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notesSlides/notesSlide1.xml" ContentType="application/vnd.openxmlformats-officedocument.presentationml.notesSlide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76" r:id="rId2"/>
    <p:sldId id="501" r:id="rId3"/>
    <p:sldId id="502" r:id="rId4"/>
    <p:sldId id="510" r:id="rId5"/>
    <p:sldId id="503" r:id="rId6"/>
    <p:sldId id="505" r:id="rId7"/>
    <p:sldId id="507" r:id="rId8"/>
    <p:sldId id="506" r:id="rId9"/>
    <p:sldId id="504" r:id="rId10"/>
    <p:sldId id="508" r:id="rId11"/>
    <p:sldId id="512" r:id="rId12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30A434-617D-408E-B46F-D633469D5E03}" v="5" dt="2023-04-26T17:06:26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2" autoAdjust="0"/>
  </p:normalViewPr>
  <p:slideViewPr>
    <p:cSldViewPr snapToGrid="0">
      <p:cViewPr>
        <p:scale>
          <a:sx n="170" d="100"/>
          <a:sy n="170" d="100"/>
        </p:scale>
        <p:origin x="-5985" y="-38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121D8D34-14B0-4BD2-A391-7392875EB785}"/>
    <pc:docChg chg="custSel addSld delSld modSld">
      <pc:chgData name="Tim Cook" userId="d1c7cfb340f2c7ab" providerId="LiveId" clId="{121D8D34-14B0-4BD2-A391-7392875EB785}" dt="2023-04-10T01:56:16.354" v="831" actId="1076"/>
      <pc:docMkLst>
        <pc:docMk/>
      </pc:docMkLst>
      <pc:sldChg chg="modSp mod">
        <pc:chgData name="Tim Cook" userId="d1c7cfb340f2c7ab" providerId="LiveId" clId="{121D8D34-14B0-4BD2-A391-7392875EB785}" dt="2023-04-09T23:23:35.221" v="80" actId="20577"/>
        <pc:sldMkLst>
          <pc:docMk/>
          <pc:sldMk cId="1484025802" sldId="449"/>
        </pc:sldMkLst>
        <pc:spChg chg="mod">
          <ac:chgData name="Tim Cook" userId="d1c7cfb340f2c7ab" providerId="LiveId" clId="{121D8D34-14B0-4BD2-A391-7392875EB785}" dt="2023-04-09T23:23:30.369" v="75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21D8D34-14B0-4BD2-A391-7392875EB785}" dt="2023-04-09T23:23:35.221" v="80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21D8D34-14B0-4BD2-A391-7392875EB785}" dt="2023-04-09T23:26:03.389" v="81" actId="47"/>
        <pc:sldMkLst>
          <pc:docMk/>
          <pc:sldMk cId="2438392124" sldId="450"/>
        </pc:sldMkLst>
      </pc:sldChg>
      <pc:sldChg chg="del">
        <pc:chgData name="Tim Cook" userId="d1c7cfb340f2c7ab" providerId="LiveId" clId="{121D8D34-14B0-4BD2-A391-7392875EB785}" dt="2023-04-09T23:26:03.780" v="82" actId="47"/>
        <pc:sldMkLst>
          <pc:docMk/>
          <pc:sldMk cId="1147500214" sldId="451"/>
        </pc:sldMkLst>
      </pc:sldChg>
      <pc:sldChg chg="del">
        <pc:chgData name="Tim Cook" userId="d1c7cfb340f2c7ab" providerId="LiveId" clId="{121D8D34-14B0-4BD2-A391-7392875EB785}" dt="2023-04-09T23:26:04.807" v="84" actId="47"/>
        <pc:sldMkLst>
          <pc:docMk/>
          <pc:sldMk cId="1519997658" sldId="452"/>
        </pc:sldMkLst>
      </pc:sldChg>
      <pc:sldChg chg="del">
        <pc:chgData name="Tim Cook" userId="d1c7cfb340f2c7ab" providerId="LiveId" clId="{121D8D34-14B0-4BD2-A391-7392875EB785}" dt="2023-04-09T23:26:10.128" v="85" actId="47"/>
        <pc:sldMkLst>
          <pc:docMk/>
          <pc:sldMk cId="1809284250" sldId="453"/>
        </pc:sldMkLst>
      </pc:sldChg>
      <pc:sldChg chg="del">
        <pc:chgData name="Tim Cook" userId="d1c7cfb340f2c7ab" providerId="LiveId" clId="{121D8D34-14B0-4BD2-A391-7392875EB785}" dt="2023-04-09T23:26:04.135" v="83" actId="47"/>
        <pc:sldMkLst>
          <pc:docMk/>
          <pc:sldMk cId="1544525645" sldId="456"/>
        </pc:sldMkLst>
      </pc:sldChg>
      <pc:sldChg chg="addSp delSp modSp new mod">
        <pc:chgData name="Tim Cook" userId="d1c7cfb340f2c7ab" providerId="LiveId" clId="{121D8D34-14B0-4BD2-A391-7392875EB785}" dt="2023-04-09T23:40:36.411" v="212" actId="9405"/>
        <pc:sldMkLst>
          <pc:docMk/>
          <pc:sldMk cId="2454235297" sldId="456"/>
        </pc:sldMkLst>
        <pc:spChg chg="mod">
          <ac:chgData name="Tim Cook" userId="d1c7cfb340f2c7ab" providerId="LiveId" clId="{121D8D34-14B0-4BD2-A391-7392875EB785}" dt="2023-04-09T23:33:40.846" v="106" actId="20577"/>
          <ac:spMkLst>
            <pc:docMk/>
            <pc:sldMk cId="2454235297" sldId="456"/>
            <ac:spMk id="2" creationId="{D9771A61-F202-4209-DF27-A4F23D561551}"/>
          </ac:spMkLst>
        </pc:spChg>
        <pc:spChg chg="del">
          <ac:chgData name="Tim Cook" userId="d1c7cfb340f2c7ab" providerId="LiveId" clId="{121D8D34-14B0-4BD2-A391-7392875EB785}" dt="2023-04-09T23:33:43.627" v="107" actId="478"/>
          <ac:spMkLst>
            <pc:docMk/>
            <pc:sldMk cId="2454235297" sldId="456"/>
            <ac:spMk id="3" creationId="{0D50CF67-2CC2-82DC-C645-DDDB547059A6}"/>
          </ac:spMkLst>
        </pc:spChg>
        <pc:grpChg chg="del mod">
          <ac:chgData name="Tim Cook" userId="d1c7cfb340f2c7ab" providerId="LiveId" clId="{121D8D34-14B0-4BD2-A391-7392875EB785}" dt="2023-04-09T23:38:21.984" v="119"/>
          <ac:grpSpMkLst>
            <pc:docMk/>
            <pc:sldMk cId="2454235297" sldId="456"/>
            <ac:grpSpMk id="7" creationId="{7BF996FB-0522-5F25-9054-7911EE3BE43D}"/>
          </ac:grpSpMkLst>
        </pc:grpChg>
        <pc:grpChg chg="del mod">
          <ac:chgData name="Tim Cook" userId="d1c7cfb340f2c7ab" providerId="LiveId" clId="{121D8D34-14B0-4BD2-A391-7392875EB785}" dt="2023-04-09T23:38:23.270" v="121"/>
          <ac:grpSpMkLst>
            <pc:docMk/>
            <pc:sldMk cId="2454235297" sldId="456"/>
            <ac:grpSpMk id="9" creationId="{7A439D5A-04AC-E944-5DCE-4D687C649881}"/>
          </ac:grpSpMkLst>
        </pc:grpChg>
        <pc:grpChg chg="del mod">
          <ac:chgData name="Tim Cook" userId="d1c7cfb340f2c7ab" providerId="LiveId" clId="{121D8D34-14B0-4BD2-A391-7392875EB785}" dt="2023-04-09T23:38:35.397" v="127"/>
          <ac:grpSpMkLst>
            <pc:docMk/>
            <pc:sldMk cId="2454235297" sldId="456"/>
            <ac:grpSpMk id="12" creationId="{37A11CD8-B854-942B-D79D-509122B74BC6}"/>
          </ac:grpSpMkLst>
        </pc:grpChg>
        <pc:grpChg chg="del mod">
          <ac:chgData name="Tim Cook" userId="d1c7cfb340f2c7ab" providerId="LiveId" clId="{121D8D34-14B0-4BD2-A391-7392875EB785}" dt="2023-04-09T23:38:51.374" v="140"/>
          <ac:grpSpMkLst>
            <pc:docMk/>
            <pc:sldMk cId="2454235297" sldId="456"/>
            <ac:grpSpMk id="14" creationId="{EE2C4985-DCA4-D11E-3344-F1866013884F}"/>
          </ac:grpSpMkLst>
        </pc:grpChg>
        <pc:grpChg chg="del mod">
          <ac:chgData name="Tim Cook" userId="d1c7cfb340f2c7ab" providerId="LiveId" clId="{121D8D34-14B0-4BD2-A391-7392875EB785}" dt="2023-04-09T23:38:47.873" v="137"/>
          <ac:grpSpMkLst>
            <pc:docMk/>
            <pc:sldMk cId="2454235297" sldId="456"/>
            <ac:grpSpMk id="17" creationId="{29629129-C875-A0DC-B00B-988C2BEFC65E}"/>
          </ac:grpSpMkLst>
        </pc:grpChg>
        <pc:grpChg chg="del mod">
          <ac:chgData name="Tim Cook" userId="d1c7cfb340f2c7ab" providerId="LiveId" clId="{121D8D34-14B0-4BD2-A391-7392875EB785}" dt="2023-04-09T23:38:51.617" v="141"/>
          <ac:grpSpMkLst>
            <pc:docMk/>
            <pc:sldMk cId="2454235297" sldId="456"/>
            <ac:grpSpMk id="23" creationId="{89B5AB8A-C9B2-A28A-9605-B8ACD8F85D54}"/>
          </ac:grpSpMkLst>
        </pc:grpChg>
        <pc:grpChg chg="mod">
          <ac:chgData name="Tim Cook" userId="d1c7cfb340f2c7ab" providerId="LiveId" clId="{121D8D34-14B0-4BD2-A391-7392875EB785}" dt="2023-04-09T23:38:51.617" v="141"/>
          <ac:grpSpMkLst>
            <pc:docMk/>
            <pc:sldMk cId="2454235297" sldId="456"/>
            <ac:grpSpMk id="25" creationId="{D1FC003F-43BA-944A-9BFE-85A730BD3662}"/>
          </ac:grpSpMkLst>
        </pc:grpChg>
        <pc:grpChg chg="del mod">
          <ac:chgData name="Tim Cook" userId="d1c7cfb340f2c7ab" providerId="LiveId" clId="{121D8D34-14B0-4BD2-A391-7392875EB785}" dt="2023-04-09T23:38:59.640" v="152"/>
          <ac:grpSpMkLst>
            <pc:docMk/>
            <pc:sldMk cId="2454235297" sldId="456"/>
            <ac:grpSpMk id="32" creationId="{624C0250-AC88-EDC9-9CBD-A4EBAD8FFA1B}"/>
          </ac:grpSpMkLst>
        </pc:grpChg>
        <pc:grpChg chg="del mod">
          <ac:chgData name="Tim Cook" userId="d1c7cfb340f2c7ab" providerId="LiveId" clId="{121D8D34-14B0-4BD2-A391-7392875EB785}" dt="2023-04-09T23:39:22.695" v="168"/>
          <ac:grpSpMkLst>
            <pc:docMk/>
            <pc:sldMk cId="2454235297" sldId="456"/>
            <ac:grpSpMk id="35" creationId="{2E725607-6AD0-1A68-B6FE-844D5C3776B0}"/>
          </ac:grpSpMkLst>
        </pc:grpChg>
        <pc:grpChg chg="mod">
          <ac:chgData name="Tim Cook" userId="d1c7cfb340f2c7ab" providerId="LiveId" clId="{121D8D34-14B0-4BD2-A391-7392875EB785}" dt="2023-04-09T23:39:20.871" v="166"/>
          <ac:grpSpMkLst>
            <pc:docMk/>
            <pc:sldMk cId="2454235297" sldId="456"/>
            <ac:grpSpMk id="43" creationId="{95E98386-265D-50F4-DE54-230F079049C1}"/>
          </ac:grpSpMkLst>
        </pc:grpChg>
        <pc:grpChg chg="mod">
          <ac:chgData name="Tim Cook" userId="d1c7cfb340f2c7ab" providerId="LiveId" clId="{121D8D34-14B0-4BD2-A391-7392875EB785}" dt="2023-04-09T23:39:22.695" v="168"/>
          <ac:grpSpMkLst>
            <pc:docMk/>
            <pc:sldMk cId="2454235297" sldId="456"/>
            <ac:grpSpMk id="45" creationId="{DAA9F64B-5A5B-7EF7-1B62-A4582F334958}"/>
          </ac:grpSpMkLst>
        </pc:grpChg>
        <pc:grpChg chg="del mod">
          <ac:chgData name="Tim Cook" userId="d1c7cfb340f2c7ab" providerId="LiveId" clId="{121D8D34-14B0-4BD2-A391-7392875EB785}" dt="2023-04-09T23:39:43.578" v="179"/>
          <ac:grpSpMkLst>
            <pc:docMk/>
            <pc:sldMk cId="2454235297" sldId="456"/>
            <ac:grpSpMk id="52" creationId="{CD69195A-079B-2CF3-B84E-959ADFE3A00A}"/>
          </ac:grpSpMkLst>
        </pc:grpChg>
        <pc:grpChg chg="mod">
          <ac:chgData name="Tim Cook" userId="d1c7cfb340f2c7ab" providerId="LiveId" clId="{121D8D34-14B0-4BD2-A391-7392875EB785}" dt="2023-04-09T23:39:48.964" v="183"/>
          <ac:grpSpMkLst>
            <pc:docMk/>
            <pc:sldMk cId="2454235297" sldId="456"/>
            <ac:grpSpMk id="55" creationId="{B2A376A3-F31D-882B-B7A0-1218CA13E586}"/>
          </ac:grpSpMkLst>
        </pc:grpChg>
        <pc:grpChg chg="del mod">
          <ac:chgData name="Tim Cook" userId="d1c7cfb340f2c7ab" providerId="LiveId" clId="{121D8D34-14B0-4BD2-A391-7392875EB785}" dt="2023-04-09T23:39:54.044" v="188"/>
          <ac:grpSpMkLst>
            <pc:docMk/>
            <pc:sldMk cId="2454235297" sldId="456"/>
            <ac:grpSpMk id="58" creationId="{1A9B897B-32AE-0938-E256-1304E3FA7DB4}"/>
          </ac:grpSpMkLst>
        </pc:grpChg>
        <pc:grpChg chg="del mod">
          <ac:chgData name="Tim Cook" userId="d1c7cfb340f2c7ab" providerId="LiveId" clId="{121D8D34-14B0-4BD2-A391-7392875EB785}" dt="2023-04-09T23:39:56.862" v="192"/>
          <ac:grpSpMkLst>
            <pc:docMk/>
            <pc:sldMk cId="2454235297" sldId="456"/>
            <ac:grpSpMk id="60" creationId="{E41F5B54-7133-5214-8BF0-792036C28110}"/>
          </ac:grpSpMkLst>
        </pc:grpChg>
        <pc:grpChg chg="del mod">
          <ac:chgData name="Tim Cook" userId="d1c7cfb340f2c7ab" providerId="LiveId" clId="{121D8D34-14B0-4BD2-A391-7392875EB785}" dt="2023-04-09T23:39:58.822" v="197"/>
          <ac:grpSpMkLst>
            <pc:docMk/>
            <pc:sldMk cId="2454235297" sldId="456"/>
            <ac:grpSpMk id="64" creationId="{A3AFB28B-CC59-A40F-115E-03FFE4BF3F2A}"/>
          </ac:grpSpMkLst>
        </pc:grpChg>
        <pc:grpChg chg="del mod">
          <ac:chgData name="Tim Cook" userId="d1c7cfb340f2c7ab" providerId="LiveId" clId="{121D8D34-14B0-4BD2-A391-7392875EB785}" dt="2023-04-09T23:40:14.305" v="203"/>
          <ac:grpSpMkLst>
            <pc:docMk/>
            <pc:sldMk cId="2454235297" sldId="456"/>
            <ac:grpSpMk id="69" creationId="{08459D49-D017-71E8-3F20-179DF8C768EB}"/>
          </ac:grpSpMkLst>
        </pc:grpChg>
        <pc:grpChg chg="del mod">
          <ac:chgData name="Tim Cook" userId="d1c7cfb340f2c7ab" providerId="LiveId" clId="{121D8D34-14B0-4BD2-A391-7392875EB785}" dt="2023-04-09T23:40:18.467" v="206"/>
          <ac:grpSpMkLst>
            <pc:docMk/>
            <pc:sldMk cId="2454235297" sldId="456"/>
            <ac:grpSpMk id="73" creationId="{B6A5EF78-7608-BC19-8511-8E8479CF9316}"/>
          </ac:grpSpMkLst>
        </pc:grpChg>
        <pc:grpChg chg="mod">
          <ac:chgData name="Tim Cook" userId="d1c7cfb340f2c7ab" providerId="LiveId" clId="{121D8D34-14B0-4BD2-A391-7392875EB785}" dt="2023-04-09T23:40:18.467" v="206"/>
          <ac:grpSpMkLst>
            <pc:docMk/>
            <pc:sldMk cId="2454235297" sldId="456"/>
            <ac:grpSpMk id="75" creationId="{859201C2-31B3-8531-E422-135C20805A1B}"/>
          </ac:grpSpMkLst>
        </pc:grpChg>
        <pc:grpChg chg="del mod">
          <ac:chgData name="Tim Cook" userId="d1c7cfb340f2c7ab" providerId="LiveId" clId="{121D8D34-14B0-4BD2-A391-7392875EB785}" dt="2023-04-09T23:40:32.491" v="210"/>
          <ac:grpSpMkLst>
            <pc:docMk/>
            <pc:sldMk cId="2454235297" sldId="456"/>
            <ac:grpSpMk id="78" creationId="{8410DB3F-AF6A-31F1-475C-E99D62786F6F}"/>
          </ac:grpSpMkLst>
        </pc:grpChg>
        <pc:graphicFrameChg chg="add del mod">
          <ac:chgData name="Tim Cook" userId="d1c7cfb340f2c7ab" providerId="LiveId" clId="{121D8D34-14B0-4BD2-A391-7392875EB785}" dt="2023-04-09T23:34:28.528" v="109" actId="478"/>
          <ac:graphicFrameMkLst>
            <pc:docMk/>
            <pc:sldMk cId="2454235297" sldId="456"/>
            <ac:graphicFrameMk id="4" creationId="{D312BABB-728D-A264-BE93-5410B5B4397A}"/>
          </ac:graphicFrameMkLst>
        </pc:graphicFrameChg>
        <pc:inkChg chg="add del mod">
          <ac:chgData name="Tim Cook" userId="d1c7cfb340f2c7ab" providerId="LiveId" clId="{121D8D34-14B0-4BD2-A391-7392875EB785}" dt="2023-04-09T23:38:23.270" v="121"/>
          <ac:inkMkLst>
            <pc:docMk/>
            <pc:sldMk cId="2454235297" sldId="456"/>
            <ac:inkMk id="5" creationId="{D0B8BE22-33F0-2E04-B24D-F6CCBE8E93B7}"/>
          </ac:inkMkLst>
        </pc:inkChg>
        <pc:inkChg chg="add del mod">
          <ac:chgData name="Tim Cook" userId="d1c7cfb340f2c7ab" providerId="LiveId" clId="{121D8D34-14B0-4BD2-A391-7392875EB785}" dt="2023-04-09T23:38:23.278" v="122"/>
          <ac:inkMkLst>
            <pc:docMk/>
            <pc:sldMk cId="2454235297" sldId="456"/>
            <ac:inkMk id="6" creationId="{DB233448-AD9A-7C52-9771-F2164B1D9684}"/>
          </ac:inkMkLst>
        </pc:inkChg>
        <pc:inkChg chg="add del mod">
          <ac:chgData name="Tim Cook" userId="d1c7cfb340f2c7ab" providerId="LiveId" clId="{121D8D34-14B0-4BD2-A391-7392875EB785}" dt="2023-04-09T23:38:22.388" v="120"/>
          <ac:inkMkLst>
            <pc:docMk/>
            <pc:sldMk cId="2454235297" sldId="456"/>
            <ac:inkMk id="8" creationId="{28B705B3-6A96-AA5E-D19D-A0B46984D8E0}"/>
          </ac:inkMkLst>
        </pc:inkChg>
        <pc:inkChg chg="add del mod">
          <ac:chgData name="Tim Cook" userId="d1c7cfb340f2c7ab" providerId="LiveId" clId="{121D8D34-14B0-4BD2-A391-7392875EB785}" dt="2023-04-09T23:38:51.374" v="140"/>
          <ac:inkMkLst>
            <pc:docMk/>
            <pc:sldMk cId="2454235297" sldId="456"/>
            <ac:inkMk id="10" creationId="{99773455-D26E-01A7-11B7-764D9165D80A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1" creationId="{217A4923-56E3-0B8B-2C0E-FDF3D6EF2E09}"/>
          </ac:inkMkLst>
        </pc:inkChg>
        <pc:inkChg chg="add del mod">
          <ac:chgData name="Tim Cook" userId="d1c7cfb340f2c7ab" providerId="LiveId" clId="{121D8D34-14B0-4BD2-A391-7392875EB785}" dt="2023-04-09T23:38:40.789" v="128"/>
          <ac:inkMkLst>
            <pc:docMk/>
            <pc:sldMk cId="2454235297" sldId="456"/>
            <ac:inkMk id="13" creationId="{A17F3376-7393-28A8-C0F6-4FE142AAEFD8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5" creationId="{F2854726-154C-3B1F-80D2-DE9327F82397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6" creationId="{A4BCFC8E-3A85-88D3-04EA-F546422C6477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8" creationId="{EC34F4CD-498B-F72B-F0B8-DECCED3B8910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9" creationId="{2CC97B43-3E67-9E34-6569-962D34565E6C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0" creationId="{F7B1EC69-304D-3EF5-EBBC-4235F0FE244D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1" creationId="{EB7527C1-31BB-3912-0CF2-AE49A8B74CD6}"/>
          </ac:inkMkLst>
        </pc:inkChg>
        <pc:inkChg chg="add del mod">
          <ac:chgData name="Tim Cook" userId="d1c7cfb340f2c7ab" providerId="LiveId" clId="{121D8D34-14B0-4BD2-A391-7392875EB785}" dt="2023-04-09T23:38:48.612" v="138"/>
          <ac:inkMkLst>
            <pc:docMk/>
            <pc:sldMk cId="2454235297" sldId="456"/>
            <ac:inkMk id="22" creationId="{DC4C96CF-8A68-3EEB-AEC9-A4D8A82C1D52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4" creationId="{D1FD800C-5D0F-505B-81D8-B7790300354A}"/>
          </ac:inkMkLst>
        </pc:inkChg>
        <pc:inkChg chg="add del">
          <ac:chgData name="Tim Cook" userId="d1c7cfb340f2c7ab" providerId="LiveId" clId="{121D8D34-14B0-4BD2-A391-7392875EB785}" dt="2023-04-09T23:39:00.066" v="154"/>
          <ac:inkMkLst>
            <pc:docMk/>
            <pc:sldMk cId="2454235297" sldId="456"/>
            <ac:inkMk id="26" creationId="{7E84AB54-737A-D60E-3810-871998F8C80D}"/>
          </ac:inkMkLst>
        </pc:inkChg>
        <pc:inkChg chg="add del mod">
          <ac:chgData name="Tim Cook" userId="d1c7cfb340f2c7ab" providerId="LiveId" clId="{121D8D34-14B0-4BD2-A391-7392875EB785}" dt="2023-04-09T23:38:59.640" v="152"/>
          <ac:inkMkLst>
            <pc:docMk/>
            <pc:sldMk cId="2454235297" sldId="456"/>
            <ac:inkMk id="27" creationId="{62CB641B-0A70-9772-A067-A1C958A2E5F4}"/>
          </ac:inkMkLst>
        </pc:inkChg>
        <pc:inkChg chg="add del mod">
          <ac:chgData name="Tim Cook" userId="d1c7cfb340f2c7ab" providerId="LiveId" clId="{121D8D34-14B0-4BD2-A391-7392875EB785}" dt="2023-04-09T23:38:59.640" v="153"/>
          <ac:inkMkLst>
            <pc:docMk/>
            <pc:sldMk cId="2454235297" sldId="456"/>
            <ac:inkMk id="28" creationId="{1D55582F-1803-334D-3CEE-91C1034170CA}"/>
          </ac:inkMkLst>
        </pc:inkChg>
        <pc:inkChg chg="add del mod">
          <ac:chgData name="Tim Cook" userId="d1c7cfb340f2c7ab" providerId="LiveId" clId="{121D8D34-14B0-4BD2-A391-7392875EB785}" dt="2023-04-09T23:38:59.640" v="150"/>
          <ac:inkMkLst>
            <pc:docMk/>
            <pc:sldMk cId="2454235297" sldId="456"/>
            <ac:inkMk id="29" creationId="{86B173CE-F690-7E73-7CB6-E2EA9810B96E}"/>
          </ac:inkMkLst>
        </pc:inkChg>
        <pc:inkChg chg="add del mod">
          <ac:chgData name="Tim Cook" userId="d1c7cfb340f2c7ab" providerId="LiveId" clId="{121D8D34-14B0-4BD2-A391-7392875EB785}" dt="2023-04-09T23:38:59.640" v="149"/>
          <ac:inkMkLst>
            <pc:docMk/>
            <pc:sldMk cId="2454235297" sldId="456"/>
            <ac:inkMk id="30" creationId="{3F8D08B2-7410-B45E-09AE-A96EEEA14233}"/>
          </ac:inkMkLst>
        </pc:inkChg>
        <pc:inkChg chg="add del mod">
          <ac:chgData name="Tim Cook" userId="d1c7cfb340f2c7ab" providerId="LiveId" clId="{121D8D34-14B0-4BD2-A391-7392875EB785}" dt="2023-04-09T23:38:59.640" v="151"/>
          <ac:inkMkLst>
            <pc:docMk/>
            <pc:sldMk cId="2454235297" sldId="456"/>
            <ac:inkMk id="31" creationId="{33B046A8-4102-DE45-2C8A-992E394A3428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33" creationId="{76F1DE0D-F7DA-9A66-332F-1303C1302C65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34" creationId="{FFF04DFE-4A3B-5333-26B4-E29E7B5B36B2}"/>
          </ac:inkMkLst>
        </pc:inkChg>
        <pc:inkChg chg="add">
          <ac:chgData name="Tim Cook" userId="d1c7cfb340f2c7ab" providerId="LiveId" clId="{121D8D34-14B0-4BD2-A391-7392875EB785}" dt="2023-04-09T23:39:17.920" v="159" actId="9405"/>
          <ac:inkMkLst>
            <pc:docMk/>
            <pc:sldMk cId="2454235297" sldId="456"/>
            <ac:inkMk id="36" creationId="{934C9752-E3E3-0614-D42A-6B272F9FE0E0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7" creationId="{B3257D95-D3C0-4868-E26A-2647CEB00BBC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8" creationId="{9B09BAA2-1E2B-0CB3-BAF1-A945435C3C8B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9" creationId="{4B723544-7581-E5CF-A106-289F71855B0D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0" creationId="{D25D1FD3-E8B9-B374-8818-D9DC93E7BD82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1" creationId="{FD9CA1B6-0AD3-9953-2E09-EB86A98AE8B8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2" creationId="{C4BA56CD-5A08-5F23-F85C-8C068CFBBBB1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44" creationId="{C8E2407D-803E-9B0C-821E-BA4F798F8797}"/>
          </ac:inkMkLst>
        </pc:inkChg>
        <pc:inkChg chg="add">
          <ac:chgData name="Tim Cook" userId="d1c7cfb340f2c7ab" providerId="LiveId" clId="{121D8D34-14B0-4BD2-A391-7392875EB785}" dt="2023-04-09T23:39:23.742" v="169" actId="9405"/>
          <ac:inkMkLst>
            <pc:docMk/>
            <pc:sldMk cId="2454235297" sldId="456"/>
            <ac:inkMk id="46" creationId="{DC289028-5665-423A-0EA9-0E611B8DF362}"/>
          </ac:inkMkLst>
        </pc:inkChg>
        <pc:inkChg chg="add del">
          <ac:chgData name="Tim Cook" userId="d1c7cfb340f2c7ab" providerId="LiveId" clId="{121D8D34-14B0-4BD2-A391-7392875EB785}" dt="2023-04-09T23:39:35.304" v="174"/>
          <ac:inkMkLst>
            <pc:docMk/>
            <pc:sldMk cId="2454235297" sldId="456"/>
            <ac:inkMk id="47" creationId="{F215D4F4-0096-FE79-19CC-28A63C873403}"/>
          </ac:inkMkLst>
        </pc:inkChg>
        <pc:inkChg chg="add del">
          <ac:chgData name="Tim Cook" userId="d1c7cfb340f2c7ab" providerId="LiveId" clId="{121D8D34-14B0-4BD2-A391-7392875EB785}" dt="2023-04-09T23:39:35.575" v="175"/>
          <ac:inkMkLst>
            <pc:docMk/>
            <pc:sldMk cId="2454235297" sldId="456"/>
            <ac:inkMk id="48" creationId="{164E5DA3-548A-4CA1-8D92-0D6B4B8666A0}"/>
          </ac:inkMkLst>
        </pc:inkChg>
        <pc:inkChg chg="add del">
          <ac:chgData name="Tim Cook" userId="d1c7cfb340f2c7ab" providerId="LiveId" clId="{121D8D34-14B0-4BD2-A391-7392875EB785}" dt="2023-04-09T23:39:34.990" v="173"/>
          <ac:inkMkLst>
            <pc:docMk/>
            <pc:sldMk cId="2454235297" sldId="456"/>
            <ac:inkMk id="49" creationId="{F1401FC7-F430-8111-4EBF-3D26A87F3117}"/>
          </ac:inkMkLst>
        </pc:inkChg>
        <pc:inkChg chg="add del mod">
          <ac:chgData name="Tim Cook" userId="d1c7cfb340f2c7ab" providerId="LiveId" clId="{121D8D34-14B0-4BD2-A391-7392875EB785}" dt="2023-04-09T23:39:43.578" v="180"/>
          <ac:inkMkLst>
            <pc:docMk/>
            <pc:sldMk cId="2454235297" sldId="456"/>
            <ac:inkMk id="50" creationId="{D913A105-26B9-1B15-3EE8-88DB30D60D59}"/>
          </ac:inkMkLst>
        </pc:inkChg>
        <pc:inkChg chg="add del mod">
          <ac:chgData name="Tim Cook" userId="d1c7cfb340f2c7ab" providerId="LiveId" clId="{121D8D34-14B0-4BD2-A391-7392875EB785}" dt="2023-04-09T23:39:43.578" v="179"/>
          <ac:inkMkLst>
            <pc:docMk/>
            <pc:sldMk cId="2454235297" sldId="456"/>
            <ac:inkMk id="51" creationId="{033C687F-2E6B-613F-3B4F-C4105452520F}"/>
          </ac:inkMkLst>
        </pc:inkChg>
        <pc:inkChg chg="add mod">
          <ac:chgData name="Tim Cook" userId="d1c7cfb340f2c7ab" providerId="LiveId" clId="{121D8D34-14B0-4BD2-A391-7392875EB785}" dt="2023-04-09T23:39:48.964" v="183"/>
          <ac:inkMkLst>
            <pc:docMk/>
            <pc:sldMk cId="2454235297" sldId="456"/>
            <ac:inkMk id="53" creationId="{C9EC1A99-BC4F-63F7-4092-22D299512B1C}"/>
          </ac:inkMkLst>
        </pc:inkChg>
        <pc:inkChg chg="add mod">
          <ac:chgData name="Tim Cook" userId="d1c7cfb340f2c7ab" providerId="LiveId" clId="{121D8D34-14B0-4BD2-A391-7392875EB785}" dt="2023-04-09T23:39:48.964" v="183"/>
          <ac:inkMkLst>
            <pc:docMk/>
            <pc:sldMk cId="2454235297" sldId="456"/>
            <ac:inkMk id="54" creationId="{20A77C74-3177-B637-A955-0E7D4C161904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6" creationId="{A7ED2EEB-1DA4-78DB-AFE0-C9E845FF26EF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7" creationId="{42B3B2A2-E118-7463-052D-1A0F4B49AC50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9" creationId="{F2D927C0-B10A-AE73-A7C8-0054FAE9D8B4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1" creationId="{A56A2B66-C6A4-28CB-978A-1FE378543C26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2" creationId="{896C3678-2323-488E-3BCA-702DB2A4ECB2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3" creationId="{3BAF6318-2AEC-6BC7-E4B9-43125F471606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5" creationId="{89BD01E0-7B20-1899-5B19-29450DE9DA38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6" creationId="{A63D186D-9051-2578-9678-AA7E46420DA0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7" creationId="{06CD363E-9E05-7522-9197-6120DF2C275C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8" creationId="{57E05DEA-598D-FCBF-8D41-84DCA67CA30C}"/>
          </ac:inkMkLst>
        </pc:inkChg>
        <pc:inkChg chg="add del">
          <ac:chgData name="Tim Cook" userId="d1c7cfb340f2c7ab" providerId="LiveId" clId="{121D8D34-14B0-4BD2-A391-7392875EB785}" dt="2023-04-09T23:40:07.628" v="199"/>
          <ac:inkMkLst>
            <pc:docMk/>
            <pc:sldMk cId="2454235297" sldId="456"/>
            <ac:inkMk id="70" creationId="{4083CCE3-A18B-05B0-93D6-7DC49E99B64E}"/>
          </ac:inkMkLst>
        </pc:inkChg>
        <pc:inkChg chg="add del">
          <ac:chgData name="Tim Cook" userId="d1c7cfb340f2c7ab" providerId="LiveId" clId="{121D8D34-14B0-4BD2-A391-7392875EB785}" dt="2023-04-09T23:40:10.810" v="201"/>
          <ac:inkMkLst>
            <pc:docMk/>
            <pc:sldMk cId="2454235297" sldId="456"/>
            <ac:inkMk id="71" creationId="{2CB03E78-B7F1-EF4F-CE87-1F238A5AD3BB}"/>
          </ac:inkMkLst>
        </pc:inkChg>
        <pc:inkChg chg="add del mod">
          <ac:chgData name="Tim Cook" userId="d1c7cfb340f2c7ab" providerId="LiveId" clId="{121D8D34-14B0-4BD2-A391-7392875EB785}" dt="2023-04-09T23:40:15.150" v="204"/>
          <ac:inkMkLst>
            <pc:docMk/>
            <pc:sldMk cId="2454235297" sldId="456"/>
            <ac:inkMk id="72" creationId="{D449D681-CA21-204B-B604-C1A68A68EE01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74" creationId="{C1F2A443-1B02-AB58-0590-A082A690465E}"/>
          </ac:inkMkLst>
        </pc:inkChg>
        <pc:inkChg chg="add del mod">
          <ac:chgData name="Tim Cook" userId="d1c7cfb340f2c7ab" providerId="LiveId" clId="{121D8D34-14B0-4BD2-A391-7392875EB785}" dt="2023-04-09T23:40:32.491" v="211"/>
          <ac:inkMkLst>
            <pc:docMk/>
            <pc:sldMk cId="2454235297" sldId="456"/>
            <ac:inkMk id="76" creationId="{8E2CC73E-C539-A682-1FED-E723A6F4388A}"/>
          </ac:inkMkLst>
        </pc:inkChg>
        <pc:inkChg chg="add del mod">
          <ac:chgData name="Tim Cook" userId="d1c7cfb340f2c7ab" providerId="LiveId" clId="{121D8D34-14B0-4BD2-A391-7392875EB785}" dt="2023-04-09T23:40:32.491" v="210"/>
          <ac:inkMkLst>
            <pc:docMk/>
            <pc:sldMk cId="2454235297" sldId="456"/>
            <ac:inkMk id="77" creationId="{CDA8F903-3090-7411-5ECA-E7906D500C38}"/>
          </ac:inkMkLst>
        </pc:inkChg>
        <pc:inkChg chg="add">
          <ac:chgData name="Tim Cook" userId="d1c7cfb340f2c7ab" providerId="LiveId" clId="{121D8D34-14B0-4BD2-A391-7392875EB785}" dt="2023-04-09T23:40:36.411" v="212" actId="9405"/>
          <ac:inkMkLst>
            <pc:docMk/>
            <pc:sldMk cId="2454235297" sldId="456"/>
            <ac:inkMk id="79" creationId="{BFB75324-7A9F-1D72-1681-61EE86B86667}"/>
          </ac:inkMkLst>
        </pc:inkChg>
      </pc:sldChg>
      <pc:sldChg chg="addSp delSp modSp add mod">
        <pc:chgData name="Tim Cook" userId="d1c7cfb340f2c7ab" providerId="LiveId" clId="{121D8D34-14B0-4BD2-A391-7392875EB785}" dt="2023-04-09T23:43:32.182" v="356" actId="9405"/>
        <pc:sldMkLst>
          <pc:docMk/>
          <pc:sldMk cId="2591906903" sldId="457"/>
        </pc:sldMkLst>
        <pc:grpChg chg="del mod">
          <ac:chgData name="Tim Cook" userId="d1c7cfb340f2c7ab" providerId="LiveId" clId="{121D8D34-14B0-4BD2-A391-7392875EB785}" dt="2023-04-09T23:40:58.106" v="220"/>
          <ac:grpSpMkLst>
            <pc:docMk/>
            <pc:sldMk cId="2591906903" sldId="457"/>
            <ac:grpSpMk id="7" creationId="{E54DFE54-343B-1520-7A71-71D112D4A409}"/>
          </ac:grpSpMkLst>
        </pc:grpChg>
        <pc:grpChg chg="del mod">
          <ac:chgData name="Tim Cook" userId="d1c7cfb340f2c7ab" providerId="LiveId" clId="{121D8D34-14B0-4BD2-A391-7392875EB785}" dt="2023-04-09T23:40:59.977" v="222"/>
          <ac:grpSpMkLst>
            <pc:docMk/>
            <pc:sldMk cId="2591906903" sldId="457"/>
            <ac:grpSpMk id="9" creationId="{B9C112FE-B4F8-2911-7A62-EC1E6E2E7060}"/>
          </ac:grpSpMkLst>
        </pc:grpChg>
        <pc:grpChg chg="del mod">
          <ac:chgData name="Tim Cook" userId="d1c7cfb340f2c7ab" providerId="LiveId" clId="{121D8D34-14B0-4BD2-A391-7392875EB785}" dt="2023-04-09T23:41:03.173" v="228"/>
          <ac:grpSpMkLst>
            <pc:docMk/>
            <pc:sldMk cId="2591906903" sldId="457"/>
            <ac:grpSpMk id="11" creationId="{E3DBCD13-416A-EA7F-A617-F530CFBAFBB3}"/>
          </ac:grpSpMkLst>
        </pc:grpChg>
        <pc:grpChg chg="del mod">
          <ac:chgData name="Tim Cook" userId="d1c7cfb340f2c7ab" providerId="LiveId" clId="{121D8D34-14B0-4BD2-A391-7392875EB785}" dt="2023-04-09T23:41:04.607" v="237"/>
          <ac:grpSpMkLst>
            <pc:docMk/>
            <pc:sldMk cId="2591906903" sldId="457"/>
            <ac:grpSpMk id="17" creationId="{795525A7-2672-5CE3-BA74-775834C02583}"/>
          </ac:grpSpMkLst>
        </pc:grpChg>
        <pc:grpChg chg="mod">
          <ac:chgData name="Tim Cook" userId="d1c7cfb340f2c7ab" providerId="LiveId" clId="{121D8D34-14B0-4BD2-A391-7392875EB785}" dt="2023-04-09T23:41:14.571" v="254"/>
          <ac:grpSpMkLst>
            <pc:docMk/>
            <pc:sldMk cId="2591906903" sldId="457"/>
            <ac:grpSpMk id="29" creationId="{5827CA3D-8238-6721-26D1-B73C207E275A}"/>
          </ac:grpSpMkLst>
        </pc:grpChg>
        <pc:grpChg chg="del mod">
          <ac:chgData name="Tim Cook" userId="d1c7cfb340f2c7ab" providerId="LiveId" clId="{121D8D34-14B0-4BD2-A391-7392875EB785}" dt="2023-04-09T23:42:06.432" v="263"/>
          <ac:grpSpMkLst>
            <pc:docMk/>
            <pc:sldMk cId="2591906903" sldId="457"/>
            <ac:grpSpMk id="32" creationId="{03622967-D67F-B8C7-5E9C-49EEA2CD7792}"/>
          </ac:grpSpMkLst>
        </pc:grpChg>
        <pc:grpChg chg="mod">
          <ac:chgData name="Tim Cook" userId="d1c7cfb340f2c7ab" providerId="LiveId" clId="{121D8D34-14B0-4BD2-A391-7392875EB785}" dt="2023-04-09T23:42:06.432" v="263"/>
          <ac:grpSpMkLst>
            <pc:docMk/>
            <pc:sldMk cId="2591906903" sldId="457"/>
            <ac:grpSpMk id="37" creationId="{9454533D-E934-4F70-4352-1FEDCB793B4A}"/>
          </ac:grpSpMkLst>
        </pc:grpChg>
        <pc:grpChg chg="del mod">
          <ac:chgData name="Tim Cook" userId="d1c7cfb340f2c7ab" providerId="LiveId" clId="{121D8D34-14B0-4BD2-A391-7392875EB785}" dt="2023-04-09T23:42:13.608" v="267"/>
          <ac:grpSpMkLst>
            <pc:docMk/>
            <pc:sldMk cId="2591906903" sldId="457"/>
            <ac:grpSpMk id="40" creationId="{F9895943-E514-2B1A-9541-4725264E1CC9}"/>
          </ac:grpSpMkLst>
        </pc:grpChg>
        <pc:grpChg chg="del mod">
          <ac:chgData name="Tim Cook" userId="d1c7cfb340f2c7ab" providerId="LiveId" clId="{121D8D34-14B0-4BD2-A391-7392875EB785}" dt="2023-04-09T23:42:19.208" v="272"/>
          <ac:grpSpMkLst>
            <pc:docMk/>
            <pc:sldMk cId="2591906903" sldId="457"/>
            <ac:grpSpMk id="43" creationId="{111B117E-2ADB-3468-3626-7BDC18EEB6F2}"/>
          </ac:grpSpMkLst>
        </pc:grpChg>
        <pc:grpChg chg="mod">
          <ac:chgData name="Tim Cook" userId="d1c7cfb340f2c7ab" providerId="LiveId" clId="{121D8D34-14B0-4BD2-A391-7392875EB785}" dt="2023-04-09T23:42:21.740" v="276"/>
          <ac:grpSpMkLst>
            <pc:docMk/>
            <pc:sldMk cId="2591906903" sldId="457"/>
            <ac:grpSpMk id="46" creationId="{E9D5D169-D261-63F1-B689-87EB155FF326}"/>
          </ac:grpSpMkLst>
        </pc:grpChg>
        <pc:grpChg chg="del mod">
          <ac:chgData name="Tim Cook" userId="d1c7cfb340f2c7ab" providerId="LiveId" clId="{121D8D34-14B0-4BD2-A391-7392875EB785}" dt="2023-04-09T23:42:26.234" v="282"/>
          <ac:grpSpMkLst>
            <pc:docMk/>
            <pc:sldMk cId="2591906903" sldId="457"/>
            <ac:grpSpMk id="50" creationId="{B3E22B2A-5980-50EA-FA12-9EFAF0E313A0}"/>
          </ac:grpSpMkLst>
        </pc:grpChg>
        <pc:grpChg chg="del mod">
          <ac:chgData name="Tim Cook" userId="d1c7cfb340f2c7ab" providerId="LiveId" clId="{121D8D34-14B0-4BD2-A391-7392875EB785}" dt="2023-04-09T23:42:29.386" v="289"/>
          <ac:grpSpMkLst>
            <pc:docMk/>
            <pc:sldMk cId="2591906903" sldId="457"/>
            <ac:grpSpMk id="54" creationId="{E77C62C6-D2DF-7CFD-B5B6-C55AC03920D6}"/>
          </ac:grpSpMkLst>
        </pc:grpChg>
        <pc:grpChg chg="del mod">
          <ac:chgData name="Tim Cook" userId="d1c7cfb340f2c7ab" providerId="LiveId" clId="{121D8D34-14B0-4BD2-A391-7392875EB785}" dt="2023-04-09T23:42:40.497" v="306"/>
          <ac:grpSpMkLst>
            <pc:docMk/>
            <pc:sldMk cId="2591906903" sldId="457"/>
            <ac:grpSpMk id="59" creationId="{BABAE320-13C5-C134-EB55-33CE5987DB79}"/>
          </ac:grpSpMkLst>
        </pc:grpChg>
        <pc:grpChg chg="del mod">
          <ac:chgData name="Tim Cook" userId="d1c7cfb340f2c7ab" providerId="LiveId" clId="{121D8D34-14B0-4BD2-A391-7392875EB785}" dt="2023-04-09T23:42:40.497" v="306"/>
          <ac:grpSpMkLst>
            <pc:docMk/>
            <pc:sldMk cId="2591906903" sldId="457"/>
            <ac:grpSpMk id="65" creationId="{E0F656D7-3D4E-B6B9-6226-720AEBA1C87F}"/>
          </ac:grpSpMkLst>
        </pc:grpChg>
        <pc:grpChg chg="del mod">
          <ac:chgData name="Tim Cook" userId="d1c7cfb340f2c7ab" providerId="LiveId" clId="{121D8D34-14B0-4BD2-A391-7392875EB785}" dt="2023-04-09T23:42:51.205" v="319"/>
          <ac:grpSpMkLst>
            <pc:docMk/>
            <pc:sldMk cId="2591906903" sldId="457"/>
            <ac:grpSpMk id="70" creationId="{68F47194-53C5-1DA8-74FA-EC808EFD0C25}"/>
          </ac:grpSpMkLst>
        </pc:grpChg>
        <pc:grpChg chg="del mod">
          <ac:chgData name="Tim Cook" userId="d1c7cfb340f2c7ab" providerId="LiveId" clId="{121D8D34-14B0-4BD2-A391-7392875EB785}" dt="2023-04-09T23:42:56.842" v="333"/>
          <ac:grpSpMkLst>
            <pc:docMk/>
            <pc:sldMk cId="2591906903" sldId="457"/>
            <ac:grpSpMk id="76" creationId="{9697D100-B36C-322E-7C2F-5F87967F5E9E}"/>
          </ac:grpSpMkLst>
        </pc:grpChg>
        <pc:grpChg chg="mod">
          <ac:chgData name="Tim Cook" userId="d1c7cfb340f2c7ab" providerId="LiveId" clId="{121D8D34-14B0-4BD2-A391-7392875EB785}" dt="2023-04-09T23:42:56.842" v="333"/>
          <ac:grpSpMkLst>
            <pc:docMk/>
            <pc:sldMk cId="2591906903" sldId="457"/>
            <ac:grpSpMk id="86" creationId="{04F75CEB-C66B-05B6-DA21-CA4A92D4D5B1}"/>
          </ac:grpSpMkLst>
        </pc:grpChg>
        <pc:grpChg chg="del mod">
          <ac:chgData name="Tim Cook" userId="d1c7cfb340f2c7ab" providerId="LiveId" clId="{121D8D34-14B0-4BD2-A391-7392875EB785}" dt="2023-04-09T23:43:04.348" v="344"/>
          <ac:grpSpMkLst>
            <pc:docMk/>
            <pc:sldMk cId="2591906903" sldId="457"/>
            <ac:grpSpMk id="87" creationId="{3D861E0B-C3A8-69E6-CF3D-D0D0B4062DE0}"/>
          </ac:grpSpMkLst>
        </pc:grpChg>
        <pc:grpChg chg="mod">
          <ac:chgData name="Tim Cook" userId="d1c7cfb340f2c7ab" providerId="LiveId" clId="{121D8D34-14B0-4BD2-A391-7392875EB785}" dt="2023-04-09T23:43:00.259" v="338"/>
          <ac:grpSpMkLst>
            <pc:docMk/>
            <pc:sldMk cId="2591906903" sldId="457"/>
            <ac:grpSpMk id="92" creationId="{C63D787E-656D-A8C4-DA8F-70763E0E87CF}"/>
          </ac:grpSpMkLst>
        </pc:grpChg>
        <pc:grpChg chg="del mod">
          <ac:chgData name="Tim Cook" userId="d1c7cfb340f2c7ab" providerId="LiveId" clId="{121D8D34-14B0-4BD2-A391-7392875EB785}" dt="2023-04-09T23:43:08.829" v="350"/>
          <ac:grpSpMkLst>
            <pc:docMk/>
            <pc:sldMk cId="2591906903" sldId="457"/>
            <ac:grpSpMk id="95" creationId="{1326FF8E-0D5F-FF86-D0D6-4EF5F50977AC}"/>
          </ac:grpSpMkLst>
        </pc:grpChg>
        <pc:grpChg chg="mod">
          <ac:chgData name="Tim Cook" userId="d1c7cfb340f2c7ab" providerId="LiveId" clId="{121D8D34-14B0-4BD2-A391-7392875EB785}" dt="2023-04-09T23:43:08.829" v="350"/>
          <ac:grpSpMkLst>
            <pc:docMk/>
            <pc:sldMk cId="2591906903" sldId="457"/>
            <ac:grpSpMk id="99" creationId="{D0507421-11E5-A4B3-66EF-DCC5C54F3130}"/>
          </ac:grpSpMkLst>
        </pc:grpChg>
        <pc:inkChg chg="add del">
          <ac:chgData name="Tim Cook" userId="d1c7cfb340f2c7ab" providerId="LiveId" clId="{121D8D34-14B0-4BD2-A391-7392875EB785}" dt="2023-04-09T23:40:51.423" v="214"/>
          <ac:inkMkLst>
            <pc:docMk/>
            <pc:sldMk cId="2591906903" sldId="457"/>
            <ac:inkMk id="3" creationId="{ED0DF3F2-C6FB-AA89-9F32-41E0289BAD4C}"/>
          </ac:inkMkLst>
        </pc:inkChg>
        <pc:inkChg chg="add del mod">
          <ac:chgData name="Tim Cook" userId="d1c7cfb340f2c7ab" providerId="LiveId" clId="{121D8D34-14B0-4BD2-A391-7392875EB785}" dt="2023-04-09T23:41:04.607" v="237"/>
          <ac:inkMkLst>
            <pc:docMk/>
            <pc:sldMk cId="2591906903" sldId="457"/>
            <ac:inkMk id="4" creationId="{4C1B9C2A-B424-1B0D-6353-6231D3DA68EC}"/>
          </ac:inkMkLst>
        </pc:inkChg>
        <pc:inkChg chg="add del mod">
          <ac:chgData name="Tim Cook" userId="d1c7cfb340f2c7ab" providerId="LiveId" clId="{121D8D34-14B0-4BD2-A391-7392875EB785}" dt="2023-04-09T23:41:04.607" v="236"/>
          <ac:inkMkLst>
            <pc:docMk/>
            <pc:sldMk cId="2591906903" sldId="457"/>
            <ac:inkMk id="5" creationId="{196CADA3-63CC-F66A-2D93-9A99686603EA}"/>
          </ac:inkMkLst>
        </pc:inkChg>
        <pc:inkChg chg="add del mod">
          <ac:chgData name="Tim Cook" userId="d1c7cfb340f2c7ab" providerId="LiveId" clId="{121D8D34-14B0-4BD2-A391-7392875EB785}" dt="2023-04-09T23:41:04.607" v="235"/>
          <ac:inkMkLst>
            <pc:docMk/>
            <pc:sldMk cId="2591906903" sldId="457"/>
            <ac:inkMk id="6" creationId="{1CB11C6D-6391-BEF7-B006-F901354F957A}"/>
          </ac:inkMkLst>
        </pc:inkChg>
        <pc:inkChg chg="add del mod">
          <ac:chgData name="Tim Cook" userId="d1c7cfb340f2c7ab" providerId="LiveId" clId="{121D8D34-14B0-4BD2-A391-7392875EB785}" dt="2023-04-09T23:41:04.599" v="231"/>
          <ac:inkMkLst>
            <pc:docMk/>
            <pc:sldMk cId="2591906903" sldId="457"/>
            <ac:inkMk id="8" creationId="{E901C7BC-9B31-F60A-8ABD-21F35FF7ABE9}"/>
          </ac:inkMkLst>
        </pc:inkChg>
        <pc:inkChg chg="add del mod">
          <ac:chgData name="Tim Cook" userId="d1c7cfb340f2c7ab" providerId="LiveId" clId="{121D8D34-14B0-4BD2-A391-7392875EB785}" dt="2023-04-09T23:41:04.599" v="230"/>
          <ac:inkMkLst>
            <pc:docMk/>
            <pc:sldMk cId="2591906903" sldId="457"/>
            <ac:inkMk id="10" creationId="{05FF94E2-C057-60D6-B916-BDF45B445725}"/>
          </ac:inkMkLst>
        </pc:inkChg>
        <pc:inkChg chg="add del mod">
          <ac:chgData name="Tim Cook" userId="d1c7cfb340f2c7ab" providerId="LiveId" clId="{121D8D34-14B0-4BD2-A391-7392875EB785}" dt="2023-04-09T23:41:04.607" v="238"/>
          <ac:inkMkLst>
            <pc:docMk/>
            <pc:sldMk cId="2591906903" sldId="457"/>
            <ac:inkMk id="12" creationId="{1D832601-F1F3-CD26-CC56-735D0D67E8F2}"/>
          </ac:inkMkLst>
        </pc:inkChg>
        <pc:inkChg chg="add del mod">
          <ac:chgData name="Tim Cook" userId="d1c7cfb340f2c7ab" providerId="LiveId" clId="{121D8D34-14B0-4BD2-A391-7392875EB785}" dt="2023-04-09T23:41:04.607" v="232"/>
          <ac:inkMkLst>
            <pc:docMk/>
            <pc:sldMk cId="2591906903" sldId="457"/>
            <ac:inkMk id="13" creationId="{39DB9844-C863-3020-EDBB-826D1DE7B0E6}"/>
          </ac:inkMkLst>
        </pc:inkChg>
        <pc:inkChg chg="add del mod">
          <ac:chgData name="Tim Cook" userId="d1c7cfb340f2c7ab" providerId="LiveId" clId="{121D8D34-14B0-4BD2-A391-7392875EB785}" dt="2023-04-09T23:41:04.607" v="234"/>
          <ac:inkMkLst>
            <pc:docMk/>
            <pc:sldMk cId="2591906903" sldId="457"/>
            <ac:inkMk id="14" creationId="{6BA3B196-C6DC-9D28-A970-19C99105C554}"/>
          </ac:inkMkLst>
        </pc:inkChg>
        <pc:inkChg chg="add del mod">
          <ac:chgData name="Tim Cook" userId="d1c7cfb340f2c7ab" providerId="LiveId" clId="{121D8D34-14B0-4BD2-A391-7392875EB785}" dt="2023-04-09T23:41:04.607" v="233"/>
          <ac:inkMkLst>
            <pc:docMk/>
            <pc:sldMk cId="2591906903" sldId="457"/>
            <ac:inkMk id="15" creationId="{A76734BD-09E3-4A13-C164-AFC1980108F7}"/>
          </ac:inkMkLst>
        </pc:inkChg>
        <pc:inkChg chg="add del mod">
          <ac:chgData name="Tim Cook" userId="d1c7cfb340f2c7ab" providerId="LiveId" clId="{121D8D34-14B0-4BD2-A391-7392875EB785}" dt="2023-04-09T23:41:04.599" v="229"/>
          <ac:inkMkLst>
            <pc:docMk/>
            <pc:sldMk cId="2591906903" sldId="457"/>
            <ac:inkMk id="16" creationId="{95BF22C9-0B3F-9CC5-059B-B436EBC0C93F}"/>
          </ac:inkMkLst>
        </pc:inkChg>
        <pc:inkChg chg="add">
          <ac:chgData name="Tim Cook" userId="d1c7cfb340f2c7ab" providerId="LiveId" clId="{121D8D34-14B0-4BD2-A391-7392875EB785}" dt="2023-04-09T23:41:06.779" v="239" actId="9405"/>
          <ac:inkMkLst>
            <pc:docMk/>
            <pc:sldMk cId="2591906903" sldId="457"/>
            <ac:inkMk id="18" creationId="{0DDCD52F-7414-3941-7D0D-FF54D84700FA}"/>
          </ac:inkMkLst>
        </pc:inkChg>
        <pc:inkChg chg="add del">
          <ac:chgData name="Tim Cook" userId="d1c7cfb340f2c7ab" providerId="LiveId" clId="{121D8D34-14B0-4BD2-A391-7392875EB785}" dt="2023-04-09T23:41:09.260" v="247"/>
          <ac:inkMkLst>
            <pc:docMk/>
            <pc:sldMk cId="2591906903" sldId="457"/>
            <ac:inkMk id="19" creationId="{3F75B0C9-0C8F-8771-838C-92A415FBEDC7}"/>
          </ac:inkMkLst>
        </pc:inkChg>
        <pc:inkChg chg="add del">
          <ac:chgData name="Tim Cook" userId="d1c7cfb340f2c7ab" providerId="LiveId" clId="{121D8D34-14B0-4BD2-A391-7392875EB785}" dt="2023-04-09T23:41:09.260" v="245"/>
          <ac:inkMkLst>
            <pc:docMk/>
            <pc:sldMk cId="2591906903" sldId="457"/>
            <ac:inkMk id="20" creationId="{5D14F4BA-9C2B-5D1B-16E7-BCBCF0E47E0D}"/>
          </ac:inkMkLst>
        </pc:inkChg>
        <pc:inkChg chg="add del">
          <ac:chgData name="Tim Cook" userId="d1c7cfb340f2c7ab" providerId="LiveId" clId="{121D8D34-14B0-4BD2-A391-7392875EB785}" dt="2023-04-09T23:41:09.260" v="246"/>
          <ac:inkMkLst>
            <pc:docMk/>
            <pc:sldMk cId="2591906903" sldId="457"/>
            <ac:inkMk id="21" creationId="{5EDFDD4B-CACB-BFE0-3C6D-C84B2D49F66A}"/>
          </ac:inkMkLst>
        </pc:inkChg>
        <pc:inkChg chg="add del">
          <ac:chgData name="Tim Cook" userId="d1c7cfb340f2c7ab" providerId="LiveId" clId="{121D8D34-14B0-4BD2-A391-7392875EB785}" dt="2023-04-09T23:41:09.260" v="244"/>
          <ac:inkMkLst>
            <pc:docMk/>
            <pc:sldMk cId="2591906903" sldId="457"/>
            <ac:inkMk id="22" creationId="{333FB1E0-D6E3-A8E2-5405-14B9CBDB0E01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3" creationId="{465F5EDE-C37A-6986-2F5F-A7AD9887605E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4" creationId="{866E3754-7247-3724-460C-E18785A26C2A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5" creationId="{2043DCED-75DC-CE27-C41D-6B4B21D9B02B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6" creationId="{93067FD9-CB2F-2282-F74A-5AC6BFC95623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7" creationId="{CC941582-39AC-292C-E835-73C592BBFDE0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8" creationId="{28E0560B-EA5C-986E-E64D-F2BA8AC61C57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0" creationId="{24900AE8-19F5-91E1-3500-5DD17953CE81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1" creationId="{535FB2DD-7D88-DFEB-EA7A-EFBB0AAACB98}"/>
          </ac:inkMkLst>
        </pc:inkChg>
        <pc:inkChg chg="add del">
          <ac:chgData name="Tim Cook" userId="d1c7cfb340f2c7ab" providerId="LiveId" clId="{121D8D34-14B0-4BD2-A391-7392875EB785}" dt="2023-04-09T23:41:20.578" v="259"/>
          <ac:inkMkLst>
            <pc:docMk/>
            <pc:sldMk cId="2591906903" sldId="457"/>
            <ac:inkMk id="33" creationId="{B23E4A68-BEC7-F05A-4538-CAA309D54E96}"/>
          </ac:inkMkLst>
        </pc:inkChg>
        <pc:inkChg chg="add">
          <ac:chgData name="Tim Cook" userId="d1c7cfb340f2c7ab" providerId="LiveId" clId="{121D8D34-14B0-4BD2-A391-7392875EB785}" dt="2023-04-09T23:41:22.982" v="260" actId="9405"/>
          <ac:inkMkLst>
            <pc:docMk/>
            <pc:sldMk cId="2591906903" sldId="457"/>
            <ac:inkMk id="34" creationId="{9DD1C37A-DD3F-FC53-DCA8-553BA107D932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5" creationId="{41584E7C-286F-669F-54C9-751B9D85FE10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6" creationId="{CE379ADC-C3FC-2444-0BE9-0FB84BE6CD0C}"/>
          </ac:inkMkLst>
        </pc:inkChg>
        <pc:inkChg chg="add del mod">
          <ac:chgData name="Tim Cook" userId="d1c7cfb340f2c7ab" providerId="LiveId" clId="{121D8D34-14B0-4BD2-A391-7392875EB785}" dt="2023-04-09T23:42:13.608" v="267"/>
          <ac:inkMkLst>
            <pc:docMk/>
            <pc:sldMk cId="2591906903" sldId="457"/>
            <ac:inkMk id="38" creationId="{3043493D-0613-0246-9563-D4EDA0F4AC64}"/>
          </ac:inkMkLst>
        </pc:inkChg>
        <pc:inkChg chg="add del mod">
          <ac:chgData name="Tim Cook" userId="d1c7cfb340f2c7ab" providerId="LiveId" clId="{121D8D34-14B0-4BD2-A391-7392875EB785}" dt="2023-04-09T23:42:13.608" v="268"/>
          <ac:inkMkLst>
            <pc:docMk/>
            <pc:sldMk cId="2591906903" sldId="457"/>
            <ac:inkMk id="39" creationId="{75CF2E9C-838E-D02D-2425-2C7720CED258}"/>
          </ac:inkMkLst>
        </pc:inkChg>
        <pc:inkChg chg="add del mod">
          <ac:chgData name="Tim Cook" userId="d1c7cfb340f2c7ab" providerId="LiveId" clId="{121D8D34-14B0-4BD2-A391-7392875EB785}" dt="2023-04-09T23:42:19.208" v="272"/>
          <ac:inkMkLst>
            <pc:docMk/>
            <pc:sldMk cId="2591906903" sldId="457"/>
            <ac:inkMk id="41" creationId="{D2D2558B-6EA9-6F77-1437-BA6384A142F2}"/>
          </ac:inkMkLst>
        </pc:inkChg>
        <pc:inkChg chg="add del mod">
          <ac:chgData name="Tim Cook" userId="d1c7cfb340f2c7ab" providerId="LiveId" clId="{121D8D34-14B0-4BD2-A391-7392875EB785}" dt="2023-04-09T23:42:19.208" v="273"/>
          <ac:inkMkLst>
            <pc:docMk/>
            <pc:sldMk cId="2591906903" sldId="457"/>
            <ac:inkMk id="42" creationId="{C1F95D78-9995-F9D0-1343-69F64906D90F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44" creationId="{C8F0A543-B9E7-DC2F-D9CE-8C0B19EF78A7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45" creationId="{77EDDA36-A10A-0798-F653-DE88968520AA}"/>
          </ac:inkMkLst>
        </pc:inkChg>
        <pc:inkChg chg="add del mod">
          <ac:chgData name="Tim Cook" userId="d1c7cfb340f2c7ab" providerId="LiveId" clId="{121D8D34-14B0-4BD2-A391-7392875EB785}" dt="2023-04-09T23:42:26.234" v="283"/>
          <ac:inkMkLst>
            <pc:docMk/>
            <pc:sldMk cId="2591906903" sldId="457"/>
            <ac:inkMk id="47" creationId="{A7BCD3EC-0C6B-0BBB-BA34-D8743CE5D79D}"/>
          </ac:inkMkLst>
        </pc:inkChg>
        <pc:inkChg chg="add del mod">
          <ac:chgData name="Tim Cook" userId="d1c7cfb340f2c7ab" providerId="LiveId" clId="{121D8D34-14B0-4BD2-A391-7392875EB785}" dt="2023-04-09T23:42:26.234" v="282"/>
          <ac:inkMkLst>
            <pc:docMk/>
            <pc:sldMk cId="2591906903" sldId="457"/>
            <ac:inkMk id="48" creationId="{BA7FAB24-5686-2456-85FE-B74400F27095}"/>
          </ac:inkMkLst>
        </pc:inkChg>
        <pc:inkChg chg="add del mod">
          <ac:chgData name="Tim Cook" userId="d1c7cfb340f2c7ab" providerId="LiveId" clId="{121D8D34-14B0-4BD2-A391-7392875EB785}" dt="2023-04-09T23:42:26.234" v="281"/>
          <ac:inkMkLst>
            <pc:docMk/>
            <pc:sldMk cId="2591906903" sldId="457"/>
            <ac:inkMk id="49" creationId="{2DDEA6FF-C98B-7AA8-CAFA-AC4BA500AD3A}"/>
          </ac:inkMkLst>
        </pc:inkChg>
        <pc:inkChg chg="add del mod">
          <ac:chgData name="Tim Cook" userId="d1c7cfb340f2c7ab" providerId="LiveId" clId="{121D8D34-14B0-4BD2-A391-7392875EB785}" dt="2023-04-09T23:42:29.386" v="289"/>
          <ac:inkMkLst>
            <pc:docMk/>
            <pc:sldMk cId="2591906903" sldId="457"/>
            <ac:inkMk id="51" creationId="{8B87F1D3-56D8-940A-5B8C-12D11AB98F1E}"/>
          </ac:inkMkLst>
        </pc:inkChg>
        <pc:inkChg chg="add del">
          <ac:chgData name="Tim Cook" userId="d1c7cfb340f2c7ab" providerId="LiveId" clId="{121D8D34-14B0-4BD2-A391-7392875EB785}" dt="2023-04-09T23:42:29.175" v="287"/>
          <ac:inkMkLst>
            <pc:docMk/>
            <pc:sldMk cId="2591906903" sldId="457"/>
            <ac:inkMk id="52" creationId="{509C4CD7-FBA9-D9AF-16FF-4E9B54858E5F}"/>
          </ac:inkMkLst>
        </pc:inkChg>
        <pc:inkChg chg="add del mod">
          <ac:chgData name="Tim Cook" userId="d1c7cfb340f2c7ab" providerId="LiveId" clId="{121D8D34-14B0-4BD2-A391-7392875EB785}" dt="2023-04-09T23:42:31.579" v="290"/>
          <ac:inkMkLst>
            <pc:docMk/>
            <pc:sldMk cId="2591906903" sldId="457"/>
            <ac:inkMk id="53" creationId="{2784D022-F233-21E6-B5A2-739B0DFDEAE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5" creationId="{46F2B5F7-0256-D348-6016-CD643C5CDDFB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6" creationId="{D14506E5-5CA8-1456-652B-DCBD338AAAC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7" creationId="{577CA53F-5F40-535A-2B76-A6082EB061CA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8" creationId="{0BC82646-C192-1048-BA57-46F03CDE94DA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0" creationId="{222B38DA-9FA9-9831-E9D0-B9CF5E64699B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1" creationId="{DC821FB9-7BA7-12A2-F3BD-8F4A330B03F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2" creationId="{6BCB7A59-4263-685D-E225-1453580A82E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3" creationId="{0E67DD8A-A63B-C6DC-C43A-83DC0D4BA622}"/>
          </ac:inkMkLst>
        </pc:inkChg>
        <pc:inkChg chg="add del mod">
          <ac:chgData name="Tim Cook" userId="d1c7cfb340f2c7ab" providerId="LiveId" clId="{121D8D34-14B0-4BD2-A391-7392875EB785}" dt="2023-04-09T23:42:46.165" v="312"/>
          <ac:inkMkLst>
            <pc:docMk/>
            <pc:sldMk cId="2591906903" sldId="457"/>
            <ac:inkMk id="64" creationId="{D33FDCC6-143C-6A4C-857B-FEFA0EE76E14}"/>
          </ac:inkMkLst>
        </pc:inkChg>
        <pc:inkChg chg="add del mod">
          <ac:chgData name="Tim Cook" userId="d1c7cfb340f2c7ab" providerId="LiveId" clId="{121D8D34-14B0-4BD2-A391-7392875EB785}" dt="2023-04-09T23:42:46.165" v="314"/>
          <ac:inkMkLst>
            <pc:docMk/>
            <pc:sldMk cId="2591906903" sldId="457"/>
            <ac:inkMk id="66" creationId="{B5747DD1-41D1-B54B-2B9C-440B46221F3D}"/>
          </ac:inkMkLst>
        </pc:inkChg>
        <pc:inkChg chg="add del mod">
          <ac:chgData name="Tim Cook" userId="d1c7cfb340f2c7ab" providerId="LiveId" clId="{121D8D34-14B0-4BD2-A391-7392875EB785}" dt="2023-04-09T23:42:46.165" v="311"/>
          <ac:inkMkLst>
            <pc:docMk/>
            <pc:sldMk cId="2591906903" sldId="457"/>
            <ac:inkMk id="67" creationId="{7913935D-4D36-8DC1-F255-5C60798761DB}"/>
          </ac:inkMkLst>
        </pc:inkChg>
        <pc:inkChg chg="add del mod">
          <ac:chgData name="Tim Cook" userId="d1c7cfb340f2c7ab" providerId="LiveId" clId="{121D8D34-14B0-4BD2-A391-7392875EB785}" dt="2023-04-09T23:42:46.165" v="310"/>
          <ac:inkMkLst>
            <pc:docMk/>
            <pc:sldMk cId="2591906903" sldId="457"/>
            <ac:inkMk id="68" creationId="{CB8E000E-748E-3873-7632-D562903BC6C9}"/>
          </ac:inkMkLst>
        </pc:inkChg>
        <pc:inkChg chg="add del">
          <ac:chgData name="Tim Cook" userId="d1c7cfb340f2c7ab" providerId="LiveId" clId="{121D8D34-14B0-4BD2-A391-7392875EB785}" dt="2023-04-09T23:42:46.165" v="315"/>
          <ac:inkMkLst>
            <pc:docMk/>
            <pc:sldMk cId="2591906903" sldId="457"/>
            <ac:inkMk id="69" creationId="{9D5D75EE-DAD0-5104-6B18-EF9B2B165819}"/>
          </ac:inkMkLst>
        </pc:inkChg>
        <pc:inkChg chg="add del">
          <ac:chgData name="Tim Cook" userId="d1c7cfb340f2c7ab" providerId="LiveId" clId="{121D8D34-14B0-4BD2-A391-7392875EB785}" dt="2023-04-09T23:42:46.165" v="309"/>
          <ac:inkMkLst>
            <pc:docMk/>
            <pc:sldMk cId="2591906903" sldId="457"/>
            <ac:inkMk id="71" creationId="{2DF24660-6FDA-407A-4A53-A85C30969E56}"/>
          </ac:inkMkLst>
        </pc:inkChg>
        <pc:inkChg chg="add del">
          <ac:chgData name="Tim Cook" userId="d1c7cfb340f2c7ab" providerId="LiveId" clId="{121D8D34-14B0-4BD2-A391-7392875EB785}" dt="2023-04-09T23:42:46.165" v="313"/>
          <ac:inkMkLst>
            <pc:docMk/>
            <pc:sldMk cId="2591906903" sldId="457"/>
            <ac:inkMk id="72" creationId="{7B4CEBDA-734F-BC10-D35B-2EED6CD8FCC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3" creationId="{4D6140F1-B353-34CD-AEDF-C089F8B8A73D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4" creationId="{F6EB1390-68C4-0773-A81A-E42805830F86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5" creationId="{9F6631E9-4CDD-280A-9A2C-B4E9147ADAEC}"/>
          </ac:inkMkLst>
        </pc:inkChg>
        <pc:inkChg chg="add del mod">
          <ac:chgData name="Tim Cook" userId="d1c7cfb340f2c7ab" providerId="LiveId" clId="{121D8D34-14B0-4BD2-A391-7392875EB785}" dt="2023-04-09T23:43:01.289" v="340"/>
          <ac:inkMkLst>
            <pc:docMk/>
            <pc:sldMk cId="2591906903" sldId="457"/>
            <ac:inkMk id="77" creationId="{F17D1EB7-7E3E-6D42-1A0F-3CB72551A1DF}"/>
          </ac:inkMkLst>
        </pc:inkChg>
        <pc:inkChg chg="add del mod">
          <ac:chgData name="Tim Cook" userId="d1c7cfb340f2c7ab" providerId="LiveId" clId="{121D8D34-14B0-4BD2-A391-7392875EB785}" dt="2023-04-09T23:43:00.554" v="339"/>
          <ac:inkMkLst>
            <pc:docMk/>
            <pc:sldMk cId="2591906903" sldId="457"/>
            <ac:inkMk id="78" creationId="{6C8A7570-ED75-761F-E4C9-29B7DA093F72}"/>
          </ac:inkMkLst>
        </pc:inkChg>
        <pc:inkChg chg="add del mod">
          <ac:chgData name="Tim Cook" userId="d1c7cfb340f2c7ab" providerId="LiveId" clId="{121D8D34-14B0-4BD2-A391-7392875EB785}" dt="2023-04-09T23:43:01.289" v="341"/>
          <ac:inkMkLst>
            <pc:docMk/>
            <pc:sldMk cId="2591906903" sldId="457"/>
            <ac:inkMk id="79" creationId="{31A2D89A-E99F-A468-A7F9-F62553446288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0" creationId="{330B6E9E-91BD-9832-960D-53BE8531F779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1" creationId="{A43DBEA5-0E85-C030-51B6-484848CE0157}"/>
          </ac:inkMkLst>
        </pc:inkChg>
        <pc:inkChg chg="add del">
          <ac:chgData name="Tim Cook" userId="d1c7cfb340f2c7ab" providerId="LiveId" clId="{121D8D34-14B0-4BD2-A391-7392875EB785}" dt="2023-04-09T23:42:55.915" v="330"/>
          <ac:inkMkLst>
            <pc:docMk/>
            <pc:sldMk cId="2591906903" sldId="457"/>
            <ac:inkMk id="82" creationId="{99321E15-B833-53E1-9373-4161773FD58E}"/>
          </ac:inkMkLst>
        </pc:inkChg>
        <pc:inkChg chg="add del">
          <ac:chgData name="Tim Cook" userId="d1c7cfb340f2c7ab" providerId="LiveId" clId="{121D8D34-14B0-4BD2-A391-7392875EB785}" dt="2023-04-09T23:42:56.607" v="331"/>
          <ac:inkMkLst>
            <pc:docMk/>
            <pc:sldMk cId="2591906903" sldId="457"/>
            <ac:inkMk id="83" creationId="{18A75A0A-F9FE-8BA9-1C6F-588A77875993}"/>
          </ac:inkMkLst>
        </pc:inkChg>
        <pc:inkChg chg="add del">
          <ac:chgData name="Tim Cook" userId="d1c7cfb340f2c7ab" providerId="LiveId" clId="{121D8D34-14B0-4BD2-A391-7392875EB785}" dt="2023-04-09T23:42:55.915" v="329"/>
          <ac:inkMkLst>
            <pc:docMk/>
            <pc:sldMk cId="2591906903" sldId="457"/>
            <ac:inkMk id="84" creationId="{71F2B5CF-B977-8EBB-B5A5-293880A55C98}"/>
          </ac:inkMkLst>
        </pc:inkChg>
        <pc:inkChg chg="add del">
          <ac:chgData name="Tim Cook" userId="d1c7cfb340f2c7ab" providerId="LiveId" clId="{121D8D34-14B0-4BD2-A391-7392875EB785}" dt="2023-04-09T23:42:56.607" v="332"/>
          <ac:inkMkLst>
            <pc:docMk/>
            <pc:sldMk cId="2591906903" sldId="457"/>
            <ac:inkMk id="85" creationId="{4175A940-788F-2C93-9B0E-780EDF383C55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8" creationId="{137FCAC3-72B9-C4FA-0AB2-190FC5332707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9" creationId="{2DEC9687-498D-FA03-8C6D-471069B54623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0" creationId="{54B19549-6E28-E338-AA7C-7EA9CF26312E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1" creationId="{A91CC825-A5EA-95EC-7B42-49C0CBBDA401}"/>
          </ac:inkMkLst>
        </pc:inkChg>
        <pc:inkChg chg="add del mod">
          <ac:chgData name="Tim Cook" userId="d1c7cfb340f2c7ab" providerId="LiveId" clId="{121D8D34-14B0-4BD2-A391-7392875EB785}" dt="2023-04-09T23:43:04.729" v="345"/>
          <ac:inkMkLst>
            <pc:docMk/>
            <pc:sldMk cId="2591906903" sldId="457"/>
            <ac:inkMk id="93" creationId="{6FFFC7BE-4986-00CD-D001-231681F9D4DF}"/>
          </ac:inkMkLst>
        </pc:inkChg>
        <pc:inkChg chg="add del mod">
          <ac:chgData name="Tim Cook" userId="d1c7cfb340f2c7ab" providerId="LiveId" clId="{121D8D34-14B0-4BD2-A391-7392875EB785}" dt="2023-04-09T23:43:04.729" v="346"/>
          <ac:inkMkLst>
            <pc:docMk/>
            <pc:sldMk cId="2591906903" sldId="457"/>
            <ac:inkMk id="94" creationId="{0B15183B-8FF9-DB03-8208-1D4B8858D12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6" creationId="{3945F556-AA29-495D-F967-B3139829D025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7" creationId="{5068207F-51E9-0515-947E-9A10257DEB7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8" creationId="{3932DDA1-3D5D-1CEC-3B75-F2D646E82F10}"/>
          </ac:inkMkLst>
        </pc:inkChg>
        <pc:inkChg chg="add del">
          <ac:chgData name="Tim Cook" userId="d1c7cfb340f2c7ab" providerId="LiveId" clId="{121D8D34-14B0-4BD2-A391-7392875EB785}" dt="2023-04-09T23:43:24.937" v="353"/>
          <ac:inkMkLst>
            <pc:docMk/>
            <pc:sldMk cId="2591906903" sldId="457"/>
            <ac:inkMk id="100" creationId="{F2001591-932B-E75A-8DC8-00AABB340F15}"/>
          </ac:inkMkLst>
        </pc:inkChg>
        <pc:inkChg chg="add del">
          <ac:chgData name="Tim Cook" userId="d1c7cfb340f2c7ab" providerId="LiveId" clId="{121D8D34-14B0-4BD2-A391-7392875EB785}" dt="2023-04-09T23:43:29.576" v="355"/>
          <ac:inkMkLst>
            <pc:docMk/>
            <pc:sldMk cId="2591906903" sldId="457"/>
            <ac:inkMk id="101" creationId="{54015487-F437-6994-E2E3-4770B38C67F0}"/>
          </ac:inkMkLst>
        </pc:inkChg>
        <pc:inkChg chg="add">
          <ac:chgData name="Tim Cook" userId="d1c7cfb340f2c7ab" providerId="LiveId" clId="{121D8D34-14B0-4BD2-A391-7392875EB785}" dt="2023-04-09T23:43:32.182" v="356" actId="9405"/>
          <ac:inkMkLst>
            <pc:docMk/>
            <pc:sldMk cId="2591906903" sldId="457"/>
            <ac:inkMk id="102" creationId="{A2A3A068-937F-7B6C-D48C-C13BCEC769BB}"/>
          </ac:inkMkLst>
        </pc:inkChg>
      </pc:sldChg>
      <pc:sldChg chg="addSp delSp modSp add mod">
        <pc:chgData name="Tim Cook" userId="d1c7cfb340f2c7ab" providerId="LiveId" clId="{121D8D34-14B0-4BD2-A391-7392875EB785}" dt="2023-04-10T00:02:56.452" v="807" actId="9405"/>
        <pc:sldMkLst>
          <pc:docMk/>
          <pc:sldMk cId="2838924306" sldId="458"/>
        </pc:sldMkLst>
        <pc:grpChg chg="del mod">
          <ac:chgData name="Tim Cook" userId="d1c7cfb340f2c7ab" providerId="LiveId" clId="{121D8D34-14B0-4BD2-A391-7392875EB785}" dt="2023-04-09T23:44:47.002" v="367"/>
          <ac:grpSpMkLst>
            <pc:docMk/>
            <pc:sldMk cId="2838924306" sldId="458"/>
            <ac:grpSpMk id="9" creationId="{F24321EA-8464-EB05-BE82-7C456D1519CE}"/>
          </ac:grpSpMkLst>
        </pc:grpChg>
        <pc:grpChg chg="del mod">
          <ac:chgData name="Tim Cook" userId="d1c7cfb340f2c7ab" providerId="LiveId" clId="{121D8D34-14B0-4BD2-A391-7392875EB785}" dt="2023-04-09T23:44:59.523" v="379"/>
          <ac:grpSpMkLst>
            <pc:docMk/>
            <pc:sldMk cId="2838924306" sldId="458"/>
            <ac:grpSpMk id="15" creationId="{23C8D433-94EB-0110-9FC3-A8005D0973D6}"/>
          </ac:grpSpMkLst>
        </pc:grpChg>
        <pc:grpChg chg="del mod">
          <ac:chgData name="Tim Cook" userId="d1c7cfb340f2c7ab" providerId="LiveId" clId="{121D8D34-14B0-4BD2-A391-7392875EB785}" dt="2023-04-09T23:45:25.671" v="393"/>
          <ac:grpSpMkLst>
            <pc:docMk/>
            <pc:sldMk cId="2838924306" sldId="458"/>
            <ac:grpSpMk id="24" creationId="{9588A5F5-373B-A19C-A1E8-D95AFFAE0EFD}"/>
          </ac:grpSpMkLst>
        </pc:grpChg>
        <pc:grpChg chg="del mod">
          <ac:chgData name="Tim Cook" userId="d1c7cfb340f2c7ab" providerId="LiveId" clId="{121D8D34-14B0-4BD2-A391-7392875EB785}" dt="2023-04-09T23:46:26.186" v="447"/>
          <ac:grpSpMkLst>
            <pc:docMk/>
            <pc:sldMk cId="2838924306" sldId="458"/>
            <ac:grpSpMk id="26" creationId="{F99BCDB0-7BAA-E850-F7D7-7AE2E678BA77}"/>
          </ac:grpSpMkLst>
        </pc:grpChg>
        <pc:grpChg chg="del mod">
          <ac:chgData name="Tim Cook" userId="d1c7cfb340f2c7ab" providerId="LiveId" clId="{121D8D34-14B0-4BD2-A391-7392875EB785}" dt="2023-04-09T23:45:55.181" v="411"/>
          <ac:grpSpMkLst>
            <pc:docMk/>
            <pc:sldMk cId="2838924306" sldId="458"/>
            <ac:grpSpMk id="39" creationId="{F9B6676E-650F-8A59-7B4A-7E84B629B2A4}"/>
          </ac:grpSpMkLst>
        </pc:grpChg>
        <pc:grpChg chg="del mod">
          <ac:chgData name="Tim Cook" userId="d1c7cfb340f2c7ab" providerId="LiveId" clId="{121D8D34-14B0-4BD2-A391-7392875EB785}" dt="2023-04-09T23:46:01.218" v="422"/>
          <ac:grpSpMkLst>
            <pc:docMk/>
            <pc:sldMk cId="2838924306" sldId="458"/>
            <ac:grpSpMk id="44" creationId="{18F3274C-FAB3-EC59-EDD8-099B8D515D45}"/>
          </ac:grpSpMkLst>
        </pc:grpChg>
        <pc:grpChg chg="del mod">
          <ac:chgData name="Tim Cook" userId="d1c7cfb340f2c7ab" providerId="LiveId" clId="{121D8D34-14B0-4BD2-A391-7392875EB785}" dt="2023-04-09T23:46:09.840" v="435"/>
          <ac:grpSpMkLst>
            <pc:docMk/>
            <pc:sldMk cId="2838924306" sldId="458"/>
            <ac:grpSpMk id="51" creationId="{82F89C91-A9EA-36D9-8BC5-9B5B97290EC9}"/>
          </ac:grpSpMkLst>
        </pc:grpChg>
        <pc:grpChg chg="del mod">
          <ac:chgData name="Tim Cook" userId="d1c7cfb340f2c7ab" providerId="LiveId" clId="{121D8D34-14B0-4BD2-A391-7392875EB785}" dt="2023-04-09T23:46:05.821" v="431"/>
          <ac:grpSpMkLst>
            <pc:docMk/>
            <pc:sldMk cId="2838924306" sldId="458"/>
            <ac:grpSpMk id="56" creationId="{37C67CC6-AD91-E590-6734-2D89FB26B2AE}"/>
          </ac:grpSpMkLst>
        </pc:grpChg>
        <pc:grpChg chg="del mod">
          <ac:chgData name="Tim Cook" userId="d1c7cfb340f2c7ab" providerId="LiveId" clId="{121D8D34-14B0-4BD2-A391-7392875EB785}" dt="2023-04-09T23:46:16.784" v="443"/>
          <ac:grpSpMkLst>
            <pc:docMk/>
            <pc:sldMk cId="2838924306" sldId="458"/>
            <ac:grpSpMk id="59" creationId="{3452F9D8-4105-948B-6B22-AD11E340C15B}"/>
          </ac:grpSpMkLst>
        </pc:grpChg>
        <pc:grpChg chg="del mod">
          <ac:chgData name="Tim Cook" userId="d1c7cfb340f2c7ab" providerId="LiveId" clId="{121D8D34-14B0-4BD2-A391-7392875EB785}" dt="2023-04-09T23:46:26.186" v="447"/>
          <ac:grpSpMkLst>
            <pc:docMk/>
            <pc:sldMk cId="2838924306" sldId="458"/>
            <ac:grpSpMk id="66" creationId="{0531BF81-34FD-D4B0-6860-15410AA11A9F}"/>
          </ac:grpSpMkLst>
        </pc:grpChg>
        <pc:grpChg chg="del mod">
          <ac:chgData name="Tim Cook" userId="d1c7cfb340f2c7ab" providerId="LiveId" clId="{121D8D34-14B0-4BD2-A391-7392875EB785}" dt="2023-04-09T23:46:33.292" v="454"/>
          <ac:grpSpMkLst>
            <pc:docMk/>
            <pc:sldMk cId="2838924306" sldId="458"/>
            <ac:grpSpMk id="70" creationId="{091BD5B1-BC15-0A7C-99B5-6346AFFB1632}"/>
          </ac:grpSpMkLst>
        </pc:grpChg>
        <pc:grpChg chg="del mod">
          <ac:chgData name="Tim Cook" userId="d1c7cfb340f2c7ab" providerId="LiveId" clId="{121D8D34-14B0-4BD2-A391-7392875EB785}" dt="2023-04-09T23:46:42.225" v="464"/>
          <ac:grpSpMkLst>
            <pc:docMk/>
            <pc:sldMk cId="2838924306" sldId="458"/>
            <ac:grpSpMk id="74" creationId="{6CB3DF3B-ACCE-3E9B-66D0-A551B3723079}"/>
          </ac:grpSpMkLst>
        </pc:grpChg>
        <pc:grpChg chg="del mod">
          <ac:chgData name="Tim Cook" userId="d1c7cfb340f2c7ab" providerId="LiveId" clId="{121D8D34-14B0-4BD2-A391-7392875EB785}" dt="2023-04-09T23:46:44.965" v="468"/>
          <ac:grpSpMkLst>
            <pc:docMk/>
            <pc:sldMk cId="2838924306" sldId="458"/>
            <ac:grpSpMk id="80" creationId="{2347D331-D2FA-30BC-A429-E253BC0E122C}"/>
          </ac:grpSpMkLst>
        </pc:grpChg>
        <pc:grpChg chg="mod">
          <ac:chgData name="Tim Cook" userId="d1c7cfb340f2c7ab" providerId="LiveId" clId="{121D8D34-14B0-4BD2-A391-7392875EB785}" dt="2023-04-09T23:46:45.501" v="473"/>
          <ac:grpSpMkLst>
            <pc:docMk/>
            <pc:sldMk cId="2838924306" sldId="458"/>
            <ac:grpSpMk id="84" creationId="{EC9D203F-0284-E946-EB50-CE1A4692DE2B}"/>
          </ac:grpSpMkLst>
        </pc:grpChg>
        <pc:grpChg chg="mod">
          <ac:chgData name="Tim Cook" userId="d1c7cfb340f2c7ab" providerId="LiveId" clId="{121D8D34-14B0-4BD2-A391-7392875EB785}" dt="2023-04-09T23:46:50.591" v="480"/>
          <ac:grpSpMkLst>
            <pc:docMk/>
            <pc:sldMk cId="2838924306" sldId="458"/>
            <ac:grpSpMk id="91" creationId="{DC66EB2B-222E-FC3F-FBB0-06542A103E89}"/>
          </ac:grpSpMkLst>
        </pc:grpChg>
        <pc:grpChg chg="mod">
          <ac:chgData name="Tim Cook" userId="d1c7cfb340f2c7ab" providerId="LiveId" clId="{121D8D34-14B0-4BD2-A391-7392875EB785}" dt="2023-04-09T23:46:56.317" v="488"/>
          <ac:grpSpMkLst>
            <pc:docMk/>
            <pc:sldMk cId="2838924306" sldId="458"/>
            <ac:grpSpMk id="99" creationId="{F599DA2F-1A26-2B4A-9B54-D22734FFC7CB}"/>
          </ac:grpSpMkLst>
        </pc:grpChg>
        <pc:grpChg chg="mod">
          <ac:chgData name="Tim Cook" userId="d1c7cfb340f2c7ab" providerId="LiveId" clId="{121D8D34-14B0-4BD2-A391-7392875EB785}" dt="2023-04-09T23:47:00.259" v="496"/>
          <ac:grpSpMkLst>
            <pc:docMk/>
            <pc:sldMk cId="2838924306" sldId="458"/>
            <ac:grpSpMk id="107" creationId="{40232275-DFF3-7CB0-AC54-7C9282B48E40}"/>
          </ac:grpSpMkLst>
        </pc:grpChg>
        <pc:grpChg chg="mod">
          <ac:chgData name="Tim Cook" userId="d1c7cfb340f2c7ab" providerId="LiveId" clId="{121D8D34-14B0-4BD2-A391-7392875EB785}" dt="2023-04-09T23:47:00.259" v="496"/>
          <ac:grpSpMkLst>
            <pc:docMk/>
            <pc:sldMk cId="2838924306" sldId="458"/>
            <ac:grpSpMk id="108" creationId="{8B45E3B8-1D58-9638-62B9-42AF9011653A}"/>
          </ac:grpSpMkLst>
        </pc:grpChg>
        <pc:inkChg chg="add">
          <ac:chgData name="Tim Cook" userId="d1c7cfb340f2c7ab" providerId="LiveId" clId="{121D8D34-14B0-4BD2-A391-7392875EB785}" dt="2023-04-10T00:02:52.435" v="797" actId="9405"/>
          <ac:inkMkLst>
            <pc:docMk/>
            <pc:sldMk cId="2838924306" sldId="458"/>
            <ac:inkMk id="3" creationId="{14D709E3-1A75-8CC9-89B9-EAAEE816917D}"/>
          </ac:inkMkLst>
        </pc:inkChg>
        <pc:inkChg chg="add del">
          <ac:chgData name="Tim Cook" userId="d1c7cfb340f2c7ab" providerId="LiveId" clId="{121D8D34-14B0-4BD2-A391-7392875EB785}" dt="2023-04-09T23:44:16.944" v="358"/>
          <ac:inkMkLst>
            <pc:docMk/>
            <pc:sldMk cId="2838924306" sldId="458"/>
            <ac:inkMk id="3" creationId="{B4664C9E-81B5-5981-37CD-665166E21E55}"/>
          </ac:inkMkLst>
        </pc:inkChg>
        <pc:inkChg chg="add">
          <ac:chgData name="Tim Cook" userId="d1c7cfb340f2c7ab" providerId="LiveId" clId="{121D8D34-14B0-4BD2-A391-7392875EB785}" dt="2023-04-10T00:02:52.758" v="798" actId="9405"/>
          <ac:inkMkLst>
            <pc:docMk/>
            <pc:sldMk cId="2838924306" sldId="458"/>
            <ac:inkMk id="4" creationId="{D7D0C0DE-B4F7-525F-AEA3-A42E89427894}"/>
          </ac:inkMkLst>
        </pc:inkChg>
        <pc:inkChg chg="add del">
          <ac:chgData name="Tim Cook" userId="d1c7cfb340f2c7ab" providerId="LiveId" clId="{121D8D34-14B0-4BD2-A391-7392875EB785}" dt="2023-04-09T23:44:19.541" v="360"/>
          <ac:inkMkLst>
            <pc:docMk/>
            <pc:sldMk cId="2838924306" sldId="458"/>
            <ac:inkMk id="4" creationId="{DCFDA367-DCBB-3DD3-0754-4D31B1FEBF91}"/>
          </ac:inkMkLst>
        </pc:inkChg>
        <pc:inkChg chg="add del">
          <ac:chgData name="Tim Cook" userId="d1c7cfb340f2c7ab" providerId="LiveId" clId="{121D8D34-14B0-4BD2-A391-7392875EB785}" dt="2023-04-09T23:44:59.523" v="380"/>
          <ac:inkMkLst>
            <pc:docMk/>
            <pc:sldMk cId="2838924306" sldId="458"/>
            <ac:inkMk id="5" creationId="{65BAB66D-8FF4-41CC-EC0F-134A70029F38}"/>
          </ac:inkMkLst>
        </pc:inkChg>
        <pc:inkChg chg="add">
          <ac:chgData name="Tim Cook" userId="d1c7cfb340f2c7ab" providerId="LiveId" clId="{121D8D34-14B0-4BD2-A391-7392875EB785}" dt="2023-04-10T00:02:53.165" v="799" actId="9405"/>
          <ac:inkMkLst>
            <pc:docMk/>
            <pc:sldMk cId="2838924306" sldId="458"/>
            <ac:inkMk id="5" creationId="{D5F89F89-EFE2-363A-79B4-480641273F8D}"/>
          </ac:inkMkLst>
        </pc:inkChg>
        <pc:inkChg chg="add">
          <ac:chgData name="Tim Cook" userId="d1c7cfb340f2c7ab" providerId="LiveId" clId="{121D8D34-14B0-4BD2-A391-7392875EB785}" dt="2023-04-10T00:02:53.539" v="800" actId="9405"/>
          <ac:inkMkLst>
            <pc:docMk/>
            <pc:sldMk cId="2838924306" sldId="458"/>
            <ac:inkMk id="6" creationId="{38E30BCA-5C09-42EE-A00C-C742D1C2D8CE}"/>
          </ac:inkMkLst>
        </pc:inkChg>
        <pc:inkChg chg="add del mod">
          <ac:chgData name="Tim Cook" userId="d1c7cfb340f2c7ab" providerId="LiveId" clId="{121D8D34-14B0-4BD2-A391-7392875EB785}" dt="2023-04-09T23:44:59.523" v="378"/>
          <ac:inkMkLst>
            <pc:docMk/>
            <pc:sldMk cId="2838924306" sldId="458"/>
            <ac:inkMk id="6" creationId="{6CAE0ABB-DB30-1FF1-2946-1343A2862F4A}"/>
          </ac:inkMkLst>
        </pc:inkChg>
        <pc:inkChg chg="add del mod">
          <ac:chgData name="Tim Cook" userId="d1c7cfb340f2c7ab" providerId="LiveId" clId="{121D8D34-14B0-4BD2-A391-7392875EB785}" dt="2023-04-09T23:44:47.002" v="366"/>
          <ac:inkMkLst>
            <pc:docMk/>
            <pc:sldMk cId="2838924306" sldId="458"/>
            <ac:inkMk id="7" creationId="{1DAD018A-20FF-72AB-DC2A-2669418AC6F5}"/>
          </ac:inkMkLst>
        </pc:inkChg>
        <pc:inkChg chg="add">
          <ac:chgData name="Tim Cook" userId="d1c7cfb340f2c7ab" providerId="LiveId" clId="{121D8D34-14B0-4BD2-A391-7392875EB785}" dt="2023-04-10T00:02:53.951" v="801" actId="9405"/>
          <ac:inkMkLst>
            <pc:docMk/>
            <pc:sldMk cId="2838924306" sldId="458"/>
            <ac:inkMk id="7" creationId="{2D914A3D-6A5A-5594-9377-1D8DD54E73F4}"/>
          </ac:inkMkLst>
        </pc:inkChg>
        <pc:inkChg chg="add">
          <ac:chgData name="Tim Cook" userId="d1c7cfb340f2c7ab" providerId="LiveId" clId="{121D8D34-14B0-4BD2-A391-7392875EB785}" dt="2023-04-10T00:02:54.295" v="802" actId="9405"/>
          <ac:inkMkLst>
            <pc:docMk/>
            <pc:sldMk cId="2838924306" sldId="458"/>
            <ac:inkMk id="8" creationId="{0B3AD9FD-4A45-6E8C-9985-3507BB48AD11}"/>
          </ac:inkMkLst>
        </pc:inkChg>
        <pc:inkChg chg="add del mod">
          <ac:chgData name="Tim Cook" userId="d1c7cfb340f2c7ab" providerId="LiveId" clId="{121D8D34-14B0-4BD2-A391-7392875EB785}" dt="2023-04-09T23:44:47.002" v="367"/>
          <ac:inkMkLst>
            <pc:docMk/>
            <pc:sldMk cId="2838924306" sldId="458"/>
            <ac:inkMk id="8" creationId="{911DA9AD-739A-43E8-0C6A-FEAC85B35667}"/>
          </ac:inkMkLst>
        </pc:inkChg>
        <pc:inkChg chg="add">
          <ac:chgData name="Tim Cook" userId="d1c7cfb340f2c7ab" providerId="LiveId" clId="{121D8D34-14B0-4BD2-A391-7392875EB785}" dt="2023-04-10T00:02:54.634" v="803" actId="9405"/>
          <ac:inkMkLst>
            <pc:docMk/>
            <pc:sldMk cId="2838924306" sldId="458"/>
            <ac:inkMk id="9" creationId="{20672436-8506-AD35-1FE7-EF728826D51D}"/>
          </ac:inkMkLst>
        </pc:inkChg>
        <pc:inkChg chg="add del mod">
          <ac:chgData name="Tim Cook" userId="d1c7cfb340f2c7ab" providerId="LiveId" clId="{121D8D34-14B0-4BD2-A391-7392875EB785}" dt="2023-04-09T23:45:00.221" v="382"/>
          <ac:inkMkLst>
            <pc:docMk/>
            <pc:sldMk cId="2838924306" sldId="458"/>
            <ac:inkMk id="10" creationId="{A9A5F22B-3524-0E5C-4A5F-5B9122120F93}"/>
          </ac:inkMkLst>
        </pc:inkChg>
        <pc:inkChg chg="add">
          <ac:chgData name="Tim Cook" userId="d1c7cfb340f2c7ab" providerId="LiveId" clId="{121D8D34-14B0-4BD2-A391-7392875EB785}" dt="2023-04-10T00:02:54.979" v="804" actId="9405"/>
          <ac:inkMkLst>
            <pc:docMk/>
            <pc:sldMk cId="2838924306" sldId="458"/>
            <ac:inkMk id="10" creationId="{AE08BEEB-C8AE-74D5-E67B-5A8322C4B003}"/>
          </ac:inkMkLst>
        </pc:inkChg>
        <pc:inkChg chg="add">
          <ac:chgData name="Tim Cook" userId="d1c7cfb340f2c7ab" providerId="LiveId" clId="{121D8D34-14B0-4BD2-A391-7392875EB785}" dt="2023-04-10T00:02:55.340" v="805" actId="9405"/>
          <ac:inkMkLst>
            <pc:docMk/>
            <pc:sldMk cId="2838924306" sldId="458"/>
            <ac:inkMk id="11" creationId="{1AD1D582-863D-ACB5-EF09-F4DA10EF2236}"/>
          </ac:inkMkLst>
        </pc:inkChg>
        <pc:inkChg chg="add del mod">
          <ac:chgData name="Tim Cook" userId="d1c7cfb340f2c7ab" providerId="LiveId" clId="{121D8D34-14B0-4BD2-A391-7392875EB785}" dt="2023-04-09T23:44:54.539" v="375"/>
          <ac:inkMkLst>
            <pc:docMk/>
            <pc:sldMk cId="2838924306" sldId="458"/>
            <ac:inkMk id="11" creationId="{5D92EE54-2F0A-6258-E4CE-62CCDB787A4D}"/>
          </ac:inkMkLst>
        </pc:inkChg>
        <pc:inkChg chg="add">
          <ac:chgData name="Tim Cook" userId="d1c7cfb340f2c7ab" providerId="LiveId" clId="{121D8D34-14B0-4BD2-A391-7392875EB785}" dt="2023-04-10T00:02:56.076" v="806" actId="9405"/>
          <ac:inkMkLst>
            <pc:docMk/>
            <pc:sldMk cId="2838924306" sldId="458"/>
            <ac:inkMk id="12" creationId="{0079EC3B-BCD8-5921-C530-0A9ADDA931EF}"/>
          </ac:inkMkLst>
        </pc:inkChg>
        <pc:inkChg chg="add del mod">
          <ac:chgData name="Tim Cook" userId="d1c7cfb340f2c7ab" providerId="LiveId" clId="{121D8D34-14B0-4BD2-A391-7392875EB785}" dt="2023-04-09T23:44:59.523" v="379"/>
          <ac:inkMkLst>
            <pc:docMk/>
            <pc:sldMk cId="2838924306" sldId="458"/>
            <ac:inkMk id="12" creationId="{B7C560E1-1FC7-88CF-D22F-191D80D114F0}"/>
          </ac:inkMkLst>
        </pc:inkChg>
        <pc:inkChg chg="add del mod">
          <ac:chgData name="Tim Cook" userId="d1c7cfb340f2c7ab" providerId="LiveId" clId="{121D8D34-14B0-4BD2-A391-7392875EB785}" dt="2023-04-09T23:44:54.852" v="376"/>
          <ac:inkMkLst>
            <pc:docMk/>
            <pc:sldMk cId="2838924306" sldId="458"/>
            <ac:inkMk id="13" creationId="{735404E3-BE16-D1E3-D888-9D2468E7D14A}"/>
          </ac:inkMkLst>
        </pc:inkChg>
        <pc:inkChg chg="add">
          <ac:chgData name="Tim Cook" userId="d1c7cfb340f2c7ab" providerId="LiveId" clId="{121D8D34-14B0-4BD2-A391-7392875EB785}" dt="2023-04-10T00:02:56.452" v="807" actId="9405"/>
          <ac:inkMkLst>
            <pc:docMk/>
            <pc:sldMk cId="2838924306" sldId="458"/>
            <ac:inkMk id="13" creationId="{A4EC6153-3B0C-3C68-739F-EA256B16B704}"/>
          </ac:inkMkLst>
        </pc:inkChg>
        <pc:inkChg chg="add del mod">
          <ac:chgData name="Tim Cook" userId="d1c7cfb340f2c7ab" providerId="LiveId" clId="{121D8D34-14B0-4BD2-A391-7392875EB785}" dt="2023-04-09T23:44:53.080" v="374"/>
          <ac:inkMkLst>
            <pc:docMk/>
            <pc:sldMk cId="2838924306" sldId="458"/>
            <ac:inkMk id="14" creationId="{192CCE5F-725E-12B9-E783-56281FE568DF}"/>
          </ac:inkMkLst>
        </pc:inkChg>
        <pc:inkChg chg="add del">
          <ac:chgData name="Tim Cook" userId="d1c7cfb340f2c7ab" providerId="LiveId" clId="{121D8D34-14B0-4BD2-A391-7392875EB785}" dt="2023-04-09T23:45:00.221" v="381"/>
          <ac:inkMkLst>
            <pc:docMk/>
            <pc:sldMk cId="2838924306" sldId="458"/>
            <ac:inkMk id="16" creationId="{2F9D2497-3CE3-771F-C697-A3E8CCD10055}"/>
          </ac:inkMkLst>
        </pc:inkChg>
        <pc:inkChg chg="add del">
          <ac:chgData name="Tim Cook" userId="d1c7cfb340f2c7ab" providerId="LiveId" clId="{121D8D34-14B0-4BD2-A391-7392875EB785}" dt="2023-04-09T23:45:04.596" v="384"/>
          <ac:inkMkLst>
            <pc:docMk/>
            <pc:sldMk cId="2838924306" sldId="458"/>
            <ac:inkMk id="17" creationId="{D45E5E9D-53EA-57B6-A182-A5CCEF2EF8B9}"/>
          </ac:inkMkLst>
        </pc:inkChg>
        <pc:inkChg chg="add">
          <ac:chgData name="Tim Cook" userId="d1c7cfb340f2c7ab" providerId="LiveId" clId="{121D8D34-14B0-4BD2-A391-7392875EB785}" dt="2023-04-09T23:45:15.495" v="385" actId="9405"/>
          <ac:inkMkLst>
            <pc:docMk/>
            <pc:sldMk cId="2838924306" sldId="458"/>
            <ac:inkMk id="18" creationId="{E297FFE1-C41F-86AE-4456-DB37EC3A3E3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19" creationId="{C8028B39-003A-D21C-1256-E08E67273E2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0" creationId="{D9080FAE-D12A-6646-29B2-6C5A49094F7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1" creationId="{3F596D55-8FA9-6849-A5B7-39C54699392C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2" creationId="{BE842DF8-F9C6-7EBA-5CD9-B903A325E3F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3" creationId="{BF340317-172B-88E4-E5E2-2CF62AC19290}"/>
          </ac:inkMkLst>
        </pc:inkChg>
        <pc:inkChg chg="add mod">
          <ac:chgData name="Tim Cook" userId="d1c7cfb340f2c7ab" providerId="LiveId" clId="{121D8D34-14B0-4BD2-A391-7392875EB785}" dt="2023-04-09T23:46:26.186" v="447"/>
          <ac:inkMkLst>
            <pc:docMk/>
            <pc:sldMk cId="2838924306" sldId="458"/>
            <ac:inkMk id="25" creationId="{95048F7A-926E-3A6C-3668-891544725F1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7" creationId="{7E70535B-3D18-E362-87CD-98B742B3289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8" creationId="{63AAADB9-C350-EAB6-0B1C-64B52025D39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9" creationId="{8ABD1D20-3A7A-9106-737E-98515A84787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0" creationId="{F898E459-D4F1-322A-8284-01EFC052D425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1" creationId="{3B0F3FB1-8762-5D01-C6E4-57B14D29111C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2" creationId="{3BCFE591-B2F1-DD55-4364-81EBC5853D2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3" creationId="{E96D477F-A1BD-BA75-9F79-8D866678478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4" creationId="{EE1FAB01-3E4F-421E-98E3-AE8E552D8BAD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5" creationId="{F712D5AC-2692-0DE9-B92E-EC7BE83D9DD0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6" creationId="{2347EE47-738F-AEB2-3BD2-3D53DA9B36D0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7" creationId="{266DCF51-A150-D3FF-22EA-04C50BCAD38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8" creationId="{3A1BF708-46A5-2C11-8BF0-0E127B2B4950}"/>
          </ac:inkMkLst>
        </pc:inkChg>
        <pc:inkChg chg="add del mod">
          <ac:chgData name="Tim Cook" userId="d1c7cfb340f2c7ab" providerId="LiveId" clId="{121D8D34-14B0-4BD2-A391-7392875EB785}" dt="2023-04-09T23:45:55.581" v="412"/>
          <ac:inkMkLst>
            <pc:docMk/>
            <pc:sldMk cId="2838924306" sldId="458"/>
            <ac:inkMk id="40" creationId="{83C8E8B6-FAA4-91E5-3361-80683CE261AF}"/>
          </ac:inkMkLst>
        </pc:inkChg>
        <pc:inkChg chg="add del mod">
          <ac:chgData name="Tim Cook" userId="d1c7cfb340f2c7ab" providerId="LiveId" clId="{121D8D34-14B0-4BD2-A391-7392875EB785}" dt="2023-04-09T23:45:55.751" v="414"/>
          <ac:inkMkLst>
            <pc:docMk/>
            <pc:sldMk cId="2838924306" sldId="458"/>
            <ac:inkMk id="41" creationId="{FACA6339-5C6B-F3B9-0C79-5D6DE3BF0DB1}"/>
          </ac:inkMkLst>
        </pc:inkChg>
        <pc:inkChg chg="add del mod">
          <ac:chgData name="Tim Cook" userId="d1c7cfb340f2c7ab" providerId="LiveId" clId="{121D8D34-14B0-4BD2-A391-7392875EB785}" dt="2023-04-09T23:45:55.751" v="413"/>
          <ac:inkMkLst>
            <pc:docMk/>
            <pc:sldMk cId="2838924306" sldId="458"/>
            <ac:inkMk id="42" creationId="{269AE7DB-C1E1-50BE-9BD0-F35677E90893}"/>
          </ac:inkMkLst>
        </pc:inkChg>
        <pc:inkChg chg="add del mod">
          <ac:chgData name="Tim Cook" userId="d1c7cfb340f2c7ab" providerId="LiveId" clId="{121D8D34-14B0-4BD2-A391-7392875EB785}" dt="2023-04-09T23:45:56.843" v="415"/>
          <ac:inkMkLst>
            <pc:docMk/>
            <pc:sldMk cId="2838924306" sldId="458"/>
            <ac:inkMk id="43" creationId="{2BE90882-A876-A777-FE56-100CC6CA5F6D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5" creationId="{DBAC489F-2322-9C46-506E-9764228A03B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6" creationId="{7BBBF6E7-DA62-8D9A-B40B-86BC0638AFE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7" creationId="{BEB54053-1FB1-3FCA-0884-1BA94F4A587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8" creationId="{74B6A725-1B71-9DF7-8B12-99A5A9F5117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9" creationId="{315B9019-458F-CCF7-0601-9038DF5BA7A2}"/>
          </ac:inkMkLst>
        </pc:inkChg>
        <pc:inkChg chg="add del mod">
          <ac:chgData name="Tim Cook" userId="d1c7cfb340f2c7ab" providerId="LiveId" clId="{121D8D34-14B0-4BD2-A391-7392875EB785}" dt="2023-04-09T23:46:05.821" v="428"/>
          <ac:inkMkLst>
            <pc:docMk/>
            <pc:sldMk cId="2838924306" sldId="458"/>
            <ac:inkMk id="50" creationId="{F897BEF6-1EFD-7646-D53B-1D8B0941A428}"/>
          </ac:inkMkLst>
        </pc:inkChg>
        <pc:inkChg chg="add del mod">
          <ac:chgData name="Tim Cook" userId="d1c7cfb340f2c7ab" providerId="LiveId" clId="{121D8D34-14B0-4BD2-A391-7392875EB785}" dt="2023-04-09T23:46:05.821" v="430"/>
          <ac:inkMkLst>
            <pc:docMk/>
            <pc:sldMk cId="2838924306" sldId="458"/>
            <ac:inkMk id="52" creationId="{40F18342-CD19-3F42-824D-2EF35C561C25}"/>
          </ac:inkMkLst>
        </pc:inkChg>
        <pc:inkChg chg="add del mod">
          <ac:chgData name="Tim Cook" userId="d1c7cfb340f2c7ab" providerId="LiveId" clId="{121D8D34-14B0-4BD2-A391-7392875EB785}" dt="2023-04-09T23:46:05.821" v="429"/>
          <ac:inkMkLst>
            <pc:docMk/>
            <pc:sldMk cId="2838924306" sldId="458"/>
            <ac:inkMk id="53" creationId="{71DDDBBA-9432-A207-B6B8-B59F2AE8975A}"/>
          </ac:inkMkLst>
        </pc:inkChg>
        <pc:inkChg chg="add del mod">
          <ac:chgData name="Tim Cook" userId="d1c7cfb340f2c7ab" providerId="LiveId" clId="{121D8D34-14B0-4BD2-A391-7392875EB785}" dt="2023-04-09T23:46:05.821" v="432"/>
          <ac:inkMkLst>
            <pc:docMk/>
            <pc:sldMk cId="2838924306" sldId="458"/>
            <ac:inkMk id="54" creationId="{8B3D4C80-7AD4-DC2B-36D3-941266BD2CC5}"/>
          </ac:inkMkLst>
        </pc:inkChg>
        <pc:inkChg chg="add del mod">
          <ac:chgData name="Tim Cook" userId="d1c7cfb340f2c7ab" providerId="LiveId" clId="{121D8D34-14B0-4BD2-A391-7392875EB785}" dt="2023-04-09T23:46:05.821" v="431"/>
          <ac:inkMkLst>
            <pc:docMk/>
            <pc:sldMk cId="2838924306" sldId="458"/>
            <ac:inkMk id="55" creationId="{77C2C22E-C594-D931-3A20-1C35EC4E9A13}"/>
          </ac:inkMkLst>
        </pc:inkChg>
        <pc:inkChg chg="add mod">
          <ac:chgData name="Tim Cook" userId="d1c7cfb340f2c7ab" providerId="LiveId" clId="{121D8D34-14B0-4BD2-A391-7392875EB785}" dt="2023-04-09T23:46:16.784" v="443"/>
          <ac:inkMkLst>
            <pc:docMk/>
            <pc:sldMk cId="2838924306" sldId="458"/>
            <ac:inkMk id="57" creationId="{84DCC436-F04D-B016-2580-4711846286C9}"/>
          </ac:inkMkLst>
        </pc:inkChg>
        <pc:inkChg chg="add del mod">
          <ac:chgData name="Tim Cook" userId="d1c7cfb340f2c7ab" providerId="LiveId" clId="{121D8D34-14B0-4BD2-A391-7392875EB785}" dt="2023-04-09T23:46:10.702" v="436"/>
          <ac:inkMkLst>
            <pc:docMk/>
            <pc:sldMk cId="2838924306" sldId="458"/>
            <ac:inkMk id="58" creationId="{9F8F725C-70F6-DFA3-85E7-9B83D7978735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60" creationId="{EE716E5B-7EDC-69FA-4CDF-CF6EDFA4E852}"/>
          </ac:inkMkLst>
        </pc:inkChg>
        <pc:inkChg chg="add del mod">
          <ac:chgData name="Tim Cook" userId="d1c7cfb340f2c7ab" providerId="LiveId" clId="{121D8D34-14B0-4BD2-A391-7392875EB785}" dt="2023-04-09T23:46:45.501" v="471"/>
          <ac:inkMkLst>
            <pc:docMk/>
            <pc:sldMk cId="2838924306" sldId="458"/>
            <ac:inkMk id="61" creationId="{ADBCC02D-326E-B46B-FC70-6F0A7441894F}"/>
          </ac:inkMkLst>
        </pc:inkChg>
        <pc:inkChg chg="add del mod">
          <ac:chgData name="Tim Cook" userId="d1c7cfb340f2c7ab" providerId="LiveId" clId="{121D8D34-14B0-4BD2-A391-7392875EB785}" dt="2023-04-09T23:46:45.501" v="472"/>
          <ac:inkMkLst>
            <pc:docMk/>
            <pc:sldMk cId="2838924306" sldId="458"/>
            <ac:inkMk id="62" creationId="{9C8B6D3B-7BF3-38B7-2F7D-3E57EDC54EEC}"/>
          </ac:inkMkLst>
        </pc:inkChg>
        <pc:inkChg chg="add del mod">
          <ac:chgData name="Tim Cook" userId="d1c7cfb340f2c7ab" providerId="LiveId" clId="{121D8D34-14B0-4BD2-A391-7392875EB785}" dt="2023-04-09T23:46:45.306" v="470"/>
          <ac:inkMkLst>
            <pc:docMk/>
            <pc:sldMk cId="2838924306" sldId="458"/>
            <ac:inkMk id="63" creationId="{9B12B7FB-59DE-5A15-98CB-A24EE8A788C2}"/>
          </ac:inkMkLst>
        </pc:inkChg>
        <pc:inkChg chg="add del mod">
          <ac:chgData name="Tim Cook" userId="d1c7cfb340f2c7ab" providerId="LiveId" clId="{121D8D34-14B0-4BD2-A391-7392875EB785}" dt="2023-04-09T23:46:45.306" v="469"/>
          <ac:inkMkLst>
            <pc:docMk/>
            <pc:sldMk cId="2838924306" sldId="458"/>
            <ac:inkMk id="64" creationId="{6F23E638-69E5-3C8F-4CCC-326745A8BE07}"/>
          </ac:inkMkLst>
        </pc:inkChg>
        <pc:inkChg chg="add del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65" creationId="{861EDB3D-BB92-AE90-5AF7-9ED42E37B278}"/>
          </ac:inkMkLst>
        </pc:inkChg>
        <pc:inkChg chg="add mod">
          <ac:chgData name="Tim Cook" userId="d1c7cfb340f2c7ab" providerId="LiveId" clId="{121D8D34-14B0-4BD2-A391-7392875EB785}" dt="2023-04-09T23:46:33.292" v="454"/>
          <ac:inkMkLst>
            <pc:docMk/>
            <pc:sldMk cId="2838924306" sldId="458"/>
            <ac:inkMk id="67" creationId="{C9A4DD6F-CBF2-5611-F7A1-6516E5EF3FEA}"/>
          </ac:inkMkLst>
        </pc:inkChg>
        <pc:inkChg chg="add del mod">
          <ac:chgData name="Tim Cook" userId="d1c7cfb340f2c7ab" providerId="LiveId" clId="{121D8D34-14B0-4BD2-A391-7392875EB785}" dt="2023-04-09T23:46:30.279" v="449"/>
          <ac:inkMkLst>
            <pc:docMk/>
            <pc:sldMk cId="2838924306" sldId="458"/>
            <ac:inkMk id="68" creationId="{C483F28D-AA18-36C9-7E02-1A9E83B9EBBF}"/>
          </ac:inkMkLst>
        </pc:inkChg>
        <pc:inkChg chg="add del mod">
          <ac:chgData name="Tim Cook" userId="d1c7cfb340f2c7ab" providerId="LiveId" clId="{121D8D34-14B0-4BD2-A391-7392875EB785}" dt="2023-04-09T23:46:30.279" v="450"/>
          <ac:inkMkLst>
            <pc:docMk/>
            <pc:sldMk cId="2838924306" sldId="458"/>
            <ac:inkMk id="69" creationId="{5217DCAE-D67D-74EC-77BF-987183F3A08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1" creationId="{4C777612-CE7E-3459-E572-C2B85583215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2" creationId="{99FE4719-8D97-CB3A-9901-69F0BF2EF99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3" creationId="{0125ACBB-4DAD-2EFF-BE68-A3A01388BC40}"/>
          </ac:inkMkLst>
        </pc:inkChg>
        <pc:inkChg chg="add del">
          <ac:chgData name="Tim Cook" userId="d1c7cfb340f2c7ab" providerId="LiveId" clId="{121D8D34-14B0-4BD2-A391-7392875EB785}" dt="2023-04-09T23:46:38.710" v="460"/>
          <ac:inkMkLst>
            <pc:docMk/>
            <pc:sldMk cId="2838924306" sldId="458"/>
            <ac:inkMk id="75" creationId="{D3A84318-5354-6552-BF6F-4DBC76C1626F}"/>
          </ac:inkMkLst>
        </pc:inkChg>
        <pc:inkChg chg="add del">
          <ac:chgData name="Tim Cook" userId="d1c7cfb340f2c7ab" providerId="LiveId" clId="{121D8D34-14B0-4BD2-A391-7392875EB785}" dt="2023-04-09T23:46:38.710" v="462"/>
          <ac:inkMkLst>
            <pc:docMk/>
            <pc:sldMk cId="2838924306" sldId="458"/>
            <ac:inkMk id="76" creationId="{CE269124-CDF4-6834-1122-4F1610A9574D}"/>
          </ac:inkMkLst>
        </pc:inkChg>
        <pc:inkChg chg="add del">
          <ac:chgData name="Tim Cook" userId="d1c7cfb340f2c7ab" providerId="LiveId" clId="{121D8D34-14B0-4BD2-A391-7392875EB785}" dt="2023-04-09T23:46:38.702" v="459"/>
          <ac:inkMkLst>
            <pc:docMk/>
            <pc:sldMk cId="2838924306" sldId="458"/>
            <ac:inkMk id="77" creationId="{AEBBD296-5D99-3BDC-A34D-92D07DCC8A4C}"/>
          </ac:inkMkLst>
        </pc:inkChg>
        <pc:inkChg chg="add del">
          <ac:chgData name="Tim Cook" userId="d1c7cfb340f2c7ab" providerId="LiveId" clId="{121D8D34-14B0-4BD2-A391-7392875EB785}" dt="2023-04-09T23:46:38.710" v="461"/>
          <ac:inkMkLst>
            <pc:docMk/>
            <pc:sldMk cId="2838924306" sldId="458"/>
            <ac:inkMk id="78" creationId="{4356AAEC-39F0-A8F8-F63A-DE344C69382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9" creationId="{34B0491E-9CA9-83B7-FD1D-ACF46951D9A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1" creationId="{BCD5EDFF-F0A4-18C9-F250-EC02D379891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2" creationId="{2F16F4A4-532C-5E92-9EB3-23129E8C657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3" creationId="{57211BF0-B88D-EE9D-2803-FB017E7283DC}"/>
          </ac:inkMkLst>
        </pc:inkChg>
        <pc:inkChg chg="add">
          <ac:chgData name="Tim Cook" userId="d1c7cfb340f2c7ab" providerId="LiveId" clId="{121D8D34-14B0-4BD2-A391-7392875EB785}" dt="2023-04-09T23:46:47.486" v="474" actId="9405"/>
          <ac:inkMkLst>
            <pc:docMk/>
            <pc:sldMk cId="2838924306" sldId="458"/>
            <ac:inkMk id="85" creationId="{03424287-3488-982F-F823-F5B2D55C9E2D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6" creationId="{ADA77804-64F0-F69E-E7E1-BCD7CA421C05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7" creationId="{1BBDD53F-622D-9C13-FDEE-65CA5E477B0F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8" creationId="{8CB9A820-6CE6-B738-B83E-AAA45DDEF4C7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9" creationId="{F4D0274D-E407-5CD4-B4A7-3005E29FBEB3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90" creationId="{DCD2FD5F-4B51-191C-3B28-EF5C09270813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2" creationId="{63473D1C-E5BC-549A-B95E-22E54198128F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3" creationId="{F8686E07-95BC-5E29-14A5-B29450E204F0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4" creationId="{72AC54E0-9BAA-344C-A7B9-3C7FC6A533CE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5" creationId="{0F95FDE5-AAF8-6DF9-A351-C9CAFDABDDC9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6" creationId="{6DD3C29F-993A-7F45-690D-A9354662EE60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7" creationId="{1ABD2D8E-0BE1-A37D-3667-0AA56C48D4C9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8" creationId="{F2CCF9B8-BD08-4181-1783-C46087087486}"/>
          </ac:inkMkLst>
        </pc:inkChg>
        <pc:inkChg chg="add">
          <ac:chgData name="Tim Cook" userId="d1c7cfb340f2c7ab" providerId="LiveId" clId="{121D8D34-14B0-4BD2-A391-7392875EB785}" dt="2023-04-09T23:46:57.169" v="489" actId="9405"/>
          <ac:inkMkLst>
            <pc:docMk/>
            <pc:sldMk cId="2838924306" sldId="458"/>
            <ac:inkMk id="100" creationId="{F9BD5A02-ED25-EE72-8FD1-B8EDE973E1E9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1" creationId="{00BAD54E-197F-AC4B-FE1E-30700D24D269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2" creationId="{FA303955-9513-AA90-CE5D-1A221F98CD01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3" creationId="{99415F82-72E6-36D6-8EC8-932A6125B005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4" creationId="{7FE47493-F6FB-303F-55B6-3E233E2A3352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5" creationId="{C8A49DDD-5E23-25B0-C582-1413DAC7EB47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6" creationId="{3222C4FB-95EC-0E08-3417-F7AFB6E8BA59}"/>
          </ac:inkMkLst>
        </pc:inkChg>
      </pc:sldChg>
      <pc:sldChg chg="addSp delSp modSp add mod">
        <pc:chgData name="Tim Cook" userId="d1c7cfb340f2c7ab" providerId="LiveId" clId="{121D8D34-14B0-4BD2-A391-7392875EB785}" dt="2023-04-10T00:08:06.197" v="822" actId="9405"/>
        <pc:sldMkLst>
          <pc:docMk/>
          <pc:sldMk cId="1181720292" sldId="459"/>
        </pc:sldMkLst>
        <pc:grpChg chg="del mod">
          <ac:chgData name="Tim Cook" userId="d1c7cfb340f2c7ab" providerId="LiveId" clId="{121D8D34-14B0-4BD2-A391-7392875EB785}" dt="2023-04-09T23:47:48.545" v="507"/>
          <ac:grpSpMkLst>
            <pc:docMk/>
            <pc:sldMk cId="1181720292" sldId="459"/>
            <ac:grpSpMk id="9" creationId="{3451965C-4593-9CE7-B029-407D99633718}"/>
          </ac:grpSpMkLst>
        </pc:grpChg>
        <pc:grpChg chg="del mod">
          <ac:chgData name="Tim Cook" userId="d1c7cfb340f2c7ab" providerId="LiveId" clId="{121D8D34-14B0-4BD2-A391-7392875EB785}" dt="2023-04-09T23:47:55.030" v="514"/>
          <ac:grpSpMkLst>
            <pc:docMk/>
            <pc:sldMk cId="1181720292" sldId="459"/>
            <ac:grpSpMk id="13" creationId="{8C734E19-C979-FC25-073E-51B949E52B60}"/>
          </ac:grpSpMkLst>
        </pc:grpChg>
        <pc:grpChg chg="mod">
          <ac:chgData name="Tim Cook" userId="d1c7cfb340f2c7ab" providerId="LiveId" clId="{121D8D34-14B0-4BD2-A391-7392875EB785}" dt="2023-04-10T00:03:05.067" v="819"/>
          <ac:grpSpMkLst>
            <pc:docMk/>
            <pc:sldMk cId="1181720292" sldId="459"/>
            <ac:grpSpMk id="14" creationId="{EC87669F-C2EF-1385-0E41-6D64E2C5B357}"/>
          </ac:grpSpMkLst>
        </pc:grpChg>
        <pc:grpChg chg="mod">
          <ac:chgData name="Tim Cook" userId="d1c7cfb340f2c7ab" providerId="LiveId" clId="{121D8D34-14B0-4BD2-A391-7392875EB785}" dt="2023-04-10T00:03:05.067" v="819"/>
          <ac:grpSpMkLst>
            <pc:docMk/>
            <pc:sldMk cId="1181720292" sldId="459"/>
            <ac:grpSpMk id="15" creationId="{B7CDA052-2179-2A6E-8D3F-929B28690CEB}"/>
          </ac:grpSpMkLst>
        </pc:grpChg>
        <pc:grpChg chg="del mod">
          <ac:chgData name="Tim Cook" userId="d1c7cfb340f2c7ab" providerId="LiveId" clId="{121D8D34-14B0-4BD2-A391-7392875EB785}" dt="2023-04-09T23:48:22.878" v="523"/>
          <ac:grpSpMkLst>
            <pc:docMk/>
            <pc:sldMk cId="1181720292" sldId="459"/>
            <ac:grpSpMk id="18" creationId="{750263E4-269E-E2B2-F508-4DB1B0E4DD7A}"/>
          </ac:grpSpMkLst>
        </pc:grpChg>
        <pc:grpChg chg="del mod">
          <ac:chgData name="Tim Cook" userId="d1c7cfb340f2c7ab" providerId="LiveId" clId="{121D8D34-14B0-4BD2-A391-7392875EB785}" dt="2023-04-09T23:48:28.828" v="530"/>
          <ac:grpSpMkLst>
            <pc:docMk/>
            <pc:sldMk cId="1181720292" sldId="459"/>
            <ac:grpSpMk id="20" creationId="{26B46F28-2D77-8219-FAA8-F73E0269956F}"/>
          </ac:grpSpMkLst>
        </pc:grpChg>
        <pc:grpChg chg="del mod">
          <ac:chgData name="Tim Cook" userId="d1c7cfb340f2c7ab" providerId="LiveId" clId="{121D8D34-14B0-4BD2-A391-7392875EB785}" dt="2023-04-09T23:48:34.789" v="533"/>
          <ac:grpSpMkLst>
            <pc:docMk/>
            <pc:sldMk cId="1181720292" sldId="459"/>
            <ac:grpSpMk id="27" creationId="{29F9FEBC-8953-D976-A7B8-DD289A1E5BBA}"/>
          </ac:grpSpMkLst>
        </pc:grpChg>
        <pc:grpChg chg="del mod">
          <ac:chgData name="Tim Cook" userId="d1c7cfb340f2c7ab" providerId="LiveId" clId="{121D8D34-14B0-4BD2-A391-7392875EB785}" dt="2023-04-09T23:48:36.680" v="544"/>
          <ac:grpSpMkLst>
            <pc:docMk/>
            <pc:sldMk cId="1181720292" sldId="459"/>
            <ac:grpSpMk id="30" creationId="{65BB6DCF-189F-8399-4310-11FCFED7F697}"/>
          </ac:grpSpMkLst>
        </pc:grpChg>
        <pc:grpChg chg="del mod">
          <ac:chgData name="Tim Cook" userId="d1c7cfb340f2c7ab" providerId="LiveId" clId="{121D8D34-14B0-4BD2-A391-7392875EB785}" dt="2023-04-09T23:48:44.485" v="551"/>
          <ac:grpSpMkLst>
            <pc:docMk/>
            <pc:sldMk cId="1181720292" sldId="459"/>
            <ac:grpSpMk id="34" creationId="{18AD28BC-1A65-4F83-54B7-725E07637CDD}"/>
          </ac:grpSpMkLst>
        </pc:grpChg>
        <pc:grpChg chg="del mod">
          <ac:chgData name="Tim Cook" userId="d1c7cfb340f2c7ab" providerId="LiveId" clId="{121D8D34-14B0-4BD2-A391-7392875EB785}" dt="2023-04-09T23:49:06.676" v="561"/>
          <ac:grpSpMkLst>
            <pc:docMk/>
            <pc:sldMk cId="1181720292" sldId="459"/>
            <ac:grpSpMk id="40" creationId="{73E5E89E-D0BA-2B51-E006-F7082940581C}"/>
          </ac:grpSpMkLst>
        </pc:grpChg>
        <pc:grpChg chg="del mod">
          <ac:chgData name="Tim Cook" userId="d1c7cfb340f2c7ab" providerId="LiveId" clId="{121D8D34-14B0-4BD2-A391-7392875EB785}" dt="2023-04-09T23:49:14.685" v="569"/>
          <ac:grpSpMkLst>
            <pc:docMk/>
            <pc:sldMk cId="1181720292" sldId="459"/>
            <ac:grpSpMk id="42" creationId="{0E59A867-F06D-C972-BC34-33DED5F3767E}"/>
          </ac:grpSpMkLst>
        </pc:grpChg>
        <pc:grpChg chg="del mod">
          <ac:chgData name="Tim Cook" userId="d1c7cfb340f2c7ab" providerId="LiveId" clId="{121D8D34-14B0-4BD2-A391-7392875EB785}" dt="2023-04-09T23:49:14.685" v="569"/>
          <ac:grpSpMkLst>
            <pc:docMk/>
            <pc:sldMk cId="1181720292" sldId="459"/>
            <ac:grpSpMk id="48" creationId="{9D1A5F09-0A75-2AA5-C9DD-BC83169E6577}"/>
          </ac:grpSpMkLst>
        </pc:grpChg>
        <pc:grpChg chg="del mod">
          <ac:chgData name="Tim Cook" userId="d1c7cfb340f2c7ab" providerId="LiveId" clId="{121D8D34-14B0-4BD2-A391-7392875EB785}" dt="2023-04-09T23:49:22.736" v="582"/>
          <ac:grpSpMkLst>
            <pc:docMk/>
            <pc:sldMk cId="1181720292" sldId="459"/>
            <ac:grpSpMk id="50" creationId="{C6EF6967-C2FD-C22F-1F81-A9F26775ADF2}"/>
          </ac:grpSpMkLst>
        </pc:grpChg>
        <pc:grpChg chg="del mod">
          <ac:chgData name="Tim Cook" userId="d1c7cfb340f2c7ab" providerId="LiveId" clId="{121D8D34-14B0-4BD2-A391-7392875EB785}" dt="2023-04-09T23:49:31.836" v="585"/>
          <ac:grpSpMkLst>
            <pc:docMk/>
            <pc:sldMk cId="1181720292" sldId="459"/>
            <ac:grpSpMk id="57" creationId="{362EEAB3-6375-A752-F68B-4CF5375D0BC4}"/>
          </ac:grpSpMkLst>
        </pc:grpChg>
        <pc:grpChg chg="del mod">
          <ac:chgData name="Tim Cook" userId="d1c7cfb340f2c7ab" providerId="LiveId" clId="{121D8D34-14B0-4BD2-A391-7392875EB785}" dt="2023-04-09T23:49:35.553" v="593"/>
          <ac:grpSpMkLst>
            <pc:docMk/>
            <pc:sldMk cId="1181720292" sldId="459"/>
            <ac:grpSpMk id="59" creationId="{B45C5457-C3B8-130B-AC87-BDCD247DF25A}"/>
          </ac:grpSpMkLst>
        </pc:grpChg>
        <pc:grpChg chg="del mod">
          <ac:chgData name="Tim Cook" userId="d1c7cfb340f2c7ab" providerId="LiveId" clId="{121D8D34-14B0-4BD2-A391-7392875EB785}" dt="2023-04-09T23:49:39.328" v="598"/>
          <ac:grpSpMkLst>
            <pc:docMk/>
            <pc:sldMk cId="1181720292" sldId="459"/>
            <ac:grpSpMk id="67" creationId="{9B2E6B62-96E5-DB90-28E3-42B0F286D096}"/>
          </ac:grpSpMkLst>
        </pc:grpChg>
        <pc:grpChg chg="del mod">
          <ac:chgData name="Tim Cook" userId="d1c7cfb340f2c7ab" providerId="LiveId" clId="{121D8D34-14B0-4BD2-A391-7392875EB785}" dt="2023-04-09T23:49:46.437" v="614"/>
          <ac:grpSpMkLst>
            <pc:docMk/>
            <pc:sldMk cId="1181720292" sldId="459"/>
            <ac:grpSpMk id="72" creationId="{C4AEF0B5-1601-7D80-894D-9DE3F37DC70D}"/>
          </ac:grpSpMkLst>
        </pc:grpChg>
        <pc:grpChg chg="del mod">
          <ac:chgData name="Tim Cook" userId="d1c7cfb340f2c7ab" providerId="LiveId" clId="{121D8D34-14B0-4BD2-A391-7392875EB785}" dt="2023-04-09T23:49:46.437" v="614"/>
          <ac:grpSpMkLst>
            <pc:docMk/>
            <pc:sldMk cId="1181720292" sldId="459"/>
            <ac:grpSpMk id="78" creationId="{43AC6479-E3A4-905B-CC9A-33B09FBC001B}"/>
          </ac:grpSpMkLst>
        </pc:grpChg>
        <pc:grpChg chg="del mod">
          <ac:chgData name="Tim Cook" userId="d1c7cfb340f2c7ab" providerId="LiveId" clId="{121D8D34-14B0-4BD2-A391-7392875EB785}" dt="2023-04-09T23:49:55.792" v="620"/>
          <ac:grpSpMkLst>
            <pc:docMk/>
            <pc:sldMk cId="1181720292" sldId="459"/>
            <ac:grpSpMk id="83" creationId="{81C6B3D2-1F6E-95BF-1AEB-D1301C3C63A1}"/>
          </ac:grpSpMkLst>
        </pc:grpChg>
        <pc:grpChg chg="del 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85" creationId="{B99B91E4-C6BE-8097-5C4C-F2C826BB6F62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5" creationId="{85FA7C5A-3F23-7FFD-9B8E-2B5EE1B1D051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6" creationId="{C5B495D0-F02D-9066-DBDE-870624450C21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7" creationId="{A83F7DAB-7494-5FDB-423B-20B8577F532F}"/>
          </ac:grpSpMkLst>
        </pc:grpChg>
        <pc:inkChg chg="add del">
          <ac:chgData name="Tim Cook" userId="d1c7cfb340f2c7ab" providerId="LiveId" clId="{121D8D34-14B0-4BD2-A391-7392875EB785}" dt="2023-04-09T23:47:19.436" v="498"/>
          <ac:inkMkLst>
            <pc:docMk/>
            <pc:sldMk cId="1181720292" sldId="459"/>
            <ac:inkMk id="3" creationId="{883E3E5B-4CEF-8EB2-7CCD-23568270C7BB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3" creationId="{A3F725E6-20CB-6A40-F9FA-A2B6C37757EC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4" creationId="{03BDE334-E4F1-6632-25FF-EE869021AE06}"/>
          </ac:inkMkLst>
        </pc:inkChg>
        <pc:inkChg chg="add del">
          <ac:chgData name="Tim Cook" userId="d1c7cfb340f2c7ab" providerId="LiveId" clId="{121D8D34-14B0-4BD2-A391-7392875EB785}" dt="2023-04-09T23:47:25.289" v="500"/>
          <ac:inkMkLst>
            <pc:docMk/>
            <pc:sldMk cId="1181720292" sldId="459"/>
            <ac:inkMk id="4" creationId="{DED84566-5DE8-3C47-A0FB-180124286B61}"/>
          </ac:inkMkLst>
        </pc:inkChg>
        <pc:inkChg chg="add del">
          <ac:chgData name="Tim Cook" userId="d1c7cfb340f2c7ab" providerId="LiveId" clId="{121D8D34-14B0-4BD2-A391-7392875EB785}" dt="2023-04-09T23:47:36.834" v="502"/>
          <ac:inkMkLst>
            <pc:docMk/>
            <pc:sldMk cId="1181720292" sldId="459"/>
            <ac:inkMk id="5" creationId="{926CB4B4-78C3-AA63-7FCE-F279EF4C73C8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5" creationId="{9ACB5270-2D06-2226-CE50-90748B674064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6" creationId="{13415FCB-A127-375F-CC0D-AD20381FCA83}"/>
          </ac:inkMkLst>
        </pc:inkChg>
        <pc:inkChg chg="add del">
          <ac:chgData name="Tim Cook" userId="d1c7cfb340f2c7ab" providerId="LiveId" clId="{121D8D34-14B0-4BD2-A391-7392875EB785}" dt="2023-04-09T23:47:55.030" v="515"/>
          <ac:inkMkLst>
            <pc:docMk/>
            <pc:sldMk cId="1181720292" sldId="459"/>
            <ac:inkMk id="6" creationId="{C2D4A5AB-380F-0C1E-1424-5F0DE26EC562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7" creationId="{604F31B2-B0C8-E228-E1F9-A7F1E2F79E76}"/>
          </ac:inkMkLst>
        </pc:inkChg>
        <pc:inkChg chg="add del mod">
          <ac:chgData name="Tim Cook" userId="d1c7cfb340f2c7ab" providerId="LiveId" clId="{121D8D34-14B0-4BD2-A391-7392875EB785}" dt="2023-04-09T23:47:48.545" v="508"/>
          <ac:inkMkLst>
            <pc:docMk/>
            <pc:sldMk cId="1181720292" sldId="459"/>
            <ac:inkMk id="7" creationId="{E05231E8-6E21-90E9-A7F3-FFC0ACDBD704}"/>
          </ac:inkMkLst>
        </pc:inkChg>
        <pc:inkChg chg="add del mod">
          <ac:chgData name="Tim Cook" userId="d1c7cfb340f2c7ab" providerId="LiveId" clId="{121D8D34-14B0-4BD2-A391-7392875EB785}" dt="2023-04-09T23:47:48.545" v="507"/>
          <ac:inkMkLst>
            <pc:docMk/>
            <pc:sldMk cId="1181720292" sldId="459"/>
            <ac:inkMk id="8" creationId="{32839B72-3EEC-C1F8-3949-71DA82BBF689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8" creationId="{B75C51C2-1F4A-5497-AE90-551007D1AD14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9" creationId="{67C86487-F79B-27E1-62C4-672916C6A607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0" creationId="{61D85210-2E63-5BA1-2DEB-C70B49E05BE9}"/>
          </ac:inkMkLst>
        </pc:inkChg>
        <pc:inkChg chg="add del mod">
          <ac:chgData name="Tim Cook" userId="d1c7cfb340f2c7ab" providerId="LiveId" clId="{121D8D34-14B0-4BD2-A391-7392875EB785}" dt="2023-04-09T23:47:55.030" v="514"/>
          <ac:inkMkLst>
            <pc:docMk/>
            <pc:sldMk cId="1181720292" sldId="459"/>
            <ac:inkMk id="10" creationId="{89210C4A-C6E6-CD91-D9D4-2F48656228A1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1" creationId="{0B70E73F-97D8-8C23-AA38-1E9AB14AA9CF}"/>
          </ac:inkMkLst>
        </pc:inkChg>
        <pc:inkChg chg="add del mod">
          <ac:chgData name="Tim Cook" userId="d1c7cfb340f2c7ab" providerId="LiveId" clId="{121D8D34-14B0-4BD2-A391-7392875EB785}" dt="2023-04-09T23:47:55.030" v="516"/>
          <ac:inkMkLst>
            <pc:docMk/>
            <pc:sldMk cId="1181720292" sldId="459"/>
            <ac:inkMk id="11" creationId="{997D30B7-FDED-18F8-8375-E3EE246BF7B7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2" creationId="{B5FC61C8-4D4E-827E-8E47-6EBE0DBEAA53}"/>
          </ac:inkMkLst>
        </pc:inkChg>
        <pc:inkChg chg="add del mod">
          <ac:chgData name="Tim Cook" userId="d1c7cfb340f2c7ab" providerId="LiveId" clId="{121D8D34-14B0-4BD2-A391-7392875EB785}" dt="2023-04-09T23:47:55.030" v="513"/>
          <ac:inkMkLst>
            <pc:docMk/>
            <pc:sldMk cId="1181720292" sldId="459"/>
            <ac:inkMk id="12" creationId="{EB05EA96-C885-CC94-FAE6-58CB5030027E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3" creationId="{2036219D-F5C6-DCA6-21E1-B14BB9E3BB44}"/>
          </ac:inkMkLst>
        </pc:inkChg>
        <pc:inkChg chg="add del">
          <ac:chgData name="Tim Cook" userId="d1c7cfb340f2c7ab" providerId="LiveId" clId="{121D8D34-14B0-4BD2-A391-7392875EB785}" dt="2023-04-09T23:53:56.542" v="793"/>
          <ac:inkMkLst>
            <pc:docMk/>
            <pc:sldMk cId="1181720292" sldId="459"/>
            <ac:inkMk id="14" creationId="{DB3987D7-71D0-57D8-2D29-C5803AE86DB2}"/>
          </ac:inkMkLst>
        </pc:inkChg>
        <pc:inkChg chg="add del mod">
          <ac:chgData name="Tim Cook" userId="d1c7cfb340f2c7ab" providerId="LiveId" clId="{121D8D34-14B0-4BD2-A391-7392875EB785}" dt="2023-04-09T23:48:36.680" v="542"/>
          <ac:inkMkLst>
            <pc:docMk/>
            <pc:sldMk cId="1181720292" sldId="459"/>
            <ac:inkMk id="15" creationId="{3C4F1F43-49D9-A0CF-8BEC-26C4FB8439EB}"/>
          </ac:inkMkLst>
        </pc:inkChg>
        <pc:inkChg chg="add del">
          <ac:chgData name="Tim Cook" userId="d1c7cfb340f2c7ab" providerId="LiveId" clId="{121D8D34-14B0-4BD2-A391-7392875EB785}" dt="2023-04-10T00:08:01.421" v="821"/>
          <ac:inkMkLst>
            <pc:docMk/>
            <pc:sldMk cId="1181720292" sldId="459"/>
            <ac:inkMk id="16" creationId="{8FB6B9E1-CC90-6847-5870-AAE64A86350D}"/>
          </ac:inkMkLst>
        </pc:inkChg>
        <pc:inkChg chg="add del mod">
          <ac:chgData name="Tim Cook" userId="d1c7cfb340f2c7ab" providerId="LiveId" clId="{121D8D34-14B0-4BD2-A391-7392875EB785}" dt="2023-04-09T23:48:36.680" v="538"/>
          <ac:inkMkLst>
            <pc:docMk/>
            <pc:sldMk cId="1181720292" sldId="459"/>
            <ac:inkMk id="16" creationId="{B7054C7C-D029-7D3D-BA4F-7683469E7F20}"/>
          </ac:inkMkLst>
        </pc:inkChg>
        <pc:inkChg chg="add">
          <ac:chgData name="Tim Cook" userId="d1c7cfb340f2c7ab" providerId="LiveId" clId="{121D8D34-14B0-4BD2-A391-7392875EB785}" dt="2023-04-10T00:08:06.197" v="822" actId="9405"/>
          <ac:inkMkLst>
            <pc:docMk/>
            <pc:sldMk cId="1181720292" sldId="459"/>
            <ac:inkMk id="17" creationId="{312FEA53-DD88-DE8F-BEAD-BDD41C672AAE}"/>
          </ac:inkMkLst>
        </pc:inkChg>
        <pc:inkChg chg="add del mod">
          <ac:chgData name="Tim Cook" userId="d1c7cfb340f2c7ab" providerId="LiveId" clId="{121D8D34-14B0-4BD2-A391-7392875EB785}" dt="2023-04-09T23:48:36.680" v="534"/>
          <ac:inkMkLst>
            <pc:docMk/>
            <pc:sldMk cId="1181720292" sldId="459"/>
            <ac:inkMk id="17" creationId="{43315753-E22B-3408-7D5A-A349CC2E69E3}"/>
          </ac:inkMkLst>
        </pc:inkChg>
        <pc:inkChg chg="add del mod">
          <ac:chgData name="Tim Cook" userId="d1c7cfb340f2c7ab" providerId="LiveId" clId="{121D8D34-14B0-4BD2-A391-7392875EB785}" dt="2023-04-09T23:48:36.680" v="536"/>
          <ac:inkMkLst>
            <pc:docMk/>
            <pc:sldMk cId="1181720292" sldId="459"/>
            <ac:inkMk id="19" creationId="{8B6D2AE4-6C5C-59BF-FC78-768B86C387E0}"/>
          </ac:inkMkLst>
        </pc:inkChg>
        <pc:inkChg chg="add del mod">
          <ac:chgData name="Tim Cook" userId="d1c7cfb340f2c7ab" providerId="LiveId" clId="{121D8D34-14B0-4BD2-A391-7392875EB785}" dt="2023-04-09T23:48:36.680" v="543"/>
          <ac:inkMkLst>
            <pc:docMk/>
            <pc:sldMk cId="1181720292" sldId="459"/>
            <ac:inkMk id="21" creationId="{06669770-455B-2A76-D34A-F2FE58F4FEEB}"/>
          </ac:inkMkLst>
        </pc:inkChg>
        <pc:inkChg chg="add del mod">
          <ac:chgData name="Tim Cook" userId="d1c7cfb340f2c7ab" providerId="LiveId" clId="{121D8D34-14B0-4BD2-A391-7392875EB785}" dt="2023-04-09T23:48:36.680" v="539"/>
          <ac:inkMkLst>
            <pc:docMk/>
            <pc:sldMk cId="1181720292" sldId="459"/>
            <ac:inkMk id="22" creationId="{457BB0E6-0BE5-A3DC-7EBC-74553F5EB29F}"/>
          </ac:inkMkLst>
        </pc:inkChg>
        <pc:inkChg chg="add del mod">
          <ac:chgData name="Tim Cook" userId="d1c7cfb340f2c7ab" providerId="LiveId" clId="{121D8D34-14B0-4BD2-A391-7392875EB785}" dt="2023-04-09T23:48:36.680" v="540"/>
          <ac:inkMkLst>
            <pc:docMk/>
            <pc:sldMk cId="1181720292" sldId="459"/>
            <ac:inkMk id="23" creationId="{0798B2DC-D5A9-A093-4A66-082B23764355}"/>
          </ac:inkMkLst>
        </pc:inkChg>
        <pc:inkChg chg="add del mod">
          <ac:chgData name="Tim Cook" userId="d1c7cfb340f2c7ab" providerId="LiveId" clId="{121D8D34-14B0-4BD2-A391-7392875EB785}" dt="2023-04-09T23:48:36.680" v="537"/>
          <ac:inkMkLst>
            <pc:docMk/>
            <pc:sldMk cId="1181720292" sldId="459"/>
            <ac:inkMk id="24" creationId="{87434EF8-6F5E-1546-4A5B-BD29F41AD536}"/>
          </ac:inkMkLst>
        </pc:inkChg>
        <pc:inkChg chg="add del mod">
          <ac:chgData name="Tim Cook" userId="d1c7cfb340f2c7ab" providerId="LiveId" clId="{121D8D34-14B0-4BD2-A391-7392875EB785}" dt="2023-04-09T23:48:36.680" v="545"/>
          <ac:inkMkLst>
            <pc:docMk/>
            <pc:sldMk cId="1181720292" sldId="459"/>
            <ac:inkMk id="25" creationId="{011EF69E-645C-00FF-524B-104F8A9E0854}"/>
          </ac:inkMkLst>
        </pc:inkChg>
        <pc:inkChg chg="add del mod">
          <ac:chgData name="Tim Cook" userId="d1c7cfb340f2c7ab" providerId="LiveId" clId="{121D8D34-14B0-4BD2-A391-7392875EB785}" dt="2023-04-09T23:48:36.680" v="535"/>
          <ac:inkMkLst>
            <pc:docMk/>
            <pc:sldMk cId="1181720292" sldId="459"/>
            <ac:inkMk id="26" creationId="{55E0D52E-5831-1679-9B42-4970D93550C8}"/>
          </ac:inkMkLst>
        </pc:inkChg>
        <pc:inkChg chg="add del mod">
          <ac:chgData name="Tim Cook" userId="d1c7cfb340f2c7ab" providerId="LiveId" clId="{121D8D34-14B0-4BD2-A391-7392875EB785}" dt="2023-04-09T23:48:36.680" v="544"/>
          <ac:inkMkLst>
            <pc:docMk/>
            <pc:sldMk cId="1181720292" sldId="459"/>
            <ac:inkMk id="28" creationId="{BD42EA05-890F-3630-6250-3C08990187C8}"/>
          </ac:inkMkLst>
        </pc:inkChg>
        <pc:inkChg chg="add del mod">
          <ac:chgData name="Tim Cook" userId="d1c7cfb340f2c7ab" providerId="LiveId" clId="{121D8D34-14B0-4BD2-A391-7392875EB785}" dt="2023-04-09T23:48:36.680" v="541"/>
          <ac:inkMkLst>
            <pc:docMk/>
            <pc:sldMk cId="1181720292" sldId="459"/>
            <ac:inkMk id="29" creationId="{5911C104-108C-BEA5-09E6-06B18C1319A6}"/>
          </ac:inkMkLst>
        </pc:inkChg>
        <pc:inkChg chg="add del mod">
          <ac:chgData name="Tim Cook" userId="d1c7cfb340f2c7ab" providerId="LiveId" clId="{121D8D34-14B0-4BD2-A391-7392875EB785}" dt="2023-04-09T23:48:44.485" v="551"/>
          <ac:inkMkLst>
            <pc:docMk/>
            <pc:sldMk cId="1181720292" sldId="459"/>
            <ac:inkMk id="31" creationId="{30F47CC2-BE0E-3BA6-072C-1F898A238398}"/>
          </ac:inkMkLst>
        </pc:inkChg>
        <pc:inkChg chg="add del mod">
          <ac:chgData name="Tim Cook" userId="d1c7cfb340f2c7ab" providerId="LiveId" clId="{121D8D34-14B0-4BD2-A391-7392875EB785}" dt="2023-04-09T23:48:44.485" v="552"/>
          <ac:inkMkLst>
            <pc:docMk/>
            <pc:sldMk cId="1181720292" sldId="459"/>
            <ac:inkMk id="32" creationId="{50A6F6CA-542B-BC76-8EDD-B59A1A90E01D}"/>
          </ac:inkMkLst>
        </pc:inkChg>
        <pc:inkChg chg="add del mod">
          <ac:chgData name="Tim Cook" userId="d1c7cfb340f2c7ab" providerId="LiveId" clId="{121D8D34-14B0-4BD2-A391-7392875EB785}" dt="2023-04-09T23:48:43.778" v="550"/>
          <ac:inkMkLst>
            <pc:docMk/>
            <pc:sldMk cId="1181720292" sldId="459"/>
            <ac:inkMk id="33" creationId="{44BDA74C-A0F7-6A9C-54A2-2A72F4E8DA52}"/>
          </ac:inkMkLst>
        </pc:inkChg>
        <pc:inkChg chg="add del">
          <ac:chgData name="Tim Cook" userId="d1c7cfb340f2c7ab" providerId="LiveId" clId="{121D8D34-14B0-4BD2-A391-7392875EB785}" dt="2023-04-09T23:48:47.834" v="554"/>
          <ac:inkMkLst>
            <pc:docMk/>
            <pc:sldMk cId="1181720292" sldId="459"/>
            <ac:inkMk id="35" creationId="{CBE39C17-5E8E-82A0-FF3E-3CE5F19E6F38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6" creationId="{A3A0670E-FCB1-111F-C4B7-9A1F6C91E34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7" creationId="{C86F6305-1818-738E-3D26-49F892365E92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8" creationId="{B933616C-DB81-D2DD-21A1-BF119C37324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9" creationId="{E283B14A-AE4B-55B7-082B-35EFA7781A54}"/>
          </ac:inkMkLst>
        </pc:inkChg>
        <pc:inkChg chg="add mod">
          <ac:chgData name="Tim Cook" userId="d1c7cfb340f2c7ab" providerId="LiveId" clId="{121D8D34-14B0-4BD2-A391-7392875EB785}" dt="2023-04-09T23:49:22.736" v="582"/>
          <ac:inkMkLst>
            <pc:docMk/>
            <pc:sldMk cId="1181720292" sldId="459"/>
            <ac:inkMk id="41" creationId="{CA8CA884-63BD-E1A8-F400-96C5B03D4CA5}"/>
          </ac:inkMkLst>
        </pc:inkChg>
        <pc:inkChg chg="add del mod">
          <ac:chgData name="Tim Cook" userId="d1c7cfb340f2c7ab" providerId="LiveId" clId="{121D8D34-14B0-4BD2-A391-7392875EB785}" dt="2023-04-09T23:49:17.501" v="575"/>
          <ac:inkMkLst>
            <pc:docMk/>
            <pc:sldMk cId="1181720292" sldId="459"/>
            <ac:inkMk id="43" creationId="{97482506-B696-F6E2-A2C4-297EF2AF2FC5}"/>
          </ac:inkMkLst>
        </pc:inkChg>
        <pc:inkChg chg="add del mod">
          <ac:chgData name="Tim Cook" userId="d1c7cfb340f2c7ab" providerId="LiveId" clId="{121D8D34-14B0-4BD2-A391-7392875EB785}" dt="2023-04-09T23:49:16.150" v="571"/>
          <ac:inkMkLst>
            <pc:docMk/>
            <pc:sldMk cId="1181720292" sldId="459"/>
            <ac:inkMk id="44" creationId="{894A40AD-DB58-9F60-7F9C-C1DBC9133F9E}"/>
          </ac:inkMkLst>
        </pc:inkChg>
        <pc:inkChg chg="add del mod">
          <ac:chgData name="Tim Cook" userId="d1c7cfb340f2c7ab" providerId="LiveId" clId="{121D8D34-14B0-4BD2-A391-7392875EB785}" dt="2023-04-09T23:49:16.150" v="573"/>
          <ac:inkMkLst>
            <pc:docMk/>
            <pc:sldMk cId="1181720292" sldId="459"/>
            <ac:inkMk id="45" creationId="{78BA8FB1-11AD-141A-1368-5D3E5D21EFFF}"/>
          </ac:inkMkLst>
        </pc:inkChg>
        <pc:inkChg chg="add del mod">
          <ac:chgData name="Tim Cook" userId="d1c7cfb340f2c7ab" providerId="LiveId" clId="{121D8D34-14B0-4BD2-A391-7392875EB785}" dt="2023-04-09T23:49:16.150" v="572"/>
          <ac:inkMkLst>
            <pc:docMk/>
            <pc:sldMk cId="1181720292" sldId="459"/>
            <ac:inkMk id="46" creationId="{DAB25695-6F92-C844-B1F0-7B7966618C26}"/>
          </ac:inkMkLst>
        </pc:inkChg>
        <pc:inkChg chg="add del mod">
          <ac:chgData name="Tim Cook" userId="d1c7cfb340f2c7ab" providerId="LiveId" clId="{121D8D34-14B0-4BD2-A391-7392875EB785}" dt="2023-04-09T23:49:16.150" v="574"/>
          <ac:inkMkLst>
            <pc:docMk/>
            <pc:sldMk cId="1181720292" sldId="459"/>
            <ac:inkMk id="47" creationId="{3DAD69AA-5C43-0737-EE0C-9F69CAC27F5A}"/>
          </ac:inkMkLst>
        </pc:inkChg>
        <pc:inkChg chg="add del mod">
          <ac:chgData name="Tim Cook" userId="d1c7cfb340f2c7ab" providerId="LiveId" clId="{121D8D34-14B0-4BD2-A391-7392875EB785}" dt="2023-04-09T23:49:15.577" v="570"/>
          <ac:inkMkLst>
            <pc:docMk/>
            <pc:sldMk cId="1181720292" sldId="459"/>
            <ac:inkMk id="49" creationId="{BB9FC54F-AAC6-24AA-6ABC-80C45A9203C6}"/>
          </ac:inkMkLst>
        </pc:inkChg>
        <pc:inkChg chg="add del mod">
          <ac:chgData name="Tim Cook" userId="d1c7cfb340f2c7ab" providerId="LiveId" clId="{121D8D34-14B0-4BD2-A391-7392875EB785}" dt="2023-04-09T23:49:40.457" v="601"/>
          <ac:inkMkLst>
            <pc:docMk/>
            <pc:sldMk cId="1181720292" sldId="459"/>
            <ac:inkMk id="51" creationId="{43F1C7A3-B389-EB82-A6BA-AB9D47298E19}"/>
          </ac:inkMkLst>
        </pc:inkChg>
        <pc:inkChg chg="add del mod">
          <ac:chgData name="Tim Cook" userId="d1c7cfb340f2c7ab" providerId="LiveId" clId="{121D8D34-14B0-4BD2-A391-7392875EB785}" dt="2023-04-09T23:49:40.457" v="603"/>
          <ac:inkMkLst>
            <pc:docMk/>
            <pc:sldMk cId="1181720292" sldId="459"/>
            <ac:inkMk id="52" creationId="{966F59EC-356D-80D0-C966-E73AE2CDF0E7}"/>
          </ac:inkMkLst>
        </pc:inkChg>
        <pc:inkChg chg="add del mod">
          <ac:chgData name="Tim Cook" userId="d1c7cfb340f2c7ab" providerId="LiveId" clId="{121D8D34-14B0-4BD2-A391-7392875EB785}" dt="2023-04-09T23:49:40.457" v="599"/>
          <ac:inkMkLst>
            <pc:docMk/>
            <pc:sldMk cId="1181720292" sldId="459"/>
            <ac:inkMk id="53" creationId="{ED008E06-7351-400C-3013-836D1291F9FA}"/>
          </ac:inkMkLst>
        </pc:inkChg>
        <pc:inkChg chg="add del mod">
          <ac:chgData name="Tim Cook" userId="d1c7cfb340f2c7ab" providerId="LiveId" clId="{121D8D34-14B0-4BD2-A391-7392875EB785}" dt="2023-04-09T23:49:40.457" v="602"/>
          <ac:inkMkLst>
            <pc:docMk/>
            <pc:sldMk cId="1181720292" sldId="459"/>
            <ac:inkMk id="54" creationId="{4D779BB0-CB0E-8215-842B-5000A8EA5DCB}"/>
          </ac:inkMkLst>
        </pc:inkChg>
        <pc:inkChg chg="add del mod">
          <ac:chgData name="Tim Cook" userId="d1c7cfb340f2c7ab" providerId="LiveId" clId="{121D8D34-14B0-4BD2-A391-7392875EB785}" dt="2023-04-09T23:49:40.457" v="600"/>
          <ac:inkMkLst>
            <pc:docMk/>
            <pc:sldMk cId="1181720292" sldId="459"/>
            <ac:inkMk id="55" creationId="{B1350F95-AC4F-E423-8054-8AAEE3427F71}"/>
          </ac:inkMkLst>
        </pc:inkChg>
        <pc:inkChg chg="add del mod">
          <ac:chgData name="Tim Cook" userId="d1c7cfb340f2c7ab" providerId="LiveId" clId="{121D8D34-14B0-4BD2-A391-7392875EB785}" dt="2023-04-09T23:49:25.080" v="583"/>
          <ac:inkMkLst>
            <pc:docMk/>
            <pc:sldMk cId="1181720292" sldId="459"/>
            <ac:inkMk id="56" creationId="{FD75C5C5-7BB9-8259-CFD6-C83CBE8EBAE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58" creationId="{6921B079-CFDD-7B98-FA89-F62E20457BF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0" creationId="{3DA3362B-6BC4-9BD3-5270-4FE7D6D6AED0}"/>
          </ac:inkMkLst>
        </pc:inkChg>
        <pc:inkChg chg="add del mod">
          <ac:chgData name="Tim Cook" userId="d1c7cfb340f2c7ab" providerId="LiveId" clId="{121D8D34-14B0-4BD2-A391-7392875EB785}" dt="2023-04-09T23:49:50.756" v="617"/>
          <ac:inkMkLst>
            <pc:docMk/>
            <pc:sldMk cId="1181720292" sldId="459"/>
            <ac:inkMk id="61" creationId="{657F5CC7-8C57-3E2F-5455-DF93C25BD62D}"/>
          </ac:inkMkLst>
        </pc:inkChg>
        <pc:inkChg chg="add del mod">
          <ac:chgData name="Tim Cook" userId="d1c7cfb340f2c7ab" providerId="LiveId" clId="{121D8D34-14B0-4BD2-A391-7392875EB785}" dt="2023-04-09T23:49:50.756" v="616"/>
          <ac:inkMkLst>
            <pc:docMk/>
            <pc:sldMk cId="1181720292" sldId="459"/>
            <ac:inkMk id="62" creationId="{7614E850-1A5A-5EED-7970-21263C117658}"/>
          </ac:inkMkLst>
        </pc:inkChg>
        <pc:inkChg chg="add del mod">
          <ac:chgData name="Tim Cook" userId="d1c7cfb340f2c7ab" providerId="LiveId" clId="{121D8D34-14B0-4BD2-A391-7392875EB785}" dt="2023-04-09T23:49:50.756" v="615"/>
          <ac:inkMkLst>
            <pc:docMk/>
            <pc:sldMk cId="1181720292" sldId="459"/>
            <ac:inkMk id="63" creationId="{96CB2259-09C0-CDD2-E60A-D57555C02FF3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4" creationId="{DD6483F4-CB37-B4CD-89CB-56A4D0876E5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5" creationId="{5D3C16D4-3FD9-6200-F3BE-B970C8967D85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6" creationId="{86AECD34-E937-1298-57FC-E161224D8453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8" creationId="{06CD0CF7-5EA3-AE39-2128-0A0C55C23FAF}"/>
          </ac:inkMkLst>
        </pc:inkChg>
        <pc:inkChg chg="add del mod">
          <ac:chgData name="Tim Cook" userId="d1c7cfb340f2c7ab" providerId="LiveId" clId="{121D8D34-14B0-4BD2-A391-7392875EB785}" dt="2023-04-09T23:49:57.735" v="622"/>
          <ac:inkMkLst>
            <pc:docMk/>
            <pc:sldMk cId="1181720292" sldId="459"/>
            <ac:inkMk id="69" creationId="{D65EC936-E153-89E5-BA14-1069A9AB0E79}"/>
          </ac:inkMkLst>
        </pc:inkChg>
        <pc:inkChg chg="add del mod">
          <ac:chgData name="Tim Cook" userId="d1c7cfb340f2c7ab" providerId="LiveId" clId="{121D8D34-14B0-4BD2-A391-7392875EB785}" dt="2023-04-09T23:49:57.735" v="621"/>
          <ac:inkMkLst>
            <pc:docMk/>
            <pc:sldMk cId="1181720292" sldId="459"/>
            <ac:inkMk id="70" creationId="{279B4597-F2CE-53C2-A8D6-ABE795513A83}"/>
          </ac:inkMkLst>
        </pc:inkChg>
        <pc:inkChg chg="add del mod">
          <ac:chgData name="Tim Cook" userId="d1c7cfb340f2c7ab" providerId="LiveId" clId="{121D8D34-14B0-4BD2-A391-7392875EB785}" dt="2023-04-09T23:49:57.743" v="625"/>
          <ac:inkMkLst>
            <pc:docMk/>
            <pc:sldMk cId="1181720292" sldId="459"/>
            <ac:inkMk id="71" creationId="{EB225B7C-C86B-8FD7-E2EE-3334DE25624C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3" creationId="{92AD5305-8363-A6FE-E039-61F60D89A412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4" creationId="{9ABAF803-DB90-A59A-1606-1FDE21AD6254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5" creationId="{8A86BF6E-2287-3717-A57D-ED81B2CFFDF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6" creationId="{A85458D4-B7EE-4BD3-E976-9AC0FC7C33B1}"/>
          </ac:inkMkLst>
        </pc:inkChg>
        <pc:inkChg chg="add del mod">
          <ac:chgData name="Tim Cook" userId="d1c7cfb340f2c7ab" providerId="LiveId" clId="{121D8D34-14B0-4BD2-A391-7392875EB785}" dt="2023-04-09T23:49:53.173" v="618"/>
          <ac:inkMkLst>
            <pc:docMk/>
            <pc:sldMk cId="1181720292" sldId="459"/>
            <ac:inkMk id="77" creationId="{DD8D0FD8-7B90-09AF-AFF5-30800902B1E8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9" creationId="{E84E8A5F-0DA3-B2DB-2F95-6CCB5526D847}"/>
          </ac:inkMkLst>
        </pc:inkChg>
        <pc:inkChg chg="add del mod">
          <ac:chgData name="Tim Cook" userId="d1c7cfb340f2c7ab" providerId="LiveId" clId="{121D8D34-14B0-4BD2-A391-7392875EB785}" dt="2023-04-09T23:49:57.735" v="623"/>
          <ac:inkMkLst>
            <pc:docMk/>
            <pc:sldMk cId="1181720292" sldId="459"/>
            <ac:inkMk id="80" creationId="{D5C7A0C6-7A36-7468-CE3E-A69EF0EBFCA2}"/>
          </ac:inkMkLst>
        </pc:inkChg>
        <pc:inkChg chg="add del mod">
          <ac:chgData name="Tim Cook" userId="d1c7cfb340f2c7ab" providerId="LiveId" clId="{121D8D34-14B0-4BD2-A391-7392875EB785}" dt="2023-04-09T23:49:57.735" v="624"/>
          <ac:inkMkLst>
            <pc:docMk/>
            <pc:sldMk cId="1181720292" sldId="459"/>
            <ac:inkMk id="81" creationId="{7C9E1824-C4D8-8C61-CFC9-E76CB9989398}"/>
          </ac:inkMkLst>
        </pc:inkChg>
        <pc:inkChg chg="add del mod">
          <ac:chgData name="Tim Cook" userId="d1c7cfb340f2c7ab" providerId="LiveId" clId="{121D8D34-14B0-4BD2-A391-7392875EB785}" dt="2023-04-09T23:49:57.743" v="626"/>
          <ac:inkMkLst>
            <pc:docMk/>
            <pc:sldMk cId="1181720292" sldId="459"/>
            <ac:inkMk id="82" creationId="{84259410-2E1A-F075-5C65-5F93FD832D5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4" creationId="{99634371-FB4E-3D71-A370-B83296C997C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6" creationId="{FCFB9926-7757-70D9-0760-91A4BCAF4545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7" creationId="{45BC7B51-D86D-21F9-5595-9FACCE9D9137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8" creationId="{415CD6D6-44A5-F58D-98F6-2D226CDA945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9" creationId="{715733EF-518A-4D78-C149-B12543A6D75D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0" creationId="{4C540F17-1828-169D-FB64-B4FD8F49CC1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1" creationId="{C7A5D54F-90CF-BA8A-5984-650F4D07007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2" creationId="{9AD6E0C3-7314-69E8-3EA9-33CAA241FE6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3" creationId="{6961AA3D-F759-9023-050B-914B3DF2E3CC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4" creationId="{76EDE730-7B60-1085-FDA8-31AFE33F455D}"/>
          </ac:inkMkLst>
        </pc:inkChg>
        <pc:inkChg chg="add del">
          <ac:chgData name="Tim Cook" userId="d1c7cfb340f2c7ab" providerId="LiveId" clId="{121D8D34-14B0-4BD2-A391-7392875EB785}" dt="2023-04-09T23:53:17.385" v="787"/>
          <ac:inkMkLst>
            <pc:docMk/>
            <pc:sldMk cId="1181720292" sldId="459"/>
            <ac:inkMk id="98" creationId="{CF0E8638-21AD-F1E8-354B-B6018CFA3A71}"/>
          </ac:inkMkLst>
        </pc:inkChg>
        <pc:inkChg chg="add">
          <ac:chgData name="Tim Cook" userId="d1c7cfb340f2c7ab" providerId="LiveId" clId="{121D8D34-14B0-4BD2-A391-7392875EB785}" dt="2023-04-09T23:53:22.733" v="788" actId="9405"/>
          <ac:inkMkLst>
            <pc:docMk/>
            <pc:sldMk cId="1181720292" sldId="459"/>
            <ac:inkMk id="99" creationId="{F9FA827A-A498-E834-F00B-1D1D0911C891}"/>
          </ac:inkMkLst>
        </pc:inkChg>
        <pc:inkChg chg="add del">
          <ac:chgData name="Tim Cook" userId="d1c7cfb340f2c7ab" providerId="LiveId" clId="{121D8D34-14B0-4BD2-A391-7392875EB785}" dt="2023-04-09T23:53:26.268" v="791"/>
          <ac:inkMkLst>
            <pc:docMk/>
            <pc:sldMk cId="1181720292" sldId="459"/>
            <ac:inkMk id="100" creationId="{39E89928-59B0-F4F6-C7E4-E5A9287B720A}"/>
          </ac:inkMkLst>
        </pc:inkChg>
        <pc:inkChg chg="add del">
          <ac:chgData name="Tim Cook" userId="d1c7cfb340f2c7ab" providerId="LiveId" clId="{121D8D34-14B0-4BD2-A391-7392875EB785}" dt="2023-04-09T23:53:26.268" v="792"/>
          <ac:inkMkLst>
            <pc:docMk/>
            <pc:sldMk cId="1181720292" sldId="459"/>
            <ac:inkMk id="101" creationId="{A59F9B94-07D9-01FF-D3F5-21876C43E9AB}"/>
          </ac:inkMkLst>
        </pc:inkChg>
        <pc:inkChg chg="add del">
          <ac:chgData name="Tim Cook" userId="d1c7cfb340f2c7ab" providerId="LiveId" clId="{121D8D34-14B0-4BD2-A391-7392875EB785}" dt="2023-04-09T23:54:02.443" v="795"/>
          <ac:inkMkLst>
            <pc:docMk/>
            <pc:sldMk cId="1181720292" sldId="459"/>
            <ac:inkMk id="102" creationId="{3927C958-CD0D-2AEC-B674-3DCCC95249D3}"/>
          </ac:inkMkLst>
        </pc:inkChg>
        <pc:inkChg chg="add">
          <ac:chgData name="Tim Cook" userId="d1c7cfb340f2c7ab" providerId="LiveId" clId="{121D8D34-14B0-4BD2-A391-7392875EB785}" dt="2023-04-09T23:54:04.269" v="796" actId="9405"/>
          <ac:inkMkLst>
            <pc:docMk/>
            <pc:sldMk cId="1181720292" sldId="459"/>
            <ac:inkMk id="103" creationId="{858A1A09-4DCD-7F07-056B-9E32108640CF}"/>
          </ac:inkMkLst>
        </pc:inkChg>
      </pc:sldChg>
      <pc:sldChg chg="addSp delSp modSp add mod">
        <pc:chgData name="Tim Cook" userId="d1c7cfb340f2c7ab" providerId="LiveId" clId="{121D8D34-14B0-4BD2-A391-7392875EB785}" dt="2023-04-09T23:51:45.049" v="708"/>
        <pc:sldMkLst>
          <pc:docMk/>
          <pc:sldMk cId="4283204170" sldId="460"/>
        </pc:sldMkLst>
        <pc:grpChg chg="del mod">
          <ac:chgData name="Tim Cook" userId="d1c7cfb340f2c7ab" providerId="LiveId" clId="{121D8D34-14B0-4BD2-A391-7392875EB785}" dt="2023-04-09T23:50:33.367" v="642"/>
          <ac:grpSpMkLst>
            <pc:docMk/>
            <pc:sldMk cId="4283204170" sldId="460"/>
            <ac:grpSpMk id="6" creationId="{D84CE541-6BAE-21F9-576A-8EBDC74FC69C}"/>
          </ac:grpSpMkLst>
        </pc:grpChg>
        <pc:grpChg chg="del mod">
          <ac:chgData name="Tim Cook" userId="d1c7cfb340f2c7ab" providerId="LiveId" clId="{121D8D34-14B0-4BD2-A391-7392875EB785}" dt="2023-04-09T23:50:43.417" v="649"/>
          <ac:grpSpMkLst>
            <pc:docMk/>
            <pc:sldMk cId="4283204170" sldId="460"/>
            <ac:grpSpMk id="8" creationId="{DB4694A0-AFE8-1DBD-5D06-584B633F65D7}"/>
          </ac:grpSpMkLst>
        </pc:grpChg>
        <pc:grpChg chg="del mod">
          <ac:chgData name="Tim Cook" userId="d1c7cfb340f2c7ab" providerId="LiveId" clId="{121D8D34-14B0-4BD2-A391-7392875EB785}" dt="2023-04-09T23:50:55.285" v="656"/>
          <ac:grpSpMkLst>
            <pc:docMk/>
            <pc:sldMk cId="4283204170" sldId="460"/>
            <ac:grpSpMk id="14" creationId="{71AE50C6-4DF5-1839-44A2-4A0384072992}"/>
          </ac:grpSpMkLst>
        </pc:grpChg>
        <pc:grpChg chg="del mod">
          <ac:chgData name="Tim Cook" userId="d1c7cfb340f2c7ab" providerId="LiveId" clId="{121D8D34-14B0-4BD2-A391-7392875EB785}" dt="2023-04-09T23:50:57.656" v="658"/>
          <ac:grpSpMkLst>
            <pc:docMk/>
            <pc:sldMk cId="4283204170" sldId="460"/>
            <ac:grpSpMk id="16" creationId="{0F9B05A4-BD9D-2419-DB6F-6C224EA7416E}"/>
          </ac:grpSpMkLst>
        </pc:grpChg>
        <pc:grpChg chg="del mod">
          <ac:chgData name="Tim Cook" userId="d1c7cfb340f2c7ab" providerId="LiveId" clId="{121D8D34-14B0-4BD2-A391-7392875EB785}" dt="2023-04-09T23:50:59.456" v="660"/>
          <ac:grpSpMkLst>
            <pc:docMk/>
            <pc:sldMk cId="4283204170" sldId="460"/>
            <ac:grpSpMk id="18" creationId="{07F141E1-4A5F-FC81-4507-907E0BF00206}"/>
          </ac:grpSpMkLst>
        </pc:grpChg>
        <pc:grpChg chg="del mod">
          <ac:chgData name="Tim Cook" userId="d1c7cfb340f2c7ab" providerId="LiveId" clId="{121D8D34-14B0-4BD2-A391-7392875EB785}" dt="2023-04-09T23:51:01.659" v="663"/>
          <ac:grpSpMkLst>
            <pc:docMk/>
            <pc:sldMk cId="4283204170" sldId="460"/>
            <ac:grpSpMk id="20" creationId="{0D9045C4-974A-4439-BF20-0E040CB69F5B}"/>
          </ac:grpSpMkLst>
        </pc:grpChg>
        <pc:grpChg chg="del mod">
          <ac:chgData name="Tim Cook" userId="d1c7cfb340f2c7ab" providerId="LiveId" clId="{121D8D34-14B0-4BD2-A391-7392875EB785}" dt="2023-04-09T23:51:03.237" v="665"/>
          <ac:grpSpMkLst>
            <pc:docMk/>
            <pc:sldMk cId="4283204170" sldId="460"/>
            <ac:grpSpMk id="23" creationId="{A34D8602-2688-7635-5C54-FB4F7A7AE465}"/>
          </ac:grpSpMkLst>
        </pc:grpChg>
        <pc:grpChg chg="del mod">
          <ac:chgData name="Tim Cook" userId="d1c7cfb340f2c7ab" providerId="LiveId" clId="{121D8D34-14B0-4BD2-A391-7392875EB785}" dt="2023-04-09T23:51:06.461" v="670"/>
          <ac:grpSpMkLst>
            <pc:docMk/>
            <pc:sldMk cId="4283204170" sldId="460"/>
            <ac:grpSpMk id="25" creationId="{55287E32-33D2-7CAD-614B-E7B9C757B5F2}"/>
          </ac:grpSpMkLst>
        </pc:grpChg>
        <pc:grpChg chg="del mod">
          <ac:chgData name="Tim Cook" userId="d1c7cfb340f2c7ab" providerId="LiveId" clId="{121D8D34-14B0-4BD2-A391-7392875EB785}" dt="2023-04-09T23:51:06.461" v="670"/>
          <ac:grpSpMkLst>
            <pc:docMk/>
            <pc:sldMk cId="4283204170" sldId="460"/>
            <ac:grpSpMk id="29" creationId="{9D60E922-B049-8845-91B2-A36D7C931F18}"/>
          </ac:grpSpMkLst>
        </pc:grpChg>
        <pc:grpChg chg="mod">
          <ac:chgData name="Tim Cook" userId="d1c7cfb340f2c7ab" providerId="LiveId" clId="{121D8D34-14B0-4BD2-A391-7392875EB785}" dt="2023-04-09T23:51:06.918" v="672"/>
          <ac:grpSpMkLst>
            <pc:docMk/>
            <pc:sldMk cId="4283204170" sldId="460"/>
            <ac:grpSpMk id="30" creationId="{7CD09D6F-A51C-626D-6F07-19BEB84A2478}"/>
          </ac:grpSpMkLst>
        </pc:grpChg>
        <pc:grpChg chg="mod">
          <ac:chgData name="Tim Cook" userId="d1c7cfb340f2c7ab" providerId="LiveId" clId="{121D8D34-14B0-4BD2-A391-7392875EB785}" dt="2023-04-09T23:51:15.658" v="677"/>
          <ac:grpSpMkLst>
            <pc:docMk/>
            <pc:sldMk cId="4283204170" sldId="460"/>
            <ac:grpSpMk id="34" creationId="{90A7A9E4-FC11-B56A-7742-EFD3AC302E1D}"/>
          </ac:grpSpMkLst>
        </pc:grpChg>
        <pc:grpChg chg="mod">
          <ac:chgData name="Tim Cook" userId="d1c7cfb340f2c7ab" providerId="LiveId" clId="{121D8D34-14B0-4BD2-A391-7392875EB785}" dt="2023-04-09T23:51:18.341" v="681"/>
          <ac:grpSpMkLst>
            <pc:docMk/>
            <pc:sldMk cId="4283204170" sldId="460"/>
            <ac:grpSpMk id="38" creationId="{66934B93-8AAF-D7F1-C0AD-FC239739BDE8}"/>
          </ac:grpSpMkLst>
        </pc:grpChg>
        <pc:grpChg chg="mod">
          <ac:chgData name="Tim Cook" userId="d1c7cfb340f2c7ab" providerId="LiveId" clId="{121D8D34-14B0-4BD2-A391-7392875EB785}" dt="2023-04-09T23:51:27.673" v="685"/>
          <ac:grpSpMkLst>
            <pc:docMk/>
            <pc:sldMk cId="4283204170" sldId="460"/>
            <ac:grpSpMk id="42" creationId="{61B18E3F-58A5-7666-92D0-FDF42D8E350E}"/>
          </ac:grpSpMkLst>
        </pc:grpChg>
        <pc:grpChg chg="del mod">
          <ac:chgData name="Tim Cook" userId="d1c7cfb340f2c7ab" providerId="LiveId" clId="{121D8D34-14B0-4BD2-A391-7392875EB785}" dt="2023-04-09T23:51:36.728" v="697"/>
          <ac:grpSpMkLst>
            <pc:docMk/>
            <pc:sldMk cId="4283204170" sldId="460"/>
            <ac:grpSpMk id="50" creationId="{5D083F21-0BFD-36F3-C999-1142AA75D183}"/>
          </ac:grpSpMkLst>
        </pc:grpChg>
        <pc:grpChg chg="del mod">
          <ac:chgData name="Tim Cook" userId="d1c7cfb340f2c7ab" providerId="LiveId" clId="{121D8D34-14B0-4BD2-A391-7392875EB785}" dt="2023-04-09T23:51:40.265" v="703"/>
          <ac:grpSpMkLst>
            <pc:docMk/>
            <pc:sldMk cId="4283204170" sldId="460"/>
            <ac:grpSpMk id="54" creationId="{9AA6AA53-5C49-A746-45D3-DCEEB9D0C48D}"/>
          </ac:grpSpMkLst>
        </pc:grpChg>
        <pc:grpChg chg="del mod">
          <ac:chgData name="Tim Cook" userId="d1c7cfb340f2c7ab" providerId="LiveId" clId="{121D8D34-14B0-4BD2-A391-7392875EB785}" dt="2023-04-09T23:51:45.049" v="708"/>
          <ac:grpSpMkLst>
            <pc:docMk/>
            <pc:sldMk cId="4283204170" sldId="460"/>
            <ac:grpSpMk id="58" creationId="{4ACD3B9F-2575-70FB-AD86-173769993D17}"/>
          </ac:grpSpMkLst>
        </pc:grpChg>
        <pc:grpChg chg="mod">
          <ac:chgData name="Tim Cook" userId="d1c7cfb340f2c7ab" providerId="LiveId" clId="{121D8D34-14B0-4BD2-A391-7392875EB785}" dt="2023-04-09T23:51:44.155" v="706"/>
          <ac:grpSpMkLst>
            <pc:docMk/>
            <pc:sldMk cId="4283204170" sldId="460"/>
            <ac:grpSpMk id="61" creationId="{8DCECDAE-559C-E1D7-90FF-5AEB7F1A5D7F}"/>
          </ac:grpSpMkLst>
        </pc:grpChg>
        <pc:grpChg chg="mod">
          <ac:chgData name="Tim Cook" userId="d1c7cfb340f2c7ab" providerId="LiveId" clId="{121D8D34-14B0-4BD2-A391-7392875EB785}" dt="2023-04-09T23:51:45.049" v="708"/>
          <ac:grpSpMkLst>
            <pc:docMk/>
            <pc:sldMk cId="4283204170" sldId="460"/>
            <ac:grpSpMk id="63" creationId="{B3FF6A8D-C924-103B-3091-3C47F3C94C8A}"/>
          </ac:grpSpMkLst>
        </pc:grp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3" creationId="{163DC902-D22F-B573-91D1-B6140D317097}"/>
          </ac:inkMkLst>
        </pc:inkChg>
        <pc:inkChg chg="add del mod">
          <ac:chgData name="Tim Cook" userId="d1c7cfb340f2c7ab" providerId="LiveId" clId="{121D8D34-14B0-4BD2-A391-7392875EB785}" dt="2023-04-09T23:50:37.998" v="645"/>
          <ac:inkMkLst>
            <pc:docMk/>
            <pc:sldMk cId="4283204170" sldId="460"/>
            <ac:inkMk id="4" creationId="{63D8224D-BAFE-4FB0-B64C-5B51F0E573D1}"/>
          </ac:inkMkLst>
        </pc:inkChg>
        <pc:inkChg chg="add del mod">
          <ac:chgData name="Tim Cook" userId="d1c7cfb340f2c7ab" providerId="LiveId" clId="{121D8D34-14B0-4BD2-A391-7392875EB785}" dt="2023-04-09T23:50:36.579" v="644"/>
          <ac:inkMkLst>
            <pc:docMk/>
            <pc:sldMk cId="4283204170" sldId="460"/>
            <ac:inkMk id="5" creationId="{9EDF658F-A0A7-3649-B6F7-D7751110C45C}"/>
          </ac:inkMkLst>
        </pc:inkChg>
        <pc:inkChg chg="add del mod">
          <ac:chgData name="Tim Cook" userId="d1c7cfb340f2c7ab" providerId="LiveId" clId="{121D8D34-14B0-4BD2-A391-7392875EB785}" dt="2023-04-09T23:50:43.417" v="649"/>
          <ac:inkMkLst>
            <pc:docMk/>
            <pc:sldMk cId="4283204170" sldId="460"/>
            <ac:inkMk id="7" creationId="{7EFE1E6E-610C-4EFA-42DF-952EF562B089}"/>
          </ac:inkMkLst>
        </pc:inkChg>
        <pc:inkChg chg="add del">
          <ac:chgData name="Tim Cook" userId="d1c7cfb340f2c7ab" providerId="LiveId" clId="{121D8D34-14B0-4BD2-A391-7392875EB785}" dt="2023-04-09T23:50:43.417" v="651"/>
          <ac:inkMkLst>
            <pc:docMk/>
            <pc:sldMk cId="4283204170" sldId="460"/>
            <ac:inkMk id="9" creationId="{21262125-BB32-2265-FA29-CC70A4FC25B5}"/>
          </ac:inkMkLst>
        </pc:inkChg>
        <pc:inkChg chg="add del">
          <ac:chgData name="Tim Cook" userId="d1c7cfb340f2c7ab" providerId="LiveId" clId="{121D8D34-14B0-4BD2-A391-7392875EB785}" dt="2023-04-09T23:50:43.417" v="650"/>
          <ac:inkMkLst>
            <pc:docMk/>
            <pc:sldMk cId="4283204170" sldId="460"/>
            <ac:inkMk id="10" creationId="{47C05035-21D0-3C36-311B-A745A7E7E237}"/>
          </ac:inkMkLst>
        </pc:inkChg>
        <pc:inkChg chg="add del">
          <ac:chgData name="Tim Cook" userId="d1c7cfb340f2c7ab" providerId="LiveId" clId="{121D8D34-14B0-4BD2-A391-7392875EB785}" dt="2023-04-09T23:50:43.417" v="648"/>
          <ac:inkMkLst>
            <pc:docMk/>
            <pc:sldMk cId="4283204170" sldId="460"/>
            <ac:inkMk id="11" creationId="{8834759D-D68B-E615-E380-7844C6059909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2" creationId="{4AB0F4B9-0E7E-7760-D7F6-6859C9929D17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3" creationId="{DCA7255D-BD66-B206-6770-58B553E75925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5" creationId="{AE11E820-A094-083F-A73D-1F1A573574B2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7" creationId="{719773D0-1867-4E5E-80D6-D50516D8FF55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9" creationId="{298A4B43-1613-445A-5EC2-01AD2E665939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1" creationId="{FA1A5DB7-0E33-A30C-AF77-CB1DA4F47CD0}"/>
          </ac:inkMkLst>
        </pc:inkChg>
        <pc:inkChg chg="add del mod">
          <ac:chgData name="Tim Cook" userId="d1c7cfb340f2c7ab" providerId="LiveId" clId="{121D8D34-14B0-4BD2-A391-7392875EB785}" dt="2023-04-09T23:51:03.450" v="666"/>
          <ac:inkMkLst>
            <pc:docMk/>
            <pc:sldMk cId="4283204170" sldId="460"/>
            <ac:inkMk id="22" creationId="{FDDD3D28-0FEE-9D70-FEB1-502EA626C8F7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4" creationId="{A995A427-F742-FE8F-F615-EF1EBB42BEBF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6" creationId="{BA361E12-8F78-B41A-6782-16B9D9B7A100}"/>
          </ac:inkMkLst>
        </pc:inkChg>
        <pc:inkChg chg="add del mod">
          <ac:chgData name="Tim Cook" userId="d1c7cfb340f2c7ab" providerId="LiveId" clId="{121D8D34-14B0-4BD2-A391-7392875EB785}" dt="2023-04-09T23:51:06.918" v="671"/>
          <ac:inkMkLst>
            <pc:docMk/>
            <pc:sldMk cId="4283204170" sldId="460"/>
            <ac:inkMk id="27" creationId="{75B3A19D-57CD-7C93-13E2-0CDA5AE6361E}"/>
          </ac:inkMkLst>
        </pc:inkChg>
        <pc:inkChg chg="add del mod">
          <ac:chgData name="Tim Cook" userId="d1c7cfb340f2c7ab" providerId="LiveId" clId="{121D8D34-14B0-4BD2-A391-7392875EB785}" dt="2023-04-09T23:51:06.918" v="672"/>
          <ac:inkMkLst>
            <pc:docMk/>
            <pc:sldMk cId="4283204170" sldId="460"/>
            <ac:inkMk id="28" creationId="{8D75582C-54E6-F6C6-E740-9816A3380A02}"/>
          </ac:inkMkLst>
        </pc:inkChg>
        <pc:inkChg chg="add mod">
          <ac:chgData name="Tim Cook" userId="d1c7cfb340f2c7ab" providerId="LiveId" clId="{121D8D34-14B0-4BD2-A391-7392875EB785}" dt="2023-04-09T23:51:15.658" v="677"/>
          <ac:inkMkLst>
            <pc:docMk/>
            <pc:sldMk cId="4283204170" sldId="460"/>
            <ac:inkMk id="31" creationId="{387C4BD4-8C7D-E092-CB9A-19710B8A1903}"/>
          </ac:inkMkLst>
        </pc:inkChg>
        <pc:inkChg chg="add mod">
          <ac:chgData name="Tim Cook" userId="d1c7cfb340f2c7ab" providerId="LiveId" clId="{121D8D34-14B0-4BD2-A391-7392875EB785}" dt="2023-04-09T23:51:15.658" v="677"/>
          <ac:inkMkLst>
            <pc:docMk/>
            <pc:sldMk cId="4283204170" sldId="460"/>
            <ac:inkMk id="32" creationId="{05EF589C-88BB-859C-5A43-581222BD6053}"/>
          </ac:inkMkLst>
        </pc:inkChg>
        <pc:inkChg chg="add">
          <ac:chgData name="Tim Cook" userId="d1c7cfb340f2c7ab" providerId="LiveId" clId="{121D8D34-14B0-4BD2-A391-7392875EB785}" dt="2023-04-09T23:51:15.034" v="676" actId="9405"/>
          <ac:inkMkLst>
            <pc:docMk/>
            <pc:sldMk cId="4283204170" sldId="460"/>
            <ac:inkMk id="33" creationId="{FA127A20-0AB4-F1AB-BC39-BFD0F3E3A49B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5" creationId="{DF7B97E3-76E8-5BBE-CCF4-AF84A9776031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6" creationId="{F88F4A57-F256-7E20-C260-4359C15C009D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7" creationId="{69395D00-CB81-E1FE-0862-A3C279F96CE4}"/>
          </ac:inkMkLst>
        </pc:inkChg>
        <pc:inkChg chg="add">
          <ac:chgData name="Tim Cook" userId="d1c7cfb340f2c7ab" providerId="LiveId" clId="{121D8D34-14B0-4BD2-A391-7392875EB785}" dt="2023-04-09T23:51:20.022" v="682" actId="9405"/>
          <ac:inkMkLst>
            <pc:docMk/>
            <pc:sldMk cId="4283204170" sldId="460"/>
            <ac:inkMk id="39" creationId="{8C859685-936F-0BA6-C37E-C9E1DF1D657F}"/>
          </ac:inkMkLst>
        </pc:inkChg>
        <pc:inkChg chg="add mod">
          <ac:chgData name="Tim Cook" userId="d1c7cfb340f2c7ab" providerId="LiveId" clId="{121D8D34-14B0-4BD2-A391-7392875EB785}" dt="2023-04-09T23:51:27.673" v="685"/>
          <ac:inkMkLst>
            <pc:docMk/>
            <pc:sldMk cId="4283204170" sldId="460"/>
            <ac:inkMk id="40" creationId="{E8059334-DA4D-9D73-0148-0607E64513A7}"/>
          </ac:inkMkLst>
        </pc:inkChg>
        <pc:inkChg chg="add mod">
          <ac:chgData name="Tim Cook" userId="d1c7cfb340f2c7ab" providerId="LiveId" clId="{121D8D34-14B0-4BD2-A391-7392875EB785}" dt="2023-04-09T23:51:27.673" v="685"/>
          <ac:inkMkLst>
            <pc:docMk/>
            <pc:sldMk cId="4283204170" sldId="460"/>
            <ac:inkMk id="41" creationId="{326F6971-1455-7160-B6B4-8B046C55C009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3" creationId="{737CBA0A-FC33-5888-587D-E1CD7DB270A7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4" creationId="{C489D7C3-604E-9F90-8604-C37E5BCEA80A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5" creationId="{B922BE56-7E0A-331A-B44F-EB4D4D7D0D02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6" creationId="{0D0ECECF-FE46-4790-8097-1B1E958EA796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7" creationId="{D67B870D-90B4-5AF0-A7E5-95E09370F973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8" creationId="{A796D1CB-E522-D869-315E-F86917427A10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9" creationId="{B8D98C25-7E06-0809-6306-CE4C024605A6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1" creationId="{8865A212-568B-1D68-5116-F5C081AFE939}"/>
          </ac:inkMkLst>
        </pc:inkChg>
        <pc:inkChg chg="add del mod">
          <ac:chgData name="Tim Cook" userId="d1c7cfb340f2c7ab" providerId="LiveId" clId="{121D8D34-14B0-4BD2-A391-7392875EB785}" dt="2023-04-09T23:51:37.172" v="699"/>
          <ac:inkMkLst>
            <pc:docMk/>
            <pc:sldMk cId="4283204170" sldId="460"/>
            <ac:inkMk id="52" creationId="{A0E77849-7AE0-3A9D-8583-E482A2455021}"/>
          </ac:inkMkLst>
        </pc:inkChg>
        <pc:inkChg chg="add del mod">
          <ac:chgData name="Tim Cook" userId="d1c7cfb340f2c7ab" providerId="LiveId" clId="{121D8D34-14B0-4BD2-A391-7392875EB785}" dt="2023-04-09T23:51:37.172" v="698"/>
          <ac:inkMkLst>
            <pc:docMk/>
            <pc:sldMk cId="4283204170" sldId="460"/>
            <ac:inkMk id="53" creationId="{DAC8929B-6734-9907-ABE8-E8A25AE19F38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5" creationId="{97806207-C930-52A0-7F22-0BAD908628CF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6" creationId="{9E5302C2-BCE6-4275-3AAD-1E05094D3D83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7" creationId="{1318EEF7-EDF7-E02B-EA19-94E85C8D070A}"/>
          </ac:inkMkLst>
        </pc:inkChg>
        <pc:inkChg chg="add mod">
          <ac:chgData name="Tim Cook" userId="d1c7cfb340f2c7ab" providerId="LiveId" clId="{121D8D34-14B0-4BD2-A391-7392875EB785}" dt="2023-04-09T23:51:44.155" v="706"/>
          <ac:inkMkLst>
            <pc:docMk/>
            <pc:sldMk cId="4283204170" sldId="460"/>
            <ac:inkMk id="59" creationId="{8ACF6F20-5B1C-8BB7-7AD0-03B594ADB97C}"/>
          </ac:inkMkLst>
        </pc:inkChg>
        <pc:inkChg chg="add mod">
          <ac:chgData name="Tim Cook" userId="d1c7cfb340f2c7ab" providerId="LiveId" clId="{121D8D34-14B0-4BD2-A391-7392875EB785}" dt="2023-04-09T23:51:44.155" v="706"/>
          <ac:inkMkLst>
            <pc:docMk/>
            <pc:sldMk cId="4283204170" sldId="460"/>
            <ac:inkMk id="60" creationId="{88DBE9E6-AA8E-95C1-9811-0F4482C78CE0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62" creationId="{52BDF71D-CAC7-7CF5-2BB7-BFE882419604}"/>
          </ac:inkMkLst>
        </pc:inkChg>
      </pc:sldChg>
      <pc:sldChg chg="addSp delSp modSp add mod">
        <pc:chgData name="Tim Cook" userId="d1c7cfb340f2c7ab" providerId="LiveId" clId="{121D8D34-14B0-4BD2-A391-7392875EB785}" dt="2023-04-09T23:53:08.491" v="785" actId="9405"/>
        <pc:sldMkLst>
          <pc:docMk/>
          <pc:sldMk cId="153036159" sldId="461"/>
        </pc:sldMkLst>
        <pc:grpChg chg="del mod">
          <ac:chgData name="Tim Cook" userId="d1c7cfb340f2c7ab" providerId="LiveId" clId="{121D8D34-14B0-4BD2-A391-7392875EB785}" dt="2023-04-09T23:51:55.610" v="715"/>
          <ac:grpSpMkLst>
            <pc:docMk/>
            <pc:sldMk cId="153036159" sldId="461"/>
            <ac:grpSpMk id="6" creationId="{46EFC0F3-704C-AF56-3FB6-DF1FA9F6DE3F}"/>
          </ac:grpSpMkLst>
        </pc:grpChg>
        <pc:grpChg chg="del mod">
          <ac:chgData name="Tim Cook" userId="d1c7cfb340f2c7ab" providerId="LiveId" clId="{121D8D34-14B0-4BD2-A391-7392875EB785}" dt="2023-04-09T23:52:00.626" v="720"/>
          <ac:grpSpMkLst>
            <pc:docMk/>
            <pc:sldMk cId="153036159" sldId="461"/>
            <ac:grpSpMk id="9" creationId="{D6254B12-F5C0-10C9-D883-FA41953BBD36}"/>
          </ac:grpSpMkLst>
        </pc:grpChg>
        <pc:grpChg chg="del mod">
          <ac:chgData name="Tim Cook" userId="d1c7cfb340f2c7ab" providerId="LiveId" clId="{121D8D34-14B0-4BD2-A391-7392875EB785}" dt="2023-04-09T23:52:01.640" v="722"/>
          <ac:grpSpMkLst>
            <pc:docMk/>
            <pc:sldMk cId="153036159" sldId="461"/>
            <ac:grpSpMk id="12" creationId="{E4930E90-CF69-EF26-4332-AF43E587BB09}"/>
          </ac:grpSpMkLst>
        </pc:grpChg>
        <pc:grpChg chg="del mod">
          <ac:chgData name="Tim Cook" userId="d1c7cfb340f2c7ab" providerId="LiveId" clId="{121D8D34-14B0-4BD2-A391-7392875EB785}" dt="2023-04-09T23:52:03.282" v="724"/>
          <ac:grpSpMkLst>
            <pc:docMk/>
            <pc:sldMk cId="153036159" sldId="461"/>
            <ac:grpSpMk id="14" creationId="{39FB1E36-4AC9-5DC0-661F-FC149369C34E}"/>
          </ac:grpSpMkLst>
        </pc:grpChg>
        <pc:grpChg chg="del mod">
          <ac:chgData name="Tim Cook" userId="d1c7cfb340f2c7ab" providerId="LiveId" clId="{121D8D34-14B0-4BD2-A391-7392875EB785}" dt="2023-04-09T23:52:07.641" v="728"/>
          <ac:grpSpMkLst>
            <pc:docMk/>
            <pc:sldMk cId="153036159" sldId="461"/>
            <ac:grpSpMk id="16" creationId="{793205E7-7D2C-F716-B1F2-EC6F7B6533DF}"/>
          </ac:grpSpMkLst>
        </pc:grpChg>
        <pc:grpChg chg="del mod">
          <ac:chgData name="Tim Cook" userId="d1c7cfb340f2c7ab" providerId="LiveId" clId="{121D8D34-14B0-4BD2-A391-7392875EB785}" dt="2023-04-09T23:52:11.743" v="731"/>
          <ac:grpSpMkLst>
            <pc:docMk/>
            <pc:sldMk cId="153036159" sldId="461"/>
            <ac:grpSpMk id="19" creationId="{85B6A6DD-B87F-1F31-1F13-6BAC98CE9BCB}"/>
          </ac:grpSpMkLst>
        </pc:grpChg>
        <pc:grpChg chg="mod">
          <ac:chgData name="Tim Cook" userId="d1c7cfb340f2c7ab" providerId="LiveId" clId="{121D8D34-14B0-4BD2-A391-7392875EB785}" dt="2023-04-09T23:52:11.743" v="731"/>
          <ac:grpSpMkLst>
            <pc:docMk/>
            <pc:sldMk cId="153036159" sldId="461"/>
            <ac:grpSpMk id="21" creationId="{4154A24B-F818-EC51-B4FD-030B6F33AEDA}"/>
          </ac:grpSpMkLst>
        </pc:grpChg>
        <pc:grpChg chg="mod">
          <ac:chgData name="Tim Cook" userId="d1c7cfb340f2c7ab" providerId="LiveId" clId="{121D8D34-14B0-4BD2-A391-7392875EB785}" dt="2023-04-09T23:52:17.474" v="736"/>
          <ac:grpSpMkLst>
            <pc:docMk/>
            <pc:sldMk cId="153036159" sldId="461"/>
            <ac:grpSpMk id="26" creationId="{D95EC342-C085-946C-4230-95B278F17EFD}"/>
          </ac:grpSpMkLst>
        </pc:grpChg>
        <pc:grpChg chg="del mod">
          <ac:chgData name="Tim Cook" userId="d1c7cfb340f2c7ab" providerId="LiveId" clId="{121D8D34-14B0-4BD2-A391-7392875EB785}" dt="2023-04-09T23:52:31.747" v="752"/>
          <ac:grpSpMkLst>
            <pc:docMk/>
            <pc:sldMk cId="153036159" sldId="461"/>
            <ac:grpSpMk id="34" creationId="{0D9539A5-3852-E46A-A963-B1A3F935C690}"/>
          </ac:grpSpMkLst>
        </pc:grpChg>
        <pc:grpChg chg="del mod">
          <ac:chgData name="Tim Cook" userId="d1c7cfb340f2c7ab" providerId="LiveId" clId="{121D8D34-14B0-4BD2-A391-7392875EB785}" dt="2023-04-09T23:52:35.192" v="756"/>
          <ac:grpSpMkLst>
            <pc:docMk/>
            <pc:sldMk cId="153036159" sldId="461"/>
            <ac:grpSpMk id="38" creationId="{D2DDB5FA-91FC-5D78-F022-31501BBAAACA}"/>
          </ac:grpSpMkLst>
        </pc:grpChg>
        <pc:grpChg chg="del mod">
          <ac:chgData name="Tim Cook" userId="d1c7cfb340f2c7ab" providerId="LiveId" clId="{121D8D34-14B0-4BD2-A391-7392875EB785}" dt="2023-04-09T23:52:47.016" v="767"/>
          <ac:grpSpMkLst>
            <pc:docMk/>
            <pc:sldMk cId="153036159" sldId="461"/>
            <ac:grpSpMk id="42" creationId="{9BFDF9FD-2CB8-8434-4056-C9CD86057D14}"/>
          </ac:grpSpMkLst>
        </pc:grpChg>
        <pc:grpChg chg="del mod">
          <ac:chgData name="Tim Cook" userId="d1c7cfb340f2c7ab" providerId="LiveId" clId="{121D8D34-14B0-4BD2-A391-7392875EB785}" dt="2023-04-09T23:52:47.016" v="767"/>
          <ac:grpSpMkLst>
            <pc:docMk/>
            <pc:sldMk cId="153036159" sldId="461"/>
            <ac:grpSpMk id="48" creationId="{50C9BB06-9415-5067-DC3D-F959A23296A7}"/>
          </ac:grpSpMkLst>
        </pc:grpChg>
        <pc:grpChg chg="del mod">
          <ac:chgData name="Tim Cook" userId="d1c7cfb340f2c7ab" providerId="LiveId" clId="{121D8D34-14B0-4BD2-A391-7392875EB785}" dt="2023-04-09T23:52:50.295" v="771"/>
          <ac:grpSpMkLst>
            <pc:docMk/>
            <pc:sldMk cId="153036159" sldId="461"/>
            <ac:grpSpMk id="50" creationId="{49172CF4-4B71-03E7-BD72-A5DF192D8C65}"/>
          </ac:grpSpMkLst>
        </pc:grpChg>
        <pc:grpChg chg="del mod">
          <ac:chgData name="Tim Cook" userId="d1c7cfb340f2c7ab" providerId="LiveId" clId="{121D8D34-14B0-4BD2-A391-7392875EB785}" dt="2023-04-09T23:52:55.982" v="775"/>
          <ac:grpSpMkLst>
            <pc:docMk/>
            <pc:sldMk cId="153036159" sldId="461"/>
            <ac:grpSpMk id="52" creationId="{E33BC9AC-B78A-1E31-7063-25D6562093EC}"/>
          </ac:grpSpMkLst>
        </pc:grpChg>
        <pc:grpChg chg="del mod">
          <ac:chgData name="Tim Cook" userId="d1c7cfb340f2c7ab" providerId="LiveId" clId="{121D8D34-14B0-4BD2-A391-7392875EB785}" dt="2023-04-09T23:53:00.502" v="780"/>
          <ac:grpSpMkLst>
            <pc:docMk/>
            <pc:sldMk cId="153036159" sldId="461"/>
            <ac:grpSpMk id="55" creationId="{15C45CE7-88B0-E872-A04D-22EF44633B1A}"/>
          </ac:grpSpMkLst>
        </pc:grpChg>
        <pc:grpChg chg="del mod">
          <ac:chgData name="Tim Cook" userId="d1c7cfb340f2c7ab" providerId="LiveId" clId="{121D8D34-14B0-4BD2-A391-7392875EB785}" dt="2023-04-09T23:53:01.848" v="782"/>
          <ac:grpSpMkLst>
            <pc:docMk/>
            <pc:sldMk cId="153036159" sldId="461"/>
            <ac:grpSpMk id="58" creationId="{5CA01DC2-B63B-4E20-67F7-5491A5B26B41}"/>
          </ac:grpSpMkLst>
        </pc:grpChg>
        <pc:grpChg chg="del mod">
          <ac:chgData name="Tim Cook" userId="d1c7cfb340f2c7ab" providerId="LiveId" clId="{121D8D34-14B0-4BD2-A391-7392875EB785}" dt="2023-04-09T23:53:04.807" v="784"/>
          <ac:grpSpMkLst>
            <pc:docMk/>
            <pc:sldMk cId="153036159" sldId="461"/>
            <ac:grpSpMk id="60" creationId="{09E8F75E-6092-DE85-3C92-19AD23D0084A}"/>
          </ac:grpSpMkLst>
        </pc:grpChg>
        <pc:grpChg chg="mod">
          <ac:chgData name="Tim Cook" userId="d1c7cfb340f2c7ab" providerId="LiveId" clId="{121D8D34-14B0-4BD2-A391-7392875EB785}" dt="2023-04-09T23:53:04.807" v="784"/>
          <ac:grpSpMkLst>
            <pc:docMk/>
            <pc:sldMk cId="153036159" sldId="461"/>
            <ac:grpSpMk id="62" creationId="{2049A838-B0B5-F588-B63F-B6925A1FEDC0}"/>
          </ac:grpSpMkLst>
        </pc:grp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3" creationId="{73685189-F3ED-42ED-A2F9-B0DFAA53DF7F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4" creationId="{32792FBA-5966-525F-8E30-08408EED9F2A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5" creationId="{89C956F8-39E5-82E5-1CAE-700E560AAEC3}"/>
          </ac:inkMkLst>
        </pc:inkChg>
        <pc:inkChg chg="add del mod">
          <ac:chgData name="Tim Cook" userId="d1c7cfb340f2c7ab" providerId="LiveId" clId="{121D8D34-14B0-4BD2-A391-7392875EB785}" dt="2023-04-09T23:51:56.538" v="717"/>
          <ac:inkMkLst>
            <pc:docMk/>
            <pc:sldMk cId="153036159" sldId="461"/>
            <ac:inkMk id="7" creationId="{91A55944-D9C4-4A17-7C1B-F700E8BB1391}"/>
          </ac:inkMkLst>
        </pc:inkChg>
        <pc:inkChg chg="add del mod">
          <ac:chgData name="Tim Cook" userId="d1c7cfb340f2c7ab" providerId="LiveId" clId="{121D8D34-14B0-4BD2-A391-7392875EB785}" dt="2023-04-09T23:51:56.316" v="716"/>
          <ac:inkMkLst>
            <pc:docMk/>
            <pc:sldMk cId="153036159" sldId="461"/>
            <ac:inkMk id="8" creationId="{C23B59FE-EF37-66F2-F260-A7AF29F17A4E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0" creationId="{EC557ED8-8E54-F13F-58CD-ED029DC6299C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1" creationId="{0EFBF2F7-0251-AC78-3672-F03196610E75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3" creationId="{C081D1F8-58EB-2C65-4A20-2B58AFBA4B73}"/>
          </ac:inkMkLst>
        </pc:inkChg>
        <pc:inkChg chg="add del mod">
          <ac:chgData name="Tim Cook" userId="d1c7cfb340f2c7ab" providerId="LiveId" clId="{121D8D34-14B0-4BD2-A391-7392875EB785}" dt="2023-04-09T23:52:03.702" v="725"/>
          <ac:inkMkLst>
            <pc:docMk/>
            <pc:sldMk cId="153036159" sldId="461"/>
            <ac:inkMk id="15" creationId="{BE8EC25B-0DDA-6977-BDBA-9BE2837F65E5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7" creationId="{93D0C0EE-1F21-1590-C1FF-392ED1F761E6}"/>
          </ac:inkMkLst>
        </pc:inkChg>
        <pc:inkChg chg="add del mod">
          <ac:chgData name="Tim Cook" userId="d1c7cfb340f2c7ab" providerId="LiveId" clId="{121D8D34-14B0-4BD2-A391-7392875EB785}" dt="2023-04-09T23:52:08.371" v="729"/>
          <ac:inkMkLst>
            <pc:docMk/>
            <pc:sldMk cId="153036159" sldId="461"/>
            <ac:inkMk id="18" creationId="{0D9FA1A0-C777-B592-B4BA-07CCB11F62F9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20" creationId="{C287E2B3-4B62-0E93-C4B1-42A396ACCAA0}"/>
          </ac:inkMkLst>
        </pc:inkChg>
        <pc:inkChg chg="add">
          <ac:chgData name="Tim Cook" userId="d1c7cfb340f2c7ab" providerId="LiveId" clId="{121D8D34-14B0-4BD2-A391-7392875EB785}" dt="2023-04-09T23:52:13.250" v="732" actId="9405"/>
          <ac:inkMkLst>
            <pc:docMk/>
            <pc:sldMk cId="153036159" sldId="461"/>
            <ac:inkMk id="22" creationId="{74216C64-F042-715C-B294-C46E1FAF68E4}"/>
          </ac:inkMkLst>
        </pc:inkChg>
        <pc:inkChg chg="add">
          <ac:chgData name="Tim Cook" userId="d1c7cfb340f2c7ab" providerId="LiveId" clId="{121D8D34-14B0-4BD2-A391-7392875EB785}" dt="2023-04-09T23:52:14.630" v="733" actId="9405"/>
          <ac:inkMkLst>
            <pc:docMk/>
            <pc:sldMk cId="153036159" sldId="461"/>
            <ac:inkMk id="23" creationId="{604C5B16-287A-D3A6-C031-610CCEEF3688}"/>
          </ac:inkMkLst>
        </pc:inkChg>
        <pc:inkChg chg="add mod">
          <ac:chgData name="Tim Cook" userId="d1c7cfb340f2c7ab" providerId="LiveId" clId="{121D8D34-14B0-4BD2-A391-7392875EB785}" dt="2023-04-09T23:52:17.474" v="736"/>
          <ac:inkMkLst>
            <pc:docMk/>
            <pc:sldMk cId="153036159" sldId="461"/>
            <ac:inkMk id="24" creationId="{3FCB0FA1-9C53-5E18-CC71-918AD352BC42}"/>
          </ac:inkMkLst>
        </pc:inkChg>
        <pc:inkChg chg="add mod">
          <ac:chgData name="Tim Cook" userId="d1c7cfb340f2c7ab" providerId="LiveId" clId="{121D8D34-14B0-4BD2-A391-7392875EB785}" dt="2023-04-09T23:52:17.474" v="736"/>
          <ac:inkMkLst>
            <pc:docMk/>
            <pc:sldMk cId="153036159" sldId="461"/>
            <ac:inkMk id="25" creationId="{C9E300D4-B179-CE97-7ECF-2180655582C6}"/>
          </ac:inkMkLst>
        </pc:inkChg>
        <pc:inkChg chg="add del">
          <ac:chgData name="Tim Cook" userId="d1c7cfb340f2c7ab" providerId="LiveId" clId="{121D8D34-14B0-4BD2-A391-7392875EB785}" dt="2023-04-09T23:52:22.090" v="741"/>
          <ac:inkMkLst>
            <pc:docMk/>
            <pc:sldMk cId="153036159" sldId="461"/>
            <ac:inkMk id="27" creationId="{4E02F8BB-69A5-1E78-66F2-152DCB4299B6}"/>
          </ac:inkMkLst>
        </pc:inkChg>
        <pc:inkChg chg="add del">
          <ac:chgData name="Tim Cook" userId="d1c7cfb340f2c7ab" providerId="LiveId" clId="{121D8D34-14B0-4BD2-A391-7392875EB785}" dt="2023-04-09T23:52:22.090" v="740"/>
          <ac:inkMkLst>
            <pc:docMk/>
            <pc:sldMk cId="153036159" sldId="461"/>
            <ac:inkMk id="28" creationId="{C69467D0-3C1B-5102-A20E-84D04E88A05A}"/>
          </ac:inkMkLst>
        </pc:inkChg>
        <pc:inkChg chg="add del">
          <ac:chgData name="Tim Cook" userId="d1c7cfb340f2c7ab" providerId="LiveId" clId="{121D8D34-14B0-4BD2-A391-7392875EB785}" dt="2023-04-09T23:52:22.090" v="742"/>
          <ac:inkMkLst>
            <pc:docMk/>
            <pc:sldMk cId="153036159" sldId="461"/>
            <ac:inkMk id="29" creationId="{5A396963-4BFF-5103-527A-96B6F9B6652C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0" creationId="{E35FC478-C9DE-85B4-4D87-942BB44A747D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1" creationId="{9FAA6F9C-7595-92DD-C9F3-0E9B79A6E155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2" creationId="{E0DF8F34-2238-4D9C-4440-AD7C3C159E61}"/>
          </ac:inkMkLst>
        </pc:inkChg>
        <pc:inkChg chg="add del">
          <ac:chgData name="Tim Cook" userId="d1c7cfb340f2c7ab" providerId="LiveId" clId="{121D8D34-14B0-4BD2-A391-7392875EB785}" dt="2023-04-09T23:52:27.271" v="747"/>
          <ac:inkMkLst>
            <pc:docMk/>
            <pc:sldMk cId="153036159" sldId="461"/>
            <ac:inkMk id="33" creationId="{6BD68EC3-BE16-A2B0-EBD9-78DB42555C0B}"/>
          </ac:inkMkLst>
        </pc:inkChg>
        <pc:inkChg chg="add del mod">
          <ac:chgData name="Tim Cook" userId="d1c7cfb340f2c7ab" providerId="LiveId" clId="{121D8D34-14B0-4BD2-A391-7392875EB785}" dt="2023-04-09T23:52:36.640" v="758"/>
          <ac:inkMkLst>
            <pc:docMk/>
            <pc:sldMk cId="153036159" sldId="461"/>
            <ac:inkMk id="35" creationId="{F3797C60-09C1-4EAF-D8A3-F7D0B5B19B08}"/>
          </ac:inkMkLst>
        </pc:inkChg>
        <pc:inkChg chg="add del mod">
          <ac:chgData name="Tim Cook" userId="d1c7cfb340f2c7ab" providerId="LiveId" clId="{121D8D34-14B0-4BD2-A391-7392875EB785}" dt="2023-04-09T23:52:36.640" v="757"/>
          <ac:inkMkLst>
            <pc:docMk/>
            <pc:sldMk cId="153036159" sldId="461"/>
            <ac:inkMk id="36" creationId="{90BCC9B4-6D0C-80C2-6648-CF862C1282B0}"/>
          </ac:inkMkLst>
        </pc:inkChg>
        <pc:inkChg chg="add del mod">
          <ac:chgData name="Tim Cook" userId="d1c7cfb340f2c7ab" providerId="LiveId" clId="{121D8D34-14B0-4BD2-A391-7392875EB785}" dt="2023-04-09T23:52:49.821" v="770"/>
          <ac:inkMkLst>
            <pc:docMk/>
            <pc:sldMk cId="153036159" sldId="461"/>
            <ac:inkMk id="37" creationId="{C06400E0-1C0C-1B1E-3C0C-062EB7E3FF79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9" creationId="{590C48E4-EB29-800A-F474-60B08B351872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0" creationId="{13091553-16CC-1D03-773B-E750BB2F683B}"/>
          </ac:inkMkLst>
        </pc:inkChg>
        <pc:inkChg chg="add mod">
          <ac:chgData name="Tim Cook" userId="d1c7cfb340f2c7ab" providerId="LiveId" clId="{121D8D34-14B0-4BD2-A391-7392875EB785}" dt="2023-04-09T23:52:55.982" v="775"/>
          <ac:inkMkLst>
            <pc:docMk/>
            <pc:sldMk cId="153036159" sldId="461"/>
            <ac:inkMk id="41" creationId="{D1F3A1D9-9344-5D49-02D3-67C1284FDEBF}"/>
          </ac:inkMkLst>
        </pc:inkChg>
        <pc:inkChg chg="add del">
          <ac:chgData name="Tim Cook" userId="d1c7cfb340f2c7ab" providerId="LiveId" clId="{121D8D34-14B0-4BD2-A391-7392875EB785}" dt="2023-04-09T23:52:40.033" v="760"/>
          <ac:inkMkLst>
            <pc:docMk/>
            <pc:sldMk cId="153036159" sldId="461"/>
            <ac:inkMk id="43" creationId="{17250738-EF3B-BF6F-96F9-C972F97CC9D4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4" creationId="{03EC3518-1401-0AF0-FA20-43330B2883F0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5" creationId="{D0C6CAC5-6FFB-F885-43B6-533D5DB06063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6" creationId="{70EF4836-7EEA-3F56-7772-D09FC0B03F2A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7" creationId="{35A80063-2A96-4357-ADA9-D3FA141F3E8B}"/>
          </ac:inkMkLst>
        </pc:inkChg>
        <pc:inkChg chg="add del mod">
          <ac:chgData name="Tim Cook" userId="d1c7cfb340f2c7ab" providerId="LiveId" clId="{121D8D34-14B0-4BD2-A391-7392875EB785}" dt="2023-04-09T23:52:47.316" v="768"/>
          <ac:inkMkLst>
            <pc:docMk/>
            <pc:sldMk cId="153036159" sldId="461"/>
            <ac:inkMk id="49" creationId="{DCB72C78-8E37-15EC-09D6-9ECD0142D10D}"/>
          </ac:inkMkLst>
        </pc:inkChg>
        <pc:inkChg chg="add del mod">
          <ac:chgData name="Tim Cook" userId="d1c7cfb340f2c7ab" providerId="LiveId" clId="{121D8D34-14B0-4BD2-A391-7392875EB785}" dt="2023-04-09T23:52:51.098" v="772"/>
          <ac:inkMkLst>
            <pc:docMk/>
            <pc:sldMk cId="153036159" sldId="461"/>
            <ac:inkMk id="51" creationId="{40326086-44CA-B4D5-EB38-DF7446FE4A83}"/>
          </ac:inkMkLst>
        </pc:inkChg>
        <pc:inkChg chg="add del mod">
          <ac:chgData name="Tim Cook" userId="d1c7cfb340f2c7ab" providerId="LiveId" clId="{121D8D34-14B0-4BD2-A391-7392875EB785}" dt="2023-04-09T23:52:57.194" v="777"/>
          <ac:inkMkLst>
            <pc:docMk/>
            <pc:sldMk cId="153036159" sldId="461"/>
            <ac:inkMk id="53" creationId="{343E8797-6DDA-5A83-E790-0286D3F8C49A}"/>
          </ac:inkMkLst>
        </pc:inkChg>
        <pc:inkChg chg="add del mod">
          <ac:chgData name="Tim Cook" userId="d1c7cfb340f2c7ab" providerId="LiveId" clId="{121D8D34-14B0-4BD2-A391-7392875EB785}" dt="2023-04-09T23:52:57.194" v="776"/>
          <ac:inkMkLst>
            <pc:docMk/>
            <pc:sldMk cId="153036159" sldId="461"/>
            <ac:inkMk id="54" creationId="{03A6999B-B41C-62FE-6CB6-4D72E188B319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6" creationId="{15471691-49D4-501A-E7E6-0BDB375268D2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7" creationId="{D46A59EB-E2D5-596D-0AE6-F102675466B3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9" creationId="{D97B5671-FAF2-277A-AA6F-6A91913226F1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61" creationId="{FD20E942-94C6-2DC0-4B41-545C0B918F03}"/>
          </ac:inkMkLst>
        </pc:inkChg>
        <pc:inkChg chg="add">
          <ac:chgData name="Tim Cook" userId="d1c7cfb340f2c7ab" providerId="LiveId" clId="{121D8D34-14B0-4BD2-A391-7392875EB785}" dt="2023-04-09T23:53:08.491" v="785" actId="9405"/>
          <ac:inkMkLst>
            <pc:docMk/>
            <pc:sldMk cId="153036159" sldId="461"/>
            <ac:inkMk id="63" creationId="{F3AE83CE-A996-B643-1258-55D5E615E445}"/>
          </ac:inkMkLst>
        </pc:inkChg>
      </pc:sldChg>
      <pc:sldChg chg="addSp delSp modSp new mod">
        <pc:chgData name="Tim Cook" userId="d1c7cfb340f2c7ab" providerId="LiveId" clId="{121D8D34-14B0-4BD2-A391-7392875EB785}" dt="2023-04-10T01:56:16.354" v="831" actId="1076"/>
        <pc:sldMkLst>
          <pc:docMk/>
          <pc:sldMk cId="159631003" sldId="462"/>
        </pc:sldMkLst>
        <pc:spChg chg="del">
          <ac:chgData name="Tim Cook" userId="d1c7cfb340f2c7ab" providerId="LiveId" clId="{121D8D34-14B0-4BD2-A391-7392875EB785}" dt="2023-04-10T01:55:53.449" v="826" actId="478"/>
          <ac:spMkLst>
            <pc:docMk/>
            <pc:sldMk cId="159631003" sldId="462"/>
            <ac:spMk id="2" creationId="{0A286E4F-FD9B-2B46-117D-6688385F515F}"/>
          </ac:spMkLst>
        </pc:spChg>
        <pc:spChg chg="del">
          <ac:chgData name="Tim Cook" userId="d1c7cfb340f2c7ab" providerId="LiveId" clId="{121D8D34-14B0-4BD2-A391-7392875EB785}" dt="2023-04-10T01:55:50.808" v="825" actId="478"/>
          <ac:spMkLst>
            <pc:docMk/>
            <pc:sldMk cId="159631003" sldId="462"/>
            <ac:spMk id="3" creationId="{362EB7E7-07C8-9EED-F9D1-D3D525E3A6F1}"/>
          </ac:spMkLst>
        </pc:spChg>
        <pc:graphicFrameChg chg="add mod">
          <ac:chgData name="Tim Cook" userId="d1c7cfb340f2c7ab" providerId="LiveId" clId="{121D8D34-14B0-4BD2-A391-7392875EB785}" dt="2023-04-10T01:56:16.354" v="831" actId="1076"/>
          <ac:graphicFrameMkLst>
            <pc:docMk/>
            <pc:sldMk cId="159631003" sldId="462"/>
            <ac:graphicFrameMk id="4" creationId="{EAA4634A-4E32-4041-72D1-B3812BC65B4D}"/>
          </ac:graphicFrameMkLst>
        </pc:graphicFrame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FAA41CA0-58A2-43D6-AEB4-78039B1EF375}"/>
    <pc:docChg chg="undo redo custSel addSld delSld modSld">
      <pc:chgData name="Tim Cook" userId="d1c7cfb340f2c7ab" providerId="LiveId" clId="{FAA41CA0-58A2-43D6-AEB4-78039B1EF375}" dt="2023-04-07T00:53:43.618" v="1829"/>
      <pc:docMkLst>
        <pc:docMk/>
      </pc:docMkLst>
      <pc:sldChg chg="addSp delSp modSp mod">
        <pc:chgData name="Tim Cook" userId="d1c7cfb340f2c7ab" providerId="LiveId" clId="{FAA41CA0-58A2-43D6-AEB4-78039B1EF375}" dt="2023-04-06T23:45:49.660" v="277" actId="9405"/>
        <pc:sldMkLst>
          <pc:docMk/>
          <pc:sldMk cId="2438392124" sldId="450"/>
        </pc:sldMkLst>
        <pc:grpChg chg="del mod">
          <ac:chgData name="Tim Cook" userId="d1c7cfb340f2c7ab" providerId="LiveId" clId="{FAA41CA0-58A2-43D6-AEB4-78039B1EF375}" dt="2023-04-06T23:43:34.631" v="201"/>
          <ac:grpSpMkLst>
            <pc:docMk/>
            <pc:sldMk cId="2438392124" sldId="450"/>
            <ac:grpSpMk id="6" creationId="{0AE3182D-0F5E-3597-D640-9EE01333D8C1}"/>
          </ac:grpSpMkLst>
        </pc:grpChg>
        <pc:grpChg chg="mod">
          <ac:chgData name="Tim Cook" userId="d1c7cfb340f2c7ab" providerId="LiveId" clId="{FAA41CA0-58A2-43D6-AEB4-78039B1EF375}" dt="2023-04-06T23:38:56.181" v="16"/>
          <ac:grpSpMkLst>
            <pc:docMk/>
            <pc:sldMk cId="2438392124" sldId="450"/>
            <ac:grpSpMk id="11" creationId="{5A1EA635-C1A7-1D73-3321-87DC607769AB}"/>
          </ac:grpSpMkLst>
        </pc:grpChg>
        <pc:grpChg chg="mod">
          <ac:chgData name="Tim Cook" userId="d1c7cfb340f2c7ab" providerId="LiveId" clId="{FAA41CA0-58A2-43D6-AEB4-78039B1EF375}" dt="2023-04-06T23:38:57.620" v="19"/>
          <ac:grpSpMkLst>
            <pc:docMk/>
            <pc:sldMk cId="2438392124" sldId="450"/>
            <ac:grpSpMk id="14" creationId="{1E81DEF0-FDC5-11E7-5E57-4E016EC3A1E0}"/>
          </ac:grpSpMkLst>
        </pc:grpChg>
        <pc:grpChg chg="del mod">
          <ac:chgData name="Tim Cook" userId="d1c7cfb340f2c7ab" providerId="LiveId" clId="{FAA41CA0-58A2-43D6-AEB4-78039B1EF375}" dt="2023-04-06T23:43:46.708" v="206"/>
          <ac:grpSpMkLst>
            <pc:docMk/>
            <pc:sldMk cId="2438392124" sldId="450"/>
            <ac:grpSpMk id="15" creationId="{FFCD08A4-AB9C-1A02-C4A4-1D549A52BA95}"/>
          </ac:grpSpMkLst>
        </pc:grpChg>
        <pc:grpChg chg="mod">
          <ac:chgData name="Tim Cook" userId="d1c7cfb340f2c7ab" providerId="LiveId" clId="{FAA41CA0-58A2-43D6-AEB4-78039B1EF375}" dt="2023-04-06T23:45:37.760" v="271"/>
          <ac:grpSpMkLst>
            <pc:docMk/>
            <pc:sldMk cId="2438392124" sldId="450"/>
            <ac:grpSpMk id="17" creationId="{1A3CF3EF-F79C-79F2-BB0A-102A8E0109AC}"/>
          </ac:grpSpMkLst>
        </pc:grpChg>
        <pc:grpChg chg="del mod">
          <ac:chgData name="Tim Cook" userId="d1c7cfb340f2c7ab" providerId="LiveId" clId="{FAA41CA0-58A2-43D6-AEB4-78039B1EF375}" dt="2023-04-06T23:39:01.203" v="23"/>
          <ac:grpSpMkLst>
            <pc:docMk/>
            <pc:sldMk cId="2438392124" sldId="450"/>
            <ac:grpSpMk id="17" creationId="{24AEB162-07B9-6748-BE79-BC4DA3F12935}"/>
          </ac:grpSpMkLst>
        </pc:grpChg>
        <pc:grpChg chg="del mod">
          <ac:chgData name="Tim Cook" userId="d1c7cfb340f2c7ab" providerId="LiveId" clId="{FAA41CA0-58A2-43D6-AEB4-78039B1EF375}" dt="2023-04-06T23:39:18.918" v="48"/>
          <ac:grpSpMkLst>
            <pc:docMk/>
            <pc:sldMk cId="2438392124" sldId="450"/>
            <ac:grpSpMk id="30" creationId="{BA809F27-314B-6497-F261-A8C158F620EB}"/>
          </ac:grpSpMkLst>
        </pc:grpChg>
        <pc:grpChg chg="mod">
          <ac:chgData name="Tim Cook" userId="d1c7cfb340f2c7ab" providerId="LiveId" clId="{FAA41CA0-58A2-43D6-AEB4-78039B1EF375}" dt="2023-04-06T23:39:09.674" v="37"/>
          <ac:grpSpMkLst>
            <pc:docMk/>
            <pc:sldMk cId="2438392124" sldId="450"/>
            <ac:grpSpMk id="31" creationId="{641BE1EA-3601-9D41-73D5-F57D2800B3E8}"/>
          </ac:grpSpMkLst>
        </pc:grpChg>
        <pc:grpChg chg="mod">
          <ac:chgData name="Tim Cook" userId="d1c7cfb340f2c7ab" providerId="LiveId" clId="{FAA41CA0-58A2-43D6-AEB4-78039B1EF375}" dt="2023-04-06T23:39:09.674" v="37"/>
          <ac:grpSpMkLst>
            <pc:docMk/>
            <pc:sldMk cId="2438392124" sldId="450"/>
            <ac:grpSpMk id="32" creationId="{CC9991C9-C9A2-E76E-132C-E8D2D9678FA0}"/>
          </ac:grpSpMkLst>
        </pc:grpChg>
        <pc:grpChg chg="del mod">
          <ac:chgData name="Tim Cook" userId="d1c7cfb340f2c7ab" providerId="LiveId" clId="{FAA41CA0-58A2-43D6-AEB4-78039B1EF375}" dt="2023-04-06T23:43:58.419" v="224"/>
          <ac:grpSpMkLst>
            <pc:docMk/>
            <pc:sldMk cId="2438392124" sldId="450"/>
            <ac:grpSpMk id="39" creationId="{EDBD501A-2F4C-3B06-75E5-28AAD6337952}"/>
          </ac:grpSpMkLst>
        </pc:grpChg>
        <pc:grpChg chg="del mod">
          <ac:chgData name="Tim Cook" userId="d1c7cfb340f2c7ab" providerId="LiveId" clId="{FAA41CA0-58A2-43D6-AEB4-78039B1EF375}" dt="2023-04-06T23:39:21.460" v="55"/>
          <ac:grpSpMkLst>
            <pc:docMk/>
            <pc:sldMk cId="2438392124" sldId="450"/>
            <ac:grpSpMk id="41" creationId="{6018DD5A-591D-B19E-03B7-0D67FD468142}"/>
          </ac:grpSpMkLst>
        </pc:grpChg>
        <pc:grpChg chg="mod">
          <ac:chgData name="Tim Cook" userId="d1c7cfb340f2c7ab" providerId="LiveId" clId="{FAA41CA0-58A2-43D6-AEB4-78039B1EF375}" dt="2023-04-06T23:39:18.918" v="48"/>
          <ac:grpSpMkLst>
            <pc:docMk/>
            <pc:sldMk cId="2438392124" sldId="450"/>
            <ac:grpSpMk id="42" creationId="{0E1A6916-471B-D852-6794-B212DF73F78F}"/>
          </ac:grpSpMkLst>
        </pc:grpChg>
        <pc:grpChg chg="del mod">
          <ac:chgData name="Tim Cook" userId="d1c7cfb340f2c7ab" providerId="LiveId" clId="{FAA41CA0-58A2-43D6-AEB4-78039B1EF375}" dt="2023-04-06T23:44:03.647" v="234"/>
          <ac:grpSpMkLst>
            <pc:docMk/>
            <pc:sldMk cId="2438392124" sldId="450"/>
            <ac:grpSpMk id="43" creationId="{BC720555-BE1D-A75A-294A-7EF606052590}"/>
          </ac:grpSpMkLst>
        </pc:grpChg>
        <pc:grpChg chg="del mod">
          <ac:chgData name="Tim Cook" userId="d1c7cfb340f2c7ab" providerId="LiveId" clId="{FAA41CA0-58A2-43D6-AEB4-78039B1EF375}" dt="2023-04-06T23:41:41.128" v="180"/>
          <ac:grpSpMkLst>
            <pc:docMk/>
            <pc:sldMk cId="2438392124" sldId="450"/>
            <ac:grpSpMk id="49" creationId="{C6555BB6-E6B7-3DD1-6874-4085D064BD8E}"/>
          </ac:grpSpMkLst>
        </pc:grpChg>
        <pc:grpChg chg="mod">
          <ac:chgData name="Tim Cook" userId="d1c7cfb340f2c7ab" providerId="LiveId" clId="{FAA41CA0-58A2-43D6-AEB4-78039B1EF375}" dt="2023-04-06T23:39:24.877" v="59"/>
          <ac:grpSpMkLst>
            <pc:docMk/>
            <pc:sldMk cId="2438392124" sldId="450"/>
            <ac:grpSpMk id="53" creationId="{4388EA3E-BCC1-A336-579D-19ABA8F3CA54}"/>
          </ac:grpSpMkLst>
        </pc:grpChg>
        <pc:grpChg chg="mod">
          <ac:chgData name="Tim Cook" userId="d1c7cfb340f2c7ab" providerId="LiveId" clId="{FAA41CA0-58A2-43D6-AEB4-78039B1EF375}" dt="2023-04-06T23:39:25.963" v="62"/>
          <ac:grpSpMkLst>
            <pc:docMk/>
            <pc:sldMk cId="2438392124" sldId="450"/>
            <ac:grpSpMk id="56" creationId="{C6329899-107F-7F62-D678-4F4493757599}"/>
          </ac:grpSpMkLst>
        </pc:grpChg>
        <pc:grpChg chg="del mod">
          <ac:chgData name="Tim Cook" userId="d1c7cfb340f2c7ab" providerId="LiveId" clId="{FAA41CA0-58A2-43D6-AEB4-78039B1EF375}" dt="2023-04-06T23:44:06.876" v="239"/>
          <ac:grpSpMkLst>
            <pc:docMk/>
            <pc:sldMk cId="2438392124" sldId="450"/>
            <ac:grpSpMk id="59" creationId="{4123E3BE-7E50-BE46-2850-CD96C77CE102}"/>
          </ac:grpSpMkLst>
        </pc:grpChg>
        <pc:grpChg chg="mod">
          <ac:chgData name="Tim Cook" userId="d1c7cfb340f2c7ab" providerId="LiveId" clId="{FAA41CA0-58A2-43D6-AEB4-78039B1EF375}" dt="2023-04-06T23:44:06.876" v="239"/>
          <ac:grpSpMkLst>
            <pc:docMk/>
            <pc:sldMk cId="2438392124" sldId="450"/>
            <ac:grpSpMk id="64" creationId="{FDB07841-B430-6D12-4F34-8FD27ADFD9C0}"/>
          </ac:grpSpMkLst>
        </pc:grpChg>
        <pc:grpChg chg="mod">
          <ac:chgData name="Tim Cook" userId="d1c7cfb340f2c7ab" providerId="LiveId" clId="{FAA41CA0-58A2-43D6-AEB4-78039B1EF375}" dt="2023-04-06T23:39:32.237" v="78"/>
          <ac:grpSpMkLst>
            <pc:docMk/>
            <pc:sldMk cId="2438392124" sldId="450"/>
            <ac:grpSpMk id="66" creationId="{91CE8772-2AB9-FD52-09CB-72835FBB4A9B}"/>
          </ac:grpSpMkLst>
        </pc:grpChg>
        <pc:grpChg chg="mod">
          <ac:chgData name="Tim Cook" userId="d1c7cfb340f2c7ab" providerId="LiveId" clId="{FAA41CA0-58A2-43D6-AEB4-78039B1EF375}" dt="2023-04-06T23:44:09.793" v="242"/>
          <ac:grpSpMkLst>
            <pc:docMk/>
            <pc:sldMk cId="2438392124" sldId="450"/>
            <ac:grpSpMk id="77" creationId="{6740B04B-CD02-470A-70D1-C257D5A735B6}"/>
          </ac:grpSpMkLst>
        </pc:grpChg>
        <pc:grpChg chg="del mod">
          <ac:chgData name="Tim Cook" userId="d1c7cfb340f2c7ab" providerId="LiveId" clId="{FAA41CA0-58A2-43D6-AEB4-78039B1EF375}" dt="2023-04-06T23:44:16.882" v="247"/>
          <ac:grpSpMkLst>
            <pc:docMk/>
            <pc:sldMk cId="2438392124" sldId="450"/>
            <ac:grpSpMk id="80" creationId="{BC798F90-9E8D-913F-B62B-779A586A84CC}"/>
          </ac:grpSpMkLst>
        </pc:grpChg>
        <pc:grpChg chg="del mod">
          <ac:chgData name="Tim Cook" userId="d1c7cfb340f2c7ab" providerId="LiveId" clId="{FAA41CA0-58A2-43D6-AEB4-78039B1EF375}" dt="2023-04-06T23:44:19.859" v="252"/>
          <ac:grpSpMkLst>
            <pc:docMk/>
            <pc:sldMk cId="2438392124" sldId="450"/>
            <ac:grpSpMk id="82" creationId="{24A18C8F-7268-AA35-0B5C-6663A6C55FB7}"/>
          </ac:grpSpMkLst>
        </pc:grpChg>
        <pc:grpChg chg="del mod">
          <ac:chgData name="Tim Cook" userId="d1c7cfb340f2c7ab" providerId="LiveId" clId="{FAA41CA0-58A2-43D6-AEB4-78039B1EF375}" dt="2023-04-06T23:41:31.368" v="158"/>
          <ac:grpSpMkLst>
            <pc:docMk/>
            <pc:sldMk cId="2438392124" sldId="450"/>
            <ac:grpSpMk id="83" creationId="{300D42EF-6536-D202-9F60-F9A40A435EA1}"/>
          </ac:grpSpMkLst>
        </pc:grpChg>
        <pc:grpChg chg="del mod">
          <ac:chgData name="Tim Cook" userId="d1c7cfb340f2c7ab" providerId="LiveId" clId="{FAA41CA0-58A2-43D6-AEB4-78039B1EF375}" dt="2023-04-06T23:41:33.011" v="160"/>
          <ac:grpSpMkLst>
            <pc:docMk/>
            <pc:sldMk cId="2438392124" sldId="450"/>
            <ac:grpSpMk id="84" creationId="{B6AF9C94-5734-1D5F-E95C-4CE267A3E2B6}"/>
          </ac:grpSpMkLst>
        </pc:grpChg>
        <pc:grpChg chg="mod">
          <ac:chgData name="Tim Cook" userId="d1c7cfb340f2c7ab" providerId="LiveId" clId="{FAA41CA0-58A2-43D6-AEB4-78039B1EF375}" dt="2023-04-06T23:44:19.859" v="252"/>
          <ac:grpSpMkLst>
            <pc:docMk/>
            <pc:sldMk cId="2438392124" sldId="450"/>
            <ac:grpSpMk id="86" creationId="{44F30E12-F684-7B17-58FA-22ED89987077}"/>
          </ac:grpSpMkLst>
        </pc:grpChg>
        <pc:grpChg chg="del mod">
          <ac:chgData name="Tim Cook" userId="d1c7cfb340f2c7ab" providerId="LiveId" clId="{FAA41CA0-58A2-43D6-AEB4-78039B1EF375}" dt="2023-04-06T23:41:13.038" v="131"/>
          <ac:grpSpMkLst>
            <pc:docMk/>
            <pc:sldMk cId="2438392124" sldId="450"/>
            <ac:grpSpMk id="97" creationId="{FD63351D-26B2-54C3-B257-F4603687ECBF}"/>
          </ac:grpSpMkLst>
        </pc:grpChg>
        <pc:grpChg chg="mod">
          <ac:chgData name="Tim Cook" userId="d1c7cfb340f2c7ab" providerId="LiveId" clId="{FAA41CA0-58A2-43D6-AEB4-78039B1EF375}" dt="2023-04-06T23:41:25.252" v="152"/>
          <ac:grpSpMkLst>
            <pc:docMk/>
            <pc:sldMk cId="2438392124" sldId="450"/>
            <ac:grpSpMk id="117" creationId="{654B9B10-D29A-8E31-D573-4D98587B5529}"/>
          </ac:grpSpMkLst>
        </pc:grpChg>
        <pc:grpChg chg="mod">
          <ac:chgData name="Tim Cook" userId="d1c7cfb340f2c7ab" providerId="LiveId" clId="{FAA41CA0-58A2-43D6-AEB4-78039B1EF375}" dt="2023-04-06T23:41:33.011" v="160"/>
          <ac:grpSpMkLst>
            <pc:docMk/>
            <pc:sldMk cId="2438392124" sldId="450"/>
            <ac:grpSpMk id="119" creationId="{2EF97A34-DCA5-4E9E-82B7-699A55DB9C16}"/>
          </ac:grpSpMkLst>
        </pc:grpChg>
        <pc:grpChg chg="mod">
          <ac:chgData name="Tim Cook" userId="d1c7cfb340f2c7ab" providerId="LiveId" clId="{FAA41CA0-58A2-43D6-AEB4-78039B1EF375}" dt="2023-04-06T23:41:38.576" v="170"/>
          <ac:grpSpMkLst>
            <pc:docMk/>
            <pc:sldMk cId="2438392124" sldId="450"/>
            <ac:grpSpMk id="128" creationId="{A6F7013A-A852-11A5-352D-E232F184F8A7}"/>
          </ac:grpSpMkLst>
        </pc:grpChg>
        <pc:grpChg chg="mod">
          <ac:chgData name="Tim Cook" userId="d1c7cfb340f2c7ab" providerId="LiveId" clId="{FAA41CA0-58A2-43D6-AEB4-78039B1EF375}" dt="2023-04-06T23:41:51.590" v="195"/>
          <ac:grpSpMkLst>
            <pc:docMk/>
            <pc:sldMk cId="2438392124" sldId="450"/>
            <ac:grpSpMk id="142" creationId="{C204F9CE-9CC8-BB6D-7450-47E2FBFEBE2E}"/>
          </ac:grpSpMkLst>
        </pc:grpChg>
        <pc:grpChg chg="mod">
          <ac:chgData name="Tim Cook" userId="d1c7cfb340f2c7ab" providerId="LiveId" clId="{FAA41CA0-58A2-43D6-AEB4-78039B1EF375}" dt="2023-04-06T23:45:29.636" v="259"/>
          <ac:grpSpMkLst>
            <pc:docMk/>
            <pc:sldMk cId="2438392124" sldId="450"/>
            <ac:grpSpMk id="143" creationId="{33462BE7-FCB5-C16D-EAA0-2F21541F4B3A}"/>
          </ac:grpSpMkLst>
        </pc:grpChg>
        <pc:inkChg chg="add del">
          <ac:chgData name="Tim Cook" userId="d1c7cfb340f2c7ab" providerId="LiveId" clId="{FAA41CA0-58A2-43D6-AEB4-78039B1EF375}" dt="2023-04-06T23:38:44.889" v="5"/>
          <ac:inkMkLst>
            <pc:docMk/>
            <pc:sldMk cId="2438392124" sldId="450"/>
            <ac:inkMk id="3" creationId="{24A98B89-60CE-65F9-9710-FD1A97A61BC3}"/>
          </ac:inkMkLst>
        </pc:inkChg>
        <pc:inkChg chg="add del mod">
          <ac:chgData name="Tim Cook" userId="d1c7cfb340f2c7ab" providerId="LiveId" clId="{FAA41CA0-58A2-43D6-AEB4-78039B1EF375}" dt="2023-04-06T23:43:34.631" v="202"/>
          <ac:inkMkLst>
            <pc:docMk/>
            <pc:sldMk cId="2438392124" sldId="450"/>
            <ac:inkMk id="3" creationId="{4B4F75AB-D2A6-FA2D-3F6A-03CEA37E890E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3" creationId="{BF451EE7-ADFB-9E2F-2594-02D14D6FDD7C}"/>
          </ac:inkMkLst>
        </pc:inkChg>
        <pc:inkChg chg="add del">
          <ac:chgData name="Tim Cook" userId="d1c7cfb340f2c7ab" providerId="LiveId" clId="{FAA41CA0-58A2-43D6-AEB4-78039B1EF375}" dt="2023-04-06T23:45:34.604" v="266"/>
          <ac:inkMkLst>
            <pc:docMk/>
            <pc:sldMk cId="2438392124" sldId="450"/>
            <ac:inkMk id="4" creationId="{9CB157C1-289E-5C77-5F25-772F884CE33A}"/>
          </ac:inkMkLst>
        </pc:inkChg>
        <pc:inkChg chg="add del mod">
          <ac:chgData name="Tim Cook" userId="d1c7cfb340f2c7ab" providerId="LiveId" clId="{FAA41CA0-58A2-43D6-AEB4-78039B1EF375}" dt="2023-04-06T23:43:34.631" v="200"/>
          <ac:inkMkLst>
            <pc:docMk/>
            <pc:sldMk cId="2438392124" sldId="450"/>
            <ac:inkMk id="4" creationId="{A4BC6A6B-C8AD-79DE-B6BC-7D97634C7709}"/>
          </ac:inkMkLst>
        </pc:inkChg>
        <pc:inkChg chg="add del">
          <ac:chgData name="Tim Cook" userId="d1c7cfb340f2c7ab" providerId="LiveId" clId="{FAA41CA0-58A2-43D6-AEB4-78039B1EF375}" dt="2023-04-06T23:38:44.889" v="4"/>
          <ac:inkMkLst>
            <pc:docMk/>
            <pc:sldMk cId="2438392124" sldId="450"/>
            <ac:inkMk id="4" creationId="{E60CE5CE-14E5-1BA6-EC0D-6C6FC091314A}"/>
          </ac:inkMkLst>
        </pc:inkChg>
        <pc:inkChg chg="add del">
          <ac:chgData name="Tim Cook" userId="d1c7cfb340f2c7ab" providerId="LiveId" clId="{FAA41CA0-58A2-43D6-AEB4-78039B1EF375}" dt="2023-04-06T23:45:34.304" v="264"/>
          <ac:inkMkLst>
            <pc:docMk/>
            <pc:sldMk cId="2438392124" sldId="450"/>
            <ac:inkMk id="5" creationId="{3FDFC84E-388E-87E5-9A90-916A342B5E3D}"/>
          </ac:inkMkLst>
        </pc:inkChg>
        <pc:inkChg chg="add del mod">
          <ac:chgData name="Tim Cook" userId="d1c7cfb340f2c7ab" providerId="LiveId" clId="{FAA41CA0-58A2-43D6-AEB4-78039B1EF375}" dt="2023-04-06T23:43:34.631" v="201"/>
          <ac:inkMkLst>
            <pc:docMk/>
            <pc:sldMk cId="2438392124" sldId="450"/>
            <ac:inkMk id="5" creationId="{A93355AA-23C7-144B-14F4-7EFF2EA05AA0}"/>
          </ac:inkMkLst>
        </pc:inkChg>
        <pc:inkChg chg="add del">
          <ac:chgData name="Tim Cook" userId="d1c7cfb340f2c7ab" providerId="LiveId" clId="{FAA41CA0-58A2-43D6-AEB4-78039B1EF375}" dt="2023-04-06T23:38:48.261" v="8"/>
          <ac:inkMkLst>
            <pc:docMk/>
            <pc:sldMk cId="2438392124" sldId="450"/>
            <ac:inkMk id="5" creationId="{AEE79137-34A5-5B29-3707-4C6AEFB7B50B}"/>
          </ac:inkMkLst>
        </pc:inkChg>
        <pc:inkChg chg="add del">
          <ac:chgData name="Tim Cook" userId="d1c7cfb340f2c7ab" providerId="LiveId" clId="{FAA41CA0-58A2-43D6-AEB4-78039B1EF375}" dt="2023-04-06T23:38:48.261" v="9"/>
          <ac:inkMkLst>
            <pc:docMk/>
            <pc:sldMk cId="2438392124" sldId="450"/>
            <ac:inkMk id="6" creationId="{1CADCE4F-75C0-B5E5-42A2-771404C18570}"/>
          </ac:inkMkLst>
        </pc:inkChg>
        <pc:inkChg chg="add del">
          <ac:chgData name="Tim Cook" userId="d1c7cfb340f2c7ab" providerId="LiveId" clId="{FAA41CA0-58A2-43D6-AEB4-78039B1EF375}" dt="2023-04-06T23:45:34.604" v="265"/>
          <ac:inkMkLst>
            <pc:docMk/>
            <pc:sldMk cId="2438392124" sldId="450"/>
            <ac:inkMk id="6" creationId="{5585BDBB-56D2-A6A7-5466-E0E1856700CC}"/>
          </ac:inkMkLst>
        </pc:inkChg>
        <pc:inkChg chg="add del mod">
          <ac:chgData name="Tim Cook" userId="d1c7cfb340f2c7ab" providerId="LiveId" clId="{FAA41CA0-58A2-43D6-AEB4-78039B1EF375}" dt="2023-04-06T23:43:46.724" v="207"/>
          <ac:inkMkLst>
            <pc:docMk/>
            <pc:sldMk cId="2438392124" sldId="450"/>
            <ac:inkMk id="7" creationId="{871CF9B4-B430-BED7-F2E0-F8392F56CAF8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7" creationId="{9D2DFC27-208A-23A9-8228-9E36A838DEC4}"/>
          </ac:inkMkLst>
        </pc:inkChg>
        <pc:inkChg chg="add del">
          <ac:chgData name="Tim Cook" userId="d1c7cfb340f2c7ab" providerId="LiveId" clId="{FAA41CA0-58A2-43D6-AEB4-78039B1EF375}" dt="2023-04-06T23:38:52.614" v="13"/>
          <ac:inkMkLst>
            <pc:docMk/>
            <pc:sldMk cId="2438392124" sldId="450"/>
            <ac:inkMk id="7" creationId="{D971F7B9-77EF-908C-08D5-85E7F9C21A8E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8" creationId="{19969E6B-610B-88FF-CD4A-AF9393BA0569}"/>
          </ac:inkMkLst>
        </pc:inkChg>
        <pc:inkChg chg="add del">
          <ac:chgData name="Tim Cook" userId="d1c7cfb340f2c7ab" providerId="LiveId" clId="{FAA41CA0-58A2-43D6-AEB4-78039B1EF375}" dt="2023-04-06T23:38:52.614" v="12"/>
          <ac:inkMkLst>
            <pc:docMk/>
            <pc:sldMk cId="2438392124" sldId="450"/>
            <ac:inkMk id="8" creationId="{7D7190A4-04DD-C84B-D9DC-2700B51C9D74}"/>
          </ac:inkMkLst>
        </pc:inkChg>
        <pc:inkChg chg="add del mod">
          <ac:chgData name="Tim Cook" userId="d1c7cfb340f2c7ab" providerId="LiveId" clId="{FAA41CA0-58A2-43D6-AEB4-78039B1EF375}" dt="2023-04-06T23:43:46.708" v="206"/>
          <ac:inkMkLst>
            <pc:docMk/>
            <pc:sldMk cId="2438392124" sldId="450"/>
            <ac:inkMk id="8" creationId="{CD8BDF82-9B03-0133-7905-2FBD05FD8EB9}"/>
          </ac:inkMkLst>
        </pc:inkChg>
        <pc:inkChg chg="add mod">
          <ac:chgData name="Tim Cook" userId="d1c7cfb340f2c7ab" providerId="LiveId" clId="{FAA41CA0-58A2-43D6-AEB4-78039B1EF375}" dt="2023-04-06T23:38:56.181" v="16"/>
          <ac:inkMkLst>
            <pc:docMk/>
            <pc:sldMk cId="2438392124" sldId="450"/>
            <ac:inkMk id="9" creationId="{6953C509-B1F4-5D7C-9B7D-48AB21BB6C47}"/>
          </ac:inkMkLst>
        </pc:inkChg>
        <pc:inkChg chg="add mod">
          <ac:chgData name="Tim Cook" userId="d1c7cfb340f2c7ab" providerId="LiveId" clId="{FAA41CA0-58A2-43D6-AEB4-78039B1EF375}" dt="2023-04-06T23:38:56.181" v="16"/>
          <ac:inkMkLst>
            <pc:docMk/>
            <pc:sldMk cId="2438392124" sldId="450"/>
            <ac:inkMk id="10" creationId="{5A258F2B-C579-25C4-C1E3-DCF42D0876B0}"/>
          </ac:inkMkLst>
        </pc:inkChg>
        <pc:inkChg chg="add mod">
          <ac:chgData name="Tim Cook" userId="d1c7cfb340f2c7ab" providerId="LiveId" clId="{FAA41CA0-58A2-43D6-AEB4-78039B1EF375}" dt="2023-04-06T23:38:57.620" v="19"/>
          <ac:inkMkLst>
            <pc:docMk/>
            <pc:sldMk cId="2438392124" sldId="450"/>
            <ac:inkMk id="12" creationId="{B27D044D-09C3-8B26-2CDF-EAF30289CF23}"/>
          </ac:inkMkLst>
        </pc:inkChg>
        <pc:inkChg chg="add mod">
          <ac:chgData name="Tim Cook" userId="d1c7cfb340f2c7ab" providerId="LiveId" clId="{FAA41CA0-58A2-43D6-AEB4-78039B1EF375}" dt="2023-04-06T23:38:57.620" v="19"/>
          <ac:inkMkLst>
            <pc:docMk/>
            <pc:sldMk cId="2438392124" sldId="450"/>
            <ac:inkMk id="13" creationId="{1CBDB536-9D3C-935F-34DD-3A2F2F41EF6D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15" creationId="{94446DCC-2600-0EA8-A977-18F6B27CC6D3}"/>
          </ac:inkMkLst>
        </pc:inkChg>
        <pc:inkChg chg="add del mod">
          <ac:chgData name="Tim Cook" userId="d1c7cfb340f2c7ab" providerId="LiveId" clId="{FAA41CA0-58A2-43D6-AEB4-78039B1EF375}" dt="2023-04-06T23:39:01.219" v="24"/>
          <ac:inkMkLst>
            <pc:docMk/>
            <pc:sldMk cId="2438392124" sldId="450"/>
            <ac:inkMk id="15" creationId="{B343845D-D5EA-5009-4F55-7737CF64A702}"/>
          </ac:inkMkLst>
        </pc:inkChg>
        <pc:inkChg chg="add del">
          <ac:chgData name="Tim Cook" userId="d1c7cfb340f2c7ab" providerId="LiveId" clId="{FAA41CA0-58A2-43D6-AEB4-78039B1EF375}" dt="2023-04-06T23:43:52.109" v="213"/>
          <ac:inkMkLst>
            <pc:docMk/>
            <pc:sldMk cId="2438392124" sldId="450"/>
            <ac:inkMk id="16" creationId="{06B991CE-439D-4CFD-30BF-0D7B10E74579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16" creationId="{38CAE447-B285-D3E0-D915-E99C159343D8}"/>
          </ac:inkMkLst>
        </pc:inkChg>
        <pc:inkChg chg="add del mod">
          <ac:chgData name="Tim Cook" userId="d1c7cfb340f2c7ab" providerId="LiveId" clId="{FAA41CA0-58A2-43D6-AEB4-78039B1EF375}" dt="2023-04-06T23:39:01.203" v="23"/>
          <ac:inkMkLst>
            <pc:docMk/>
            <pc:sldMk cId="2438392124" sldId="450"/>
            <ac:inkMk id="16" creationId="{451D493B-36AD-E18C-A54B-052F2A18C988}"/>
          </ac:inkMkLst>
        </pc:inkChg>
        <pc:inkChg chg="add del">
          <ac:chgData name="Tim Cook" userId="d1c7cfb340f2c7ab" providerId="LiveId" clId="{FAA41CA0-58A2-43D6-AEB4-78039B1EF375}" dt="2023-04-06T23:43:52.109" v="215"/>
          <ac:inkMkLst>
            <pc:docMk/>
            <pc:sldMk cId="2438392124" sldId="450"/>
            <ac:inkMk id="17" creationId="{77BFA53A-0CE3-9FDD-0996-E93958D758C6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18" creationId="{7EE82FD0-C50B-7532-0573-AABC3E64D073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19" creationId="{B64D4815-C935-E2E8-B922-F904BFC739CC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0" creationId="{C85D0FC8-B9EC-1F85-F1D4-473F460896AB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1" creationId="{468E2819-C3FA-76B7-09A6-E8D7BD1447D5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2" creationId="{BB4E142C-06E1-B415-155E-B8600DC69063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3" creationId="{626FFD90-68BA-E34D-4286-3232D6D610BD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4" creationId="{D6B98A79-A3C0-5176-0768-FBACE759E90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5" creationId="{52CAA697-D55E-8B20-C741-84F76C5B529A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6" creationId="{A2CFBA16-10C6-F164-8859-72C362E24891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7" creationId="{784BC730-D348-82A9-185E-16CC54F47F97}"/>
          </ac:inkMkLst>
        </pc:inkChg>
        <pc:inkChg chg="add del mod">
          <ac:chgData name="Tim Cook" userId="d1c7cfb340f2c7ab" providerId="LiveId" clId="{FAA41CA0-58A2-43D6-AEB4-78039B1EF375}" dt="2023-04-06T23:39:12.778" v="38"/>
          <ac:inkMkLst>
            <pc:docMk/>
            <pc:sldMk cId="2438392124" sldId="450"/>
            <ac:inkMk id="28" creationId="{27B90A8A-2FF6-7DA8-F968-602A8EE283F8}"/>
          </ac:inkMkLst>
        </pc:inkChg>
        <pc:inkChg chg="add del">
          <ac:chgData name="Tim Cook" userId="d1c7cfb340f2c7ab" providerId="LiveId" clId="{FAA41CA0-58A2-43D6-AEB4-78039B1EF375}" dt="2023-04-06T23:43:52.109" v="214"/>
          <ac:inkMkLst>
            <pc:docMk/>
            <pc:sldMk cId="2438392124" sldId="450"/>
            <ac:inkMk id="28" creationId="{896E2810-A9E6-607E-3E8B-50293E8C6334}"/>
          </ac:inkMkLst>
        </pc:inkChg>
        <pc:inkChg chg="add del">
          <ac:chgData name="Tim Cook" userId="d1c7cfb340f2c7ab" providerId="LiveId" clId="{FAA41CA0-58A2-43D6-AEB4-78039B1EF375}" dt="2023-04-06T23:45:45.323" v="274"/>
          <ac:inkMkLst>
            <pc:docMk/>
            <pc:sldMk cId="2438392124" sldId="450"/>
            <ac:inkMk id="28" creationId="{D4C00E97-1EF5-E4B2-F7BD-354F84F00591}"/>
          </ac:inkMkLst>
        </pc:inkChg>
        <pc:inkChg chg="add del">
          <ac:chgData name="Tim Cook" userId="d1c7cfb340f2c7ab" providerId="LiveId" clId="{FAA41CA0-58A2-43D6-AEB4-78039B1EF375}" dt="2023-04-06T23:43:52.109" v="217"/>
          <ac:inkMkLst>
            <pc:docMk/>
            <pc:sldMk cId="2438392124" sldId="450"/>
            <ac:inkMk id="29" creationId="{08490A2D-8532-3E27-16BB-4DAE0A391CE6}"/>
          </ac:inkMkLst>
        </pc:inkChg>
        <pc:inkChg chg="add del">
          <ac:chgData name="Tim Cook" userId="d1c7cfb340f2c7ab" providerId="LiveId" clId="{FAA41CA0-58A2-43D6-AEB4-78039B1EF375}" dt="2023-04-06T23:45:46.122" v="275"/>
          <ac:inkMkLst>
            <pc:docMk/>
            <pc:sldMk cId="2438392124" sldId="450"/>
            <ac:inkMk id="29" creationId="{8DE51F78-B9D4-9AA2-6A75-994DE17D4A23}"/>
          </ac:inkMkLst>
        </pc:inkChg>
        <pc:inkChg chg="add del mod">
          <ac:chgData name="Tim Cook" userId="d1c7cfb340f2c7ab" providerId="LiveId" clId="{FAA41CA0-58A2-43D6-AEB4-78039B1EF375}" dt="2023-04-06T23:39:12.788" v="39"/>
          <ac:inkMkLst>
            <pc:docMk/>
            <pc:sldMk cId="2438392124" sldId="450"/>
            <ac:inkMk id="29" creationId="{BB7576DC-C060-2349-D033-C4ECB11727E2}"/>
          </ac:inkMkLst>
        </pc:inkChg>
        <pc:inkChg chg="add del">
          <ac:chgData name="Tim Cook" userId="d1c7cfb340f2c7ab" providerId="LiveId" clId="{FAA41CA0-58A2-43D6-AEB4-78039B1EF375}" dt="2023-04-06T23:43:52.109" v="216"/>
          <ac:inkMkLst>
            <pc:docMk/>
            <pc:sldMk cId="2438392124" sldId="450"/>
            <ac:inkMk id="30" creationId="{58DBC9D3-6090-F23F-17E3-7036498C50D5}"/>
          </ac:inkMkLst>
        </pc:inkChg>
        <pc:inkChg chg="add">
          <ac:chgData name="Tim Cook" userId="d1c7cfb340f2c7ab" providerId="LiveId" clId="{FAA41CA0-58A2-43D6-AEB4-78039B1EF375}" dt="2023-04-06T23:45:48.187" v="276" actId="9405"/>
          <ac:inkMkLst>
            <pc:docMk/>
            <pc:sldMk cId="2438392124" sldId="450"/>
            <ac:inkMk id="30" creationId="{BE4F051D-0048-7016-7D81-64AABC482AA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3" creationId="{66B06734-EA11-EBB5-C584-B3160C59273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4" creationId="{2EA781FB-7D86-ABE9-CC51-30DD5D0C0635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5" creationId="{E69E3AA3-205F-0569-35C7-654CE24B9CED}"/>
          </ac:inkMkLst>
        </pc:inkChg>
        <pc:inkChg chg="add del mod">
          <ac:chgData name="Tim Cook" userId="d1c7cfb340f2c7ab" providerId="LiveId" clId="{FAA41CA0-58A2-43D6-AEB4-78039B1EF375}" dt="2023-04-06T23:41:42.358" v="181"/>
          <ac:inkMkLst>
            <pc:docMk/>
            <pc:sldMk cId="2438392124" sldId="450"/>
            <ac:inkMk id="36" creationId="{83CF527D-C57B-DCE6-B8B0-65AE0E0D941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6" creationId="{DA471245-B79D-6039-DE47-830A390561B7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7" creationId="{0DE0BE44-B47E-1433-7889-62D7ADBB307C}"/>
          </ac:inkMkLst>
        </pc:inkChg>
        <pc:inkChg chg="add del mod">
          <ac:chgData name="Tim Cook" userId="d1c7cfb340f2c7ab" providerId="LiveId" clId="{FAA41CA0-58A2-43D6-AEB4-78039B1EF375}" dt="2023-04-06T23:41:41.127" v="178"/>
          <ac:inkMkLst>
            <pc:docMk/>
            <pc:sldMk cId="2438392124" sldId="450"/>
            <ac:inkMk id="37" creationId="{B683C4DA-341E-5914-A547-B2C7234ED832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8" creationId="{7B367D4F-AA4C-A95F-0078-D19E41D00199}"/>
          </ac:inkMkLst>
        </pc:inkChg>
        <pc:inkChg chg="add del mod">
          <ac:chgData name="Tim Cook" userId="d1c7cfb340f2c7ab" providerId="LiveId" clId="{FAA41CA0-58A2-43D6-AEB4-78039B1EF375}" dt="2023-04-06T23:41:41.124" v="174"/>
          <ac:inkMkLst>
            <pc:docMk/>
            <pc:sldMk cId="2438392124" sldId="450"/>
            <ac:inkMk id="38" creationId="{8F2C8930-67F4-B958-818A-EFFD69549739}"/>
          </ac:inkMkLst>
        </pc:inkChg>
        <pc:inkChg chg="add">
          <ac:chgData name="Tim Cook" userId="d1c7cfb340f2c7ab" providerId="LiveId" clId="{FAA41CA0-58A2-43D6-AEB4-78039B1EF375}" dt="2023-04-06T23:45:49.660" v="277" actId="9405"/>
          <ac:inkMkLst>
            <pc:docMk/>
            <pc:sldMk cId="2438392124" sldId="450"/>
            <ac:inkMk id="39" creationId="{69625B69-2E61-996A-587E-A0DB47F54983}"/>
          </ac:inkMkLst>
        </pc:inkChg>
        <pc:inkChg chg="add del mod">
          <ac:chgData name="Tim Cook" userId="d1c7cfb340f2c7ab" providerId="LiveId" clId="{FAA41CA0-58A2-43D6-AEB4-78039B1EF375}" dt="2023-04-06T23:41:41.114" v="171"/>
          <ac:inkMkLst>
            <pc:docMk/>
            <pc:sldMk cId="2438392124" sldId="450"/>
            <ac:inkMk id="39" creationId="{CC1BB49C-C354-B57F-FD9C-B9684E870410}"/>
          </ac:inkMkLst>
        </pc:inkChg>
        <pc:inkChg chg="add del mod">
          <ac:chgData name="Tim Cook" userId="d1c7cfb340f2c7ab" providerId="LiveId" clId="{FAA41CA0-58A2-43D6-AEB4-78039B1EF375}" dt="2023-04-06T23:41:41.127" v="177"/>
          <ac:inkMkLst>
            <pc:docMk/>
            <pc:sldMk cId="2438392124" sldId="450"/>
            <ac:inkMk id="40" creationId="{13778A67-5CDC-37D8-15D3-1941D4B8B56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0" creationId="{4594C0E6-19D8-1F14-E214-EB1362B1626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1" creationId="{D3FFC328-FC3F-904B-7F9A-952B5EF4A45F}"/>
          </ac:inkMkLst>
        </pc:inkChg>
        <pc:inkChg chg="add del mod">
          <ac:chgData name="Tim Cook" userId="d1c7cfb340f2c7ab" providerId="LiveId" clId="{FAA41CA0-58A2-43D6-AEB4-78039B1EF375}" dt="2023-04-06T23:41:41.128" v="179"/>
          <ac:inkMkLst>
            <pc:docMk/>
            <pc:sldMk cId="2438392124" sldId="450"/>
            <ac:inkMk id="43" creationId="{2C08C2E0-5F7E-30EC-E987-4C976C5E241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4" creationId="{4C7B73D1-3D10-CA06-6435-EC505620FD61}"/>
          </ac:inkMkLst>
        </pc:inkChg>
        <pc:inkChg chg="add del mod">
          <ac:chgData name="Tim Cook" userId="d1c7cfb340f2c7ab" providerId="LiveId" clId="{FAA41CA0-58A2-43D6-AEB4-78039B1EF375}" dt="2023-04-06T23:41:41.124" v="172"/>
          <ac:inkMkLst>
            <pc:docMk/>
            <pc:sldMk cId="2438392124" sldId="450"/>
            <ac:inkMk id="44" creationId="{A8501731-D314-BCD0-F164-4DCFB0EAE5E3}"/>
          </ac:inkMkLst>
        </pc:inkChg>
        <pc:inkChg chg="add del mod">
          <ac:chgData name="Tim Cook" userId="d1c7cfb340f2c7ab" providerId="LiveId" clId="{FAA41CA0-58A2-43D6-AEB4-78039B1EF375}" dt="2023-04-06T23:41:41.124" v="175"/>
          <ac:inkMkLst>
            <pc:docMk/>
            <pc:sldMk cId="2438392124" sldId="450"/>
            <ac:inkMk id="45" creationId="{A19A81B0-97D3-847C-949C-C5C0165B974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5" creationId="{EBE6A9EE-26CB-77E7-EDCE-3164417BE6C5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6" creationId="{55B49DFC-2792-2E82-8F8A-330C0DDCF7AB}"/>
          </ac:inkMkLst>
        </pc:inkChg>
        <pc:inkChg chg="add del mod">
          <ac:chgData name="Tim Cook" userId="d1c7cfb340f2c7ab" providerId="LiveId" clId="{FAA41CA0-58A2-43D6-AEB4-78039B1EF375}" dt="2023-04-06T23:41:41.124" v="173"/>
          <ac:inkMkLst>
            <pc:docMk/>
            <pc:sldMk cId="2438392124" sldId="450"/>
            <ac:inkMk id="46" creationId="{DCD323CD-338D-0F8D-8DB5-0E0BFBB9C88E}"/>
          </ac:inkMkLst>
        </pc:inkChg>
        <pc:inkChg chg="add del mod">
          <ac:chgData name="Tim Cook" userId="d1c7cfb340f2c7ab" providerId="LiveId" clId="{FAA41CA0-58A2-43D6-AEB4-78039B1EF375}" dt="2023-04-06T23:41:41.128" v="180"/>
          <ac:inkMkLst>
            <pc:docMk/>
            <pc:sldMk cId="2438392124" sldId="450"/>
            <ac:inkMk id="47" creationId="{5EEC54ED-9CBB-3B08-3E0F-A7DFEBA54E04}"/>
          </ac:inkMkLst>
        </pc:inkChg>
        <pc:inkChg chg="add del">
          <ac:chgData name="Tim Cook" userId="d1c7cfb340f2c7ab" providerId="LiveId" clId="{FAA41CA0-58A2-43D6-AEB4-78039B1EF375}" dt="2023-04-06T23:44:03.380" v="231"/>
          <ac:inkMkLst>
            <pc:docMk/>
            <pc:sldMk cId="2438392124" sldId="450"/>
            <ac:inkMk id="47" creationId="{E72D968D-2FCC-3066-8AC1-E4DA4D426731}"/>
          </ac:inkMkLst>
        </pc:inkChg>
        <pc:inkChg chg="add del mod">
          <ac:chgData name="Tim Cook" userId="d1c7cfb340f2c7ab" providerId="LiveId" clId="{FAA41CA0-58A2-43D6-AEB4-78039B1EF375}" dt="2023-04-06T23:41:41.124" v="176"/>
          <ac:inkMkLst>
            <pc:docMk/>
            <pc:sldMk cId="2438392124" sldId="450"/>
            <ac:inkMk id="48" creationId="{C67A7793-D2C5-2258-7A8C-8FD56C715FF9}"/>
          </ac:inkMkLst>
        </pc:inkChg>
        <pc:inkChg chg="add del">
          <ac:chgData name="Tim Cook" userId="d1c7cfb340f2c7ab" providerId="LiveId" clId="{FAA41CA0-58A2-43D6-AEB4-78039B1EF375}" dt="2023-04-06T23:44:03.380" v="233"/>
          <ac:inkMkLst>
            <pc:docMk/>
            <pc:sldMk cId="2438392124" sldId="450"/>
            <ac:inkMk id="48" creationId="{D7F05847-F412-0735-2274-AE794FB669EF}"/>
          </ac:inkMkLst>
        </pc:inkChg>
        <pc:inkChg chg="add del">
          <ac:chgData name="Tim Cook" userId="d1c7cfb340f2c7ab" providerId="LiveId" clId="{FAA41CA0-58A2-43D6-AEB4-78039B1EF375}" dt="2023-04-06T23:44:03.380" v="232"/>
          <ac:inkMkLst>
            <pc:docMk/>
            <pc:sldMk cId="2438392124" sldId="450"/>
            <ac:inkMk id="49" creationId="{A3DB9E10-4CB8-C76B-DDEF-158DE3173D4C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0" creationId="{8EC90775-FB42-0F77-9F4E-26BE53CB043D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1" creationId="{3C0CE3EB-3B79-BD15-22D5-63176EB1788E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2" creationId="{4A3D8B56-B5BE-069C-1261-C62501B5E794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4" creationId="{842071E0-2B5C-17E4-B95A-10DF576E8F87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5" creationId="{D028B297-CEA3-A2D4-4139-981885936101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7" creationId="{5A80E0DD-7A61-3719-1E82-78EEFE52E232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8" creationId="{5ACA3477-AB93-0468-1744-6E1829106EE1}"/>
          </ac:inkMkLst>
        </pc:inkChg>
        <pc:inkChg chg="add del">
          <ac:chgData name="Tim Cook" userId="d1c7cfb340f2c7ab" providerId="LiveId" clId="{FAA41CA0-58A2-43D6-AEB4-78039B1EF375}" dt="2023-04-06T23:39:31.754" v="75"/>
          <ac:inkMkLst>
            <pc:docMk/>
            <pc:sldMk cId="2438392124" sldId="450"/>
            <ac:inkMk id="59" creationId="{6132CDBE-E4EB-C1BB-2411-9AFCD2D3216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0" creationId="{8C658FEC-0952-2E2B-079A-139882A25FBF}"/>
          </ac:inkMkLst>
        </pc:inkChg>
        <pc:inkChg chg="add del">
          <ac:chgData name="Tim Cook" userId="d1c7cfb340f2c7ab" providerId="LiveId" clId="{FAA41CA0-58A2-43D6-AEB4-78039B1EF375}" dt="2023-04-06T23:39:31.754" v="76"/>
          <ac:inkMkLst>
            <pc:docMk/>
            <pc:sldMk cId="2438392124" sldId="450"/>
            <ac:inkMk id="60" creationId="{C393EFA5-0D04-2273-7D9C-E5E90E50B91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1" creationId="{D68F2B4D-5BCB-F5F8-F2A9-CEFEF7AD6F9C}"/>
          </ac:inkMkLst>
        </pc:inkChg>
        <pc:inkChg chg="add del">
          <ac:chgData name="Tim Cook" userId="d1c7cfb340f2c7ab" providerId="LiveId" clId="{FAA41CA0-58A2-43D6-AEB4-78039B1EF375}" dt="2023-04-06T23:39:31.754" v="77"/>
          <ac:inkMkLst>
            <pc:docMk/>
            <pc:sldMk cId="2438392124" sldId="450"/>
            <ac:inkMk id="61" creationId="{FCA93A31-6DBF-1233-C5BF-5EB98F3D6D21}"/>
          </ac:inkMkLst>
        </pc:inkChg>
        <pc:inkChg chg="add del">
          <ac:chgData name="Tim Cook" userId="d1c7cfb340f2c7ab" providerId="LiveId" clId="{FAA41CA0-58A2-43D6-AEB4-78039B1EF375}" dt="2023-04-06T23:39:31.754" v="74"/>
          <ac:inkMkLst>
            <pc:docMk/>
            <pc:sldMk cId="2438392124" sldId="450"/>
            <ac:inkMk id="62" creationId="{AE6E48C1-048D-4988-260F-B81DD8ABEE8E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2" creationId="{E2187C2B-452E-1CDB-9C11-027038AA63F1}"/>
          </ac:inkMkLst>
        </pc:inkChg>
        <pc:inkChg chg="add del">
          <ac:chgData name="Tim Cook" userId="d1c7cfb340f2c7ab" providerId="LiveId" clId="{FAA41CA0-58A2-43D6-AEB4-78039B1EF375}" dt="2023-04-06T23:39:31.754" v="72"/>
          <ac:inkMkLst>
            <pc:docMk/>
            <pc:sldMk cId="2438392124" sldId="450"/>
            <ac:inkMk id="63" creationId="{662E1DB8-66CB-238E-01B9-614CF0AF9247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3" creationId="{AD8FA3DA-6EF2-1FC4-BB57-83046C808EFE}"/>
          </ac:inkMkLst>
        </pc:inkChg>
        <pc:inkChg chg="add del">
          <ac:chgData name="Tim Cook" userId="d1c7cfb340f2c7ab" providerId="LiveId" clId="{FAA41CA0-58A2-43D6-AEB4-78039B1EF375}" dt="2023-04-06T23:39:33.184" v="79"/>
          <ac:inkMkLst>
            <pc:docMk/>
            <pc:sldMk cId="2438392124" sldId="450"/>
            <ac:inkMk id="64" creationId="{BD1598BB-B530-CA91-F755-03681396FA66}"/>
          </ac:inkMkLst>
        </pc:inkChg>
        <pc:inkChg chg="add mod">
          <ac:chgData name="Tim Cook" userId="d1c7cfb340f2c7ab" providerId="LiveId" clId="{FAA41CA0-58A2-43D6-AEB4-78039B1EF375}" dt="2023-04-06T23:44:09.793" v="242"/>
          <ac:inkMkLst>
            <pc:docMk/>
            <pc:sldMk cId="2438392124" sldId="450"/>
            <ac:inkMk id="65" creationId="{0D750532-93C1-BA5A-BE9E-BFDC2E1319AF}"/>
          </ac:inkMkLst>
        </pc:inkChg>
        <pc:inkChg chg="add del">
          <ac:chgData name="Tim Cook" userId="d1c7cfb340f2c7ab" providerId="LiveId" clId="{FAA41CA0-58A2-43D6-AEB4-78039B1EF375}" dt="2023-04-06T23:39:31.754" v="73"/>
          <ac:inkMkLst>
            <pc:docMk/>
            <pc:sldMk cId="2438392124" sldId="450"/>
            <ac:inkMk id="65" creationId="{F9BF76D0-39BE-3EE9-38CC-C9E6859423B7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7" creationId="{7F47A5B5-A3C0-D956-CC96-AA5A5479BCC5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8" creationId="{1610AA39-6147-195B-13AE-605AE485E7EB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9" creationId="{8D8CF233-8363-EA19-1667-2505743C24D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0" creationId="{C3CE27B0-53A1-30B9-BFFB-B4D8E6A97065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1" creationId="{8576BE8F-267A-CF5F-3212-C8D692F38E38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2" creationId="{2DA5C7B6-FFDB-5F38-2E05-9AE197AE70E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3" creationId="{73D0FF9D-1D65-DA0A-66DA-DF7FCD49EB27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4" creationId="{DF692195-C0FA-13E2-99B8-9443B76066F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5" creationId="{34A748BB-F9AF-FDBF-3C7F-50802EA1ACC6}"/>
          </ac:inkMkLst>
        </pc:inkChg>
        <pc:inkChg chg="add del mod">
          <ac:chgData name="Tim Cook" userId="d1c7cfb340f2c7ab" providerId="LiveId" clId="{FAA41CA0-58A2-43D6-AEB4-78039B1EF375}" dt="2023-04-06T23:41:31.368" v="158"/>
          <ac:inkMkLst>
            <pc:docMk/>
            <pc:sldMk cId="2438392124" sldId="450"/>
            <ac:inkMk id="76" creationId="{843300F0-77FA-5A4E-C2FD-DC55CB591BB7}"/>
          </ac:inkMkLst>
        </pc:inkChg>
        <pc:inkChg chg="add mod">
          <ac:chgData name="Tim Cook" userId="d1c7cfb340f2c7ab" providerId="LiveId" clId="{FAA41CA0-58A2-43D6-AEB4-78039B1EF375}" dt="2023-04-06T23:44:09.793" v="242"/>
          <ac:inkMkLst>
            <pc:docMk/>
            <pc:sldMk cId="2438392124" sldId="450"/>
            <ac:inkMk id="76" creationId="{ED00DDF6-288A-B8DA-2003-B2828CCA7379}"/>
          </ac:inkMkLst>
        </pc:inkChg>
        <pc:inkChg chg="add del mod">
          <ac:chgData name="Tim Cook" userId="d1c7cfb340f2c7ab" providerId="LiveId" clId="{FAA41CA0-58A2-43D6-AEB4-78039B1EF375}" dt="2023-04-06T23:41:31.368" v="157"/>
          <ac:inkMkLst>
            <pc:docMk/>
            <pc:sldMk cId="2438392124" sldId="450"/>
            <ac:inkMk id="77" creationId="{1B5E6A46-7EC2-5BB6-99A5-D2D626F7DBF0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78" creationId="{20F08C36-345A-A062-83EB-34E59F33613F}"/>
          </ac:inkMkLst>
        </pc:inkChg>
        <pc:inkChg chg="add del mod">
          <ac:chgData name="Tim Cook" userId="d1c7cfb340f2c7ab" providerId="LiveId" clId="{FAA41CA0-58A2-43D6-AEB4-78039B1EF375}" dt="2023-04-06T23:41:31.368" v="156"/>
          <ac:inkMkLst>
            <pc:docMk/>
            <pc:sldMk cId="2438392124" sldId="450"/>
            <ac:inkMk id="78" creationId="{FBA48728-D590-F2FC-43E7-30164ED2B21F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79" creationId="{6B1E042C-B471-4C62-86EB-CE28D5D5D8A1}"/>
          </ac:inkMkLst>
        </pc:inkChg>
        <pc:inkChg chg="add del mod">
          <ac:chgData name="Tim Cook" userId="d1c7cfb340f2c7ab" providerId="LiveId" clId="{FAA41CA0-58A2-43D6-AEB4-78039B1EF375}" dt="2023-04-06T23:41:30.363" v="153"/>
          <ac:inkMkLst>
            <pc:docMk/>
            <pc:sldMk cId="2438392124" sldId="450"/>
            <ac:inkMk id="79" creationId="{BD28B825-4C5D-BE29-3AA1-B7C253DF9AF2}"/>
          </ac:inkMkLst>
        </pc:inkChg>
        <pc:inkChg chg="add del mod">
          <ac:chgData name="Tim Cook" userId="d1c7cfb340f2c7ab" providerId="LiveId" clId="{FAA41CA0-58A2-43D6-AEB4-78039B1EF375}" dt="2023-04-06T23:41:30.384" v="154"/>
          <ac:inkMkLst>
            <pc:docMk/>
            <pc:sldMk cId="2438392124" sldId="450"/>
            <ac:inkMk id="80" creationId="{793D59C6-A310-B564-478A-EDEE5AF99057}"/>
          </ac:inkMkLst>
        </pc:inkChg>
        <pc:inkChg chg="add del mod">
          <ac:chgData name="Tim Cook" userId="d1c7cfb340f2c7ab" providerId="LiveId" clId="{FAA41CA0-58A2-43D6-AEB4-78039B1EF375}" dt="2023-04-06T23:41:33.365" v="161"/>
          <ac:inkMkLst>
            <pc:docMk/>
            <pc:sldMk cId="2438392124" sldId="450"/>
            <ac:inkMk id="81" creationId="{46CDAC75-A1D1-0415-6374-195EE170A51F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1" creationId="{7FA0C6F5-6506-8087-AD9D-2C516682A4B0}"/>
          </ac:inkMkLst>
        </pc:inkChg>
        <pc:inkChg chg="add del mod">
          <ac:chgData name="Tim Cook" userId="d1c7cfb340f2c7ab" providerId="LiveId" clId="{FAA41CA0-58A2-43D6-AEB4-78039B1EF375}" dt="2023-04-06T23:41:13.038" v="123"/>
          <ac:inkMkLst>
            <pc:docMk/>
            <pc:sldMk cId="2438392124" sldId="450"/>
            <ac:inkMk id="82" creationId="{CEF28ED8-33D6-B411-6AF4-ED215E8518B1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3" creationId="{3E86C59E-62C9-BA30-6866-91A0508AC5CC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4" creationId="{75844CA4-27E9-5DFD-2485-7EEB77E9B98F}"/>
          </ac:inkMkLst>
        </pc:inkChg>
        <pc:inkChg chg="add del mod">
          <ac:chgData name="Tim Cook" userId="d1c7cfb340f2c7ab" providerId="LiveId" clId="{FAA41CA0-58A2-43D6-AEB4-78039B1EF375}" dt="2023-04-06T23:41:13.038" v="130"/>
          <ac:inkMkLst>
            <pc:docMk/>
            <pc:sldMk cId="2438392124" sldId="450"/>
            <ac:inkMk id="85" creationId="{6C527BB5-12BF-D8DA-ED17-C36653E135D3}"/>
          </ac:inkMkLst>
        </pc:inkChg>
        <pc:inkChg chg="add del">
          <ac:chgData name="Tim Cook" userId="d1c7cfb340f2c7ab" providerId="LiveId" clId="{FAA41CA0-58A2-43D6-AEB4-78039B1EF375}" dt="2023-04-06T23:44:19.416" v="251"/>
          <ac:inkMkLst>
            <pc:docMk/>
            <pc:sldMk cId="2438392124" sldId="450"/>
            <ac:inkMk id="85" creationId="{7BA2F76F-EBF6-6F8C-5BCB-080D98904105}"/>
          </ac:inkMkLst>
        </pc:inkChg>
        <pc:inkChg chg="add del mod">
          <ac:chgData name="Tim Cook" userId="d1c7cfb340f2c7ab" providerId="LiveId" clId="{FAA41CA0-58A2-43D6-AEB4-78039B1EF375}" dt="2023-04-06T23:41:13.038" v="132"/>
          <ac:inkMkLst>
            <pc:docMk/>
            <pc:sldMk cId="2438392124" sldId="450"/>
            <ac:inkMk id="86" creationId="{C5CDD747-2B72-4D39-1507-6BA99564431F}"/>
          </ac:inkMkLst>
        </pc:inkChg>
        <pc:inkChg chg="add del mod">
          <ac:chgData name="Tim Cook" userId="d1c7cfb340f2c7ab" providerId="LiveId" clId="{FAA41CA0-58A2-43D6-AEB4-78039B1EF375}" dt="2023-04-06T23:41:13.038" v="129"/>
          <ac:inkMkLst>
            <pc:docMk/>
            <pc:sldMk cId="2438392124" sldId="450"/>
            <ac:inkMk id="87" creationId="{0E44CB30-D5E5-EAC8-D9C6-C9401F266EF8}"/>
          </ac:inkMkLst>
        </pc:inkChg>
        <pc:inkChg chg="add">
          <ac:chgData name="Tim Cook" userId="d1c7cfb340f2c7ab" providerId="LiveId" clId="{FAA41CA0-58A2-43D6-AEB4-78039B1EF375}" dt="2023-04-06T23:44:20.943" v="253" actId="9405"/>
          <ac:inkMkLst>
            <pc:docMk/>
            <pc:sldMk cId="2438392124" sldId="450"/>
            <ac:inkMk id="87" creationId="{EA4AD1CE-41DF-9AC6-C31F-CF93864CC3C9}"/>
          </ac:inkMkLst>
        </pc:inkChg>
        <pc:inkChg chg="add del mod">
          <ac:chgData name="Tim Cook" userId="d1c7cfb340f2c7ab" providerId="LiveId" clId="{FAA41CA0-58A2-43D6-AEB4-78039B1EF375}" dt="2023-04-06T23:41:13.038" v="124"/>
          <ac:inkMkLst>
            <pc:docMk/>
            <pc:sldMk cId="2438392124" sldId="450"/>
            <ac:inkMk id="88" creationId="{BD1D7D2B-EE58-0BD1-CA9E-B65930E2388E}"/>
          </ac:inkMkLst>
        </pc:inkChg>
        <pc:inkChg chg="add del mod">
          <ac:chgData name="Tim Cook" userId="d1c7cfb340f2c7ab" providerId="LiveId" clId="{FAA41CA0-58A2-43D6-AEB4-78039B1EF375}" dt="2023-04-06T23:41:13.038" v="131"/>
          <ac:inkMkLst>
            <pc:docMk/>
            <pc:sldMk cId="2438392124" sldId="450"/>
            <ac:inkMk id="89" creationId="{58A69FEE-6966-EAD3-CE95-8DAD30502575}"/>
          </ac:inkMkLst>
        </pc:inkChg>
        <pc:inkChg chg="add del mod">
          <ac:chgData name="Tim Cook" userId="d1c7cfb340f2c7ab" providerId="LiveId" clId="{FAA41CA0-58A2-43D6-AEB4-78039B1EF375}" dt="2023-04-06T23:41:13.025" v="120"/>
          <ac:inkMkLst>
            <pc:docMk/>
            <pc:sldMk cId="2438392124" sldId="450"/>
            <ac:inkMk id="90" creationId="{13A4B6CD-BEA0-CD62-FD64-44897FCD7120}"/>
          </ac:inkMkLst>
        </pc:inkChg>
        <pc:inkChg chg="add del mod">
          <ac:chgData name="Tim Cook" userId="d1c7cfb340f2c7ab" providerId="LiveId" clId="{FAA41CA0-58A2-43D6-AEB4-78039B1EF375}" dt="2023-04-06T23:41:13.038" v="127"/>
          <ac:inkMkLst>
            <pc:docMk/>
            <pc:sldMk cId="2438392124" sldId="450"/>
            <ac:inkMk id="91" creationId="{4E863719-6AE3-3050-7920-AEC2040D15ED}"/>
          </ac:inkMkLst>
        </pc:inkChg>
        <pc:inkChg chg="add del mod">
          <ac:chgData name="Tim Cook" userId="d1c7cfb340f2c7ab" providerId="LiveId" clId="{FAA41CA0-58A2-43D6-AEB4-78039B1EF375}" dt="2023-04-06T23:41:13.038" v="126"/>
          <ac:inkMkLst>
            <pc:docMk/>
            <pc:sldMk cId="2438392124" sldId="450"/>
            <ac:inkMk id="92" creationId="{75B93A5D-44D4-5B96-266F-A3DDA0926903}"/>
          </ac:inkMkLst>
        </pc:inkChg>
        <pc:inkChg chg="add del mod">
          <ac:chgData name="Tim Cook" userId="d1c7cfb340f2c7ab" providerId="LiveId" clId="{FAA41CA0-58A2-43D6-AEB4-78039B1EF375}" dt="2023-04-06T23:41:13.038" v="128"/>
          <ac:inkMkLst>
            <pc:docMk/>
            <pc:sldMk cId="2438392124" sldId="450"/>
            <ac:inkMk id="93" creationId="{1A3E2458-25CF-55B2-647B-28ABA5185B1E}"/>
          </ac:inkMkLst>
        </pc:inkChg>
        <pc:inkChg chg="add del mod">
          <ac:chgData name="Tim Cook" userId="d1c7cfb340f2c7ab" providerId="LiveId" clId="{FAA41CA0-58A2-43D6-AEB4-78039B1EF375}" dt="2023-04-06T23:41:13.037" v="121"/>
          <ac:inkMkLst>
            <pc:docMk/>
            <pc:sldMk cId="2438392124" sldId="450"/>
            <ac:inkMk id="94" creationId="{38A751B1-937A-FAEF-ABF4-16F01B405800}"/>
          </ac:inkMkLst>
        </pc:inkChg>
        <pc:inkChg chg="add del mod">
          <ac:chgData name="Tim Cook" userId="d1c7cfb340f2c7ab" providerId="LiveId" clId="{FAA41CA0-58A2-43D6-AEB4-78039B1EF375}" dt="2023-04-06T23:41:13.038" v="125"/>
          <ac:inkMkLst>
            <pc:docMk/>
            <pc:sldMk cId="2438392124" sldId="450"/>
            <ac:inkMk id="95" creationId="{FBE3CF0F-244C-34D7-0339-9DB088287ACC}"/>
          </ac:inkMkLst>
        </pc:inkChg>
        <pc:inkChg chg="add del mod">
          <ac:chgData name="Tim Cook" userId="d1c7cfb340f2c7ab" providerId="LiveId" clId="{FAA41CA0-58A2-43D6-AEB4-78039B1EF375}" dt="2023-04-06T23:41:13.038" v="122"/>
          <ac:inkMkLst>
            <pc:docMk/>
            <pc:sldMk cId="2438392124" sldId="450"/>
            <ac:inkMk id="96" creationId="{A2E40E1B-4ACD-23E0-A3B6-D720934E8081}"/>
          </ac:inkMkLst>
        </pc:inkChg>
        <pc:inkChg chg="add del">
          <ac:chgData name="Tim Cook" userId="d1c7cfb340f2c7ab" providerId="LiveId" clId="{FAA41CA0-58A2-43D6-AEB4-78039B1EF375}" dt="2023-04-06T23:40:02.026" v="112" actId="9405"/>
          <ac:inkMkLst>
            <pc:docMk/>
            <pc:sldMk cId="2438392124" sldId="450"/>
            <ac:inkMk id="98" creationId="{C1CD284E-56BC-6994-CE7A-CC81729914F3}"/>
          </ac:inkMkLst>
        </pc:inkChg>
        <pc:inkChg chg="add del">
          <ac:chgData name="Tim Cook" userId="d1c7cfb340f2c7ab" providerId="LiveId" clId="{FAA41CA0-58A2-43D6-AEB4-78039B1EF375}" dt="2023-04-06T23:41:16.145" v="134"/>
          <ac:inkMkLst>
            <pc:docMk/>
            <pc:sldMk cId="2438392124" sldId="450"/>
            <ac:inkMk id="99" creationId="{5E94F936-DE20-67C2-4394-EB3F2E3A87FD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0" creationId="{5AA349D4-CA6E-1330-A855-DC0C55F4A07D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1" creationId="{DCCEFDAA-CEB8-44FB-7AEC-0358A6F62965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2" creationId="{F9426F06-B09C-1FC6-A1C0-5E764623DBDE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3" creationId="{B66BB8C0-BF68-7182-DD34-33E0916450AC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4" creationId="{D1901E95-B75A-28B0-AE5F-033C8A51749C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5" creationId="{B94E6C7C-01AB-F953-A887-AFE665F97B5F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6" creationId="{E0272D63-111C-FD35-A1D0-A4519F450C24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7" creationId="{B02540E5-697D-6772-9A98-713E822D60C8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8" creationId="{0164E3D0-0B48-B6A4-CBEC-960D8223D83B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9" creationId="{FDECB806-9675-2835-504F-F1E322749CF0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0" creationId="{ACFE8DD7-B7B9-886C-0B22-00B6C8D6DA5E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1" creationId="{C1BDD5EB-94C9-6D2B-4F41-E0180DFE8672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2" creationId="{5C8B5D0A-AF1F-6BF1-C306-FA7B261D54BF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3" creationId="{EEF25A73-3F0C-61AA-4A48-A7A9300D185B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4" creationId="{2B4533F7-F0C8-3601-7BBF-737152DC0BE0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5" creationId="{5CE56B45-9C16-53B7-BF1A-1FA76C6FE563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6" creationId="{3EE45F19-57AA-C5D6-318E-00130689C3E1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118" creationId="{E9E65FF9-74A1-58B9-4D89-9BEB502781B5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0" creationId="{F1B7679A-3473-3FB9-0F9A-7520F7735BC2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1" creationId="{365694AB-EC6E-A289-09EA-EBCFFA57A4F7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2" creationId="{5E6400B2-FCC3-BBF1-C9C4-700231982663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3" creationId="{1215819D-9DFD-112A-419A-F25A3451025F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4" creationId="{D48371DB-CFBF-4676-F85B-341416D85723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5" creationId="{269D56EC-4AD1-0C5D-3C60-811BAF18FB52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6" creationId="{C951850C-F4E0-3E17-CFB7-732FF54B3EE9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7" creationId="{444A0F06-E7AA-CDDA-BF65-6E23C6049849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29" creationId="{FBFD78E4-C4DE-04E6-1099-93E3470D1206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0" creationId="{6E245A50-FC44-B80E-7D4C-086684F04AF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1" creationId="{0550CC9D-AC8B-EBFF-2CB7-9931985A664D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2" creationId="{D9F44D50-F27E-F2BF-49B4-5BD2ECD8F81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3" creationId="{6EBFFEAA-A412-1559-C8F8-3311CCA7BE4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4" creationId="{76B86AE4-0BF9-7746-C0E6-FC3B6547252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5" creationId="{B7709126-FB95-AD1D-148B-D7F3A1E67D19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6" creationId="{65F77741-78FD-1030-1262-8FA3591274EA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7" creationId="{6E2A2826-893B-45E5-4651-869ABC91A8DC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8" creationId="{F0FF32AC-CAF9-775C-28C5-37D625A897C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9" creationId="{3041EF52-BFCF-7D1A-ACDF-65F4C1156620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40" creationId="{B424FCF5-6521-CEB8-65D3-84D27D49B95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41" creationId="{EA3F731E-2E68-FBD8-ED17-96F677EFFE9F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4" creationId="{95FA449F-9D15-8354-40EC-B8CDCDCB8605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5" creationId="{B4DC6B39-D7FC-6546-ED30-EC1AF5F15C12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6" creationId="{8451E573-1ACE-4CA2-3380-96EABD0B11F5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7" creationId="{6A803F26-2F74-18A6-223E-D2A705B1C832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8" creationId="{57884B15-6DDA-9DB6-F30D-E421FDA3819E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9" creationId="{955B56DF-7EE1-3A72-37A3-FC12A94F927D}"/>
          </ac:inkMkLst>
        </pc:inkChg>
        <pc:inkChg chg="del mod">
          <ac:chgData name="Tim Cook" userId="d1c7cfb340f2c7ab" providerId="LiveId" clId="{FAA41CA0-58A2-43D6-AEB4-78039B1EF375}" dt="2023-04-06T23:45:29.636" v="257"/>
          <ac:inkMkLst>
            <pc:docMk/>
            <pc:sldMk cId="2438392124" sldId="450"/>
            <ac:inkMk id="150" creationId="{26F8934C-B997-F27C-7879-1866D7CE6573}"/>
          </ac:inkMkLst>
        </pc:inkChg>
        <pc:inkChg chg="del 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51" creationId="{A2F068AE-5A54-1475-8AC3-0B6AAE7375D0}"/>
          </ac:inkMkLst>
        </pc:inkChg>
        <pc:inkChg chg="del mod">
          <ac:chgData name="Tim Cook" userId="d1c7cfb340f2c7ab" providerId="LiveId" clId="{FAA41CA0-58A2-43D6-AEB4-78039B1EF375}" dt="2023-04-06T23:45:29.636" v="256"/>
          <ac:inkMkLst>
            <pc:docMk/>
            <pc:sldMk cId="2438392124" sldId="450"/>
            <ac:inkMk id="152" creationId="{BF6F9389-C9CA-83E9-ACE1-53384684D372}"/>
          </ac:inkMkLst>
        </pc:inkChg>
        <pc:inkChg chg="del mod">
          <ac:chgData name="Tim Cook" userId="d1c7cfb340f2c7ab" providerId="LiveId" clId="{FAA41CA0-58A2-43D6-AEB4-78039B1EF375}" dt="2023-04-06T23:45:29.636" v="258"/>
          <ac:inkMkLst>
            <pc:docMk/>
            <pc:sldMk cId="2438392124" sldId="450"/>
            <ac:inkMk id="153" creationId="{BDA6D92C-87E4-3EE6-94C1-246CEB0AAB34}"/>
          </ac:inkMkLst>
        </pc:inkChg>
        <pc:inkChg chg="del mod">
          <ac:chgData name="Tim Cook" userId="d1c7cfb340f2c7ab" providerId="LiveId" clId="{FAA41CA0-58A2-43D6-AEB4-78039B1EF375}" dt="2023-04-06T23:45:29.636" v="255"/>
          <ac:inkMkLst>
            <pc:docMk/>
            <pc:sldMk cId="2438392124" sldId="450"/>
            <ac:inkMk id="154" creationId="{ED61ED0A-61A9-4F93-FA99-18A53441D94B}"/>
          </ac:inkMkLst>
        </pc:inkChg>
        <pc:inkChg chg="del">
          <ac:chgData name="Tim Cook" userId="d1c7cfb340f2c7ab" providerId="LiveId" clId="{FAA41CA0-58A2-43D6-AEB4-78039B1EF375}" dt="2023-04-06T23:45:29.618" v="254"/>
          <ac:inkMkLst>
            <pc:docMk/>
            <pc:sldMk cId="2438392124" sldId="450"/>
            <ac:inkMk id="155" creationId="{B6E1FBC2-3DDC-31F6-A279-8AC92807210B}"/>
          </ac:inkMkLst>
        </pc:inkChg>
      </pc:sldChg>
      <pc:sldChg chg="addSp delSp modSp mod">
        <pc:chgData name="Tim Cook" userId="d1c7cfb340f2c7ab" providerId="LiveId" clId="{FAA41CA0-58A2-43D6-AEB4-78039B1EF375}" dt="2023-04-06T23:48:25.117" v="326" actId="1076"/>
        <pc:sldMkLst>
          <pc:docMk/>
          <pc:sldMk cId="1147500214" sldId="451"/>
        </pc:sldMkLst>
        <pc:grpChg chg="del mod">
          <ac:chgData name="Tim Cook" userId="d1c7cfb340f2c7ab" providerId="LiveId" clId="{FAA41CA0-58A2-43D6-AEB4-78039B1EF375}" dt="2023-04-06T23:46:54.604" v="284"/>
          <ac:grpSpMkLst>
            <pc:docMk/>
            <pc:sldMk cId="1147500214" sldId="451"/>
            <ac:grpSpMk id="6" creationId="{B5E3E39D-7A2B-A516-066A-A1921FDFEAF8}"/>
          </ac:grpSpMkLst>
        </pc:grpChg>
        <pc:grpChg chg="del mod">
          <ac:chgData name="Tim Cook" userId="d1c7cfb340f2c7ab" providerId="LiveId" clId="{FAA41CA0-58A2-43D6-AEB4-78039B1EF375}" dt="2023-04-06T23:46:59.041" v="290"/>
          <ac:grpSpMkLst>
            <pc:docMk/>
            <pc:sldMk cId="1147500214" sldId="451"/>
            <ac:grpSpMk id="9" creationId="{A4823421-E448-B2D9-5736-9E7241134ABF}"/>
          </ac:grpSpMkLst>
        </pc:grpChg>
        <pc:grpChg chg="mod">
          <ac:chgData name="Tim Cook" userId="d1c7cfb340f2c7ab" providerId="LiveId" clId="{FAA41CA0-58A2-43D6-AEB4-78039B1EF375}" dt="2023-04-06T23:46:59.041" v="290"/>
          <ac:grpSpMkLst>
            <pc:docMk/>
            <pc:sldMk cId="1147500214" sldId="451"/>
            <ac:grpSpMk id="14" creationId="{2E4CD8B8-79EF-3955-D43F-70BFB2537A5B}"/>
          </ac:grpSpMkLst>
        </pc:grpChg>
        <pc:grpChg chg="mod">
          <ac:chgData name="Tim Cook" userId="d1c7cfb340f2c7ab" providerId="LiveId" clId="{FAA41CA0-58A2-43D6-AEB4-78039B1EF375}" dt="2023-04-06T23:47:01.475" v="293"/>
          <ac:grpSpMkLst>
            <pc:docMk/>
            <pc:sldMk cId="1147500214" sldId="451"/>
            <ac:grpSpMk id="17" creationId="{09C774AE-55CC-B52A-539B-E73182F7B5D9}"/>
          </ac:grpSpMkLst>
        </pc:grpChg>
        <pc:grpChg chg="del mod">
          <ac:chgData name="Tim Cook" userId="d1c7cfb340f2c7ab" providerId="LiveId" clId="{FAA41CA0-58A2-43D6-AEB4-78039B1EF375}" dt="2023-04-06T23:47:39.577" v="299"/>
          <ac:grpSpMkLst>
            <pc:docMk/>
            <pc:sldMk cId="1147500214" sldId="451"/>
            <ac:grpSpMk id="20" creationId="{F0C2DB76-E480-5CA7-FEAF-4D4A51E14707}"/>
          </ac:grpSpMkLst>
        </pc:grpChg>
        <pc:grpChg chg="mod">
          <ac:chgData name="Tim Cook" userId="d1c7cfb340f2c7ab" providerId="LiveId" clId="{FAA41CA0-58A2-43D6-AEB4-78039B1EF375}" dt="2023-04-06T23:47:39.966" v="300"/>
          <ac:grpSpMkLst>
            <pc:docMk/>
            <pc:sldMk cId="1147500214" sldId="451"/>
            <ac:grpSpMk id="23" creationId="{C9050F1F-2672-8E02-7FFC-2765D881D934}"/>
          </ac:grpSpMkLst>
        </pc:grpChg>
        <pc:grpChg chg="mod">
          <ac:chgData name="Tim Cook" userId="d1c7cfb340f2c7ab" providerId="LiveId" clId="{FAA41CA0-58A2-43D6-AEB4-78039B1EF375}" dt="2023-04-06T23:48:03.889" v="311"/>
          <ac:grpSpMkLst>
            <pc:docMk/>
            <pc:sldMk cId="1147500214" sldId="451"/>
            <ac:grpSpMk id="34" creationId="{7207347B-FC5A-B32F-8E18-52C7A4676C79}"/>
          </ac:grpSpMkLst>
        </pc:grpChg>
        <pc:grpChg chg="del mod">
          <ac:chgData name="Tim Cook" userId="d1c7cfb340f2c7ab" providerId="LiveId" clId="{FAA41CA0-58A2-43D6-AEB4-78039B1EF375}" dt="2023-04-06T23:48:10.356" v="319"/>
          <ac:grpSpMkLst>
            <pc:docMk/>
            <pc:sldMk cId="1147500214" sldId="451"/>
            <ac:grpSpMk id="39" creationId="{C862B6AE-4AAC-9E5F-1E8F-44A9BF5083E7}"/>
          </ac:grpSpMkLst>
        </pc:grpChg>
        <pc:grpChg chg="mod">
          <ac:chgData name="Tim Cook" userId="d1c7cfb340f2c7ab" providerId="LiveId" clId="{FAA41CA0-58A2-43D6-AEB4-78039B1EF375}" dt="2023-04-06T23:48:10.356" v="319"/>
          <ac:grpSpMkLst>
            <pc:docMk/>
            <pc:sldMk cId="1147500214" sldId="451"/>
            <ac:grpSpMk id="41" creationId="{337D0EE3-E349-F378-8C55-E31AB3B86981}"/>
          </ac:grpSpMkLst>
        </pc:grpChg>
        <pc:grpChg chg="mod">
          <ac:chgData name="Tim Cook" userId="d1c7cfb340f2c7ab" providerId="LiveId" clId="{FAA41CA0-58A2-43D6-AEB4-78039B1EF375}" dt="2023-04-06T23:48:14.050" v="322"/>
          <ac:grpSpMkLst>
            <pc:docMk/>
            <pc:sldMk cId="1147500214" sldId="451"/>
            <ac:grpSpMk id="44" creationId="{C4388214-DE0D-C3AC-F0B2-2C95B82C2F56}"/>
          </ac:grpSpMkLst>
        </pc:grp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3" creationId="{765B421F-2FE1-4C1D-5EAF-05A03679D99A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4" creationId="{F40D7735-4D62-D151-53A4-C8389E22B47A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5" creationId="{11254F28-1445-87F7-58BD-2D638F7080F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7" creationId="{DE498D31-5CB9-8569-A54A-9B2D40A4333A}"/>
          </ac:inkMkLst>
        </pc:inkChg>
        <pc:inkChg chg="add del mod">
          <ac:chgData name="Tim Cook" userId="d1c7cfb340f2c7ab" providerId="LiveId" clId="{FAA41CA0-58A2-43D6-AEB4-78039B1EF375}" dt="2023-04-06T23:46:54.986" v="285"/>
          <ac:inkMkLst>
            <pc:docMk/>
            <pc:sldMk cId="1147500214" sldId="451"/>
            <ac:inkMk id="8" creationId="{7F8F18C5-4478-D2FA-A0B7-2718F50473A5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0" creationId="{EB1952BF-8973-1015-B775-365838976224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1" creationId="{7011F06E-0A62-EAAF-D7C2-3436404DADF8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2" creationId="{F032E9FD-9EF0-8F2A-752F-1DE9503CB441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3" creationId="{25EE643F-2337-54A2-B602-9CF118BA816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5" creationId="{EDF38753-3144-F76B-1EDE-311FF0B34843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6" creationId="{5D2EAD17-8D85-07EB-FC55-ED46BA4B6986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8" creationId="{EE02CDAC-3BFA-4537-76FA-3A4E1A54085F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9" creationId="{A3CF06D2-30F0-AA27-1897-CD1498D0674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1" creationId="{DE98598F-A4B8-65C9-8025-71F27D7DA0BA}"/>
          </ac:inkMkLst>
        </pc:inkChg>
        <pc:inkChg chg="add del mod">
          <ac:chgData name="Tim Cook" userId="d1c7cfb340f2c7ab" providerId="LiveId" clId="{FAA41CA0-58A2-43D6-AEB4-78039B1EF375}" dt="2023-04-06T23:47:39.966" v="300"/>
          <ac:inkMkLst>
            <pc:docMk/>
            <pc:sldMk cId="1147500214" sldId="451"/>
            <ac:inkMk id="22" creationId="{CF8DA8C5-6911-FA47-14D4-A68BF59D3111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4" creationId="{4A874982-C8DB-F81F-C1A8-FE5633E9CF6E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5" creationId="{08CBE984-739D-1DBC-0FB5-890FC25A3B2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6" creationId="{556D4FF1-72DB-0FF1-CC39-A26E07DE44F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7" creationId="{20A3A42C-4AD5-82FF-DFAE-391EC3E97EA2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8" creationId="{0B32744A-1C1F-24A0-D6F9-624AC7F746F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9" creationId="{6EE4A081-D6ED-A124-895A-EA3D62724CE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0" creationId="{149A00C4-B377-6E97-6D03-1A53846A95E7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1" creationId="{151942CD-0000-629E-1683-B4457AC6AB5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2" creationId="{094611C2-4074-8F45-C4A6-905E560C97A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3" creationId="{5BC7B67A-252F-9F85-2744-44819CF34D1E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5" creationId="{D7B4B102-E812-E4AE-4556-2EBE92094740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6" creationId="{D76AE1C9-E00C-D9E6-A973-F3F63C2AF37C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7" creationId="{C08242FC-9432-2359-0943-2CC420589A23}"/>
          </ac:inkMkLst>
        </pc:inkChg>
        <pc:inkChg chg="add del">
          <ac:chgData name="Tim Cook" userId="d1c7cfb340f2c7ab" providerId="LiveId" clId="{FAA41CA0-58A2-43D6-AEB4-78039B1EF375}" dt="2023-04-06T23:48:08.343" v="316"/>
          <ac:inkMkLst>
            <pc:docMk/>
            <pc:sldMk cId="1147500214" sldId="451"/>
            <ac:inkMk id="38" creationId="{FA37833D-A2B7-B767-806B-C45CE6138737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40" creationId="{4F8A5976-A839-F8D9-CE37-2EF8F2941969}"/>
          </ac:inkMkLst>
        </pc:inkChg>
        <pc:inkChg chg="add mod">
          <ac:chgData name="Tim Cook" userId="d1c7cfb340f2c7ab" providerId="LiveId" clId="{FAA41CA0-58A2-43D6-AEB4-78039B1EF375}" dt="2023-04-06T23:48:14.050" v="322"/>
          <ac:inkMkLst>
            <pc:docMk/>
            <pc:sldMk cId="1147500214" sldId="451"/>
            <ac:inkMk id="42" creationId="{CA1CC321-2611-74E8-A8C9-B27552C5050E}"/>
          </ac:inkMkLst>
        </pc:inkChg>
        <pc:inkChg chg="add mod">
          <ac:chgData name="Tim Cook" userId="d1c7cfb340f2c7ab" providerId="LiveId" clId="{FAA41CA0-58A2-43D6-AEB4-78039B1EF375}" dt="2023-04-06T23:48:14.050" v="322"/>
          <ac:inkMkLst>
            <pc:docMk/>
            <pc:sldMk cId="1147500214" sldId="451"/>
            <ac:inkMk id="43" creationId="{D949AEEB-50EF-0485-B2C1-2AF7638DE892}"/>
          </ac:inkMkLst>
        </pc:inkChg>
        <pc:inkChg chg="add">
          <ac:chgData name="Tim Cook" userId="d1c7cfb340f2c7ab" providerId="LiveId" clId="{FAA41CA0-58A2-43D6-AEB4-78039B1EF375}" dt="2023-04-06T23:48:14.924" v="323" actId="9405"/>
          <ac:inkMkLst>
            <pc:docMk/>
            <pc:sldMk cId="1147500214" sldId="451"/>
            <ac:inkMk id="45" creationId="{0D4374C4-A87C-A6EB-A6BF-293ABD1CBD4C}"/>
          </ac:inkMkLst>
        </pc:inkChg>
      </pc:sldChg>
      <pc:sldChg chg="addSp delSp modSp mod">
        <pc:chgData name="Tim Cook" userId="d1c7cfb340f2c7ab" providerId="LiveId" clId="{FAA41CA0-58A2-43D6-AEB4-78039B1EF375}" dt="2023-04-06T23:54:16.307" v="503" actId="1076"/>
        <pc:sldMkLst>
          <pc:docMk/>
          <pc:sldMk cId="1519997658" sldId="452"/>
        </pc:sldMkLst>
        <pc:grpChg chg="del mod">
          <ac:chgData name="Tim Cook" userId="d1c7cfb340f2c7ab" providerId="LiveId" clId="{FAA41CA0-58A2-43D6-AEB4-78039B1EF375}" dt="2023-04-06T23:53:38.274" v="468"/>
          <ac:grpSpMkLst>
            <pc:docMk/>
            <pc:sldMk cId="1519997658" sldId="452"/>
            <ac:grpSpMk id="6" creationId="{CE905439-BC8B-BF69-B9D9-C25FEC48378A}"/>
          </ac:grpSpMkLst>
        </pc:grpChg>
        <pc:grpChg chg="del mod">
          <ac:chgData name="Tim Cook" userId="d1c7cfb340f2c7ab" providerId="LiveId" clId="{FAA41CA0-58A2-43D6-AEB4-78039B1EF375}" dt="2023-04-06T23:53:38.274" v="468"/>
          <ac:grpSpMkLst>
            <pc:docMk/>
            <pc:sldMk cId="1519997658" sldId="452"/>
            <ac:grpSpMk id="10" creationId="{1BE3D3D4-111B-B746-DEBA-B6D1C502739D}"/>
          </ac:grpSpMkLst>
        </pc:grpChg>
        <pc:grpChg chg="del mod">
          <ac:chgData name="Tim Cook" userId="d1c7cfb340f2c7ab" providerId="LiveId" clId="{FAA41CA0-58A2-43D6-AEB4-78039B1EF375}" dt="2023-04-06T23:53:40.734" v="472"/>
          <ac:grpSpMkLst>
            <pc:docMk/>
            <pc:sldMk cId="1519997658" sldId="452"/>
            <ac:grpSpMk id="11" creationId="{7B32AA24-2365-0118-B6ED-C2D88171732D}"/>
          </ac:grpSpMkLst>
        </pc:grpChg>
        <pc:grpChg chg="mod">
          <ac:chgData name="Tim Cook" userId="d1c7cfb340f2c7ab" providerId="LiveId" clId="{FAA41CA0-58A2-43D6-AEB4-78039B1EF375}" dt="2023-04-06T23:53:40.734" v="472"/>
          <ac:grpSpMkLst>
            <pc:docMk/>
            <pc:sldMk cId="1519997658" sldId="452"/>
            <ac:grpSpMk id="13" creationId="{B7C3EF88-D79E-B60C-8E80-B1520ECEDCF3}"/>
          </ac:grpSpMkLst>
        </pc:grpChg>
        <pc:grpChg chg="del mod">
          <ac:chgData name="Tim Cook" userId="d1c7cfb340f2c7ab" providerId="LiveId" clId="{FAA41CA0-58A2-43D6-AEB4-78039B1EF375}" dt="2023-04-06T23:53:57.209" v="485"/>
          <ac:grpSpMkLst>
            <pc:docMk/>
            <pc:sldMk cId="1519997658" sldId="452"/>
            <ac:grpSpMk id="20" creationId="{BFC9FC2E-AE92-BB06-A147-E7CE3EAD7E39}"/>
          </ac:grpSpMkLst>
        </pc:grpChg>
        <pc:grpChg chg="mod">
          <ac:chgData name="Tim Cook" userId="d1c7cfb340f2c7ab" providerId="LiveId" clId="{FAA41CA0-58A2-43D6-AEB4-78039B1EF375}" dt="2023-04-06T23:53:57.678" v="486"/>
          <ac:grpSpMkLst>
            <pc:docMk/>
            <pc:sldMk cId="1519997658" sldId="452"/>
            <ac:grpSpMk id="22" creationId="{CEFDA021-8349-27EC-F582-73EBDB646B3A}"/>
          </ac:grpSpMkLst>
        </pc:grpChg>
        <pc:grpChg chg="del mod">
          <ac:chgData name="Tim Cook" userId="d1c7cfb340f2c7ab" providerId="LiveId" clId="{FAA41CA0-58A2-43D6-AEB4-78039B1EF375}" dt="2023-04-06T23:54:04.463" v="496"/>
          <ac:grpSpMkLst>
            <pc:docMk/>
            <pc:sldMk cId="1519997658" sldId="452"/>
            <ac:grpSpMk id="28" creationId="{76C43625-FA52-2963-53A7-72DDFDA84E94}"/>
          </ac:grpSpMkLst>
        </pc:grpChg>
        <pc:grpChg chg="mod">
          <ac:chgData name="Tim Cook" userId="d1c7cfb340f2c7ab" providerId="LiveId" clId="{FAA41CA0-58A2-43D6-AEB4-78039B1EF375}" dt="2023-04-06T23:54:08.754" v="502"/>
          <ac:grpSpMkLst>
            <pc:docMk/>
            <pc:sldMk cId="1519997658" sldId="452"/>
            <ac:grpSpMk id="34" creationId="{FC64B379-54FA-6864-212C-9C00F7C690B1}"/>
          </ac:grpSpMkLst>
        </pc:grp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" creationId="{DFA2CDD4-B33E-20AC-64FC-85402A67C984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4" creationId="{B1379939-9E36-4BFA-3D74-1A9E6A741048}"/>
          </ac:inkMkLst>
        </pc:inkChg>
        <pc:inkChg chg="add del">
          <ac:chgData name="Tim Cook" userId="d1c7cfb340f2c7ab" providerId="LiveId" clId="{FAA41CA0-58A2-43D6-AEB4-78039B1EF375}" dt="2023-04-06T23:53:34.481" v="463"/>
          <ac:inkMkLst>
            <pc:docMk/>
            <pc:sldMk cId="1519997658" sldId="452"/>
            <ac:inkMk id="5" creationId="{399F5FB2-3B74-5BB5-ACAC-C0E5F0F44484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7" creationId="{2D55873E-0B06-203B-19F1-C812D51E178F}"/>
          </ac:inkMkLst>
        </pc:inkChg>
        <pc:inkChg chg="add del mod">
          <ac:chgData name="Tim Cook" userId="d1c7cfb340f2c7ab" providerId="LiveId" clId="{FAA41CA0-58A2-43D6-AEB4-78039B1EF375}" dt="2023-04-06T23:53:38.793" v="470"/>
          <ac:inkMkLst>
            <pc:docMk/>
            <pc:sldMk cId="1519997658" sldId="452"/>
            <ac:inkMk id="8" creationId="{16C94D9E-7078-2E29-1FCD-5084F3CD4A73}"/>
          </ac:inkMkLst>
        </pc:inkChg>
        <pc:inkChg chg="add del mod">
          <ac:chgData name="Tim Cook" userId="d1c7cfb340f2c7ab" providerId="LiveId" clId="{FAA41CA0-58A2-43D6-AEB4-78039B1EF375}" dt="2023-04-06T23:53:38.793" v="469"/>
          <ac:inkMkLst>
            <pc:docMk/>
            <pc:sldMk cId="1519997658" sldId="452"/>
            <ac:inkMk id="9" creationId="{04B63C84-C3AD-D18C-2032-CB3ECD12EE95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2" creationId="{651F87F0-2A39-8C92-9320-7DED5710B91B}"/>
          </ac:inkMkLst>
        </pc:inkChg>
        <pc:inkChg chg="add del">
          <ac:chgData name="Tim Cook" userId="d1c7cfb340f2c7ab" providerId="LiveId" clId="{FAA41CA0-58A2-43D6-AEB4-78039B1EF375}" dt="2023-04-06T23:53:41.987" v="474"/>
          <ac:inkMkLst>
            <pc:docMk/>
            <pc:sldMk cId="1519997658" sldId="452"/>
            <ac:inkMk id="14" creationId="{9C477ECE-71EF-F8A8-55AD-DAB0609D7B98}"/>
          </ac:inkMkLst>
        </pc:inkChg>
        <pc:inkChg chg="add del">
          <ac:chgData name="Tim Cook" userId="d1c7cfb340f2c7ab" providerId="LiveId" clId="{FAA41CA0-58A2-43D6-AEB4-78039B1EF375}" dt="2023-04-06T23:53:45.021" v="476"/>
          <ac:inkMkLst>
            <pc:docMk/>
            <pc:sldMk cId="1519997658" sldId="452"/>
            <ac:inkMk id="15" creationId="{AB1304B4-3035-44CA-F4D8-1C14AC23B4FC}"/>
          </ac:inkMkLst>
        </pc:inkChg>
        <pc:inkChg chg="add del">
          <ac:chgData name="Tim Cook" userId="d1c7cfb340f2c7ab" providerId="LiveId" clId="{FAA41CA0-58A2-43D6-AEB4-78039B1EF375}" dt="2023-04-06T23:53:48.354" v="478"/>
          <ac:inkMkLst>
            <pc:docMk/>
            <pc:sldMk cId="1519997658" sldId="452"/>
            <ac:inkMk id="16" creationId="{509FB643-6740-0FA1-C5B3-3CA537B0505F}"/>
          </ac:inkMkLst>
        </pc:inkChg>
        <pc:inkChg chg="add del">
          <ac:chgData name="Tim Cook" userId="d1c7cfb340f2c7ab" providerId="LiveId" clId="{FAA41CA0-58A2-43D6-AEB4-78039B1EF375}" dt="2023-04-06T23:53:51.359" v="480"/>
          <ac:inkMkLst>
            <pc:docMk/>
            <pc:sldMk cId="1519997658" sldId="452"/>
            <ac:inkMk id="17" creationId="{C5C05F0A-FE88-A155-6678-E1C88CEE7D7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8" creationId="{3A5CB279-49B1-3CCD-3BBE-33C4752BEE8C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9" creationId="{B23806E2-340D-1DA8-18F4-7A261702111D}"/>
          </ac:inkMkLst>
        </pc:inkChg>
        <pc:inkChg chg="add del mod">
          <ac:chgData name="Tim Cook" userId="d1c7cfb340f2c7ab" providerId="LiveId" clId="{FAA41CA0-58A2-43D6-AEB4-78039B1EF375}" dt="2023-04-06T23:53:57.678" v="486"/>
          <ac:inkMkLst>
            <pc:docMk/>
            <pc:sldMk cId="1519997658" sldId="452"/>
            <ac:inkMk id="21" creationId="{1F5A6312-C744-05A6-D2B2-4D6C939DDEA8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23" creationId="{F88849C5-EFE2-2D95-F54B-448C8AAA58DB}"/>
          </ac:inkMkLst>
        </pc:inkChg>
        <pc:inkChg chg="add del mod">
          <ac:chgData name="Tim Cook" userId="d1c7cfb340f2c7ab" providerId="LiveId" clId="{FAA41CA0-58A2-43D6-AEB4-78039B1EF375}" dt="2023-04-06T23:54:03.968" v="493"/>
          <ac:inkMkLst>
            <pc:docMk/>
            <pc:sldMk cId="1519997658" sldId="452"/>
            <ac:inkMk id="24" creationId="{8BE72DD9-F53B-F626-FE49-B62B6E8FFF9A}"/>
          </ac:inkMkLst>
        </pc:inkChg>
        <pc:inkChg chg="add del mod">
          <ac:chgData name="Tim Cook" userId="d1c7cfb340f2c7ab" providerId="LiveId" clId="{FAA41CA0-58A2-43D6-AEB4-78039B1EF375}" dt="2023-04-06T23:54:04.463" v="495"/>
          <ac:inkMkLst>
            <pc:docMk/>
            <pc:sldMk cId="1519997658" sldId="452"/>
            <ac:inkMk id="25" creationId="{C53A0C69-79EA-FD77-7B70-46EF8F8D000D}"/>
          </ac:inkMkLst>
        </pc:inkChg>
        <pc:inkChg chg="add del mod">
          <ac:chgData name="Tim Cook" userId="d1c7cfb340f2c7ab" providerId="LiveId" clId="{FAA41CA0-58A2-43D6-AEB4-78039B1EF375}" dt="2023-04-06T23:54:04.463" v="496"/>
          <ac:inkMkLst>
            <pc:docMk/>
            <pc:sldMk cId="1519997658" sldId="452"/>
            <ac:inkMk id="26" creationId="{E8E5081D-8528-229C-6A0A-063E2583AC24}"/>
          </ac:inkMkLst>
        </pc:inkChg>
        <pc:inkChg chg="add del mod">
          <ac:chgData name="Tim Cook" userId="d1c7cfb340f2c7ab" providerId="LiveId" clId="{FAA41CA0-58A2-43D6-AEB4-78039B1EF375}" dt="2023-04-06T23:54:04.463" v="494"/>
          <ac:inkMkLst>
            <pc:docMk/>
            <pc:sldMk cId="1519997658" sldId="452"/>
            <ac:inkMk id="27" creationId="{2DCF0FF4-1C88-3171-8410-44ADA94CE8D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29" creationId="{3CA1AD96-066C-6EFA-14D4-F96DC9E08A90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0" creationId="{38B2BCD2-8CA4-FB85-7FE3-50EEFC6395E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1" creationId="{416A6372-FD53-28CD-2CCF-1A29AE8C9FBE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2" creationId="{4D234979-90D1-316F-66C5-4E20816EB1B0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3" creationId="{B1DD975C-CE1E-9B88-0508-81E4332BF005}"/>
          </ac:inkMkLst>
        </pc:inkChg>
      </pc:sldChg>
      <pc:sldChg chg="addSp delSp modSp mod">
        <pc:chgData name="Tim Cook" userId="d1c7cfb340f2c7ab" providerId="LiveId" clId="{FAA41CA0-58A2-43D6-AEB4-78039B1EF375}" dt="2023-04-07T00:01:45.414" v="1037" actId="1076"/>
        <pc:sldMkLst>
          <pc:docMk/>
          <pc:sldMk cId="1809284250" sldId="453"/>
        </pc:sldMkLst>
        <pc:grpChg chg="del mod">
          <ac:chgData name="Tim Cook" userId="d1c7cfb340f2c7ab" providerId="LiveId" clId="{FAA41CA0-58A2-43D6-AEB4-78039B1EF375}" dt="2023-04-06T23:55:06.576" v="507"/>
          <ac:grpSpMkLst>
            <pc:docMk/>
            <pc:sldMk cId="1809284250" sldId="453"/>
            <ac:grpSpMk id="5" creationId="{458DD7D2-1F46-0D0A-D760-B83B10491DFD}"/>
          </ac:grpSpMkLst>
        </pc:grpChg>
        <pc:grpChg chg="del mod">
          <ac:chgData name="Tim Cook" userId="d1c7cfb340f2c7ab" providerId="LiveId" clId="{FAA41CA0-58A2-43D6-AEB4-78039B1EF375}" dt="2023-04-07T00:01:40.648" v="1036"/>
          <ac:grpSpMkLst>
            <pc:docMk/>
            <pc:sldMk cId="1809284250" sldId="453"/>
            <ac:grpSpMk id="6" creationId="{D3BEC4F3-C530-F65B-E44F-6412D2280AC4}"/>
          </ac:grpSpMkLst>
        </pc:grpChg>
        <pc:grpChg chg="mod">
          <ac:chgData name="Tim Cook" userId="d1c7cfb340f2c7ab" providerId="LiveId" clId="{FAA41CA0-58A2-43D6-AEB4-78039B1EF375}" dt="2023-04-07T00:01:45.414" v="1037" actId="1076"/>
          <ac:grpSpMkLst>
            <pc:docMk/>
            <pc:sldMk cId="1809284250" sldId="453"/>
            <ac:grpSpMk id="12" creationId="{2C9B7983-9AD1-FF56-84DE-4D0A703F0DEF}"/>
          </ac:grpSpMkLst>
        </pc:grpChg>
        <pc:grpChg chg="del mod">
          <ac:chgData name="Tim Cook" userId="d1c7cfb340f2c7ab" providerId="LiveId" clId="{FAA41CA0-58A2-43D6-AEB4-78039B1EF375}" dt="2023-04-06T23:55:16.653" v="525"/>
          <ac:grpSpMkLst>
            <pc:docMk/>
            <pc:sldMk cId="1809284250" sldId="453"/>
            <ac:grpSpMk id="19" creationId="{6409F6D4-3C5A-F19E-6005-D739E78BC9D5}"/>
          </ac:grpSpMkLst>
        </pc:grpChg>
        <pc:grpChg chg="del mod">
          <ac:chgData name="Tim Cook" userId="d1c7cfb340f2c7ab" providerId="LiveId" clId="{FAA41CA0-58A2-43D6-AEB4-78039B1EF375}" dt="2023-04-06T23:57:54.707" v="828"/>
          <ac:grpSpMkLst>
            <pc:docMk/>
            <pc:sldMk cId="1809284250" sldId="453"/>
            <ac:grpSpMk id="20" creationId="{0C129042-E8EE-08AD-776A-ADD8E6F34D04}"/>
          </ac:grpSpMkLst>
        </pc:grpChg>
        <pc:grpChg chg="del mod">
          <ac:chgData name="Tim Cook" userId="d1c7cfb340f2c7ab" providerId="LiveId" clId="{FAA41CA0-58A2-43D6-AEB4-78039B1EF375}" dt="2023-04-06T23:57:54.701" v="760"/>
          <ac:grpSpMkLst>
            <pc:docMk/>
            <pc:sldMk cId="1809284250" sldId="453"/>
            <ac:grpSpMk id="21" creationId="{B866CA95-B938-03FB-9305-0E7557B9DD34}"/>
          </ac:grpSpMkLst>
        </pc:grpChg>
        <pc:grpChg chg="del mod">
          <ac:chgData name="Tim Cook" userId="d1c7cfb340f2c7ab" providerId="LiveId" clId="{FAA41CA0-58A2-43D6-AEB4-78039B1EF375}" dt="2023-04-06T23:57:54.707" v="817"/>
          <ac:grpSpMkLst>
            <pc:docMk/>
            <pc:sldMk cId="1809284250" sldId="453"/>
            <ac:grpSpMk id="23" creationId="{0D06A40C-5F69-0261-9456-FE29B2E65569}"/>
          </ac:grpSpMkLst>
        </pc:grpChg>
        <pc:grpChg chg="del mod">
          <ac:chgData name="Tim Cook" userId="d1c7cfb340f2c7ab" providerId="LiveId" clId="{FAA41CA0-58A2-43D6-AEB4-78039B1EF375}" dt="2023-04-06T23:55:21.314" v="541"/>
          <ac:grpSpMkLst>
            <pc:docMk/>
            <pc:sldMk cId="1809284250" sldId="453"/>
            <ac:grpSpMk id="32" creationId="{650FBBE2-AB69-E2A8-BB9C-638249E58019}"/>
          </ac:grpSpMkLst>
        </pc:grpChg>
        <pc:grpChg chg="del mod">
          <ac:chgData name="Tim Cook" userId="d1c7cfb340f2c7ab" providerId="LiveId" clId="{FAA41CA0-58A2-43D6-AEB4-78039B1EF375}" dt="2023-04-06T23:55:25.479" v="546"/>
          <ac:grpSpMkLst>
            <pc:docMk/>
            <pc:sldMk cId="1809284250" sldId="453"/>
            <ac:grpSpMk id="35" creationId="{E003D86C-ABB0-D8AB-97F7-EC4F8F52E5F9}"/>
          </ac:grpSpMkLst>
        </pc:grpChg>
        <pc:grpChg chg="del mod">
          <ac:chgData name="Tim Cook" userId="d1c7cfb340f2c7ab" providerId="LiveId" clId="{FAA41CA0-58A2-43D6-AEB4-78039B1EF375}" dt="2023-04-06T23:55:32.517" v="561"/>
          <ac:grpSpMkLst>
            <pc:docMk/>
            <pc:sldMk cId="1809284250" sldId="453"/>
            <ac:grpSpMk id="48" creationId="{31290985-2762-B2FB-4253-57DA46FD050A}"/>
          </ac:grpSpMkLst>
        </pc:grpChg>
        <pc:grpChg chg="del mod">
          <ac:chgData name="Tim Cook" userId="d1c7cfb340f2c7ab" providerId="LiveId" clId="{FAA41CA0-58A2-43D6-AEB4-78039B1EF375}" dt="2023-04-06T23:57:54.707" v="839"/>
          <ac:grpSpMkLst>
            <pc:docMk/>
            <pc:sldMk cId="1809284250" sldId="453"/>
            <ac:grpSpMk id="49" creationId="{FA6303FD-0DBF-8A18-7B1E-6A0ECAACDEA4}"/>
          </ac:grpSpMkLst>
        </pc:grpChg>
        <pc:grpChg chg="del mod">
          <ac:chgData name="Tim Cook" userId="d1c7cfb340f2c7ab" providerId="LiveId" clId="{FAA41CA0-58A2-43D6-AEB4-78039B1EF375}" dt="2023-04-06T23:57:54.707" v="795"/>
          <ac:grpSpMkLst>
            <pc:docMk/>
            <pc:sldMk cId="1809284250" sldId="453"/>
            <ac:grpSpMk id="55" creationId="{6EE5F7DD-6922-E1CC-1DB9-271DF3E70B74}"/>
          </ac:grpSpMkLst>
        </pc:grpChg>
        <pc:grpChg chg="del mod">
          <ac:chgData name="Tim Cook" userId="d1c7cfb340f2c7ab" providerId="LiveId" clId="{FAA41CA0-58A2-43D6-AEB4-78039B1EF375}" dt="2023-04-06T23:57:54.707" v="821"/>
          <ac:grpSpMkLst>
            <pc:docMk/>
            <pc:sldMk cId="1809284250" sldId="453"/>
            <ac:grpSpMk id="87" creationId="{FA27D087-DBBE-B832-0A30-42B89D4FD85B}"/>
          </ac:grpSpMkLst>
        </pc:grpChg>
        <pc:grpChg chg="del mod">
          <ac:chgData name="Tim Cook" userId="d1c7cfb340f2c7ab" providerId="LiveId" clId="{FAA41CA0-58A2-43D6-AEB4-78039B1EF375}" dt="2023-04-06T23:57:54.701" v="772"/>
          <ac:grpSpMkLst>
            <pc:docMk/>
            <pc:sldMk cId="1809284250" sldId="453"/>
            <ac:grpSpMk id="88" creationId="{5B87D36F-4909-2922-0ABA-AA49B23DA25A}"/>
          </ac:grpSpMkLst>
        </pc:grpChg>
        <pc:grpChg chg="del mod">
          <ac:chgData name="Tim Cook" userId="d1c7cfb340f2c7ab" providerId="LiveId" clId="{FAA41CA0-58A2-43D6-AEB4-78039B1EF375}" dt="2023-04-06T23:57:54.707" v="813"/>
          <ac:grpSpMkLst>
            <pc:docMk/>
            <pc:sldMk cId="1809284250" sldId="453"/>
            <ac:grpSpMk id="89" creationId="{FC4DE4FB-E3EE-0EB9-58FF-A85081CD31E3}"/>
          </ac:grpSpMkLst>
        </pc:grpChg>
        <pc:grpChg chg="del mod">
          <ac:chgData name="Tim Cook" userId="d1c7cfb340f2c7ab" providerId="LiveId" clId="{FAA41CA0-58A2-43D6-AEB4-78039B1EF375}" dt="2023-04-06T23:57:54.707" v="814"/>
          <ac:grpSpMkLst>
            <pc:docMk/>
            <pc:sldMk cId="1809284250" sldId="453"/>
            <ac:grpSpMk id="90" creationId="{25E314EF-5778-89DF-591E-429E38077AAB}"/>
          </ac:grpSpMkLst>
        </pc:grpChg>
        <pc:grpChg chg="del mod">
          <ac:chgData name="Tim Cook" userId="d1c7cfb340f2c7ab" providerId="LiveId" clId="{FAA41CA0-58A2-43D6-AEB4-78039B1EF375}" dt="2023-04-06T23:57:54.707" v="808"/>
          <ac:grpSpMkLst>
            <pc:docMk/>
            <pc:sldMk cId="1809284250" sldId="453"/>
            <ac:grpSpMk id="91" creationId="{172CE568-7269-D9EA-B6B9-D10F34953114}"/>
          </ac:grpSpMkLst>
        </pc:grpChg>
        <pc:grpChg chg="del mod">
          <ac:chgData name="Tim Cook" userId="d1c7cfb340f2c7ab" providerId="LiveId" clId="{FAA41CA0-58A2-43D6-AEB4-78039B1EF375}" dt="2023-04-06T23:57:54.707" v="800"/>
          <ac:grpSpMkLst>
            <pc:docMk/>
            <pc:sldMk cId="1809284250" sldId="453"/>
            <ac:grpSpMk id="92" creationId="{D61BE1AE-6AAD-D261-7935-95D0E971B2D1}"/>
          </ac:grpSpMkLst>
        </pc:grpChg>
        <pc:grpChg chg="del mod">
          <ac:chgData name="Tim Cook" userId="d1c7cfb340f2c7ab" providerId="LiveId" clId="{FAA41CA0-58A2-43D6-AEB4-78039B1EF375}" dt="2023-04-06T23:57:54.701" v="779"/>
          <ac:grpSpMkLst>
            <pc:docMk/>
            <pc:sldMk cId="1809284250" sldId="453"/>
            <ac:grpSpMk id="93" creationId="{F31BFD3E-E1C1-B27A-47F4-995D40D61D9C}"/>
          </ac:grpSpMkLst>
        </pc:grpChg>
        <pc:grpChg chg="del mod">
          <ac:chgData name="Tim Cook" userId="d1c7cfb340f2c7ab" providerId="LiveId" clId="{FAA41CA0-58A2-43D6-AEB4-78039B1EF375}" dt="2023-04-06T23:57:54.701" v="776"/>
          <ac:grpSpMkLst>
            <pc:docMk/>
            <pc:sldMk cId="1809284250" sldId="453"/>
            <ac:grpSpMk id="94" creationId="{8741AE9E-DC93-F834-54EC-4E0CB002B733}"/>
          </ac:grpSpMkLst>
        </pc:grpChg>
        <pc:grpChg chg="del mod">
          <ac:chgData name="Tim Cook" userId="d1c7cfb340f2c7ab" providerId="LiveId" clId="{FAA41CA0-58A2-43D6-AEB4-78039B1EF375}" dt="2023-04-06T23:57:54.701" v="768"/>
          <ac:grpSpMkLst>
            <pc:docMk/>
            <pc:sldMk cId="1809284250" sldId="453"/>
            <ac:grpSpMk id="95" creationId="{53E432AC-7ADB-01D2-AE14-E137E281B2EA}"/>
          </ac:grpSpMkLst>
        </pc:grpChg>
        <pc:grpChg chg="del mod">
          <ac:chgData name="Tim Cook" userId="d1c7cfb340f2c7ab" providerId="LiveId" clId="{FAA41CA0-58A2-43D6-AEB4-78039B1EF375}" dt="2023-04-06T23:56:13.595" v="609"/>
          <ac:grpSpMkLst>
            <pc:docMk/>
            <pc:sldMk cId="1809284250" sldId="453"/>
            <ac:grpSpMk id="99" creationId="{498B58A9-2A73-3AEE-1961-1E47BBA13CD7}"/>
          </ac:grpSpMkLst>
        </pc:grpChg>
        <pc:grpChg chg="del mod">
          <ac:chgData name="Tim Cook" userId="d1c7cfb340f2c7ab" providerId="LiveId" clId="{FAA41CA0-58A2-43D6-AEB4-78039B1EF375}" dt="2023-04-06T23:57:54.685" v="746"/>
          <ac:grpSpMkLst>
            <pc:docMk/>
            <pc:sldMk cId="1809284250" sldId="453"/>
            <ac:grpSpMk id="102" creationId="{F59FEC95-1235-2D39-FE62-EAC931512FD7}"/>
          </ac:grpSpMkLst>
        </pc:grpChg>
        <pc:grpChg chg="del mod">
          <ac:chgData name="Tim Cook" userId="d1c7cfb340f2c7ab" providerId="LiveId" clId="{FAA41CA0-58A2-43D6-AEB4-78039B1EF375}" dt="2023-04-06T23:56:48.718" v="688"/>
          <ac:grpSpMkLst>
            <pc:docMk/>
            <pc:sldMk cId="1809284250" sldId="453"/>
            <ac:grpSpMk id="109" creationId="{E6634931-BCF8-23B8-7CB9-208EFFE71FF0}"/>
          </ac:grpSpMkLst>
        </pc:grpChg>
        <pc:grpChg chg="del mod">
          <ac:chgData name="Tim Cook" userId="d1c7cfb340f2c7ab" providerId="LiveId" clId="{FAA41CA0-58A2-43D6-AEB4-78039B1EF375}" dt="2023-04-06T23:57:54.701" v="778"/>
          <ac:grpSpMkLst>
            <pc:docMk/>
            <pc:sldMk cId="1809284250" sldId="453"/>
            <ac:grpSpMk id="117" creationId="{7CA932FF-5639-E61D-8C82-30440E7FC753}"/>
          </ac:grpSpMkLst>
        </pc:grpChg>
        <pc:grpChg chg="del mod">
          <ac:chgData name="Tim Cook" userId="d1c7cfb340f2c7ab" providerId="LiveId" clId="{FAA41CA0-58A2-43D6-AEB4-78039B1EF375}" dt="2023-04-06T23:57:54.707" v="801"/>
          <ac:grpSpMkLst>
            <pc:docMk/>
            <pc:sldMk cId="1809284250" sldId="453"/>
            <ac:grpSpMk id="118" creationId="{938B4F3C-D819-9BE9-6958-F4C211106F8A}"/>
          </ac:grpSpMkLst>
        </pc:grpChg>
        <pc:grpChg chg="del mod">
          <ac:chgData name="Tim Cook" userId="d1c7cfb340f2c7ab" providerId="LiveId" clId="{FAA41CA0-58A2-43D6-AEB4-78039B1EF375}" dt="2023-04-06T23:57:05.411" v="714"/>
          <ac:grpSpMkLst>
            <pc:docMk/>
            <pc:sldMk cId="1809284250" sldId="453"/>
            <ac:grpSpMk id="129" creationId="{9509A384-9A89-138D-3289-ECC623D4E4E8}"/>
          </ac:grpSpMkLst>
        </pc:grpChg>
        <pc:grpChg chg="del mod">
          <ac:chgData name="Tim Cook" userId="d1c7cfb340f2c7ab" providerId="LiveId" clId="{FAA41CA0-58A2-43D6-AEB4-78039B1EF375}" dt="2023-04-06T23:57:54.707" v="827"/>
          <ac:grpSpMkLst>
            <pc:docMk/>
            <pc:sldMk cId="1809284250" sldId="453"/>
            <ac:grpSpMk id="140" creationId="{68975E12-9111-1206-BB38-F792AE9BDC36}"/>
          </ac:grpSpMkLst>
        </pc:grpChg>
        <pc:grpChg chg="del mod">
          <ac:chgData name="Tim Cook" userId="d1c7cfb340f2c7ab" providerId="LiveId" clId="{FAA41CA0-58A2-43D6-AEB4-78039B1EF375}" dt="2023-04-06T23:57:54.707" v="837"/>
          <ac:grpSpMkLst>
            <pc:docMk/>
            <pc:sldMk cId="1809284250" sldId="453"/>
            <ac:grpSpMk id="141" creationId="{311986C7-6B7A-EDBC-6423-209338651FB0}"/>
          </ac:grpSpMkLst>
        </pc:grpChg>
        <pc:grpChg chg="del mod">
          <ac:chgData name="Tim Cook" userId="d1c7cfb340f2c7ab" providerId="LiveId" clId="{FAA41CA0-58A2-43D6-AEB4-78039B1EF375}" dt="2023-04-06T23:57:54.707" v="829"/>
          <ac:grpSpMkLst>
            <pc:docMk/>
            <pc:sldMk cId="1809284250" sldId="453"/>
            <ac:grpSpMk id="142" creationId="{BCA7A775-4781-CB6E-A54C-B9C1665B5F43}"/>
          </ac:grpSpMkLst>
        </pc:grpChg>
        <pc:grpChg chg="del mod">
          <ac:chgData name="Tim Cook" userId="d1c7cfb340f2c7ab" providerId="LiveId" clId="{FAA41CA0-58A2-43D6-AEB4-78039B1EF375}" dt="2023-04-06T23:57:54.701" v="761"/>
          <ac:grpSpMkLst>
            <pc:docMk/>
            <pc:sldMk cId="1809284250" sldId="453"/>
            <ac:grpSpMk id="145" creationId="{7EE392D4-77FA-49A4-F95C-D2DF5076C80D}"/>
          </ac:grpSpMkLst>
        </pc:grpChg>
        <pc:grpChg chg="del mod">
          <ac:chgData name="Tim Cook" userId="d1c7cfb340f2c7ab" providerId="LiveId" clId="{FAA41CA0-58A2-43D6-AEB4-78039B1EF375}" dt="2023-04-06T23:57:54.707" v="811"/>
          <ac:grpSpMkLst>
            <pc:docMk/>
            <pc:sldMk cId="1809284250" sldId="453"/>
            <ac:grpSpMk id="160" creationId="{13E48BF6-1C0A-DF03-B545-8003FBA3383D}"/>
          </ac:grpSpMkLst>
        </pc:grpChg>
        <pc:grpChg chg="del mod">
          <ac:chgData name="Tim Cook" userId="d1c7cfb340f2c7ab" providerId="LiveId" clId="{FAA41CA0-58A2-43D6-AEB4-78039B1EF375}" dt="2023-04-06T23:57:54.707" v="812"/>
          <ac:grpSpMkLst>
            <pc:docMk/>
            <pc:sldMk cId="1809284250" sldId="453"/>
            <ac:grpSpMk id="161" creationId="{B4F66DB7-2329-4282-B900-BCB53363ED44}"/>
          </ac:grpSpMkLst>
        </pc:grpChg>
        <pc:grpChg chg="mod">
          <ac:chgData name="Tim Cook" userId="d1c7cfb340f2c7ab" providerId="LiveId" clId="{FAA41CA0-58A2-43D6-AEB4-78039B1EF375}" dt="2023-04-06T23:57:19.001" v="735"/>
          <ac:grpSpMkLst>
            <pc:docMk/>
            <pc:sldMk cId="1809284250" sldId="453"/>
            <ac:grpSpMk id="164" creationId="{35482ADA-72A1-610E-347C-96E8BD8AB300}"/>
          </ac:grpSpMkLst>
        </pc:grpChg>
        <pc:grpChg chg="mod">
          <ac:chgData name="Tim Cook" userId="d1c7cfb340f2c7ab" providerId="LiveId" clId="{FAA41CA0-58A2-43D6-AEB4-78039B1EF375}" dt="2023-04-06T23:57:59.778" v="854"/>
          <ac:grpSpMkLst>
            <pc:docMk/>
            <pc:sldMk cId="1809284250" sldId="453"/>
            <ac:grpSpMk id="174" creationId="{086D0BE1-64EE-B36B-CD4B-EFC723348FFD}"/>
          </ac:grpSpMkLst>
        </pc:grpChg>
        <pc:grpChg chg="del mod">
          <ac:chgData name="Tim Cook" userId="d1c7cfb340f2c7ab" providerId="LiveId" clId="{FAA41CA0-58A2-43D6-AEB4-78039B1EF375}" dt="2023-04-06T23:58:08.716" v="861"/>
          <ac:grpSpMkLst>
            <pc:docMk/>
            <pc:sldMk cId="1809284250" sldId="453"/>
            <ac:grpSpMk id="177" creationId="{B1F47EC1-57E5-BAC2-9A42-F23290A3DEB3}"/>
          </ac:grpSpMkLst>
        </pc:grpChg>
        <pc:grpChg chg="del mod">
          <ac:chgData name="Tim Cook" userId="d1c7cfb340f2c7ab" providerId="LiveId" clId="{FAA41CA0-58A2-43D6-AEB4-78039B1EF375}" dt="2023-04-06T23:58:09.219" v="863"/>
          <ac:grpSpMkLst>
            <pc:docMk/>
            <pc:sldMk cId="1809284250" sldId="453"/>
            <ac:grpSpMk id="180" creationId="{C71ADB31-6581-C0BD-5181-C57743CD4BBD}"/>
          </ac:grpSpMkLst>
        </pc:grpChg>
        <pc:grpChg chg="mod">
          <ac:chgData name="Tim Cook" userId="d1c7cfb340f2c7ab" providerId="LiveId" clId="{FAA41CA0-58A2-43D6-AEB4-78039B1EF375}" dt="2023-04-06T23:58:09.219" v="863"/>
          <ac:grpSpMkLst>
            <pc:docMk/>
            <pc:sldMk cId="1809284250" sldId="453"/>
            <ac:grpSpMk id="182" creationId="{2DE60CC3-57B3-E925-9D70-ED3619D13A39}"/>
          </ac:grpSpMkLst>
        </pc:grpChg>
        <pc:grpChg chg="del mod">
          <ac:chgData name="Tim Cook" userId="d1c7cfb340f2c7ab" providerId="LiveId" clId="{FAA41CA0-58A2-43D6-AEB4-78039B1EF375}" dt="2023-04-06T23:58:26.435" v="892"/>
          <ac:grpSpMkLst>
            <pc:docMk/>
            <pc:sldMk cId="1809284250" sldId="453"/>
            <ac:grpSpMk id="204" creationId="{A4A11FB3-5214-5A9C-8A76-3907D45E01D5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5" creationId="{3639D244-1E00-AD2F-41F8-0C242E953E39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6" creationId="{4C1C5188-B91E-00DE-5554-C49B441D600B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7" creationId="{0DE963E7-AD1C-F2A4-B4B4-C96B2E12922D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19" creationId="{003C782C-3F46-643E-86AB-D8E9013D2381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20" creationId="{E696484F-A7D9-7A67-C192-D9F9D43F51A2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21" creationId="{49FFA7DF-590A-377D-76AB-8CC8F7008CEF}"/>
          </ac:grpSpMkLst>
        </pc:grpChg>
        <pc:grpChg chg="mod">
          <ac:chgData name="Tim Cook" userId="d1c7cfb340f2c7ab" providerId="LiveId" clId="{FAA41CA0-58A2-43D6-AEB4-78039B1EF375}" dt="2023-04-06T23:58:34.855" v="906"/>
          <ac:grpSpMkLst>
            <pc:docMk/>
            <pc:sldMk cId="1809284250" sldId="453"/>
            <ac:grpSpMk id="225" creationId="{E4C33CF5-B24A-F974-D10E-294CD59C1615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2" creationId="{9E7259CE-4BCE-B5B9-7766-0B919FDF5A17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3" creationId="{1D8672BF-0120-5404-D234-79E1D477A817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4" creationId="{DF868178-161F-3729-BFBB-42A57CCE8A19}"/>
          </ac:grpSpMkLst>
        </pc:grpChg>
        <pc:grpChg chg="mod">
          <ac:chgData name="Tim Cook" userId="d1c7cfb340f2c7ab" providerId="LiveId" clId="{FAA41CA0-58A2-43D6-AEB4-78039B1EF375}" dt="2023-04-06T23:58:53.251" v="933"/>
          <ac:grpSpMkLst>
            <pc:docMk/>
            <pc:sldMk cId="1809284250" sldId="453"/>
            <ac:grpSpMk id="254" creationId="{725422A2-56F4-AD78-CC93-7556A89CD4D3}"/>
          </ac:grpSpMkLst>
        </pc:grpChg>
        <pc:grpChg chg="mod">
          <ac:chgData name="Tim Cook" userId="d1c7cfb340f2c7ab" providerId="LiveId" clId="{FAA41CA0-58A2-43D6-AEB4-78039B1EF375}" dt="2023-04-06T23:58:56.465" v="939"/>
          <ac:grpSpMkLst>
            <pc:docMk/>
            <pc:sldMk cId="1809284250" sldId="453"/>
            <ac:grpSpMk id="260" creationId="{0B5E8C81-1E89-7BCE-67B8-45300B98C7E8}"/>
          </ac:grpSpMkLst>
        </pc:grpChg>
        <pc:grpChg chg="mod">
          <ac:chgData name="Tim Cook" userId="d1c7cfb340f2c7ab" providerId="LiveId" clId="{FAA41CA0-58A2-43D6-AEB4-78039B1EF375}" dt="2023-04-06T23:59:03.638" v="946"/>
          <ac:grpSpMkLst>
            <pc:docMk/>
            <pc:sldMk cId="1809284250" sldId="453"/>
            <ac:grpSpMk id="267" creationId="{A4830860-0AB8-7696-896C-F2DB4E0BE170}"/>
          </ac:grpSpMkLst>
        </pc:grpChg>
        <pc:grpChg chg="mod">
          <ac:chgData name="Tim Cook" userId="d1c7cfb340f2c7ab" providerId="LiveId" clId="{FAA41CA0-58A2-43D6-AEB4-78039B1EF375}" dt="2023-04-06T23:59:08.329" v="953"/>
          <ac:grpSpMkLst>
            <pc:docMk/>
            <pc:sldMk cId="1809284250" sldId="453"/>
            <ac:grpSpMk id="274" creationId="{CFF7FB3E-F7C7-C6AC-35F0-8961146913A1}"/>
          </ac:grpSpMkLst>
        </pc:grpChg>
        <pc:grpChg chg="mod">
          <ac:chgData name="Tim Cook" userId="d1c7cfb340f2c7ab" providerId="LiveId" clId="{FAA41CA0-58A2-43D6-AEB4-78039B1EF375}" dt="2023-04-06T23:59:12.350" v="961"/>
          <ac:grpSpMkLst>
            <pc:docMk/>
            <pc:sldMk cId="1809284250" sldId="453"/>
            <ac:grpSpMk id="282" creationId="{BC0E234C-F34E-3AA8-83C3-16F9340C2BB4}"/>
          </ac:grpSpMkLst>
        </pc:grpChg>
        <pc:grpChg chg="del mod">
          <ac:chgData name="Tim Cook" userId="d1c7cfb340f2c7ab" providerId="LiveId" clId="{FAA41CA0-58A2-43D6-AEB4-78039B1EF375}" dt="2023-04-07T00:01:32.980" v="1025"/>
          <ac:grpSpMkLst>
            <pc:docMk/>
            <pc:sldMk cId="1809284250" sldId="453"/>
            <ac:grpSpMk id="308" creationId="{693982E8-2FDB-751B-3805-99DA01CEE774}"/>
          </ac:grpSpMkLst>
        </pc:grpChg>
        <pc:grpChg chg="mod">
          <ac:chgData name="Tim Cook" userId="d1c7cfb340f2c7ab" providerId="LiveId" clId="{FAA41CA0-58A2-43D6-AEB4-78039B1EF375}" dt="2023-04-06T23:59:27.291" v="1001"/>
          <ac:grpSpMkLst>
            <pc:docMk/>
            <pc:sldMk cId="1809284250" sldId="453"/>
            <ac:grpSpMk id="309" creationId="{F8226ABC-FB90-B482-E989-D07DFB80FE76}"/>
          </ac:grpSpMkLst>
        </pc:grpChg>
        <pc:grpChg chg="mod">
          <ac:chgData name="Tim Cook" userId="d1c7cfb340f2c7ab" providerId="LiveId" clId="{FAA41CA0-58A2-43D6-AEB4-78039B1EF375}" dt="2023-04-06T23:59:36.819" v="1018"/>
          <ac:grpSpMkLst>
            <pc:docMk/>
            <pc:sldMk cId="1809284250" sldId="453"/>
            <ac:grpSpMk id="326" creationId="{3841E711-2A1F-F744-63D3-AA3BCF6E74E6}"/>
          </ac:grpSpMkLst>
        </pc:grpChg>
        <pc:grpChg chg="mod">
          <ac:chgData name="Tim Cook" userId="d1c7cfb340f2c7ab" providerId="LiveId" clId="{FAA41CA0-58A2-43D6-AEB4-78039B1EF375}" dt="2023-04-06T23:59:36.819" v="1018"/>
          <ac:grpSpMkLst>
            <pc:docMk/>
            <pc:sldMk cId="1809284250" sldId="453"/>
            <ac:grpSpMk id="327" creationId="{3353E463-818A-A29F-B67B-EFF740C1B884}"/>
          </ac:grpSpMkLst>
        </pc:grp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3" creationId="{360A2561-F240-D518-CC70-5DB151B0DEE6}"/>
          </ac:inkMkLst>
        </pc:inkChg>
        <pc:inkChg chg="add del mod">
          <ac:chgData name="Tim Cook" userId="d1c7cfb340f2c7ab" providerId="LiveId" clId="{FAA41CA0-58A2-43D6-AEB4-78039B1EF375}" dt="2023-04-06T23:55:06.576" v="507"/>
          <ac:inkMkLst>
            <pc:docMk/>
            <pc:sldMk cId="1809284250" sldId="453"/>
            <ac:inkMk id="3" creationId="{4E85EAAA-DBE1-C52A-E80A-7508F8767209}"/>
          </ac:inkMkLst>
        </pc:inkChg>
        <pc:inkChg chg="add del mod">
          <ac:chgData name="Tim Cook" userId="d1c7cfb340f2c7ab" providerId="LiveId" clId="{FAA41CA0-58A2-43D6-AEB4-78039B1EF375}" dt="2023-04-06T23:55:06.816" v="508"/>
          <ac:inkMkLst>
            <pc:docMk/>
            <pc:sldMk cId="1809284250" sldId="453"/>
            <ac:inkMk id="4" creationId="{0AE224B6-3671-CCAB-BEC4-D4659CB40EB7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4" creationId="{B0E98020-9476-3701-001C-B3EF4AD79364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5" creationId="{3462EAE6-7B63-518D-14B3-08380E50FEFC}"/>
          </ac:inkMkLst>
        </pc:inkChg>
        <pc:inkChg chg="add del mod">
          <ac:chgData name="Tim Cook" userId="d1c7cfb340f2c7ab" providerId="LiveId" clId="{FAA41CA0-58A2-43D6-AEB4-78039B1EF375}" dt="2023-04-06T23:57:54.707" v="838"/>
          <ac:inkMkLst>
            <pc:docMk/>
            <pc:sldMk cId="1809284250" sldId="453"/>
            <ac:inkMk id="6" creationId="{9CB01C34-6F0B-34D0-09D1-4C89ED88E43B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7" creationId="{2763ABFD-EB86-C9FC-E499-3184273711B2}"/>
          </ac:inkMkLst>
        </pc:inkChg>
        <pc:inkChg chg="add del mod">
          <ac:chgData name="Tim Cook" userId="d1c7cfb340f2c7ab" providerId="LiveId" clId="{FAA41CA0-58A2-43D6-AEB4-78039B1EF375}" dt="2023-04-06T23:57:54.701" v="760"/>
          <ac:inkMkLst>
            <pc:docMk/>
            <pc:sldMk cId="1809284250" sldId="453"/>
            <ac:inkMk id="7" creationId="{CF3E8B81-9280-FDF4-98B4-C970AEC71EDA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8" creationId="{56329924-EF40-2438-A2AC-6CE9E456A6BF}"/>
          </ac:inkMkLst>
        </pc:inkChg>
        <pc:inkChg chg="add del mod">
          <ac:chgData name="Tim Cook" userId="d1c7cfb340f2c7ab" providerId="LiveId" clId="{FAA41CA0-58A2-43D6-AEB4-78039B1EF375}" dt="2023-04-06T23:57:54.707" v="836"/>
          <ac:inkMkLst>
            <pc:docMk/>
            <pc:sldMk cId="1809284250" sldId="453"/>
            <ac:inkMk id="8" creationId="{A8A6E10D-341A-BC29-657C-D3CCBEF72EBF}"/>
          </ac:inkMkLst>
        </pc:inkChg>
        <pc:inkChg chg="add del mod">
          <ac:chgData name="Tim Cook" userId="d1c7cfb340f2c7ab" providerId="LiveId" clId="{FAA41CA0-58A2-43D6-AEB4-78039B1EF375}" dt="2023-04-06T23:57:54.707" v="828"/>
          <ac:inkMkLst>
            <pc:docMk/>
            <pc:sldMk cId="1809284250" sldId="453"/>
            <ac:inkMk id="9" creationId="{990631A5-EE76-6DA9-F216-C192B8302836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9" creationId="{E59C61F6-77F2-61D9-2EAC-0802593CB40C}"/>
          </ac:inkMkLst>
        </pc:inkChg>
        <pc:inkChg chg="add del mod">
          <ac:chgData name="Tim Cook" userId="d1c7cfb340f2c7ab" providerId="LiveId" clId="{FAA41CA0-58A2-43D6-AEB4-78039B1EF375}" dt="2023-04-06T23:57:54.701" v="764"/>
          <ac:inkMkLst>
            <pc:docMk/>
            <pc:sldMk cId="1809284250" sldId="453"/>
            <ac:inkMk id="10" creationId="{4514CE03-EA20-6566-52BC-B528406FAE48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10" creationId="{5BCB1DF0-C3F4-E133-4808-5363884AFE28}"/>
          </ac:inkMkLst>
        </pc:inkChg>
        <pc:inkChg chg="add del mod">
          <ac:chgData name="Tim Cook" userId="d1c7cfb340f2c7ab" providerId="LiveId" clId="{FAA41CA0-58A2-43D6-AEB4-78039B1EF375}" dt="2023-04-06T23:57:54.707" v="786"/>
          <ac:inkMkLst>
            <pc:docMk/>
            <pc:sldMk cId="1809284250" sldId="453"/>
            <ac:inkMk id="11" creationId="{6C3E0D0E-88B9-65BB-C0CF-C4A4534227E5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11" creationId="{CF4B764B-E025-2FCB-D123-FC414C9AE792}"/>
          </ac:inkMkLst>
        </pc:inkChg>
        <pc:inkChg chg="add del mod">
          <ac:chgData name="Tim Cook" userId="d1c7cfb340f2c7ab" providerId="LiveId" clId="{FAA41CA0-58A2-43D6-AEB4-78039B1EF375}" dt="2023-04-06T23:57:54.707" v="781"/>
          <ac:inkMkLst>
            <pc:docMk/>
            <pc:sldMk cId="1809284250" sldId="453"/>
            <ac:inkMk id="12" creationId="{BCC59A10-012A-695B-2247-FB012213F7D4}"/>
          </ac:inkMkLst>
        </pc:inkChg>
        <pc:inkChg chg="add del">
          <ac:chgData name="Tim Cook" userId="d1c7cfb340f2c7ab" providerId="LiveId" clId="{FAA41CA0-58A2-43D6-AEB4-78039B1EF375}" dt="2023-04-06T23:57:54.707" v="825"/>
          <ac:inkMkLst>
            <pc:docMk/>
            <pc:sldMk cId="1809284250" sldId="453"/>
            <ac:inkMk id="13" creationId="{944694AE-17D2-A162-397C-185ABCA6D90F}"/>
          </ac:inkMkLst>
        </pc:inkChg>
        <pc:inkChg chg="add del mod">
          <ac:chgData name="Tim Cook" userId="d1c7cfb340f2c7ab" providerId="LiveId" clId="{FAA41CA0-58A2-43D6-AEB4-78039B1EF375}" dt="2023-04-06T23:57:54.707" v="817"/>
          <ac:inkMkLst>
            <pc:docMk/>
            <pc:sldMk cId="1809284250" sldId="453"/>
            <ac:inkMk id="14" creationId="{48299170-DD27-EC19-BB76-BAAAB4E60E5F}"/>
          </ac:inkMkLst>
        </pc:inkChg>
        <pc:inkChg chg="add del mod">
          <ac:chgData name="Tim Cook" userId="d1c7cfb340f2c7ab" providerId="LiveId" clId="{FAA41CA0-58A2-43D6-AEB4-78039B1EF375}" dt="2023-04-06T23:57:54.707" v="794"/>
          <ac:inkMkLst>
            <pc:docMk/>
            <pc:sldMk cId="1809284250" sldId="453"/>
            <ac:inkMk id="15" creationId="{F260A6B1-01C2-7C1D-5DF6-8B67BAECC707}"/>
          </ac:inkMkLst>
        </pc:inkChg>
        <pc:inkChg chg="add del mod">
          <ac:chgData name="Tim Cook" userId="d1c7cfb340f2c7ab" providerId="LiveId" clId="{FAA41CA0-58A2-43D6-AEB4-78039B1EF375}" dt="2023-04-06T23:57:54.707" v="796"/>
          <ac:inkMkLst>
            <pc:docMk/>
            <pc:sldMk cId="1809284250" sldId="453"/>
            <ac:inkMk id="16" creationId="{0695E31A-582E-B88E-5550-333F6E7093CA}"/>
          </ac:inkMkLst>
        </pc:inkChg>
        <pc:inkChg chg="add del mod">
          <ac:chgData name="Tim Cook" userId="d1c7cfb340f2c7ab" providerId="LiveId" clId="{FAA41CA0-58A2-43D6-AEB4-78039B1EF375}" dt="2023-04-06T23:57:54.707" v="806"/>
          <ac:inkMkLst>
            <pc:docMk/>
            <pc:sldMk cId="1809284250" sldId="453"/>
            <ac:inkMk id="17" creationId="{A9CAFD63-15D5-80AB-CBA7-84BB664FB5CC}"/>
          </ac:inkMkLst>
        </pc:inkChg>
        <pc:inkChg chg="add del mod">
          <ac:chgData name="Tim Cook" userId="d1c7cfb340f2c7ab" providerId="LiveId" clId="{FAA41CA0-58A2-43D6-AEB4-78039B1EF375}" dt="2023-04-06T23:55:14.833" v="523"/>
          <ac:inkMkLst>
            <pc:docMk/>
            <pc:sldMk cId="1809284250" sldId="453"/>
            <ac:inkMk id="18" creationId="{91819767-C566-F73A-8439-ED5C7955BEDA}"/>
          </ac:inkMkLst>
        </pc:inkChg>
        <pc:inkChg chg="add del mod">
          <ac:chgData name="Tim Cook" userId="d1c7cfb340f2c7ab" providerId="LiveId" clId="{FAA41CA0-58A2-43D6-AEB4-78039B1EF375}" dt="2023-04-06T23:57:54.707" v="833"/>
          <ac:inkMkLst>
            <pc:docMk/>
            <pc:sldMk cId="1809284250" sldId="453"/>
            <ac:inkMk id="22" creationId="{6C2E7D13-F7D5-B5CB-8423-02E63D319E91}"/>
          </ac:inkMkLst>
        </pc:inkChg>
        <pc:inkChg chg="add del mod">
          <ac:chgData name="Tim Cook" userId="d1c7cfb340f2c7ab" providerId="LiveId" clId="{FAA41CA0-58A2-43D6-AEB4-78039B1EF375}" dt="2023-04-06T23:55:21.314" v="541"/>
          <ac:inkMkLst>
            <pc:docMk/>
            <pc:sldMk cId="1809284250" sldId="453"/>
            <ac:inkMk id="24" creationId="{2984123E-34D9-C100-6F17-F15470175050}"/>
          </ac:inkMkLst>
        </pc:inkChg>
        <pc:inkChg chg="add del mod">
          <ac:chgData name="Tim Cook" userId="d1c7cfb340f2c7ab" providerId="LiveId" clId="{FAA41CA0-58A2-43D6-AEB4-78039B1EF375}" dt="2023-04-06T23:55:21.314" v="539"/>
          <ac:inkMkLst>
            <pc:docMk/>
            <pc:sldMk cId="1809284250" sldId="453"/>
            <ac:inkMk id="25" creationId="{5947693C-15AA-49E9-E8CE-4338FFAC97C7}"/>
          </ac:inkMkLst>
        </pc:inkChg>
        <pc:inkChg chg="add del mod">
          <ac:chgData name="Tim Cook" userId="d1c7cfb340f2c7ab" providerId="LiveId" clId="{FAA41CA0-58A2-43D6-AEB4-78039B1EF375}" dt="2023-04-06T23:55:21.314" v="535"/>
          <ac:inkMkLst>
            <pc:docMk/>
            <pc:sldMk cId="1809284250" sldId="453"/>
            <ac:inkMk id="26" creationId="{4C507BB2-8E15-5DCB-0701-E04AD8C723D6}"/>
          </ac:inkMkLst>
        </pc:inkChg>
        <pc:inkChg chg="add del mod">
          <ac:chgData name="Tim Cook" userId="d1c7cfb340f2c7ab" providerId="LiveId" clId="{FAA41CA0-58A2-43D6-AEB4-78039B1EF375}" dt="2023-04-06T23:55:21.314" v="542"/>
          <ac:inkMkLst>
            <pc:docMk/>
            <pc:sldMk cId="1809284250" sldId="453"/>
            <ac:inkMk id="27" creationId="{E7F8E163-C2F5-668B-E615-41279C733F09}"/>
          </ac:inkMkLst>
        </pc:inkChg>
        <pc:inkChg chg="add del mod">
          <ac:chgData name="Tim Cook" userId="d1c7cfb340f2c7ab" providerId="LiveId" clId="{FAA41CA0-58A2-43D6-AEB4-78039B1EF375}" dt="2023-04-06T23:55:21.314" v="537"/>
          <ac:inkMkLst>
            <pc:docMk/>
            <pc:sldMk cId="1809284250" sldId="453"/>
            <ac:inkMk id="28" creationId="{D77A4A77-0CAE-CAD7-16A8-E91A76F190E7}"/>
          </ac:inkMkLst>
        </pc:inkChg>
        <pc:inkChg chg="add del mod">
          <ac:chgData name="Tim Cook" userId="d1c7cfb340f2c7ab" providerId="LiveId" clId="{FAA41CA0-58A2-43D6-AEB4-78039B1EF375}" dt="2023-04-06T23:55:21.314" v="540"/>
          <ac:inkMkLst>
            <pc:docMk/>
            <pc:sldMk cId="1809284250" sldId="453"/>
            <ac:inkMk id="29" creationId="{FA3E4EFE-EBA9-2585-02FF-CD473F927202}"/>
          </ac:inkMkLst>
        </pc:inkChg>
        <pc:inkChg chg="add del mod">
          <ac:chgData name="Tim Cook" userId="d1c7cfb340f2c7ab" providerId="LiveId" clId="{FAA41CA0-58A2-43D6-AEB4-78039B1EF375}" dt="2023-04-06T23:55:21.314" v="538"/>
          <ac:inkMkLst>
            <pc:docMk/>
            <pc:sldMk cId="1809284250" sldId="453"/>
            <ac:inkMk id="30" creationId="{471E8304-77F7-1B0A-3839-5F3C51C4AE93}"/>
          </ac:inkMkLst>
        </pc:inkChg>
        <pc:inkChg chg="add del mod">
          <ac:chgData name="Tim Cook" userId="d1c7cfb340f2c7ab" providerId="LiveId" clId="{FAA41CA0-58A2-43D6-AEB4-78039B1EF375}" dt="2023-04-06T23:55:21.314" v="536"/>
          <ac:inkMkLst>
            <pc:docMk/>
            <pc:sldMk cId="1809284250" sldId="453"/>
            <ac:inkMk id="31" creationId="{5E727F83-20A4-44D0-263B-B30AFE21D7E5}"/>
          </ac:inkMkLst>
        </pc:inkChg>
        <pc:inkChg chg="add del mod">
          <ac:chgData name="Tim Cook" userId="d1c7cfb340f2c7ab" providerId="LiveId" clId="{FAA41CA0-58A2-43D6-AEB4-78039B1EF375}" dt="2023-04-06T23:55:25.479" v="547"/>
          <ac:inkMkLst>
            <pc:docMk/>
            <pc:sldMk cId="1809284250" sldId="453"/>
            <ac:inkMk id="33" creationId="{5C045DEC-7511-512E-AEC4-2F8599B5FEE4}"/>
          </ac:inkMkLst>
        </pc:inkChg>
        <pc:inkChg chg="add del mod">
          <ac:chgData name="Tim Cook" userId="d1c7cfb340f2c7ab" providerId="LiveId" clId="{FAA41CA0-58A2-43D6-AEB4-78039B1EF375}" dt="2023-04-06T23:55:25.479" v="546"/>
          <ac:inkMkLst>
            <pc:docMk/>
            <pc:sldMk cId="1809284250" sldId="453"/>
            <ac:inkMk id="34" creationId="{6151076F-4E95-A0D2-9C1E-C458440CFD39}"/>
          </ac:inkMkLst>
        </pc:inkChg>
        <pc:inkChg chg="add del mod">
          <ac:chgData name="Tim Cook" userId="d1c7cfb340f2c7ab" providerId="LiveId" clId="{FAA41CA0-58A2-43D6-AEB4-78039B1EF375}" dt="2023-04-06T23:57:54.707" v="839"/>
          <ac:inkMkLst>
            <pc:docMk/>
            <pc:sldMk cId="1809284250" sldId="453"/>
            <ac:inkMk id="36" creationId="{95261E46-C055-7DE7-0997-58E507797AA2}"/>
          </ac:inkMkLst>
        </pc:inkChg>
        <pc:inkChg chg="add del mod">
          <ac:chgData name="Tim Cook" userId="d1c7cfb340f2c7ab" providerId="LiveId" clId="{FAA41CA0-58A2-43D6-AEB4-78039B1EF375}" dt="2023-04-06T23:57:54.707" v="823"/>
          <ac:inkMkLst>
            <pc:docMk/>
            <pc:sldMk cId="1809284250" sldId="453"/>
            <ac:inkMk id="37" creationId="{A46E1C16-4E2A-73D6-285C-E601CC6F0ECE}"/>
          </ac:inkMkLst>
        </pc:inkChg>
        <pc:inkChg chg="add del mod">
          <ac:chgData name="Tim Cook" userId="d1c7cfb340f2c7ab" providerId="LiveId" clId="{FAA41CA0-58A2-43D6-AEB4-78039B1EF375}" dt="2023-04-06T23:57:54.707" v="818"/>
          <ac:inkMkLst>
            <pc:docMk/>
            <pc:sldMk cId="1809284250" sldId="453"/>
            <ac:inkMk id="38" creationId="{132A9795-D878-6711-3EA3-829AE1B6EC03}"/>
          </ac:inkMkLst>
        </pc:inkChg>
        <pc:inkChg chg="add del mod">
          <ac:chgData name="Tim Cook" userId="d1c7cfb340f2c7ab" providerId="LiveId" clId="{FAA41CA0-58A2-43D6-AEB4-78039B1EF375}" dt="2023-04-06T23:57:54.685" v="750"/>
          <ac:inkMkLst>
            <pc:docMk/>
            <pc:sldMk cId="1809284250" sldId="453"/>
            <ac:inkMk id="39" creationId="{08F968B7-BB5B-6943-46E7-DA0D0327570C}"/>
          </ac:inkMkLst>
        </pc:inkChg>
        <pc:inkChg chg="add del mod">
          <ac:chgData name="Tim Cook" userId="d1c7cfb340f2c7ab" providerId="LiveId" clId="{FAA41CA0-58A2-43D6-AEB4-78039B1EF375}" dt="2023-04-06T23:57:54.685" v="752"/>
          <ac:inkMkLst>
            <pc:docMk/>
            <pc:sldMk cId="1809284250" sldId="453"/>
            <ac:inkMk id="40" creationId="{017591CA-C298-05E1-9EAB-8CDAE08AB0A4}"/>
          </ac:inkMkLst>
        </pc:inkChg>
        <pc:inkChg chg="add del mod">
          <ac:chgData name="Tim Cook" userId="d1c7cfb340f2c7ab" providerId="LiveId" clId="{FAA41CA0-58A2-43D6-AEB4-78039B1EF375}" dt="2023-04-06T23:57:54.707" v="793"/>
          <ac:inkMkLst>
            <pc:docMk/>
            <pc:sldMk cId="1809284250" sldId="453"/>
            <ac:inkMk id="41" creationId="{A49C296E-F3A3-CC2F-6967-FCDD8008B5DE}"/>
          </ac:inkMkLst>
        </pc:inkChg>
        <pc:inkChg chg="add del mod">
          <ac:chgData name="Tim Cook" userId="d1c7cfb340f2c7ab" providerId="LiveId" clId="{FAA41CA0-58A2-43D6-AEB4-78039B1EF375}" dt="2023-04-06T23:57:54.701" v="769"/>
          <ac:inkMkLst>
            <pc:docMk/>
            <pc:sldMk cId="1809284250" sldId="453"/>
            <ac:inkMk id="42" creationId="{E34092CC-4942-8611-A147-CE40A8850971}"/>
          </ac:inkMkLst>
        </pc:inkChg>
        <pc:inkChg chg="add del mod">
          <ac:chgData name="Tim Cook" userId="d1c7cfb340f2c7ab" providerId="LiveId" clId="{FAA41CA0-58A2-43D6-AEB4-78039B1EF375}" dt="2023-04-06T23:57:54.707" v="840"/>
          <ac:inkMkLst>
            <pc:docMk/>
            <pc:sldMk cId="1809284250" sldId="453"/>
            <ac:inkMk id="43" creationId="{D2F1BC2B-1E36-ED34-7F0F-B9BF83701193}"/>
          </ac:inkMkLst>
        </pc:inkChg>
        <pc:inkChg chg="add del mod">
          <ac:chgData name="Tim Cook" userId="d1c7cfb340f2c7ab" providerId="LiveId" clId="{FAA41CA0-58A2-43D6-AEB4-78039B1EF375}" dt="2023-04-06T23:57:54.707" v="824"/>
          <ac:inkMkLst>
            <pc:docMk/>
            <pc:sldMk cId="1809284250" sldId="453"/>
            <ac:inkMk id="44" creationId="{900F13BF-DC16-82D7-FE02-8AF5E29A7EEE}"/>
          </ac:inkMkLst>
        </pc:inkChg>
        <pc:inkChg chg="add del mod">
          <ac:chgData name="Tim Cook" userId="d1c7cfb340f2c7ab" providerId="LiveId" clId="{FAA41CA0-58A2-43D6-AEB4-78039B1EF375}" dt="2023-04-06T23:57:54.707" v="799"/>
          <ac:inkMkLst>
            <pc:docMk/>
            <pc:sldMk cId="1809284250" sldId="453"/>
            <ac:inkMk id="45" creationId="{7D5AF252-EABC-157D-9484-4443963BD05B}"/>
          </ac:inkMkLst>
        </pc:inkChg>
        <pc:inkChg chg="add del mod">
          <ac:chgData name="Tim Cook" userId="d1c7cfb340f2c7ab" providerId="LiveId" clId="{FAA41CA0-58A2-43D6-AEB4-78039B1EF375}" dt="2023-04-06T23:55:33.209" v="562"/>
          <ac:inkMkLst>
            <pc:docMk/>
            <pc:sldMk cId="1809284250" sldId="453"/>
            <ac:inkMk id="46" creationId="{A6357B20-AAC1-4CE9-505B-25607533983E}"/>
          </ac:inkMkLst>
        </pc:inkChg>
        <pc:inkChg chg="add del mod">
          <ac:chgData name="Tim Cook" userId="d1c7cfb340f2c7ab" providerId="LiveId" clId="{FAA41CA0-58A2-43D6-AEB4-78039B1EF375}" dt="2023-04-06T23:55:32.517" v="561"/>
          <ac:inkMkLst>
            <pc:docMk/>
            <pc:sldMk cId="1809284250" sldId="453"/>
            <ac:inkMk id="47" creationId="{2A5B26D4-E20D-EB6F-4DAF-9CE5E9C974FD}"/>
          </ac:inkMkLst>
        </pc:inkChg>
        <pc:inkChg chg="add del mod">
          <ac:chgData name="Tim Cook" userId="d1c7cfb340f2c7ab" providerId="LiveId" clId="{FAA41CA0-58A2-43D6-AEB4-78039B1EF375}" dt="2023-04-06T23:57:54.707" v="795"/>
          <ac:inkMkLst>
            <pc:docMk/>
            <pc:sldMk cId="1809284250" sldId="453"/>
            <ac:inkMk id="50" creationId="{DC28A286-5348-B006-7963-C47E8C8F5C85}"/>
          </ac:inkMkLst>
        </pc:inkChg>
        <pc:inkChg chg="add del mod">
          <ac:chgData name="Tim Cook" userId="d1c7cfb340f2c7ab" providerId="LiveId" clId="{FAA41CA0-58A2-43D6-AEB4-78039B1EF375}" dt="2023-04-06T23:57:54.707" v="802"/>
          <ac:inkMkLst>
            <pc:docMk/>
            <pc:sldMk cId="1809284250" sldId="453"/>
            <ac:inkMk id="51" creationId="{F6175060-8A9F-D653-2B79-F04E23987CD4}"/>
          </ac:inkMkLst>
        </pc:inkChg>
        <pc:inkChg chg="add del">
          <ac:chgData name="Tim Cook" userId="d1c7cfb340f2c7ab" providerId="LiveId" clId="{FAA41CA0-58A2-43D6-AEB4-78039B1EF375}" dt="2023-04-06T23:55:37.247" v="569"/>
          <ac:inkMkLst>
            <pc:docMk/>
            <pc:sldMk cId="1809284250" sldId="453"/>
            <ac:inkMk id="52" creationId="{6ECA797C-5560-6960-967B-2C10B215D7B9}"/>
          </ac:inkMkLst>
        </pc:inkChg>
        <pc:inkChg chg="add del">
          <ac:chgData name="Tim Cook" userId="d1c7cfb340f2c7ab" providerId="LiveId" clId="{FAA41CA0-58A2-43D6-AEB4-78039B1EF375}" dt="2023-04-06T23:55:37.247" v="568"/>
          <ac:inkMkLst>
            <pc:docMk/>
            <pc:sldMk cId="1809284250" sldId="453"/>
            <ac:inkMk id="53" creationId="{9048A36B-79E8-970F-5FC7-195140106233}"/>
          </ac:inkMkLst>
        </pc:inkChg>
        <pc:inkChg chg="add del">
          <ac:chgData name="Tim Cook" userId="d1c7cfb340f2c7ab" providerId="LiveId" clId="{FAA41CA0-58A2-43D6-AEB4-78039B1EF375}" dt="2023-04-06T23:55:37.247" v="570"/>
          <ac:inkMkLst>
            <pc:docMk/>
            <pc:sldMk cId="1809284250" sldId="453"/>
            <ac:inkMk id="54" creationId="{8948D0DB-A02C-284C-B70B-E3AEBBDA7876}"/>
          </ac:inkMkLst>
        </pc:inkChg>
        <pc:inkChg chg="add del mod">
          <ac:chgData name="Tim Cook" userId="d1c7cfb340f2c7ab" providerId="LiveId" clId="{FAA41CA0-58A2-43D6-AEB4-78039B1EF375}" dt="2023-04-06T23:57:54.701" v="768"/>
          <ac:inkMkLst>
            <pc:docMk/>
            <pc:sldMk cId="1809284250" sldId="453"/>
            <ac:inkMk id="56" creationId="{B08E78FC-0495-F305-33AC-F78B614B5C62}"/>
          </ac:inkMkLst>
        </pc:inkChg>
        <pc:inkChg chg="add del mod">
          <ac:chgData name="Tim Cook" userId="d1c7cfb340f2c7ab" providerId="LiveId" clId="{FAA41CA0-58A2-43D6-AEB4-78039B1EF375}" dt="2023-04-06T23:57:54.701" v="773"/>
          <ac:inkMkLst>
            <pc:docMk/>
            <pc:sldMk cId="1809284250" sldId="453"/>
            <ac:inkMk id="57" creationId="{584D02EA-F005-A789-C149-5749C3C90AC1}"/>
          </ac:inkMkLst>
        </pc:inkChg>
        <pc:inkChg chg="add del mod">
          <ac:chgData name="Tim Cook" userId="d1c7cfb340f2c7ab" providerId="LiveId" clId="{FAA41CA0-58A2-43D6-AEB4-78039B1EF375}" dt="2023-04-06T23:57:54.701" v="766"/>
          <ac:inkMkLst>
            <pc:docMk/>
            <pc:sldMk cId="1809284250" sldId="453"/>
            <ac:inkMk id="58" creationId="{76037308-6C66-2177-EC0E-618891D265C5}"/>
          </ac:inkMkLst>
        </pc:inkChg>
        <pc:inkChg chg="add del mod">
          <ac:chgData name="Tim Cook" userId="d1c7cfb340f2c7ab" providerId="LiveId" clId="{FAA41CA0-58A2-43D6-AEB4-78039B1EF375}" dt="2023-04-06T23:57:54.707" v="792"/>
          <ac:inkMkLst>
            <pc:docMk/>
            <pc:sldMk cId="1809284250" sldId="453"/>
            <ac:inkMk id="59" creationId="{7D8496BC-A4E8-4C3F-E7D0-8F696AC5604A}"/>
          </ac:inkMkLst>
        </pc:inkChg>
        <pc:inkChg chg="add del mod">
          <ac:chgData name="Tim Cook" userId="d1c7cfb340f2c7ab" providerId="LiveId" clId="{FAA41CA0-58A2-43D6-AEB4-78039B1EF375}" dt="2023-04-06T23:57:54.701" v="776"/>
          <ac:inkMkLst>
            <pc:docMk/>
            <pc:sldMk cId="1809284250" sldId="453"/>
            <ac:inkMk id="60" creationId="{F5FE5D4F-A495-AAFB-C04A-D7636F42B1F6}"/>
          </ac:inkMkLst>
        </pc:inkChg>
        <pc:inkChg chg="add del mod">
          <ac:chgData name="Tim Cook" userId="d1c7cfb340f2c7ab" providerId="LiveId" clId="{FAA41CA0-58A2-43D6-AEB4-78039B1EF375}" dt="2023-04-06T23:57:54.701" v="779"/>
          <ac:inkMkLst>
            <pc:docMk/>
            <pc:sldMk cId="1809284250" sldId="453"/>
            <ac:inkMk id="61" creationId="{E3401CFC-1B22-06A6-A7B7-EBF88B9A83D7}"/>
          </ac:inkMkLst>
        </pc:inkChg>
        <pc:inkChg chg="add del mod">
          <ac:chgData name="Tim Cook" userId="d1c7cfb340f2c7ab" providerId="LiveId" clId="{FAA41CA0-58A2-43D6-AEB4-78039B1EF375}" dt="2023-04-06T23:57:54.707" v="815"/>
          <ac:inkMkLst>
            <pc:docMk/>
            <pc:sldMk cId="1809284250" sldId="453"/>
            <ac:inkMk id="62" creationId="{E1BD161D-FCAB-410B-0CC5-6865EC6FCE6E}"/>
          </ac:inkMkLst>
        </pc:inkChg>
        <pc:inkChg chg="add del mod">
          <ac:chgData name="Tim Cook" userId="d1c7cfb340f2c7ab" providerId="LiveId" clId="{FAA41CA0-58A2-43D6-AEB4-78039B1EF375}" dt="2023-04-06T23:57:54.707" v="834"/>
          <ac:inkMkLst>
            <pc:docMk/>
            <pc:sldMk cId="1809284250" sldId="453"/>
            <ac:inkMk id="63" creationId="{0B253443-B772-6D23-3D98-D5E66ACBCFC9}"/>
          </ac:inkMkLst>
        </pc:inkChg>
        <pc:inkChg chg="add del mod">
          <ac:chgData name="Tim Cook" userId="d1c7cfb340f2c7ab" providerId="LiveId" clId="{FAA41CA0-58A2-43D6-AEB4-78039B1EF375}" dt="2023-04-06T23:57:54.707" v="800"/>
          <ac:inkMkLst>
            <pc:docMk/>
            <pc:sldMk cId="1809284250" sldId="453"/>
            <ac:inkMk id="64" creationId="{A61FCCC6-7491-CC4E-4A65-DF33B5FD6653}"/>
          </ac:inkMkLst>
        </pc:inkChg>
        <pc:inkChg chg="add del mod">
          <ac:chgData name="Tim Cook" userId="d1c7cfb340f2c7ab" providerId="LiveId" clId="{FAA41CA0-58A2-43D6-AEB4-78039B1EF375}" dt="2023-04-06T23:57:54.685" v="747"/>
          <ac:inkMkLst>
            <pc:docMk/>
            <pc:sldMk cId="1809284250" sldId="453"/>
            <ac:inkMk id="65" creationId="{62F8AC9F-AD7F-1C1A-8ED5-63CC75FE3A67}"/>
          </ac:inkMkLst>
        </pc:inkChg>
        <pc:inkChg chg="add del mod">
          <ac:chgData name="Tim Cook" userId="d1c7cfb340f2c7ab" providerId="LiveId" clId="{FAA41CA0-58A2-43D6-AEB4-78039B1EF375}" dt="2023-04-06T23:57:54.701" v="767"/>
          <ac:inkMkLst>
            <pc:docMk/>
            <pc:sldMk cId="1809284250" sldId="453"/>
            <ac:inkMk id="66" creationId="{D23BFD06-5EF0-9A61-BC16-3B4650A57CB8}"/>
          </ac:inkMkLst>
        </pc:inkChg>
        <pc:inkChg chg="add del mod">
          <ac:chgData name="Tim Cook" userId="d1c7cfb340f2c7ab" providerId="LiveId" clId="{FAA41CA0-58A2-43D6-AEB4-78039B1EF375}" dt="2023-04-06T23:57:54.707" v="808"/>
          <ac:inkMkLst>
            <pc:docMk/>
            <pc:sldMk cId="1809284250" sldId="453"/>
            <ac:inkMk id="67" creationId="{E20C232B-A2DD-D95C-FA96-A48B4062E14C}"/>
          </ac:inkMkLst>
        </pc:inkChg>
        <pc:inkChg chg="add del mod">
          <ac:chgData name="Tim Cook" userId="d1c7cfb340f2c7ab" providerId="LiveId" clId="{FAA41CA0-58A2-43D6-AEB4-78039B1EF375}" dt="2023-04-06T23:57:54.701" v="777"/>
          <ac:inkMkLst>
            <pc:docMk/>
            <pc:sldMk cId="1809284250" sldId="453"/>
            <ac:inkMk id="68" creationId="{FC5AD20B-C63F-0704-A03E-432376BF9294}"/>
          </ac:inkMkLst>
        </pc:inkChg>
        <pc:inkChg chg="add del mod">
          <ac:chgData name="Tim Cook" userId="d1c7cfb340f2c7ab" providerId="LiveId" clId="{FAA41CA0-58A2-43D6-AEB4-78039B1EF375}" dt="2023-04-06T23:57:54.707" v="809"/>
          <ac:inkMkLst>
            <pc:docMk/>
            <pc:sldMk cId="1809284250" sldId="453"/>
            <ac:inkMk id="69" creationId="{0AE728EB-6B11-E873-BD60-E7D38FED59E4}"/>
          </ac:inkMkLst>
        </pc:inkChg>
        <pc:inkChg chg="add del mod">
          <ac:chgData name="Tim Cook" userId="d1c7cfb340f2c7ab" providerId="LiveId" clId="{FAA41CA0-58A2-43D6-AEB4-78039B1EF375}" dt="2023-04-06T23:57:54.707" v="804"/>
          <ac:inkMkLst>
            <pc:docMk/>
            <pc:sldMk cId="1809284250" sldId="453"/>
            <ac:inkMk id="70" creationId="{5ABF6B87-2D93-F2A9-5D2A-39ED45D772DB}"/>
          </ac:inkMkLst>
        </pc:inkChg>
        <pc:inkChg chg="add del mod">
          <ac:chgData name="Tim Cook" userId="d1c7cfb340f2c7ab" providerId="LiveId" clId="{FAA41CA0-58A2-43D6-AEB4-78039B1EF375}" dt="2023-04-06T23:57:54.707" v="832"/>
          <ac:inkMkLst>
            <pc:docMk/>
            <pc:sldMk cId="1809284250" sldId="453"/>
            <ac:inkMk id="71" creationId="{2AB8596D-164E-1C78-F0A0-67D15FA3DE75}"/>
          </ac:inkMkLst>
        </pc:inkChg>
        <pc:inkChg chg="add del mod">
          <ac:chgData name="Tim Cook" userId="d1c7cfb340f2c7ab" providerId="LiveId" clId="{FAA41CA0-58A2-43D6-AEB4-78039B1EF375}" dt="2023-04-06T23:57:54.707" v="814"/>
          <ac:inkMkLst>
            <pc:docMk/>
            <pc:sldMk cId="1809284250" sldId="453"/>
            <ac:inkMk id="72" creationId="{83540900-B0A9-49F4-BAF0-17BA5BC7A118}"/>
          </ac:inkMkLst>
        </pc:inkChg>
        <pc:inkChg chg="add del mod">
          <ac:chgData name="Tim Cook" userId="d1c7cfb340f2c7ab" providerId="LiveId" clId="{FAA41CA0-58A2-43D6-AEB4-78039B1EF375}" dt="2023-04-06T23:57:54.707" v="813"/>
          <ac:inkMkLst>
            <pc:docMk/>
            <pc:sldMk cId="1809284250" sldId="453"/>
            <ac:inkMk id="73" creationId="{9E7AA28E-129C-994F-8BEC-608BE37ECF18}"/>
          </ac:inkMkLst>
        </pc:inkChg>
        <pc:inkChg chg="add del mod">
          <ac:chgData name="Tim Cook" userId="d1c7cfb340f2c7ab" providerId="LiveId" clId="{FAA41CA0-58A2-43D6-AEB4-78039B1EF375}" dt="2023-04-06T23:57:54.685" v="758"/>
          <ac:inkMkLst>
            <pc:docMk/>
            <pc:sldMk cId="1809284250" sldId="453"/>
            <ac:inkMk id="74" creationId="{49311107-E2E7-CB3D-FFB9-88C011B0D158}"/>
          </ac:inkMkLst>
        </pc:inkChg>
        <pc:inkChg chg="add del mod">
          <ac:chgData name="Tim Cook" userId="d1c7cfb340f2c7ab" providerId="LiveId" clId="{FAA41CA0-58A2-43D6-AEB4-78039B1EF375}" dt="2023-04-06T23:57:54.707" v="845"/>
          <ac:inkMkLst>
            <pc:docMk/>
            <pc:sldMk cId="1809284250" sldId="453"/>
            <ac:inkMk id="75" creationId="{16D45F14-A736-B948-DE58-9828DCCEB4E2}"/>
          </ac:inkMkLst>
        </pc:inkChg>
        <pc:inkChg chg="add del mod">
          <ac:chgData name="Tim Cook" userId="d1c7cfb340f2c7ab" providerId="LiveId" clId="{FAA41CA0-58A2-43D6-AEB4-78039B1EF375}" dt="2023-04-06T23:57:54.707" v="843"/>
          <ac:inkMkLst>
            <pc:docMk/>
            <pc:sldMk cId="1809284250" sldId="453"/>
            <ac:inkMk id="76" creationId="{87680ED4-B02F-D0B6-2B48-E1FFA2E3D58C}"/>
          </ac:inkMkLst>
        </pc:inkChg>
        <pc:inkChg chg="add del mod">
          <ac:chgData name="Tim Cook" userId="d1c7cfb340f2c7ab" providerId="LiveId" clId="{FAA41CA0-58A2-43D6-AEB4-78039B1EF375}" dt="2023-04-06T23:57:54.701" v="772"/>
          <ac:inkMkLst>
            <pc:docMk/>
            <pc:sldMk cId="1809284250" sldId="453"/>
            <ac:inkMk id="77" creationId="{92FFC78D-30A0-7AF9-B5F6-9424AF9B69A8}"/>
          </ac:inkMkLst>
        </pc:inkChg>
        <pc:inkChg chg="add del mod">
          <ac:chgData name="Tim Cook" userId="d1c7cfb340f2c7ab" providerId="LiveId" clId="{FAA41CA0-58A2-43D6-AEB4-78039B1EF375}" dt="2023-04-06T23:57:54.701" v="765"/>
          <ac:inkMkLst>
            <pc:docMk/>
            <pc:sldMk cId="1809284250" sldId="453"/>
            <ac:inkMk id="78" creationId="{78535424-F4AA-54DF-C9D7-61268830666A}"/>
          </ac:inkMkLst>
        </pc:inkChg>
        <pc:inkChg chg="add del mod">
          <ac:chgData name="Tim Cook" userId="d1c7cfb340f2c7ab" providerId="LiveId" clId="{FAA41CA0-58A2-43D6-AEB4-78039B1EF375}" dt="2023-04-06T23:57:54.701" v="780"/>
          <ac:inkMkLst>
            <pc:docMk/>
            <pc:sldMk cId="1809284250" sldId="453"/>
            <ac:inkMk id="79" creationId="{9408BF60-E8DA-449D-5661-30660FDF6D3E}"/>
          </ac:inkMkLst>
        </pc:inkChg>
        <pc:inkChg chg="add del mod">
          <ac:chgData name="Tim Cook" userId="d1c7cfb340f2c7ab" providerId="LiveId" clId="{FAA41CA0-58A2-43D6-AEB4-78039B1EF375}" dt="2023-04-06T23:57:54.685" v="759"/>
          <ac:inkMkLst>
            <pc:docMk/>
            <pc:sldMk cId="1809284250" sldId="453"/>
            <ac:inkMk id="80" creationId="{874FB374-D6F7-B2D5-6E8A-35EC92D958E9}"/>
          </ac:inkMkLst>
        </pc:inkChg>
        <pc:inkChg chg="add del mod">
          <ac:chgData name="Tim Cook" userId="d1c7cfb340f2c7ab" providerId="LiveId" clId="{FAA41CA0-58A2-43D6-AEB4-78039B1EF375}" dt="2023-04-06T23:57:54.707" v="821"/>
          <ac:inkMkLst>
            <pc:docMk/>
            <pc:sldMk cId="1809284250" sldId="453"/>
            <ac:inkMk id="81" creationId="{254A8AFD-DD3D-9BA5-3227-6B9BD506D0E2}"/>
          </ac:inkMkLst>
        </pc:inkChg>
        <pc:inkChg chg="add del mod">
          <ac:chgData name="Tim Cook" userId="d1c7cfb340f2c7ab" providerId="LiveId" clId="{FAA41CA0-58A2-43D6-AEB4-78039B1EF375}" dt="2023-04-06T23:57:54.685" v="756"/>
          <ac:inkMkLst>
            <pc:docMk/>
            <pc:sldMk cId="1809284250" sldId="453"/>
            <ac:inkMk id="82" creationId="{A5E44306-E73F-26AE-EEFE-A2A20BFD0952}"/>
          </ac:inkMkLst>
        </pc:inkChg>
        <pc:inkChg chg="add del mod">
          <ac:chgData name="Tim Cook" userId="d1c7cfb340f2c7ab" providerId="LiveId" clId="{FAA41CA0-58A2-43D6-AEB4-78039B1EF375}" dt="2023-04-06T23:57:54.707" v="797"/>
          <ac:inkMkLst>
            <pc:docMk/>
            <pc:sldMk cId="1809284250" sldId="453"/>
            <ac:inkMk id="83" creationId="{1444AED6-61AA-AFD6-1673-401282F04115}"/>
          </ac:inkMkLst>
        </pc:inkChg>
        <pc:inkChg chg="add del mod">
          <ac:chgData name="Tim Cook" userId="d1c7cfb340f2c7ab" providerId="LiveId" clId="{FAA41CA0-58A2-43D6-AEB4-78039B1EF375}" dt="2023-04-06T23:57:54.707" v="830"/>
          <ac:inkMkLst>
            <pc:docMk/>
            <pc:sldMk cId="1809284250" sldId="453"/>
            <ac:inkMk id="84" creationId="{B91DB860-1CF2-D010-4E09-77437011C1A3}"/>
          </ac:inkMkLst>
        </pc:inkChg>
        <pc:inkChg chg="add del mod">
          <ac:chgData name="Tim Cook" userId="d1c7cfb340f2c7ab" providerId="LiveId" clId="{FAA41CA0-58A2-43D6-AEB4-78039B1EF375}" dt="2023-04-06T23:57:54.685" v="757"/>
          <ac:inkMkLst>
            <pc:docMk/>
            <pc:sldMk cId="1809284250" sldId="453"/>
            <ac:inkMk id="85" creationId="{CC7B938D-33C5-5E5C-F1B2-E68078BD896E}"/>
          </ac:inkMkLst>
        </pc:inkChg>
        <pc:inkChg chg="add del mod">
          <ac:chgData name="Tim Cook" userId="d1c7cfb340f2c7ab" providerId="LiveId" clId="{FAA41CA0-58A2-43D6-AEB4-78039B1EF375}" dt="2023-04-06T23:57:54.707" v="805"/>
          <ac:inkMkLst>
            <pc:docMk/>
            <pc:sldMk cId="1809284250" sldId="453"/>
            <ac:inkMk id="86" creationId="{24C2760B-3254-971E-83BA-E0AA0820AD1A}"/>
          </ac:inkMkLst>
        </pc:inkChg>
        <pc:inkChg chg="add del">
          <ac:chgData name="Tim Cook" userId="d1c7cfb340f2c7ab" providerId="LiveId" clId="{FAA41CA0-58A2-43D6-AEB4-78039B1EF375}" dt="2023-04-06T23:56:07.081" v="605"/>
          <ac:inkMkLst>
            <pc:docMk/>
            <pc:sldMk cId="1809284250" sldId="453"/>
            <ac:inkMk id="96" creationId="{D315D200-080A-D7EF-47BA-2186050DCDC7}"/>
          </ac:inkMkLst>
        </pc:inkChg>
        <pc:inkChg chg="add del mod">
          <ac:chgData name="Tim Cook" userId="d1c7cfb340f2c7ab" providerId="LiveId" clId="{FAA41CA0-58A2-43D6-AEB4-78039B1EF375}" dt="2023-04-06T23:56:13.595" v="609"/>
          <ac:inkMkLst>
            <pc:docMk/>
            <pc:sldMk cId="1809284250" sldId="453"/>
            <ac:inkMk id="97" creationId="{1019CF03-9E31-5117-312F-7F0490233E31}"/>
          </ac:inkMkLst>
        </pc:inkChg>
        <pc:inkChg chg="add del mod">
          <ac:chgData name="Tim Cook" userId="d1c7cfb340f2c7ab" providerId="LiveId" clId="{FAA41CA0-58A2-43D6-AEB4-78039B1EF375}" dt="2023-04-06T23:56:13.612" v="610"/>
          <ac:inkMkLst>
            <pc:docMk/>
            <pc:sldMk cId="1809284250" sldId="453"/>
            <ac:inkMk id="98" creationId="{58625C31-A4D5-9268-1B99-8C2CE0DB3CE2}"/>
          </ac:inkMkLst>
        </pc:inkChg>
        <pc:inkChg chg="add del mod">
          <ac:chgData name="Tim Cook" userId="d1c7cfb340f2c7ab" providerId="LiveId" clId="{FAA41CA0-58A2-43D6-AEB4-78039B1EF375}" dt="2023-04-06T23:57:54.685" v="746"/>
          <ac:inkMkLst>
            <pc:docMk/>
            <pc:sldMk cId="1809284250" sldId="453"/>
            <ac:inkMk id="100" creationId="{741D2B6C-499B-4E82-338F-19929DAB5D53}"/>
          </ac:inkMkLst>
        </pc:inkChg>
        <pc:inkChg chg="add del mod">
          <ac:chgData name="Tim Cook" userId="d1c7cfb340f2c7ab" providerId="LiveId" clId="{FAA41CA0-58A2-43D6-AEB4-78039B1EF375}" dt="2023-04-06T23:57:54.701" v="771"/>
          <ac:inkMkLst>
            <pc:docMk/>
            <pc:sldMk cId="1809284250" sldId="453"/>
            <ac:inkMk id="101" creationId="{B6BF60A5-E8D9-4209-BD02-10A004829F7B}"/>
          </ac:inkMkLst>
        </pc:inkChg>
        <pc:inkChg chg="add del">
          <ac:chgData name="Tim Cook" userId="d1c7cfb340f2c7ab" providerId="LiveId" clId="{FAA41CA0-58A2-43D6-AEB4-78039B1EF375}" dt="2023-04-06T23:56:41.490" v="677"/>
          <ac:inkMkLst>
            <pc:docMk/>
            <pc:sldMk cId="1809284250" sldId="453"/>
            <ac:inkMk id="103" creationId="{C2AC2FFA-F864-05B9-A0AB-AFA17070AC1E}"/>
          </ac:inkMkLst>
        </pc:inkChg>
        <pc:inkChg chg="add del">
          <ac:chgData name="Tim Cook" userId="d1c7cfb340f2c7ab" providerId="LiveId" clId="{FAA41CA0-58A2-43D6-AEB4-78039B1EF375}" dt="2023-04-06T23:56:41.490" v="675"/>
          <ac:inkMkLst>
            <pc:docMk/>
            <pc:sldMk cId="1809284250" sldId="453"/>
            <ac:inkMk id="104" creationId="{F86CC565-398C-0D16-69EB-75C78932C1C1}"/>
          </ac:inkMkLst>
        </pc:inkChg>
        <pc:inkChg chg="add del">
          <ac:chgData name="Tim Cook" userId="d1c7cfb340f2c7ab" providerId="LiveId" clId="{FAA41CA0-58A2-43D6-AEB4-78039B1EF375}" dt="2023-04-06T23:56:41.490" v="674"/>
          <ac:inkMkLst>
            <pc:docMk/>
            <pc:sldMk cId="1809284250" sldId="453"/>
            <ac:inkMk id="105" creationId="{6FEEB5BE-4645-D443-B36B-241F406499D5}"/>
          </ac:inkMkLst>
        </pc:inkChg>
        <pc:inkChg chg="add del">
          <ac:chgData name="Tim Cook" userId="d1c7cfb340f2c7ab" providerId="LiveId" clId="{FAA41CA0-58A2-43D6-AEB4-78039B1EF375}" dt="2023-04-06T23:56:41.490" v="676"/>
          <ac:inkMkLst>
            <pc:docMk/>
            <pc:sldMk cId="1809284250" sldId="453"/>
            <ac:inkMk id="106" creationId="{03362568-E553-6ABA-623A-EDE58901844F}"/>
          </ac:inkMkLst>
        </pc:inkChg>
        <pc:inkChg chg="add del mod">
          <ac:chgData name="Tim Cook" userId="d1c7cfb340f2c7ab" providerId="LiveId" clId="{FAA41CA0-58A2-43D6-AEB4-78039B1EF375}" dt="2023-04-06T23:57:54.707" v="788"/>
          <ac:inkMkLst>
            <pc:docMk/>
            <pc:sldMk cId="1809284250" sldId="453"/>
            <ac:inkMk id="107" creationId="{322E1209-F77D-48C7-1350-8AB83927BA7A}"/>
          </ac:inkMkLst>
        </pc:inkChg>
        <pc:inkChg chg="add del mod">
          <ac:chgData name="Tim Cook" userId="d1c7cfb340f2c7ab" providerId="LiveId" clId="{FAA41CA0-58A2-43D6-AEB4-78039B1EF375}" dt="2023-04-06T23:57:54.707" v="801"/>
          <ac:inkMkLst>
            <pc:docMk/>
            <pc:sldMk cId="1809284250" sldId="453"/>
            <ac:inkMk id="108" creationId="{1287A0F6-B0DD-A825-35C9-D5B11B5F0C57}"/>
          </ac:inkMkLst>
        </pc:inkChg>
        <pc:inkChg chg="add del mod">
          <ac:chgData name="Tim Cook" userId="d1c7cfb340f2c7ab" providerId="LiveId" clId="{FAA41CA0-58A2-43D6-AEB4-78039B1EF375}" dt="2023-04-06T23:57:54.707" v="842"/>
          <ac:inkMkLst>
            <pc:docMk/>
            <pc:sldMk cId="1809284250" sldId="453"/>
            <ac:inkMk id="110" creationId="{43908AE5-E91D-11D7-D9C2-CDBFF6879208}"/>
          </ac:inkMkLst>
        </pc:inkChg>
        <pc:inkChg chg="add del">
          <ac:chgData name="Tim Cook" userId="d1c7cfb340f2c7ab" providerId="LiveId" clId="{FAA41CA0-58A2-43D6-AEB4-78039B1EF375}" dt="2023-04-06T23:57:54.707" v="841"/>
          <ac:inkMkLst>
            <pc:docMk/>
            <pc:sldMk cId="1809284250" sldId="453"/>
            <ac:inkMk id="111" creationId="{9A687005-9D04-B8AF-7912-42AE269AE991}"/>
          </ac:inkMkLst>
        </pc:inkChg>
        <pc:inkChg chg="add del mod">
          <ac:chgData name="Tim Cook" userId="d1c7cfb340f2c7ab" providerId="LiveId" clId="{FAA41CA0-58A2-43D6-AEB4-78039B1EF375}" dt="2023-04-06T23:57:54.701" v="762"/>
          <ac:inkMkLst>
            <pc:docMk/>
            <pc:sldMk cId="1809284250" sldId="453"/>
            <ac:inkMk id="112" creationId="{634D0313-B237-2C60-D48E-03423A62BECC}"/>
          </ac:inkMkLst>
        </pc:inkChg>
        <pc:inkChg chg="add del mod">
          <ac:chgData name="Tim Cook" userId="d1c7cfb340f2c7ab" providerId="LiveId" clId="{FAA41CA0-58A2-43D6-AEB4-78039B1EF375}" dt="2023-04-06T23:57:54.685" v="754"/>
          <ac:inkMkLst>
            <pc:docMk/>
            <pc:sldMk cId="1809284250" sldId="453"/>
            <ac:inkMk id="113" creationId="{03034D1D-0AEE-5410-C700-EF9EAC3B498E}"/>
          </ac:inkMkLst>
        </pc:inkChg>
        <pc:inkChg chg="add del mod">
          <ac:chgData name="Tim Cook" userId="d1c7cfb340f2c7ab" providerId="LiveId" clId="{FAA41CA0-58A2-43D6-AEB4-78039B1EF375}" dt="2023-04-06T23:57:54.707" v="790"/>
          <ac:inkMkLst>
            <pc:docMk/>
            <pc:sldMk cId="1809284250" sldId="453"/>
            <ac:inkMk id="114" creationId="{A6FBC592-A2F5-4132-280B-A27E583F35E0}"/>
          </ac:inkMkLst>
        </pc:inkChg>
        <pc:inkChg chg="add del mod">
          <ac:chgData name="Tim Cook" userId="d1c7cfb340f2c7ab" providerId="LiveId" clId="{FAA41CA0-58A2-43D6-AEB4-78039B1EF375}" dt="2023-04-06T23:57:54.701" v="778"/>
          <ac:inkMkLst>
            <pc:docMk/>
            <pc:sldMk cId="1809284250" sldId="453"/>
            <ac:inkMk id="115" creationId="{C2766CC6-9279-92DD-6DDB-64C1EAF06D70}"/>
          </ac:inkMkLst>
        </pc:inkChg>
        <pc:inkChg chg="add del mod">
          <ac:chgData name="Tim Cook" userId="d1c7cfb340f2c7ab" providerId="LiveId" clId="{FAA41CA0-58A2-43D6-AEB4-78039B1EF375}" dt="2023-04-06T23:56:49.552" v="689"/>
          <ac:inkMkLst>
            <pc:docMk/>
            <pc:sldMk cId="1809284250" sldId="453"/>
            <ac:inkMk id="116" creationId="{5D8D180F-CD5E-7385-302D-8EB8079FB348}"/>
          </ac:inkMkLst>
        </pc:inkChg>
        <pc:inkChg chg="add del">
          <ac:chgData name="Tim Cook" userId="d1c7cfb340f2c7ab" providerId="LiveId" clId="{FAA41CA0-58A2-43D6-AEB4-78039B1EF375}" dt="2023-04-06T23:57:54.707" v="822"/>
          <ac:inkMkLst>
            <pc:docMk/>
            <pc:sldMk cId="1809284250" sldId="453"/>
            <ac:inkMk id="119" creationId="{4CB47DE3-7E47-0F1B-32C4-3F37D02BBF9E}"/>
          </ac:inkMkLst>
        </pc:inkChg>
        <pc:inkChg chg="add del mod">
          <ac:chgData name="Tim Cook" userId="d1c7cfb340f2c7ab" providerId="LiveId" clId="{FAA41CA0-58A2-43D6-AEB4-78039B1EF375}" dt="2023-04-06T23:57:54.707" v="791"/>
          <ac:inkMkLst>
            <pc:docMk/>
            <pc:sldMk cId="1809284250" sldId="453"/>
            <ac:inkMk id="120" creationId="{753B0BCA-CFCC-54F0-A5F1-9F63CD0C026C}"/>
          </ac:inkMkLst>
        </pc:inkChg>
        <pc:inkChg chg="add del mod">
          <ac:chgData name="Tim Cook" userId="d1c7cfb340f2c7ab" providerId="LiveId" clId="{FAA41CA0-58A2-43D6-AEB4-78039B1EF375}" dt="2023-04-06T23:57:54.707" v="819"/>
          <ac:inkMkLst>
            <pc:docMk/>
            <pc:sldMk cId="1809284250" sldId="453"/>
            <ac:inkMk id="121" creationId="{511CB995-B7C8-B13E-21DD-F5597E7B739E}"/>
          </ac:inkMkLst>
        </pc:inkChg>
        <pc:inkChg chg="add del mod">
          <ac:chgData name="Tim Cook" userId="d1c7cfb340f2c7ab" providerId="LiveId" clId="{FAA41CA0-58A2-43D6-AEB4-78039B1EF375}" dt="2023-04-06T23:57:54.685" v="755"/>
          <ac:inkMkLst>
            <pc:docMk/>
            <pc:sldMk cId="1809284250" sldId="453"/>
            <ac:inkMk id="122" creationId="{8510CCF4-372F-21B4-7B0B-A7A9413456ED}"/>
          </ac:inkMkLst>
        </pc:inkChg>
        <pc:inkChg chg="add del mod">
          <ac:chgData name="Tim Cook" userId="d1c7cfb340f2c7ab" providerId="LiveId" clId="{FAA41CA0-58A2-43D6-AEB4-78039B1EF375}" dt="2023-04-06T23:57:54.685" v="751"/>
          <ac:inkMkLst>
            <pc:docMk/>
            <pc:sldMk cId="1809284250" sldId="453"/>
            <ac:inkMk id="123" creationId="{F2F57A18-D565-6A8D-8DD9-BF3EE1848769}"/>
          </ac:inkMkLst>
        </pc:inkChg>
        <pc:inkChg chg="add del mod">
          <ac:chgData name="Tim Cook" userId="d1c7cfb340f2c7ab" providerId="LiveId" clId="{FAA41CA0-58A2-43D6-AEB4-78039B1EF375}" dt="2023-04-06T23:57:54.707" v="782"/>
          <ac:inkMkLst>
            <pc:docMk/>
            <pc:sldMk cId="1809284250" sldId="453"/>
            <ac:inkMk id="124" creationId="{A2D55A59-3BB0-CAD0-D720-F00D969B73CF}"/>
          </ac:inkMkLst>
        </pc:inkChg>
        <pc:inkChg chg="add del mod">
          <ac:chgData name="Tim Cook" userId="d1c7cfb340f2c7ab" providerId="LiveId" clId="{FAA41CA0-58A2-43D6-AEB4-78039B1EF375}" dt="2023-04-06T23:57:54.707" v="835"/>
          <ac:inkMkLst>
            <pc:docMk/>
            <pc:sldMk cId="1809284250" sldId="453"/>
            <ac:inkMk id="125" creationId="{A1B0C065-B2ED-433D-64AA-70DE80F90DD1}"/>
          </ac:inkMkLst>
        </pc:inkChg>
        <pc:inkChg chg="add del mod">
          <ac:chgData name="Tim Cook" userId="d1c7cfb340f2c7ab" providerId="LiveId" clId="{FAA41CA0-58A2-43D6-AEB4-78039B1EF375}" dt="2023-04-06T23:57:54.707" v="826"/>
          <ac:inkMkLst>
            <pc:docMk/>
            <pc:sldMk cId="1809284250" sldId="453"/>
            <ac:inkMk id="126" creationId="{DD2A1EA0-93CE-0C6B-0825-DF3B6FF53D26}"/>
          </ac:inkMkLst>
        </pc:inkChg>
        <pc:inkChg chg="add del mod">
          <ac:chgData name="Tim Cook" userId="d1c7cfb340f2c7ab" providerId="LiveId" clId="{FAA41CA0-58A2-43D6-AEB4-78039B1EF375}" dt="2023-04-06T23:56:56.984" v="701"/>
          <ac:inkMkLst>
            <pc:docMk/>
            <pc:sldMk cId="1809284250" sldId="453"/>
            <ac:inkMk id="127" creationId="{9E5ADE1E-8669-FEFD-625D-1527ECBB4600}"/>
          </ac:inkMkLst>
        </pc:inkChg>
        <pc:inkChg chg="add del mod">
          <ac:chgData name="Tim Cook" userId="d1c7cfb340f2c7ab" providerId="LiveId" clId="{FAA41CA0-58A2-43D6-AEB4-78039B1EF375}" dt="2023-04-06T23:56:56.984" v="703"/>
          <ac:inkMkLst>
            <pc:docMk/>
            <pc:sldMk cId="1809284250" sldId="453"/>
            <ac:inkMk id="128" creationId="{56DA8BEC-A3C2-45D1-2FB8-E280C6497742}"/>
          </ac:inkMkLst>
        </pc:inkChg>
        <pc:inkChg chg="add del mod">
          <ac:chgData name="Tim Cook" userId="d1c7cfb340f2c7ab" providerId="LiveId" clId="{FAA41CA0-58A2-43D6-AEB4-78039B1EF375}" dt="2023-04-06T23:57:54.707" v="798"/>
          <ac:inkMkLst>
            <pc:docMk/>
            <pc:sldMk cId="1809284250" sldId="453"/>
            <ac:inkMk id="130" creationId="{400615D7-0F3A-6448-0200-7B250F92A626}"/>
          </ac:inkMkLst>
        </pc:inkChg>
        <pc:inkChg chg="add del mod">
          <ac:chgData name="Tim Cook" userId="d1c7cfb340f2c7ab" providerId="LiveId" clId="{FAA41CA0-58A2-43D6-AEB4-78039B1EF375}" dt="2023-04-06T23:57:54.707" v="829"/>
          <ac:inkMkLst>
            <pc:docMk/>
            <pc:sldMk cId="1809284250" sldId="453"/>
            <ac:inkMk id="131" creationId="{4A2A69F8-6062-9DA4-FA02-DEC6C52B633C}"/>
          </ac:inkMkLst>
        </pc:inkChg>
        <pc:inkChg chg="add del mod">
          <ac:chgData name="Tim Cook" userId="d1c7cfb340f2c7ab" providerId="LiveId" clId="{FAA41CA0-58A2-43D6-AEB4-78039B1EF375}" dt="2023-04-06T23:57:54.707" v="803"/>
          <ac:inkMkLst>
            <pc:docMk/>
            <pc:sldMk cId="1809284250" sldId="453"/>
            <ac:inkMk id="132" creationId="{9149B30D-EAA8-74A1-9DF1-03403730E9C9}"/>
          </ac:inkMkLst>
        </pc:inkChg>
        <pc:inkChg chg="add del mod">
          <ac:chgData name="Tim Cook" userId="d1c7cfb340f2c7ab" providerId="LiveId" clId="{FAA41CA0-58A2-43D6-AEB4-78039B1EF375}" dt="2023-04-06T23:57:54.707" v="831"/>
          <ac:inkMkLst>
            <pc:docMk/>
            <pc:sldMk cId="1809284250" sldId="453"/>
            <ac:inkMk id="133" creationId="{38D1CA4D-C4F9-C11D-2430-C23FF5EFEA23}"/>
          </ac:inkMkLst>
        </pc:inkChg>
        <pc:inkChg chg="add del mod">
          <ac:chgData name="Tim Cook" userId="d1c7cfb340f2c7ab" providerId="LiveId" clId="{FAA41CA0-58A2-43D6-AEB4-78039B1EF375}" dt="2023-04-06T23:57:54.707" v="784"/>
          <ac:inkMkLst>
            <pc:docMk/>
            <pc:sldMk cId="1809284250" sldId="453"/>
            <ac:inkMk id="134" creationId="{D30C3873-0DB7-C340-8560-11A5CBDA21CC}"/>
          </ac:inkMkLst>
        </pc:inkChg>
        <pc:inkChg chg="add del mod">
          <ac:chgData name="Tim Cook" userId="d1c7cfb340f2c7ab" providerId="LiveId" clId="{FAA41CA0-58A2-43D6-AEB4-78039B1EF375}" dt="2023-04-06T23:57:54.707" v="827"/>
          <ac:inkMkLst>
            <pc:docMk/>
            <pc:sldMk cId="1809284250" sldId="453"/>
            <ac:inkMk id="135" creationId="{F2F50FCA-6103-724B-94FF-CA220B6B7F82}"/>
          </ac:inkMkLst>
        </pc:inkChg>
        <pc:inkChg chg="add del mod">
          <ac:chgData name="Tim Cook" userId="d1c7cfb340f2c7ab" providerId="LiveId" clId="{FAA41CA0-58A2-43D6-AEB4-78039B1EF375}" dt="2023-04-06T23:57:54.707" v="844"/>
          <ac:inkMkLst>
            <pc:docMk/>
            <pc:sldMk cId="1809284250" sldId="453"/>
            <ac:inkMk id="136" creationId="{AED50B41-E0DE-0C1A-D670-503482977E37}"/>
          </ac:inkMkLst>
        </pc:inkChg>
        <pc:inkChg chg="add del mod">
          <ac:chgData name="Tim Cook" userId="d1c7cfb340f2c7ab" providerId="LiveId" clId="{FAA41CA0-58A2-43D6-AEB4-78039B1EF375}" dt="2023-04-06T23:57:54.707" v="837"/>
          <ac:inkMkLst>
            <pc:docMk/>
            <pc:sldMk cId="1809284250" sldId="453"/>
            <ac:inkMk id="137" creationId="{BDC667AF-DBB5-240B-FF84-07536DD51617}"/>
          </ac:inkMkLst>
        </pc:inkChg>
        <pc:inkChg chg="add del mod">
          <ac:chgData name="Tim Cook" userId="d1c7cfb340f2c7ab" providerId="LiveId" clId="{FAA41CA0-58A2-43D6-AEB4-78039B1EF375}" dt="2023-04-06T23:57:54.701" v="770"/>
          <ac:inkMkLst>
            <pc:docMk/>
            <pc:sldMk cId="1809284250" sldId="453"/>
            <ac:inkMk id="138" creationId="{11EB2ED2-1D4F-2BB5-560D-E38E1645F754}"/>
          </ac:inkMkLst>
        </pc:inkChg>
        <pc:inkChg chg="add del mod">
          <ac:chgData name="Tim Cook" userId="d1c7cfb340f2c7ab" providerId="LiveId" clId="{FAA41CA0-58A2-43D6-AEB4-78039B1EF375}" dt="2023-04-06T23:57:54.707" v="783"/>
          <ac:inkMkLst>
            <pc:docMk/>
            <pc:sldMk cId="1809284250" sldId="453"/>
            <ac:inkMk id="139" creationId="{FD8777BC-4A86-107F-2FEA-87664A88E0DA}"/>
          </ac:inkMkLst>
        </pc:inkChg>
        <pc:inkChg chg="add del mod">
          <ac:chgData name="Tim Cook" userId="d1c7cfb340f2c7ab" providerId="LiveId" clId="{FAA41CA0-58A2-43D6-AEB4-78039B1EF375}" dt="2023-04-06T23:57:54.701" v="775"/>
          <ac:inkMkLst>
            <pc:docMk/>
            <pc:sldMk cId="1809284250" sldId="453"/>
            <ac:inkMk id="143" creationId="{A956263A-CB53-40BE-B078-C576C181902D}"/>
          </ac:inkMkLst>
        </pc:inkChg>
        <pc:inkChg chg="add del mod">
          <ac:chgData name="Tim Cook" userId="d1c7cfb340f2c7ab" providerId="LiveId" clId="{FAA41CA0-58A2-43D6-AEB4-78039B1EF375}" dt="2023-04-06T23:57:54.701" v="761"/>
          <ac:inkMkLst>
            <pc:docMk/>
            <pc:sldMk cId="1809284250" sldId="453"/>
            <ac:inkMk id="144" creationId="{2DCB55C2-6AEF-ADC5-FADD-F813B48C24F9}"/>
          </ac:inkMkLst>
        </pc:inkChg>
        <pc:inkChg chg="add del mod">
          <ac:chgData name="Tim Cook" userId="d1c7cfb340f2c7ab" providerId="LiveId" clId="{FAA41CA0-58A2-43D6-AEB4-78039B1EF375}" dt="2023-04-06T23:57:54.707" v="812"/>
          <ac:inkMkLst>
            <pc:docMk/>
            <pc:sldMk cId="1809284250" sldId="453"/>
            <ac:inkMk id="146" creationId="{557F947E-4FA2-AF6D-15DD-3AA43009FF04}"/>
          </ac:inkMkLst>
        </pc:inkChg>
        <pc:inkChg chg="add del mod">
          <ac:chgData name="Tim Cook" userId="d1c7cfb340f2c7ab" providerId="LiveId" clId="{FAA41CA0-58A2-43D6-AEB4-78039B1EF375}" dt="2023-04-06T23:57:54.707" v="789"/>
          <ac:inkMkLst>
            <pc:docMk/>
            <pc:sldMk cId="1809284250" sldId="453"/>
            <ac:inkMk id="147" creationId="{A4DD4393-95BB-015F-4DD9-F8E07AF8498D}"/>
          </ac:inkMkLst>
        </pc:inkChg>
        <pc:inkChg chg="add del mod">
          <ac:chgData name="Tim Cook" userId="d1c7cfb340f2c7ab" providerId="LiveId" clId="{FAA41CA0-58A2-43D6-AEB4-78039B1EF375}" dt="2023-04-06T23:57:54.685" v="753"/>
          <ac:inkMkLst>
            <pc:docMk/>
            <pc:sldMk cId="1809284250" sldId="453"/>
            <ac:inkMk id="148" creationId="{EE51E53F-FCEB-BCC7-A13D-BFD34C43F7D6}"/>
          </ac:inkMkLst>
        </pc:inkChg>
        <pc:inkChg chg="add del mod">
          <ac:chgData name="Tim Cook" userId="d1c7cfb340f2c7ab" providerId="LiveId" clId="{FAA41CA0-58A2-43D6-AEB4-78039B1EF375}" dt="2023-04-06T23:57:54.707" v="807"/>
          <ac:inkMkLst>
            <pc:docMk/>
            <pc:sldMk cId="1809284250" sldId="453"/>
            <ac:inkMk id="149" creationId="{981C630B-17B5-B03C-5D6E-3C70E1767EC6}"/>
          </ac:inkMkLst>
        </pc:inkChg>
        <pc:inkChg chg="add del mod">
          <ac:chgData name="Tim Cook" userId="d1c7cfb340f2c7ab" providerId="LiveId" clId="{FAA41CA0-58A2-43D6-AEB4-78039B1EF375}" dt="2023-04-06T23:57:54.707" v="787"/>
          <ac:inkMkLst>
            <pc:docMk/>
            <pc:sldMk cId="1809284250" sldId="453"/>
            <ac:inkMk id="150" creationId="{821C449F-3813-9602-F987-E2827E343E91}"/>
          </ac:inkMkLst>
        </pc:inkChg>
        <pc:inkChg chg="add del mod">
          <ac:chgData name="Tim Cook" userId="d1c7cfb340f2c7ab" providerId="LiveId" clId="{FAA41CA0-58A2-43D6-AEB4-78039B1EF375}" dt="2023-04-06T23:57:54.707" v="816"/>
          <ac:inkMkLst>
            <pc:docMk/>
            <pc:sldMk cId="1809284250" sldId="453"/>
            <ac:inkMk id="151" creationId="{F74E64BC-F8BC-0307-2C95-B13450EA45E3}"/>
          </ac:inkMkLst>
        </pc:inkChg>
        <pc:inkChg chg="add del mod">
          <ac:chgData name="Tim Cook" userId="d1c7cfb340f2c7ab" providerId="LiveId" clId="{FAA41CA0-58A2-43D6-AEB4-78039B1EF375}" dt="2023-04-06T23:57:54.707" v="785"/>
          <ac:inkMkLst>
            <pc:docMk/>
            <pc:sldMk cId="1809284250" sldId="453"/>
            <ac:inkMk id="152" creationId="{2BDEC790-17BF-D6B5-D2DE-D45C943D5607}"/>
          </ac:inkMkLst>
        </pc:inkChg>
        <pc:inkChg chg="add del mod">
          <ac:chgData name="Tim Cook" userId="d1c7cfb340f2c7ab" providerId="LiveId" clId="{FAA41CA0-58A2-43D6-AEB4-78039B1EF375}" dt="2023-04-06T23:57:54.707" v="820"/>
          <ac:inkMkLst>
            <pc:docMk/>
            <pc:sldMk cId="1809284250" sldId="453"/>
            <ac:inkMk id="153" creationId="{C063F04A-E6DE-1420-5140-AEB60EC641FA}"/>
          </ac:inkMkLst>
        </pc:inkChg>
        <pc:inkChg chg="add del mod">
          <ac:chgData name="Tim Cook" userId="d1c7cfb340f2c7ab" providerId="LiveId" clId="{FAA41CA0-58A2-43D6-AEB4-78039B1EF375}" dt="2023-04-06T23:57:54.707" v="810"/>
          <ac:inkMkLst>
            <pc:docMk/>
            <pc:sldMk cId="1809284250" sldId="453"/>
            <ac:inkMk id="154" creationId="{F10BF45F-15FE-8E6B-27F9-7B9410143935}"/>
          </ac:inkMkLst>
        </pc:inkChg>
        <pc:inkChg chg="add del mod">
          <ac:chgData name="Tim Cook" userId="d1c7cfb340f2c7ab" providerId="LiveId" clId="{FAA41CA0-58A2-43D6-AEB4-78039B1EF375}" dt="2023-04-06T23:57:54.685" v="749"/>
          <ac:inkMkLst>
            <pc:docMk/>
            <pc:sldMk cId="1809284250" sldId="453"/>
            <ac:inkMk id="155" creationId="{EDB47E75-836A-0A28-789B-CAF19712557E}"/>
          </ac:inkMkLst>
        </pc:inkChg>
        <pc:inkChg chg="add del mod">
          <ac:chgData name="Tim Cook" userId="d1c7cfb340f2c7ab" providerId="LiveId" clId="{FAA41CA0-58A2-43D6-AEB4-78039B1EF375}" dt="2023-04-06T23:57:54.701" v="763"/>
          <ac:inkMkLst>
            <pc:docMk/>
            <pc:sldMk cId="1809284250" sldId="453"/>
            <ac:inkMk id="156" creationId="{F73B6510-B651-6D39-BC25-53E5377AD39E}"/>
          </ac:inkMkLst>
        </pc:inkChg>
        <pc:inkChg chg="add del mod">
          <ac:chgData name="Tim Cook" userId="d1c7cfb340f2c7ab" providerId="LiveId" clId="{FAA41CA0-58A2-43D6-AEB4-78039B1EF375}" dt="2023-04-06T23:57:54.701" v="774"/>
          <ac:inkMkLst>
            <pc:docMk/>
            <pc:sldMk cId="1809284250" sldId="453"/>
            <ac:inkMk id="157" creationId="{E890E897-C180-5D59-37E5-3A536417E2E6}"/>
          </ac:inkMkLst>
        </pc:inkChg>
        <pc:inkChg chg="add del mod">
          <ac:chgData name="Tim Cook" userId="d1c7cfb340f2c7ab" providerId="LiveId" clId="{FAA41CA0-58A2-43D6-AEB4-78039B1EF375}" dt="2023-04-06T23:57:54.707" v="811"/>
          <ac:inkMkLst>
            <pc:docMk/>
            <pc:sldMk cId="1809284250" sldId="453"/>
            <ac:inkMk id="158" creationId="{7A8305D3-685B-28FB-3732-4A548FC9B60A}"/>
          </ac:inkMkLst>
        </pc:inkChg>
        <pc:inkChg chg="add del mod">
          <ac:chgData name="Tim Cook" userId="d1c7cfb340f2c7ab" providerId="LiveId" clId="{FAA41CA0-58A2-43D6-AEB4-78039B1EF375}" dt="2023-04-06T23:57:54.685" v="748"/>
          <ac:inkMkLst>
            <pc:docMk/>
            <pc:sldMk cId="1809284250" sldId="453"/>
            <ac:inkMk id="159" creationId="{0334EFE7-A5F5-CE53-198A-CFB21E68EFAC}"/>
          </ac:inkMkLst>
        </pc:inkChg>
        <pc:inkChg chg="add mod">
          <ac:chgData name="Tim Cook" userId="d1c7cfb340f2c7ab" providerId="LiveId" clId="{FAA41CA0-58A2-43D6-AEB4-78039B1EF375}" dt="2023-04-06T23:57:19.001" v="735"/>
          <ac:inkMkLst>
            <pc:docMk/>
            <pc:sldMk cId="1809284250" sldId="453"/>
            <ac:inkMk id="162" creationId="{3DBD6976-C2EF-B6F5-C9AF-FF4458576D0E}"/>
          </ac:inkMkLst>
        </pc:inkChg>
        <pc:inkChg chg="add mod">
          <ac:chgData name="Tim Cook" userId="d1c7cfb340f2c7ab" providerId="LiveId" clId="{FAA41CA0-58A2-43D6-AEB4-78039B1EF375}" dt="2023-04-06T23:57:19.001" v="735"/>
          <ac:inkMkLst>
            <pc:docMk/>
            <pc:sldMk cId="1809284250" sldId="453"/>
            <ac:inkMk id="163" creationId="{AB9DF627-9FAB-4AB8-5A0A-844F74257C75}"/>
          </ac:inkMkLst>
        </pc:inkChg>
        <pc:inkChg chg="add del">
          <ac:chgData name="Tim Cook" userId="d1c7cfb340f2c7ab" providerId="LiveId" clId="{FAA41CA0-58A2-43D6-AEB4-78039B1EF375}" dt="2023-04-06T23:57:22.838" v="739"/>
          <ac:inkMkLst>
            <pc:docMk/>
            <pc:sldMk cId="1809284250" sldId="453"/>
            <ac:inkMk id="165" creationId="{6E8808A8-E788-B79B-F5EB-F79A1291E240}"/>
          </ac:inkMkLst>
        </pc:inkChg>
        <pc:inkChg chg="add del">
          <ac:chgData name="Tim Cook" userId="d1c7cfb340f2c7ab" providerId="LiveId" clId="{FAA41CA0-58A2-43D6-AEB4-78039B1EF375}" dt="2023-04-06T23:57:22.838" v="740"/>
          <ac:inkMkLst>
            <pc:docMk/>
            <pc:sldMk cId="1809284250" sldId="453"/>
            <ac:inkMk id="166" creationId="{3FF2C95A-36E8-C3E0-352B-2DBA9E837B56}"/>
          </ac:inkMkLst>
        </pc:inkChg>
        <pc:inkChg chg="add del">
          <ac:chgData name="Tim Cook" userId="d1c7cfb340f2c7ab" providerId="LiveId" clId="{FAA41CA0-58A2-43D6-AEB4-78039B1EF375}" dt="2023-04-06T23:57:22.838" v="741"/>
          <ac:inkMkLst>
            <pc:docMk/>
            <pc:sldMk cId="1809284250" sldId="453"/>
            <ac:inkMk id="167" creationId="{8EDB0541-0F15-2DDA-77A4-B2DC3734A7BE}"/>
          </ac:inkMkLst>
        </pc:inkChg>
        <pc:inkChg chg="add del">
          <ac:chgData name="Tim Cook" userId="d1c7cfb340f2c7ab" providerId="LiveId" clId="{FAA41CA0-58A2-43D6-AEB4-78039B1EF375}" dt="2023-04-06T23:57:34.473" v="745"/>
          <ac:inkMkLst>
            <pc:docMk/>
            <pc:sldMk cId="1809284250" sldId="453"/>
            <ac:inkMk id="168" creationId="{8C606D7A-6D24-890F-7280-90FCEC915CA3}"/>
          </ac:inkMkLst>
        </pc:inkChg>
        <pc:inkChg chg="add mod">
          <ac:chgData name="Tim Cook" userId="d1c7cfb340f2c7ab" providerId="LiveId" clId="{FAA41CA0-58A2-43D6-AEB4-78039B1EF375}" dt="2023-04-06T23:57:59.778" v="854"/>
          <ac:inkMkLst>
            <pc:docMk/>
            <pc:sldMk cId="1809284250" sldId="453"/>
            <ac:inkMk id="169" creationId="{579DF34A-661D-CC0B-3B22-CCE43D631718}"/>
          </ac:inkMkLst>
        </pc:inkChg>
        <pc:inkChg chg="add mod">
          <ac:chgData name="Tim Cook" userId="d1c7cfb340f2c7ab" providerId="LiveId" clId="{FAA41CA0-58A2-43D6-AEB4-78039B1EF375}" dt="2023-04-06T23:57:59.778" v="854"/>
          <ac:inkMkLst>
            <pc:docMk/>
            <pc:sldMk cId="1809284250" sldId="453"/>
            <ac:inkMk id="170" creationId="{50EFAD36-7E34-B911-6A31-9890A1AA194D}"/>
          </ac:inkMkLst>
        </pc:inkChg>
        <pc:inkChg chg="add del">
          <ac:chgData name="Tim Cook" userId="d1c7cfb340f2c7ab" providerId="LiveId" clId="{FAA41CA0-58A2-43D6-AEB4-78039B1EF375}" dt="2023-04-06T23:57:59.582" v="851"/>
          <ac:inkMkLst>
            <pc:docMk/>
            <pc:sldMk cId="1809284250" sldId="453"/>
            <ac:inkMk id="171" creationId="{C5768788-94D5-A35A-3444-EE864295056C}"/>
          </ac:inkMkLst>
        </pc:inkChg>
        <pc:inkChg chg="add del">
          <ac:chgData name="Tim Cook" userId="d1c7cfb340f2c7ab" providerId="LiveId" clId="{FAA41CA0-58A2-43D6-AEB4-78039B1EF375}" dt="2023-04-06T23:57:59.582" v="852"/>
          <ac:inkMkLst>
            <pc:docMk/>
            <pc:sldMk cId="1809284250" sldId="453"/>
            <ac:inkMk id="172" creationId="{70742558-A04E-DE05-BB8A-AFBD919779BA}"/>
          </ac:inkMkLst>
        </pc:inkChg>
        <pc:inkChg chg="add del">
          <ac:chgData name="Tim Cook" userId="d1c7cfb340f2c7ab" providerId="LiveId" clId="{FAA41CA0-58A2-43D6-AEB4-78039B1EF375}" dt="2023-04-06T23:57:59.582" v="853"/>
          <ac:inkMkLst>
            <pc:docMk/>
            <pc:sldMk cId="1809284250" sldId="453"/>
            <ac:inkMk id="173" creationId="{C3F6AD58-FFEA-5666-CD42-EC06446ECF7E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5" creationId="{BCBDE119-E94D-36A9-2A74-5F7CE5ACFB1E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6" creationId="{F5157CF2-A436-559B-8721-670CB31B4688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8" creationId="{933FC299-8C65-D68E-7FA9-6AFE53FECECB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9" creationId="{7A627B11-FE36-8205-FE5A-4DA788210A17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81" creationId="{8EF352CC-F7CE-2318-B67D-A5468829A5D8}"/>
          </ac:inkMkLst>
        </pc:inkChg>
        <pc:inkChg chg="add">
          <ac:chgData name="Tim Cook" userId="d1c7cfb340f2c7ab" providerId="LiveId" clId="{FAA41CA0-58A2-43D6-AEB4-78039B1EF375}" dt="2023-04-06T23:58:09.558" v="864" actId="9405"/>
          <ac:inkMkLst>
            <pc:docMk/>
            <pc:sldMk cId="1809284250" sldId="453"/>
            <ac:inkMk id="183" creationId="{45EF9556-65C6-B470-65DC-48C8F66D91E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4" creationId="{9B624AEF-E290-6537-BFC9-AD2B4896547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5" creationId="{FA60CF16-FC33-6943-B2FD-09C3E901BEFC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6" creationId="{7FA3D8AF-6345-49C7-6ABC-46A485457FB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7" creationId="{EC73E97A-AA79-F94A-7205-8F1ED54ACE75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8" creationId="{8CB63AFD-F887-13DD-275A-64B6E5D1363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9" creationId="{E6D5E476-426D-4FCC-2F35-59C3530F6C9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0" creationId="{4487F484-3233-85C2-8990-586435A8718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1" creationId="{71A1ABB6-A58B-A0A4-6794-C740ED44D318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2" creationId="{44A63517-DDD4-96F6-D046-C0906843A5B0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3" creationId="{2F10EAC9-D61A-E499-C051-F75A7127208F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4" creationId="{7E692156-CEF5-547E-3B8F-3FCC86047A6F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5" creationId="{B7ECC29D-5650-E0B0-A3A0-9047D17F63D0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6" creationId="{DAC19B1C-518C-E710-AB3B-A171740A9A8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7" creationId="{8E6B067D-20DB-D461-8B6B-162BE63E4B04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8" creationId="{D2537DB4-5941-34D9-269B-27C4BFF7B02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9" creationId="{459714B0-CF45-11CE-0B02-3A6D1EEBAFF1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200" creationId="{A014BD8A-A919-9522-EDC9-478EC177BE49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201" creationId="{19861BEC-2FC5-2038-7183-DDF069ABF12B}"/>
          </ac:inkMkLst>
        </pc:inkChg>
        <pc:inkChg chg="add del mod">
          <ac:chgData name="Tim Cook" userId="d1c7cfb340f2c7ab" providerId="LiveId" clId="{FAA41CA0-58A2-43D6-AEB4-78039B1EF375}" dt="2023-04-06T23:58:27.352" v="893"/>
          <ac:inkMkLst>
            <pc:docMk/>
            <pc:sldMk cId="1809284250" sldId="453"/>
            <ac:inkMk id="202" creationId="{91169CC9-96E7-5E93-E50E-D7B4DA7AEC7D}"/>
          </ac:inkMkLst>
        </pc:inkChg>
        <pc:inkChg chg="add del mod">
          <ac:chgData name="Tim Cook" userId="d1c7cfb340f2c7ab" providerId="LiveId" clId="{FAA41CA0-58A2-43D6-AEB4-78039B1EF375}" dt="2023-04-06T23:58:26.435" v="892"/>
          <ac:inkMkLst>
            <pc:docMk/>
            <pc:sldMk cId="1809284250" sldId="453"/>
            <ac:inkMk id="203" creationId="{EEE6F681-C758-2818-A607-018E9C741ADB}"/>
          </ac:inkMkLst>
        </pc:inkChg>
        <pc:inkChg chg="add del">
          <ac:chgData name="Tim Cook" userId="d1c7cfb340f2c7ab" providerId="LiveId" clId="{FAA41CA0-58A2-43D6-AEB4-78039B1EF375}" dt="2023-04-06T23:58:24.288" v="891"/>
          <ac:inkMkLst>
            <pc:docMk/>
            <pc:sldMk cId="1809284250" sldId="453"/>
            <ac:inkMk id="208" creationId="{2816F190-1DD4-C7CF-171F-4809DBD47FDD}"/>
          </ac:inkMkLst>
        </pc:inkChg>
        <pc:inkChg chg="add del">
          <ac:chgData name="Tim Cook" userId="d1c7cfb340f2c7ab" providerId="LiveId" clId="{FAA41CA0-58A2-43D6-AEB4-78039B1EF375}" dt="2023-04-06T23:58:24.288" v="889"/>
          <ac:inkMkLst>
            <pc:docMk/>
            <pc:sldMk cId="1809284250" sldId="453"/>
            <ac:inkMk id="209" creationId="{4C360C85-4BB5-CAA2-0200-A7FFAE6F115B}"/>
          </ac:inkMkLst>
        </pc:inkChg>
        <pc:inkChg chg="add del">
          <ac:chgData name="Tim Cook" userId="d1c7cfb340f2c7ab" providerId="LiveId" clId="{FAA41CA0-58A2-43D6-AEB4-78039B1EF375}" dt="2023-04-06T23:58:24.288" v="890"/>
          <ac:inkMkLst>
            <pc:docMk/>
            <pc:sldMk cId="1809284250" sldId="453"/>
            <ac:inkMk id="210" creationId="{364CA845-296E-3C16-4BD5-CA3E152E93B6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1" creationId="{9F6AB18D-7050-3C56-0965-C9FEBEED7384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2" creationId="{D592E624-0BB8-4457-131D-77BBE16457A2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3" creationId="{F54087E5-D1AF-D978-720A-F85EC61F070E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4" creationId="{5DB380B7-70A6-4F07-4CD6-3E9BA5A79636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5" creationId="{ABC4416A-EB40-FC5F-56B2-6590831FFFC3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6" creationId="{A71F5BE5-C653-D839-9A80-6AFF508D149F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7" creationId="{E51A48E1-8690-ADBB-95AA-9410AE9527A8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8" creationId="{AD6166E1-1AE9-47A2-143C-2E394C3AB4E3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2" creationId="{4018890A-28D4-55D2-24B3-5771068DB5F2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3" creationId="{6EC2A158-385C-B462-B809-3625A7433055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4" creationId="{29B84A3D-EA32-CC42-E76E-5D2F98F3289E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6" creationId="{BC9B9D89-90F1-0061-AFC5-64B761617E44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7" creationId="{D3005BEB-8204-0178-5579-6F244EA136E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8" creationId="{5549C0A9-AFB8-D2BA-BC07-7D640242BC9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9" creationId="{B729E50A-0675-ACF5-24FE-A70C909498B5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0" creationId="{FA80F5EE-CC07-FD60-D341-706ACE3FF2C0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1" creationId="{9ED57397-A8DF-B504-6865-A3A9BF305ACE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2" creationId="{BB0B98A7-8AE9-AF16-3DBD-D2775E64416D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3" creationId="{C1FC6431-07CF-AA43-85A6-86F3C31A3B9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4" creationId="{04C29C10-57A6-1BF3-B539-740BA762934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5" creationId="{CF170601-15A3-BE26-0D92-57942564ECF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6" creationId="{0D118C20-5F4E-05C8-2096-2A32583D32A0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7" creationId="{8B09ACB2-6FF4-C5FF-F739-552C4F594A82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8" creationId="{CE92358E-7CE8-DD79-1E49-B877AF69B47A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9" creationId="{F427CAB6-4C1C-6F3E-019A-2CD384A052C9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40" creationId="{0DD99D8E-3084-8C80-B233-78291CFA8B5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41" creationId="{A68B7CA7-B7EC-1B3A-879D-E79B4D331BCA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5" creationId="{78C04E8A-5613-A002-0C23-272250DEFAB1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6" creationId="{2095D185-1AAC-1DA4-E5E0-6E672C060341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7" creationId="{D07F6E68-2B2B-1368-7201-2379978C06C0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8" creationId="{00195CEE-05EE-CC13-EAB6-086E00185A3C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9" creationId="{3E09D647-2703-C532-5264-ABC31D367208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0" creationId="{181F5ABB-2D1B-5790-B6E1-2F4D3467A394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1" creationId="{57977778-DC42-343D-5A2C-0658584C2C69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2" creationId="{741AD2F4-62E8-3C91-1988-7534B14E0D34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3" creationId="{90099BE3-DD24-116C-A843-D8E868913206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5" creationId="{A8DFB704-7F3E-8FA6-97EF-2E4781D10FBB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6" creationId="{F92844BA-8D40-D7EB-283A-09ED30BEC42C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7" creationId="{A45A1404-B7BF-5757-FF72-4099C39499A3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8" creationId="{42BCC924-9FDF-59BD-0107-B862703AB417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9" creationId="{9ADE8D9D-7A0D-4385-98AC-B025E1C3097F}"/>
          </ac:inkMkLst>
        </pc:inkChg>
        <pc:inkChg chg="add">
          <ac:chgData name="Tim Cook" userId="d1c7cfb340f2c7ab" providerId="LiveId" clId="{FAA41CA0-58A2-43D6-AEB4-78039B1EF375}" dt="2023-04-06T23:58:58.584" v="940" actId="9405"/>
          <ac:inkMkLst>
            <pc:docMk/>
            <pc:sldMk cId="1809284250" sldId="453"/>
            <ac:inkMk id="261" creationId="{143EEE26-1D10-96F1-181C-386B9E1C9207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2" creationId="{8ADC782E-D25A-8227-7BBF-E58C6DB20F73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3" creationId="{5DC9887C-89E6-D217-911A-17015540D43F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4" creationId="{B5C7BDF6-F288-D7AE-AC95-58E5609E8933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5" creationId="{3ABF5E15-7CBB-C2F7-F007-A2650B7451B2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6" creationId="{B7DA9DF9-EC93-BB52-CA80-13C11451BDC8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68" creationId="{88F19116-A81E-06CE-19C1-B740E0A27F6B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69" creationId="{9376F642-A12C-AAE2-B7C0-486645F6B712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0" creationId="{516BBEAA-7880-EA23-18B4-0B1F74761467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1" creationId="{D90DD963-4903-E4C1-52D0-667748422EA8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2" creationId="{B57AB6E6-CB6B-B8A7-4D13-6A9773B6DD1B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3" creationId="{286713C5-729E-FCE8-66A7-7A22FD9DB3E7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5" creationId="{FABFB42F-B3E3-AA16-D47E-E64BB70843DD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6" creationId="{3111F4B7-7E4B-BD74-6189-A82133C166DC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7" creationId="{FAF5C361-A816-B942-B158-A0D4D875FEBD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8" creationId="{D6D8086C-882C-1125-8714-5E58B6F48417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9" creationId="{C9669DFE-7BB0-B6DB-A54E-DE2F3A151940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80" creationId="{E681EF71-857A-A17C-EE9C-6045C827691C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81" creationId="{37214734-D5D2-8A03-ED8D-90432202D682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3" creationId="{73C7B915-C88D-8852-D63D-273B5FCDD519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4" creationId="{FB253C1D-2446-D2ED-88C5-85A2B0142DBB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5" creationId="{5D860C0A-6D4D-5B89-D36A-99E0450CA588}"/>
          </ac:inkMkLst>
        </pc:inkChg>
        <pc:inkChg chg="add del">
          <ac:chgData name="Tim Cook" userId="d1c7cfb340f2c7ab" providerId="LiveId" clId="{FAA41CA0-58A2-43D6-AEB4-78039B1EF375}" dt="2023-04-06T23:59:27.062" v="996"/>
          <ac:inkMkLst>
            <pc:docMk/>
            <pc:sldMk cId="1809284250" sldId="453"/>
            <ac:inkMk id="286" creationId="{A66D996C-7A67-5F0F-614E-CF5A0B8D912A}"/>
          </ac:inkMkLst>
        </pc:inkChg>
        <pc:inkChg chg="add del">
          <ac:chgData name="Tim Cook" userId="d1c7cfb340f2c7ab" providerId="LiveId" clId="{FAA41CA0-58A2-43D6-AEB4-78039B1EF375}" dt="2023-04-06T23:59:27.062" v="1000"/>
          <ac:inkMkLst>
            <pc:docMk/>
            <pc:sldMk cId="1809284250" sldId="453"/>
            <ac:inkMk id="287" creationId="{632EA769-4399-A38E-444A-9A179CF3988D}"/>
          </ac:inkMkLst>
        </pc:inkChg>
        <pc:inkChg chg="add del">
          <ac:chgData name="Tim Cook" userId="d1c7cfb340f2c7ab" providerId="LiveId" clId="{FAA41CA0-58A2-43D6-AEB4-78039B1EF375}" dt="2023-04-06T23:59:27.062" v="999"/>
          <ac:inkMkLst>
            <pc:docMk/>
            <pc:sldMk cId="1809284250" sldId="453"/>
            <ac:inkMk id="288" creationId="{7ED0DB4A-DAAE-E5A0-9FF7-D68224D0D956}"/>
          </ac:inkMkLst>
        </pc:inkChg>
        <pc:inkChg chg="add del">
          <ac:chgData name="Tim Cook" userId="d1c7cfb340f2c7ab" providerId="LiveId" clId="{FAA41CA0-58A2-43D6-AEB4-78039B1EF375}" dt="2023-04-06T23:59:27.062" v="994"/>
          <ac:inkMkLst>
            <pc:docMk/>
            <pc:sldMk cId="1809284250" sldId="453"/>
            <ac:inkMk id="289" creationId="{CA28A95F-2864-4E9E-8537-9ADC99914605}"/>
          </ac:inkMkLst>
        </pc:inkChg>
        <pc:inkChg chg="add del">
          <ac:chgData name="Tim Cook" userId="d1c7cfb340f2c7ab" providerId="LiveId" clId="{FAA41CA0-58A2-43D6-AEB4-78039B1EF375}" dt="2023-04-06T23:59:27.062" v="988"/>
          <ac:inkMkLst>
            <pc:docMk/>
            <pc:sldMk cId="1809284250" sldId="453"/>
            <ac:inkMk id="290" creationId="{CE338B7B-5F07-009C-C9E4-454AB59B5704}"/>
          </ac:inkMkLst>
        </pc:inkChg>
        <pc:inkChg chg="add del">
          <ac:chgData name="Tim Cook" userId="d1c7cfb340f2c7ab" providerId="LiveId" clId="{FAA41CA0-58A2-43D6-AEB4-78039B1EF375}" dt="2023-04-06T23:59:27.062" v="993"/>
          <ac:inkMkLst>
            <pc:docMk/>
            <pc:sldMk cId="1809284250" sldId="453"/>
            <ac:inkMk id="291" creationId="{E2F32F9E-A4CB-C974-27B0-F508BC61FF2A}"/>
          </ac:inkMkLst>
        </pc:inkChg>
        <pc:inkChg chg="add del">
          <ac:chgData name="Tim Cook" userId="d1c7cfb340f2c7ab" providerId="LiveId" clId="{FAA41CA0-58A2-43D6-AEB4-78039B1EF375}" dt="2023-04-06T23:59:27.062" v="989"/>
          <ac:inkMkLst>
            <pc:docMk/>
            <pc:sldMk cId="1809284250" sldId="453"/>
            <ac:inkMk id="292" creationId="{3B62C078-88BB-6686-E96A-45BAA25A7B0A}"/>
          </ac:inkMkLst>
        </pc:inkChg>
        <pc:inkChg chg="add del">
          <ac:chgData name="Tim Cook" userId="d1c7cfb340f2c7ab" providerId="LiveId" clId="{FAA41CA0-58A2-43D6-AEB4-78039B1EF375}" dt="2023-04-06T23:59:27.062" v="995"/>
          <ac:inkMkLst>
            <pc:docMk/>
            <pc:sldMk cId="1809284250" sldId="453"/>
            <ac:inkMk id="293" creationId="{E344935F-D495-3334-7935-1A2F807EF7CD}"/>
          </ac:inkMkLst>
        </pc:inkChg>
        <pc:inkChg chg="add del mod">
          <ac:chgData name="Tim Cook" userId="d1c7cfb340f2c7ab" providerId="LiveId" clId="{FAA41CA0-58A2-43D6-AEB4-78039B1EF375}" dt="2023-04-07T00:01:32.980" v="1024"/>
          <ac:inkMkLst>
            <pc:docMk/>
            <pc:sldMk cId="1809284250" sldId="453"/>
            <ac:inkMk id="294" creationId="{359AEBB1-B92D-BC10-77F5-328FDC645E2B}"/>
          </ac:inkMkLst>
        </pc:inkChg>
        <pc:inkChg chg="add del mod">
          <ac:chgData name="Tim Cook" userId="d1c7cfb340f2c7ab" providerId="LiveId" clId="{FAA41CA0-58A2-43D6-AEB4-78039B1EF375}" dt="2023-04-07T00:01:32.980" v="1026"/>
          <ac:inkMkLst>
            <pc:docMk/>
            <pc:sldMk cId="1809284250" sldId="453"/>
            <ac:inkMk id="295" creationId="{67522A72-ACF0-0771-03FF-5120877A9204}"/>
          </ac:inkMkLst>
        </pc:inkChg>
        <pc:inkChg chg="add del mod">
          <ac:chgData name="Tim Cook" userId="d1c7cfb340f2c7ab" providerId="LiveId" clId="{FAA41CA0-58A2-43D6-AEB4-78039B1EF375}" dt="2023-04-07T00:01:32.980" v="1025"/>
          <ac:inkMkLst>
            <pc:docMk/>
            <pc:sldMk cId="1809284250" sldId="453"/>
            <ac:inkMk id="296" creationId="{1B0846BE-D19B-CF34-470B-9CD3B0B090ED}"/>
          </ac:inkMkLst>
        </pc:inkChg>
        <pc:inkChg chg="add del mod">
          <ac:chgData name="Tim Cook" userId="d1c7cfb340f2c7ab" providerId="LiveId" clId="{FAA41CA0-58A2-43D6-AEB4-78039B1EF375}" dt="2023-04-07T00:01:30.478" v="1019"/>
          <ac:inkMkLst>
            <pc:docMk/>
            <pc:sldMk cId="1809284250" sldId="453"/>
            <ac:inkMk id="297" creationId="{19837FED-262C-9765-B4AB-BAE30EB31871}"/>
          </ac:inkMkLst>
        </pc:inkChg>
        <pc:inkChg chg="add del mod">
          <ac:chgData name="Tim Cook" userId="d1c7cfb340f2c7ab" providerId="LiveId" clId="{FAA41CA0-58A2-43D6-AEB4-78039B1EF375}" dt="2023-04-07T00:01:30.494" v="1020"/>
          <ac:inkMkLst>
            <pc:docMk/>
            <pc:sldMk cId="1809284250" sldId="453"/>
            <ac:inkMk id="298" creationId="{D158FE58-4CEB-09E4-3C40-8D0E3840C4DA}"/>
          </ac:inkMkLst>
        </pc:inkChg>
        <pc:inkChg chg="add del mod">
          <ac:chgData name="Tim Cook" userId="d1c7cfb340f2c7ab" providerId="LiveId" clId="{FAA41CA0-58A2-43D6-AEB4-78039B1EF375}" dt="2023-04-07T00:01:31.221" v="1021"/>
          <ac:inkMkLst>
            <pc:docMk/>
            <pc:sldMk cId="1809284250" sldId="453"/>
            <ac:inkMk id="299" creationId="{3BE378F7-76B6-C657-78A8-89031A2B7603}"/>
          </ac:inkMkLst>
        </pc:inkChg>
        <pc:inkChg chg="add del mod">
          <ac:chgData name="Tim Cook" userId="d1c7cfb340f2c7ab" providerId="LiveId" clId="{FAA41CA0-58A2-43D6-AEB4-78039B1EF375}" dt="2023-04-07T00:01:32.980" v="1022"/>
          <ac:inkMkLst>
            <pc:docMk/>
            <pc:sldMk cId="1809284250" sldId="453"/>
            <ac:inkMk id="300" creationId="{FED10B29-248B-BF26-E3D2-A49B58B37FF8}"/>
          </ac:inkMkLst>
        </pc:inkChg>
        <pc:inkChg chg="add del mod">
          <ac:chgData name="Tim Cook" userId="d1c7cfb340f2c7ab" providerId="LiveId" clId="{FAA41CA0-58A2-43D6-AEB4-78039B1EF375}" dt="2023-04-07T00:01:32.980" v="1023"/>
          <ac:inkMkLst>
            <pc:docMk/>
            <pc:sldMk cId="1809284250" sldId="453"/>
            <ac:inkMk id="301" creationId="{613A966D-6A1B-36D5-C58C-64A6A70C25EE}"/>
          </ac:inkMkLst>
        </pc:inkChg>
        <pc:inkChg chg="add del">
          <ac:chgData name="Tim Cook" userId="d1c7cfb340f2c7ab" providerId="LiveId" clId="{FAA41CA0-58A2-43D6-AEB4-78039B1EF375}" dt="2023-04-06T23:59:27.062" v="987"/>
          <ac:inkMkLst>
            <pc:docMk/>
            <pc:sldMk cId="1809284250" sldId="453"/>
            <ac:inkMk id="302" creationId="{6FEE7039-8A51-3A82-6EF7-67FBBB0D630E}"/>
          </ac:inkMkLst>
        </pc:inkChg>
        <pc:inkChg chg="add del">
          <ac:chgData name="Tim Cook" userId="d1c7cfb340f2c7ab" providerId="LiveId" clId="{FAA41CA0-58A2-43D6-AEB4-78039B1EF375}" dt="2023-04-06T23:59:27.062" v="990"/>
          <ac:inkMkLst>
            <pc:docMk/>
            <pc:sldMk cId="1809284250" sldId="453"/>
            <ac:inkMk id="303" creationId="{FD77626B-7430-494C-B2B2-2BFA076CFA1E}"/>
          </ac:inkMkLst>
        </pc:inkChg>
        <pc:inkChg chg="add del">
          <ac:chgData name="Tim Cook" userId="d1c7cfb340f2c7ab" providerId="LiveId" clId="{FAA41CA0-58A2-43D6-AEB4-78039B1EF375}" dt="2023-04-06T23:59:27.062" v="997"/>
          <ac:inkMkLst>
            <pc:docMk/>
            <pc:sldMk cId="1809284250" sldId="453"/>
            <ac:inkMk id="304" creationId="{21CCAE50-439D-DE4B-457A-0FA5C4BCBE18}"/>
          </ac:inkMkLst>
        </pc:inkChg>
        <pc:inkChg chg="add del">
          <ac:chgData name="Tim Cook" userId="d1c7cfb340f2c7ab" providerId="LiveId" clId="{FAA41CA0-58A2-43D6-AEB4-78039B1EF375}" dt="2023-04-06T23:59:27.062" v="991"/>
          <ac:inkMkLst>
            <pc:docMk/>
            <pc:sldMk cId="1809284250" sldId="453"/>
            <ac:inkMk id="305" creationId="{4BCE3D23-2957-F18C-80CA-6E75C6953A65}"/>
          </ac:inkMkLst>
        </pc:inkChg>
        <pc:inkChg chg="add del">
          <ac:chgData name="Tim Cook" userId="d1c7cfb340f2c7ab" providerId="LiveId" clId="{FAA41CA0-58A2-43D6-AEB4-78039B1EF375}" dt="2023-04-06T23:59:27.062" v="992"/>
          <ac:inkMkLst>
            <pc:docMk/>
            <pc:sldMk cId="1809284250" sldId="453"/>
            <ac:inkMk id="306" creationId="{8EC3E612-AD6D-D2F8-DE6E-1C1E5FB9AAD3}"/>
          </ac:inkMkLst>
        </pc:inkChg>
        <pc:inkChg chg="add del">
          <ac:chgData name="Tim Cook" userId="d1c7cfb340f2c7ab" providerId="LiveId" clId="{FAA41CA0-58A2-43D6-AEB4-78039B1EF375}" dt="2023-04-06T23:59:27.062" v="998"/>
          <ac:inkMkLst>
            <pc:docMk/>
            <pc:sldMk cId="1809284250" sldId="453"/>
            <ac:inkMk id="307" creationId="{2809C28F-2E15-839C-3727-1BBFB486F5FC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0" creationId="{56DBA20A-0512-FF68-A58A-A4901F45E9A0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1" creationId="{719E4719-D435-79BB-5D60-B0249DAAC2BA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2" creationId="{212720B4-A48C-4EA6-0956-A5DCC4A0C5AD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3" creationId="{174EF966-0749-A58E-A7C4-B76F08718BA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4" creationId="{B51B9189-0D0A-C9AA-2121-34EC72D207F6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5" creationId="{70148D2C-3186-D071-1886-539913DF418A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6" creationId="{59C0C1ED-4AF9-6B2B-1580-C1CDCFA9F82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7" creationId="{B0924F58-0EE1-65E8-8F4B-B9EED5C08A98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8" creationId="{4706DFDA-400A-AA0A-1758-BFF16DD68915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9" creationId="{025E7CCC-A827-7C4D-3DF5-383B7A46E636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0" creationId="{ECE9A17C-7598-D9E1-CC6A-5598F95288E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1" creationId="{5C89A7BD-E1B4-B8E6-ED3E-877E80B468FB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2" creationId="{96E0AFF4-DC11-A1D6-1B9C-FF074DA21DFE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3" creationId="{9853DF19-6CBE-0D8D-E004-5C3F0DFA7F38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4" creationId="{EEF8785E-9F17-6935-C487-7BA6C4D0DAA1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5" creationId="{207A9433-015F-6F02-EE2A-2F2F0CAFA103}"/>
          </ac:inkMkLst>
        </pc:inkChg>
      </pc:sldChg>
      <pc:sldChg chg="addSp delSp modSp mod">
        <pc:chgData name="Tim Cook" userId="d1c7cfb340f2c7ab" providerId="LiveId" clId="{FAA41CA0-58A2-43D6-AEB4-78039B1EF375}" dt="2023-04-07T00:53:43.618" v="1829"/>
        <pc:sldMkLst>
          <pc:docMk/>
          <pc:sldMk cId="417398348" sldId="454"/>
        </pc:sldMkLst>
        <pc:grpChg chg="mod">
          <ac:chgData name="Tim Cook" userId="d1c7cfb340f2c7ab" providerId="LiveId" clId="{FAA41CA0-58A2-43D6-AEB4-78039B1EF375}" dt="2023-04-07T00:53:43.618" v="1829"/>
          <ac:grpSpMkLst>
            <pc:docMk/>
            <pc:sldMk cId="417398348" sldId="454"/>
            <ac:grpSpMk id="5" creationId="{59EAC126-2402-8D83-CAF9-ADB420B1FD37}"/>
          </ac:grpSpMkLst>
        </pc:grpChg>
        <pc:grpChg chg="del mod">
          <ac:chgData name="Tim Cook" userId="d1c7cfb340f2c7ab" providerId="LiveId" clId="{FAA41CA0-58A2-43D6-AEB4-78039B1EF375}" dt="2023-04-07T00:12:52.404" v="1732"/>
          <ac:grpSpMkLst>
            <pc:docMk/>
            <pc:sldMk cId="417398348" sldId="454"/>
            <ac:grpSpMk id="5" creationId="{EBD61413-C4C4-89F1-E275-B9EB978F5C72}"/>
          </ac:grpSpMkLst>
        </pc:grpChg>
        <pc:grpChg chg="del mod">
          <ac:chgData name="Tim Cook" userId="d1c7cfb340f2c7ab" providerId="LiveId" clId="{FAA41CA0-58A2-43D6-AEB4-78039B1EF375}" dt="2023-04-07T00:09:54.427" v="1615"/>
          <ac:grpSpMkLst>
            <pc:docMk/>
            <pc:sldMk cId="417398348" sldId="454"/>
            <ac:grpSpMk id="6" creationId="{1ECC2A04-4EBA-00C3-E627-5219FA768397}"/>
          </ac:grpSpMkLst>
        </pc:grpChg>
        <pc:grpChg chg="del mod">
          <ac:chgData name="Tim Cook" userId="d1c7cfb340f2c7ab" providerId="LiveId" clId="{FAA41CA0-58A2-43D6-AEB4-78039B1EF375}" dt="2023-04-07T00:05:26.759" v="1234"/>
          <ac:grpSpMkLst>
            <pc:docMk/>
            <pc:sldMk cId="417398348" sldId="454"/>
            <ac:grpSpMk id="7" creationId="{9AE371CB-5823-6498-2633-955F3A4CC14E}"/>
          </ac:grpSpMkLst>
        </pc:grpChg>
        <pc:grpChg chg="mod">
          <ac:chgData name="Tim Cook" userId="d1c7cfb340f2c7ab" providerId="LiveId" clId="{FAA41CA0-58A2-43D6-AEB4-78039B1EF375}" dt="2023-04-07T00:05:33.836" v="1245"/>
          <ac:grpSpMkLst>
            <pc:docMk/>
            <pc:sldMk cId="417398348" sldId="454"/>
            <ac:grpSpMk id="16" creationId="{D96A3BAF-0DC9-5986-1965-4E62AE5625CB}"/>
          </ac:grpSpMkLst>
        </pc:grpChg>
        <pc:grpChg chg="mod">
          <ac:chgData name="Tim Cook" userId="d1c7cfb340f2c7ab" providerId="LiveId" clId="{FAA41CA0-58A2-43D6-AEB4-78039B1EF375}" dt="2023-04-07T00:05:33.836" v="1245"/>
          <ac:grpSpMkLst>
            <pc:docMk/>
            <pc:sldMk cId="417398348" sldId="454"/>
            <ac:grpSpMk id="17" creationId="{E6D9F50D-9631-B2D8-F09F-3C0D4AE089F1}"/>
          </ac:grpSpMkLst>
        </pc:grpChg>
        <pc:grpChg chg="mod">
          <ac:chgData name="Tim Cook" userId="d1c7cfb340f2c7ab" providerId="LiveId" clId="{FAA41CA0-58A2-43D6-AEB4-78039B1EF375}" dt="2023-04-07T00:05:37.391" v="1250"/>
          <ac:grpSpMkLst>
            <pc:docMk/>
            <pc:sldMk cId="417398348" sldId="454"/>
            <ac:grpSpMk id="22" creationId="{BB4C3A4A-A65B-AAF9-2669-8B909C757BED}"/>
          </ac:grpSpMkLst>
        </pc:grpChg>
        <pc:grpChg chg="del mod">
          <ac:chgData name="Tim Cook" userId="d1c7cfb340f2c7ab" providerId="LiveId" clId="{FAA41CA0-58A2-43D6-AEB4-78039B1EF375}" dt="2023-04-07T00:10:02.692" v="1628"/>
          <ac:grpSpMkLst>
            <pc:docMk/>
            <pc:sldMk cId="417398348" sldId="454"/>
            <ac:grpSpMk id="28" creationId="{D4C9DE60-33B8-6A57-1909-954DA627C9B9}"/>
          </ac:grpSpMkLst>
        </pc:grpChg>
        <pc:grpChg chg="del 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36" creationId="{63628140-106A-A8EC-D8BB-2CF847ED48EF}"/>
          </ac:grpSpMkLst>
        </pc:grpChg>
        <pc:grpChg chg="mod">
          <ac:chgData name="Tim Cook" userId="d1c7cfb340f2c7ab" providerId="LiveId" clId="{FAA41CA0-58A2-43D6-AEB4-78039B1EF375}" dt="2023-04-07T00:10:02.692" v="1628"/>
          <ac:grpSpMkLst>
            <pc:docMk/>
            <pc:sldMk cId="417398348" sldId="454"/>
            <ac:grpSpMk id="36" creationId="{9750A572-6B54-B351-D590-984B55192B79}"/>
          </ac:grpSpMkLst>
        </pc:grpChg>
        <pc:grpChg chg="mod">
          <ac:chgData name="Tim Cook" userId="d1c7cfb340f2c7ab" providerId="LiveId" clId="{FAA41CA0-58A2-43D6-AEB4-78039B1EF375}" dt="2023-04-07T00:05:46.141" v="1271"/>
          <ac:grpSpMkLst>
            <pc:docMk/>
            <pc:sldMk cId="417398348" sldId="454"/>
            <ac:grpSpMk id="37" creationId="{33D81AF2-19EC-777D-1CA6-40AE370EF698}"/>
          </ac:grpSpMkLst>
        </pc:grpChg>
        <pc:grpChg chg="del mod">
          <ac:chgData name="Tim Cook" userId="d1c7cfb340f2c7ab" providerId="LiveId" clId="{FAA41CA0-58A2-43D6-AEB4-78039B1EF375}" dt="2023-04-07T00:13:00.415" v="1741"/>
          <ac:grpSpMkLst>
            <pc:docMk/>
            <pc:sldMk cId="417398348" sldId="454"/>
            <ac:grpSpMk id="54" creationId="{31EE2AD5-9A73-238E-5033-DDDBAA9133F4}"/>
          </ac:grpSpMkLst>
        </pc:grpChg>
        <pc:grpChg chg="del mod">
          <ac:chgData name="Tim Cook" userId="d1c7cfb340f2c7ab" providerId="LiveId" clId="{FAA41CA0-58A2-43D6-AEB4-78039B1EF375}" dt="2023-04-07T00:05:56.406" v="1290"/>
          <ac:grpSpMkLst>
            <pc:docMk/>
            <pc:sldMk cId="417398348" sldId="454"/>
            <ac:grpSpMk id="54" creationId="{3468C2B8-D82B-A1EB-ED43-590A5D4B1772}"/>
          </ac:grpSpMkLst>
        </pc:grpChg>
        <pc:grpChg chg="del mod">
          <ac:chgData name="Tim Cook" userId="d1c7cfb340f2c7ab" providerId="LiveId" clId="{FAA41CA0-58A2-43D6-AEB4-78039B1EF375}" dt="2023-04-07T00:10:16.647" v="1635"/>
          <ac:grpSpMkLst>
            <pc:docMk/>
            <pc:sldMk cId="417398348" sldId="454"/>
            <ac:grpSpMk id="54" creationId="{609EBDE2-3640-2707-FA30-4CBCEE7E5044}"/>
          </ac:grpSpMkLst>
        </pc:grpChg>
        <pc:grpChg chg="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55" creationId="{00A40765-6040-F914-998B-A47B49B914CC}"/>
          </ac:grpSpMkLst>
        </pc:grpChg>
        <pc:grpChg chg="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56" creationId="{43A6658A-2A1E-87E6-EC73-99E0C30AEAC6}"/>
          </ac:grpSpMkLst>
        </pc:grpChg>
        <pc:grpChg chg="mod">
          <ac:chgData name="Tim Cook" userId="d1c7cfb340f2c7ab" providerId="LiveId" clId="{FAA41CA0-58A2-43D6-AEB4-78039B1EF375}" dt="2023-04-07T00:06:04.625" v="1294"/>
          <ac:grpSpMkLst>
            <pc:docMk/>
            <pc:sldMk cId="417398348" sldId="454"/>
            <ac:grpSpMk id="59" creationId="{68024BA1-9880-71E0-1B36-043A0AA1B8FC}"/>
          </ac:grpSpMkLst>
        </pc:grpChg>
        <pc:grpChg chg="del 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0" creationId="{FC04BBDB-8D3F-5C77-B52B-9B1047AC304D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1" creationId="{A73551FE-B541-390D-A0AF-6B3C6767AF72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2" creationId="{4D964A7C-E871-F750-1B82-B170A294EA8C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3" creationId="{A1BC5984-6064-E901-CB43-F231021C1DFD}"/>
          </ac:grpSpMkLst>
        </pc:grpChg>
        <pc:grpChg chg="del mod">
          <ac:chgData name="Tim Cook" userId="d1c7cfb340f2c7ab" providerId="LiveId" clId="{FAA41CA0-58A2-43D6-AEB4-78039B1EF375}" dt="2023-04-07T00:13:04.221" v="1745"/>
          <ac:grpSpMkLst>
            <pc:docMk/>
            <pc:sldMk cId="417398348" sldId="454"/>
            <ac:grpSpMk id="84" creationId="{753E618E-96B2-2854-5DF5-3661D6FA0E42}"/>
          </ac:grpSpMkLst>
        </pc:grpChg>
        <pc:grpChg chg="del mod">
          <ac:chgData name="Tim Cook" userId="d1c7cfb340f2c7ab" providerId="LiveId" clId="{FAA41CA0-58A2-43D6-AEB4-78039B1EF375}" dt="2023-04-07T00:10:33.796" v="1642"/>
          <ac:grpSpMkLst>
            <pc:docMk/>
            <pc:sldMk cId="417398348" sldId="454"/>
            <ac:grpSpMk id="85" creationId="{AB2EE137-36DA-2D42-4E5C-77921D807103}"/>
          </ac:grpSpMkLst>
        </pc:grpChg>
        <pc:grpChg chg="del mod">
          <ac:chgData name="Tim Cook" userId="d1c7cfb340f2c7ab" providerId="LiveId" clId="{FAA41CA0-58A2-43D6-AEB4-78039B1EF375}" dt="2023-04-07T00:06:24.241" v="1331"/>
          <ac:grpSpMkLst>
            <pc:docMk/>
            <pc:sldMk cId="417398348" sldId="454"/>
            <ac:grpSpMk id="86" creationId="{0D196C93-F6B4-5AB4-0373-C137B141288D}"/>
          </ac:grpSpMkLst>
        </pc:grpChg>
        <pc:grpChg chg="del mod">
          <ac:chgData name="Tim Cook" userId="d1c7cfb340f2c7ab" providerId="LiveId" clId="{FAA41CA0-58A2-43D6-AEB4-78039B1EF375}" dt="2023-04-07T00:13:06.908" v="1748"/>
          <ac:grpSpMkLst>
            <pc:docMk/>
            <pc:sldMk cId="417398348" sldId="454"/>
            <ac:grpSpMk id="86" creationId="{E6A1883A-6673-12F6-FBB9-43CF43258F98}"/>
          </ac:grpSpMkLst>
        </pc:grpChg>
        <pc:grpChg chg="del mod">
          <ac:chgData name="Tim Cook" userId="d1c7cfb340f2c7ab" providerId="LiveId" clId="{FAA41CA0-58A2-43D6-AEB4-78039B1EF375}" dt="2023-04-07T00:13:08.363" v="1750"/>
          <ac:grpSpMkLst>
            <pc:docMk/>
            <pc:sldMk cId="417398348" sldId="454"/>
            <ac:grpSpMk id="88" creationId="{CE26A875-957E-8B6E-BDE7-EF81DB30FEF2}"/>
          </ac:grpSpMkLst>
        </pc:grpChg>
        <pc:grpChg chg="del mod">
          <ac:chgData name="Tim Cook" userId="d1c7cfb340f2c7ab" providerId="LiveId" clId="{FAA41CA0-58A2-43D6-AEB4-78039B1EF375}" dt="2023-04-07T00:13:14.597" v="1753"/>
          <ac:grpSpMkLst>
            <pc:docMk/>
            <pc:sldMk cId="417398348" sldId="454"/>
            <ac:grpSpMk id="90" creationId="{4A574AC8-75D7-570D-3522-8F17425A5812}"/>
          </ac:grpSpMkLst>
        </pc:grpChg>
        <pc:grpChg chg="del mod">
          <ac:chgData name="Tim Cook" userId="d1c7cfb340f2c7ab" providerId="LiveId" clId="{FAA41CA0-58A2-43D6-AEB4-78039B1EF375}" dt="2023-04-07T00:10:47.669" v="1657"/>
          <ac:grpSpMkLst>
            <pc:docMk/>
            <pc:sldMk cId="417398348" sldId="454"/>
            <ac:grpSpMk id="92" creationId="{C58FA64F-F135-F08E-9DE2-39F4BD422E05}"/>
          </ac:grpSpMkLst>
        </pc:grpChg>
        <pc:grpChg chg="del mod">
          <ac:chgData name="Tim Cook" userId="d1c7cfb340f2c7ab" providerId="LiveId" clId="{FAA41CA0-58A2-43D6-AEB4-78039B1EF375}" dt="2023-04-07T00:13:19.595" v="1761"/>
          <ac:grpSpMkLst>
            <pc:docMk/>
            <pc:sldMk cId="417398348" sldId="454"/>
            <ac:grpSpMk id="92" creationId="{F7550E90-98C3-8460-7666-E67D3DE4F980}"/>
          </ac:grpSpMkLst>
        </pc:grpChg>
        <pc:grpChg chg="del mod">
          <ac:chgData name="Tim Cook" userId="d1c7cfb340f2c7ab" providerId="LiveId" clId="{FAA41CA0-58A2-43D6-AEB4-78039B1EF375}" dt="2023-04-07T00:06:24.241" v="1332"/>
          <ac:grpSpMkLst>
            <pc:docMk/>
            <pc:sldMk cId="417398348" sldId="454"/>
            <ac:grpSpMk id="95" creationId="{7BFBC47A-6739-E797-B6D2-F03C48160474}"/>
          </ac:grpSpMkLst>
        </pc:grpChg>
        <pc:grpChg chg="del mod">
          <ac:chgData name="Tim Cook" userId="d1c7cfb340f2c7ab" providerId="LiveId" clId="{FAA41CA0-58A2-43D6-AEB4-78039B1EF375}" dt="2023-04-07T00:10:47.669" v="1650"/>
          <ac:grpSpMkLst>
            <pc:docMk/>
            <pc:sldMk cId="417398348" sldId="454"/>
            <ac:grpSpMk id="95" creationId="{9F92EE72-80F2-C40A-202F-AA6CF6CFD6D8}"/>
          </ac:grpSpMkLst>
        </pc:grpChg>
        <pc:grpChg chg="del mod">
          <ac:chgData name="Tim Cook" userId="d1c7cfb340f2c7ab" providerId="LiveId" clId="{FAA41CA0-58A2-43D6-AEB4-78039B1EF375}" dt="2023-04-07T00:06:24.241" v="1328"/>
          <ac:grpSpMkLst>
            <pc:docMk/>
            <pc:sldMk cId="417398348" sldId="454"/>
            <ac:grpSpMk id="96" creationId="{522C7FAC-C22C-EB4B-9E40-79B8477756C1}"/>
          </ac:grpSpMkLst>
        </pc:grpChg>
        <pc:grpChg chg="del mod">
          <ac:chgData name="Tim Cook" userId="d1c7cfb340f2c7ab" providerId="LiveId" clId="{FAA41CA0-58A2-43D6-AEB4-78039B1EF375}" dt="2023-04-07T00:06:24.241" v="1335"/>
          <ac:grpSpMkLst>
            <pc:docMk/>
            <pc:sldMk cId="417398348" sldId="454"/>
            <ac:grpSpMk id="97" creationId="{AF71F33A-7526-D370-7AC1-CDAF5DECE745}"/>
          </ac:grpSpMkLst>
        </pc:grpChg>
        <pc:grpChg chg="del mod">
          <ac:chgData name="Tim Cook" userId="d1c7cfb340f2c7ab" providerId="LiveId" clId="{FAA41CA0-58A2-43D6-AEB4-78039B1EF375}" dt="2023-04-07T00:13:27.646" v="1768"/>
          <ac:grpSpMkLst>
            <pc:docMk/>
            <pc:sldMk cId="417398348" sldId="454"/>
            <ac:grpSpMk id="101" creationId="{31CD44F8-1F77-7984-7479-46F84A08577B}"/>
          </ac:grpSpMkLst>
        </pc:grpChg>
        <pc:grpChg chg="add del mod">
          <ac:chgData name="Tim Cook" userId="d1c7cfb340f2c7ab" providerId="LiveId" clId="{FAA41CA0-58A2-43D6-AEB4-78039B1EF375}" dt="2023-04-07T00:09:14.588" v="1593"/>
          <ac:grpSpMkLst>
            <pc:docMk/>
            <pc:sldMk cId="417398348" sldId="454"/>
            <ac:grpSpMk id="102" creationId="{8B12D10E-51E6-06D0-9C20-93E63BB15618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03" creationId="{2941F21E-3612-C408-9914-FC0380768ED9}"/>
          </ac:grpSpMkLst>
        </pc:grpChg>
        <pc:grpChg chg="del mod">
          <ac:chgData name="Tim Cook" userId="d1c7cfb340f2c7ab" providerId="LiveId" clId="{FAA41CA0-58A2-43D6-AEB4-78039B1EF375}" dt="2023-04-07T00:11:00.137" v="1670"/>
          <ac:grpSpMkLst>
            <pc:docMk/>
            <pc:sldMk cId="417398348" sldId="454"/>
            <ac:grpSpMk id="104" creationId="{1160FEE5-0F59-1E3C-B13B-7EBB49869692}"/>
          </ac:grpSpMkLst>
        </pc:grpChg>
        <pc:grpChg chg="del mod">
          <ac:chgData name="Tim Cook" userId="d1c7cfb340f2c7ab" providerId="LiveId" clId="{FAA41CA0-58A2-43D6-AEB4-78039B1EF375}" dt="2023-04-07T00:11:08.090" v="1679"/>
          <ac:grpSpMkLst>
            <pc:docMk/>
            <pc:sldMk cId="417398348" sldId="454"/>
            <ac:grpSpMk id="108" creationId="{1FCCC382-478E-AA63-90B6-2C6891421C4B}"/>
          </ac:grpSpMkLst>
        </pc:grpChg>
        <pc:grpChg chg="del mod">
          <ac:chgData name="Tim Cook" userId="d1c7cfb340f2c7ab" providerId="LiveId" clId="{FAA41CA0-58A2-43D6-AEB4-78039B1EF375}" dt="2023-04-07T00:11:10.011" v="1681"/>
          <ac:grpSpMkLst>
            <pc:docMk/>
            <pc:sldMk cId="417398348" sldId="454"/>
            <ac:grpSpMk id="112" creationId="{390213BF-1B64-7776-E46B-F23F77EEAFAB}"/>
          </ac:grpSpMkLst>
        </pc:grpChg>
        <pc:grpChg chg="del mod">
          <ac:chgData name="Tim Cook" userId="d1c7cfb340f2c7ab" providerId="LiveId" clId="{FAA41CA0-58A2-43D6-AEB4-78039B1EF375}" dt="2023-04-07T00:11:11.433" v="1683"/>
          <ac:grpSpMkLst>
            <pc:docMk/>
            <pc:sldMk cId="417398348" sldId="454"/>
            <ac:grpSpMk id="114" creationId="{2B62B648-36E8-4F06-C6DB-71D744E4F1D3}"/>
          </ac:grpSpMkLst>
        </pc:grpChg>
        <pc:grpChg chg="mod">
          <ac:chgData name="Tim Cook" userId="d1c7cfb340f2c7ab" providerId="LiveId" clId="{FAA41CA0-58A2-43D6-AEB4-78039B1EF375}" dt="2023-04-07T00:13:36.920" v="1778"/>
          <ac:grpSpMkLst>
            <pc:docMk/>
            <pc:sldMk cId="417398348" sldId="454"/>
            <ac:grpSpMk id="115" creationId="{CE234A53-96F3-0350-2C79-D2C5BD4299FF}"/>
          </ac:grpSpMkLst>
        </pc:grpChg>
        <pc:grpChg chg="del mod">
          <ac:chgData name="Tim Cook" userId="d1c7cfb340f2c7ab" providerId="LiveId" clId="{FAA41CA0-58A2-43D6-AEB4-78039B1EF375}" dt="2023-04-07T00:12:47.417" v="1725"/>
          <ac:grpSpMkLst>
            <pc:docMk/>
            <pc:sldMk cId="417398348" sldId="454"/>
            <ac:grpSpMk id="116" creationId="{9A28B0F7-80CE-E310-BD25-74547C869EC1}"/>
          </ac:grpSpMkLst>
        </pc:grpChg>
        <pc:grpChg chg="add del mod">
          <ac:chgData name="Tim Cook" userId="d1c7cfb340f2c7ab" providerId="LiveId" clId="{FAA41CA0-58A2-43D6-AEB4-78039B1EF375}" dt="2023-04-07T00:09:14.588" v="1601"/>
          <ac:grpSpMkLst>
            <pc:docMk/>
            <pc:sldMk cId="417398348" sldId="454"/>
            <ac:grpSpMk id="118" creationId="{5F3EF77C-A17D-59F3-6476-5D1FAF6D2014}"/>
          </ac:grpSpMkLst>
        </pc:grpChg>
        <pc:grpChg chg="add del mod">
          <ac:chgData name="Tim Cook" userId="d1c7cfb340f2c7ab" providerId="LiveId" clId="{FAA41CA0-58A2-43D6-AEB4-78039B1EF375}" dt="2023-04-07T00:09:14.588" v="1600"/>
          <ac:grpSpMkLst>
            <pc:docMk/>
            <pc:sldMk cId="417398348" sldId="454"/>
            <ac:grpSpMk id="119" creationId="{502BEBEE-B102-3BC0-519C-2AC4B69A30F9}"/>
          </ac:grpSpMkLst>
        </pc:grpChg>
        <pc:grpChg chg="del mod">
          <ac:chgData name="Tim Cook" userId="d1c7cfb340f2c7ab" providerId="LiveId" clId="{FAA41CA0-58A2-43D6-AEB4-78039B1EF375}" dt="2023-04-07T00:06:36.387" v="1362"/>
          <ac:grpSpMkLst>
            <pc:docMk/>
            <pc:sldMk cId="417398348" sldId="454"/>
            <ac:grpSpMk id="123" creationId="{A9835DDA-4FF1-018A-3AA0-3FB9F2B2D5CF}"/>
          </ac:grpSpMkLst>
        </pc:grpChg>
        <pc:grpChg chg="del mod">
          <ac:chgData name="Tim Cook" userId="d1c7cfb340f2c7ab" providerId="LiveId" clId="{FAA41CA0-58A2-43D6-AEB4-78039B1EF375}" dt="2023-04-07T00:11:20.893" v="1694"/>
          <ac:grpSpMkLst>
            <pc:docMk/>
            <pc:sldMk cId="417398348" sldId="454"/>
            <ac:grpSpMk id="123" creationId="{D9B3D46E-D391-217B-264D-8AAC7BC51438}"/>
          </ac:grpSpMkLst>
        </pc:grpChg>
        <pc:grpChg chg="del mod">
          <ac:chgData name="Tim Cook" userId="d1c7cfb340f2c7ab" providerId="LiveId" clId="{FAA41CA0-58A2-43D6-AEB4-78039B1EF375}" dt="2023-04-07T00:12:47.417" v="1726"/>
          <ac:grpSpMkLst>
            <pc:docMk/>
            <pc:sldMk cId="417398348" sldId="454"/>
            <ac:grpSpMk id="125" creationId="{CD48E443-A43A-4309-9BEE-361055B56616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6" creationId="{1C33C32B-7350-EF16-C5B0-CBDEF2260721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7" creationId="{C8963688-2376-A1F5-4239-EBF060BEE31D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8" creationId="{41B0E65A-7C44-5D82-94FC-6F09EC6FAAD0}"/>
          </ac:grpSpMkLst>
        </pc:grpChg>
        <pc:grpChg chg="add del mod">
          <ac:chgData name="Tim Cook" userId="d1c7cfb340f2c7ab" providerId="LiveId" clId="{FAA41CA0-58A2-43D6-AEB4-78039B1EF375}" dt="2023-04-07T00:09:14.588" v="1587"/>
          <ac:grpSpMkLst>
            <pc:docMk/>
            <pc:sldMk cId="417398348" sldId="454"/>
            <ac:grpSpMk id="149" creationId="{1AE26020-222B-6C61-7546-A656B0137A0D}"/>
          </ac:grpSpMkLst>
        </pc:grpChg>
        <pc:grpChg chg="mod">
          <ac:chgData name="Tim Cook" userId="d1c7cfb340f2c7ab" providerId="LiveId" clId="{FAA41CA0-58A2-43D6-AEB4-78039B1EF375}" dt="2023-04-07T00:11:26.752" v="1697"/>
          <ac:grpSpMkLst>
            <pc:docMk/>
            <pc:sldMk cId="417398348" sldId="454"/>
            <ac:grpSpMk id="151" creationId="{BCCD6D38-A65A-2A09-8E6F-4EFCA8211707}"/>
          </ac:grpSpMkLst>
        </pc:grpChg>
        <pc:grpChg chg="del mod">
          <ac:chgData name="Tim Cook" userId="d1c7cfb340f2c7ab" providerId="LiveId" clId="{FAA41CA0-58A2-43D6-AEB4-78039B1EF375}" dt="2023-04-07T00:06:52.184" v="1392"/>
          <ac:grpSpMkLst>
            <pc:docMk/>
            <pc:sldMk cId="417398348" sldId="454"/>
            <ac:grpSpMk id="153" creationId="{6864D53E-2228-FD5D-E839-F12C1F8B90A9}"/>
          </ac:grpSpMkLst>
        </pc:grpChg>
        <pc:grpChg chg="del mod">
          <ac:chgData name="Tim Cook" userId="d1c7cfb340f2c7ab" providerId="LiveId" clId="{FAA41CA0-58A2-43D6-AEB4-78039B1EF375}" dt="2023-04-07T00:11:32.048" v="1702"/>
          <ac:grpSpMkLst>
            <pc:docMk/>
            <pc:sldMk cId="417398348" sldId="454"/>
            <ac:grpSpMk id="154" creationId="{5DFE71E0-76B8-ECC5-29F2-8CAC030D9F91}"/>
          </ac:grpSpMkLst>
        </pc:grpChg>
        <pc:grpChg chg="del mod">
          <ac:chgData name="Tim Cook" userId="d1c7cfb340f2c7ab" providerId="LiveId" clId="{FAA41CA0-58A2-43D6-AEB4-78039B1EF375}" dt="2023-04-07T00:09:13.260" v="1585"/>
          <ac:grpSpMkLst>
            <pc:docMk/>
            <pc:sldMk cId="417398348" sldId="454"/>
            <ac:grpSpMk id="155" creationId="{3D21FD33-6D6C-60C6-C364-46A752C6375A}"/>
          </ac:grpSpMkLst>
        </pc:grpChg>
        <pc:grpChg chg="mod">
          <ac:chgData name="Tim Cook" userId="d1c7cfb340f2c7ab" providerId="LiveId" clId="{FAA41CA0-58A2-43D6-AEB4-78039B1EF375}" dt="2023-04-07T00:07:01.139" v="1407"/>
          <ac:grpSpMkLst>
            <pc:docMk/>
            <pc:sldMk cId="417398348" sldId="454"/>
            <ac:grpSpMk id="170" creationId="{625984F9-D476-FEE3-92E1-2E64AF45A413}"/>
          </ac:grpSpMkLst>
        </pc:grpChg>
        <pc:grpChg chg="mod">
          <ac:chgData name="Tim Cook" userId="d1c7cfb340f2c7ab" providerId="LiveId" clId="{FAA41CA0-58A2-43D6-AEB4-78039B1EF375}" dt="2023-04-07T00:07:01.139" v="1407"/>
          <ac:grpSpMkLst>
            <pc:docMk/>
            <pc:sldMk cId="417398348" sldId="454"/>
            <ac:grpSpMk id="171" creationId="{BEBB65B9-AA52-A049-949D-821564393A98}"/>
          </ac:grpSpMkLst>
        </pc:grpChg>
        <pc:grpChg chg="del mod">
          <ac:chgData name="Tim Cook" userId="d1c7cfb340f2c7ab" providerId="LiveId" clId="{FAA41CA0-58A2-43D6-AEB4-78039B1EF375}" dt="2023-04-07T00:12:44.941" v="1716"/>
          <ac:grpSpMkLst>
            <pc:docMk/>
            <pc:sldMk cId="417398348" sldId="454"/>
            <ac:grpSpMk id="172" creationId="{E108A791-F628-B1EB-6547-56E9B23B6B1D}"/>
          </ac:grpSpMkLst>
        </pc:grpChg>
        <pc:grpChg chg="del mod">
          <ac:chgData name="Tim Cook" userId="d1c7cfb340f2c7ab" providerId="LiveId" clId="{FAA41CA0-58A2-43D6-AEB4-78039B1EF375}" dt="2023-04-07T00:13:43.763" v="1784"/>
          <ac:grpSpMkLst>
            <pc:docMk/>
            <pc:sldMk cId="417398348" sldId="454"/>
            <ac:grpSpMk id="173" creationId="{083B24F5-CA68-F760-BE47-BD277A05D253}"/>
          </ac:grpSpMkLst>
        </pc:grpChg>
        <pc:grpChg chg="del mod">
          <ac:chgData name="Tim Cook" userId="d1c7cfb340f2c7ab" providerId="LiveId" clId="{FAA41CA0-58A2-43D6-AEB4-78039B1EF375}" dt="2023-04-07T00:11:37.496" v="1712"/>
          <ac:grpSpMkLst>
            <pc:docMk/>
            <pc:sldMk cId="417398348" sldId="454"/>
            <ac:grpSpMk id="173" creationId="{E7499DA1-64DE-9651-3EF5-6C40858C996F}"/>
          </ac:grpSpMkLst>
        </pc:grpChg>
        <pc:grpChg chg="mod">
          <ac:chgData name="Tim Cook" userId="d1c7cfb340f2c7ab" providerId="LiveId" clId="{FAA41CA0-58A2-43D6-AEB4-78039B1EF375}" dt="2023-04-07T00:11:37.496" v="1712"/>
          <ac:grpSpMkLst>
            <pc:docMk/>
            <pc:sldMk cId="417398348" sldId="454"/>
            <ac:grpSpMk id="183" creationId="{1A018557-46FB-E0B5-B5A6-03719162227F}"/>
          </ac:grpSpMkLst>
        </pc:grpChg>
        <pc:grpChg chg="del mod">
          <ac:chgData name="Tim Cook" userId="d1c7cfb340f2c7ab" providerId="LiveId" clId="{FAA41CA0-58A2-43D6-AEB4-78039B1EF375}" dt="2023-04-07T00:07:11.765" v="1429"/>
          <ac:grpSpMkLst>
            <pc:docMk/>
            <pc:sldMk cId="417398348" sldId="454"/>
            <ac:grpSpMk id="184" creationId="{0374394D-8E34-6219-87ED-FD609F01F510}"/>
          </ac:grpSpMkLst>
        </pc:grpChg>
        <pc:grpChg chg="del mod">
          <ac:chgData name="Tim Cook" userId="d1c7cfb340f2c7ab" providerId="LiveId" clId="{FAA41CA0-58A2-43D6-AEB4-78039B1EF375}" dt="2023-04-07T00:07:23.591" v="1454"/>
          <ac:grpSpMkLst>
            <pc:docMk/>
            <pc:sldMk cId="417398348" sldId="454"/>
            <ac:grpSpMk id="198" creationId="{D9AFF363-1DBF-4A93-4695-70D92E334E81}"/>
          </ac:grpSpMkLst>
        </pc:grpChg>
        <pc:grpChg chg="mod">
          <ac:chgData name="Tim Cook" userId="d1c7cfb340f2c7ab" providerId="LiveId" clId="{FAA41CA0-58A2-43D6-AEB4-78039B1EF375}" dt="2023-04-07T00:07:19.306" v="1444"/>
          <ac:grpSpMkLst>
            <pc:docMk/>
            <pc:sldMk cId="417398348" sldId="454"/>
            <ac:grpSpMk id="199" creationId="{0E59DEC0-3233-F523-A136-F7C31E2ED75A}"/>
          </ac:grpSpMkLst>
        </pc:grpChg>
        <pc:grpChg chg="mod">
          <ac:chgData name="Tim Cook" userId="d1c7cfb340f2c7ab" providerId="LiveId" clId="{FAA41CA0-58A2-43D6-AEB4-78039B1EF375}" dt="2023-04-07T00:07:23.591" v="1454"/>
          <ac:grpSpMkLst>
            <pc:docMk/>
            <pc:sldMk cId="417398348" sldId="454"/>
            <ac:grpSpMk id="209" creationId="{464D6F02-DCD1-0355-BFF2-8DD629E66B51}"/>
          </ac:grpSpMkLst>
        </pc:grpChg>
        <pc:grpChg chg="mod">
          <ac:chgData name="Tim Cook" userId="d1c7cfb340f2c7ab" providerId="LiveId" clId="{FAA41CA0-58A2-43D6-AEB4-78039B1EF375}" dt="2023-04-07T00:11:43.839" v="1715"/>
          <ac:grpSpMkLst>
            <pc:docMk/>
            <pc:sldMk cId="417398348" sldId="454"/>
            <ac:grpSpMk id="210" creationId="{69EFE95A-8B9C-DDD7-8985-354771745985}"/>
          </ac:grpSpMkLst>
        </pc:grpChg>
        <pc:grpChg chg="del mod">
          <ac:chgData name="Tim Cook" userId="d1c7cfb340f2c7ab" providerId="LiveId" clId="{FAA41CA0-58A2-43D6-AEB4-78039B1EF375}" dt="2023-04-07T00:07:36.306" v="1484"/>
          <ac:grpSpMkLst>
            <pc:docMk/>
            <pc:sldMk cId="417398348" sldId="454"/>
            <ac:grpSpMk id="225" creationId="{2BD7B478-9954-D31C-F777-BFE21555C4B6}"/>
          </ac:grpSpMkLst>
        </pc:grpChg>
        <pc:grpChg chg="del mod">
          <ac:chgData name="Tim Cook" userId="d1c7cfb340f2c7ab" providerId="LiveId" clId="{FAA41CA0-58A2-43D6-AEB4-78039B1EF375}" dt="2023-04-07T00:07:48.613" v="1503"/>
          <ac:grpSpMkLst>
            <pc:docMk/>
            <pc:sldMk cId="417398348" sldId="454"/>
            <ac:grpSpMk id="235" creationId="{2F983CF3-CD43-6CA9-ECB8-21392C870CA1}"/>
          </ac:grpSpMkLst>
        </pc:grpChg>
        <pc:grpChg chg="del mod">
          <ac:chgData name="Tim Cook" userId="d1c7cfb340f2c7ab" providerId="LiveId" clId="{FAA41CA0-58A2-43D6-AEB4-78039B1EF375}" dt="2023-04-07T00:07:47.906" v="1500"/>
          <ac:grpSpMkLst>
            <pc:docMk/>
            <pc:sldMk cId="417398348" sldId="454"/>
            <ac:grpSpMk id="236" creationId="{B1FA52C3-6F92-FC3B-1A7C-0FDD8C4B3F14}"/>
          </ac:grpSpMkLst>
        </pc:grpChg>
        <pc:grpChg chg="mod">
          <ac:chgData name="Tim Cook" userId="d1c7cfb340f2c7ab" providerId="LiveId" clId="{FAA41CA0-58A2-43D6-AEB4-78039B1EF375}" dt="2023-04-07T00:08:00.708" v="1525"/>
          <ac:grpSpMkLst>
            <pc:docMk/>
            <pc:sldMk cId="417398348" sldId="454"/>
            <ac:grpSpMk id="251" creationId="{D620D371-BD77-439D-17B6-8FA12DB927F9}"/>
          </ac:grpSpMkLst>
        </pc:grpChg>
        <pc:grpChg chg="del mod">
          <ac:chgData name="Tim Cook" userId="d1c7cfb340f2c7ab" providerId="LiveId" clId="{FAA41CA0-58A2-43D6-AEB4-78039B1EF375}" dt="2023-04-07T00:09:48.084" v="1609"/>
          <ac:grpSpMkLst>
            <pc:docMk/>
            <pc:sldMk cId="417398348" sldId="454"/>
            <ac:grpSpMk id="259" creationId="{C9FB22CC-2925-6D0B-AC7E-02F76C55CD87}"/>
          </ac:grpSpMkLst>
        </pc:grpChg>
        <pc:inkChg chg="add del">
          <ac:chgData name="Tim Cook" userId="d1c7cfb340f2c7ab" providerId="LiveId" clId="{FAA41CA0-58A2-43D6-AEB4-78039B1EF375}" dt="2023-04-07T00:05:24.039" v="1230"/>
          <ac:inkMkLst>
            <pc:docMk/>
            <pc:sldMk cId="417398348" sldId="454"/>
            <ac:inkMk id="3" creationId="{36E6AF5F-28C1-FB4D-FD0D-D24B0B42E6C4}"/>
          </ac:inkMkLst>
        </pc:inkChg>
        <pc:inkChg chg="add mod">
          <ac:chgData name="Tim Cook" userId="d1c7cfb340f2c7ab" providerId="LiveId" clId="{FAA41CA0-58A2-43D6-AEB4-78039B1EF375}" dt="2023-04-07T00:53:43.618" v="1829"/>
          <ac:inkMkLst>
            <pc:docMk/>
            <pc:sldMk cId="417398348" sldId="454"/>
            <ac:inkMk id="3" creationId="{59D06269-F442-7320-6831-D310E4417714}"/>
          </ac:inkMkLst>
        </pc:inkChg>
        <pc:inkChg chg="add del mod">
          <ac:chgData name="Tim Cook" userId="d1c7cfb340f2c7ab" providerId="LiveId" clId="{FAA41CA0-58A2-43D6-AEB4-78039B1EF375}" dt="2023-04-07T00:12:52.404" v="1733"/>
          <ac:inkMkLst>
            <pc:docMk/>
            <pc:sldMk cId="417398348" sldId="454"/>
            <ac:inkMk id="3" creationId="{7955DB1B-EF28-03E4-10E0-4ED0F30D79E5}"/>
          </ac:inkMkLst>
        </pc:inkChg>
        <pc:inkChg chg="add del mod">
          <ac:chgData name="Tim Cook" userId="d1c7cfb340f2c7ab" providerId="LiveId" clId="{FAA41CA0-58A2-43D6-AEB4-78039B1EF375}" dt="2023-04-07T00:09:54.427" v="1614"/>
          <ac:inkMkLst>
            <pc:docMk/>
            <pc:sldMk cId="417398348" sldId="454"/>
            <ac:inkMk id="3" creationId="{C10EA982-B9D8-4D1A-445C-5723B161E9AC}"/>
          </ac:inkMkLst>
        </pc:inkChg>
        <pc:inkChg chg="add del">
          <ac:chgData name="Tim Cook" userId="d1c7cfb340f2c7ab" providerId="LiveId" clId="{FAA41CA0-58A2-43D6-AEB4-78039B1EF375}" dt="2023-04-07T00:05:24.039" v="1229"/>
          <ac:inkMkLst>
            <pc:docMk/>
            <pc:sldMk cId="417398348" sldId="454"/>
            <ac:inkMk id="4" creationId="{29BDFA82-80C8-492C-9D11-AAAE64F32C25}"/>
          </ac:inkMkLst>
        </pc:inkChg>
        <pc:inkChg chg="add del mod">
          <ac:chgData name="Tim Cook" userId="d1c7cfb340f2c7ab" providerId="LiveId" clId="{FAA41CA0-58A2-43D6-AEB4-78039B1EF375}" dt="2023-04-07T00:12:52.404" v="1732"/>
          <ac:inkMkLst>
            <pc:docMk/>
            <pc:sldMk cId="417398348" sldId="454"/>
            <ac:inkMk id="4" creationId="{360DD00C-A46C-B246-7CE0-C95A626DE5BA}"/>
          </ac:inkMkLst>
        </pc:inkChg>
        <pc:inkChg chg="add del mod">
          <ac:chgData name="Tim Cook" userId="d1c7cfb340f2c7ab" providerId="LiveId" clId="{FAA41CA0-58A2-43D6-AEB4-78039B1EF375}" dt="2023-04-07T00:09:54.427" v="1616"/>
          <ac:inkMkLst>
            <pc:docMk/>
            <pc:sldMk cId="417398348" sldId="454"/>
            <ac:inkMk id="4" creationId="{52CB27F5-7F3F-1879-8614-90FACFABE69F}"/>
          </ac:inkMkLst>
        </pc:inkChg>
        <pc:inkChg chg="add mod">
          <ac:chgData name="Tim Cook" userId="d1c7cfb340f2c7ab" providerId="LiveId" clId="{FAA41CA0-58A2-43D6-AEB4-78039B1EF375}" dt="2023-04-07T00:53:43.618" v="1829"/>
          <ac:inkMkLst>
            <pc:docMk/>
            <pc:sldMk cId="417398348" sldId="454"/>
            <ac:inkMk id="4" creationId="{819FDFB8-1111-4A92-7021-D5C5A5304026}"/>
          </ac:inkMkLst>
        </pc:inkChg>
        <pc:inkChg chg="add del mod">
          <ac:chgData name="Tim Cook" userId="d1c7cfb340f2c7ab" providerId="LiveId" clId="{FAA41CA0-58A2-43D6-AEB4-78039B1EF375}" dt="2023-04-07T00:05:26.759" v="1235"/>
          <ac:inkMkLst>
            <pc:docMk/>
            <pc:sldMk cId="417398348" sldId="454"/>
            <ac:inkMk id="5" creationId="{66F8D9A0-266D-29CD-7605-994625984ADD}"/>
          </ac:inkMkLst>
        </pc:inkChg>
        <pc:inkChg chg="add del mod">
          <ac:chgData name="Tim Cook" userId="d1c7cfb340f2c7ab" providerId="LiveId" clId="{FAA41CA0-58A2-43D6-AEB4-78039B1EF375}" dt="2023-04-07T00:09:54.427" v="1615"/>
          <ac:inkMkLst>
            <pc:docMk/>
            <pc:sldMk cId="417398348" sldId="454"/>
            <ac:inkMk id="5" creationId="{DE393A57-372A-1100-C2A4-98637A0F556D}"/>
          </ac:inkMkLst>
        </pc:inkChg>
        <pc:inkChg chg="add del mod">
          <ac:chgData name="Tim Cook" userId="d1c7cfb340f2c7ab" providerId="LiveId" clId="{FAA41CA0-58A2-43D6-AEB4-78039B1EF375}" dt="2023-04-07T00:05:26.759" v="1234"/>
          <ac:inkMkLst>
            <pc:docMk/>
            <pc:sldMk cId="417398348" sldId="454"/>
            <ac:inkMk id="6" creationId="{80E78897-7B62-F3C4-988F-1D47A01D58B7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6" creationId="{B56C185C-D7FA-706A-55BB-7C4BA0052541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7" creationId="{01CA9EDE-6B80-1CCB-C140-93FE97DC8DA1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8" creationId="{D444A573-0190-74A0-0594-3FC87D26BBED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9" creationId="{CACF3EB9-6E75-F20A-E30C-A9B0925F58E3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0" creationId="{58A4AC23-5877-C7AF-A69A-56BE3BE14C24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1" creationId="{EF4D0E32-4860-2867-0D43-0C1CD698F5CF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2" creationId="{35CD36DC-7693-5FA2-6268-37ACC927A315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3" creationId="{67B230EC-F647-FFF1-C077-687204F80BBD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4" creationId="{F30A8921-8A34-4570-F55A-D66793A42852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15" creationId="{2A100965-25A4-F93C-AA13-CA558D4977AD}"/>
          </ac:inkMkLst>
        </pc:inkChg>
        <pc:inkChg chg="add del">
          <ac:chgData name="Tim Cook" userId="d1c7cfb340f2c7ab" providerId="LiveId" clId="{FAA41CA0-58A2-43D6-AEB4-78039B1EF375}" dt="2023-04-07T00:05:33.585" v="1244"/>
          <ac:inkMkLst>
            <pc:docMk/>
            <pc:sldMk cId="417398348" sldId="454"/>
            <ac:inkMk id="15" creationId="{5BE93C6D-980F-1C1F-8B33-5D246EAE006B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18" creationId="{39477209-75CD-4921-36DC-65AA3EA6962A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19" creationId="{FEFBF1F0-E2ED-1A94-B434-50EE79A8B84E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20" creationId="{92898F1E-4D96-2C70-044E-442334260F4D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21" creationId="{A4675029-6C30-558B-9189-D6E3E6E548EB}"/>
          </ac:inkMkLst>
        </pc:inkChg>
        <pc:inkChg chg="add del">
          <ac:chgData name="Tim Cook" userId="d1c7cfb340f2c7ab" providerId="LiveId" clId="{FAA41CA0-58A2-43D6-AEB4-78039B1EF375}" dt="2023-04-07T00:05:42.399" v="1258"/>
          <ac:inkMkLst>
            <pc:docMk/>
            <pc:sldMk cId="417398348" sldId="454"/>
            <ac:inkMk id="23" creationId="{A1B95B24-E789-4043-C6B3-88A4736A7612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3" creationId="{CC98357E-B91A-53FF-149C-41AF4A2FBF28}"/>
          </ac:inkMkLst>
        </pc:inkChg>
        <pc:inkChg chg="add del">
          <ac:chgData name="Tim Cook" userId="d1c7cfb340f2c7ab" providerId="LiveId" clId="{FAA41CA0-58A2-43D6-AEB4-78039B1EF375}" dt="2023-04-07T00:05:42.399" v="1263"/>
          <ac:inkMkLst>
            <pc:docMk/>
            <pc:sldMk cId="417398348" sldId="454"/>
            <ac:inkMk id="24" creationId="{6B696D4A-F630-880D-61F1-1B240CDE951D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4" creationId="{D436C37F-8232-440B-7DE1-1BCE1B0A1993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5" creationId="{0509D80D-5EC9-B0BA-C660-29CA113B1775}"/>
          </ac:inkMkLst>
        </pc:inkChg>
        <pc:inkChg chg="add del">
          <ac:chgData name="Tim Cook" userId="d1c7cfb340f2c7ab" providerId="LiveId" clId="{FAA41CA0-58A2-43D6-AEB4-78039B1EF375}" dt="2023-04-07T00:05:42.399" v="1259"/>
          <ac:inkMkLst>
            <pc:docMk/>
            <pc:sldMk cId="417398348" sldId="454"/>
            <ac:inkMk id="25" creationId="{D6D703AC-A5A7-015F-7DB5-4AA4BEB72636}"/>
          </ac:inkMkLst>
        </pc:inkChg>
        <pc:inkChg chg="add del">
          <ac:chgData name="Tim Cook" userId="d1c7cfb340f2c7ab" providerId="LiveId" clId="{FAA41CA0-58A2-43D6-AEB4-78039B1EF375}" dt="2023-04-07T00:05:42.399" v="1262"/>
          <ac:inkMkLst>
            <pc:docMk/>
            <pc:sldMk cId="417398348" sldId="454"/>
            <ac:inkMk id="26" creationId="{4E4F2EDE-4B49-A425-19D5-ADBF6B518151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6" creationId="{5B1BD1D0-72A8-F424-D6DE-53C1ED30F7C9}"/>
          </ac:inkMkLst>
        </pc:inkChg>
        <pc:inkChg chg="add del">
          <ac:chgData name="Tim Cook" userId="d1c7cfb340f2c7ab" providerId="LiveId" clId="{FAA41CA0-58A2-43D6-AEB4-78039B1EF375}" dt="2023-04-07T00:05:42.399" v="1260"/>
          <ac:inkMkLst>
            <pc:docMk/>
            <pc:sldMk cId="417398348" sldId="454"/>
            <ac:inkMk id="27" creationId="{48B5BCC8-90D6-A841-CE1E-F47F721A1A2D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7" creationId="{692FF3FD-1AF3-04AD-9880-DCD192B6A317}"/>
          </ac:inkMkLst>
        </pc:inkChg>
        <pc:inkChg chg="add del">
          <ac:chgData name="Tim Cook" userId="d1c7cfb340f2c7ab" providerId="LiveId" clId="{FAA41CA0-58A2-43D6-AEB4-78039B1EF375}" dt="2023-04-07T00:05:42.399" v="1261"/>
          <ac:inkMkLst>
            <pc:docMk/>
            <pc:sldMk cId="417398348" sldId="454"/>
            <ac:inkMk id="28" creationId="{C604F0B9-94AB-1F0C-A536-50BC2A8135A0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28" creationId="{DC7D426B-2A9D-CE93-D47E-37EB71708955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9" creationId="{64B79615-8AB4-9816-7168-D03A9E8B0F44}"/>
          </ac:inkMkLst>
        </pc:inkChg>
        <pc:inkChg chg="add del">
          <ac:chgData name="Tim Cook" userId="d1c7cfb340f2c7ab" providerId="LiveId" clId="{FAA41CA0-58A2-43D6-AEB4-78039B1EF375}" dt="2023-04-07T00:05:42.399" v="1264"/>
          <ac:inkMkLst>
            <pc:docMk/>
            <pc:sldMk cId="417398348" sldId="454"/>
            <ac:inkMk id="29" creationId="{C3CC608E-7A43-7FDA-4CC6-A1E8700DF143}"/>
          </ac:inkMkLst>
        </pc:inkChg>
        <pc:inkChg chg="add mod">
          <ac:chgData name="Tim Cook" userId="d1c7cfb340f2c7ab" providerId="LiveId" clId="{FAA41CA0-58A2-43D6-AEB4-78039B1EF375}" dt="2023-04-07T00:05:46.141" v="1271"/>
          <ac:inkMkLst>
            <pc:docMk/>
            <pc:sldMk cId="417398348" sldId="454"/>
            <ac:inkMk id="30" creationId="{D44A16F8-58D4-B4DC-9E6D-F28784C1B923}"/>
          </ac:inkMkLst>
        </pc:inkChg>
        <pc:inkChg chg="add mod">
          <ac:chgData name="Tim Cook" userId="d1c7cfb340f2c7ab" providerId="LiveId" clId="{FAA41CA0-58A2-43D6-AEB4-78039B1EF375}" dt="2023-04-07T00:05:46.141" v="1271"/>
          <ac:inkMkLst>
            <pc:docMk/>
            <pc:sldMk cId="417398348" sldId="454"/>
            <ac:inkMk id="31" creationId="{EC7A994B-62AD-8199-C2EB-3F81C99A8BF4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2" creationId="{11CD4A72-55ED-A3A4-C7E2-4B18EA32198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3" creationId="{E0DBB1BE-ECD2-DAF1-FC32-3E282D7ED8FA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4" creationId="{2B7953EE-7CC4-7F35-9EA5-21D098EBF8A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5" creationId="{AB43404D-E54E-903B-007F-F7A832D5C400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8" creationId="{2C41A8BE-D3A8-0490-F8EC-B177030AF97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9" creationId="{7B9991A0-CB2D-2391-2E45-D513CBB2B1D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0" creationId="{E4CBB9F5-7F56-97EB-0AE4-04F1151106D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1" creationId="{E36F02C3-0E67-1137-B868-243BB4EC0041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2" creationId="{C8E4A003-6FA1-21CC-B9B0-6C5D4939AB6B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3" creationId="{3560C484-48F4-4E8F-33A3-A9A162747BC5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4" creationId="{11F33ECE-BDE6-E94F-5655-B3B8582B9D6A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5" creationId="{84AFB987-22BE-CD93-819C-4D8E768E5AA6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6" creationId="{9CF5180E-D224-3BB6-EE27-40687C51AAE5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7" creationId="{AB6AEB9A-CDA6-89CE-5DE7-4D4E2E6C35B2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8" creationId="{A0B40496-FC5B-AC16-E198-CE1116BAE482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9" creationId="{84FE6270-2ADC-2CC7-6455-B800083AD88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50" creationId="{B4BA771F-B346-BA3E-EDC0-922E52DDCFDB}"/>
          </ac:inkMkLst>
        </pc:inkChg>
        <pc:inkChg chg="add del mod">
          <ac:chgData name="Tim Cook" userId="d1c7cfb340f2c7ab" providerId="LiveId" clId="{FAA41CA0-58A2-43D6-AEB4-78039B1EF375}" dt="2023-04-07T00:13:01.884" v="1742"/>
          <ac:inkMkLst>
            <pc:docMk/>
            <pc:sldMk cId="417398348" sldId="454"/>
            <ac:inkMk id="51" creationId="{93A2EA04-9CAD-7C3D-8795-3D0253FE3255}"/>
          </ac:inkMkLst>
        </pc:inkChg>
        <pc:inkChg chg="add del mod">
          <ac:chgData name="Tim Cook" userId="d1c7cfb340f2c7ab" providerId="LiveId" clId="{FAA41CA0-58A2-43D6-AEB4-78039B1EF375}" dt="2023-04-07T00:05:56.406" v="1291"/>
          <ac:inkMkLst>
            <pc:docMk/>
            <pc:sldMk cId="417398348" sldId="454"/>
            <ac:inkMk id="51" creationId="{A950F940-3E71-370C-D234-41BF295443CA}"/>
          </ac:inkMkLst>
        </pc:inkChg>
        <pc:inkChg chg="add del mod">
          <ac:chgData name="Tim Cook" userId="d1c7cfb340f2c7ab" providerId="LiveId" clId="{FAA41CA0-58A2-43D6-AEB4-78039B1EF375}" dt="2023-04-07T00:10:47.669" v="1657"/>
          <ac:inkMkLst>
            <pc:docMk/>
            <pc:sldMk cId="417398348" sldId="454"/>
            <ac:inkMk id="51" creationId="{EFF94801-E86E-9CA1-4CC5-513E881B7B5A}"/>
          </ac:inkMkLst>
        </pc:inkChg>
        <pc:inkChg chg="add del mod">
          <ac:chgData name="Tim Cook" userId="d1c7cfb340f2c7ab" providerId="LiveId" clId="{FAA41CA0-58A2-43D6-AEB4-78039B1EF375}" dt="2023-04-07T00:10:47.669" v="1654"/>
          <ac:inkMkLst>
            <pc:docMk/>
            <pc:sldMk cId="417398348" sldId="454"/>
            <ac:inkMk id="52" creationId="{53C5772F-89D1-A9C1-F193-9732B209AEA8}"/>
          </ac:inkMkLst>
        </pc:inkChg>
        <pc:inkChg chg="add del mod">
          <ac:chgData name="Tim Cook" userId="d1c7cfb340f2c7ab" providerId="LiveId" clId="{FAA41CA0-58A2-43D6-AEB4-78039B1EF375}" dt="2023-04-07T00:05:56.406" v="1289"/>
          <ac:inkMkLst>
            <pc:docMk/>
            <pc:sldMk cId="417398348" sldId="454"/>
            <ac:inkMk id="52" creationId="{9CBD8232-8ACD-140B-D9C7-BDCEADB7394C}"/>
          </ac:inkMkLst>
        </pc:inkChg>
        <pc:inkChg chg="add del mod">
          <ac:chgData name="Tim Cook" userId="d1c7cfb340f2c7ab" providerId="LiveId" clId="{FAA41CA0-58A2-43D6-AEB4-78039B1EF375}" dt="2023-04-07T00:13:10.660" v="1751"/>
          <ac:inkMkLst>
            <pc:docMk/>
            <pc:sldMk cId="417398348" sldId="454"/>
            <ac:inkMk id="52" creationId="{B78B1E04-3473-ECFF-BAAF-DC23B1233D90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53" creationId="{70F85EE2-618D-C7AA-8738-329961BBE8A3}"/>
          </ac:inkMkLst>
        </pc:inkChg>
        <pc:inkChg chg="add del mod">
          <ac:chgData name="Tim Cook" userId="d1c7cfb340f2c7ab" providerId="LiveId" clId="{FAA41CA0-58A2-43D6-AEB4-78039B1EF375}" dt="2023-04-07T00:05:56.406" v="1290"/>
          <ac:inkMkLst>
            <pc:docMk/>
            <pc:sldMk cId="417398348" sldId="454"/>
            <ac:inkMk id="53" creationId="{93061FDB-76A9-BA3C-70C8-58EE10F836C2}"/>
          </ac:inkMkLst>
        </pc:inkChg>
        <pc:inkChg chg="add del mod">
          <ac:chgData name="Tim Cook" userId="d1c7cfb340f2c7ab" providerId="LiveId" clId="{FAA41CA0-58A2-43D6-AEB4-78039B1EF375}" dt="2023-04-07T00:10:47.669" v="1647"/>
          <ac:inkMkLst>
            <pc:docMk/>
            <pc:sldMk cId="417398348" sldId="454"/>
            <ac:inkMk id="53" creationId="{E2A73D8D-BB6E-CC92-FF5F-2A371E4AAC2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57" creationId="{934C27FA-ED99-84C0-3B12-53925EE1651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58" creationId="{961D8F17-F73F-731D-B186-92EB349E1DB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0" creationId="{BC997F9F-D0C5-A301-B478-F1122C0E49D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1" creationId="{BE5B3935-BA17-E425-D42B-08AD0B34A1E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2" creationId="{CFF1349B-1DDA-538F-809F-A43E100C5D3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3" creationId="{6F688B83-2D44-3C81-5F57-004DCE58D9A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4" creationId="{94986AC4-EA84-C921-E97F-2758E80CFCA0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5" creationId="{5DA6209D-4CA7-C6E0-72B6-F03263C64DF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6" creationId="{91CCDDCA-F229-92E9-2577-D9EE62C8135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7" creationId="{EF62CD56-4894-4361-88A6-23C6C8E157D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8" creationId="{4EB57A69-31D9-5E34-3FBE-2130AD24454F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9" creationId="{40060DFB-62B4-F6C5-71D4-13594BCFA521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0" creationId="{E7A58F29-5AF1-53CD-C231-65CF0E13C8A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1" creationId="{84D026B7-1A27-7A96-7519-E149068F3F3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2" creationId="{856CFA10-B13E-B595-E117-D6912348079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3" creationId="{60675E06-8D9F-7D6E-EC02-1DDCE4BF35B3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4" creationId="{128FDEAC-02AE-8C56-E6E2-C2E9D884433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5" creationId="{7F04CDEB-BAEF-2E63-3C53-13DBAD3873E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6" creationId="{0778B93F-36E3-1DF2-79DA-83B3A8CC2FF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7" creationId="{3FC9A6B6-F8F1-79A7-27B8-D65E670711A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8" creationId="{4C27BCFE-2783-D0F4-80B3-FC17203197A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9" creationId="{6CF4C966-94B6-27B5-2C1B-07DA57B0FC3D}"/>
          </ac:inkMkLst>
        </pc:inkChg>
        <pc:inkChg chg="add del mod">
          <ac:chgData name="Tim Cook" userId="d1c7cfb340f2c7ab" providerId="LiveId" clId="{FAA41CA0-58A2-43D6-AEB4-78039B1EF375}" dt="2023-04-07T00:10:47.669" v="1658"/>
          <ac:inkMkLst>
            <pc:docMk/>
            <pc:sldMk cId="417398348" sldId="454"/>
            <ac:inkMk id="80" creationId="{0EDD8E6F-A6E6-938A-27DB-BCDF63D03390}"/>
          </ac:inkMkLst>
        </pc:inkChg>
        <pc:inkChg chg="add del mod">
          <ac:chgData name="Tim Cook" userId="d1c7cfb340f2c7ab" providerId="LiveId" clId="{FAA41CA0-58A2-43D6-AEB4-78039B1EF375}" dt="2023-04-07T00:13:01.884" v="1743"/>
          <ac:inkMkLst>
            <pc:docMk/>
            <pc:sldMk cId="417398348" sldId="454"/>
            <ac:inkMk id="80" creationId="{28B92490-8C5B-7DF7-2E5F-5EC5D41B73A3}"/>
          </ac:inkMkLst>
        </pc:inkChg>
        <pc:inkChg chg="add del mod">
          <ac:chgData name="Tim Cook" userId="d1c7cfb340f2c7ab" providerId="LiveId" clId="{FAA41CA0-58A2-43D6-AEB4-78039B1EF375}" dt="2023-04-07T00:06:24.241" v="1333"/>
          <ac:inkMkLst>
            <pc:docMk/>
            <pc:sldMk cId="417398348" sldId="454"/>
            <ac:inkMk id="84" creationId="{0F8A0512-DFC4-0C47-2F10-349636997C51}"/>
          </ac:inkMkLst>
        </pc:inkChg>
        <pc:inkChg chg="add del mod">
          <ac:chgData name="Tim Cook" userId="d1c7cfb340f2c7ab" providerId="LiveId" clId="{FAA41CA0-58A2-43D6-AEB4-78039B1EF375}" dt="2023-04-07T00:10:47.669" v="1652"/>
          <ac:inkMkLst>
            <pc:docMk/>
            <pc:sldMk cId="417398348" sldId="454"/>
            <ac:inkMk id="84" creationId="{CD6DC041-03AC-5BCA-AF6B-C590AC36FE1A}"/>
          </ac:inkMkLst>
        </pc:inkChg>
        <pc:inkChg chg="add del mod">
          <ac:chgData name="Tim Cook" userId="d1c7cfb340f2c7ab" providerId="LiveId" clId="{FAA41CA0-58A2-43D6-AEB4-78039B1EF375}" dt="2023-04-07T00:13:04.799" v="1746"/>
          <ac:inkMkLst>
            <pc:docMk/>
            <pc:sldMk cId="417398348" sldId="454"/>
            <ac:inkMk id="85" creationId="{4FFDF1DC-B4C8-A239-EE0B-AD136817ADB1}"/>
          </ac:inkMkLst>
        </pc:inkChg>
        <pc:inkChg chg="add del mod">
          <ac:chgData name="Tim Cook" userId="d1c7cfb340f2c7ab" providerId="LiveId" clId="{FAA41CA0-58A2-43D6-AEB4-78039B1EF375}" dt="2023-04-07T00:06:24.241" v="1331"/>
          <ac:inkMkLst>
            <pc:docMk/>
            <pc:sldMk cId="417398348" sldId="454"/>
            <ac:inkMk id="85" creationId="{A3F44826-B2E2-8129-C7A4-072348731FCA}"/>
          </ac:inkMkLst>
        </pc:inkChg>
        <pc:inkChg chg="add del mod">
          <ac:chgData name="Tim Cook" userId="d1c7cfb340f2c7ab" providerId="LiveId" clId="{FAA41CA0-58A2-43D6-AEB4-78039B1EF375}" dt="2023-04-07T00:10:47.669" v="1651"/>
          <ac:inkMkLst>
            <pc:docMk/>
            <pc:sldMk cId="417398348" sldId="454"/>
            <ac:inkMk id="86" creationId="{44766B5D-731F-84F4-B5BF-903AFB85EF12}"/>
          </ac:inkMkLst>
        </pc:inkChg>
        <pc:inkChg chg="add del mod">
          <ac:chgData name="Tim Cook" userId="d1c7cfb340f2c7ab" providerId="LiveId" clId="{FAA41CA0-58A2-43D6-AEB4-78039B1EF375}" dt="2023-04-07T00:10:47.669" v="1646"/>
          <ac:inkMkLst>
            <pc:docMk/>
            <pc:sldMk cId="417398348" sldId="454"/>
            <ac:inkMk id="87" creationId="{44838141-AC95-D2F2-FCD0-FFEF91DD9729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87" creationId="{8B1D0246-4804-2613-9A02-320936616408}"/>
          </ac:inkMkLst>
        </pc:inkChg>
        <pc:inkChg chg="add del mod">
          <ac:chgData name="Tim Cook" userId="d1c7cfb340f2c7ab" providerId="LiveId" clId="{FAA41CA0-58A2-43D6-AEB4-78039B1EF375}" dt="2023-04-07T00:06:24.241" v="1337"/>
          <ac:inkMkLst>
            <pc:docMk/>
            <pc:sldMk cId="417398348" sldId="454"/>
            <ac:inkMk id="87" creationId="{DC80198A-FE25-B731-7A53-06BD51369920}"/>
          </ac:inkMkLst>
        </pc:inkChg>
        <pc:inkChg chg="add del mod">
          <ac:chgData name="Tim Cook" userId="d1c7cfb340f2c7ab" providerId="LiveId" clId="{FAA41CA0-58A2-43D6-AEB4-78039B1EF375}" dt="2023-04-07T00:10:47.669" v="1649"/>
          <ac:inkMkLst>
            <pc:docMk/>
            <pc:sldMk cId="417398348" sldId="454"/>
            <ac:inkMk id="88" creationId="{5AFEB1E0-C244-DA4B-D9FA-68D754564449}"/>
          </ac:inkMkLst>
        </pc:inkChg>
        <pc:inkChg chg="add del mod">
          <ac:chgData name="Tim Cook" userId="d1c7cfb340f2c7ab" providerId="LiveId" clId="{FAA41CA0-58A2-43D6-AEB4-78039B1EF375}" dt="2023-04-07T00:06:24.241" v="1335"/>
          <ac:inkMkLst>
            <pc:docMk/>
            <pc:sldMk cId="417398348" sldId="454"/>
            <ac:inkMk id="88" creationId="{842B202D-636E-2E79-C711-62D2924BC8FB}"/>
          </ac:inkMkLst>
        </pc:inkChg>
        <pc:inkChg chg="add del mod">
          <ac:chgData name="Tim Cook" userId="d1c7cfb340f2c7ab" providerId="LiveId" clId="{FAA41CA0-58A2-43D6-AEB4-78039B1EF375}" dt="2023-04-07T00:13:27.646" v="1768"/>
          <ac:inkMkLst>
            <pc:docMk/>
            <pc:sldMk cId="417398348" sldId="454"/>
            <ac:inkMk id="89" creationId="{180E42B9-05D6-5489-724E-0767BF05962C}"/>
          </ac:inkMkLst>
        </pc:inkChg>
        <pc:inkChg chg="add del mod">
          <ac:chgData name="Tim Cook" userId="d1c7cfb340f2c7ab" providerId="LiveId" clId="{FAA41CA0-58A2-43D6-AEB4-78039B1EF375}" dt="2023-04-07T00:10:47.669" v="1648"/>
          <ac:inkMkLst>
            <pc:docMk/>
            <pc:sldMk cId="417398348" sldId="454"/>
            <ac:inkMk id="89" creationId="{96E30B35-B378-EDD6-04B8-B5F85CC892D5}"/>
          </ac:inkMkLst>
        </pc:inkChg>
        <pc:inkChg chg="add del mod">
          <ac:chgData name="Tim Cook" userId="d1c7cfb340f2c7ab" providerId="LiveId" clId="{FAA41CA0-58A2-43D6-AEB4-78039B1EF375}" dt="2023-04-07T00:06:24.241" v="1334"/>
          <ac:inkMkLst>
            <pc:docMk/>
            <pc:sldMk cId="417398348" sldId="454"/>
            <ac:inkMk id="89" creationId="{E7732ACC-8C51-DEC6-77BC-2AB6A8D59E78}"/>
          </ac:inkMkLst>
        </pc:inkChg>
        <pc:inkChg chg="add del mod">
          <ac:chgData name="Tim Cook" userId="d1c7cfb340f2c7ab" providerId="LiveId" clId="{FAA41CA0-58A2-43D6-AEB4-78039B1EF375}" dt="2023-04-07T00:10:47.669" v="1653"/>
          <ac:inkMkLst>
            <pc:docMk/>
            <pc:sldMk cId="417398348" sldId="454"/>
            <ac:inkMk id="90" creationId="{0ED6367E-FB75-B518-599E-DC1FCC5934B3}"/>
          </ac:inkMkLst>
        </pc:inkChg>
        <pc:inkChg chg="add del mod">
          <ac:chgData name="Tim Cook" userId="d1c7cfb340f2c7ab" providerId="LiveId" clId="{FAA41CA0-58A2-43D6-AEB4-78039B1EF375}" dt="2023-04-07T00:06:24.241" v="1330"/>
          <ac:inkMkLst>
            <pc:docMk/>
            <pc:sldMk cId="417398348" sldId="454"/>
            <ac:inkMk id="90" creationId="{11054F96-AE80-4C94-E597-5DBC032A308D}"/>
          </ac:inkMkLst>
        </pc:inkChg>
        <pc:inkChg chg="add del mod">
          <ac:chgData name="Tim Cook" userId="d1c7cfb340f2c7ab" providerId="LiveId" clId="{FAA41CA0-58A2-43D6-AEB4-78039B1EF375}" dt="2023-04-07T00:13:14.956" v="1754"/>
          <ac:inkMkLst>
            <pc:docMk/>
            <pc:sldMk cId="417398348" sldId="454"/>
            <ac:inkMk id="91" creationId="{7898B4A4-76B3-E179-2008-AC182D823412}"/>
          </ac:inkMkLst>
        </pc:inkChg>
        <pc:inkChg chg="add del mod">
          <ac:chgData name="Tim Cook" userId="d1c7cfb340f2c7ab" providerId="LiveId" clId="{FAA41CA0-58A2-43D6-AEB4-78039B1EF375}" dt="2023-04-07T00:06:24.241" v="1328"/>
          <ac:inkMkLst>
            <pc:docMk/>
            <pc:sldMk cId="417398348" sldId="454"/>
            <ac:inkMk id="91" creationId="{CD83945D-11E8-1E15-EB5A-59897883E0DD}"/>
          </ac:inkMkLst>
        </pc:inkChg>
        <pc:inkChg chg="add del mod">
          <ac:chgData name="Tim Cook" userId="d1c7cfb340f2c7ab" providerId="LiveId" clId="{FAA41CA0-58A2-43D6-AEB4-78039B1EF375}" dt="2023-04-07T00:10:47.669" v="1656"/>
          <ac:inkMkLst>
            <pc:docMk/>
            <pc:sldMk cId="417398348" sldId="454"/>
            <ac:inkMk id="91" creationId="{D6D5E4FB-C63E-A795-C54E-70F6F1F3A5DD}"/>
          </ac:inkMkLst>
        </pc:inkChg>
        <pc:inkChg chg="add del mod">
          <ac:chgData name="Tim Cook" userId="d1c7cfb340f2c7ab" providerId="LiveId" clId="{FAA41CA0-58A2-43D6-AEB4-78039B1EF375}" dt="2023-04-07T00:06:24.241" v="1332"/>
          <ac:inkMkLst>
            <pc:docMk/>
            <pc:sldMk cId="417398348" sldId="454"/>
            <ac:inkMk id="92" creationId="{2CD2E5A6-50C4-F729-E934-E9BFD5E472D8}"/>
          </ac:inkMkLst>
        </pc:inkChg>
        <pc:inkChg chg="add del mod">
          <ac:chgData name="Tim Cook" userId="d1c7cfb340f2c7ab" providerId="LiveId" clId="{FAA41CA0-58A2-43D6-AEB4-78039B1EF375}" dt="2023-04-07T00:06:24.241" v="1336"/>
          <ac:inkMkLst>
            <pc:docMk/>
            <pc:sldMk cId="417398348" sldId="454"/>
            <ac:inkMk id="93" creationId="{557263F1-B9C6-AE61-BCA9-F4166655FE9C}"/>
          </ac:inkMkLst>
        </pc:inkChg>
        <pc:inkChg chg="add del mod">
          <ac:chgData name="Tim Cook" userId="d1c7cfb340f2c7ab" providerId="LiveId" clId="{FAA41CA0-58A2-43D6-AEB4-78039B1EF375}" dt="2023-04-07T00:10:47.669" v="1655"/>
          <ac:inkMkLst>
            <pc:docMk/>
            <pc:sldMk cId="417398348" sldId="454"/>
            <ac:inkMk id="93" creationId="{65F34E4B-A240-EB07-F09A-FDD0A32BF3C1}"/>
          </ac:inkMkLst>
        </pc:inkChg>
        <pc:inkChg chg="add del mod">
          <ac:chgData name="Tim Cook" userId="d1c7cfb340f2c7ab" providerId="LiveId" clId="{FAA41CA0-58A2-43D6-AEB4-78039B1EF375}" dt="2023-04-07T00:13:23.033" v="1767"/>
          <ac:inkMkLst>
            <pc:docMk/>
            <pc:sldMk cId="417398348" sldId="454"/>
            <ac:inkMk id="93" creationId="{BF1D64F5-65D2-5D7A-9D8E-B8C7F2B5D7F9}"/>
          </ac:inkMkLst>
        </pc:inkChg>
        <pc:inkChg chg="add del mod">
          <ac:chgData name="Tim Cook" userId="d1c7cfb340f2c7ab" providerId="LiveId" clId="{FAA41CA0-58A2-43D6-AEB4-78039B1EF375}" dt="2023-04-07T00:13:23.033" v="1765"/>
          <ac:inkMkLst>
            <pc:docMk/>
            <pc:sldMk cId="417398348" sldId="454"/>
            <ac:inkMk id="94" creationId="{81562DC3-3A09-4424-6E62-2D9D57C0A4CF}"/>
          </ac:inkMkLst>
        </pc:inkChg>
        <pc:inkChg chg="add del mod">
          <ac:chgData name="Tim Cook" userId="d1c7cfb340f2c7ab" providerId="LiveId" clId="{FAA41CA0-58A2-43D6-AEB4-78039B1EF375}" dt="2023-04-07T00:10:47.669" v="1650"/>
          <ac:inkMkLst>
            <pc:docMk/>
            <pc:sldMk cId="417398348" sldId="454"/>
            <ac:inkMk id="94" creationId="{F1F0C30F-0910-AF38-B1F8-5D8885F5FFE1}"/>
          </ac:inkMkLst>
        </pc:inkChg>
        <pc:inkChg chg="add del mod">
          <ac:chgData name="Tim Cook" userId="d1c7cfb340f2c7ab" providerId="LiveId" clId="{FAA41CA0-58A2-43D6-AEB4-78039B1EF375}" dt="2023-04-07T00:06:24.241" v="1329"/>
          <ac:inkMkLst>
            <pc:docMk/>
            <pc:sldMk cId="417398348" sldId="454"/>
            <ac:inkMk id="94" creationId="{F7441E02-7DF8-4283-3836-CF184CB643A4}"/>
          </ac:inkMkLst>
        </pc:inkChg>
        <pc:inkChg chg="add del mod">
          <ac:chgData name="Tim Cook" userId="d1c7cfb340f2c7ab" providerId="LiveId" clId="{FAA41CA0-58A2-43D6-AEB4-78039B1EF375}" dt="2023-04-07T00:13:23.033" v="1766"/>
          <ac:inkMkLst>
            <pc:docMk/>
            <pc:sldMk cId="417398348" sldId="454"/>
            <ac:inkMk id="95" creationId="{35E67E27-A485-7EBD-0CA4-9994304EF169}"/>
          </ac:inkMkLst>
        </pc:inkChg>
        <pc:inkChg chg="add del mod">
          <ac:chgData name="Tim Cook" userId="d1c7cfb340f2c7ab" providerId="LiveId" clId="{FAA41CA0-58A2-43D6-AEB4-78039B1EF375}" dt="2023-04-07T00:13:23.033" v="1763"/>
          <ac:inkMkLst>
            <pc:docMk/>
            <pc:sldMk cId="417398348" sldId="454"/>
            <ac:inkMk id="96" creationId="{0842C1E6-AC36-69F4-D310-19ACB5CCF41D}"/>
          </ac:inkMkLst>
        </pc:inkChg>
        <pc:inkChg chg="add del mod">
          <ac:chgData name="Tim Cook" userId="d1c7cfb340f2c7ab" providerId="LiveId" clId="{FAA41CA0-58A2-43D6-AEB4-78039B1EF375}" dt="2023-04-07T00:11:00.137" v="1666"/>
          <ac:inkMkLst>
            <pc:docMk/>
            <pc:sldMk cId="417398348" sldId="454"/>
            <ac:inkMk id="96" creationId="{51B4171F-358D-1AAB-C0CD-84CA26562406}"/>
          </ac:inkMkLst>
        </pc:inkChg>
        <pc:inkChg chg="add del mod">
          <ac:chgData name="Tim Cook" userId="d1c7cfb340f2c7ab" providerId="LiveId" clId="{FAA41CA0-58A2-43D6-AEB4-78039B1EF375}" dt="2023-04-07T00:11:00.137" v="1669"/>
          <ac:inkMkLst>
            <pc:docMk/>
            <pc:sldMk cId="417398348" sldId="454"/>
            <ac:inkMk id="97" creationId="{41C5F220-1FF7-6BDA-EDCC-DD313F6B86D3}"/>
          </ac:inkMkLst>
        </pc:inkChg>
        <pc:inkChg chg="add del mod">
          <ac:chgData name="Tim Cook" userId="d1c7cfb340f2c7ab" providerId="LiveId" clId="{FAA41CA0-58A2-43D6-AEB4-78039B1EF375}" dt="2023-04-07T00:13:23.033" v="1764"/>
          <ac:inkMkLst>
            <pc:docMk/>
            <pc:sldMk cId="417398348" sldId="454"/>
            <ac:inkMk id="97" creationId="{6FC8ACC8-FDBE-21BD-C9BF-CE6A160EEEF6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98" creationId="{CB53B3C2-2BEA-2A4F-6748-FEA7F9E237B6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99" creationId="{DA9EA82E-5709-79C2-F243-D00691A8EB57}"/>
          </ac:inkMkLst>
        </pc:inkChg>
        <pc:inkChg chg="add del mod">
          <ac:chgData name="Tim Cook" userId="d1c7cfb340f2c7ab" providerId="LiveId" clId="{FAA41CA0-58A2-43D6-AEB4-78039B1EF375}" dt="2023-04-07T00:11:00.137" v="1670"/>
          <ac:inkMkLst>
            <pc:docMk/>
            <pc:sldMk cId="417398348" sldId="454"/>
            <ac:inkMk id="100" creationId="{9598DDF5-263E-6100-F3C6-002595879CDE}"/>
          </ac:inkMkLst>
        </pc:inkChg>
        <pc:inkChg chg="add del mod">
          <ac:chgData name="Tim Cook" userId="d1c7cfb340f2c7ab" providerId="LiveId" clId="{FAA41CA0-58A2-43D6-AEB4-78039B1EF375}" dt="2023-04-07T00:13:23.033" v="1762"/>
          <ac:inkMkLst>
            <pc:docMk/>
            <pc:sldMk cId="417398348" sldId="454"/>
            <ac:inkMk id="100" creationId="{CE486523-7683-8FDF-8C45-1576F47BC357}"/>
          </ac:inkMkLst>
        </pc:inkChg>
        <pc:inkChg chg="add del mod">
          <ac:chgData name="Tim Cook" userId="d1c7cfb340f2c7ab" providerId="LiveId" clId="{FAA41CA0-58A2-43D6-AEB4-78039B1EF375}" dt="2023-04-07T00:09:14.588" v="1604"/>
          <ac:inkMkLst>
            <pc:docMk/>
            <pc:sldMk cId="417398348" sldId="454"/>
            <ac:inkMk id="100" creationId="{DD7F23A0-F965-10C5-2779-B50D02CA0C4A}"/>
          </ac:inkMkLst>
        </pc:inkChg>
        <pc:inkChg chg="add del mod">
          <ac:chgData name="Tim Cook" userId="d1c7cfb340f2c7ab" providerId="LiveId" clId="{FAA41CA0-58A2-43D6-AEB4-78039B1EF375}" dt="2023-04-07T00:11:01.090" v="1671"/>
          <ac:inkMkLst>
            <pc:docMk/>
            <pc:sldMk cId="417398348" sldId="454"/>
            <ac:inkMk id="101" creationId="{3677B07F-1438-F03F-3BB4-B93A55A16FC2}"/>
          </ac:inkMkLst>
        </pc:inkChg>
        <pc:inkChg chg="add del mod">
          <ac:chgData name="Tim Cook" userId="d1c7cfb340f2c7ab" providerId="LiveId" clId="{FAA41CA0-58A2-43D6-AEB4-78039B1EF375}" dt="2023-04-07T00:09:14.588" v="1593"/>
          <ac:inkMkLst>
            <pc:docMk/>
            <pc:sldMk cId="417398348" sldId="454"/>
            <ac:inkMk id="101" creationId="{E9C0E338-FE0F-570F-A0DC-92BD58D31BC6}"/>
          </ac:inkMkLst>
        </pc:inkChg>
        <pc:inkChg chg="add del mod">
          <ac:chgData name="Tim Cook" userId="d1c7cfb340f2c7ab" providerId="LiveId" clId="{FAA41CA0-58A2-43D6-AEB4-78039B1EF375}" dt="2023-04-07T00:11:00.137" v="1668"/>
          <ac:inkMkLst>
            <pc:docMk/>
            <pc:sldMk cId="417398348" sldId="454"/>
            <ac:inkMk id="102" creationId="{6B86B00A-CEE4-2478-E235-00CF85C3EF51}"/>
          </ac:inkMkLst>
        </pc:inkChg>
        <pc:inkChg chg="add del mod">
          <ac:chgData name="Tim Cook" userId="d1c7cfb340f2c7ab" providerId="LiveId" clId="{FAA41CA0-58A2-43D6-AEB4-78039B1EF375}" dt="2023-04-07T00:13:34.911" v="1777"/>
          <ac:inkMkLst>
            <pc:docMk/>
            <pc:sldMk cId="417398348" sldId="454"/>
            <ac:inkMk id="102" creationId="{BCC82338-C2EC-2FC9-4FA5-7310FD60C08B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4" creationId="{08AFEDFE-686F-76F0-0AC0-36E3A941A0BD}"/>
          </ac:inkMkLst>
        </pc:inkChg>
        <pc:inkChg chg="add del mod">
          <ac:chgData name="Tim Cook" userId="d1c7cfb340f2c7ab" providerId="LiveId" clId="{FAA41CA0-58A2-43D6-AEB4-78039B1EF375}" dt="2023-04-07T00:09:14.588" v="1592"/>
          <ac:inkMkLst>
            <pc:docMk/>
            <pc:sldMk cId="417398348" sldId="454"/>
            <ac:inkMk id="104" creationId="{7EB92326-40B1-9031-B75D-FCD94741C4A0}"/>
          </ac:inkMkLst>
        </pc:inkChg>
        <pc:inkChg chg="add del">
          <ac:chgData name="Tim Cook" userId="d1c7cfb340f2c7ab" providerId="LiveId" clId="{FAA41CA0-58A2-43D6-AEB4-78039B1EF375}" dt="2023-04-07T00:11:00.137" v="1667"/>
          <ac:inkMkLst>
            <pc:docMk/>
            <pc:sldMk cId="417398348" sldId="454"/>
            <ac:inkMk id="105" creationId="{2A28184B-3E34-D8E0-0EFD-2DA66529FDAA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5" creationId="{6E186EC1-5014-A3BA-F0D0-8C703C387B98}"/>
          </ac:inkMkLst>
        </pc:inkChg>
        <pc:inkChg chg="add del mod">
          <ac:chgData name="Tim Cook" userId="d1c7cfb340f2c7ab" providerId="LiveId" clId="{FAA41CA0-58A2-43D6-AEB4-78039B1EF375}" dt="2023-04-07T00:09:14.588" v="1596"/>
          <ac:inkMkLst>
            <pc:docMk/>
            <pc:sldMk cId="417398348" sldId="454"/>
            <ac:inkMk id="105" creationId="{7CD9789B-8BCD-4A66-DBEB-10FACA7AED28}"/>
          </ac:inkMkLst>
        </pc:inkChg>
        <pc:inkChg chg="add del mod">
          <ac:chgData name="Tim Cook" userId="d1c7cfb340f2c7ab" providerId="LiveId" clId="{FAA41CA0-58A2-43D6-AEB4-78039B1EF375}" dt="2023-04-07T00:12:47.417" v="1723"/>
          <ac:inkMkLst>
            <pc:docMk/>
            <pc:sldMk cId="417398348" sldId="454"/>
            <ac:inkMk id="106" creationId="{FCFAE214-68C3-C14A-E91D-09E4C976FBBC}"/>
          </ac:inkMkLst>
        </pc:inkChg>
        <pc:inkChg chg="add del mod">
          <ac:chgData name="Tim Cook" userId="d1c7cfb340f2c7ab" providerId="LiveId" clId="{FAA41CA0-58A2-43D6-AEB4-78039B1EF375}" dt="2023-04-07T00:09:14.588" v="1602"/>
          <ac:inkMkLst>
            <pc:docMk/>
            <pc:sldMk cId="417398348" sldId="454"/>
            <ac:inkMk id="106" creationId="{FE59C92F-E594-115F-FF62-5DD330F2C286}"/>
          </ac:inkMkLst>
        </pc:inkChg>
        <pc:inkChg chg="add del mod">
          <ac:chgData name="Tim Cook" userId="d1c7cfb340f2c7ab" providerId="LiveId" clId="{FAA41CA0-58A2-43D6-AEB4-78039B1EF375}" dt="2023-04-07T00:12:47.417" v="1725"/>
          <ac:inkMkLst>
            <pc:docMk/>
            <pc:sldMk cId="417398348" sldId="454"/>
            <ac:inkMk id="107" creationId="{DFE24B07-0C03-0747-D3F1-11BC87D36D67}"/>
          </ac:inkMkLst>
        </pc:inkChg>
        <pc:inkChg chg="add del mod">
          <ac:chgData name="Tim Cook" userId="d1c7cfb340f2c7ab" providerId="LiveId" clId="{FAA41CA0-58A2-43D6-AEB4-78039B1EF375}" dt="2023-04-07T00:09:14.588" v="1597"/>
          <ac:inkMkLst>
            <pc:docMk/>
            <pc:sldMk cId="417398348" sldId="454"/>
            <ac:inkMk id="107" creationId="{F60A3CC1-0C16-28EC-5DD1-9CD2604B8423}"/>
          </ac:inkMkLst>
        </pc:inkChg>
        <pc:inkChg chg="add del mod">
          <ac:chgData name="Tim Cook" userId="d1c7cfb340f2c7ab" providerId="LiveId" clId="{FAA41CA0-58A2-43D6-AEB4-78039B1EF375}" dt="2023-04-07T00:09:14.588" v="1590"/>
          <ac:inkMkLst>
            <pc:docMk/>
            <pc:sldMk cId="417398348" sldId="454"/>
            <ac:inkMk id="108" creationId="{CE33B247-702F-9A88-D1BB-FC285EF9E754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8" creationId="{E8DA39B7-DF4E-6D0B-EF77-673ACBBDC6F9}"/>
          </ac:inkMkLst>
        </pc:inkChg>
        <pc:inkChg chg="add del mod">
          <ac:chgData name="Tim Cook" userId="d1c7cfb340f2c7ab" providerId="LiveId" clId="{FAA41CA0-58A2-43D6-AEB4-78039B1EF375}" dt="2023-04-07T00:09:14.588" v="1589"/>
          <ac:inkMkLst>
            <pc:docMk/>
            <pc:sldMk cId="417398348" sldId="454"/>
            <ac:inkMk id="109" creationId="{5CFB1287-E6A6-6A30-0D90-78E541461C24}"/>
          </ac:inkMkLst>
        </pc:inkChg>
        <pc:inkChg chg="add del mod">
          <ac:chgData name="Tim Cook" userId="d1c7cfb340f2c7ab" providerId="LiveId" clId="{FAA41CA0-58A2-43D6-AEB4-78039B1EF375}" dt="2023-04-07T00:12:47.417" v="1722"/>
          <ac:inkMkLst>
            <pc:docMk/>
            <pc:sldMk cId="417398348" sldId="454"/>
            <ac:inkMk id="109" creationId="{D49E4725-BAA9-64C6-1B07-B479618E7E7A}"/>
          </ac:inkMkLst>
        </pc:inkChg>
        <pc:inkChg chg="add del mod">
          <ac:chgData name="Tim Cook" userId="d1c7cfb340f2c7ab" providerId="LiveId" clId="{FAA41CA0-58A2-43D6-AEB4-78039B1EF375}" dt="2023-04-07T00:12:47.417" v="1727"/>
          <ac:inkMkLst>
            <pc:docMk/>
            <pc:sldMk cId="417398348" sldId="454"/>
            <ac:inkMk id="110" creationId="{21980C2A-E6A2-3015-56F6-FF6AC269084A}"/>
          </ac:inkMkLst>
        </pc:inkChg>
        <pc:inkChg chg="add del mod">
          <ac:chgData name="Tim Cook" userId="d1c7cfb340f2c7ab" providerId="LiveId" clId="{FAA41CA0-58A2-43D6-AEB4-78039B1EF375}" dt="2023-04-07T00:09:14.588" v="1600"/>
          <ac:inkMkLst>
            <pc:docMk/>
            <pc:sldMk cId="417398348" sldId="454"/>
            <ac:inkMk id="110" creationId="{9C72ED51-CD4E-D81A-066D-B0AC08EF433F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11" creationId="{5FB31FA6-FBBA-3676-488C-E3950A99DF59}"/>
          </ac:inkMkLst>
        </pc:inkChg>
        <pc:inkChg chg="add del">
          <ac:chgData name="Tim Cook" userId="d1c7cfb340f2c7ab" providerId="LiveId" clId="{FAA41CA0-58A2-43D6-AEB4-78039B1EF375}" dt="2023-04-07T00:11:07.590" v="1678"/>
          <ac:inkMkLst>
            <pc:docMk/>
            <pc:sldMk cId="417398348" sldId="454"/>
            <ac:inkMk id="111" creationId="{84D6E96D-9F8B-6475-D2A4-04264B959AFE}"/>
          </ac:inkMkLst>
        </pc:inkChg>
        <pc:inkChg chg="add del mod">
          <ac:chgData name="Tim Cook" userId="d1c7cfb340f2c7ab" providerId="LiveId" clId="{FAA41CA0-58A2-43D6-AEB4-78039B1EF375}" dt="2023-04-07T00:09:14.588" v="1598"/>
          <ac:inkMkLst>
            <pc:docMk/>
            <pc:sldMk cId="417398348" sldId="454"/>
            <ac:inkMk id="111" creationId="{B4D8EEBF-C4A5-EF01-4543-8AD863464801}"/>
          </ac:inkMkLst>
        </pc:inkChg>
        <pc:inkChg chg="add del mod">
          <ac:chgData name="Tim Cook" userId="d1c7cfb340f2c7ab" providerId="LiveId" clId="{FAA41CA0-58A2-43D6-AEB4-78039B1EF375}" dt="2023-04-07T00:09:14.588" v="1595"/>
          <ac:inkMkLst>
            <pc:docMk/>
            <pc:sldMk cId="417398348" sldId="454"/>
            <ac:inkMk id="112" creationId="{7D35E07B-49F3-4A2C-0ABA-0901ECBAC22C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12" creationId="{C0C7717A-15CB-0378-7528-6FD6E4D131D2}"/>
          </ac:inkMkLst>
        </pc:inkChg>
        <pc:inkChg chg="add del mod">
          <ac:chgData name="Tim Cook" userId="d1c7cfb340f2c7ab" providerId="LiveId" clId="{FAA41CA0-58A2-43D6-AEB4-78039B1EF375}" dt="2023-04-07T00:12:47.417" v="1721"/>
          <ac:inkMkLst>
            <pc:docMk/>
            <pc:sldMk cId="417398348" sldId="454"/>
            <ac:inkMk id="113" creationId="{1546B3F6-9693-2772-51EA-5C30527A49FC}"/>
          </ac:inkMkLst>
        </pc:inkChg>
        <pc:inkChg chg="add del mod">
          <ac:chgData name="Tim Cook" userId="d1c7cfb340f2c7ab" providerId="LiveId" clId="{FAA41CA0-58A2-43D6-AEB4-78039B1EF375}" dt="2023-04-07T00:09:14.588" v="1599"/>
          <ac:inkMkLst>
            <pc:docMk/>
            <pc:sldMk cId="417398348" sldId="454"/>
            <ac:inkMk id="113" creationId="{D941803E-69A4-B30F-DBA0-585BEDE6882E}"/>
          </ac:inkMkLst>
        </pc:inkChg>
        <pc:inkChg chg="add del mod">
          <ac:chgData name="Tim Cook" userId="d1c7cfb340f2c7ab" providerId="LiveId" clId="{FAA41CA0-58A2-43D6-AEB4-78039B1EF375}" dt="2023-04-07T00:09:14.588" v="1594"/>
          <ac:inkMkLst>
            <pc:docMk/>
            <pc:sldMk cId="417398348" sldId="454"/>
            <ac:inkMk id="114" creationId="{D9FC52A7-BBAD-1CDA-9578-531421335922}"/>
          </ac:inkMkLst>
        </pc:inkChg>
        <pc:inkChg chg="add del mod">
          <ac:chgData name="Tim Cook" userId="d1c7cfb340f2c7ab" providerId="LiveId" clId="{FAA41CA0-58A2-43D6-AEB4-78039B1EF375}" dt="2023-04-07T00:13:36.920" v="1778"/>
          <ac:inkMkLst>
            <pc:docMk/>
            <pc:sldMk cId="417398348" sldId="454"/>
            <ac:inkMk id="114" creationId="{E450B5FE-E55D-5658-F191-6A2A1A50F497}"/>
          </ac:inkMkLst>
        </pc:inkChg>
        <pc:inkChg chg="add del mod">
          <ac:chgData name="Tim Cook" userId="d1c7cfb340f2c7ab" providerId="LiveId" clId="{FAA41CA0-58A2-43D6-AEB4-78039B1EF375}" dt="2023-04-07T00:09:14.588" v="1603"/>
          <ac:inkMkLst>
            <pc:docMk/>
            <pc:sldMk cId="417398348" sldId="454"/>
            <ac:inkMk id="115" creationId="{4A7F77A5-A81A-1E43-D69F-9DA15C0C4BD5}"/>
          </ac:inkMkLst>
        </pc:inkChg>
        <pc:inkChg chg="add del mod">
          <ac:chgData name="Tim Cook" userId="d1c7cfb340f2c7ab" providerId="LiveId" clId="{FAA41CA0-58A2-43D6-AEB4-78039B1EF375}" dt="2023-04-07T00:11:13.964" v="1684"/>
          <ac:inkMkLst>
            <pc:docMk/>
            <pc:sldMk cId="417398348" sldId="454"/>
            <ac:inkMk id="115" creationId="{596D48C8-FD31-85C0-6F29-CD2236B7AEDC}"/>
          </ac:inkMkLst>
        </pc:inkChg>
        <pc:inkChg chg="add del mod">
          <ac:chgData name="Tim Cook" userId="d1c7cfb340f2c7ab" providerId="LiveId" clId="{FAA41CA0-58A2-43D6-AEB4-78039B1EF375}" dt="2023-04-07T00:09:14.588" v="1591"/>
          <ac:inkMkLst>
            <pc:docMk/>
            <pc:sldMk cId="417398348" sldId="454"/>
            <ac:inkMk id="116" creationId="{96E3D0BC-7E6E-6E67-2FE0-95B20BFAB81B}"/>
          </ac:inkMkLst>
        </pc:inkChg>
        <pc:inkChg chg="add del mod">
          <ac:chgData name="Tim Cook" userId="d1c7cfb340f2c7ab" providerId="LiveId" clId="{FAA41CA0-58A2-43D6-AEB4-78039B1EF375}" dt="2023-04-07T00:09:14.588" v="1601"/>
          <ac:inkMkLst>
            <pc:docMk/>
            <pc:sldMk cId="417398348" sldId="454"/>
            <ac:inkMk id="117" creationId="{A045176B-D0DC-47AB-2E88-FBA21704902F}"/>
          </ac:inkMkLst>
        </pc:inkChg>
        <pc:inkChg chg="add del">
          <ac:chgData name="Tim Cook" userId="d1c7cfb340f2c7ab" providerId="LiveId" clId="{FAA41CA0-58A2-43D6-AEB4-78039B1EF375}" dt="2023-04-07T00:13:39.420" v="1780"/>
          <ac:inkMkLst>
            <pc:docMk/>
            <pc:sldMk cId="417398348" sldId="454"/>
            <ac:inkMk id="117" creationId="{C70DE3A0-1A78-718E-5C3B-C099CA0BB510}"/>
          </ac:inkMkLst>
        </pc:inkChg>
        <pc:inkChg chg="add del mod">
          <ac:chgData name="Tim Cook" userId="d1c7cfb340f2c7ab" providerId="LiveId" clId="{FAA41CA0-58A2-43D6-AEB4-78039B1EF375}" dt="2023-04-07T00:11:18.282" v="1692"/>
          <ac:inkMkLst>
            <pc:docMk/>
            <pc:sldMk cId="417398348" sldId="454"/>
            <ac:inkMk id="117" creationId="{CA1E41BD-2E96-4665-E73F-C0B7A7040A0F}"/>
          </ac:inkMkLst>
        </pc:inkChg>
        <pc:inkChg chg="add del mod">
          <ac:chgData name="Tim Cook" userId="d1c7cfb340f2c7ab" providerId="LiveId" clId="{FAA41CA0-58A2-43D6-AEB4-78039B1EF375}" dt="2023-04-07T00:12:44.941" v="1720"/>
          <ac:inkMkLst>
            <pc:docMk/>
            <pc:sldMk cId="417398348" sldId="454"/>
            <ac:inkMk id="118" creationId="{EA39F1C5-C7FC-0B1A-D8CC-E1E6414EFF1F}"/>
          </ac:inkMkLst>
        </pc:inkChg>
        <pc:inkChg chg="add del mod">
          <ac:chgData name="Tim Cook" userId="d1c7cfb340f2c7ab" providerId="LiveId" clId="{FAA41CA0-58A2-43D6-AEB4-78039B1EF375}" dt="2023-04-07T00:12:44.941" v="1717"/>
          <ac:inkMkLst>
            <pc:docMk/>
            <pc:sldMk cId="417398348" sldId="454"/>
            <ac:inkMk id="119" creationId="{04BD59E8-B25B-0BC1-8369-F0A97B395A91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120" creationId="{74ECAA9B-1FA0-FDF1-5B2A-28AF508B4138}"/>
          </ac:inkMkLst>
        </pc:inkChg>
        <pc:inkChg chg="add del mod">
          <ac:chgData name="Tim Cook" userId="d1c7cfb340f2c7ab" providerId="LiveId" clId="{FAA41CA0-58A2-43D6-AEB4-78039B1EF375}" dt="2023-04-07T00:12:44.941" v="1718"/>
          <ac:inkMkLst>
            <pc:docMk/>
            <pc:sldMk cId="417398348" sldId="454"/>
            <ac:inkMk id="120" creationId="{F412FE00-9934-7798-6809-2FC00FBAB4EA}"/>
          </ac:inkMkLst>
        </pc:inkChg>
        <pc:inkChg chg="add del mod">
          <ac:chgData name="Tim Cook" userId="d1c7cfb340f2c7ab" providerId="LiveId" clId="{FAA41CA0-58A2-43D6-AEB4-78039B1EF375}" dt="2023-04-07T00:12:47.417" v="1726"/>
          <ac:inkMkLst>
            <pc:docMk/>
            <pc:sldMk cId="417398348" sldId="454"/>
            <ac:inkMk id="121" creationId="{C411C26C-7B86-066C-8F72-A565A9F65983}"/>
          </ac:inkMkLst>
        </pc:inkChg>
        <pc:inkChg chg="add del mod">
          <ac:chgData name="Tim Cook" userId="d1c7cfb340f2c7ab" providerId="LiveId" clId="{FAA41CA0-58A2-43D6-AEB4-78039B1EF375}" dt="2023-04-07T00:06:36.387" v="1362"/>
          <ac:inkMkLst>
            <pc:docMk/>
            <pc:sldMk cId="417398348" sldId="454"/>
            <ac:inkMk id="121" creationId="{D7E7A757-93EB-FFF1-C4A2-44DBB6205759}"/>
          </ac:inkMkLst>
        </pc:inkChg>
        <pc:inkChg chg="add del mod">
          <ac:chgData name="Tim Cook" userId="d1c7cfb340f2c7ab" providerId="LiveId" clId="{FAA41CA0-58A2-43D6-AEB4-78039B1EF375}" dt="2023-04-07T00:06:36.387" v="1363"/>
          <ac:inkMkLst>
            <pc:docMk/>
            <pc:sldMk cId="417398348" sldId="454"/>
            <ac:inkMk id="122" creationId="{19857FBF-7BC3-2A7A-FA64-2F8E9A08476B}"/>
          </ac:inkMkLst>
        </pc:inkChg>
        <pc:inkChg chg="add del mod">
          <ac:chgData name="Tim Cook" userId="d1c7cfb340f2c7ab" providerId="LiveId" clId="{FAA41CA0-58A2-43D6-AEB4-78039B1EF375}" dt="2023-04-07T00:12:47.417" v="1724"/>
          <ac:inkMkLst>
            <pc:docMk/>
            <pc:sldMk cId="417398348" sldId="454"/>
            <ac:inkMk id="122" creationId="{4D5680AE-1CAB-C51A-70D0-DFCF4D107C58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23" creationId="{044C43A8-C285-A513-4A39-0A0865CD29ED}"/>
          </ac:inkMkLst>
        </pc:inkChg>
        <pc:inkChg chg="add del mod">
          <ac:chgData name="Tim Cook" userId="d1c7cfb340f2c7ab" providerId="LiveId" clId="{FAA41CA0-58A2-43D6-AEB4-78039B1EF375}" dt="2023-04-07T00:09:14.588" v="1588"/>
          <ac:inkMkLst>
            <pc:docMk/>
            <pc:sldMk cId="417398348" sldId="454"/>
            <ac:inkMk id="124" creationId="{0015B999-A133-5E18-0125-5F0EED1D96E6}"/>
          </ac:inkMkLst>
        </pc:inkChg>
        <pc:inkChg chg="add del mod">
          <ac:chgData name="Tim Cook" userId="d1c7cfb340f2c7ab" providerId="LiveId" clId="{FAA41CA0-58A2-43D6-AEB4-78039B1EF375}" dt="2023-04-07T00:12:47.417" v="1728"/>
          <ac:inkMkLst>
            <pc:docMk/>
            <pc:sldMk cId="417398348" sldId="454"/>
            <ac:inkMk id="124" creationId="{F5A7F7F2-6596-6BE6-DC4E-4BD3F4E30292}"/>
          </ac:inkMkLst>
        </pc:inkChg>
        <pc:inkChg chg="add del mod">
          <ac:chgData name="Tim Cook" userId="d1c7cfb340f2c7ab" providerId="LiveId" clId="{FAA41CA0-58A2-43D6-AEB4-78039B1EF375}" dt="2023-04-07T00:09:14.588" v="1587"/>
          <ac:inkMkLst>
            <pc:docMk/>
            <pc:sldMk cId="417398348" sldId="454"/>
            <ac:inkMk id="125" creationId="{1CEE9F71-990B-9F56-554A-AFC1D9903195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6" creationId="{82134A9B-0CD1-698E-5EF4-8C51691B5C32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7" creationId="{34CAF977-FA60-E4DF-6C73-0D78C7C857AC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8" creationId="{D7E0D4AE-0C4F-2664-5C58-DC8CF9723A88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9" creationId="{96F8777C-98AC-1BC3-082D-DD22FCE321B8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0" creationId="{DBD153AC-510F-984C-B0C1-8C32B7A47A52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1" creationId="{7212295B-4542-E29B-89D3-26D6889E415A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2" creationId="{02D9F20C-B71A-9DBC-505E-667DEDAEA42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3" creationId="{38AD789B-378D-087B-A3C5-DE179EC0F6A1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4" creationId="{1EFC0FF3-C81C-59A0-F6C1-B6542A6954A6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5" creationId="{0F95D308-ABC5-A648-1088-214ACC46A94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6" creationId="{C1D2C402-8083-D26F-27B9-91D08947C100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7" creationId="{A9C005D1-8E81-5AE0-00A4-2A6A470936D4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8" creationId="{A39B89AA-2C41-F19D-D56F-C9A5F09D13BB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9" creationId="{00041981-893E-9223-664A-D4391869EBBC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0" creationId="{D9E119E6-88BB-4395-A6D0-2650B53CA931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1" creationId="{F7BA250A-8962-CBEA-0B69-DDFEAE2DBB07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2" creationId="{8987A438-EECC-82A7-6CF5-04C1B8FF7AB7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3" creationId="{9C811F07-0E5D-0E56-66CD-584E2CE04FE0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4" creationId="{C59CFE82-7F9F-573A-F870-4B3F34CE525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5" creationId="{F6AD8E39-812A-4EBC-4D0C-97789F385D93}"/>
          </ac:inkMkLst>
        </pc:inkChg>
        <pc:inkChg chg="add mod">
          <ac:chgData name="Tim Cook" userId="d1c7cfb340f2c7ab" providerId="LiveId" clId="{FAA41CA0-58A2-43D6-AEB4-78039B1EF375}" dt="2023-04-07T00:11:26.752" v="1697"/>
          <ac:inkMkLst>
            <pc:docMk/>
            <pc:sldMk cId="417398348" sldId="454"/>
            <ac:inkMk id="149" creationId="{BED9AC0A-739E-9C7B-2199-311A0CB22D61}"/>
          </ac:inkMkLst>
        </pc:inkChg>
        <pc:inkChg chg="add del mod">
          <ac:chgData name="Tim Cook" userId="d1c7cfb340f2c7ab" providerId="LiveId" clId="{FAA41CA0-58A2-43D6-AEB4-78039B1EF375}" dt="2023-04-07T00:09:13.260" v="1584"/>
          <ac:inkMkLst>
            <pc:docMk/>
            <pc:sldMk cId="417398348" sldId="454"/>
            <ac:inkMk id="150" creationId="{7EDFE06E-5F3E-E81C-F97E-B8C3996067B2}"/>
          </ac:inkMkLst>
        </pc:inkChg>
        <pc:inkChg chg="add mod">
          <ac:chgData name="Tim Cook" userId="d1c7cfb340f2c7ab" providerId="LiveId" clId="{FAA41CA0-58A2-43D6-AEB4-78039B1EF375}" dt="2023-04-07T00:11:26.752" v="1697"/>
          <ac:inkMkLst>
            <pc:docMk/>
            <pc:sldMk cId="417398348" sldId="454"/>
            <ac:inkMk id="150" creationId="{A68BA939-3357-3C22-10E0-C156A27D51E6}"/>
          </ac:inkMkLst>
        </pc:inkChg>
        <pc:inkChg chg="add del mod">
          <ac:chgData name="Tim Cook" userId="d1c7cfb340f2c7ab" providerId="LiveId" clId="{FAA41CA0-58A2-43D6-AEB4-78039B1EF375}" dt="2023-04-07T00:09:13.260" v="1586"/>
          <ac:inkMkLst>
            <pc:docMk/>
            <pc:sldMk cId="417398348" sldId="454"/>
            <ac:inkMk id="151" creationId="{9967F164-BC28-DC02-3557-911C703C2F9E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2" creationId="{6B84B44E-E2DA-82D4-3DC7-2658A716D5EC}"/>
          </ac:inkMkLst>
        </pc:inkChg>
        <pc:inkChg chg="add del mod">
          <ac:chgData name="Tim Cook" userId="d1c7cfb340f2c7ab" providerId="LiveId" clId="{FAA41CA0-58A2-43D6-AEB4-78039B1EF375}" dt="2023-04-07T00:09:13.260" v="1583"/>
          <ac:inkMkLst>
            <pc:docMk/>
            <pc:sldMk cId="417398348" sldId="454"/>
            <ac:inkMk id="152" creationId="{E96A5089-A1CD-F2C2-8EA6-E8A421C7C54B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3" creationId="{5F8EFD3E-60D6-CEED-FD94-6975EE163FD0}"/>
          </ac:inkMkLst>
        </pc:inkChg>
        <pc:inkChg chg="add del mod">
          <ac:chgData name="Tim Cook" userId="d1c7cfb340f2c7ab" providerId="LiveId" clId="{FAA41CA0-58A2-43D6-AEB4-78039B1EF375}" dt="2023-04-07T00:13:43.763" v="1784"/>
          <ac:inkMkLst>
            <pc:docMk/>
            <pc:sldMk cId="417398348" sldId="454"/>
            <ac:inkMk id="154" creationId="{73D68C50-329B-4F6A-23FB-4CCAC12B4D82}"/>
          </ac:inkMkLst>
        </pc:inkChg>
        <pc:inkChg chg="add del mod">
          <ac:chgData name="Tim Cook" userId="d1c7cfb340f2c7ab" providerId="LiveId" clId="{FAA41CA0-58A2-43D6-AEB4-78039B1EF375}" dt="2023-04-07T00:09:13.260" v="1585"/>
          <ac:inkMkLst>
            <pc:docMk/>
            <pc:sldMk cId="417398348" sldId="454"/>
            <ac:inkMk id="154" creationId="{7846D7FB-5988-4363-1E88-DA1A7B1DFA19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5" creationId="{59F841D6-DD1A-4B07-3888-8D7474BF57D4}"/>
          </ac:inkMkLst>
        </pc:inkChg>
        <pc:inkChg chg="add mod">
          <ac:chgData name="Tim Cook" userId="d1c7cfb340f2c7ab" providerId="LiveId" clId="{FAA41CA0-58A2-43D6-AEB4-78039B1EF375}" dt="2023-04-07T00:12:44.941" v="1716"/>
          <ac:inkMkLst>
            <pc:docMk/>
            <pc:sldMk cId="417398348" sldId="454"/>
            <ac:inkMk id="156" creationId="{44D23004-6E97-1EA3-FE8F-2434F1F1F852}"/>
          </ac:inkMkLst>
        </pc:inkChg>
        <pc:inkChg chg="add del mod">
          <ac:chgData name="Tim Cook" userId="d1c7cfb340f2c7ab" providerId="LiveId" clId="{FAA41CA0-58A2-43D6-AEB4-78039B1EF375}" dt="2023-04-07T00:12:44.941" v="1716"/>
          <ac:inkMkLst>
            <pc:docMk/>
            <pc:sldMk cId="417398348" sldId="454"/>
            <ac:inkMk id="157" creationId="{3CA410A0-985E-6119-9DDA-FE8EBF034F9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58" creationId="{59500E41-FCE9-4D09-BBD3-8C0E926A91E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59" creationId="{3917EEE2-1FB9-A44D-5D78-15DC879F0B4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0" creationId="{ED5C76C3-704C-FD44-4F22-1C0B8B56622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1" creationId="{D0AA058B-8D2D-D107-213A-652A65BEF49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2" creationId="{5E2F8583-A92E-F9D0-2297-5C38013AAB2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3" creationId="{AEA4F35C-01DA-52B2-0D2D-CACFE6FE259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4" creationId="{B02E2350-9AC8-C25C-23FF-195483B86CC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5" creationId="{24D521E2-CB7B-418B-170A-7467A56289B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6" creationId="{2998459C-0C9D-EA71-0C3B-C724B8F41E0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7" creationId="{D412C891-3446-167B-0F00-1C2BEEF3DF4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8" creationId="{E2E33BC6-CA68-B579-2D76-3A67CB69987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9" creationId="{098D2EAB-8315-A7E2-0442-ACCBF358C908}"/>
          </ac:inkMkLst>
        </pc:inkChg>
        <pc:inkChg chg="add del">
          <ac:chgData name="Tim Cook" userId="d1c7cfb340f2c7ab" providerId="LiveId" clId="{FAA41CA0-58A2-43D6-AEB4-78039B1EF375}" dt="2023-04-07T00:07:05.949" v="1413"/>
          <ac:inkMkLst>
            <pc:docMk/>
            <pc:sldMk cId="417398348" sldId="454"/>
            <ac:inkMk id="173" creationId="{BA246DF3-5850-81E7-184B-731FD8079A48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4" creationId="{4478EC59-78FE-4B5A-C65D-47D7E695E8DC}"/>
          </ac:inkMkLst>
        </pc:inkChg>
        <pc:inkChg chg="add del">
          <ac:chgData name="Tim Cook" userId="d1c7cfb340f2c7ab" providerId="LiveId" clId="{FAA41CA0-58A2-43D6-AEB4-78039B1EF375}" dt="2023-04-07T00:07:05.949" v="1411"/>
          <ac:inkMkLst>
            <pc:docMk/>
            <pc:sldMk cId="417398348" sldId="454"/>
            <ac:inkMk id="174" creationId="{BA89C131-8A8D-1714-66E1-D0C46F8F862A}"/>
          </ac:inkMkLst>
        </pc:inkChg>
        <pc:inkChg chg="add del">
          <ac:chgData name="Tim Cook" userId="d1c7cfb340f2c7ab" providerId="LiveId" clId="{FAA41CA0-58A2-43D6-AEB4-78039B1EF375}" dt="2023-04-07T00:07:05.949" v="1412"/>
          <ac:inkMkLst>
            <pc:docMk/>
            <pc:sldMk cId="417398348" sldId="454"/>
            <ac:inkMk id="175" creationId="{1EBA3C0B-F117-25D3-1310-E103A91C92C4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5" creationId="{94FAFBD6-3C78-9CF8-6022-E40EDF703AC3}"/>
          </ac:inkMkLst>
        </pc:inkChg>
        <pc:inkChg chg="add del mod">
          <ac:chgData name="Tim Cook" userId="d1c7cfb340f2c7ab" providerId="LiveId" clId="{FAA41CA0-58A2-43D6-AEB4-78039B1EF375}" dt="2023-04-07T00:07:11.763" v="1427"/>
          <ac:inkMkLst>
            <pc:docMk/>
            <pc:sldMk cId="417398348" sldId="454"/>
            <ac:inkMk id="176" creationId="{99C3C759-7CE7-0B46-DD85-BB9238B89675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6" creationId="{C9E972B9-63A5-BEED-763F-302A0F380E8F}"/>
          </ac:inkMkLst>
        </pc:inkChg>
        <pc:inkChg chg="add del mod">
          <ac:chgData name="Tim Cook" userId="d1c7cfb340f2c7ab" providerId="LiveId" clId="{FAA41CA0-58A2-43D6-AEB4-78039B1EF375}" dt="2023-04-07T00:07:11.765" v="1430"/>
          <ac:inkMkLst>
            <pc:docMk/>
            <pc:sldMk cId="417398348" sldId="454"/>
            <ac:inkMk id="177" creationId="{313EB8CD-73C0-5B19-A7AC-0D8C978CA691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7" creationId="{D0583FBA-B8E9-2029-68CB-6D33576A7563}"/>
          </ac:inkMkLst>
        </pc:inkChg>
        <pc:inkChg chg="add del mod">
          <ac:chgData name="Tim Cook" userId="d1c7cfb340f2c7ab" providerId="LiveId" clId="{FAA41CA0-58A2-43D6-AEB4-78039B1EF375}" dt="2023-04-07T00:07:11.763" v="1425"/>
          <ac:inkMkLst>
            <pc:docMk/>
            <pc:sldMk cId="417398348" sldId="454"/>
            <ac:inkMk id="178" creationId="{3E4469E1-D834-12E3-3ECA-C29812656C50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8" creationId="{77804BA5-5EFD-056D-A6E8-356A386C1B79}"/>
          </ac:inkMkLst>
        </pc:inkChg>
        <pc:inkChg chg="add del mod">
          <ac:chgData name="Tim Cook" userId="d1c7cfb340f2c7ab" providerId="LiveId" clId="{FAA41CA0-58A2-43D6-AEB4-78039B1EF375}" dt="2023-04-07T00:07:11.765" v="1429"/>
          <ac:inkMkLst>
            <pc:docMk/>
            <pc:sldMk cId="417398348" sldId="454"/>
            <ac:inkMk id="179" creationId="{B7CF8CFC-3728-967F-D818-73D3EA95633B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9" creationId="{E7556959-6406-D2AC-B6B8-06CE62CF6B68}"/>
          </ac:inkMkLst>
        </pc:inkChg>
        <pc:inkChg chg="add del mod">
          <ac:chgData name="Tim Cook" userId="d1c7cfb340f2c7ab" providerId="LiveId" clId="{FAA41CA0-58A2-43D6-AEB4-78039B1EF375}" dt="2023-04-07T00:07:11.763" v="1426"/>
          <ac:inkMkLst>
            <pc:docMk/>
            <pc:sldMk cId="417398348" sldId="454"/>
            <ac:inkMk id="180" creationId="{9BB3A713-C19E-9C20-7C99-B0610023EE77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0" creationId="{FB29E10D-C705-07C1-AA3C-FCEA7A7E1E03}"/>
          </ac:inkMkLst>
        </pc:inkChg>
        <pc:inkChg chg="add del mod">
          <ac:chgData name="Tim Cook" userId="d1c7cfb340f2c7ab" providerId="LiveId" clId="{FAA41CA0-58A2-43D6-AEB4-78039B1EF375}" dt="2023-04-07T00:07:11.763" v="1423"/>
          <ac:inkMkLst>
            <pc:docMk/>
            <pc:sldMk cId="417398348" sldId="454"/>
            <ac:inkMk id="181" creationId="{0996121B-8D97-1DDB-BCC4-7296C38ACAD9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1" creationId="{C9487545-22C3-ADFE-3657-52E95270A373}"/>
          </ac:inkMkLst>
        </pc:inkChg>
        <pc:inkChg chg="add del mod">
          <ac:chgData name="Tim Cook" userId="d1c7cfb340f2c7ab" providerId="LiveId" clId="{FAA41CA0-58A2-43D6-AEB4-78039B1EF375}" dt="2023-04-07T00:07:11.763" v="1424"/>
          <ac:inkMkLst>
            <pc:docMk/>
            <pc:sldMk cId="417398348" sldId="454"/>
            <ac:inkMk id="182" creationId="{69218641-2AB9-BDB9-77F0-0BBD9445B356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2" creationId="{6B969372-7BF6-69D5-0488-1ED14FBF6AD8}"/>
          </ac:inkMkLst>
        </pc:inkChg>
        <pc:inkChg chg="add del mod">
          <ac:chgData name="Tim Cook" userId="d1c7cfb340f2c7ab" providerId="LiveId" clId="{FAA41CA0-58A2-43D6-AEB4-78039B1EF375}" dt="2023-04-07T00:07:11.765" v="1428"/>
          <ac:inkMkLst>
            <pc:docMk/>
            <pc:sldMk cId="417398348" sldId="454"/>
            <ac:inkMk id="183" creationId="{656362C1-24F6-DBE4-DA4E-371E7A69588F}"/>
          </ac:inkMkLst>
        </pc:inkChg>
        <pc:inkChg chg="add mod">
          <ac:chgData name="Tim Cook" userId="d1c7cfb340f2c7ab" providerId="LiveId" clId="{FAA41CA0-58A2-43D6-AEB4-78039B1EF375}" dt="2023-04-07T00:11:43.839" v="1715"/>
          <ac:inkMkLst>
            <pc:docMk/>
            <pc:sldMk cId="417398348" sldId="454"/>
            <ac:inkMk id="184" creationId="{CABD456C-7388-9D8E-D89E-640AD352386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5" creationId="{E4DD6A32-3091-A961-308C-FD3AEF12291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6" creationId="{B3C378DC-ABFE-5350-6BF3-4DE759FCC64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7" creationId="{5DF0FF7C-8B07-5F03-45E6-6BDAC0D5E73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8" creationId="{D2786570-D0B5-0A2A-0C86-D438D55C132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9" creationId="{D8050535-2AC4-6CB7-8FAE-E405665B142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0" creationId="{3CB040BE-047A-085C-73EF-A4C7D6A8D4D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1" creationId="{9139696A-5FD3-A928-0B8A-CC6D0A4C0813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2" creationId="{17359B99-B277-9A6B-B791-06BFD112F09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3" creationId="{4752F916-E8B5-4780-570A-8C02F014138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4" creationId="{BFECAB96-5021-9C89-4700-2433894D287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5" creationId="{C651212E-D25A-119A-A428-EC2A897C95F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6" creationId="{A23E9C5E-C34F-1CF9-5AD2-7C3AC68EF03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7" creationId="{6F1A19F0-3C53-E5BF-B7EA-BAA87DC784E0}"/>
          </ac:inkMkLst>
        </pc:inkChg>
        <pc:inkChg chg="add mod">
          <ac:chgData name="Tim Cook" userId="d1c7cfb340f2c7ab" providerId="LiveId" clId="{FAA41CA0-58A2-43D6-AEB4-78039B1EF375}" dt="2023-04-07T00:11:43.839" v="1715"/>
          <ac:inkMkLst>
            <pc:docMk/>
            <pc:sldMk cId="417398348" sldId="454"/>
            <ac:inkMk id="198" creationId="{5E621A23-1996-6DE4-044C-5D3D87B8D78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0" creationId="{3145B803-C114-5569-F723-25F46B98174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1" creationId="{4491C66C-5CD1-E853-C687-3578116D7BC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2" creationId="{71D74192-F591-6CB4-51C6-E56B38D6033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3" creationId="{76A12E28-F0CA-55F2-11DB-189B97F1036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4" creationId="{2DC9A598-15BD-D1B1-C69E-081F5EF7E56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5" creationId="{66933CD9-0DCE-8CA1-2DA5-952DD7E0E84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6" creationId="{A2C379F9-D843-771B-E24B-8AB9B6E24041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7" creationId="{7D2F4E35-5A31-A031-ADCF-8D059574A7FF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8" creationId="{82CECD80-52D7-2A81-8D73-A93F968EF478}"/>
          </ac:inkMkLst>
        </pc:inkChg>
        <pc:inkChg chg="add del">
          <ac:chgData name="Tim Cook" userId="d1c7cfb340f2c7ab" providerId="LiveId" clId="{FAA41CA0-58A2-43D6-AEB4-78039B1EF375}" dt="2023-04-07T00:07:32.583" v="1476"/>
          <ac:inkMkLst>
            <pc:docMk/>
            <pc:sldMk cId="417398348" sldId="454"/>
            <ac:inkMk id="210" creationId="{DFE1BC61-71E1-734F-63DD-13BF8A4915D3}"/>
          </ac:inkMkLst>
        </pc:inkChg>
        <pc:inkChg chg="add del">
          <ac:chgData name="Tim Cook" userId="d1c7cfb340f2c7ab" providerId="LiveId" clId="{FAA41CA0-58A2-43D6-AEB4-78039B1EF375}" dt="2023-04-07T00:13:46.852" v="1786"/>
          <ac:inkMkLst>
            <pc:docMk/>
            <pc:sldMk cId="417398348" sldId="454"/>
            <ac:inkMk id="211" creationId="{9133D821-A444-7ED4-AC3D-3A6D29D0EB8A}"/>
          </ac:inkMkLst>
        </pc:inkChg>
        <pc:inkChg chg="add del">
          <ac:chgData name="Tim Cook" userId="d1c7cfb340f2c7ab" providerId="LiveId" clId="{FAA41CA0-58A2-43D6-AEB4-78039B1EF375}" dt="2023-04-07T00:07:32.583" v="1471"/>
          <ac:inkMkLst>
            <pc:docMk/>
            <pc:sldMk cId="417398348" sldId="454"/>
            <ac:inkMk id="211" creationId="{E7EE8420-D232-7FBC-3079-39CE2CF25572}"/>
          </ac:inkMkLst>
        </pc:inkChg>
        <pc:inkChg chg="add del">
          <ac:chgData name="Tim Cook" userId="d1c7cfb340f2c7ab" providerId="LiveId" clId="{FAA41CA0-58A2-43D6-AEB4-78039B1EF375}" dt="2023-04-07T00:13:50.448" v="1788"/>
          <ac:inkMkLst>
            <pc:docMk/>
            <pc:sldMk cId="417398348" sldId="454"/>
            <ac:inkMk id="212" creationId="{52876223-022A-1183-4032-2977917AB703}"/>
          </ac:inkMkLst>
        </pc:inkChg>
        <pc:inkChg chg="add del">
          <ac:chgData name="Tim Cook" userId="d1c7cfb340f2c7ab" providerId="LiveId" clId="{FAA41CA0-58A2-43D6-AEB4-78039B1EF375}" dt="2023-04-07T00:07:32.583" v="1478"/>
          <ac:inkMkLst>
            <pc:docMk/>
            <pc:sldMk cId="417398348" sldId="454"/>
            <ac:inkMk id="212" creationId="{7486B0FF-90EA-8C04-4420-F3013F0494EA}"/>
          </ac:inkMkLst>
        </pc:inkChg>
        <pc:inkChg chg="add del">
          <ac:chgData name="Tim Cook" userId="d1c7cfb340f2c7ab" providerId="LiveId" clId="{FAA41CA0-58A2-43D6-AEB4-78039B1EF375}" dt="2023-04-07T00:07:32.583" v="1472"/>
          <ac:inkMkLst>
            <pc:docMk/>
            <pc:sldMk cId="417398348" sldId="454"/>
            <ac:inkMk id="213" creationId="{0D3084E8-29AA-86CC-B1F4-09B8D25D8058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213" creationId="{F9671DAF-8DF3-FD81-22D6-DF00EE3F7C37}"/>
          </ac:inkMkLst>
        </pc:inkChg>
        <pc:inkChg chg="add del">
          <ac:chgData name="Tim Cook" userId="d1c7cfb340f2c7ab" providerId="LiveId" clId="{FAA41CA0-58A2-43D6-AEB4-78039B1EF375}" dt="2023-04-07T00:07:32.583" v="1475"/>
          <ac:inkMkLst>
            <pc:docMk/>
            <pc:sldMk cId="417398348" sldId="454"/>
            <ac:inkMk id="214" creationId="{512F2487-F8D5-B7C8-94C8-20BE9B33EFB2}"/>
          </ac:inkMkLst>
        </pc:inkChg>
        <pc:inkChg chg="add del">
          <ac:chgData name="Tim Cook" userId="d1c7cfb340f2c7ab" providerId="LiveId" clId="{FAA41CA0-58A2-43D6-AEB4-78039B1EF375}" dt="2023-04-07T00:07:32.583" v="1473"/>
          <ac:inkMkLst>
            <pc:docMk/>
            <pc:sldMk cId="417398348" sldId="454"/>
            <ac:inkMk id="215" creationId="{076BE210-D476-534C-6873-9A43FC309320}"/>
          </ac:inkMkLst>
        </pc:inkChg>
        <pc:inkChg chg="add del">
          <ac:chgData name="Tim Cook" userId="d1c7cfb340f2c7ab" providerId="LiveId" clId="{FAA41CA0-58A2-43D6-AEB4-78039B1EF375}" dt="2023-04-07T00:07:32.583" v="1467"/>
          <ac:inkMkLst>
            <pc:docMk/>
            <pc:sldMk cId="417398348" sldId="454"/>
            <ac:inkMk id="216" creationId="{C2F71B55-5F93-DACF-482F-4449C8AC0892}"/>
          </ac:inkMkLst>
        </pc:inkChg>
        <pc:inkChg chg="add del">
          <ac:chgData name="Tim Cook" userId="d1c7cfb340f2c7ab" providerId="LiveId" clId="{FAA41CA0-58A2-43D6-AEB4-78039B1EF375}" dt="2023-04-07T00:07:32.583" v="1477"/>
          <ac:inkMkLst>
            <pc:docMk/>
            <pc:sldMk cId="417398348" sldId="454"/>
            <ac:inkMk id="217" creationId="{CA16E984-5C6C-35E6-0115-01FEB21E5D80}"/>
          </ac:inkMkLst>
        </pc:inkChg>
        <pc:inkChg chg="add del">
          <ac:chgData name="Tim Cook" userId="d1c7cfb340f2c7ab" providerId="LiveId" clId="{FAA41CA0-58A2-43D6-AEB4-78039B1EF375}" dt="2023-04-07T00:07:32.583" v="1470"/>
          <ac:inkMkLst>
            <pc:docMk/>
            <pc:sldMk cId="417398348" sldId="454"/>
            <ac:inkMk id="218" creationId="{0328DD6D-2796-4773-E50D-5EAD670F815B}"/>
          </ac:inkMkLst>
        </pc:inkChg>
        <pc:inkChg chg="add del">
          <ac:chgData name="Tim Cook" userId="d1c7cfb340f2c7ab" providerId="LiveId" clId="{FAA41CA0-58A2-43D6-AEB4-78039B1EF375}" dt="2023-04-07T00:07:32.583" v="1468"/>
          <ac:inkMkLst>
            <pc:docMk/>
            <pc:sldMk cId="417398348" sldId="454"/>
            <ac:inkMk id="219" creationId="{C83F75DE-1698-8502-11CC-28E6A3BC2577}"/>
          </ac:inkMkLst>
        </pc:inkChg>
        <pc:inkChg chg="add del">
          <ac:chgData name="Tim Cook" userId="d1c7cfb340f2c7ab" providerId="LiveId" clId="{FAA41CA0-58A2-43D6-AEB4-78039B1EF375}" dt="2023-04-07T00:07:32.583" v="1474"/>
          <ac:inkMkLst>
            <pc:docMk/>
            <pc:sldMk cId="417398348" sldId="454"/>
            <ac:inkMk id="220" creationId="{9D11F384-D5BE-9816-78B1-0307947C889E}"/>
          </ac:inkMkLst>
        </pc:inkChg>
        <pc:inkChg chg="add del">
          <ac:chgData name="Tim Cook" userId="d1c7cfb340f2c7ab" providerId="LiveId" clId="{FAA41CA0-58A2-43D6-AEB4-78039B1EF375}" dt="2023-04-07T00:07:32.583" v="1469"/>
          <ac:inkMkLst>
            <pc:docMk/>
            <pc:sldMk cId="417398348" sldId="454"/>
            <ac:inkMk id="221" creationId="{DE186C47-7A49-88D2-D6FB-D8521CF88725}"/>
          </ac:inkMkLst>
        </pc:inkChg>
        <pc:inkChg chg="add del mod">
          <ac:chgData name="Tim Cook" userId="d1c7cfb340f2c7ab" providerId="LiveId" clId="{FAA41CA0-58A2-43D6-AEB4-78039B1EF375}" dt="2023-04-07T00:07:36.306" v="1485"/>
          <ac:inkMkLst>
            <pc:docMk/>
            <pc:sldMk cId="417398348" sldId="454"/>
            <ac:inkMk id="222" creationId="{D513A261-C9B7-86F4-AABB-C4AA0ECF9550}"/>
          </ac:inkMkLst>
        </pc:inkChg>
        <pc:inkChg chg="add del mod">
          <ac:chgData name="Tim Cook" userId="d1c7cfb340f2c7ab" providerId="LiveId" clId="{FAA41CA0-58A2-43D6-AEB4-78039B1EF375}" dt="2023-04-07T00:07:36.306" v="1483"/>
          <ac:inkMkLst>
            <pc:docMk/>
            <pc:sldMk cId="417398348" sldId="454"/>
            <ac:inkMk id="223" creationId="{AF90B12E-B9E6-68BD-70FB-C7BBB5931EA4}"/>
          </ac:inkMkLst>
        </pc:inkChg>
        <pc:inkChg chg="add del mod">
          <ac:chgData name="Tim Cook" userId="d1c7cfb340f2c7ab" providerId="LiveId" clId="{FAA41CA0-58A2-43D6-AEB4-78039B1EF375}" dt="2023-04-07T00:07:36.306" v="1484"/>
          <ac:inkMkLst>
            <pc:docMk/>
            <pc:sldMk cId="417398348" sldId="454"/>
            <ac:inkMk id="224" creationId="{F950E021-BD88-F9CC-29EE-AAC0915FF3A9}"/>
          </ac:inkMkLst>
        </pc:inkChg>
        <pc:inkChg chg="add del mod">
          <ac:chgData name="Tim Cook" userId="d1c7cfb340f2c7ab" providerId="LiveId" clId="{FAA41CA0-58A2-43D6-AEB4-78039B1EF375}" dt="2023-04-07T00:07:47.905" v="1498"/>
          <ac:inkMkLst>
            <pc:docMk/>
            <pc:sldMk cId="417398348" sldId="454"/>
            <ac:inkMk id="226" creationId="{963461EB-167D-4FF0-9F56-D836033B126E}"/>
          </ac:inkMkLst>
        </pc:inkChg>
        <pc:inkChg chg="add del mod">
          <ac:chgData name="Tim Cook" userId="d1c7cfb340f2c7ab" providerId="LiveId" clId="{FAA41CA0-58A2-43D6-AEB4-78039B1EF375}" dt="2023-04-07T00:07:47.903" v="1496"/>
          <ac:inkMkLst>
            <pc:docMk/>
            <pc:sldMk cId="417398348" sldId="454"/>
            <ac:inkMk id="227" creationId="{D1FB991E-7393-3457-DDD7-1F31213AE119}"/>
          </ac:inkMkLst>
        </pc:inkChg>
        <pc:inkChg chg="add del mod">
          <ac:chgData name="Tim Cook" userId="d1c7cfb340f2c7ab" providerId="LiveId" clId="{FAA41CA0-58A2-43D6-AEB4-78039B1EF375}" dt="2023-04-07T00:07:47.906" v="1501"/>
          <ac:inkMkLst>
            <pc:docMk/>
            <pc:sldMk cId="417398348" sldId="454"/>
            <ac:inkMk id="228" creationId="{E6B43FCC-C514-758E-254B-5F53FFFDC8A5}"/>
          </ac:inkMkLst>
        </pc:inkChg>
        <pc:inkChg chg="add del mod">
          <ac:chgData name="Tim Cook" userId="d1c7cfb340f2c7ab" providerId="LiveId" clId="{FAA41CA0-58A2-43D6-AEB4-78039B1EF375}" dt="2023-04-07T00:07:47.906" v="1500"/>
          <ac:inkMkLst>
            <pc:docMk/>
            <pc:sldMk cId="417398348" sldId="454"/>
            <ac:inkMk id="229" creationId="{EAE96E76-D5F5-BD2E-4B67-3022F0B280E8}"/>
          </ac:inkMkLst>
        </pc:inkChg>
        <pc:inkChg chg="add del">
          <ac:chgData name="Tim Cook" userId="d1c7cfb340f2c7ab" providerId="LiveId" clId="{FAA41CA0-58A2-43D6-AEB4-78039B1EF375}" dt="2023-04-07T00:07:47.905" v="1499"/>
          <ac:inkMkLst>
            <pc:docMk/>
            <pc:sldMk cId="417398348" sldId="454"/>
            <ac:inkMk id="230" creationId="{B5F42B27-5156-FB6E-281B-BB8AF443C03D}"/>
          </ac:inkMkLst>
        </pc:inkChg>
        <pc:inkChg chg="add del mod">
          <ac:chgData name="Tim Cook" userId="d1c7cfb340f2c7ab" providerId="LiveId" clId="{FAA41CA0-58A2-43D6-AEB4-78039B1EF375}" dt="2023-04-07T00:07:48.613" v="1503"/>
          <ac:inkMkLst>
            <pc:docMk/>
            <pc:sldMk cId="417398348" sldId="454"/>
            <ac:inkMk id="231" creationId="{F9EA3CB2-F43C-14A6-A8CF-FE27175738D1}"/>
          </ac:inkMkLst>
        </pc:inkChg>
        <pc:inkChg chg="add del mod">
          <ac:chgData name="Tim Cook" userId="d1c7cfb340f2c7ab" providerId="LiveId" clId="{FAA41CA0-58A2-43D6-AEB4-78039B1EF375}" dt="2023-04-07T00:07:48.613" v="1502"/>
          <ac:inkMkLst>
            <pc:docMk/>
            <pc:sldMk cId="417398348" sldId="454"/>
            <ac:inkMk id="232" creationId="{17D32261-E388-DB64-9053-40A84F35635C}"/>
          </ac:inkMkLst>
        </pc:inkChg>
        <pc:inkChg chg="add del mod">
          <ac:chgData name="Tim Cook" userId="d1c7cfb340f2c7ab" providerId="LiveId" clId="{FAA41CA0-58A2-43D6-AEB4-78039B1EF375}" dt="2023-04-07T00:07:48.613" v="1504"/>
          <ac:inkMkLst>
            <pc:docMk/>
            <pc:sldMk cId="417398348" sldId="454"/>
            <ac:inkMk id="233" creationId="{C464106C-6B02-D0B3-A9AD-67A83CA67A32}"/>
          </ac:inkMkLst>
        </pc:inkChg>
        <pc:inkChg chg="add del mod">
          <ac:chgData name="Tim Cook" userId="d1c7cfb340f2c7ab" providerId="LiveId" clId="{FAA41CA0-58A2-43D6-AEB4-78039B1EF375}" dt="2023-04-07T00:07:47.904" v="1497"/>
          <ac:inkMkLst>
            <pc:docMk/>
            <pc:sldMk cId="417398348" sldId="454"/>
            <ac:inkMk id="234" creationId="{A359608A-5E14-21D7-5741-0ACCB5B2371A}"/>
          </ac:inkMkLst>
        </pc:inkChg>
        <pc:inkChg chg="add del">
          <ac:chgData name="Tim Cook" userId="d1c7cfb340f2c7ab" providerId="LiveId" clId="{FAA41CA0-58A2-43D6-AEB4-78039B1EF375}" dt="2023-04-07T00:07:53.146" v="1511"/>
          <ac:inkMkLst>
            <pc:docMk/>
            <pc:sldMk cId="417398348" sldId="454"/>
            <ac:inkMk id="237" creationId="{5215EF0B-9F21-CD7A-F634-63091829F663}"/>
          </ac:inkMkLst>
        </pc:inkChg>
        <pc:inkChg chg="add del">
          <ac:chgData name="Tim Cook" userId="d1c7cfb340f2c7ab" providerId="LiveId" clId="{FAA41CA0-58A2-43D6-AEB4-78039B1EF375}" dt="2023-04-07T00:07:53.159" v="1514"/>
          <ac:inkMkLst>
            <pc:docMk/>
            <pc:sldMk cId="417398348" sldId="454"/>
            <ac:inkMk id="238" creationId="{0C8AEB60-537C-6FAE-E0E7-4D81054E92B4}"/>
          </ac:inkMkLst>
        </pc:inkChg>
        <pc:inkChg chg="add del">
          <ac:chgData name="Tim Cook" userId="d1c7cfb340f2c7ab" providerId="LiveId" clId="{FAA41CA0-58A2-43D6-AEB4-78039B1EF375}" dt="2023-04-07T00:07:53.146" v="1513"/>
          <ac:inkMkLst>
            <pc:docMk/>
            <pc:sldMk cId="417398348" sldId="454"/>
            <ac:inkMk id="239" creationId="{1081934C-485A-F67F-FB4F-1AD9C3CD7E6A}"/>
          </ac:inkMkLst>
        </pc:inkChg>
        <pc:inkChg chg="add del">
          <ac:chgData name="Tim Cook" userId="d1c7cfb340f2c7ab" providerId="LiveId" clId="{FAA41CA0-58A2-43D6-AEB4-78039B1EF375}" dt="2023-04-07T00:07:53.146" v="1510"/>
          <ac:inkMkLst>
            <pc:docMk/>
            <pc:sldMk cId="417398348" sldId="454"/>
            <ac:inkMk id="240" creationId="{2442A1B7-7BFA-E13F-06A7-7803FECB3EC0}"/>
          </ac:inkMkLst>
        </pc:inkChg>
        <pc:inkChg chg="add del">
          <ac:chgData name="Tim Cook" userId="d1c7cfb340f2c7ab" providerId="LiveId" clId="{FAA41CA0-58A2-43D6-AEB4-78039B1EF375}" dt="2023-04-07T00:07:53.146" v="1512"/>
          <ac:inkMkLst>
            <pc:docMk/>
            <pc:sldMk cId="417398348" sldId="454"/>
            <ac:inkMk id="241" creationId="{16A0024F-CD86-76C4-2FBB-168E23E0468C}"/>
          </ac:inkMkLst>
        </pc:inkChg>
        <pc:inkChg chg="add del">
          <ac:chgData name="Tim Cook" userId="d1c7cfb340f2c7ab" providerId="LiveId" clId="{FAA41CA0-58A2-43D6-AEB4-78039B1EF375}" dt="2023-04-07T00:08:00.388" v="1524"/>
          <ac:inkMkLst>
            <pc:docMk/>
            <pc:sldMk cId="417398348" sldId="454"/>
            <ac:inkMk id="242" creationId="{11BEDC00-A7C9-C9A2-0DA3-303D4E4D1A2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3" creationId="{687220AB-5AC0-C9E1-BFA9-D6729568D33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4" creationId="{09E16E92-6BAD-836D-AFA1-662B0B16181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5" creationId="{2AAD5511-7E40-8431-CE5F-36C2D6820A7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6" creationId="{5C2B63B2-14D1-31B4-B0AC-F192F03C3C0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7" creationId="{3E11086F-D843-843A-8866-B60B3858A31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8" creationId="{54668D4D-939B-C0B9-2B0D-6AB3FBC2A39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9" creationId="{F0630188-22FF-953A-73ED-BD94BDBBD58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50" creationId="{843ED4DD-F94D-3A39-F650-01614821A3F0}"/>
          </ac:inkMkLst>
        </pc:inkChg>
        <pc:inkChg chg="add del mod">
          <ac:chgData name="Tim Cook" userId="d1c7cfb340f2c7ab" providerId="LiveId" clId="{FAA41CA0-58A2-43D6-AEB4-78039B1EF375}" dt="2023-04-07T00:09:54.427" v="1617"/>
          <ac:inkMkLst>
            <pc:docMk/>
            <pc:sldMk cId="417398348" sldId="454"/>
            <ac:inkMk id="252" creationId="{610762C0-9C99-A8EA-92B3-7D4031CF6D67}"/>
          </ac:inkMkLst>
        </pc:inkChg>
        <pc:inkChg chg="add del mod">
          <ac:chgData name="Tim Cook" userId="d1c7cfb340f2c7ab" providerId="LiveId" clId="{FAA41CA0-58A2-43D6-AEB4-78039B1EF375}" dt="2023-04-07T00:09:48.084" v="1607"/>
          <ac:inkMkLst>
            <pc:docMk/>
            <pc:sldMk cId="417398348" sldId="454"/>
            <ac:inkMk id="253" creationId="{DC928FB5-3A9B-283D-82B2-21596C839B17}"/>
          </ac:inkMkLst>
        </pc:inkChg>
        <pc:inkChg chg="add del mod">
          <ac:chgData name="Tim Cook" userId="d1c7cfb340f2c7ab" providerId="LiveId" clId="{FAA41CA0-58A2-43D6-AEB4-78039B1EF375}" dt="2023-04-07T00:09:48.084" v="1609"/>
          <ac:inkMkLst>
            <pc:docMk/>
            <pc:sldMk cId="417398348" sldId="454"/>
            <ac:inkMk id="254" creationId="{7BC32C5C-62A5-8338-57BE-D43B5F012511}"/>
          </ac:inkMkLst>
        </pc:inkChg>
        <pc:inkChg chg="add del mod">
          <ac:chgData name="Tim Cook" userId="d1c7cfb340f2c7ab" providerId="LiveId" clId="{FAA41CA0-58A2-43D6-AEB4-78039B1EF375}" dt="2023-04-07T00:09:48.084" v="1606"/>
          <ac:inkMkLst>
            <pc:docMk/>
            <pc:sldMk cId="417398348" sldId="454"/>
            <ac:inkMk id="255" creationId="{46766BAA-36CA-1303-25E1-9E85D3C9A012}"/>
          </ac:inkMkLst>
        </pc:inkChg>
        <pc:inkChg chg="add del mod">
          <ac:chgData name="Tim Cook" userId="d1c7cfb340f2c7ab" providerId="LiveId" clId="{FAA41CA0-58A2-43D6-AEB4-78039B1EF375}" dt="2023-04-07T00:09:48.084" v="1608"/>
          <ac:inkMkLst>
            <pc:docMk/>
            <pc:sldMk cId="417398348" sldId="454"/>
            <ac:inkMk id="256" creationId="{F8D24903-CEA6-2A3C-5FFE-67C96B38F873}"/>
          </ac:inkMkLst>
        </pc:inkChg>
        <pc:inkChg chg="add del mod">
          <ac:chgData name="Tim Cook" userId="d1c7cfb340f2c7ab" providerId="LiveId" clId="{FAA41CA0-58A2-43D6-AEB4-78039B1EF375}" dt="2023-04-07T00:09:46.490" v="1605"/>
          <ac:inkMkLst>
            <pc:docMk/>
            <pc:sldMk cId="417398348" sldId="454"/>
            <ac:inkMk id="257" creationId="{89BD2B9B-2A57-BB74-7A30-315493C252E6}"/>
          </ac:inkMkLst>
        </pc:inkChg>
        <pc:inkChg chg="add del mod">
          <ac:chgData name="Tim Cook" userId="d1c7cfb340f2c7ab" providerId="LiveId" clId="{FAA41CA0-58A2-43D6-AEB4-78039B1EF375}" dt="2023-04-07T00:10:00.474" v="1626"/>
          <ac:inkMkLst>
            <pc:docMk/>
            <pc:sldMk cId="417398348" sldId="454"/>
            <ac:inkMk id="258" creationId="{0B258651-DF4B-7F8E-A235-1135E3CD0AD6}"/>
          </ac:inkMkLst>
        </pc:inkChg>
        <pc:inkChg chg="add">
          <ac:chgData name="Tim Cook" userId="d1c7cfb340f2c7ab" providerId="LiveId" clId="{FAA41CA0-58A2-43D6-AEB4-78039B1EF375}" dt="2023-04-07T00:08:57.876" v="1577" actId="9405"/>
          <ac:inkMkLst>
            <pc:docMk/>
            <pc:sldMk cId="417398348" sldId="454"/>
            <ac:inkMk id="260" creationId="{89310E49-CE13-CB36-569C-A0BC498531C0}"/>
          </ac:inkMkLst>
        </pc:inkChg>
      </pc:sldChg>
      <pc:sldChg chg="addSp delSp modSp mod">
        <pc:chgData name="Tim Cook" userId="d1c7cfb340f2c7ab" providerId="LiveId" clId="{FAA41CA0-58A2-43D6-AEB4-78039B1EF375}" dt="2023-04-07T00:15:01.347" v="1826"/>
        <pc:sldMkLst>
          <pc:docMk/>
          <pc:sldMk cId="1256741025" sldId="455"/>
        </pc:sldMkLst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7" creationId="{ABD50FF7-2B1B-0CDB-F4A9-F12280C76FFB}"/>
          </ac:grpSpMkLst>
        </pc:grpChg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10" creationId="{3E8437D2-C023-0D4C-3FC4-78C3E1791DEB}"/>
          </ac:grpSpMkLst>
        </pc:grpChg>
        <pc:grpChg chg="mod">
          <ac:chgData name="Tim Cook" userId="d1c7cfb340f2c7ab" providerId="LiveId" clId="{FAA41CA0-58A2-43D6-AEB4-78039B1EF375}" dt="2023-04-07T00:02:57.065" v="1049"/>
          <ac:grpSpMkLst>
            <pc:docMk/>
            <pc:sldMk cId="1256741025" sldId="455"/>
            <ac:grpSpMk id="13" creationId="{191977F1-EC4D-A8DE-891B-62B03EE3E7BB}"/>
          </ac:grpSpMkLst>
        </pc:grpChg>
        <pc:grpChg chg="del mod">
          <ac:chgData name="Tim Cook" userId="d1c7cfb340f2c7ab" providerId="LiveId" clId="{FAA41CA0-58A2-43D6-AEB4-78039B1EF375}" dt="2023-04-07T00:03:04.840" v="1059"/>
          <ac:grpSpMkLst>
            <pc:docMk/>
            <pc:sldMk cId="1256741025" sldId="455"/>
            <ac:grpSpMk id="16" creationId="{B449C93F-5C05-47CF-E5EC-582AF30E777B}"/>
          </ac:grpSpMkLst>
        </pc:grpChg>
        <pc:grpChg chg="del mod">
          <ac:chgData name="Tim Cook" userId="d1c7cfb340f2c7ab" providerId="LiveId" clId="{FAA41CA0-58A2-43D6-AEB4-78039B1EF375}" dt="2023-04-07T00:03:17.126" v="1065"/>
          <ac:grpSpMkLst>
            <pc:docMk/>
            <pc:sldMk cId="1256741025" sldId="455"/>
            <ac:grpSpMk id="23" creationId="{20A61C59-DA27-9E79-D9C8-BBF4A5904826}"/>
          </ac:grpSpMkLst>
        </pc:grpChg>
        <pc:grpChg chg="del mod">
          <ac:chgData name="Tim Cook" userId="d1c7cfb340f2c7ab" providerId="LiveId" clId="{FAA41CA0-58A2-43D6-AEB4-78039B1EF375}" dt="2023-04-07T00:03:44.653" v="1115"/>
          <ac:grpSpMkLst>
            <pc:docMk/>
            <pc:sldMk cId="1256741025" sldId="455"/>
            <ac:grpSpMk id="29" creationId="{81739706-1395-3C9F-DA6D-82A4F5529058}"/>
          </ac:grpSpMkLst>
        </pc:grpChg>
        <pc:grpChg chg="del mod">
          <ac:chgData name="Tim Cook" userId="d1c7cfb340f2c7ab" providerId="LiveId" clId="{FAA41CA0-58A2-43D6-AEB4-78039B1EF375}" dt="2023-04-07T00:03:30.745" v="1091"/>
          <ac:grpSpMkLst>
            <pc:docMk/>
            <pc:sldMk cId="1256741025" sldId="455"/>
            <ac:grpSpMk id="47" creationId="{E8B0F0E5-39E4-392C-ED71-5037393E92D1}"/>
          </ac:grpSpMkLst>
        </pc:grpChg>
        <pc:grpChg chg="del mod">
          <ac:chgData name="Tim Cook" userId="d1c7cfb340f2c7ab" providerId="LiveId" clId="{FAA41CA0-58A2-43D6-AEB4-78039B1EF375}" dt="2023-04-07T00:03:42.287" v="1113"/>
          <ac:grpSpMkLst>
            <pc:docMk/>
            <pc:sldMk cId="1256741025" sldId="455"/>
            <ac:grpSpMk id="49" creationId="{B04CB220-097F-6C6B-C347-1DB4035A6342}"/>
          </ac:grpSpMkLst>
        </pc:grpChg>
        <pc:grpChg chg="del mod">
          <ac:chgData name="Tim Cook" userId="d1c7cfb340f2c7ab" providerId="LiveId" clId="{FAA41CA0-58A2-43D6-AEB4-78039B1EF375}" dt="2023-04-07T00:03:42.287" v="1113"/>
          <ac:grpSpMkLst>
            <pc:docMk/>
            <pc:sldMk cId="1256741025" sldId="455"/>
            <ac:grpSpMk id="57" creationId="{EBC52F84-5081-F0F6-2EFB-D2E62E222C87}"/>
          </ac:grpSpMkLst>
        </pc:grpChg>
        <pc:grpChg chg="del mod">
          <ac:chgData name="Tim Cook" userId="d1c7cfb340f2c7ab" providerId="LiveId" clId="{FAA41CA0-58A2-43D6-AEB4-78039B1EF375}" dt="2023-04-07T00:03:38.221" v="1106"/>
          <ac:grpSpMkLst>
            <pc:docMk/>
            <pc:sldMk cId="1256741025" sldId="455"/>
            <ac:grpSpMk id="58" creationId="{B41B1257-2457-C321-AE89-7C6EC2BFB585}"/>
          </ac:grpSpMkLst>
        </pc:grpChg>
        <pc:grpChg chg="del mod">
          <ac:chgData name="Tim Cook" userId="d1c7cfb340f2c7ab" providerId="LiveId" clId="{FAA41CA0-58A2-43D6-AEB4-78039B1EF375}" dt="2023-04-07T00:04:20.910" v="1209"/>
          <ac:grpSpMkLst>
            <pc:docMk/>
            <pc:sldMk cId="1256741025" sldId="455"/>
            <ac:grpSpMk id="64" creationId="{625A74F2-9CBD-2BF1-5138-6006D7A6196C}"/>
          </ac:grpSpMkLst>
        </pc:grpChg>
        <pc:grpChg chg="del mod">
          <ac:chgData name="Tim Cook" userId="d1c7cfb340f2c7ab" providerId="LiveId" clId="{FAA41CA0-58A2-43D6-AEB4-78039B1EF375}" dt="2023-04-07T00:03:49.999" v="1129"/>
          <ac:grpSpMkLst>
            <pc:docMk/>
            <pc:sldMk cId="1256741025" sldId="455"/>
            <ac:grpSpMk id="66" creationId="{782BBE7C-2B36-F896-D898-79DFCC0F9876}"/>
          </ac:grpSpMkLst>
        </pc:grpChg>
        <pc:grpChg chg="del mod">
          <ac:chgData name="Tim Cook" userId="d1c7cfb340f2c7ab" providerId="LiveId" clId="{FAA41CA0-58A2-43D6-AEB4-78039B1EF375}" dt="2023-04-07T00:04:36.898" v="1225"/>
          <ac:grpSpMkLst>
            <pc:docMk/>
            <pc:sldMk cId="1256741025" sldId="455"/>
            <ac:grpSpMk id="74" creationId="{F29A7880-90E5-F1A9-1D22-381B72A5C0AC}"/>
          </ac:grpSpMkLst>
        </pc:grpChg>
        <pc:grpChg chg="del mod">
          <ac:chgData name="Tim Cook" userId="d1c7cfb340f2c7ab" providerId="LiveId" clId="{FAA41CA0-58A2-43D6-AEB4-78039B1EF375}" dt="2023-04-07T00:04:18.562" v="1191"/>
          <ac:grpSpMkLst>
            <pc:docMk/>
            <pc:sldMk cId="1256741025" sldId="455"/>
            <ac:grpSpMk id="82" creationId="{ED021B2C-BC55-E36C-AE39-BEE83351232F}"/>
          </ac:grpSpMkLst>
        </pc:grpChg>
        <pc:grpChg chg="del mod">
          <ac:chgData name="Tim Cook" userId="d1c7cfb340f2c7ab" providerId="LiveId" clId="{FAA41CA0-58A2-43D6-AEB4-78039B1EF375}" dt="2023-04-07T00:04:18.562" v="1193"/>
          <ac:grpSpMkLst>
            <pc:docMk/>
            <pc:sldMk cId="1256741025" sldId="455"/>
            <ac:grpSpMk id="90" creationId="{AE8654AD-F1E6-045E-CFB6-EC7239580E2C}"/>
          </ac:grpSpMkLst>
        </pc:grpChg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99" creationId="{C167DE22-A267-7B12-CC49-0C37015BDB32}"/>
          </ac:grpSpMkLst>
        </pc:grpChg>
        <pc:grpChg chg="del mod">
          <ac:chgData name="Tim Cook" userId="d1c7cfb340f2c7ab" providerId="LiveId" clId="{FAA41CA0-58A2-43D6-AEB4-78039B1EF375}" dt="2023-04-07T00:04:11.435" v="1169"/>
          <ac:grpSpMkLst>
            <pc:docMk/>
            <pc:sldMk cId="1256741025" sldId="455"/>
            <ac:grpSpMk id="100" creationId="{48F47344-9A82-2CA8-E44C-6EA1D767DF73}"/>
          </ac:grpSpMkLst>
        </pc:grpChg>
        <pc:grpChg chg="del mod">
          <ac:chgData name="Tim Cook" userId="d1c7cfb340f2c7ab" providerId="LiveId" clId="{FAA41CA0-58A2-43D6-AEB4-78039B1EF375}" dt="2023-04-07T00:04:11.435" v="1169"/>
          <ac:grpSpMkLst>
            <pc:docMk/>
            <pc:sldMk cId="1256741025" sldId="455"/>
            <ac:grpSpMk id="108" creationId="{11A9B274-AA1D-7B0D-25CB-64381AF7DCCF}"/>
          </ac:grpSpMkLst>
        </pc:grpChg>
        <pc:grpChg chg="del mod">
          <ac:chgData name="Tim Cook" userId="d1c7cfb340f2c7ab" providerId="LiveId" clId="{FAA41CA0-58A2-43D6-AEB4-78039B1EF375}" dt="2023-04-07T00:04:15.367" v="1182"/>
          <ac:grpSpMkLst>
            <pc:docMk/>
            <pc:sldMk cId="1256741025" sldId="455"/>
            <ac:grpSpMk id="109" creationId="{01E9CD15-F4B5-29FE-0FE0-A9F931713D14}"/>
          </ac:grpSpMkLst>
        </pc:grpChg>
        <pc:grpChg chg="del mod">
          <ac:chgData name="Tim Cook" userId="d1c7cfb340f2c7ab" providerId="LiveId" clId="{FAA41CA0-58A2-43D6-AEB4-78039B1EF375}" dt="2023-04-07T00:04:28.987" v="1217"/>
          <ac:grpSpMkLst>
            <pc:docMk/>
            <pc:sldMk cId="1256741025" sldId="455"/>
            <ac:grpSpMk id="110" creationId="{1A7A726B-7348-ABEE-461F-5361C6F27A50}"/>
          </ac:grpSpMkLst>
        </pc:grpChg>
        <pc:grpChg chg="del mod">
          <ac:chgData name="Tim Cook" userId="d1c7cfb340f2c7ab" providerId="LiveId" clId="{FAA41CA0-58A2-43D6-AEB4-78039B1EF375}" dt="2023-04-07T00:04:29.969" v="1219"/>
          <ac:grpSpMkLst>
            <pc:docMk/>
            <pc:sldMk cId="1256741025" sldId="455"/>
            <ac:grpSpMk id="113" creationId="{235AEA6D-EB3E-F5FA-F100-8FDC235A26F5}"/>
          </ac:grpSpMkLst>
        </pc:grpChg>
        <pc:grpChg chg="del mod">
          <ac:chgData name="Tim Cook" userId="d1c7cfb340f2c7ab" providerId="LiveId" clId="{FAA41CA0-58A2-43D6-AEB4-78039B1EF375}" dt="2023-04-07T00:04:30.874" v="1221"/>
          <ac:grpSpMkLst>
            <pc:docMk/>
            <pc:sldMk cId="1256741025" sldId="455"/>
            <ac:grpSpMk id="115" creationId="{327B18C9-79E7-6195-924A-38C9E2E7EDFD}"/>
          </ac:grpSpMkLst>
        </pc:grpChg>
        <pc:grpChg chg="del mod">
          <ac:chgData name="Tim Cook" userId="d1c7cfb340f2c7ab" providerId="LiveId" clId="{FAA41CA0-58A2-43D6-AEB4-78039B1EF375}" dt="2023-04-07T00:14:20.561" v="1793"/>
          <ac:grpSpMkLst>
            <pc:docMk/>
            <pc:sldMk cId="1256741025" sldId="455"/>
            <ac:grpSpMk id="117" creationId="{A1A8AD71-0707-A6A9-97F7-1546FE45E46A}"/>
          </ac:grpSpMkLst>
        </pc:grpChg>
        <pc:grpChg chg="del mod">
          <ac:chgData name="Tim Cook" userId="d1c7cfb340f2c7ab" providerId="LiveId" clId="{FAA41CA0-58A2-43D6-AEB4-78039B1EF375}" dt="2023-04-07T00:15:01.347" v="1826"/>
          <ac:grpSpMkLst>
            <pc:docMk/>
            <pc:sldMk cId="1256741025" sldId="455"/>
            <ac:grpSpMk id="121" creationId="{C26EF812-1077-D512-BB10-3E4ECE7CD243}"/>
          </ac:grpSpMkLst>
        </pc:grpChg>
        <pc:grpChg chg="del mod">
          <ac:chgData name="Tim Cook" userId="d1c7cfb340f2c7ab" providerId="LiveId" clId="{FAA41CA0-58A2-43D6-AEB4-78039B1EF375}" dt="2023-04-07T00:14:34.028" v="1808"/>
          <ac:grpSpMkLst>
            <pc:docMk/>
            <pc:sldMk cId="1256741025" sldId="455"/>
            <ac:grpSpMk id="125" creationId="{81C80249-B879-ED59-04F6-21D0A04B9464}"/>
          </ac:grpSpMkLst>
        </pc:grpChg>
        <pc:grpChg chg="del mod">
          <ac:chgData name="Tim Cook" userId="d1c7cfb340f2c7ab" providerId="LiveId" clId="{FAA41CA0-58A2-43D6-AEB4-78039B1EF375}" dt="2023-04-07T00:14:31.966" v="1806"/>
          <ac:grpSpMkLst>
            <pc:docMk/>
            <pc:sldMk cId="1256741025" sldId="455"/>
            <ac:grpSpMk id="128" creationId="{238D4950-4198-80DE-149B-252F95D50737}"/>
          </ac:grpSpMkLst>
        </pc:grpChg>
        <pc:grpChg chg="del mod">
          <ac:chgData name="Tim Cook" userId="d1c7cfb340f2c7ab" providerId="LiveId" clId="{FAA41CA0-58A2-43D6-AEB4-78039B1EF375}" dt="2023-04-07T00:14:34.028" v="1808"/>
          <ac:grpSpMkLst>
            <pc:docMk/>
            <pc:sldMk cId="1256741025" sldId="455"/>
            <ac:grpSpMk id="131" creationId="{DFF6113E-B437-3DB6-0A97-DF7B50A02C08}"/>
          </ac:grpSpMkLst>
        </pc:grpChg>
        <pc:grpChg chg="mod">
          <ac:chgData name="Tim Cook" userId="d1c7cfb340f2c7ab" providerId="LiveId" clId="{FAA41CA0-58A2-43D6-AEB4-78039B1EF375}" dt="2023-04-07T00:14:38.095" v="1812"/>
          <ac:grpSpMkLst>
            <pc:docMk/>
            <pc:sldMk cId="1256741025" sldId="455"/>
            <ac:grpSpMk id="133" creationId="{87212123-7264-C073-08FA-A3D2464EC66E}"/>
          </ac:grpSpMkLst>
        </pc:grpChg>
        <pc:grpChg chg="del mod">
          <ac:chgData name="Tim Cook" userId="d1c7cfb340f2c7ab" providerId="LiveId" clId="{FAA41CA0-58A2-43D6-AEB4-78039B1EF375}" dt="2023-04-07T00:14:44.840" v="1818"/>
          <ac:grpSpMkLst>
            <pc:docMk/>
            <pc:sldMk cId="1256741025" sldId="455"/>
            <ac:grpSpMk id="137" creationId="{A595FFE3-E456-63CD-4D20-4D3B79D80E23}"/>
          </ac:grpSpMkLst>
        </pc:grpChg>
        <pc:grpChg chg="del mod">
          <ac:chgData name="Tim Cook" userId="d1c7cfb340f2c7ab" providerId="LiveId" clId="{FAA41CA0-58A2-43D6-AEB4-78039B1EF375}" dt="2023-04-07T00:14:50.363" v="1821"/>
          <ac:grpSpMkLst>
            <pc:docMk/>
            <pc:sldMk cId="1256741025" sldId="455"/>
            <ac:grpSpMk id="139" creationId="{CFF27ACA-5E56-E9E1-DBAB-7FADDEC21916}"/>
          </ac:grpSpMkLst>
        </pc:grpChg>
        <pc:grpChg chg="mod">
          <ac:chgData name="Tim Cook" userId="d1c7cfb340f2c7ab" providerId="LiveId" clId="{FAA41CA0-58A2-43D6-AEB4-78039B1EF375}" dt="2023-04-07T00:14:50.363" v="1821"/>
          <ac:grpSpMkLst>
            <pc:docMk/>
            <pc:sldMk cId="1256741025" sldId="455"/>
            <ac:grpSpMk id="141" creationId="{51F2DF9A-841D-E1E7-187F-303DD7DC040D}"/>
          </ac:grpSpMkLst>
        </pc:grpChg>
        <pc:grpChg chg="mod">
          <ac:chgData name="Tim Cook" userId="d1c7cfb340f2c7ab" providerId="LiveId" clId="{FAA41CA0-58A2-43D6-AEB4-78039B1EF375}" dt="2023-04-07T00:15:01.347" v="1826"/>
          <ac:grpSpMkLst>
            <pc:docMk/>
            <pc:sldMk cId="1256741025" sldId="455"/>
            <ac:grpSpMk id="144" creationId="{36DE8D8C-0066-F323-DF4F-F3DCF6B60908}"/>
          </ac:grpSpMkLst>
        </pc:grpChg>
        <pc:inkChg chg="add del mod">
          <ac:chgData name="Tim Cook" userId="d1c7cfb340f2c7ab" providerId="LiveId" clId="{FAA41CA0-58A2-43D6-AEB4-78039B1EF375}" dt="2023-04-07T00:14:38.095" v="1811"/>
          <ac:inkMkLst>
            <pc:docMk/>
            <pc:sldMk cId="1256741025" sldId="455"/>
            <ac:inkMk id="3" creationId="{E137545D-1949-8704-59BD-FE4E078471F4}"/>
          </ac:inkMkLst>
        </pc:inkChg>
        <pc:inkChg chg="add del mod">
          <ac:chgData name="Tim Cook" userId="d1c7cfb340f2c7ab" providerId="LiveId" clId="{FAA41CA0-58A2-43D6-AEB4-78039B1EF375}" dt="2023-04-07T00:14:21.014" v="1794"/>
          <ac:inkMkLst>
            <pc:docMk/>
            <pc:sldMk cId="1256741025" sldId="455"/>
            <ac:inkMk id="4" creationId="{974D2010-E4C8-9F36-9077-AF09B3404580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5" creationId="{5BF1669A-0E8A-D851-119C-61D2A390346A}"/>
          </ac:inkMkLst>
        </pc:inkChg>
        <pc:inkChg chg="add del">
          <ac:chgData name="Tim Cook" userId="d1c7cfb340f2c7ab" providerId="LiveId" clId="{FAA41CA0-58A2-43D6-AEB4-78039B1EF375}" dt="2023-04-07T00:02:50.688" v="1042"/>
          <ac:inkMkLst>
            <pc:docMk/>
            <pc:sldMk cId="1256741025" sldId="455"/>
            <ac:inkMk id="6" creationId="{C8FCACEB-D168-753E-1F14-7F4050B21EA3}"/>
          </ac:inkMkLst>
        </pc:inkChg>
        <pc:inkChg chg="add mod">
          <ac:chgData name="Tim Cook" userId="d1c7cfb340f2c7ab" providerId="LiveId" clId="{FAA41CA0-58A2-43D6-AEB4-78039B1EF375}" dt="2023-04-07T00:14:20.561" v="1793"/>
          <ac:inkMkLst>
            <pc:docMk/>
            <pc:sldMk cId="1256741025" sldId="455"/>
            <ac:inkMk id="8" creationId="{4259EB1E-1920-FE23-1227-7432C8D36841}"/>
          </ac:inkMkLst>
        </pc:inkChg>
        <pc:inkChg chg="add del mod">
          <ac:chgData name="Tim Cook" userId="d1c7cfb340f2c7ab" providerId="LiveId" clId="{FAA41CA0-58A2-43D6-AEB4-78039B1EF375}" dt="2023-04-07T00:14:20.561" v="1793"/>
          <ac:inkMkLst>
            <pc:docMk/>
            <pc:sldMk cId="1256741025" sldId="455"/>
            <ac:inkMk id="9" creationId="{34724C18-9743-E966-3B49-F63C85B5E36C}"/>
          </ac:inkMkLst>
        </pc:inkChg>
        <pc:inkChg chg="add mod">
          <ac:chgData name="Tim Cook" userId="d1c7cfb340f2c7ab" providerId="LiveId" clId="{FAA41CA0-58A2-43D6-AEB4-78039B1EF375}" dt="2023-04-07T00:02:57.065" v="1049"/>
          <ac:inkMkLst>
            <pc:docMk/>
            <pc:sldMk cId="1256741025" sldId="455"/>
            <ac:inkMk id="11" creationId="{51F918E3-942C-B1B2-9CA7-231F68D1C0BF}"/>
          </ac:inkMkLst>
        </pc:inkChg>
        <pc:inkChg chg="add mod">
          <ac:chgData name="Tim Cook" userId="d1c7cfb340f2c7ab" providerId="LiveId" clId="{FAA41CA0-58A2-43D6-AEB4-78039B1EF375}" dt="2023-04-07T00:02:57.065" v="1049"/>
          <ac:inkMkLst>
            <pc:docMk/>
            <pc:sldMk cId="1256741025" sldId="455"/>
            <ac:inkMk id="12" creationId="{0308EE90-E057-6965-8584-362F40059D3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" creationId="{66ADFBCD-F45D-4EDA-61BC-8A5450F2399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5" creationId="{F3D93519-10BD-77AE-B4B3-BEA67761254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7" creationId="{135D2827-2AEB-470D-B2C5-15BAD9416253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8" creationId="{1482D72B-9C7F-2363-0E7A-751809E82F22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9" creationId="{993FC8F7-9CD0-CB62-65AD-05A6CD00F127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0" creationId="{18380AA9-5064-D8B1-A90F-8F92A20B699F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1" creationId="{12BD836E-0798-86B9-AF03-C6404C5FB0E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2" creationId="{56886E10-8829-1E62-4E8C-161DFD5BEA4E}"/>
          </ac:inkMkLst>
        </pc:inkChg>
        <pc:inkChg chg="add del mod">
          <ac:chgData name="Tim Cook" userId="d1c7cfb340f2c7ab" providerId="LiveId" clId="{FAA41CA0-58A2-43D6-AEB4-78039B1EF375}" dt="2023-04-07T00:04:22" v="1212"/>
          <ac:inkMkLst>
            <pc:docMk/>
            <pc:sldMk cId="1256741025" sldId="455"/>
            <ac:inkMk id="24" creationId="{4C07E539-6E9F-1939-A9A0-C123526928A0}"/>
          </ac:inkMkLst>
        </pc:inkChg>
        <pc:inkChg chg="add del mod">
          <ac:chgData name="Tim Cook" userId="d1c7cfb340f2c7ab" providerId="LiveId" clId="{FAA41CA0-58A2-43D6-AEB4-78039B1EF375}" dt="2023-04-07T00:04:17.063" v="1186"/>
          <ac:inkMkLst>
            <pc:docMk/>
            <pc:sldMk cId="1256741025" sldId="455"/>
            <ac:inkMk id="25" creationId="{05117BA3-D088-F812-E76A-DEF74CF72170}"/>
          </ac:inkMkLst>
        </pc:inkChg>
        <pc:inkChg chg="add del mod">
          <ac:chgData name="Tim Cook" userId="d1c7cfb340f2c7ab" providerId="LiveId" clId="{FAA41CA0-58A2-43D6-AEB4-78039B1EF375}" dt="2023-04-07T00:04:17.063" v="1187"/>
          <ac:inkMkLst>
            <pc:docMk/>
            <pc:sldMk cId="1256741025" sldId="455"/>
            <ac:inkMk id="26" creationId="{2ECEE491-2F02-262C-B778-28B814A2FE69}"/>
          </ac:inkMkLst>
        </pc:inkChg>
        <pc:inkChg chg="add del mod">
          <ac:chgData name="Tim Cook" userId="d1c7cfb340f2c7ab" providerId="LiveId" clId="{FAA41CA0-58A2-43D6-AEB4-78039B1EF375}" dt="2023-04-07T00:04:17.063" v="1185"/>
          <ac:inkMkLst>
            <pc:docMk/>
            <pc:sldMk cId="1256741025" sldId="455"/>
            <ac:inkMk id="27" creationId="{E6B3CA94-3F54-9BD1-8961-FFB60B44834C}"/>
          </ac:inkMkLst>
        </pc:inkChg>
        <pc:inkChg chg="add del mod">
          <ac:chgData name="Tim Cook" userId="d1c7cfb340f2c7ab" providerId="LiveId" clId="{FAA41CA0-58A2-43D6-AEB4-78039B1EF375}" dt="2023-04-07T00:04:17.063" v="1188"/>
          <ac:inkMkLst>
            <pc:docMk/>
            <pc:sldMk cId="1256741025" sldId="455"/>
            <ac:inkMk id="28" creationId="{CF05CF03-EF87-1A93-A979-4C8FF99B482A}"/>
          </ac:inkMkLst>
        </pc:inkChg>
        <pc:inkChg chg="add del">
          <ac:chgData name="Tim Cook" userId="d1c7cfb340f2c7ab" providerId="LiveId" clId="{FAA41CA0-58A2-43D6-AEB4-78039B1EF375}" dt="2023-04-07T00:03:21.336" v="1073"/>
          <ac:inkMkLst>
            <pc:docMk/>
            <pc:sldMk cId="1256741025" sldId="455"/>
            <ac:inkMk id="30" creationId="{605EE7C9-DFB7-AE7A-38D0-B6D5051925EB}"/>
          </ac:inkMkLst>
        </pc:inkChg>
        <pc:inkChg chg="add del">
          <ac:chgData name="Tim Cook" userId="d1c7cfb340f2c7ab" providerId="LiveId" clId="{FAA41CA0-58A2-43D6-AEB4-78039B1EF375}" dt="2023-04-07T00:03:20.792" v="1071"/>
          <ac:inkMkLst>
            <pc:docMk/>
            <pc:sldMk cId="1256741025" sldId="455"/>
            <ac:inkMk id="31" creationId="{7AD61C14-402B-1C8E-6FBF-97DB3A7344D9}"/>
          </ac:inkMkLst>
        </pc:inkChg>
        <pc:inkChg chg="add del">
          <ac:chgData name="Tim Cook" userId="d1c7cfb340f2c7ab" providerId="LiveId" clId="{FAA41CA0-58A2-43D6-AEB4-78039B1EF375}" dt="2023-04-07T00:03:20.792" v="1072"/>
          <ac:inkMkLst>
            <pc:docMk/>
            <pc:sldMk cId="1256741025" sldId="455"/>
            <ac:inkMk id="32" creationId="{1DFAFEAA-FDEB-EEFA-4E6C-96F432D7CDFD}"/>
          </ac:inkMkLst>
        </pc:inkChg>
        <pc:inkChg chg="add del">
          <ac:chgData name="Tim Cook" userId="d1c7cfb340f2c7ab" providerId="LiveId" clId="{FAA41CA0-58A2-43D6-AEB4-78039B1EF375}" dt="2023-04-07T00:03:21.336" v="1074"/>
          <ac:inkMkLst>
            <pc:docMk/>
            <pc:sldMk cId="1256741025" sldId="455"/>
            <ac:inkMk id="33" creationId="{0CB2A215-136F-AFEA-3AE7-FE9A68E7142E}"/>
          </ac:inkMkLst>
        </pc:inkChg>
        <pc:inkChg chg="add del">
          <ac:chgData name="Tim Cook" userId="d1c7cfb340f2c7ab" providerId="LiveId" clId="{FAA41CA0-58A2-43D6-AEB4-78039B1EF375}" dt="2023-04-07T00:03:21.336" v="1075"/>
          <ac:inkMkLst>
            <pc:docMk/>
            <pc:sldMk cId="1256741025" sldId="455"/>
            <ac:inkMk id="34" creationId="{E8BEC579-784F-29C1-7294-5A60E28495FE}"/>
          </ac:inkMkLst>
        </pc:inkChg>
        <pc:inkChg chg="add del mod">
          <ac:chgData name="Tim Cook" userId="d1c7cfb340f2c7ab" providerId="LiveId" clId="{FAA41CA0-58A2-43D6-AEB4-78039B1EF375}" dt="2023-04-07T00:03:28.673" v="1089"/>
          <ac:inkMkLst>
            <pc:docMk/>
            <pc:sldMk cId="1256741025" sldId="455"/>
            <ac:inkMk id="35" creationId="{3EC76142-19FF-F2E8-5B32-0CD123A094D1}"/>
          </ac:inkMkLst>
        </pc:inkChg>
        <pc:inkChg chg="add del mod">
          <ac:chgData name="Tim Cook" userId="d1c7cfb340f2c7ab" providerId="LiveId" clId="{FAA41CA0-58A2-43D6-AEB4-78039B1EF375}" dt="2023-04-07T00:04:19.028" v="1197"/>
          <ac:inkMkLst>
            <pc:docMk/>
            <pc:sldMk cId="1256741025" sldId="455"/>
            <ac:inkMk id="36" creationId="{08CF4273-DBF3-C3E2-6FA7-52187B34E6F1}"/>
          </ac:inkMkLst>
        </pc:inkChg>
        <pc:inkChg chg="add del mod">
          <ac:chgData name="Tim Cook" userId="d1c7cfb340f2c7ab" providerId="LiveId" clId="{FAA41CA0-58A2-43D6-AEB4-78039B1EF375}" dt="2023-04-07T00:04:19.028" v="1196"/>
          <ac:inkMkLst>
            <pc:docMk/>
            <pc:sldMk cId="1256741025" sldId="455"/>
            <ac:inkMk id="37" creationId="{44B4378B-6367-BE47-DF09-6BA75D2227F1}"/>
          </ac:inkMkLst>
        </pc:inkChg>
        <pc:inkChg chg="add del mod">
          <ac:chgData name="Tim Cook" userId="d1c7cfb340f2c7ab" providerId="LiveId" clId="{FAA41CA0-58A2-43D6-AEB4-78039B1EF375}" dt="2023-04-07T00:04:20.906" v="1202"/>
          <ac:inkMkLst>
            <pc:docMk/>
            <pc:sldMk cId="1256741025" sldId="455"/>
            <ac:inkMk id="38" creationId="{1A3BB1D3-D6B4-808A-7F1C-09A4493C725B}"/>
          </ac:inkMkLst>
        </pc:inkChg>
        <pc:inkChg chg="add del mod">
          <ac:chgData name="Tim Cook" userId="d1c7cfb340f2c7ab" providerId="LiveId" clId="{FAA41CA0-58A2-43D6-AEB4-78039B1EF375}" dt="2023-04-07T00:04:20.906" v="1205"/>
          <ac:inkMkLst>
            <pc:docMk/>
            <pc:sldMk cId="1256741025" sldId="455"/>
            <ac:inkMk id="39" creationId="{D7C2CBB3-370D-0F17-7CA0-2F552D40FB12}"/>
          </ac:inkMkLst>
        </pc:inkChg>
        <pc:inkChg chg="add del mod">
          <ac:chgData name="Tim Cook" userId="d1c7cfb340f2c7ab" providerId="LiveId" clId="{FAA41CA0-58A2-43D6-AEB4-78039B1EF375}" dt="2023-04-07T00:04:20.906" v="1208"/>
          <ac:inkMkLst>
            <pc:docMk/>
            <pc:sldMk cId="1256741025" sldId="455"/>
            <ac:inkMk id="40" creationId="{070780ED-724A-E15B-A661-B0B5F868C2C0}"/>
          </ac:inkMkLst>
        </pc:inkChg>
        <pc:inkChg chg="add del mod">
          <ac:chgData name="Tim Cook" userId="d1c7cfb340f2c7ab" providerId="LiveId" clId="{FAA41CA0-58A2-43D6-AEB4-78039B1EF375}" dt="2023-04-07T00:03:32.425" v="1093"/>
          <ac:inkMkLst>
            <pc:docMk/>
            <pc:sldMk cId="1256741025" sldId="455"/>
            <ac:inkMk id="41" creationId="{D7EE7B14-B55C-9804-298B-D27662F14E78}"/>
          </ac:inkMkLst>
        </pc:inkChg>
        <pc:inkChg chg="add del mod">
          <ac:chgData name="Tim Cook" userId="d1c7cfb340f2c7ab" providerId="LiveId" clId="{FAA41CA0-58A2-43D6-AEB4-78039B1EF375}" dt="2023-04-07T00:03:32.425" v="1097"/>
          <ac:inkMkLst>
            <pc:docMk/>
            <pc:sldMk cId="1256741025" sldId="455"/>
            <ac:inkMk id="42" creationId="{1194571D-00C2-C4CA-342F-4F2F9F8C8936}"/>
          </ac:inkMkLst>
        </pc:inkChg>
        <pc:inkChg chg="add del mod">
          <ac:chgData name="Tim Cook" userId="d1c7cfb340f2c7ab" providerId="LiveId" clId="{FAA41CA0-58A2-43D6-AEB4-78039B1EF375}" dt="2023-04-07T00:03:32.425" v="1092"/>
          <ac:inkMkLst>
            <pc:docMk/>
            <pc:sldMk cId="1256741025" sldId="455"/>
            <ac:inkMk id="43" creationId="{F86820B8-20C2-A68B-0EFE-59E7A58EF079}"/>
          </ac:inkMkLst>
        </pc:inkChg>
        <pc:inkChg chg="add del mod">
          <ac:chgData name="Tim Cook" userId="d1c7cfb340f2c7ab" providerId="LiveId" clId="{FAA41CA0-58A2-43D6-AEB4-78039B1EF375}" dt="2023-04-07T00:03:32.425" v="1095"/>
          <ac:inkMkLst>
            <pc:docMk/>
            <pc:sldMk cId="1256741025" sldId="455"/>
            <ac:inkMk id="44" creationId="{25F2C132-6AD1-18D1-6DD8-594F31E4A9F0}"/>
          </ac:inkMkLst>
        </pc:inkChg>
        <pc:inkChg chg="add del mod">
          <ac:chgData name="Tim Cook" userId="d1c7cfb340f2c7ab" providerId="LiveId" clId="{FAA41CA0-58A2-43D6-AEB4-78039B1EF375}" dt="2023-04-07T00:03:32.425" v="1096"/>
          <ac:inkMkLst>
            <pc:docMk/>
            <pc:sldMk cId="1256741025" sldId="455"/>
            <ac:inkMk id="45" creationId="{94BD0A38-AEC2-42FF-D4BD-EC40A08AC98A}"/>
          </ac:inkMkLst>
        </pc:inkChg>
        <pc:inkChg chg="add del mod">
          <ac:chgData name="Tim Cook" userId="d1c7cfb340f2c7ab" providerId="LiveId" clId="{FAA41CA0-58A2-43D6-AEB4-78039B1EF375}" dt="2023-04-07T00:03:32.425" v="1094"/>
          <ac:inkMkLst>
            <pc:docMk/>
            <pc:sldMk cId="1256741025" sldId="455"/>
            <ac:inkMk id="46" creationId="{F7E1C3FB-1098-2655-11F8-4269963F2252}"/>
          </ac:inkMkLst>
        </pc:inkChg>
        <pc:inkChg chg="add del mod">
          <ac:chgData name="Tim Cook" userId="d1c7cfb340f2c7ab" providerId="LiveId" clId="{FAA41CA0-58A2-43D6-AEB4-78039B1EF375}" dt="2023-04-07T00:04:20.910" v="1211"/>
          <ac:inkMkLst>
            <pc:docMk/>
            <pc:sldMk cId="1256741025" sldId="455"/>
            <ac:inkMk id="48" creationId="{941623FE-07FC-C50F-E7F6-9C637382D9CF}"/>
          </ac:inkMkLst>
        </pc:inkChg>
        <pc:inkChg chg="add del mod">
          <ac:chgData name="Tim Cook" userId="d1c7cfb340f2c7ab" providerId="LiveId" clId="{FAA41CA0-58A2-43D6-AEB4-78039B1EF375}" dt="2023-04-07T00:03:38.221" v="1106"/>
          <ac:inkMkLst>
            <pc:docMk/>
            <pc:sldMk cId="1256741025" sldId="455"/>
            <ac:inkMk id="50" creationId="{EA70D34F-B1AE-A28F-FACC-4123A36A2358}"/>
          </ac:inkMkLst>
        </pc:inkChg>
        <pc:inkChg chg="add del mod">
          <ac:chgData name="Tim Cook" userId="d1c7cfb340f2c7ab" providerId="LiveId" clId="{FAA41CA0-58A2-43D6-AEB4-78039B1EF375}" dt="2023-04-07T00:03:38.221" v="1107"/>
          <ac:inkMkLst>
            <pc:docMk/>
            <pc:sldMk cId="1256741025" sldId="455"/>
            <ac:inkMk id="51" creationId="{D80DE535-8FB6-B69D-DDAE-5D3B2C8ABDE3}"/>
          </ac:inkMkLst>
        </pc:inkChg>
        <pc:inkChg chg="add del mod">
          <ac:chgData name="Tim Cook" userId="d1c7cfb340f2c7ab" providerId="LiveId" clId="{FAA41CA0-58A2-43D6-AEB4-78039B1EF375}" dt="2023-04-07T00:04:20.906" v="1207"/>
          <ac:inkMkLst>
            <pc:docMk/>
            <pc:sldMk cId="1256741025" sldId="455"/>
            <ac:inkMk id="52" creationId="{C1B80E26-BC71-BA4D-4E19-2028031BA357}"/>
          </ac:inkMkLst>
        </pc:inkChg>
        <pc:inkChg chg="add del mod">
          <ac:chgData name="Tim Cook" userId="d1c7cfb340f2c7ab" providerId="LiveId" clId="{FAA41CA0-58A2-43D6-AEB4-78039B1EF375}" dt="2023-04-07T00:04:20.906" v="1206"/>
          <ac:inkMkLst>
            <pc:docMk/>
            <pc:sldMk cId="1256741025" sldId="455"/>
            <ac:inkMk id="53" creationId="{588611ED-05A4-C4C0-9564-7A87AEFE1759}"/>
          </ac:inkMkLst>
        </pc:inkChg>
        <pc:inkChg chg="add del mod">
          <ac:chgData name="Tim Cook" userId="d1c7cfb340f2c7ab" providerId="LiveId" clId="{FAA41CA0-58A2-43D6-AEB4-78039B1EF375}" dt="2023-04-07T00:04:20.906" v="1198"/>
          <ac:inkMkLst>
            <pc:docMk/>
            <pc:sldMk cId="1256741025" sldId="455"/>
            <ac:inkMk id="54" creationId="{6FF4EEEC-1C30-3124-C2D8-E14C802FAC5E}"/>
          </ac:inkMkLst>
        </pc:inkChg>
        <pc:inkChg chg="add del mod">
          <ac:chgData name="Tim Cook" userId="d1c7cfb340f2c7ab" providerId="LiveId" clId="{FAA41CA0-58A2-43D6-AEB4-78039B1EF375}" dt="2023-04-07T00:04:20.906" v="1200"/>
          <ac:inkMkLst>
            <pc:docMk/>
            <pc:sldMk cId="1256741025" sldId="455"/>
            <ac:inkMk id="55" creationId="{5383EE5A-4F6B-CADA-7CFC-12EC393A8E48}"/>
          </ac:inkMkLst>
        </pc:inkChg>
        <pc:inkChg chg="add del mod">
          <ac:chgData name="Tim Cook" userId="d1c7cfb340f2c7ab" providerId="LiveId" clId="{FAA41CA0-58A2-43D6-AEB4-78039B1EF375}" dt="2023-04-07T00:04:20.910" v="1209"/>
          <ac:inkMkLst>
            <pc:docMk/>
            <pc:sldMk cId="1256741025" sldId="455"/>
            <ac:inkMk id="56" creationId="{7568D0E8-DDF5-B59B-224F-A084A29F054E}"/>
          </ac:inkMkLst>
        </pc:inkChg>
        <pc:inkChg chg="add del mod">
          <ac:chgData name="Tim Cook" userId="d1c7cfb340f2c7ab" providerId="LiveId" clId="{FAA41CA0-58A2-43D6-AEB4-78039B1EF375}" dt="2023-04-07T00:04:20.906" v="1203"/>
          <ac:inkMkLst>
            <pc:docMk/>
            <pc:sldMk cId="1256741025" sldId="455"/>
            <ac:inkMk id="59" creationId="{05DAA762-5DC7-1A74-4DB8-3DFC27EB0777}"/>
          </ac:inkMkLst>
        </pc:inkChg>
        <pc:inkChg chg="add del mod">
          <ac:chgData name="Tim Cook" userId="d1c7cfb340f2c7ab" providerId="LiveId" clId="{FAA41CA0-58A2-43D6-AEB4-78039B1EF375}" dt="2023-04-07T00:04:20.906" v="1199"/>
          <ac:inkMkLst>
            <pc:docMk/>
            <pc:sldMk cId="1256741025" sldId="455"/>
            <ac:inkMk id="60" creationId="{900551A7-52E5-CE62-4EDF-438F0C2FC674}"/>
          </ac:inkMkLst>
        </pc:inkChg>
        <pc:inkChg chg="add del mod">
          <ac:chgData name="Tim Cook" userId="d1c7cfb340f2c7ab" providerId="LiveId" clId="{FAA41CA0-58A2-43D6-AEB4-78039B1EF375}" dt="2023-04-07T00:04:20.906" v="1201"/>
          <ac:inkMkLst>
            <pc:docMk/>
            <pc:sldMk cId="1256741025" sldId="455"/>
            <ac:inkMk id="61" creationId="{661A1F17-EE75-5FBC-60AE-8F9648210CAB}"/>
          </ac:inkMkLst>
        </pc:inkChg>
        <pc:inkChg chg="add del mod">
          <ac:chgData name="Tim Cook" userId="d1c7cfb340f2c7ab" providerId="LiveId" clId="{FAA41CA0-58A2-43D6-AEB4-78039B1EF375}" dt="2023-04-07T00:04:20.910" v="1210"/>
          <ac:inkMkLst>
            <pc:docMk/>
            <pc:sldMk cId="1256741025" sldId="455"/>
            <ac:inkMk id="62" creationId="{3286003C-9BB5-DD68-4D60-754857D4CAC6}"/>
          </ac:inkMkLst>
        </pc:inkChg>
        <pc:inkChg chg="add del mod">
          <ac:chgData name="Tim Cook" userId="d1c7cfb340f2c7ab" providerId="LiveId" clId="{FAA41CA0-58A2-43D6-AEB4-78039B1EF375}" dt="2023-04-07T00:04:20.906" v="1204"/>
          <ac:inkMkLst>
            <pc:docMk/>
            <pc:sldMk cId="1256741025" sldId="455"/>
            <ac:inkMk id="63" creationId="{742DF9AF-025B-25C0-8E2F-D520F0287742}"/>
          </ac:inkMkLst>
        </pc:inkChg>
        <pc:inkChg chg="add del mod">
          <ac:chgData name="Tim Cook" userId="d1c7cfb340f2c7ab" providerId="LiveId" clId="{FAA41CA0-58A2-43D6-AEB4-78039B1EF375}" dt="2023-04-07T00:04:22.545" v="1214"/>
          <ac:inkMkLst>
            <pc:docMk/>
            <pc:sldMk cId="1256741025" sldId="455"/>
            <ac:inkMk id="65" creationId="{CD99B638-E561-E0DE-3529-2E1A8D698186}"/>
          </ac:inkMkLst>
        </pc:inkChg>
        <pc:inkChg chg="add del">
          <ac:chgData name="Tim Cook" userId="d1c7cfb340f2c7ab" providerId="LiveId" clId="{FAA41CA0-58A2-43D6-AEB4-78039B1EF375}" dt="2023-04-07T00:03:49.075" v="1125"/>
          <ac:inkMkLst>
            <pc:docMk/>
            <pc:sldMk cId="1256741025" sldId="455"/>
            <ac:inkMk id="67" creationId="{F272D5E5-37E9-E1E6-FE38-E7A61D414D91}"/>
          </ac:inkMkLst>
        </pc:inkChg>
        <pc:inkChg chg="add del">
          <ac:chgData name="Tim Cook" userId="d1c7cfb340f2c7ab" providerId="LiveId" clId="{FAA41CA0-58A2-43D6-AEB4-78039B1EF375}" dt="2023-04-07T00:03:49.075" v="1124"/>
          <ac:inkMkLst>
            <pc:docMk/>
            <pc:sldMk cId="1256741025" sldId="455"/>
            <ac:inkMk id="68" creationId="{C2D09D45-BF8D-F277-49D6-012D497DB57F}"/>
          </ac:inkMkLst>
        </pc:inkChg>
        <pc:inkChg chg="add del">
          <ac:chgData name="Tim Cook" userId="d1c7cfb340f2c7ab" providerId="LiveId" clId="{FAA41CA0-58A2-43D6-AEB4-78039B1EF375}" dt="2023-04-07T00:03:49.075" v="1123"/>
          <ac:inkMkLst>
            <pc:docMk/>
            <pc:sldMk cId="1256741025" sldId="455"/>
            <ac:inkMk id="69" creationId="{E2C274BC-FB92-A512-813D-B7A4C88F03DD}"/>
          </ac:inkMkLst>
        </pc:inkChg>
        <pc:inkChg chg="add del mod">
          <ac:chgData name="Tim Cook" userId="d1c7cfb340f2c7ab" providerId="LiveId" clId="{FAA41CA0-58A2-43D6-AEB4-78039B1EF375}" dt="2023-04-07T00:04:22" v="1213"/>
          <ac:inkMkLst>
            <pc:docMk/>
            <pc:sldMk cId="1256741025" sldId="455"/>
            <ac:inkMk id="70" creationId="{818DE2BD-59CA-202E-6AB1-E0FC9EE713C6}"/>
          </ac:inkMkLst>
        </pc:inkChg>
        <pc:inkChg chg="add del">
          <ac:chgData name="Tim Cook" userId="d1c7cfb340f2c7ab" providerId="LiveId" clId="{FAA41CA0-58A2-43D6-AEB4-78039B1EF375}" dt="2023-04-07T00:03:49.782" v="1128"/>
          <ac:inkMkLst>
            <pc:docMk/>
            <pc:sldMk cId="1256741025" sldId="455"/>
            <ac:inkMk id="71" creationId="{2C50F4E3-6FFD-C672-9128-543FD1AE4363}"/>
          </ac:inkMkLst>
        </pc:inkChg>
        <pc:inkChg chg="add del">
          <ac:chgData name="Tim Cook" userId="d1c7cfb340f2c7ab" providerId="LiveId" clId="{FAA41CA0-58A2-43D6-AEB4-78039B1EF375}" dt="2023-04-07T00:03:49.782" v="1126"/>
          <ac:inkMkLst>
            <pc:docMk/>
            <pc:sldMk cId="1256741025" sldId="455"/>
            <ac:inkMk id="72" creationId="{C9C8753A-629C-0B6E-79D3-19259B57FC1E}"/>
          </ac:inkMkLst>
        </pc:inkChg>
        <pc:inkChg chg="add del">
          <ac:chgData name="Tim Cook" userId="d1c7cfb340f2c7ab" providerId="LiveId" clId="{FAA41CA0-58A2-43D6-AEB4-78039B1EF375}" dt="2023-04-07T00:03:49.782" v="1127"/>
          <ac:inkMkLst>
            <pc:docMk/>
            <pc:sldMk cId="1256741025" sldId="455"/>
            <ac:inkMk id="73" creationId="{3A564743-34C7-AA57-765C-3A0D9DD8A884}"/>
          </ac:inkMkLst>
        </pc:inkChg>
        <pc:inkChg chg="add del mod">
          <ac:chgData name="Tim Cook" userId="d1c7cfb340f2c7ab" providerId="LiveId" clId="{FAA41CA0-58A2-43D6-AEB4-78039B1EF375}" dt="2023-04-07T00:04:18.562" v="1190"/>
          <ac:inkMkLst>
            <pc:docMk/>
            <pc:sldMk cId="1256741025" sldId="455"/>
            <ac:inkMk id="75" creationId="{170F995F-95CC-7295-04E1-7F913ECEA52B}"/>
          </ac:inkMkLst>
        </pc:inkChg>
        <pc:inkChg chg="add del mod">
          <ac:chgData name="Tim Cook" userId="d1c7cfb340f2c7ab" providerId="LiveId" clId="{FAA41CA0-58A2-43D6-AEB4-78039B1EF375}" dt="2023-04-07T00:04:18.562" v="1191"/>
          <ac:inkMkLst>
            <pc:docMk/>
            <pc:sldMk cId="1256741025" sldId="455"/>
            <ac:inkMk id="76" creationId="{2C36E464-7E37-DCCF-597F-B8EFB97481A4}"/>
          </ac:inkMkLst>
        </pc:inkChg>
        <pc:inkChg chg="add del mod">
          <ac:chgData name="Tim Cook" userId="d1c7cfb340f2c7ab" providerId="LiveId" clId="{FAA41CA0-58A2-43D6-AEB4-78039B1EF375}" dt="2023-04-07T00:04:18.562" v="1195"/>
          <ac:inkMkLst>
            <pc:docMk/>
            <pc:sldMk cId="1256741025" sldId="455"/>
            <ac:inkMk id="77" creationId="{39E42F5C-824C-F973-F07A-465FDE05B09D}"/>
          </ac:inkMkLst>
        </pc:inkChg>
        <pc:inkChg chg="add del">
          <ac:chgData name="Tim Cook" userId="d1c7cfb340f2c7ab" providerId="LiveId" clId="{FAA41CA0-58A2-43D6-AEB4-78039B1EF375}" dt="2023-04-07T00:03:55.060" v="1139"/>
          <ac:inkMkLst>
            <pc:docMk/>
            <pc:sldMk cId="1256741025" sldId="455"/>
            <ac:inkMk id="78" creationId="{D6CB98DD-88C9-2463-601D-46E008465729}"/>
          </ac:inkMkLst>
        </pc:inkChg>
        <pc:inkChg chg="add del">
          <ac:chgData name="Tim Cook" userId="d1c7cfb340f2c7ab" providerId="LiveId" clId="{FAA41CA0-58A2-43D6-AEB4-78039B1EF375}" dt="2023-04-07T00:03:55.060" v="1138"/>
          <ac:inkMkLst>
            <pc:docMk/>
            <pc:sldMk cId="1256741025" sldId="455"/>
            <ac:inkMk id="79" creationId="{B945E0BC-9835-7A9A-69E5-DBC28318BAE4}"/>
          </ac:inkMkLst>
        </pc:inkChg>
        <pc:inkChg chg="add del">
          <ac:chgData name="Tim Cook" userId="d1c7cfb340f2c7ab" providerId="LiveId" clId="{FAA41CA0-58A2-43D6-AEB4-78039B1EF375}" dt="2023-04-07T00:03:55.060" v="1137"/>
          <ac:inkMkLst>
            <pc:docMk/>
            <pc:sldMk cId="1256741025" sldId="455"/>
            <ac:inkMk id="80" creationId="{0B077E34-1118-45AC-12CF-BE1FF1DB3CA7}"/>
          </ac:inkMkLst>
        </pc:inkChg>
        <pc:inkChg chg="add del">
          <ac:chgData name="Tim Cook" userId="d1c7cfb340f2c7ab" providerId="LiveId" clId="{FAA41CA0-58A2-43D6-AEB4-78039B1EF375}" dt="2023-04-07T00:03:55.060" v="1140"/>
          <ac:inkMkLst>
            <pc:docMk/>
            <pc:sldMk cId="1256741025" sldId="455"/>
            <ac:inkMk id="81" creationId="{9C12D081-2EA4-615B-EF90-4963F471FF02}"/>
          </ac:inkMkLst>
        </pc:inkChg>
        <pc:inkChg chg="add del">
          <ac:chgData name="Tim Cook" userId="d1c7cfb340f2c7ab" providerId="LiveId" clId="{FAA41CA0-58A2-43D6-AEB4-78039B1EF375}" dt="2023-04-07T00:03:59.184" v="1145"/>
          <ac:inkMkLst>
            <pc:docMk/>
            <pc:sldMk cId="1256741025" sldId="455"/>
            <ac:inkMk id="83" creationId="{8E7F2981-6754-43E0-60DF-B25610BC3E6F}"/>
          </ac:inkMkLst>
        </pc:inkChg>
        <pc:inkChg chg="add del">
          <ac:chgData name="Tim Cook" userId="d1c7cfb340f2c7ab" providerId="LiveId" clId="{FAA41CA0-58A2-43D6-AEB4-78039B1EF375}" dt="2023-04-07T00:03:59.185" v="1146"/>
          <ac:inkMkLst>
            <pc:docMk/>
            <pc:sldMk cId="1256741025" sldId="455"/>
            <ac:inkMk id="84" creationId="{29B40950-C669-2443-0E17-1BEDB67640AB}"/>
          </ac:inkMkLst>
        </pc:inkChg>
        <pc:inkChg chg="add del">
          <ac:chgData name="Tim Cook" userId="d1c7cfb340f2c7ab" providerId="LiveId" clId="{FAA41CA0-58A2-43D6-AEB4-78039B1EF375}" dt="2023-04-07T00:03:59.185" v="1147"/>
          <ac:inkMkLst>
            <pc:docMk/>
            <pc:sldMk cId="1256741025" sldId="455"/>
            <ac:inkMk id="85" creationId="{804EB8EA-EBC8-4F28-F6AA-347E945B0AC3}"/>
          </ac:inkMkLst>
        </pc:inkChg>
        <pc:inkChg chg="add del mod">
          <ac:chgData name="Tim Cook" userId="d1c7cfb340f2c7ab" providerId="LiveId" clId="{FAA41CA0-58A2-43D6-AEB4-78039B1EF375}" dt="2023-04-07T00:04:18.562" v="1193"/>
          <ac:inkMkLst>
            <pc:docMk/>
            <pc:sldMk cId="1256741025" sldId="455"/>
            <ac:inkMk id="86" creationId="{BE3E0DF6-09E7-DFE4-A663-86E8EAFD23DC}"/>
          </ac:inkMkLst>
        </pc:inkChg>
        <pc:inkChg chg="add del mod">
          <ac:chgData name="Tim Cook" userId="d1c7cfb340f2c7ab" providerId="LiveId" clId="{FAA41CA0-58A2-43D6-AEB4-78039B1EF375}" dt="2023-04-07T00:04:18.562" v="1192"/>
          <ac:inkMkLst>
            <pc:docMk/>
            <pc:sldMk cId="1256741025" sldId="455"/>
            <ac:inkMk id="87" creationId="{791E6DBF-FD5C-AC06-C786-38F500AF8577}"/>
          </ac:inkMkLst>
        </pc:inkChg>
        <pc:inkChg chg="add del mod">
          <ac:chgData name="Tim Cook" userId="d1c7cfb340f2c7ab" providerId="LiveId" clId="{FAA41CA0-58A2-43D6-AEB4-78039B1EF375}" dt="2023-04-07T00:04:18.562" v="1194"/>
          <ac:inkMkLst>
            <pc:docMk/>
            <pc:sldMk cId="1256741025" sldId="455"/>
            <ac:inkMk id="88" creationId="{AA8F0632-1300-EE13-E6BB-C177C14FFA6E}"/>
          </ac:inkMkLst>
        </pc:inkChg>
        <pc:inkChg chg="add del mod">
          <ac:chgData name="Tim Cook" userId="d1c7cfb340f2c7ab" providerId="LiveId" clId="{FAA41CA0-58A2-43D6-AEB4-78039B1EF375}" dt="2023-04-07T00:04:18.562" v="1189"/>
          <ac:inkMkLst>
            <pc:docMk/>
            <pc:sldMk cId="1256741025" sldId="455"/>
            <ac:inkMk id="89" creationId="{FC476192-D1D5-D17A-454C-96B0496913AF}"/>
          </ac:inkMkLst>
        </pc:inkChg>
        <pc:inkChg chg="add del mod">
          <ac:chgData name="Tim Cook" userId="d1c7cfb340f2c7ab" providerId="LiveId" clId="{FAA41CA0-58A2-43D6-AEB4-78039B1EF375}" dt="2023-04-07T00:04:15.367" v="1178"/>
          <ac:inkMkLst>
            <pc:docMk/>
            <pc:sldMk cId="1256741025" sldId="455"/>
            <ac:inkMk id="91" creationId="{9A4E0285-99D2-FC7F-855B-3B279462E3CC}"/>
          </ac:inkMkLst>
        </pc:inkChg>
        <pc:inkChg chg="add del mod">
          <ac:chgData name="Tim Cook" userId="d1c7cfb340f2c7ab" providerId="LiveId" clId="{FAA41CA0-58A2-43D6-AEB4-78039B1EF375}" dt="2023-04-07T00:04:15.367" v="1177"/>
          <ac:inkMkLst>
            <pc:docMk/>
            <pc:sldMk cId="1256741025" sldId="455"/>
            <ac:inkMk id="92" creationId="{DC751FF9-B4AB-F2E4-7AD2-BF2CFC2CA41E}"/>
          </ac:inkMkLst>
        </pc:inkChg>
        <pc:inkChg chg="add del mod">
          <ac:chgData name="Tim Cook" userId="d1c7cfb340f2c7ab" providerId="LiveId" clId="{FAA41CA0-58A2-43D6-AEB4-78039B1EF375}" dt="2023-04-07T00:04:15.367" v="1170"/>
          <ac:inkMkLst>
            <pc:docMk/>
            <pc:sldMk cId="1256741025" sldId="455"/>
            <ac:inkMk id="93" creationId="{1D709A88-796F-F75B-253F-EDE00C55E635}"/>
          </ac:inkMkLst>
        </pc:inkChg>
        <pc:inkChg chg="add del mod">
          <ac:chgData name="Tim Cook" userId="d1c7cfb340f2c7ab" providerId="LiveId" clId="{FAA41CA0-58A2-43D6-AEB4-78039B1EF375}" dt="2023-04-07T00:04:15.367" v="1174"/>
          <ac:inkMkLst>
            <pc:docMk/>
            <pc:sldMk cId="1256741025" sldId="455"/>
            <ac:inkMk id="94" creationId="{7C827CCE-71B9-F941-7944-F07DF24AF7C6}"/>
          </ac:inkMkLst>
        </pc:inkChg>
        <pc:inkChg chg="add del mod">
          <ac:chgData name="Tim Cook" userId="d1c7cfb340f2c7ab" providerId="LiveId" clId="{FAA41CA0-58A2-43D6-AEB4-78039B1EF375}" dt="2023-04-07T00:04:15.367" v="1175"/>
          <ac:inkMkLst>
            <pc:docMk/>
            <pc:sldMk cId="1256741025" sldId="455"/>
            <ac:inkMk id="95" creationId="{B7C07E52-1A88-1E02-B272-308D5765E194}"/>
          </ac:inkMkLst>
        </pc:inkChg>
        <pc:inkChg chg="add del mod">
          <ac:chgData name="Tim Cook" userId="d1c7cfb340f2c7ab" providerId="LiveId" clId="{FAA41CA0-58A2-43D6-AEB4-78039B1EF375}" dt="2023-04-07T00:04:15.367" v="1181"/>
          <ac:inkMkLst>
            <pc:docMk/>
            <pc:sldMk cId="1256741025" sldId="455"/>
            <ac:inkMk id="96" creationId="{5CE4DACB-4C88-380A-FF8A-95D8EDDFA22C}"/>
          </ac:inkMkLst>
        </pc:inkChg>
        <pc:inkChg chg="add del mod">
          <ac:chgData name="Tim Cook" userId="d1c7cfb340f2c7ab" providerId="LiveId" clId="{FAA41CA0-58A2-43D6-AEB4-78039B1EF375}" dt="2023-04-07T00:04:15.367" v="1184"/>
          <ac:inkMkLst>
            <pc:docMk/>
            <pc:sldMk cId="1256741025" sldId="455"/>
            <ac:inkMk id="97" creationId="{984F68F5-EAA9-E21A-2993-A17443524A94}"/>
          </ac:inkMkLst>
        </pc:inkChg>
        <pc:inkChg chg="add del mod">
          <ac:chgData name="Tim Cook" userId="d1c7cfb340f2c7ab" providerId="LiveId" clId="{FAA41CA0-58A2-43D6-AEB4-78039B1EF375}" dt="2023-04-07T00:04:15.367" v="1179"/>
          <ac:inkMkLst>
            <pc:docMk/>
            <pc:sldMk cId="1256741025" sldId="455"/>
            <ac:inkMk id="98" creationId="{5A7D405F-09D0-A185-A503-C945A5CFB7DD}"/>
          </ac:inkMkLst>
        </pc:inkChg>
        <pc:inkChg chg="add del mod">
          <ac:chgData name="Tim Cook" userId="d1c7cfb340f2c7ab" providerId="LiveId" clId="{FAA41CA0-58A2-43D6-AEB4-78039B1EF375}" dt="2023-04-07T00:04:15.367" v="1172"/>
          <ac:inkMkLst>
            <pc:docMk/>
            <pc:sldMk cId="1256741025" sldId="455"/>
            <ac:inkMk id="101" creationId="{2535D2D4-EC6B-DAFF-064F-5EFA5B9E125E}"/>
          </ac:inkMkLst>
        </pc:inkChg>
        <pc:inkChg chg="add del mod">
          <ac:chgData name="Tim Cook" userId="d1c7cfb340f2c7ab" providerId="LiveId" clId="{FAA41CA0-58A2-43D6-AEB4-78039B1EF375}" dt="2023-04-07T00:04:15.367" v="1180"/>
          <ac:inkMkLst>
            <pc:docMk/>
            <pc:sldMk cId="1256741025" sldId="455"/>
            <ac:inkMk id="102" creationId="{EC928423-66FC-C189-27CC-7FA4A33FB3B3}"/>
          </ac:inkMkLst>
        </pc:inkChg>
        <pc:inkChg chg="add del mod">
          <ac:chgData name="Tim Cook" userId="d1c7cfb340f2c7ab" providerId="LiveId" clId="{FAA41CA0-58A2-43D6-AEB4-78039B1EF375}" dt="2023-04-07T00:04:15.367" v="1182"/>
          <ac:inkMkLst>
            <pc:docMk/>
            <pc:sldMk cId="1256741025" sldId="455"/>
            <ac:inkMk id="103" creationId="{ED98B009-1613-9A55-9240-BB1BB29F8DD3}"/>
          </ac:inkMkLst>
        </pc:inkChg>
        <pc:inkChg chg="add del mod">
          <ac:chgData name="Tim Cook" userId="d1c7cfb340f2c7ab" providerId="LiveId" clId="{FAA41CA0-58A2-43D6-AEB4-78039B1EF375}" dt="2023-04-07T00:04:15.367" v="1183"/>
          <ac:inkMkLst>
            <pc:docMk/>
            <pc:sldMk cId="1256741025" sldId="455"/>
            <ac:inkMk id="104" creationId="{FBEABF22-A118-D809-F570-4BF59220D81C}"/>
          </ac:inkMkLst>
        </pc:inkChg>
        <pc:inkChg chg="add del mod">
          <ac:chgData name="Tim Cook" userId="d1c7cfb340f2c7ab" providerId="LiveId" clId="{FAA41CA0-58A2-43D6-AEB4-78039B1EF375}" dt="2023-04-07T00:04:15.367" v="1171"/>
          <ac:inkMkLst>
            <pc:docMk/>
            <pc:sldMk cId="1256741025" sldId="455"/>
            <ac:inkMk id="105" creationId="{E671EB69-5C56-3AA2-1E97-84C84797A8C4}"/>
          </ac:inkMkLst>
        </pc:inkChg>
        <pc:inkChg chg="add del mod">
          <ac:chgData name="Tim Cook" userId="d1c7cfb340f2c7ab" providerId="LiveId" clId="{FAA41CA0-58A2-43D6-AEB4-78039B1EF375}" dt="2023-04-07T00:04:15.367" v="1176"/>
          <ac:inkMkLst>
            <pc:docMk/>
            <pc:sldMk cId="1256741025" sldId="455"/>
            <ac:inkMk id="106" creationId="{2F24B1D5-F427-C9CF-1AFE-702871E0E74E}"/>
          </ac:inkMkLst>
        </pc:inkChg>
        <pc:inkChg chg="add del">
          <ac:chgData name="Tim Cook" userId="d1c7cfb340f2c7ab" providerId="LiveId" clId="{FAA41CA0-58A2-43D6-AEB4-78039B1EF375}" dt="2023-04-07T00:04:15.367" v="1173"/>
          <ac:inkMkLst>
            <pc:docMk/>
            <pc:sldMk cId="1256741025" sldId="455"/>
            <ac:inkMk id="107" creationId="{6917B479-E302-F47A-CB81-69F622A39C48}"/>
          </ac:inkMkLst>
        </pc:inkChg>
        <pc:inkChg chg="add del mod">
          <ac:chgData name="Tim Cook" userId="d1c7cfb340f2c7ab" providerId="LiveId" clId="{FAA41CA0-58A2-43D6-AEB4-78039B1EF375}" dt="2023-04-07T00:14:21.967" v="1796"/>
          <ac:inkMkLst>
            <pc:docMk/>
            <pc:sldMk cId="1256741025" sldId="455"/>
            <ac:inkMk id="111" creationId="{62098AB2-7965-3F77-DEBB-3A10B4EB4433}"/>
          </ac:inkMkLst>
        </pc:inkChg>
        <pc:inkChg chg="add del mod">
          <ac:chgData name="Tim Cook" userId="d1c7cfb340f2c7ab" providerId="LiveId" clId="{FAA41CA0-58A2-43D6-AEB4-78039B1EF375}" dt="2023-04-07T00:14:21.967" v="1795"/>
          <ac:inkMkLst>
            <pc:docMk/>
            <pc:sldMk cId="1256741025" sldId="455"/>
            <ac:inkMk id="112" creationId="{C2E18D30-6ED2-CB2B-7987-333F2D44960A}"/>
          </ac:inkMkLst>
        </pc:inkChg>
        <pc:inkChg chg="add del mod">
          <ac:chgData name="Tim Cook" userId="d1c7cfb340f2c7ab" providerId="LiveId" clId="{FAA41CA0-58A2-43D6-AEB4-78039B1EF375}" dt="2023-04-07T00:14:18.964" v="1791"/>
          <ac:inkMkLst>
            <pc:docMk/>
            <pc:sldMk cId="1256741025" sldId="455"/>
            <ac:inkMk id="114" creationId="{05FEE1F7-9024-8918-A0B9-218BFB2D06F2}"/>
          </ac:inkMkLst>
        </pc:inkChg>
        <pc:inkChg chg="add del mod">
          <ac:chgData name="Tim Cook" userId="d1c7cfb340f2c7ab" providerId="LiveId" clId="{FAA41CA0-58A2-43D6-AEB4-78039B1EF375}" dt="2023-04-07T00:14:18.964" v="1792"/>
          <ac:inkMkLst>
            <pc:docMk/>
            <pc:sldMk cId="1256741025" sldId="455"/>
            <ac:inkMk id="116" creationId="{7D055999-3869-EAAA-D34B-49C0DFCD284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18" creationId="{94C18D16-60AE-B3DA-0DAF-5BC939ECBBF8}"/>
          </ac:inkMkLst>
        </pc:inkChg>
        <pc:inkChg chg="add del mod">
          <ac:chgData name="Tim Cook" userId="d1c7cfb340f2c7ab" providerId="LiveId" clId="{FAA41CA0-58A2-43D6-AEB4-78039B1EF375}" dt="2023-04-07T00:14:55.084" v="1822"/>
          <ac:inkMkLst>
            <pc:docMk/>
            <pc:sldMk cId="1256741025" sldId="455"/>
            <ac:inkMk id="119" creationId="{1F1ECA67-9B53-6085-2BD7-A282B4FE26E2}"/>
          </ac:inkMkLst>
        </pc:inkChg>
        <pc:inkChg chg="add del mod">
          <ac:chgData name="Tim Cook" userId="d1c7cfb340f2c7ab" providerId="LiveId" clId="{FAA41CA0-58A2-43D6-AEB4-78039B1EF375}" dt="2023-04-07T00:14:57.437" v="1823"/>
          <ac:inkMkLst>
            <pc:docMk/>
            <pc:sldMk cId="1256741025" sldId="455"/>
            <ac:inkMk id="120" creationId="{47A31008-D8EB-3471-6E86-2F65A6170E05}"/>
          </ac:inkMkLst>
        </pc:inkChg>
        <pc:inkChg chg="add">
          <ac:chgData name="Tim Cook" userId="d1c7cfb340f2c7ab" providerId="LiveId" clId="{FAA41CA0-58A2-43D6-AEB4-78039B1EF375}" dt="2023-04-07T00:04:44.818" v="1226" actId="9405"/>
          <ac:inkMkLst>
            <pc:docMk/>
            <pc:sldMk cId="1256741025" sldId="455"/>
            <ac:inkMk id="122" creationId="{24DB145B-0C74-5A76-B4C3-9B3070B8F207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3" creationId="{79083DDD-21D4-A8D3-0E5D-AD9EB08B0926}"/>
          </ac:inkMkLst>
        </pc:inkChg>
        <pc:inkChg chg="add del mod">
          <ac:chgData name="Tim Cook" userId="d1c7cfb340f2c7ab" providerId="LiveId" clId="{FAA41CA0-58A2-43D6-AEB4-78039B1EF375}" dt="2023-04-07T00:14:35.372" v="1809"/>
          <ac:inkMkLst>
            <pc:docMk/>
            <pc:sldMk cId="1256741025" sldId="455"/>
            <ac:inkMk id="124" creationId="{19750B3A-BE02-18F2-1DF2-B37C367B5EA1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6" creationId="{2907D3BB-AA63-FAB6-0933-8279D82B191C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7" creationId="{B73C63C6-F3DA-C458-C657-865564E9EB92}"/>
          </ac:inkMkLst>
        </pc:inkChg>
        <pc:inkChg chg="add del">
          <ac:chgData name="Tim Cook" userId="d1c7cfb340f2c7ab" providerId="LiveId" clId="{FAA41CA0-58A2-43D6-AEB4-78039B1EF375}" dt="2023-04-07T00:14:29.217" v="1804"/>
          <ac:inkMkLst>
            <pc:docMk/>
            <pc:sldMk cId="1256741025" sldId="455"/>
            <ac:inkMk id="129" creationId="{A226E02E-0F19-41CB-461A-CFEB329DE751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30" creationId="{7A49CC08-B1D7-1A07-9A6D-A9D5B8732D95}"/>
          </ac:inkMkLst>
        </pc:inkChg>
        <pc:inkChg chg="add del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32" creationId="{DB6AEBD1-8C70-4169-F173-6F1378F6A826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34" creationId="{D92AF34A-D901-BE05-1C6D-EB8196A7DE9B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35" creationId="{64DDAC1B-53B9-B724-31E8-A2AACD390CDA}"/>
          </ac:inkMkLst>
        </pc:inkChg>
        <pc:inkChg chg="add del mod">
          <ac:chgData name="Tim Cook" userId="d1c7cfb340f2c7ab" providerId="LiveId" clId="{FAA41CA0-58A2-43D6-AEB4-78039B1EF375}" dt="2023-04-07T00:14:42.469" v="1816"/>
          <ac:inkMkLst>
            <pc:docMk/>
            <pc:sldMk cId="1256741025" sldId="455"/>
            <ac:inkMk id="136" creationId="{D27B4E36-A86E-2018-B4CE-975406BF3A59}"/>
          </ac:inkMkLst>
        </pc:inkChg>
        <pc:inkChg chg="add del mod">
          <ac:chgData name="Tim Cook" userId="d1c7cfb340f2c7ab" providerId="LiveId" clId="{FAA41CA0-58A2-43D6-AEB4-78039B1EF375}" dt="2023-04-07T00:14:47.198" v="1819"/>
          <ac:inkMkLst>
            <pc:docMk/>
            <pc:sldMk cId="1256741025" sldId="455"/>
            <ac:inkMk id="138" creationId="{AD96FFCC-3AD2-A617-C6C4-45CD31A1D0E8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40" creationId="{97FCA939-AD48-C0BC-6391-A8CC79083C85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2" creationId="{0D5D931F-0FAF-0C28-40F1-1466A3CE9E9F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3" creationId="{01C99594-BE97-9DE2-12FA-A66226DB2E10}"/>
          </ac:inkMkLst>
        </pc:inkChg>
      </pc:sldChg>
      <pc:sldChg chg="addSp delSp modSp mod">
        <pc:chgData name="Tim Cook" userId="d1c7cfb340f2c7ab" providerId="LiveId" clId="{FAA41CA0-58A2-43D6-AEB4-78039B1EF375}" dt="2023-04-06T23:51:47.888" v="459"/>
        <pc:sldMkLst>
          <pc:docMk/>
          <pc:sldMk cId="1544525645" sldId="456"/>
        </pc:sldMkLst>
        <pc:grpChg chg="del mod">
          <ac:chgData name="Tim Cook" userId="d1c7cfb340f2c7ab" providerId="LiveId" clId="{FAA41CA0-58A2-43D6-AEB4-78039B1EF375}" dt="2023-04-06T23:48:52.465" v="347"/>
          <ac:grpSpMkLst>
            <pc:docMk/>
            <pc:sldMk cId="1544525645" sldId="456"/>
            <ac:grpSpMk id="12" creationId="{B3D326F7-2D90-2039-83B1-1AF73BAB7AAF}"/>
          </ac:grpSpMkLst>
        </pc:grpChg>
        <pc:grpChg chg="mod">
          <ac:chgData name="Tim Cook" userId="d1c7cfb340f2c7ab" providerId="LiveId" clId="{FAA41CA0-58A2-43D6-AEB4-78039B1EF375}" dt="2023-04-06T23:48:52.465" v="347"/>
          <ac:grpSpMkLst>
            <pc:docMk/>
            <pc:sldMk cId="1544525645" sldId="456"/>
            <ac:grpSpMk id="19" creationId="{B31AFED0-2ED6-9096-FF28-77D623857FDE}"/>
          </ac:grpSpMkLst>
        </pc:grpChg>
        <pc:grpChg chg="mod">
          <ac:chgData name="Tim Cook" userId="d1c7cfb340f2c7ab" providerId="LiveId" clId="{FAA41CA0-58A2-43D6-AEB4-78039B1EF375}" dt="2023-04-06T23:48:56.688" v="352"/>
          <ac:grpSpMkLst>
            <pc:docMk/>
            <pc:sldMk cId="1544525645" sldId="456"/>
            <ac:grpSpMk id="23" creationId="{E122C041-68D6-D3F4-E3D2-935E961E007B}"/>
          </ac:grpSpMkLst>
        </pc:grpChg>
        <pc:grpChg chg="del mod">
          <ac:chgData name="Tim Cook" userId="d1c7cfb340f2c7ab" providerId="LiveId" clId="{FAA41CA0-58A2-43D6-AEB4-78039B1EF375}" dt="2023-04-06T23:49:02.133" v="358"/>
          <ac:grpSpMkLst>
            <pc:docMk/>
            <pc:sldMk cId="1544525645" sldId="456"/>
            <ac:grpSpMk id="26" creationId="{B4993486-25FB-FFA2-ADC6-F243DA927E06}"/>
          </ac:grpSpMkLst>
        </pc:grpChg>
        <pc:grpChg chg="mod">
          <ac:chgData name="Tim Cook" userId="d1c7cfb340f2c7ab" providerId="LiveId" clId="{FAA41CA0-58A2-43D6-AEB4-78039B1EF375}" dt="2023-04-06T23:51:47.888" v="459"/>
          <ac:grpSpMkLst>
            <pc:docMk/>
            <pc:sldMk cId="1544525645" sldId="456"/>
            <ac:grpSpMk id="29" creationId="{BEDFD034-ACBA-7F58-6958-66255E0F7CF7}"/>
          </ac:grpSpMkLst>
        </pc:grpChg>
        <pc:grpChg chg="del mod">
          <ac:chgData name="Tim Cook" userId="d1c7cfb340f2c7ab" providerId="LiveId" clId="{FAA41CA0-58A2-43D6-AEB4-78039B1EF375}" dt="2023-04-06T23:49:05.712" v="367"/>
          <ac:grpSpMkLst>
            <pc:docMk/>
            <pc:sldMk cId="1544525645" sldId="456"/>
            <ac:grpSpMk id="29" creationId="{FD10FBA4-FFB6-7512-6AED-BC14486E9BE5}"/>
          </ac:grpSpMkLst>
        </pc:grpChg>
        <pc:grpChg chg="mod">
          <ac:chgData name="Tim Cook" userId="d1c7cfb340f2c7ab" providerId="LiveId" clId="{FAA41CA0-58A2-43D6-AEB4-78039B1EF375}" dt="2023-04-06T23:49:05.712" v="367"/>
          <ac:grpSpMkLst>
            <pc:docMk/>
            <pc:sldMk cId="1544525645" sldId="456"/>
            <ac:grpSpMk id="38" creationId="{9745EEE1-F4F7-0874-196D-4E4A95B4E052}"/>
          </ac:grpSpMkLst>
        </pc:grpChg>
        <pc:grpChg chg="del mod">
          <ac:chgData name="Tim Cook" userId="d1c7cfb340f2c7ab" providerId="LiveId" clId="{FAA41CA0-58A2-43D6-AEB4-78039B1EF375}" dt="2023-04-06T23:49:54.177" v="406"/>
          <ac:grpSpMkLst>
            <pc:docMk/>
            <pc:sldMk cId="1544525645" sldId="456"/>
            <ac:grpSpMk id="51" creationId="{54470E8A-2A91-7A75-9B9C-D95DEC7B757E}"/>
          </ac:grpSpMkLst>
        </pc:grpChg>
        <pc:grpChg chg="mod">
          <ac:chgData name="Tim Cook" userId="d1c7cfb340f2c7ab" providerId="LiveId" clId="{FAA41CA0-58A2-43D6-AEB4-78039B1EF375}" dt="2023-04-06T23:51:43.756" v="452"/>
          <ac:grpSpMkLst>
            <pc:docMk/>
            <pc:sldMk cId="1544525645" sldId="456"/>
            <ac:grpSpMk id="66" creationId="{4CCBFF00-1EEC-8C0C-2D96-D558ED8DD018}"/>
          </ac:grpSpMkLst>
        </pc:grpChg>
        <pc:grpChg chg="mod">
          <ac:chgData name="Tim Cook" userId="d1c7cfb340f2c7ab" providerId="LiveId" clId="{FAA41CA0-58A2-43D6-AEB4-78039B1EF375}" dt="2023-04-06T23:49:54.177" v="406"/>
          <ac:grpSpMkLst>
            <pc:docMk/>
            <pc:sldMk cId="1544525645" sldId="456"/>
            <ac:grpSpMk id="69" creationId="{FFE4081B-9D6E-78EF-97D6-3E19505EB637}"/>
          </ac:grpSpMkLst>
        </pc:grpChg>
        <pc:grpChg chg="mod">
          <ac:chgData name="Tim Cook" userId="d1c7cfb340f2c7ab" providerId="LiveId" clId="{FAA41CA0-58A2-43D6-AEB4-78039B1EF375}" dt="2023-04-06T23:50:46.540" v="437"/>
          <ac:grpSpMkLst>
            <pc:docMk/>
            <pc:sldMk cId="1544525645" sldId="456"/>
            <ac:grpSpMk id="90" creationId="{31997185-CEFA-413A-9A31-10F6155C80C7}"/>
          </ac:grpSpMkLst>
        </pc:grpChg>
        <pc:grpChg chg="mod">
          <ac:chgData name="Tim Cook" userId="d1c7cfb340f2c7ab" providerId="LiveId" clId="{FAA41CA0-58A2-43D6-AEB4-78039B1EF375}" dt="2023-04-06T23:50:46.169" v="436"/>
          <ac:grpSpMkLst>
            <pc:docMk/>
            <pc:sldMk cId="1544525645" sldId="456"/>
            <ac:grpSpMk id="91" creationId="{1A61647D-8C96-5555-FE17-21B94710E083}"/>
          </ac:grpSpMkLst>
        </pc:grpChg>
        <pc:grpChg chg="mod">
          <ac:chgData name="Tim Cook" userId="d1c7cfb340f2c7ab" providerId="LiveId" clId="{FAA41CA0-58A2-43D6-AEB4-78039B1EF375}" dt="2023-04-06T23:50:46.169" v="436"/>
          <ac:grpSpMkLst>
            <pc:docMk/>
            <pc:sldMk cId="1544525645" sldId="456"/>
            <ac:grpSpMk id="92" creationId="{A386367F-C93C-88A0-DCED-91B6B89F6180}"/>
          </ac:grpSpMkLst>
        </pc:grpChg>
        <pc:grpChg chg="mod">
          <ac:chgData name="Tim Cook" userId="d1c7cfb340f2c7ab" providerId="LiveId" clId="{FAA41CA0-58A2-43D6-AEB4-78039B1EF375}" dt="2023-04-06T23:50:51.744" v="446"/>
          <ac:grpSpMkLst>
            <pc:docMk/>
            <pc:sldMk cId="1544525645" sldId="456"/>
            <ac:grpSpMk id="101" creationId="{798C698D-C1CA-CE93-9DAB-2A5424DA017D}"/>
          </ac:grpSpMkLst>
        </pc:grpChg>
        <pc:inkChg chg="add del">
          <ac:chgData name="Tim Cook" userId="d1c7cfb340f2c7ab" providerId="LiveId" clId="{FAA41CA0-58A2-43D6-AEB4-78039B1EF375}" dt="2023-04-06T23:48:41.057" v="331"/>
          <ac:inkMkLst>
            <pc:docMk/>
            <pc:sldMk cId="1544525645" sldId="456"/>
            <ac:inkMk id="3" creationId="{02761B84-E0E0-2CBB-D0EF-7C9CA96CD0EC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3" creationId="{6C5AD2BC-AF3D-8D43-D5F8-E8ABFC3891D8}"/>
          </ac:inkMkLst>
        </pc:inkChg>
        <pc:inkChg chg="add del">
          <ac:chgData name="Tim Cook" userId="d1c7cfb340f2c7ab" providerId="LiveId" clId="{FAA41CA0-58A2-43D6-AEB4-78039B1EF375}" dt="2023-04-06T23:51:40.004" v="449"/>
          <ac:inkMkLst>
            <pc:docMk/>
            <pc:sldMk cId="1544525645" sldId="456"/>
            <ac:inkMk id="3" creationId="{BA308BCF-EFD0-5011-0B1D-719279D5E82E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4" creationId="{52A0694A-255D-2E43-C1E8-FDC75D73ED95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4" creationId="{C0BCDD26-E87D-872D-557E-CD25CD78956B}"/>
          </ac:inkMkLst>
        </pc:inkChg>
        <pc:inkChg chg="add del">
          <ac:chgData name="Tim Cook" userId="d1c7cfb340f2c7ab" providerId="LiveId" clId="{FAA41CA0-58A2-43D6-AEB4-78039B1EF375}" dt="2023-04-06T23:48:41.057" v="333"/>
          <ac:inkMkLst>
            <pc:docMk/>
            <pc:sldMk cId="1544525645" sldId="456"/>
            <ac:inkMk id="4" creationId="{D183F9C7-18E3-0D68-3F77-E584CB633ABC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5" creationId="{1B20CC8C-4EAD-0492-E7A0-8925DAFDC1F9}"/>
          </ac:inkMkLst>
        </pc:inkChg>
        <pc:inkChg chg="add del">
          <ac:chgData name="Tim Cook" userId="d1c7cfb340f2c7ab" providerId="LiveId" clId="{FAA41CA0-58A2-43D6-AEB4-78039B1EF375}" dt="2023-04-06T23:48:41.057" v="332"/>
          <ac:inkMkLst>
            <pc:docMk/>
            <pc:sldMk cId="1544525645" sldId="456"/>
            <ac:inkMk id="5" creationId="{4C26027B-14BB-174D-60F8-0DA8B6331671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5" creationId="{6B24A18B-B126-CFEB-66B0-B5EB6B04CE8E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6" creationId="{05F3A880-DC98-8590-F2B3-A7DC6BC45F83}"/>
          </ac:inkMkLst>
        </pc:inkChg>
        <pc:inkChg chg="add del">
          <ac:chgData name="Tim Cook" userId="d1c7cfb340f2c7ab" providerId="LiveId" clId="{FAA41CA0-58A2-43D6-AEB4-78039B1EF375}" dt="2023-04-06T23:48:41.057" v="334"/>
          <ac:inkMkLst>
            <pc:docMk/>
            <pc:sldMk cId="1544525645" sldId="456"/>
            <ac:inkMk id="6" creationId="{5B1364F7-3DAF-7BF9-4594-96CC04CE6E57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6" creationId="{D0CDACDD-D523-FF97-AA82-E3FB78C34B5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7" creationId="{092D8464-8F25-7B77-AB7D-5C89587987D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8" creationId="{75C4E47E-5771-C3DD-6333-67EA0BAF34E1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9" creationId="{002E1D81-9DE7-BB94-4573-3DDEAF370670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0" creationId="{7DA39983-4F39-264C-F731-EB4F8BAC5DCD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1" creationId="{D2F1497B-2D0E-6868-D9E6-4165F5640B14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12" creationId="{060BE8AA-358B-D6D3-8F73-CBBB99172466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12" creationId="{16DEE4FD-4C1A-3A97-C9DA-317619839CE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3" creationId="{15BAE7AB-1FEF-8EE5-4E9C-71D2736C89F9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4" creationId="{D2490F15-CC95-B961-D8C5-2EB8C95CF00F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5" creationId="{B4A429CD-3AC0-2438-C094-ADE5721E8681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6" creationId="{95E006E1-D440-E4DB-F02C-0470E39F256D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7" creationId="{3134DE46-C851-2921-4140-29A7E587421B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8" creationId="{AA4B5491-33D4-6D0D-9486-B2498B25EB36}"/>
          </ac:inkMkLst>
        </pc:inkChg>
        <pc:inkChg chg="add del">
          <ac:chgData name="Tim Cook" userId="d1c7cfb340f2c7ab" providerId="LiveId" clId="{FAA41CA0-58A2-43D6-AEB4-78039B1EF375}" dt="2023-04-06T23:48:54.058" v="349"/>
          <ac:inkMkLst>
            <pc:docMk/>
            <pc:sldMk cId="1544525645" sldId="456"/>
            <ac:inkMk id="20" creationId="{149B7AFF-8191-796D-E456-7B381914A69E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0" creationId="{20FC3155-8AE0-6B96-7EF1-63A9DFE23589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20" creationId="{58FCB902-6584-9B83-81B9-5F02288EA451}"/>
          </ac:inkMkLst>
        </pc:inkChg>
        <pc:inkChg chg="add mod">
          <ac:chgData name="Tim Cook" userId="d1c7cfb340f2c7ab" providerId="LiveId" clId="{FAA41CA0-58A2-43D6-AEB4-78039B1EF375}" dt="2023-04-06T23:48:56.688" v="352"/>
          <ac:inkMkLst>
            <pc:docMk/>
            <pc:sldMk cId="1544525645" sldId="456"/>
            <ac:inkMk id="21" creationId="{F2D1FB48-1E99-ACA1-31CB-86F01780791F}"/>
          </ac:inkMkLst>
        </pc:inkChg>
        <pc:inkChg chg="add mod">
          <ac:chgData name="Tim Cook" userId="d1c7cfb340f2c7ab" providerId="LiveId" clId="{FAA41CA0-58A2-43D6-AEB4-78039B1EF375}" dt="2023-04-06T23:48:56.688" v="352"/>
          <ac:inkMkLst>
            <pc:docMk/>
            <pc:sldMk cId="1544525645" sldId="456"/>
            <ac:inkMk id="22" creationId="{B5CBE0A7-05C3-8029-C2FB-58535BD492FE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4" creationId="{CE8E86A3-0675-23C9-B35F-3CE0107B2C92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5" creationId="{6B2A8712-494B-21AF-D2B9-04BCA8BCB48A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6" creationId="{15D6C422-E0F5-3F70-80B3-D62AB4BECE51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26" creationId="{A0F5D2CF-542F-F8FE-E169-26AC061BA418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7" creationId="{74E7A874-B55D-7431-CE67-F2E2D16F305D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8" creationId="{BCAB0600-0828-91E3-CC14-59A799CE55BB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9" creationId="{EB05B392-328A-0528-B915-CE1CBB9AEDBB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0" creationId="{DE41ED2A-B63E-DA72-E95A-BF4589688FE8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1" creationId="{647D38DB-E12A-1939-7BCF-A9534B20A230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2" creationId="{60CDFB8E-E823-7EC9-4521-019AD88ECC12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3" creationId="{C4DAB49C-FCBE-7109-C71B-3E1A72D13B75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4" creationId="{52083624-3CE5-221B-92ED-5B0BC7382FF6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5" creationId="{B1D27116-6700-E50D-5182-C976D4201DDB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6" creationId="{D0E237BA-DA69-7E64-0DD1-21C6ABAB32C1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7" creationId="{B19F6E16-D558-E108-BEE8-9D083AD94312}"/>
          </ac:inkMkLst>
        </pc:inkChg>
        <pc:inkChg chg="add">
          <ac:chgData name="Tim Cook" userId="d1c7cfb340f2c7ab" providerId="LiveId" clId="{FAA41CA0-58A2-43D6-AEB4-78039B1EF375}" dt="2023-04-06T23:49:09.589" v="368" actId="9405"/>
          <ac:inkMkLst>
            <pc:docMk/>
            <pc:sldMk cId="1544525645" sldId="456"/>
            <ac:inkMk id="39" creationId="{1DBA5BD8-9465-D7B8-5782-55F1EA530AED}"/>
          </ac:inkMkLst>
        </pc:inkChg>
        <pc:inkChg chg="add del">
          <ac:chgData name="Tim Cook" userId="d1c7cfb340f2c7ab" providerId="LiveId" clId="{FAA41CA0-58A2-43D6-AEB4-78039B1EF375}" dt="2023-04-06T23:49:33.649" v="377"/>
          <ac:inkMkLst>
            <pc:docMk/>
            <pc:sldMk cId="1544525645" sldId="456"/>
            <ac:inkMk id="40" creationId="{919EE4C4-0821-93C5-C706-00E859B0E936}"/>
          </ac:inkMkLst>
        </pc:inkChg>
        <pc:inkChg chg="add del">
          <ac:chgData name="Tim Cook" userId="d1c7cfb340f2c7ab" providerId="LiveId" clId="{FAA41CA0-58A2-43D6-AEB4-78039B1EF375}" dt="2023-04-06T23:49:33.649" v="376"/>
          <ac:inkMkLst>
            <pc:docMk/>
            <pc:sldMk cId="1544525645" sldId="456"/>
            <ac:inkMk id="41" creationId="{A10D8541-3FAB-4627-AD27-896243BEA88C}"/>
          </ac:inkMkLst>
        </pc:inkChg>
        <pc:inkChg chg="add del">
          <ac:chgData name="Tim Cook" userId="d1c7cfb340f2c7ab" providerId="LiveId" clId="{FAA41CA0-58A2-43D6-AEB4-78039B1EF375}" dt="2023-04-06T23:49:33.649" v="374"/>
          <ac:inkMkLst>
            <pc:docMk/>
            <pc:sldMk cId="1544525645" sldId="456"/>
            <ac:inkMk id="42" creationId="{BE05ADC9-588E-F01E-31EE-633865AF791D}"/>
          </ac:inkMkLst>
        </pc:inkChg>
        <pc:inkChg chg="add del">
          <ac:chgData name="Tim Cook" userId="d1c7cfb340f2c7ab" providerId="LiveId" clId="{FAA41CA0-58A2-43D6-AEB4-78039B1EF375}" dt="2023-04-06T23:49:33.649" v="378"/>
          <ac:inkMkLst>
            <pc:docMk/>
            <pc:sldMk cId="1544525645" sldId="456"/>
            <ac:inkMk id="43" creationId="{0C7CA316-068B-4E5E-0258-678D4E01F815}"/>
          </ac:inkMkLst>
        </pc:inkChg>
        <pc:inkChg chg="add del">
          <ac:chgData name="Tim Cook" userId="d1c7cfb340f2c7ab" providerId="LiveId" clId="{FAA41CA0-58A2-43D6-AEB4-78039B1EF375}" dt="2023-04-06T23:49:33.649" v="375"/>
          <ac:inkMkLst>
            <pc:docMk/>
            <pc:sldMk cId="1544525645" sldId="456"/>
            <ac:inkMk id="44" creationId="{C899E1E1-B493-6C83-3B46-5338B178E496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5" creationId="{0D921876-28E1-1971-AC07-9151A38350BE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6" creationId="{398EFBF7-C941-B1D0-E156-D681E2AFE9E7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7" creationId="{D8A61E2B-B9B9-4D98-3008-E5DE880425A2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8" creationId="{6ED74633-415E-8A08-6F63-1482D29F7D2A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9" creationId="{71355E3E-58AA-CD30-ADD5-B04FE3A35171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50" creationId="{E925E293-5003-603F-736C-B43D6C0B6218}"/>
          </ac:inkMkLst>
        </pc:inkChg>
        <pc:inkChg chg="add del">
          <ac:chgData name="Tim Cook" userId="d1c7cfb340f2c7ab" providerId="LiveId" clId="{FAA41CA0-58A2-43D6-AEB4-78039B1EF375}" dt="2023-04-06T23:49:42.697" v="390"/>
          <ac:inkMkLst>
            <pc:docMk/>
            <pc:sldMk cId="1544525645" sldId="456"/>
            <ac:inkMk id="52" creationId="{1CBFDBBB-0850-082B-A7A2-AFA7D639C85B}"/>
          </ac:inkMkLst>
        </pc:inkChg>
        <pc:inkChg chg="add del">
          <ac:chgData name="Tim Cook" userId="d1c7cfb340f2c7ab" providerId="LiveId" clId="{FAA41CA0-58A2-43D6-AEB4-78039B1EF375}" dt="2023-04-06T23:49:43.497" v="391"/>
          <ac:inkMkLst>
            <pc:docMk/>
            <pc:sldMk cId="1544525645" sldId="456"/>
            <ac:inkMk id="53" creationId="{A6923E00-1CF5-BC94-7A76-9C65B9945F25}"/>
          </ac:inkMkLst>
        </pc:inkChg>
        <pc:inkChg chg="add del">
          <ac:chgData name="Tim Cook" userId="d1c7cfb340f2c7ab" providerId="LiveId" clId="{FAA41CA0-58A2-43D6-AEB4-78039B1EF375}" dt="2023-04-06T23:49:42.681" v="389"/>
          <ac:inkMkLst>
            <pc:docMk/>
            <pc:sldMk cId="1544525645" sldId="456"/>
            <ac:inkMk id="54" creationId="{2E3BE7BD-96B4-6FC8-559B-B05961531A80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5" creationId="{16764910-AEC9-A1CF-6C29-46C4BF3EE72A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6" creationId="{F38D61B2-1424-0544-F48B-6573316F0292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7" creationId="{053DC724-9708-586B-4B8F-8A1B1FE04CAC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8" creationId="{184C1D73-697E-28EC-78B9-AF3506AE5F52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9" creationId="{5D55F64D-02F6-DC21-B8B5-0FC2614B21AB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0" creationId="{1F0C7493-EF48-53C2-4D2B-F6340694CA96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1" creationId="{445C0ADA-1E5F-654B-67C1-E36705A38D29}"/>
          </ac:inkMkLst>
        </pc:inkChg>
        <pc:inkChg chg="add del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2" creationId="{55AC8A0B-218D-31CB-EEE9-23377DE5002F}"/>
          </ac:inkMkLst>
        </pc:inkChg>
        <pc:inkChg chg="add del mod">
          <ac:chgData name="Tim Cook" userId="d1c7cfb340f2c7ab" providerId="LiveId" clId="{FAA41CA0-58A2-43D6-AEB4-78039B1EF375}" dt="2023-04-06T23:51:40.004" v="450"/>
          <ac:inkMkLst>
            <pc:docMk/>
            <pc:sldMk cId="1544525645" sldId="456"/>
            <ac:inkMk id="63" creationId="{CA547CAC-0570-6D0E-1533-6EBD8EFE3FA5}"/>
          </ac:inkMkLst>
        </pc:inkChg>
        <pc:inkChg chg="add del mod">
          <ac:chgData name="Tim Cook" userId="d1c7cfb340f2c7ab" providerId="LiveId" clId="{FAA41CA0-58A2-43D6-AEB4-78039B1EF375}" dt="2023-04-06T23:51:40.004" v="451"/>
          <ac:inkMkLst>
            <pc:docMk/>
            <pc:sldMk cId="1544525645" sldId="456"/>
            <ac:inkMk id="64" creationId="{DFA292C8-44D0-1FA9-0DA4-615F71352350}"/>
          </ac:inkMkLst>
        </pc:inkChg>
        <pc:inkChg chg="add del mod">
          <ac:chgData name="Tim Cook" userId="d1c7cfb340f2c7ab" providerId="LiveId" clId="{FAA41CA0-58A2-43D6-AEB4-78039B1EF375}" dt="2023-04-06T23:51:38.953" v="448"/>
          <ac:inkMkLst>
            <pc:docMk/>
            <pc:sldMk cId="1544525645" sldId="456"/>
            <ac:inkMk id="65" creationId="{09EF6D3C-F3A4-1FD9-201C-CDA0811C5466}"/>
          </ac:inkMkLst>
        </pc:inkChg>
        <pc:inkChg chg="add mod">
          <ac:chgData name="Tim Cook" userId="d1c7cfb340f2c7ab" providerId="LiveId" clId="{FAA41CA0-58A2-43D6-AEB4-78039B1EF375}" dt="2023-04-06T23:50:25.754" v="407" actId="1076"/>
          <ac:inkMkLst>
            <pc:docMk/>
            <pc:sldMk cId="1544525645" sldId="456"/>
            <ac:inkMk id="67" creationId="{428725FD-065E-F410-D1C5-FD7BC0379EDF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68" creationId="{F63A7ABB-5385-F45A-29C1-F9CBEC32DBF1}"/>
          </ac:inkMkLst>
        </pc:inkChg>
        <pc:inkChg chg="add del">
          <ac:chgData name="Tim Cook" userId="d1c7cfb340f2c7ab" providerId="LiveId" clId="{FAA41CA0-58A2-43D6-AEB4-78039B1EF375}" dt="2023-04-06T23:50:38.314" v="420"/>
          <ac:inkMkLst>
            <pc:docMk/>
            <pc:sldMk cId="1544525645" sldId="456"/>
            <ac:inkMk id="70" creationId="{39F79916-25FA-AAB2-9E24-6B8E4306EE49}"/>
          </ac:inkMkLst>
        </pc:inkChg>
        <pc:inkChg chg="add del">
          <ac:chgData name="Tim Cook" userId="d1c7cfb340f2c7ab" providerId="LiveId" clId="{FAA41CA0-58A2-43D6-AEB4-78039B1EF375}" dt="2023-04-06T23:50:38.314" v="421"/>
          <ac:inkMkLst>
            <pc:docMk/>
            <pc:sldMk cId="1544525645" sldId="456"/>
            <ac:inkMk id="71" creationId="{B2FCA2BA-B541-CA43-67FD-57A4E019B192}"/>
          </ac:inkMkLst>
        </pc:inkChg>
        <pc:inkChg chg="add del">
          <ac:chgData name="Tim Cook" userId="d1c7cfb340f2c7ab" providerId="LiveId" clId="{FAA41CA0-58A2-43D6-AEB4-78039B1EF375}" dt="2023-04-06T23:50:38.314" v="422"/>
          <ac:inkMkLst>
            <pc:docMk/>
            <pc:sldMk cId="1544525645" sldId="456"/>
            <ac:inkMk id="72" creationId="{899C7529-7871-06E1-FDFC-483942D9D8AD}"/>
          </ac:inkMkLst>
        </pc:inkChg>
        <pc:inkChg chg="add del">
          <ac:chgData name="Tim Cook" userId="d1c7cfb340f2c7ab" providerId="LiveId" clId="{FAA41CA0-58A2-43D6-AEB4-78039B1EF375}" dt="2023-04-06T23:50:38.298" v="416"/>
          <ac:inkMkLst>
            <pc:docMk/>
            <pc:sldMk cId="1544525645" sldId="456"/>
            <ac:inkMk id="73" creationId="{E25E29F8-2620-04E7-7E63-CA39D70F2A78}"/>
          </ac:inkMkLst>
        </pc:inkChg>
        <pc:inkChg chg="add del">
          <ac:chgData name="Tim Cook" userId="d1c7cfb340f2c7ab" providerId="LiveId" clId="{FAA41CA0-58A2-43D6-AEB4-78039B1EF375}" dt="2023-04-06T23:50:38.314" v="418"/>
          <ac:inkMkLst>
            <pc:docMk/>
            <pc:sldMk cId="1544525645" sldId="456"/>
            <ac:inkMk id="74" creationId="{889D2AD9-5554-FE39-4F22-2F4F78B35DB0}"/>
          </ac:inkMkLst>
        </pc:inkChg>
        <pc:inkChg chg="add del">
          <ac:chgData name="Tim Cook" userId="d1c7cfb340f2c7ab" providerId="LiveId" clId="{FAA41CA0-58A2-43D6-AEB4-78039B1EF375}" dt="2023-04-06T23:50:38.314" v="419"/>
          <ac:inkMkLst>
            <pc:docMk/>
            <pc:sldMk cId="1544525645" sldId="456"/>
            <ac:inkMk id="75" creationId="{B405F0E7-D193-6A7C-75D1-CFEFFA3975AC}"/>
          </ac:inkMkLst>
        </pc:inkChg>
        <pc:inkChg chg="add del">
          <ac:chgData name="Tim Cook" userId="d1c7cfb340f2c7ab" providerId="LiveId" clId="{FAA41CA0-58A2-43D6-AEB4-78039B1EF375}" dt="2023-04-06T23:50:38.313" v="417"/>
          <ac:inkMkLst>
            <pc:docMk/>
            <pc:sldMk cId="1544525645" sldId="456"/>
            <ac:inkMk id="76" creationId="{B2945890-A4A8-0977-1A15-BC2FFA771AB0}"/>
          </ac:inkMkLst>
        </pc:inkChg>
        <pc:inkChg chg="add del">
          <ac:chgData name="Tim Cook" userId="d1c7cfb340f2c7ab" providerId="LiveId" clId="{FAA41CA0-58A2-43D6-AEB4-78039B1EF375}" dt="2023-04-06T23:50:38.314" v="423"/>
          <ac:inkMkLst>
            <pc:docMk/>
            <pc:sldMk cId="1544525645" sldId="456"/>
            <ac:inkMk id="77" creationId="{C24B3D20-568C-078A-89F0-FA3FD6ED7EBD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78" creationId="{A909F636-2960-5D88-8A50-159FA78CCA42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79" creationId="{9ED4C02D-AE7A-061A-9068-9421C8058EFB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0" creationId="{CBC21B2C-A085-CBB9-FFC8-7BC074FE4B85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1" creationId="{061B4218-B969-7A9D-935C-0C212F032BB6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2" creationId="{D4A2D34F-843B-D53F-79CB-5ABF730B1CB5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3" creationId="{23E1A0EA-FEC6-4D2A-500E-769B258E0284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4" creationId="{E6BA5F93-4579-0E45-872A-AF6A7E4F62F8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5" creationId="{F592440E-92D9-0180-B890-D908581E76B6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6" creationId="{93139E06-DE01-11CE-B58D-961BD5DD9C4E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7" creationId="{323C1854-F848-7297-1C74-1109C2639371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8" creationId="{FB1E1ABB-74E5-B7BC-BEA5-DB3119F019AB}"/>
          </ac:inkMkLst>
        </pc:inkChg>
        <pc:inkChg chg="add del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9" creationId="{FAEE054E-828D-332C-D01B-E7194F574039}"/>
          </ac:inkMkLst>
        </pc:inkChg>
      </pc:sldChg>
      <pc:sldChg chg="new del">
        <pc:chgData name="Tim Cook" userId="d1c7cfb340f2c7ab" providerId="LiveId" clId="{FAA41CA0-58A2-43D6-AEB4-78039B1EF375}" dt="2023-04-06T23:38:32.635" v="1" actId="680"/>
        <pc:sldMkLst>
          <pc:docMk/>
          <pc:sldMk cId="3302849585" sldId="457"/>
        </pc:sldMkLst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5925D73F-CBB6-4BAB-8869-E854B2F3BEDB}"/>
    <pc:docChg chg="modSld">
      <pc:chgData name="Tim Cook" userId="d1c7cfb340f2c7ab" providerId="LiveId" clId="{5925D73F-CBB6-4BAB-8869-E854B2F3BEDB}" dt="2023-04-23T23:24:51.526" v="313"/>
      <pc:docMkLst>
        <pc:docMk/>
      </pc:docMkLst>
      <pc:sldChg chg="addSp delSp modSp mod">
        <pc:chgData name="Tim Cook" userId="d1c7cfb340f2c7ab" providerId="LiveId" clId="{5925D73F-CBB6-4BAB-8869-E854B2F3BEDB}" dt="2023-04-23T23:24:20.819" v="304" actId="9405"/>
        <pc:sldMkLst>
          <pc:docMk/>
          <pc:sldMk cId="1808346266" sldId="502"/>
        </pc:sldMkLst>
        <pc:grpChg chg="del mod">
          <ac:chgData name="Tim Cook" userId="d1c7cfb340f2c7ab" providerId="LiveId" clId="{5925D73F-CBB6-4BAB-8869-E854B2F3BEDB}" dt="2023-04-23T23:23:13.268" v="218"/>
          <ac:grpSpMkLst>
            <pc:docMk/>
            <pc:sldMk cId="1808346266" sldId="502"/>
            <ac:grpSpMk id="40" creationId="{0E900778-4984-9403-A078-FCAA5205E4ED}"/>
          </ac:grpSpMkLst>
        </pc:grpChg>
        <pc:grpChg chg="del mod">
          <ac:chgData name="Tim Cook" userId="d1c7cfb340f2c7ab" providerId="LiveId" clId="{5925D73F-CBB6-4BAB-8869-E854B2F3BEDB}" dt="2023-04-23T23:23:59.818" v="267"/>
          <ac:grpSpMkLst>
            <pc:docMk/>
            <pc:sldMk cId="1808346266" sldId="502"/>
            <ac:grpSpMk id="41" creationId="{F6839997-7C9B-E6B6-AC86-17373417E79B}"/>
          </ac:grpSpMkLst>
        </pc:grpChg>
        <pc:grpChg chg="del mod">
          <ac:chgData name="Tim Cook" userId="d1c7cfb340f2c7ab" providerId="LiveId" clId="{5925D73F-CBB6-4BAB-8869-E854B2F3BEDB}" dt="2023-04-23T23:23:16.045" v="223"/>
          <ac:grpSpMkLst>
            <pc:docMk/>
            <pc:sldMk cId="1808346266" sldId="502"/>
            <ac:grpSpMk id="43" creationId="{5A402A25-91A9-6830-D2B6-1E79E0946E62}"/>
          </ac:grpSpMkLst>
        </pc:grpChg>
        <pc:grpChg chg="del mod">
          <ac:chgData name="Tim Cook" userId="d1c7cfb340f2c7ab" providerId="LiveId" clId="{5925D73F-CBB6-4BAB-8869-E854B2F3BEDB}" dt="2023-04-23T23:23:59.818" v="264"/>
          <ac:grpSpMkLst>
            <pc:docMk/>
            <pc:sldMk cId="1808346266" sldId="502"/>
            <ac:grpSpMk id="49" creationId="{D3C7207D-27CE-CAA6-881D-9A734454CF21}"/>
          </ac:grpSpMkLst>
        </pc:grpChg>
        <pc:grpChg chg="mod">
          <ac:chgData name="Tim Cook" userId="d1c7cfb340f2c7ab" providerId="LiveId" clId="{5925D73F-CBB6-4BAB-8869-E854B2F3BEDB}" dt="2023-04-23T23:23:32.483" v="245"/>
          <ac:grpSpMkLst>
            <pc:docMk/>
            <pc:sldMk cId="1808346266" sldId="502"/>
            <ac:grpSpMk id="82" creationId="{B66D3E83-0B85-711F-B44C-0EFCA6FC76BD}"/>
          </ac:grpSpMkLst>
        </pc:grpChg>
        <pc:grpChg chg="del mod">
          <ac:chgData name="Tim Cook" userId="d1c7cfb340f2c7ab" providerId="LiveId" clId="{5925D73F-CBB6-4BAB-8869-E854B2F3BEDB}" dt="2023-04-23T23:24:18.137" v="302"/>
          <ac:grpSpMkLst>
            <pc:docMk/>
            <pc:sldMk cId="1808346266" sldId="502"/>
            <ac:grpSpMk id="109" creationId="{A3875CC6-AE23-42D5-36F9-E676487D834A}"/>
          </ac:grpSpMkLst>
        </pc:grpChg>
        <pc:grpChg chg="del mod">
          <ac:chgData name="Tim Cook" userId="d1c7cfb340f2c7ab" providerId="LiveId" clId="{5925D73F-CBB6-4BAB-8869-E854B2F3BEDB}" dt="2023-04-23T23:24:18.137" v="302"/>
          <ac:grpSpMkLst>
            <pc:docMk/>
            <pc:sldMk cId="1808346266" sldId="502"/>
            <ac:grpSpMk id="110" creationId="{72E7ED2B-C4B8-78FF-E218-9D0EBCB14383}"/>
          </ac:grpSpMkLst>
        </pc:grpChg>
        <pc:grpChg chg="del mod">
          <ac:chgData name="Tim Cook" userId="d1c7cfb340f2c7ab" providerId="LiveId" clId="{5925D73F-CBB6-4BAB-8869-E854B2F3BEDB}" dt="2023-04-23T23:24:18.137" v="302"/>
          <ac:grpSpMkLst>
            <pc:docMk/>
            <pc:sldMk cId="1808346266" sldId="502"/>
            <ac:grpSpMk id="111" creationId="{03533E85-E193-A8D0-9503-AD402C44ECEE}"/>
          </ac:grpSpMkLst>
        </pc:grpChg>
        <pc:grpChg chg="del mod">
          <ac:chgData name="Tim Cook" userId="d1c7cfb340f2c7ab" providerId="LiveId" clId="{5925D73F-CBB6-4BAB-8869-E854B2F3BEDB}" dt="2023-04-23T23:24:18.137" v="302"/>
          <ac:grpSpMkLst>
            <pc:docMk/>
            <pc:sldMk cId="1808346266" sldId="502"/>
            <ac:grpSpMk id="112" creationId="{BAB971B2-324B-7C32-5913-8CA69F2196B4}"/>
          </ac:grpSpMkLst>
        </pc:grpChg>
        <pc:grpChg chg="del mod">
          <ac:chgData name="Tim Cook" userId="d1c7cfb340f2c7ab" providerId="LiveId" clId="{5925D73F-CBB6-4BAB-8869-E854B2F3BEDB}" dt="2023-04-23T23:24:18.137" v="302"/>
          <ac:grpSpMkLst>
            <pc:docMk/>
            <pc:sldMk cId="1808346266" sldId="502"/>
            <ac:grpSpMk id="113" creationId="{C433E487-1AA5-5903-AE84-E402F787BE5D}"/>
          </ac:grpSpMkLst>
        </pc:grpChg>
        <pc:grpChg chg="mod">
          <ac:chgData name="Tim Cook" userId="d1c7cfb340f2c7ab" providerId="LiveId" clId="{5925D73F-CBB6-4BAB-8869-E854B2F3BEDB}" dt="2023-04-23T23:24:18.137" v="302"/>
          <ac:grpSpMkLst>
            <pc:docMk/>
            <pc:sldMk cId="1808346266" sldId="502"/>
            <ac:grpSpMk id="116" creationId="{E9163B6E-439C-560E-5955-F85E1801EA8C}"/>
          </ac:grpSpMkLst>
        </pc:grp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4" creationId="{243977B6-4F5B-ACBD-52E5-474B48821320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5" creationId="{438FA481-712F-CCB6-F194-4264AC7ECD5A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6" creationId="{A5B07D1E-F619-A839-0D48-D63075A4D1C3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7" creationId="{01D82CFC-F45C-62E9-163F-089C4063D6A2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8" creationId="{D53477D9-2BAD-EC53-8B31-512A1C282350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10" creationId="{A05F7E4E-5743-684C-7329-8121B7EC5752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11" creationId="{39AA4AC7-A5C8-5377-8957-3FE3EF7E9780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12" creationId="{47AD306B-5788-2701-0461-E72968394DE0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13" creationId="{AEF9F5C7-9DB3-3FE8-49DE-25524CF36F0E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14" creationId="{048EC229-2369-925A-E7B3-7A963E4F6593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15" creationId="{D6107F4F-916D-2F34-7024-C58708DDB5B3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16" creationId="{24CE9FB0-633E-94EB-73E0-510A9C6C6A7A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17" creationId="{F4547261-6030-48C1-5781-82454A85119F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18" creationId="{268F503F-8C79-B5C0-2338-DE8FBC7037BB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19" creationId="{DBAB5C61-3BD1-6315-45F6-2E37B4972B58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20" creationId="{2086E6FD-CC17-1EFB-8273-2A5DEC3C60F9}"/>
          </ac:inkMkLst>
        </pc:inkChg>
        <pc:inkChg chg="add del mod">
          <ac:chgData name="Tim Cook" userId="d1c7cfb340f2c7ab" providerId="LiveId" clId="{5925D73F-CBB6-4BAB-8869-E854B2F3BEDB}" dt="2023-04-23T23:23:13.268" v="218"/>
          <ac:inkMkLst>
            <pc:docMk/>
            <pc:sldMk cId="1808346266" sldId="502"/>
            <ac:inkMk id="21" creationId="{9CD8DACA-A334-AF0C-1781-65F4A62098BB}"/>
          </ac:inkMkLst>
        </pc:inkChg>
        <pc:inkChg chg="add del mod">
          <ac:chgData name="Tim Cook" userId="d1c7cfb340f2c7ab" providerId="LiveId" clId="{5925D73F-CBB6-4BAB-8869-E854B2F3BEDB}" dt="2023-04-23T23:23:59.810" v="261"/>
          <ac:inkMkLst>
            <pc:docMk/>
            <pc:sldMk cId="1808346266" sldId="502"/>
            <ac:inkMk id="21" creationId="{BF0F59C1-8794-481E-C5B9-C3811E12A081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22" creationId="{6DE86E45-9C22-BC16-55B3-DCD8FFD42799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23" creationId="{2E9546AD-5016-6570-5667-9AD01C3A70E9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24" creationId="{05EF7696-884E-49F2-5FEA-C179ABB70C56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25" creationId="{F46A42DB-8779-7CC4-C058-DDD3CAC8B544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26" creationId="{11F4A307-D174-3BD9-A738-7DD17D125A6B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28" creationId="{D208DD43-ABB0-AFE8-EEBC-E66325AE7E2C}"/>
          </ac:inkMkLst>
        </pc:inkChg>
        <pc:inkChg chg="add del mod">
          <ac:chgData name="Tim Cook" userId="d1c7cfb340f2c7ab" providerId="LiveId" clId="{5925D73F-CBB6-4BAB-8869-E854B2F3BEDB}" dt="2023-04-23T23:23:59.818" v="267"/>
          <ac:inkMkLst>
            <pc:docMk/>
            <pc:sldMk cId="1808346266" sldId="502"/>
            <ac:inkMk id="29" creationId="{90208E3C-DD2A-E28A-D3A0-7F92030CF3C8}"/>
          </ac:inkMkLst>
        </pc:inkChg>
        <pc:inkChg chg="add del mod">
          <ac:chgData name="Tim Cook" userId="d1c7cfb340f2c7ab" providerId="LiveId" clId="{5925D73F-CBB6-4BAB-8869-E854B2F3BEDB}" dt="2023-04-23T23:23:13.268" v="217"/>
          <ac:inkMkLst>
            <pc:docMk/>
            <pc:sldMk cId="1808346266" sldId="502"/>
            <ac:inkMk id="29" creationId="{BED120D1-1001-0584-B0B7-064D74A69242}"/>
          </ac:inkMkLst>
        </pc:inkChg>
        <pc:inkChg chg="add del mod">
          <ac:chgData name="Tim Cook" userId="d1c7cfb340f2c7ab" providerId="LiveId" clId="{5925D73F-CBB6-4BAB-8869-E854B2F3BEDB}" dt="2023-04-23T23:23:13.268" v="216"/>
          <ac:inkMkLst>
            <pc:docMk/>
            <pc:sldMk cId="1808346266" sldId="502"/>
            <ac:inkMk id="30" creationId="{1E53EFC8-26C6-6625-354B-FED34FFA4945}"/>
          </ac:inkMkLst>
        </pc:inkChg>
        <pc:inkChg chg="add del mod">
          <ac:chgData name="Tim Cook" userId="d1c7cfb340f2c7ab" providerId="LiveId" clId="{5925D73F-CBB6-4BAB-8869-E854B2F3BEDB}" dt="2023-04-23T23:23:59.810" v="260"/>
          <ac:inkMkLst>
            <pc:docMk/>
            <pc:sldMk cId="1808346266" sldId="502"/>
            <ac:inkMk id="30" creationId="{9CF36D54-2DDE-4581-2E10-4F1B3F181264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31" creationId="{54D3CD50-C843-1195-FBEA-13A519126160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32" creationId="{5C43A920-A313-0093-7F93-4810E4BC2CCB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33" creationId="{C7A3E1C1-FFEB-5261-C524-DC2A78EE6EC9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34" creationId="{03A14543-50E7-E42A-B66F-A732F1CFBAED}"/>
          </ac:inkMkLst>
        </pc:inkChg>
        <pc:inkChg chg="add del mod">
          <ac:chgData name="Tim Cook" userId="d1c7cfb340f2c7ab" providerId="LiveId" clId="{5925D73F-CBB6-4BAB-8869-E854B2F3BEDB}" dt="2023-04-23T23:23:59.818" v="263"/>
          <ac:inkMkLst>
            <pc:docMk/>
            <pc:sldMk cId="1808346266" sldId="502"/>
            <ac:inkMk id="35" creationId="{C37A5137-9C98-AE4D-B236-AFCA7C7A476D}"/>
          </ac:inkMkLst>
        </pc:inkChg>
        <pc:inkChg chg="add del mod">
          <ac:chgData name="Tim Cook" userId="d1c7cfb340f2c7ab" providerId="LiveId" clId="{5925D73F-CBB6-4BAB-8869-E854B2F3BEDB}" dt="2023-04-23T23:23:13.268" v="219"/>
          <ac:inkMkLst>
            <pc:docMk/>
            <pc:sldMk cId="1808346266" sldId="502"/>
            <ac:inkMk id="35" creationId="{FEEA5278-46C6-EF5F-4C7F-0D191F4A77A1}"/>
          </ac:inkMkLst>
        </pc:inkChg>
        <pc:inkChg chg="add del mod">
          <ac:chgData name="Tim Cook" userId="d1c7cfb340f2c7ab" providerId="LiveId" clId="{5925D73F-CBB6-4BAB-8869-E854B2F3BEDB}" dt="2023-04-23T23:23:13.268" v="215"/>
          <ac:inkMkLst>
            <pc:docMk/>
            <pc:sldMk cId="1808346266" sldId="502"/>
            <ac:inkMk id="36" creationId="{6C86870E-81AC-2FF2-3198-BE38E330FCBB}"/>
          </ac:inkMkLst>
        </pc:inkChg>
        <pc:inkChg chg="add del mod">
          <ac:chgData name="Tim Cook" userId="d1c7cfb340f2c7ab" providerId="LiveId" clId="{5925D73F-CBB6-4BAB-8869-E854B2F3BEDB}" dt="2023-04-23T23:23:59.818" v="265"/>
          <ac:inkMkLst>
            <pc:docMk/>
            <pc:sldMk cId="1808346266" sldId="502"/>
            <ac:inkMk id="36" creationId="{FDDC3EDD-7828-1E91-317E-763359BA3048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37" creationId="{3A16435D-69B2-8ED8-EA5E-F3B8D539C912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38" creationId="{9FB93609-0920-265E-3BF3-BDB9A9314FAA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39" creationId="{394271E0-9877-F65C-43EA-842DF45858AD}"/>
          </ac:inkMkLst>
        </pc:inkChg>
        <pc:inkChg chg="add del mod">
          <ac:chgData name="Tim Cook" userId="d1c7cfb340f2c7ab" providerId="LiveId" clId="{5925D73F-CBB6-4BAB-8869-E854B2F3BEDB}" dt="2023-04-23T23:24:00.584" v="272"/>
          <ac:inkMkLst>
            <pc:docMk/>
            <pc:sldMk cId="1808346266" sldId="502"/>
            <ac:inkMk id="40" creationId="{16F75EC9-E611-1B55-1641-B66766831C1B}"/>
          </ac:inkMkLst>
        </pc:inkChg>
        <pc:inkChg chg="add del mod">
          <ac:chgData name="Tim Cook" userId="d1c7cfb340f2c7ab" providerId="LiveId" clId="{5925D73F-CBB6-4BAB-8869-E854B2F3BEDB}" dt="2023-04-23T23:23:16.045" v="223"/>
          <ac:inkMkLst>
            <pc:docMk/>
            <pc:sldMk cId="1808346266" sldId="502"/>
            <ac:inkMk id="41" creationId="{5EB88CCF-B1D2-4E31-BAC6-BD328DEA0AF4}"/>
          </ac:inkMkLst>
        </pc:inkChg>
        <pc:inkChg chg="add del mod">
          <ac:chgData name="Tim Cook" userId="d1c7cfb340f2c7ab" providerId="LiveId" clId="{5925D73F-CBB6-4BAB-8869-E854B2F3BEDB}" dt="2023-04-23T23:23:59.818" v="264"/>
          <ac:inkMkLst>
            <pc:docMk/>
            <pc:sldMk cId="1808346266" sldId="502"/>
            <ac:inkMk id="42" creationId="{61DB8056-F83F-142D-1628-2850795B17EB}"/>
          </ac:inkMkLst>
        </pc:inkChg>
        <pc:inkChg chg="add del mod">
          <ac:chgData name="Tim Cook" userId="d1c7cfb340f2c7ab" providerId="LiveId" clId="{5925D73F-CBB6-4BAB-8869-E854B2F3BEDB}" dt="2023-04-23T23:23:16.285" v="224"/>
          <ac:inkMkLst>
            <pc:docMk/>
            <pc:sldMk cId="1808346266" sldId="502"/>
            <ac:inkMk id="42" creationId="{74F43750-5C91-272C-7668-B26A8B654285}"/>
          </ac:inkMkLst>
        </pc:inkChg>
        <pc:inkChg chg="add del">
          <ac:chgData name="Tim Cook" userId="d1c7cfb340f2c7ab" providerId="LiveId" clId="{5925D73F-CBB6-4BAB-8869-E854B2F3BEDB}" dt="2023-04-23T23:23:26.074" v="235"/>
          <ac:inkMkLst>
            <pc:docMk/>
            <pc:sldMk cId="1808346266" sldId="502"/>
            <ac:inkMk id="44" creationId="{130DBD6D-60C6-EE62-C45F-A4E6FDB16E4E}"/>
          </ac:inkMkLst>
        </pc:inkChg>
        <pc:inkChg chg="add del mod">
          <ac:chgData name="Tim Cook" userId="d1c7cfb340f2c7ab" providerId="LiveId" clId="{5925D73F-CBB6-4BAB-8869-E854B2F3BEDB}" dt="2023-04-23T23:23:59.818" v="268"/>
          <ac:inkMkLst>
            <pc:docMk/>
            <pc:sldMk cId="1808346266" sldId="502"/>
            <ac:inkMk id="44" creationId="{AAACAD31-29E1-925E-A91B-A03196D9CFA0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45" creationId="{6824ACA1-51C8-7C05-EB1E-1002A0968B92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46" creationId="{DD85AD3D-0BC1-B118-1D9C-2C5CCB285F6F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47" creationId="{E7D08F28-3DF7-AC25-D89C-77B4493A303D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48" creationId="{F9EB877B-7D7D-7512-50C2-4C1EF88C0DBE}"/>
          </ac:inkMkLst>
        </pc:inkChg>
        <pc:inkChg chg="add del">
          <ac:chgData name="Tim Cook" userId="d1c7cfb340f2c7ab" providerId="LiveId" clId="{5925D73F-CBB6-4BAB-8869-E854B2F3BEDB}" dt="2023-04-23T23:23:26.074" v="236"/>
          <ac:inkMkLst>
            <pc:docMk/>
            <pc:sldMk cId="1808346266" sldId="502"/>
            <ac:inkMk id="49" creationId="{C95D81CE-6E5F-6A10-1390-B6D36450F7F8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50" creationId="{07A2EE4F-8E49-32D0-11C0-15F3CB7A694D}"/>
          </ac:inkMkLst>
        </pc:inkChg>
        <pc:inkChg chg="add del">
          <ac:chgData name="Tim Cook" userId="d1c7cfb340f2c7ab" providerId="LiveId" clId="{5925D73F-CBB6-4BAB-8869-E854B2F3BEDB}" dt="2023-04-23T23:23:26.074" v="233"/>
          <ac:inkMkLst>
            <pc:docMk/>
            <pc:sldMk cId="1808346266" sldId="502"/>
            <ac:inkMk id="53" creationId="{36DC81A5-2B7C-D532-0D65-6267CCC3A745}"/>
          </ac:inkMkLst>
        </pc:inkChg>
        <pc:inkChg chg="add del mod">
          <ac:chgData name="Tim Cook" userId="d1c7cfb340f2c7ab" providerId="LiveId" clId="{5925D73F-CBB6-4BAB-8869-E854B2F3BEDB}" dt="2023-04-23T23:24:00.576" v="271"/>
          <ac:inkMkLst>
            <pc:docMk/>
            <pc:sldMk cId="1808346266" sldId="502"/>
            <ac:inkMk id="53" creationId="{E7E587BD-3920-6B2C-D4E4-B5C795F44B06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54" creationId="{ACEC6507-B11F-4382-7472-2F55BD8ADAE7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55" creationId="{176805A0-F57E-42F1-9810-3FE1244A2CEB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56" creationId="{523FE86F-06F3-F3CD-7FFB-617577B3F1E9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57" creationId="{0A9B890C-F164-D2F2-D205-F73F856C95B6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58" creationId="{3198A8C2-9769-5F3D-65D5-6D28E0522EDC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60" creationId="{D8961EFB-C078-C297-A07B-D030EEAD90F1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61" creationId="{075E65CA-4989-3EF7-4588-4E6100B923E2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62" creationId="{B653511D-4688-0978-3AF1-22F376FE1C24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63" creationId="{1AE1A0CF-04E0-A203-D605-A3E4B699866E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64" creationId="{A7EDCAC1-BF85-3EEC-DBC0-443133603BAA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65" creationId="{44A9B246-A57E-6021-E4FD-62F3DEF07E58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66" creationId="{2A336EAB-D6FE-29FC-A107-AA887DF55CBD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67" creationId="{5BD357AF-04DE-F3EE-9571-180BBED408E5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68" creationId="{AD860FE3-C00A-F029-DE1A-B1E56F209F28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69" creationId="{B0E7E116-71F4-73DA-2E53-DA5332D13F83}"/>
          </ac:inkMkLst>
        </pc:inkChg>
        <pc:inkChg chg="mod">
          <ac:chgData name="Tim Cook" userId="d1c7cfb340f2c7ab" providerId="LiveId" clId="{5925D73F-CBB6-4BAB-8869-E854B2F3BEDB}" dt="2023-04-23T23:23:05.477" v="208" actId="1076"/>
          <ac:inkMkLst>
            <pc:docMk/>
            <pc:sldMk cId="1808346266" sldId="502"/>
            <ac:inkMk id="70" creationId="{0935B1C9-23B9-2DD4-253A-87B8F13D7BAC}"/>
          </ac:inkMkLst>
        </pc:inkChg>
        <pc:inkChg chg="add del">
          <ac:chgData name="Tim Cook" userId="d1c7cfb340f2c7ab" providerId="LiveId" clId="{5925D73F-CBB6-4BAB-8869-E854B2F3BEDB}" dt="2023-04-23T23:23:59.818" v="262"/>
          <ac:inkMkLst>
            <pc:docMk/>
            <pc:sldMk cId="1808346266" sldId="502"/>
            <ac:inkMk id="71" creationId="{7A7FC804-9041-FCB6-0554-0176FC75E647}"/>
          </ac:inkMkLst>
        </pc:inkChg>
        <pc:inkChg chg="add del">
          <ac:chgData name="Tim Cook" userId="d1c7cfb340f2c7ab" providerId="LiveId" clId="{5925D73F-CBB6-4BAB-8869-E854B2F3BEDB}" dt="2023-04-23T23:23:26.074" v="234"/>
          <ac:inkMkLst>
            <pc:docMk/>
            <pc:sldMk cId="1808346266" sldId="502"/>
            <ac:inkMk id="71" creationId="{DAE0E0B2-C132-4F2A-02B8-3F73340FFB6F}"/>
          </ac:inkMkLst>
        </pc:inkChg>
        <pc:inkChg chg="add del">
          <ac:chgData name="Tim Cook" userId="d1c7cfb340f2c7ab" providerId="LiveId" clId="{5925D73F-CBB6-4BAB-8869-E854B2F3BEDB}" dt="2023-04-23T23:23:59.818" v="270"/>
          <ac:inkMkLst>
            <pc:docMk/>
            <pc:sldMk cId="1808346266" sldId="502"/>
            <ac:inkMk id="72" creationId="{0D20AEE0-697D-BE79-086A-CB0B0873D0D4}"/>
          </ac:inkMkLst>
        </pc:inkChg>
        <pc:inkChg chg="add del">
          <ac:chgData name="Tim Cook" userId="d1c7cfb340f2c7ab" providerId="LiveId" clId="{5925D73F-CBB6-4BAB-8869-E854B2F3BEDB}" dt="2023-04-23T23:23:26.074" v="232"/>
          <ac:inkMkLst>
            <pc:docMk/>
            <pc:sldMk cId="1808346266" sldId="502"/>
            <ac:inkMk id="72" creationId="{49C97AD8-7C9C-CB3A-1C98-B9FD0F5E5FE4}"/>
          </ac:inkMkLst>
        </pc:inkChg>
        <pc:inkChg chg="add del">
          <ac:chgData name="Tim Cook" userId="d1c7cfb340f2c7ab" providerId="LiveId" clId="{5925D73F-CBB6-4BAB-8869-E854B2F3BEDB}" dt="2023-04-23T23:23:59.818" v="266"/>
          <ac:inkMkLst>
            <pc:docMk/>
            <pc:sldMk cId="1808346266" sldId="502"/>
            <ac:inkMk id="73" creationId="{DA82CCCC-A9C7-0A22-F431-0E47F595A9B1}"/>
          </ac:inkMkLst>
        </pc:inkChg>
        <pc:inkChg chg="add del">
          <ac:chgData name="Tim Cook" userId="d1c7cfb340f2c7ab" providerId="LiveId" clId="{5925D73F-CBB6-4BAB-8869-E854B2F3BEDB}" dt="2023-04-23T23:23:26.074" v="231"/>
          <ac:inkMkLst>
            <pc:docMk/>
            <pc:sldMk cId="1808346266" sldId="502"/>
            <ac:inkMk id="73" creationId="{F53EA350-014F-D68F-2431-030788A33D1F}"/>
          </ac:inkMkLst>
        </pc:inkChg>
        <pc:inkChg chg="add mod">
          <ac:chgData name="Tim Cook" userId="d1c7cfb340f2c7ab" providerId="LiveId" clId="{5925D73F-CBB6-4BAB-8869-E854B2F3BEDB}" dt="2023-04-23T23:23:32.483" v="245"/>
          <ac:inkMkLst>
            <pc:docMk/>
            <pc:sldMk cId="1808346266" sldId="502"/>
            <ac:inkMk id="74" creationId="{4989598B-F17A-ADF2-F3AF-89D053768B32}"/>
          </ac:inkMkLst>
        </pc:inkChg>
        <pc:inkChg chg="add mod">
          <ac:chgData name="Tim Cook" userId="d1c7cfb340f2c7ab" providerId="LiveId" clId="{5925D73F-CBB6-4BAB-8869-E854B2F3BEDB}" dt="2023-04-23T23:23:32.483" v="245"/>
          <ac:inkMkLst>
            <pc:docMk/>
            <pc:sldMk cId="1808346266" sldId="502"/>
            <ac:inkMk id="75" creationId="{7CF64E5D-81F3-0680-4D13-7DB7033EF787}"/>
          </ac:inkMkLst>
        </pc:inkChg>
        <pc:inkChg chg="add mod">
          <ac:chgData name="Tim Cook" userId="d1c7cfb340f2c7ab" providerId="LiveId" clId="{5925D73F-CBB6-4BAB-8869-E854B2F3BEDB}" dt="2023-04-23T23:23:32.483" v="245"/>
          <ac:inkMkLst>
            <pc:docMk/>
            <pc:sldMk cId="1808346266" sldId="502"/>
            <ac:inkMk id="76" creationId="{9B1DE4F4-5037-D02D-F9BD-0511B07A24BC}"/>
          </ac:inkMkLst>
        </pc:inkChg>
        <pc:inkChg chg="add mod">
          <ac:chgData name="Tim Cook" userId="d1c7cfb340f2c7ab" providerId="LiveId" clId="{5925D73F-CBB6-4BAB-8869-E854B2F3BEDB}" dt="2023-04-23T23:23:32.483" v="245"/>
          <ac:inkMkLst>
            <pc:docMk/>
            <pc:sldMk cId="1808346266" sldId="502"/>
            <ac:inkMk id="77" creationId="{73E4457A-E2BD-AC23-DB9E-24447B446D27}"/>
          </ac:inkMkLst>
        </pc:inkChg>
        <pc:inkChg chg="add mod">
          <ac:chgData name="Tim Cook" userId="d1c7cfb340f2c7ab" providerId="LiveId" clId="{5925D73F-CBB6-4BAB-8869-E854B2F3BEDB}" dt="2023-04-23T23:23:32.483" v="245"/>
          <ac:inkMkLst>
            <pc:docMk/>
            <pc:sldMk cId="1808346266" sldId="502"/>
            <ac:inkMk id="78" creationId="{5343B3EA-E490-DDF6-0688-3674391A2BAB}"/>
          </ac:inkMkLst>
        </pc:inkChg>
        <pc:inkChg chg="add mod">
          <ac:chgData name="Tim Cook" userId="d1c7cfb340f2c7ab" providerId="LiveId" clId="{5925D73F-CBB6-4BAB-8869-E854B2F3BEDB}" dt="2023-04-23T23:23:32.483" v="245"/>
          <ac:inkMkLst>
            <pc:docMk/>
            <pc:sldMk cId="1808346266" sldId="502"/>
            <ac:inkMk id="79" creationId="{CDA7F957-5FF5-5FDB-F7DA-078E2D177955}"/>
          </ac:inkMkLst>
        </pc:inkChg>
        <pc:inkChg chg="add mod">
          <ac:chgData name="Tim Cook" userId="d1c7cfb340f2c7ab" providerId="LiveId" clId="{5925D73F-CBB6-4BAB-8869-E854B2F3BEDB}" dt="2023-04-23T23:23:32.483" v="245"/>
          <ac:inkMkLst>
            <pc:docMk/>
            <pc:sldMk cId="1808346266" sldId="502"/>
            <ac:inkMk id="80" creationId="{5648FD8E-CA7B-CB17-C630-37531274B4DA}"/>
          </ac:inkMkLst>
        </pc:inkChg>
        <pc:inkChg chg="add">
          <ac:chgData name="Tim Cook" userId="d1c7cfb340f2c7ab" providerId="LiveId" clId="{5925D73F-CBB6-4BAB-8869-E854B2F3BEDB}" dt="2023-04-23T23:23:31.525" v="244" actId="9405"/>
          <ac:inkMkLst>
            <pc:docMk/>
            <pc:sldMk cId="1808346266" sldId="502"/>
            <ac:inkMk id="81" creationId="{2C18029E-615E-1B1F-4F04-2FD7419F0E7E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83" creationId="{0705E3A1-9B04-4A8F-CAA8-E2DCA1834D38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84" creationId="{6AE4B546-B4BB-2963-F3D0-47E5E437D45C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85" creationId="{3E331D1F-D589-80BC-6EC9-4FA4D83BD709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86" creationId="{692C77C0-06FB-E576-D44E-E648AF220567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87" creationId="{4FB3667D-6A65-5D9F-4772-FAF0E161C678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88" creationId="{5B825AFC-2900-CDEE-E54F-AE9E3948AB36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89" creationId="{4DFE0D61-29C2-C680-A962-0EE414DBFF15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90" creationId="{22AE2D27-14DB-BF24-CA8E-CB3DF8281BC3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91" creationId="{539CF550-BA7D-D9DD-1752-0E4190C30969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92" creationId="{B3A4AF6B-7058-DF8D-73BB-5E97F7FD081A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93" creationId="{C2808B90-488D-93A1-80F6-6838CA3F5DD8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94" creationId="{E354CC93-6B6D-B426-3EF2-9E43809D61D9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95" creationId="{A642A5DF-B9FB-BD49-1955-1CC7180C8A46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96" creationId="{D09E4D8F-556F-1FA8-D119-49F2E2A02021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97" creationId="{8ECA8CE3-2834-3DC2-911A-7FE8B56E24F8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98" creationId="{AD0F605F-5F0C-9A58-CD48-4B2293ACB8E9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99" creationId="{95AD7652-611A-DDF2-B486-B1215D22A11B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100" creationId="{3600FDC9-04EB-0265-7671-4D9B7ECAB88E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101" creationId="{8E4D21CD-2BDC-51D1-795C-BE8D3A5559D7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102" creationId="{944DB1AC-6245-1359-0CB2-BF140820EB93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103" creationId="{9B71A532-CCCC-F0F5-D744-2767173BB1DA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104" creationId="{43C124DB-2779-0CB1-8CC6-0284CF04E2F6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105" creationId="{27EB8773-67B5-7F0B-C3A2-2766EA079B73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106" creationId="{435EE7D8-011E-634F-75F4-97FF70F3A9C0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107" creationId="{F99317A5-E651-6FC0-59C5-F1C2E36EE689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108" creationId="{F72CB192-3768-88E5-023C-E83486C8ABAF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114" creationId="{DE197900-0569-A852-FEE9-37013A8D21D8}"/>
          </ac:inkMkLst>
        </pc:inkChg>
        <pc:inkChg chg="add mod">
          <ac:chgData name="Tim Cook" userId="d1c7cfb340f2c7ab" providerId="LiveId" clId="{5925D73F-CBB6-4BAB-8869-E854B2F3BEDB}" dt="2023-04-23T23:24:18.137" v="302"/>
          <ac:inkMkLst>
            <pc:docMk/>
            <pc:sldMk cId="1808346266" sldId="502"/>
            <ac:inkMk id="115" creationId="{7AC257C6-E93F-81BE-2B39-7AC6482E3E14}"/>
          </ac:inkMkLst>
        </pc:inkChg>
        <pc:inkChg chg="add">
          <ac:chgData name="Tim Cook" userId="d1c7cfb340f2c7ab" providerId="LiveId" clId="{5925D73F-CBB6-4BAB-8869-E854B2F3BEDB}" dt="2023-04-23T23:24:20.366" v="303" actId="9405"/>
          <ac:inkMkLst>
            <pc:docMk/>
            <pc:sldMk cId="1808346266" sldId="502"/>
            <ac:inkMk id="117" creationId="{5D7F879B-F4A6-CB0D-6B1A-C25E3061E42D}"/>
          </ac:inkMkLst>
        </pc:inkChg>
        <pc:inkChg chg="add">
          <ac:chgData name="Tim Cook" userId="d1c7cfb340f2c7ab" providerId="LiveId" clId="{5925D73F-CBB6-4BAB-8869-E854B2F3BEDB}" dt="2023-04-23T23:24:20.819" v="304" actId="9405"/>
          <ac:inkMkLst>
            <pc:docMk/>
            <pc:sldMk cId="1808346266" sldId="502"/>
            <ac:inkMk id="118" creationId="{7BDBDDEF-00AB-D9BA-28E7-FA94A95103E5}"/>
          </ac:inkMkLst>
        </pc:inkChg>
      </pc:sldChg>
      <pc:sldChg chg="addSp delSp modSp mod">
        <pc:chgData name="Tim Cook" userId="d1c7cfb340f2c7ab" providerId="LiveId" clId="{5925D73F-CBB6-4BAB-8869-E854B2F3BEDB}" dt="2023-04-23T23:24:51.526" v="313"/>
        <pc:sldMkLst>
          <pc:docMk/>
          <pc:sldMk cId="264356361" sldId="503"/>
        </pc:sldMkLst>
        <pc:grpChg chg="del mod">
          <ac:chgData name="Tim Cook" userId="d1c7cfb340f2c7ab" providerId="LiveId" clId="{5925D73F-CBB6-4BAB-8869-E854B2F3BEDB}" dt="2023-04-23T23:19:23.750" v="44"/>
          <ac:grpSpMkLst>
            <pc:docMk/>
            <pc:sldMk cId="264356361" sldId="503"/>
            <ac:grpSpMk id="21" creationId="{7C0764B3-FEC4-A6F3-BB2F-0E8864758966}"/>
          </ac:grpSpMkLst>
        </pc:grpChg>
        <pc:grpChg chg="del mod">
          <ac:chgData name="Tim Cook" userId="d1c7cfb340f2c7ab" providerId="LiveId" clId="{5925D73F-CBB6-4BAB-8869-E854B2F3BEDB}" dt="2023-04-23T23:19:31.858" v="56"/>
          <ac:grpSpMkLst>
            <pc:docMk/>
            <pc:sldMk cId="264356361" sldId="503"/>
            <ac:grpSpMk id="47" creationId="{2CA72B7C-479D-CFBE-3765-EED9C6B30286}"/>
          </ac:grpSpMkLst>
        </pc:grpChg>
        <pc:grpChg chg="del mod">
          <ac:chgData name="Tim Cook" userId="d1c7cfb340f2c7ab" providerId="LiveId" clId="{5925D73F-CBB6-4BAB-8869-E854B2F3BEDB}" dt="2023-04-23T23:24:48.155" v="307"/>
          <ac:grpSpMkLst>
            <pc:docMk/>
            <pc:sldMk cId="264356361" sldId="503"/>
            <ac:grpSpMk id="48" creationId="{6BF82A63-0503-B58E-411B-CFE3A3F12952}"/>
          </ac:grpSpMkLst>
        </pc:grpChg>
        <pc:grpChg chg="mod">
          <ac:chgData name="Tim Cook" userId="d1c7cfb340f2c7ab" providerId="LiveId" clId="{5925D73F-CBB6-4BAB-8869-E854B2F3BEDB}" dt="2023-04-23T23:19:31.858" v="56"/>
          <ac:grpSpMkLst>
            <pc:docMk/>
            <pc:sldMk cId="264356361" sldId="503"/>
            <ac:grpSpMk id="50" creationId="{355D3F31-8F37-4D5C-C7AA-36570A3BC353}"/>
          </ac:grpSpMkLst>
        </pc:grpChg>
        <pc:grpChg chg="mod">
          <ac:chgData name="Tim Cook" userId="d1c7cfb340f2c7ab" providerId="LiveId" clId="{5925D73F-CBB6-4BAB-8869-E854B2F3BEDB}" dt="2023-04-23T23:24:51.526" v="313"/>
          <ac:grpSpMkLst>
            <pc:docMk/>
            <pc:sldMk cId="264356361" sldId="503"/>
            <ac:grpSpMk id="57" creationId="{AF2F3C7B-118C-ECDB-DE12-52EC6887971D}"/>
          </ac:grpSpMkLst>
        </pc:grpChg>
        <pc:inkChg chg="add del">
          <ac:chgData name="Tim Cook" userId="d1c7cfb340f2c7ab" providerId="LiveId" clId="{5925D73F-CBB6-4BAB-8869-E854B2F3BEDB}" dt="2023-04-23T23:24:47.660" v="305"/>
          <ac:inkMkLst>
            <pc:docMk/>
            <pc:sldMk cId="264356361" sldId="503"/>
            <ac:inkMk id="3" creationId="{5A33C4E3-435E-E827-1404-61CBA9FD3C92}"/>
          </ac:inkMkLst>
        </pc:inkChg>
        <pc:inkChg chg="mod">
          <ac:chgData name="Tim Cook" userId="d1c7cfb340f2c7ab" providerId="LiveId" clId="{5925D73F-CBB6-4BAB-8869-E854B2F3BEDB}" dt="2023-04-23T23:19:23.750" v="44"/>
          <ac:inkMkLst>
            <pc:docMk/>
            <pc:sldMk cId="264356361" sldId="503"/>
            <ac:inkMk id="22" creationId="{0A01DCE9-3F42-A200-2701-750DD1B98E90}"/>
          </ac:inkMkLst>
        </pc:inkChg>
        <pc:inkChg chg="del">
          <ac:chgData name="Tim Cook" userId="d1c7cfb340f2c7ab" providerId="LiveId" clId="{5925D73F-CBB6-4BAB-8869-E854B2F3BEDB}" dt="2023-04-23T23:19:23.742" v="41"/>
          <ac:inkMkLst>
            <pc:docMk/>
            <pc:sldMk cId="264356361" sldId="503"/>
            <ac:inkMk id="23" creationId="{8DE9604F-E56F-F6B4-A54B-471F9E8FC505}"/>
          </ac:inkMkLst>
        </pc:inkChg>
        <pc:inkChg chg="del mod">
          <ac:chgData name="Tim Cook" userId="d1c7cfb340f2c7ab" providerId="LiveId" clId="{5925D73F-CBB6-4BAB-8869-E854B2F3BEDB}" dt="2023-04-23T23:19:23.750" v="44"/>
          <ac:inkMkLst>
            <pc:docMk/>
            <pc:sldMk cId="264356361" sldId="503"/>
            <ac:inkMk id="24" creationId="{2620F80A-1D2E-EFA8-81E6-9635CCEE6AED}"/>
          </ac:inkMkLst>
        </pc:inkChg>
        <pc:inkChg chg="del mod">
          <ac:chgData name="Tim Cook" userId="d1c7cfb340f2c7ab" providerId="LiveId" clId="{5925D73F-CBB6-4BAB-8869-E854B2F3BEDB}" dt="2023-04-23T23:19:23.750" v="43"/>
          <ac:inkMkLst>
            <pc:docMk/>
            <pc:sldMk cId="264356361" sldId="503"/>
            <ac:inkMk id="25" creationId="{130542D1-0FA4-C59F-94B5-16119843BF4B}"/>
          </ac:inkMkLst>
        </pc:inkChg>
        <pc:inkChg chg="del mod">
          <ac:chgData name="Tim Cook" userId="d1c7cfb340f2c7ab" providerId="LiveId" clId="{5925D73F-CBB6-4BAB-8869-E854B2F3BEDB}" dt="2023-04-23T23:19:23.750" v="42"/>
          <ac:inkMkLst>
            <pc:docMk/>
            <pc:sldMk cId="264356361" sldId="503"/>
            <ac:inkMk id="26" creationId="{2CB20CAF-95CE-B221-9789-E979E01A4345}"/>
          </ac:inkMkLst>
        </pc:inkChg>
        <pc:inkChg chg="add del mod">
          <ac:chgData name="Tim Cook" userId="d1c7cfb340f2c7ab" providerId="LiveId" clId="{5925D73F-CBB6-4BAB-8869-E854B2F3BEDB}" dt="2023-04-23T23:24:48.155" v="306"/>
          <ac:inkMkLst>
            <pc:docMk/>
            <pc:sldMk cId="264356361" sldId="503"/>
            <ac:inkMk id="39" creationId="{C798C8A5-9160-9874-9685-BF6890D64E79}"/>
          </ac:inkMkLst>
        </pc:inkChg>
        <pc:inkChg chg="add del mod">
          <ac:chgData name="Tim Cook" userId="d1c7cfb340f2c7ab" providerId="LiveId" clId="{5925D73F-CBB6-4BAB-8869-E854B2F3BEDB}" dt="2023-04-23T23:24:48.155" v="308"/>
          <ac:inkMkLst>
            <pc:docMk/>
            <pc:sldMk cId="264356361" sldId="503"/>
            <ac:inkMk id="40" creationId="{9DE31FB5-766E-40F2-B8DD-5D64250BC119}"/>
          </ac:inkMkLst>
        </pc:inkChg>
        <pc:inkChg chg="add del mod">
          <ac:chgData name="Tim Cook" userId="d1c7cfb340f2c7ab" providerId="LiveId" clId="{5925D73F-CBB6-4BAB-8869-E854B2F3BEDB}" dt="2023-04-23T23:24:48.155" v="307"/>
          <ac:inkMkLst>
            <pc:docMk/>
            <pc:sldMk cId="264356361" sldId="503"/>
            <ac:inkMk id="41" creationId="{F6DEF606-4D23-6D77-5FFA-89F142825D58}"/>
          </ac:inkMkLst>
        </pc:inkChg>
        <pc:inkChg chg="add mod">
          <ac:chgData name="Tim Cook" userId="d1c7cfb340f2c7ab" providerId="LiveId" clId="{5925D73F-CBB6-4BAB-8869-E854B2F3BEDB}" dt="2023-04-23T23:19:31.858" v="56"/>
          <ac:inkMkLst>
            <pc:docMk/>
            <pc:sldMk cId="264356361" sldId="503"/>
            <ac:inkMk id="42" creationId="{C56F80EE-657A-0EB1-3291-F69C8FC1D741}"/>
          </ac:inkMkLst>
        </pc:inkChg>
        <pc:inkChg chg="add mod">
          <ac:chgData name="Tim Cook" userId="d1c7cfb340f2c7ab" providerId="LiveId" clId="{5925D73F-CBB6-4BAB-8869-E854B2F3BEDB}" dt="2023-04-23T23:19:31.858" v="56"/>
          <ac:inkMkLst>
            <pc:docMk/>
            <pc:sldMk cId="264356361" sldId="503"/>
            <ac:inkMk id="43" creationId="{3F7BDBD1-9F9E-8057-50EB-5DCA73BDAD07}"/>
          </ac:inkMkLst>
        </pc:inkChg>
        <pc:inkChg chg="add mod">
          <ac:chgData name="Tim Cook" userId="d1c7cfb340f2c7ab" providerId="LiveId" clId="{5925D73F-CBB6-4BAB-8869-E854B2F3BEDB}" dt="2023-04-23T23:19:31.858" v="56"/>
          <ac:inkMkLst>
            <pc:docMk/>
            <pc:sldMk cId="264356361" sldId="503"/>
            <ac:inkMk id="44" creationId="{37D12C92-7A2C-808E-E3CD-63A3D9C03CFA}"/>
          </ac:inkMkLst>
        </pc:inkChg>
        <pc:inkChg chg="add mod">
          <ac:chgData name="Tim Cook" userId="d1c7cfb340f2c7ab" providerId="LiveId" clId="{5925D73F-CBB6-4BAB-8869-E854B2F3BEDB}" dt="2023-04-23T23:19:31.858" v="56"/>
          <ac:inkMkLst>
            <pc:docMk/>
            <pc:sldMk cId="264356361" sldId="503"/>
            <ac:inkMk id="45" creationId="{49AE1858-BD3C-7E78-3094-33D049E0BC48}"/>
          </ac:inkMkLst>
        </pc:inkChg>
        <pc:inkChg chg="add mod">
          <ac:chgData name="Tim Cook" userId="d1c7cfb340f2c7ab" providerId="LiveId" clId="{5925D73F-CBB6-4BAB-8869-E854B2F3BEDB}" dt="2023-04-23T23:19:31.858" v="56"/>
          <ac:inkMkLst>
            <pc:docMk/>
            <pc:sldMk cId="264356361" sldId="503"/>
            <ac:inkMk id="46" creationId="{4F942BBC-D28E-F6ED-050A-AA0322514663}"/>
          </ac:inkMkLst>
        </pc:inkChg>
        <pc:inkChg chg="add mod">
          <ac:chgData name="Tim Cook" userId="d1c7cfb340f2c7ab" providerId="LiveId" clId="{5925D73F-CBB6-4BAB-8869-E854B2F3BEDB}" dt="2023-04-23T23:19:31.858" v="56"/>
          <ac:inkMkLst>
            <pc:docMk/>
            <pc:sldMk cId="264356361" sldId="503"/>
            <ac:inkMk id="49" creationId="{D2EE27EA-38BE-12A7-5EF9-501999DB6A0F}"/>
          </ac:inkMkLst>
        </pc:inkChg>
        <pc:inkChg chg="add">
          <ac:chgData name="Tim Cook" userId="d1c7cfb340f2c7ab" providerId="LiveId" clId="{5925D73F-CBB6-4BAB-8869-E854B2F3BEDB}" dt="2023-04-23T23:19:48.634" v="57" actId="9405"/>
          <ac:inkMkLst>
            <pc:docMk/>
            <pc:sldMk cId="264356361" sldId="503"/>
            <ac:inkMk id="51" creationId="{CCBDEAD7-F54A-C6DA-7473-26CF08A1E924}"/>
          </ac:inkMkLst>
        </pc:inkChg>
        <pc:inkChg chg="add">
          <ac:chgData name="Tim Cook" userId="d1c7cfb340f2c7ab" providerId="LiveId" clId="{5925D73F-CBB6-4BAB-8869-E854B2F3BEDB}" dt="2023-04-23T23:19:50.402" v="58" actId="9405"/>
          <ac:inkMkLst>
            <pc:docMk/>
            <pc:sldMk cId="264356361" sldId="503"/>
            <ac:inkMk id="52" creationId="{1479B95D-FF3D-3153-E711-8A137EA420A6}"/>
          </ac:inkMkLst>
        </pc:inkChg>
        <pc:inkChg chg="add">
          <ac:chgData name="Tim Cook" userId="d1c7cfb340f2c7ab" providerId="LiveId" clId="{5925D73F-CBB6-4BAB-8869-E854B2F3BEDB}" dt="2023-04-23T23:24:49.590" v="309" actId="9405"/>
          <ac:inkMkLst>
            <pc:docMk/>
            <pc:sldMk cId="264356361" sldId="503"/>
            <ac:inkMk id="53" creationId="{97881C6E-C8CE-E8BE-F52D-D04331FC1E4C}"/>
          </ac:inkMkLst>
        </pc:inkChg>
        <pc:inkChg chg="add mod">
          <ac:chgData name="Tim Cook" userId="d1c7cfb340f2c7ab" providerId="LiveId" clId="{5925D73F-CBB6-4BAB-8869-E854B2F3BEDB}" dt="2023-04-23T23:24:51.526" v="313"/>
          <ac:inkMkLst>
            <pc:docMk/>
            <pc:sldMk cId="264356361" sldId="503"/>
            <ac:inkMk id="54" creationId="{9577476F-B743-7E24-50AF-15536AFB0E20}"/>
          </ac:inkMkLst>
        </pc:inkChg>
        <pc:inkChg chg="add mod">
          <ac:chgData name="Tim Cook" userId="d1c7cfb340f2c7ab" providerId="LiveId" clId="{5925D73F-CBB6-4BAB-8869-E854B2F3BEDB}" dt="2023-04-23T23:24:51.526" v="313"/>
          <ac:inkMkLst>
            <pc:docMk/>
            <pc:sldMk cId="264356361" sldId="503"/>
            <ac:inkMk id="55" creationId="{62E2CC06-42E2-ACEA-3594-F37B1F813955}"/>
          </ac:inkMkLst>
        </pc:inkChg>
        <pc:inkChg chg="add mod">
          <ac:chgData name="Tim Cook" userId="d1c7cfb340f2c7ab" providerId="LiveId" clId="{5925D73F-CBB6-4BAB-8869-E854B2F3BEDB}" dt="2023-04-23T23:24:51.526" v="313"/>
          <ac:inkMkLst>
            <pc:docMk/>
            <pc:sldMk cId="264356361" sldId="503"/>
            <ac:inkMk id="56" creationId="{AF8BD6F8-7580-CE5C-847B-9A161592D026}"/>
          </ac:inkMkLst>
        </pc:inkChg>
      </pc:sldChg>
      <pc:sldChg chg="addSp delSp mod">
        <pc:chgData name="Tim Cook" userId="d1c7cfb340f2c7ab" providerId="LiveId" clId="{5925D73F-CBB6-4BAB-8869-E854B2F3BEDB}" dt="2023-04-23T23:20:21.668" v="61" actId="9405"/>
        <pc:sldMkLst>
          <pc:docMk/>
          <pc:sldMk cId="4094672878" sldId="505"/>
        </pc:sldMkLst>
        <pc:inkChg chg="add del">
          <ac:chgData name="Tim Cook" userId="d1c7cfb340f2c7ab" providerId="LiveId" clId="{5925D73F-CBB6-4BAB-8869-E854B2F3BEDB}" dt="2023-04-23T23:20:19.921" v="60"/>
          <ac:inkMkLst>
            <pc:docMk/>
            <pc:sldMk cId="4094672878" sldId="505"/>
            <ac:inkMk id="3" creationId="{F3BD63ED-DD34-18C1-63C7-C570D3D3047A}"/>
          </ac:inkMkLst>
        </pc:inkChg>
        <pc:inkChg chg="add">
          <ac:chgData name="Tim Cook" userId="d1c7cfb340f2c7ab" providerId="LiveId" clId="{5925D73F-CBB6-4BAB-8869-E854B2F3BEDB}" dt="2023-04-23T23:20:21.668" v="61" actId="9405"/>
          <ac:inkMkLst>
            <pc:docMk/>
            <pc:sldMk cId="4094672878" sldId="505"/>
            <ac:inkMk id="21" creationId="{60662D85-1ABA-1787-B77A-597F3EEE41E7}"/>
          </ac:inkMkLst>
        </pc:inkChg>
      </pc:sldChg>
      <pc:sldChg chg="addSp delSp modSp mod">
        <pc:chgData name="Tim Cook" userId="d1c7cfb340f2c7ab" providerId="LiveId" clId="{5925D73F-CBB6-4BAB-8869-E854B2F3BEDB}" dt="2023-04-23T23:21:30.953" v="121" actId="9405"/>
        <pc:sldMkLst>
          <pc:docMk/>
          <pc:sldMk cId="2312973828" sldId="506"/>
        </pc:sldMkLst>
        <pc:grpChg chg="mod">
          <ac:chgData name="Tim Cook" userId="d1c7cfb340f2c7ab" providerId="LiveId" clId="{5925D73F-CBB6-4BAB-8869-E854B2F3BEDB}" dt="2023-04-23T23:21:20.924" v="117"/>
          <ac:grpSpMkLst>
            <pc:docMk/>
            <pc:sldMk cId="2312973828" sldId="506"/>
            <ac:grpSpMk id="6" creationId="{9EC483D2-2A4B-5F71-651D-9F95C0090438}"/>
          </ac:grpSpMkLst>
        </pc:grpChg>
        <pc:grpChg chg="mod">
          <ac:chgData name="Tim Cook" userId="d1c7cfb340f2c7ab" providerId="LiveId" clId="{5925D73F-CBB6-4BAB-8869-E854B2F3BEDB}" dt="2023-04-23T23:21:17.088" v="113"/>
          <ac:grpSpMkLst>
            <pc:docMk/>
            <pc:sldMk cId="2312973828" sldId="506"/>
            <ac:grpSpMk id="44" creationId="{AE113851-F8FA-BB71-A016-1AEB2A346027}"/>
          </ac:grpSpMkLst>
        </pc:grpChg>
        <pc:inkChg chg="add mod">
          <ac:chgData name="Tim Cook" userId="d1c7cfb340f2c7ab" providerId="LiveId" clId="{5925D73F-CBB6-4BAB-8869-E854B2F3BEDB}" dt="2023-04-23T23:21:20.924" v="117"/>
          <ac:inkMkLst>
            <pc:docMk/>
            <pc:sldMk cId="2312973828" sldId="506"/>
            <ac:inkMk id="3" creationId="{0EBCBCCA-0078-5FE6-796A-07DEF7D8BB44}"/>
          </ac:inkMkLst>
        </pc:inkChg>
        <pc:inkChg chg="add mod">
          <ac:chgData name="Tim Cook" userId="d1c7cfb340f2c7ab" providerId="LiveId" clId="{5925D73F-CBB6-4BAB-8869-E854B2F3BEDB}" dt="2023-04-23T23:21:20.924" v="117"/>
          <ac:inkMkLst>
            <pc:docMk/>
            <pc:sldMk cId="2312973828" sldId="506"/>
            <ac:inkMk id="4" creationId="{31B72FE8-3155-96D0-F28A-BD138DC17E7E}"/>
          </ac:inkMkLst>
        </pc:inkChg>
        <pc:inkChg chg="add mod">
          <ac:chgData name="Tim Cook" userId="d1c7cfb340f2c7ab" providerId="LiveId" clId="{5925D73F-CBB6-4BAB-8869-E854B2F3BEDB}" dt="2023-04-23T23:21:20.924" v="117"/>
          <ac:inkMkLst>
            <pc:docMk/>
            <pc:sldMk cId="2312973828" sldId="506"/>
            <ac:inkMk id="5" creationId="{2BE50434-9F29-E853-7261-121654F2F60D}"/>
          </ac:inkMkLst>
        </pc:inkChg>
        <pc:inkChg chg="add del">
          <ac:chgData name="Tim Cook" userId="d1c7cfb340f2c7ab" providerId="LiveId" clId="{5925D73F-CBB6-4BAB-8869-E854B2F3BEDB}" dt="2023-04-23T23:21:27.182" v="119"/>
          <ac:inkMkLst>
            <pc:docMk/>
            <pc:sldMk cId="2312973828" sldId="506"/>
            <ac:inkMk id="7" creationId="{B7EBAF1A-309B-5D0A-9203-E29F2EC4C423}"/>
          </ac:inkMkLst>
        </pc:inkChg>
        <pc:inkChg chg="add">
          <ac:chgData name="Tim Cook" userId="d1c7cfb340f2c7ab" providerId="LiveId" clId="{5925D73F-CBB6-4BAB-8869-E854B2F3BEDB}" dt="2023-04-23T23:21:29.022" v="120" actId="9405"/>
          <ac:inkMkLst>
            <pc:docMk/>
            <pc:sldMk cId="2312973828" sldId="506"/>
            <ac:inkMk id="8" creationId="{49D9C2F7-8269-0AEA-0450-4DB1598DBDB3}"/>
          </ac:inkMkLst>
        </pc:inkChg>
        <pc:inkChg chg="add">
          <ac:chgData name="Tim Cook" userId="d1c7cfb340f2c7ab" providerId="LiveId" clId="{5925D73F-CBB6-4BAB-8869-E854B2F3BEDB}" dt="2023-04-23T23:21:30.953" v="121" actId="9405"/>
          <ac:inkMkLst>
            <pc:docMk/>
            <pc:sldMk cId="2312973828" sldId="506"/>
            <ac:inkMk id="9" creationId="{1FB3BCF0-50A7-B108-4CE1-3CC7A15D9101}"/>
          </ac:inkMkLst>
        </pc:inkChg>
        <pc:inkChg chg="mod">
          <ac:chgData name="Tim Cook" userId="d1c7cfb340f2c7ab" providerId="LiveId" clId="{5925D73F-CBB6-4BAB-8869-E854B2F3BEDB}" dt="2023-04-23T23:21:17.088" v="113"/>
          <ac:inkMkLst>
            <pc:docMk/>
            <pc:sldMk cId="2312973828" sldId="506"/>
            <ac:inkMk id="45" creationId="{411DC8F7-FE2F-6E60-E709-C8DBFF0DC463}"/>
          </ac:inkMkLst>
        </pc:inkChg>
        <pc:inkChg chg="mod">
          <ac:chgData name="Tim Cook" userId="d1c7cfb340f2c7ab" providerId="LiveId" clId="{5925D73F-CBB6-4BAB-8869-E854B2F3BEDB}" dt="2023-04-23T23:21:17.088" v="113"/>
          <ac:inkMkLst>
            <pc:docMk/>
            <pc:sldMk cId="2312973828" sldId="506"/>
            <ac:inkMk id="46" creationId="{43EA416F-1A18-F400-B5D5-00E8561BA91E}"/>
          </ac:inkMkLst>
        </pc:inkChg>
        <pc:inkChg chg="mod">
          <ac:chgData name="Tim Cook" userId="d1c7cfb340f2c7ab" providerId="LiveId" clId="{5925D73F-CBB6-4BAB-8869-E854B2F3BEDB}" dt="2023-04-23T23:21:17.088" v="113"/>
          <ac:inkMkLst>
            <pc:docMk/>
            <pc:sldMk cId="2312973828" sldId="506"/>
            <ac:inkMk id="47" creationId="{74EFE35A-8989-A904-F602-0A6065DD15C8}"/>
          </ac:inkMkLst>
        </pc:inkChg>
        <pc:inkChg chg="mod">
          <ac:chgData name="Tim Cook" userId="d1c7cfb340f2c7ab" providerId="LiveId" clId="{5925D73F-CBB6-4BAB-8869-E854B2F3BEDB}" dt="2023-04-23T23:21:17.088" v="113"/>
          <ac:inkMkLst>
            <pc:docMk/>
            <pc:sldMk cId="2312973828" sldId="506"/>
            <ac:inkMk id="48" creationId="{75BEB74D-10F5-612E-15AE-357CE3FC15E6}"/>
          </ac:inkMkLst>
        </pc:inkChg>
        <pc:inkChg chg="mod">
          <ac:chgData name="Tim Cook" userId="d1c7cfb340f2c7ab" providerId="LiveId" clId="{5925D73F-CBB6-4BAB-8869-E854B2F3BEDB}" dt="2023-04-23T23:21:17.088" v="113"/>
          <ac:inkMkLst>
            <pc:docMk/>
            <pc:sldMk cId="2312973828" sldId="506"/>
            <ac:inkMk id="49" creationId="{61B3C9E7-180D-1FDA-9C43-51F79EA14578}"/>
          </ac:inkMkLst>
        </pc:inkChg>
        <pc:inkChg chg="del mod">
          <ac:chgData name="Tim Cook" userId="d1c7cfb340f2c7ab" providerId="LiveId" clId="{5925D73F-CBB6-4BAB-8869-E854B2F3BEDB}" dt="2023-04-23T23:21:17.088" v="113"/>
          <ac:inkMkLst>
            <pc:docMk/>
            <pc:sldMk cId="2312973828" sldId="506"/>
            <ac:inkMk id="50" creationId="{0B3F4272-9DB6-40CB-5E5F-54719BF08CE4}"/>
          </ac:inkMkLst>
        </pc:inkChg>
        <pc:inkChg chg="del">
          <ac:chgData name="Tim Cook" userId="d1c7cfb340f2c7ab" providerId="LiveId" clId="{5925D73F-CBB6-4BAB-8869-E854B2F3BEDB}" dt="2023-04-23T23:21:17.080" v="112"/>
          <ac:inkMkLst>
            <pc:docMk/>
            <pc:sldMk cId="2312973828" sldId="506"/>
            <ac:inkMk id="51" creationId="{66EF053E-5B94-568E-6847-F83B6B017C1F}"/>
          </ac:inkMkLst>
        </pc:inkChg>
        <pc:inkChg chg="mod">
          <ac:chgData name="Tim Cook" userId="d1c7cfb340f2c7ab" providerId="LiveId" clId="{5925D73F-CBB6-4BAB-8869-E854B2F3BEDB}" dt="2023-04-23T23:21:17.088" v="113"/>
          <ac:inkMkLst>
            <pc:docMk/>
            <pc:sldMk cId="2312973828" sldId="506"/>
            <ac:inkMk id="52" creationId="{F80B6ABC-B452-3D06-3A1D-60A97DB72AEF}"/>
          </ac:inkMkLst>
        </pc:inkChg>
      </pc:sldChg>
      <pc:sldChg chg="addSp delSp modSp mod">
        <pc:chgData name="Tim Cook" userId="d1c7cfb340f2c7ab" providerId="LiveId" clId="{5925D73F-CBB6-4BAB-8869-E854B2F3BEDB}" dt="2023-04-23T23:21:02.105" v="111"/>
        <pc:sldMkLst>
          <pc:docMk/>
          <pc:sldMk cId="2286992310" sldId="507"/>
        </pc:sldMkLst>
        <pc:grpChg chg="mod">
          <ac:chgData name="Tim Cook" userId="d1c7cfb340f2c7ab" providerId="LiveId" clId="{5925D73F-CBB6-4BAB-8869-E854B2F3BEDB}" dt="2023-04-23T23:20:32" v="69"/>
          <ac:grpSpMkLst>
            <pc:docMk/>
            <pc:sldMk cId="2286992310" sldId="507"/>
            <ac:grpSpMk id="25" creationId="{2C1776CD-5A6A-1446-5407-6F12FF333C51}"/>
          </ac:grpSpMkLst>
        </pc:grpChg>
        <pc:grpChg chg="mod">
          <ac:chgData name="Tim Cook" userId="d1c7cfb340f2c7ab" providerId="LiveId" clId="{5925D73F-CBB6-4BAB-8869-E854B2F3BEDB}" dt="2023-04-23T23:20:28.463" v="63"/>
          <ac:grpSpMkLst>
            <pc:docMk/>
            <pc:sldMk cId="2286992310" sldId="507"/>
            <ac:grpSpMk id="43" creationId="{A4CDC657-F021-C639-08E5-F1E6703B024E}"/>
          </ac:grpSpMkLst>
        </pc:grpChg>
        <pc:grpChg chg="del mod">
          <ac:chgData name="Tim Cook" userId="d1c7cfb340f2c7ab" providerId="LiveId" clId="{5925D73F-CBB6-4BAB-8869-E854B2F3BEDB}" dt="2023-04-23T23:21:02.105" v="111"/>
          <ac:grpSpMkLst>
            <pc:docMk/>
            <pc:sldMk cId="2286992310" sldId="507"/>
            <ac:grpSpMk id="78" creationId="{22E724DB-CBA4-1257-E21B-E5E4540D5961}"/>
          </ac:grpSpMkLst>
        </pc:grpChg>
        <pc:grpChg chg="mod">
          <ac:chgData name="Tim Cook" userId="d1c7cfb340f2c7ab" providerId="LiveId" clId="{5925D73F-CBB6-4BAB-8869-E854B2F3BEDB}" dt="2023-04-23T23:21:02.105" v="111"/>
          <ac:grpSpMkLst>
            <pc:docMk/>
            <pc:sldMk cId="2286992310" sldId="507"/>
            <ac:grpSpMk id="80" creationId="{68A0E64C-3D30-221C-E1CD-D6D22A842A07}"/>
          </ac:grpSpMkLst>
        </pc:grpChg>
        <pc:inkChg chg="add mod">
          <ac:chgData name="Tim Cook" userId="d1c7cfb340f2c7ab" providerId="LiveId" clId="{5925D73F-CBB6-4BAB-8869-E854B2F3BEDB}" dt="2023-04-23T23:20:32" v="69"/>
          <ac:inkMkLst>
            <pc:docMk/>
            <pc:sldMk cId="2286992310" sldId="507"/>
            <ac:inkMk id="20" creationId="{62035DC9-6750-EF8F-8F37-D4F3F0E0A810}"/>
          </ac:inkMkLst>
        </pc:inkChg>
        <pc:inkChg chg="add mod">
          <ac:chgData name="Tim Cook" userId="d1c7cfb340f2c7ab" providerId="LiveId" clId="{5925D73F-CBB6-4BAB-8869-E854B2F3BEDB}" dt="2023-04-23T23:20:32" v="69"/>
          <ac:inkMkLst>
            <pc:docMk/>
            <pc:sldMk cId="2286992310" sldId="507"/>
            <ac:inkMk id="21" creationId="{8F8A4FA0-3261-8A75-2C41-296707AD1391}"/>
          </ac:inkMkLst>
        </pc:inkChg>
        <pc:inkChg chg="add mod">
          <ac:chgData name="Tim Cook" userId="d1c7cfb340f2c7ab" providerId="LiveId" clId="{5925D73F-CBB6-4BAB-8869-E854B2F3BEDB}" dt="2023-04-23T23:20:32" v="69"/>
          <ac:inkMkLst>
            <pc:docMk/>
            <pc:sldMk cId="2286992310" sldId="507"/>
            <ac:inkMk id="22" creationId="{2E4B8C64-A27D-3C1A-B5BE-7683E2C69D0C}"/>
          </ac:inkMkLst>
        </pc:inkChg>
        <pc:inkChg chg="add mod">
          <ac:chgData name="Tim Cook" userId="d1c7cfb340f2c7ab" providerId="LiveId" clId="{5925D73F-CBB6-4BAB-8869-E854B2F3BEDB}" dt="2023-04-23T23:20:32" v="69"/>
          <ac:inkMkLst>
            <pc:docMk/>
            <pc:sldMk cId="2286992310" sldId="507"/>
            <ac:inkMk id="23" creationId="{2A17F518-8F8B-29E1-D082-89DBF47F87C2}"/>
          </ac:inkMkLst>
        </pc:inkChg>
        <pc:inkChg chg="add mod">
          <ac:chgData name="Tim Cook" userId="d1c7cfb340f2c7ab" providerId="LiveId" clId="{5925D73F-CBB6-4BAB-8869-E854B2F3BEDB}" dt="2023-04-23T23:20:32" v="69"/>
          <ac:inkMkLst>
            <pc:docMk/>
            <pc:sldMk cId="2286992310" sldId="507"/>
            <ac:inkMk id="24" creationId="{8BBC2089-ACC5-B893-E341-B68C1001C8EB}"/>
          </ac:inkMkLst>
        </pc:inkChg>
        <pc:inkChg chg="add del">
          <ac:chgData name="Tim Cook" userId="d1c7cfb340f2c7ab" providerId="LiveId" clId="{5925D73F-CBB6-4BAB-8869-E854B2F3BEDB}" dt="2023-04-23T23:20:33.928" v="71"/>
          <ac:inkMkLst>
            <pc:docMk/>
            <pc:sldMk cId="2286992310" sldId="507"/>
            <ac:inkMk id="26" creationId="{AFFD85A7-A51D-FCF4-57AB-B5CCA3E33854}"/>
          </ac:inkMkLst>
        </pc:inkChg>
        <pc:inkChg chg="add">
          <ac:chgData name="Tim Cook" userId="d1c7cfb340f2c7ab" providerId="LiveId" clId="{5925D73F-CBB6-4BAB-8869-E854B2F3BEDB}" dt="2023-04-23T23:20:36.125" v="72" actId="9405"/>
          <ac:inkMkLst>
            <pc:docMk/>
            <pc:sldMk cId="2286992310" sldId="507"/>
            <ac:inkMk id="27" creationId="{A1168320-9F4E-FF2F-B3F8-8647CE780CE3}"/>
          </ac:inkMkLst>
        </pc:inkChg>
        <pc:inkChg chg="add">
          <ac:chgData name="Tim Cook" userId="d1c7cfb340f2c7ab" providerId="LiveId" clId="{5925D73F-CBB6-4BAB-8869-E854B2F3BEDB}" dt="2023-04-23T23:20:37.762" v="73" actId="9405"/>
          <ac:inkMkLst>
            <pc:docMk/>
            <pc:sldMk cId="2286992310" sldId="507"/>
            <ac:inkMk id="28" creationId="{586102D4-307F-919C-FE42-11DA458492BB}"/>
          </ac:inkMkLst>
        </pc:inkChg>
        <pc:inkChg chg="add del">
          <ac:chgData name="Tim Cook" userId="d1c7cfb340f2c7ab" providerId="LiveId" clId="{5925D73F-CBB6-4BAB-8869-E854B2F3BEDB}" dt="2023-04-23T23:20:45.444" v="79"/>
          <ac:inkMkLst>
            <pc:docMk/>
            <pc:sldMk cId="2286992310" sldId="507"/>
            <ac:inkMk id="29" creationId="{12688DDD-B446-333D-7210-5461BCCC1F3D}"/>
          </ac:inkMkLst>
        </pc:inkChg>
        <pc:inkChg chg="add del">
          <ac:chgData name="Tim Cook" userId="d1c7cfb340f2c7ab" providerId="LiveId" clId="{5925D73F-CBB6-4BAB-8869-E854B2F3BEDB}" dt="2023-04-23T23:20:45.444" v="83"/>
          <ac:inkMkLst>
            <pc:docMk/>
            <pc:sldMk cId="2286992310" sldId="507"/>
            <ac:inkMk id="30" creationId="{B66076F3-6111-C721-7AEB-9A13F28A201D}"/>
          </ac:inkMkLst>
        </pc:inkChg>
        <pc:inkChg chg="add del">
          <ac:chgData name="Tim Cook" userId="d1c7cfb340f2c7ab" providerId="LiveId" clId="{5925D73F-CBB6-4BAB-8869-E854B2F3BEDB}" dt="2023-04-23T23:20:45.444" v="82"/>
          <ac:inkMkLst>
            <pc:docMk/>
            <pc:sldMk cId="2286992310" sldId="507"/>
            <ac:inkMk id="31" creationId="{0FBC5E71-BA48-FE9B-0679-92EE81597351}"/>
          </ac:inkMkLst>
        </pc:inkChg>
        <pc:inkChg chg="add del">
          <ac:chgData name="Tim Cook" userId="d1c7cfb340f2c7ab" providerId="LiveId" clId="{5925D73F-CBB6-4BAB-8869-E854B2F3BEDB}" dt="2023-04-23T23:20:45.444" v="81"/>
          <ac:inkMkLst>
            <pc:docMk/>
            <pc:sldMk cId="2286992310" sldId="507"/>
            <ac:inkMk id="32" creationId="{D990F143-6250-676B-029B-5A86B55D4C9B}"/>
          </ac:inkMkLst>
        </pc:inkChg>
        <pc:inkChg chg="add del">
          <ac:chgData name="Tim Cook" userId="d1c7cfb340f2c7ab" providerId="LiveId" clId="{5925D73F-CBB6-4BAB-8869-E854B2F3BEDB}" dt="2023-04-23T23:20:45.444" v="80"/>
          <ac:inkMkLst>
            <pc:docMk/>
            <pc:sldMk cId="2286992310" sldId="507"/>
            <ac:inkMk id="33" creationId="{7ECC3CB1-DD2C-758B-4990-BB7063ADDA39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34" creationId="{306E76B4-DAF2-0C6D-23BC-AF624B287A58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35" creationId="{1DF63F45-08DC-1076-CA44-943901BDD529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36" creationId="{23EA7EBE-0D80-A038-9D45-8C803241C19A}"/>
          </ac:inkMkLst>
        </pc:inkChg>
        <pc:inkChg chg="mod">
          <ac:chgData name="Tim Cook" userId="d1c7cfb340f2c7ab" providerId="LiveId" clId="{5925D73F-CBB6-4BAB-8869-E854B2F3BEDB}" dt="2023-04-23T23:20:28.463" v="63"/>
          <ac:inkMkLst>
            <pc:docMk/>
            <pc:sldMk cId="2286992310" sldId="507"/>
            <ac:inkMk id="44" creationId="{585ED0F2-686B-0879-624F-7B9D7515E582}"/>
          </ac:inkMkLst>
        </pc:inkChg>
        <pc:inkChg chg="mod">
          <ac:chgData name="Tim Cook" userId="d1c7cfb340f2c7ab" providerId="LiveId" clId="{5925D73F-CBB6-4BAB-8869-E854B2F3BEDB}" dt="2023-04-23T23:20:28.463" v="63"/>
          <ac:inkMkLst>
            <pc:docMk/>
            <pc:sldMk cId="2286992310" sldId="507"/>
            <ac:inkMk id="45" creationId="{A43D71EF-0A2A-F9B7-3FE2-04D7183C7A9A}"/>
          </ac:inkMkLst>
        </pc:inkChg>
        <pc:inkChg chg="mod">
          <ac:chgData name="Tim Cook" userId="d1c7cfb340f2c7ab" providerId="LiveId" clId="{5925D73F-CBB6-4BAB-8869-E854B2F3BEDB}" dt="2023-04-23T23:20:28.463" v="63"/>
          <ac:inkMkLst>
            <pc:docMk/>
            <pc:sldMk cId="2286992310" sldId="507"/>
            <ac:inkMk id="46" creationId="{75446F11-6BAA-A457-5DE8-C22DF7C5DDB8}"/>
          </ac:inkMkLst>
        </pc:inkChg>
        <pc:inkChg chg="mod">
          <ac:chgData name="Tim Cook" userId="d1c7cfb340f2c7ab" providerId="LiveId" clId="{5925D73F-CBB6-4BAB-8869-E854B2F3BEDB}" dt="2023-04-23T23:20:28.463" v="63"/>
          <ac:inkMkLst>
            <pc:docMk/>
            <pc:sldMk cId="2286992310" sldId="507"/>
            <ac:inkMk id="47" creationId="{7415ED9E-65AA-7681-D3E5-474606C26F52}"/>
          </ac:inkMkLst>
        </pc:inkChg>
        <pc:inkChg chg="mod">
          <ac:chgData name="Tim Cook" userId="d1c7cfb340f2c7ab" providerId="LiveId" clId="{5925D73F-CBB6-4BAB-8869-E854B2F3BEDB}" dt="2023-04-23T23:20:28.463" v="63"/>
          <ac:inkMkLst>
            <pc:docMk/>
            <pc:sldMk cId="2286992310" sldId="507"/>
            <ac:inkMk id="48" creationId="{D72241DB-8143-5F3A-4A4D-71B08157B211}"/>
          </ac:inkMkLst>
        </pc:inkChg>
        <pc:inkChg chg="del mod">
          <ac:chgData name="Tim Cook" userId="d1c7cfb340f2c7ab" providerId="LiveId" clId="{5925D73F-CBB6-4BAB-8869-E854B2F3BEDB}" dt="2023-04-23T23:20:28.463" v="63"/>
          <ac:inkMkLst>
            <pc:docMk/>
            <pc:sldMk cId="2286992310" sldId="507"/>
            <ac:inkMk id="49" creationId="{30B5174E-448D-92F9-D05F-6F8F30085000}"/>
          </ac:inkMkLst>
        </pc:inkChg>
        <pc:inkChg chg="del">
          <ac:chgData name="Tim Cook" userId="d1c7cfb340f2c7ab" providerId="LiveId" clId="{5925D73F-CBB6-4BAB-8869-E854B2F3BEDB}" dt="2023-04-23T23:20:27.745" v="62"/>
          <ac:inkMkLst>
            <pc:docMk/>
            <pc:sldMk cId="2286992310" sldId="507"/>
            <ac:inkMk id="50" creationId="{D72ABB74-F94B-9512-10A5-4281067D2C09}"/>
          </ac:inkMkLst>
        </pc:inkChg>
        <pc:inkChg chg="mod">
          <ac:chgData name="Tim Cook" userId="d1c7cfb340f2c7ab" providerId="LiveId" clId="{5925D73F-CBB6-4BAB-8869-E854B2F3BEDB}" dt="2023-04-23T23:20:28.463" v="63"/>
          <ac:inkMkLst>
            <pc:docMk/>
            <pc:sldMk cId="2286992310" sldId="507"/>
            <ac:inkMk id="51" creationId="{3D746F75-1208-712D-9277-B35955C1ED88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56" creationId="{A73CE0BA-AC2D-44EE-AD57-535BA3893DCA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57" creationId="{BCEC025D-1419-419B-A0E2-465AF27CD925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58" creationId="{CFE203FD-FAB8-EC06-CD68-A5D93BFE8B3F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59" creationId="{F796EFDA-2E76-B229-A750-DF29A9559E14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60" creationId="{69CCA940-886C-DBF5-E665-94C5587FCDA8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61" creationId="{45D6DB88-6B86-6BF5-5B4A-B853961CD79C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62" creationId="{D76B3A06-1063-7926-9851-13B422F567A6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63" creationId="{27D1154C-517A-294A-4920-F1462D644642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64" creationId="{F9201CB4-777C-AC6E-7439-C75250B35EA2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65" creationId="{08E33165-858E-D680-85CD-0D20844A0A0B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66" creationId="{A09728DB-4641-FEBC-AA0A-7DB4A39E5272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67" creationId="{1A298851-3327-C080-E6A5-756F3AE24E7B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68" creationId="{C9EE6CE9-28ED-56B6-CA7C-D6BF50405279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69" creationId="{0BB93149-7F38-C096-628D-3C9797A5AD48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70" creationId="{C48A8D8A-7128-BE6B-25AA-8E173E272B2E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71" creationId="{A5FF77D2-5139-886A-82B3-309780D7DA3D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72" creationId="{51A6B56A-94FF-E88D-9445-0A526E9A05DD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73" creationId="{6A728E0D-757C-31A5-E554-8626BFB0ADC3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74" creationId="{0315FF88-E5FF-3C86-8C00-007968B841C8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75" creationId="{02702EBC-B38D-D433-3CEB-92D3DC3D159E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76" creationId="{D47724C8-94E2-92CF-7CB9-04ADE879444F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77" creationId="{F979B616-3CDE-E50C-AFBD-352BC0317A58}"/>
          </ac:inkMkLst>
        </pc:inkChg>
        <pc:inkChg chg="add mod">
          <ac:chgData name="Tim Cook" userId="d1c7cfb340f2c7ab" providerId="LiveId" clId="{5925D73F-CBB6-4BAB-8869-E854B2F3BEDB}" dt="2023-04-23T23:21:02.105" v="111"/>
          <ac:inkMkLst>
            <pc:docMk/>
            <pc:sldMk cId="2286992310" sldId="507"/>
            <ac:inkMk id="79" creationId="{388A9BC1-81F3-4CEF-C5A5-F9FCEB6BFCC6}"/>
          </ac:inkMkLst>
        </pc:inkChg>
      </pc:sldChg>
      <pc:sldChg chg="addSp delSp modSp mod">
        <pc:chgData name="Tim Cook" userId="d1c7cfb340f2c7ab" providerId="LiveId" clId="{5925D73F-CBB6-4BAB-8869-E854B2F3BEDB}" dt="2023-04-23T23:22:35.983" v="206" actId="9405"/>
        <pc:sldMkLst>
          <pc:docMk/>
          <pc:sldMk cId="809980766" sldId="508"/>
        </pc:sldMkLst>
        <pc:grpChg chg="mod">
          <ac:chgData name="Tim Cook" userId="d1c7cfb340f2c7ab" providerId="LiveId" clId="{5925D73F-CBB6-4BAB-8869-E854B2F3BEDB}" dt="2023-04-23T23:21:58.050" v="165"/>
          <ac:grpSpMkLst>
            <pc:docMk/>
            <pc:sldMk cId="809980766" sldId="508"/>
            <ac:grpSpMk id="33" creationId="{08B46F9B-07BB-5AD9-689E-E40F6E533AE1}"/>
          </ac:grpSpMkLst>
        </pc:grpChg>
        <pc:grpChg chg="mod">
          <ac:chgData name="Tim Cook" userId="d1c7cfb340f2c7ab" providerId="LiveId" clId="{5925D73F-CBB6-4BAB-8869-E854B2F3BEDB}" dt="2023-04-23T23:21:58.050" v="165"/>
          <ac:grpSpMkLst>
            <pc:docMk/>
            <pc:sldMk cId="809980766" sldId="508"/>
            <ac:grpSpMk id="34" creationId="{998181BD-61C7-ECAA-058B-02EFF9CB422A}"/>
          </ac:grpSpMkLst>
        </pc:grpChg>
        <pc:grpChg chg="mod">
          <ac:chgData name="Tim Cook" userId="d1c7cfb340f2c7ab" providerId="LiveId" clId="{5925D73F-CBB6-4BAB-8869-E854B2F3BEDB}" dt="2023-04-23T23:21:58.050" v="165"/>
          <ac:grpSpMkLst>
            <pc:docMk/>
            <pc:sldMk cId="809980766" sldId="508"/>
            <ac:grpSpMk id="35" creationId="{78B6B87F-9038-E3DA-B9BF-1A80F3C27E1F}"/>
          </ac:grpSpMkLst>
        </pc:grpChg>
        <pc:inkChg chg="add del">
          <ac:chgData name="Tim Cook" userId="d1c7cfb340f2c7ab" providerId="LiveId" clId="{5925D73F-CBB6-4BAB-8869-E854B2F3BEDB}" dt="2023-04-23T23:21:49.297" v="137"/>
          <ac:inkMkLst>
            <pc:docMk/>
            <pc:sldMk cId="809980766" sldId="508"/>
            <ac:inkMk id="3" creationId="{2666F5F0-8911-33CA-F2F7-8F80323BE19A}"/>
          </ac:inkMkLst>
        </pc:inkChg>
        <pc:inkChg chg="add del">
          <ac:chgData name="Tim Cook" userId="d1c7cfb340f2c7ab" providerId="LiveId" clId="{5925D73F-CBB6-4BAB-8869-E854B2F3BEDB}" dt="2023-04-23T23:21:49.297" v="140"/>
          <ac:inkMkLst>
            <pc:docMk/>
            <pc:sldMk cId="809980766" sldId="508"/>
            <ac:inkMk id="4" creationId="{98BC4C77-DAAA-8651-4605-1BEB970086AC}"/>
          </ac:inkMkLst>
        </pc:inkChg>
        <pc:inkChg chg="add del">
          <ac:chgData name="Tim Cook" userId="d1c7cfb340f2c7ab" providerId="LiveId" clId="{5925D73F-CBB6-4BAB-8869-E854B2F3BEDB}" dt="2023-04-23T23:21:49.297" v="145"/>
          <ac:inkMkLst>
            <pc:docMk/>
            <pc:sldMk cId="809980766" sldId="508"/>
            <ac:inkMk id="5" creationId="{A4943176-F805-DB26-19C1-5D7973B41640}"/>
          </ac:inkMkLst>
        </pc:inkChg>
        <pc:inkChg chg="add del">
          <ac:chgData name="Tim Cook" userId="d1c7cfb340f2c7ab" providerId="LiveId" clId="{5925D73F-CBB6-4BAB-8869-E854B2F3BEDB}" dt="2023-04-23T23:21:49.297" v="139"/>
          <ac:inkMkLst>
            <pc:docMk/>
            <pc:sldMk cId="809980766" sldId="508"/>
            <ac:inkMk id="6" creationId="{62E18ECB-B473-849A-020F-55EE24BBE616}"/>
          </ac:inkMkLst>
        </pc:inkChg>
        <pc:inkChg chg="add del">
          <ac:chgData name="Tim Cook" userId="d1c7cfb340f2c7ab" providerId="LiveId" clId="{5925D73F-CBB6-4BAB-8869-E854B2F3BEDB}" dt="2023-04-23T23:21:49.297" v="144"/>
          <ac:inkMkLst>
            <pc:docMk/>
            <pc:sldMk cId="809980766" sldId="508"/>
            <ac:inkMk id="7" creationId="{18003651-FBA7-9DC7-1A5D-47CFD8487E69}"/>
          </ac:inkMkLst>
        </pc:inkChg>
        <pc:inkChg chg="add del">
          <ac:chgData name="Tim Cook" userId="d1c7cfb340f2c7ab" providerId="LiveId" clId="{5925D73F-CBB6-4BAB-8869-E854B2F3BEDB}" dt="2023-04-23T23:21:49.297" v="141"/>
          <ac:inkMkLst>
            <pc:docMk/>
            <pc:sldMk cId="809980766" sldId="508"/>
            <ac:inkMk id="8" creationId="{F143489A-47AC-B374-54E0-7DDA8FCD4E95}"/>
          </ac:inkMkLst>
        </pc:inkChg>
        <pc:inkChg chg="add del">
          <ac:chgData name="Tim Cook" userId="d1c7cfb340f2c7ab" providerId="LiveId" clId="{5925D73F-CBB6-4BAB-8869-E854B2F3BEDB}" dt="2023-04-23T23:21:49.297" v="146"/>
          <ac:inkMkLst>
            <pc:docMk/>
            <pc:sldMk cId="809980766" sldId="508"/>
            <ac:inkMk id="9" creationId="{0973AE69-838A-68CE-18A5-BEBEA28C4E09}"/>
          </ac:inkMkLst>
        </pc:inkChg>
        <pc:inkChg chg="add del">
          <ac:chgData name="Tim Cook" userId="d1c7cfb340f2c7ab" providerId="LiveId" clId="{5925D73F-CBB6-4BAB-8869-E854B2F3BEDB}" dt="2023-04-23T23:21:49.297" v="136"/>
          <ac:inkMkLst>
            <pc:docMk/>
            <pc:sldMk cId="809980766" sldId="508"/>
            <ac:inkMk id="10" creationId="{66960E99-1BA5-7E07-A146-7866A4451FB5}"/>
          </ac:inkMkLst>
        </pc:inkChg>
        <pc:inkChg chg="add del">
          <ac:chgData name="Tim Cook" userId="d1c7cfb340f2c7ab" providerId="LiveId" clId="{5925D73F-CBB6-4BAB-8869-E854B2F3BEDB}" dt="2023-04-23T23:21:49.297" v="138"/>
          <ac:inkMkLst>
            <pc:docMk/>
            <pc:sldMk cId="809980766" sldId="508"/>
            <ac:inkMk id="11" creationId="{63019A32-4C60-B2F7-FB4E-E7294FA2F221}"/>
          </ac:inkMkLst>
        </pc:inkChg>
        <pc:inkChg chg="add del">
          <ac:chgData name="Tim Cook" userId="d1c7cfb340f2c7ab" providerId="LiveId" clId="{5925D73F-CBB6-4BAB-8869-E854B2F3BEDB}" dt="2023-04-23T23:21:49.305" v="147"/>
          <ac:inkMkLst>
            <pc:docMk/>
            <pc:sldMk cId="809980766" sldId="508"/>
            <ac:inkMk id="12" creationId="{437EE2EA-603D-70A8-3753-AF6E7FDE2583}"/>
          </ac:inkMkLst>
        </pc:inkChg>
        <pc:inkChg chg="add del">
          <ac:chgData name="Tim Cook" userId="d1c7cfb340f2c7ab" providerId="LiveId" clId="{5925D73F-CBB6-4BAB-8869-E854B2F3BEDB}" dt="2023-04-23T23:21:49.297" v="143"/>
          <ac:inkMkLst>
            <pc:docMk/>
            <pc:sldMk cId="809980766" sldId="508"/>
            <ac:inkMk id="13" creationId="{EC6F2AA1-B5D5-FE4F-77CC-B9ED7A4CE1D2}"/>
          </ac:inkMkLst>
        </pc:inkChg>
        <pc:inkChg chg="add del">
          <ac:chgData name="Tim Cook" userId="d1c7cfb340f2c7ab" providerId="LiveId" clId="{5925D73F-CBB6-4BAB-8869-E854B2F3BEDB}" dt="2023-04-23T23:21:49.297" v="135"/>
          <ac:inkMkLst>
            <pc:docMk/>
            <pc:sldMk cId="809980766" sldId="508"/>
            <ac:inkMk id="14" creationId="{8F224E7A-03EE-07C9-266A-7A33DD409CF1}"/>
          </ac:inkMkLst>
        </pc:inkChg>
        <pc:inkChg chg="add del">
          <ac:chgData name="Tim Cook" userId="d1c7cfb340f2c7ab" providerId="LiveId" clId="{5925D73F-CBB6-4BAB-8869-E854B2F3BEDB}" dt="2023-04-23T23:21:49.297" v="142"/>
          <ac:inkMkLst>
            <pc:docMk/>
            <pc:sldMk cId="809980766" sldId="508"/>
            <ac:inkMk id="15" creationId="{34B974BF-3F64-A873-5185-2EAE8EC7EB7F}"/>
          </ac:inkMkLst>
        </pc:inkChg>
        <pc:inkChg chg="add mod">
          <ac:chgData name="Tim Cook" userId="d1c7cfb340f2c7ab" providerId="LiveId" clId="{5925D73F-CBB6-4BAB-8869-E854B2F3BEDB}" dt="2023-04-23T23:21:58.050" v="165"/>
          <ac:inkMkLst>
            <pc:docMk/>
            <pc:sldMk cId="809980766" sldId="508"/>
            <ac:inkMk id="16" creationId="{9E5F5B39-467B-E068-90AF-67306A6D4DFB}"/>
          </ac:inkMkLst>
        </pc:inkChg>
        <pc:inkChg chg="add mod">
          <ac:chgData name="Tim Cook" userId="d1c7cfb340f2c7ab" providerId="LiveId" clId="{5925D73F-CBB6-4BAB-8869-E854B2F3BEDB}" dt="2023-04-23T23:21:58.050" v="165"/>
          <ac:inkMkLst>
            <pc:docMk/>
            <pc:sldMk cId="809980766" sldId="508"/>
            <ac:inkMk id="17" creationId="{425DBB61-5143-0BBC-327A-F39C587ECBAA}"/>
          </ac:inkMkLst>
        </pc:inkChg>
        <pc:inkChg chg="add mod">
          <ac:chgData name="Tim Cook" userId="d1c7cfb340f2c7ab" providerId="LiveId" clId="{5925D73F-CBB6-4BAB-8869-E854B2F3BEDB}" dt="2023-04-23T23:21:58.050" v="165"/>
          <ac:inkMkLst>
            <pc:docMk/>
            <pc:sldMk cId="809980766" sldId="508"/>
            <ac:inkMk id="18" creationId="{71305F96-F019-FEB9-91DE-52C6B2C661CF}"/>
          </ac:inkMkLst>
        </pc:inkChg>
        <pc:inkChg chg="add mod">
          <ac:chgData name="Tim Cook" userId="d1c7cfb340f2c7ab" providerId="LiveId" clId="{5925D73F-CBB6-4BAB-8869-E854B2F3BEDB}" dt="2023-04-23T23:21:58.050" v="165"/>
          <ac:inkMkLst>
            <pc:docMk/>
            <pc:sldMk cId="809980766" sldId="508"/>
            <ac:inkMk id="19" creationId="{5E8C4F3A-4E95-401D-34C7-E782FEF5AFB1}"/>
          </ac:inkMkLst>
        </pc:inkChg>
        <pc:inkChg chg="add mod">
          <ac:chgData name="Tim Cook" userId="d1c7cfb340f2c7ab" providerId="LiveId" clId="{5925D73F-CBB6-4BAB-8869-E854B2F3BEDB}" dt="2023-04-23T23:21:58.050" v="165"/>
          <ac:inkMkLst>
            <pc:docMk/>
            <pc:sldMk cId="809980766" sldId="508"/>
            <ac:inkMk id="20" creationId="{AC9C6442-3B07-6E48-D15D-0EA28D0EC0F2}"/>
          </ac:inkMkLst>
        </pc:inkChg>
        <pc:inkChg chg="add mod">
          <ac:chgData name="Tim Cook" userId="d1c7cfb340f2c7ab" providerId="LiveId" clId="{5925D73F-CBB6-4BAB-8869-E854B2F3BEDB}" dt="2023-04-23T23:21:58.050" v="165"/>
          <ac:inkMkLst>
            <pc:docMk/>
            <pc:sldMk cId="809980766" sldId="508"/>
            <ac:inkMk id="21" creationId="{3808AB34-A097-37FD-6026-F235839EDC06}"/>
          </ac:inkMkLst>
        </pc:inkChg>
        <pc:inkChg chg="add mod">
          <ac:chgData name="Tim Cook" userId="d1c7cfb340f2c7ab" providerId="LiveId" clId="{5925D73F-CBB6-4BAB-8869-E854B2F3BEDB}" dt="2023-04-23T23:21:58.050" v="165"/>
          <ac:inkMkLst>
            <pc:docMk/>
            <pc:sldMk cId="809980766" sldId="508"/>
            <ac:inkMk id="22" creationId="{7BB40A75-C69E-C18C-F892-5D1CAF658F2A}"/>
          </ac:inkMkLst>
        </pc:inkChg>
        <pc:inkChg chg="add mod">
          <ac:chgData name="Tim Cook" userId="d1c7cfb340f2c7ab" providerId="LiveId" clId="{5925D73F-CBB6-4BAB-8869-E854B2F3BEDB}" dt="2023-04-23T23:21:58.050" v="165"/>
          <ac:inkMkLst>
            <pc:docMk/>
            <pc:sldMk cId="809980766" sldId="508"/>
            <ac:inkMk id="23" creationId="{A177E47B-92D0-817D-2872-6AF4B3547B08}"/>
          </ac:inkMkLst>
        </pc:inkChg>
        <pc:inkChg chg="add mod">
          <ac:chgData name="Tim Cook" userId="d1c7cfb340f2c7ab" providerId="LiveId" clId="{5925D73F-CBB6-4BAB-8869-E854B2F3BEDB}" dt="2023-04-23T23:21:58.050" v="165"/>
          <ac:inkMkLst>
            <pc:docMk/>
            <pc:sldMk cId="809980766" sldId="508"/>
            <ac:inkMk id="24" creationId="{50969948-A91B-CE8A-F34D-2359DA39BEC7}"/>
          </ac:inkMkLst>
        </pc:inkChg>
        <pc:inkChg chg="add mod">
          <ac:chgData name="Tim Cook" userId="d1c7cfb340f2c7ab" providerId="LiveId" clId="{5925D73F-CBB6-4BAB-8869-E854B2F3BEDB}" dt="2023-04-23T23:21:58.050" v="165"/>
          <ac:inkMkLst>
            <pc:docMk/>
            <pc:sldMk cId="809980766" sldId="508"/>
            <ac:inkMk id="25" creationId="{E138CFAC-4732-BA2D-EE33-5DE2920F7A12}"/>
          </ac:inkMkLst>
        </pc:inkChg>
        <pc:inkChg chg="add mod">
          <ac:chgData name="Tim Cook" userId="d1c7cfb340f2c7ab" providerId="LiveId" clId="{5925D73F-CBB6-4BAB-8869-E854B2F3BEDB}" dt="2023-04-23T23:21:58.050" v="165"/>
          <ac:inkMkLst>
            <pc:docMk/>
            <pc:sldMk cId="809980766" sldId="508"/>
            <ac:inkMk id="26" creationId="{BA8AAEBF-C4B1-6876-FD9D-6C90CEF53DA4}"/>
          </ac:inkMkLst>
        </pc:inkChg>
        <pc:inkChg chg="add mod">
          <ac:chgData name="Tim Cook" userId="d1c7cfb340f2c7ab" providerId="LiveId" clId="{5925D73F-CBB6-4BAB-8869-E854B2F3BEDB}" dt="2023-04-23T23:21:58.050" v="165"/>
          <ac:inkMkLst>
            <pc:docMk/>
            <pc:sldMk cId="809980766" sldId="508"/>
            <ac:inkMk id="27" creationId="{FB4D5C15-B6DE-3B9B-58C0-EA193EB2C697}"/>
          </ac:inkMkLst>
        </pc:inkChg>
        <pc:inkChg chg="add mod">
          <ac:chgData name="Tim Cook" userId="d1c7cfb340f2c7ab" providerId="LiveId" clId="{5925D73F-CBB6-4BAB-8869-E854B2F3BEDB}" dt="2023-04-23T23:21:58.050" v="165"/>
          <ac:inkMkLst>
            <pc:docMk/>
            <pc:sldMk cId="809980766" sldId="508"/>
            <ac:inkMk id="28" creationId="{8CA5C16C-4310-9304-518E-CA736B3873D4}"/>
          </ac:inkMkLst>
        </pc:inkChg>
        <pc:inkChg chg="add mod">
          <ac:chgData name="Tim Cook" userId="d1c7cfb340f2c7ab" providerId="LiveId" clId="{5925D73F-CBB6-4BAB-8869-E854B2F3BEDB}" dt="2023-04-23T23:21:58.050" v="165"/>
          <ac:inkMkLst>
            <pc:docMk/>
            <pc:sldMk cId="809980766" sldId="508"/>
            <ac:inkMk id="29" creationId="{4BAF7B21-C163-4ED6-3E3D-4F910FCC0F91}"/>
          </ac:inkMkLst>
        </pc:inkChg>
        <pc:inkChg chg="add mod">
          <ac:chgData name="Tim Cook" userId="d1c7cfb340f2c7ab" providerId="LiveId" clId="{5925D73F-CBB6-4BAB-8869-E854B2F3BEDB}" dt="2023-04-23T23:21:58.050" v="165"/>
          <ac:inkMkLst>
            <pc:docMk/>
            <pc:sldMk cId="809980766" sldId="508"/>
            <ac:inkMk id="30" creationId="{66B4A389-200C-A051-07C2-9F777DDE64BD}"/>
          </ac:inkMkLst>
        </pc:inkChg>
        <pc:inkChg chg="add mod">
          <ac:chgData name="Tim Cook" userId="d1c7cfb340f2c7ab" providerId="LiveId" clId="{5925D73F-CBB6-4BAB-8869-E854B2F3BEDB}" dt="2023-04-23T23:21:58.050" v="165"/>
          <ac:inkMkLst>
            <pc:docMk/>
            <pc:sldMk cId="809980766" sldId="508"/>
            <ac:inkMk id="31" creationId="{1841C3EF-F6CE-C47D-BAEA-D4B81E0531C1}"/>
          </ac:inkMkLst>
        </pc:inkChg>
        <pc:inkChg chg="add mod">
          <ac:chgData name="Tim Cook" userId="d1c7cfb340f2c7ab" providerId="LiveId" clId="{5925D73F-CBB6-4BAB-8869-E854B2F3BEDB}" dt="2023-04-23T23:21:58.050" v="165"/>
          <ac:inkMkLst>
            <pc:docMk/>
            <pc:sldMk cId="809980766" sldId="508"/>
            <ac:inkMk id="32" creationId="{406563AE-47F5-5ED9-9C9D-F008502A8A6E}"/>
          </ac:inkMkLst>
        </pc:inkChg>
        <pc:inkChg chg="add">
          <ac:chgData name="Tim Cook" userId="d1c7cfb340f2c7ab" providerId="LiveId" clId="{5925D73F-CBB6-4BAB-8869-E854B2F3BEDB}" dt="2023-04-23T23:22:35.983" v="206" actId="9405"/>
          <ac:inkMkLst>
            <pc:docMk/>
            <pc:sldMk cId="809980766" sldId="508"/>
            <ac:inkMk id="36" creationId="{AD754963-C814-F2BC-6625-4DA16BB0B7A2}"/>
          </ac:inkMkLst>
        </pc:inkChg>
      </pc:sldChg>
      <pc:sldChg chg="addSp delSp modSp mod">
        <pc:chgData name="Tim Cook" userId="d1c7cfb340f2c7ab" providerId="LiveId" clId="{5925D73F-CBB6-4BAB-8869-E854B2F3BEDB}" dt="2023-04-23T23:22:34.207" v="205" actId="9405"/>
        <pc:sldMkLst>
          <pc:docMk/>
          <pc:sldMk cId="748149204" sldId="509"/>
        </pc:sldMkLst>
        <pc:grpChg chg="del mod">
          <ac:chgData name="Tim Cook" userId="d1c7cfb340f2c7ab" providerId="LiveId" clId="{5925D73F-CBB6-4BAB-8869-E854B2F3BEDB}" dt="2023-04-23T23:22:32.131" v="203"/>
          <ac:grpSpMkLst>
            <pc:docMk/>
            <pc:sldMk cId="748149204" sldId="509"/>
            <ac:grpSpMk id="13" creationId="{3C0C0733-B4E5-F9D9-2045-C596973078E6}"/>
          </ac:grpSpMkLst>
        </pc:grpChg>
        <pc:grpChg chg="del mod">
          <ac:chgData name="Tim Cook" userId="d1c7cfb340f2c7ab" providerId="LiveId" clId="{5925D73F-CBB6-4BAB-8869-E854B2F3BEDB}" dt="2023-04-23T23:22:32.131" v="203"/>
          <ac:grpSpMkLst>
            <pc:docMk/>
            <pc:sldMk cId="748149204" sldId="509"/>
            <ac:grpSpMk id="26" creationId="{B5985B5E-552A-551F-6ED9-8026B49A9D11}"/>
          </ac:grpSpMkLst>
        </pc:grpChg>
        <pc:grpChg chg="del mod">
          <ac:chgData name="Tim Cook" userId="d1c7cfb340f2c7ab" providerId="LiveId" clId="{5925D73F-CBB6-4BAB-8869-E854B2F3BEDB}" dt="2023-04-23T23:22:19.834" v="197"/>
          <ac:grpSpMkLst>
            <pc:docMk/>
            <pc:sldMk cId="748149204" sldId="509"/>
            <ac:grpSpMk id="27" creationId="{F9060ACC-D8A6-0B34-0E36-1B41A2EE2938}"/>
          </ac:grpSpMkLst>
        </pc:grpChg>
        <pc:grpChg chg="del mod">
          <ac:chgData name="Tim Cook" userId="d1c7cfb340f2c7ab" providerId="LiveId" clId="{5925D73F-CBB6-4BAB-8869-E854B2F3BEDB}" dt="2023-04-23T23:22:32.131" v="203"/>
          <ac:grpSpMkLst>
            <pc:docMk/>
            <pc:sldMk cId="748149204" sldId="509"/>
            <ac:grpSpMk id="29" creationId="{5EC7DA78-A930-D5E8-D06D-612F9B0A28A0}"/>
          </ac:grpSpMkLst>
        </pc:grpChg>
        <pc:grpChg chg="del mod">
          <ac:chgData name="Tim Cook" userId="d1c7cfb340f2c7ab" providerId="LiveId" clId="{5925D73F-CBB6-4BAB-8869-E854B2F3BEDB}" dt="2023-04-23T23:22:32.131" v="203"/>
          <ac:grpSpMkLst>
            <pc:docMk/>
            <pc:sldMk cId="748149204" sldId="509"/>
            <ac:grpSpMk id="33" creationId="{FF45702E-E023-EC88-27C7-E306A772BC97}"/>
          </ac:grpSpMkLst>
        </pc:grpChg>
        <pc:grpChg chg="mod">
          <ac:chgData name="Tim Cook" userId="d1c7cfb340f2c7ab" providerId="LiveId" clId="{5925D73F-CBB6-4BAB-8869-E854B2F3BEDB}" dt="2023-04-23T23:22:32.821" v="204"/>
          <ac:grpSpMkLst>
            <pc:docMk/>
            <pc:sldMk cId="748149204" sldId="509"/>
            <ac:grpSpMk id="35" creationId="{3CBEB3EE-8491-069E-3F20-7D30DF6C4690}"/>
          </ac:grpSpMkLst>
        </pc:grp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3" creationId="{FD3ABCAB-2CFE-0FAA-CBE7-AC0EB0494664}"/>
          </ac:inkMkLst>
        </pc:ink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4" creationId="{83AE0558-5D22-BE36-3507-2A479F7E77C1}"/>
          </ac:inkMkLst>
        </pc:ink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5" creationId="{54AAE674-C1E2-F93A-3F54-F26DC753A001}"/>
          </ac:inkMkLst>
        </pc:ink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6" creationId="{2BDFB45A-7DF4-7F34-91E8-7416C68AC2E5}"/>
          </ac:inkMkLst>
        </pc:ink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7" creationId="{957D2A70-470D-3252-3C40-48CB0C98847A}"/>
          </ac:inkMkLst>
        </pc:ink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8" creationId="{05F97479-2968-2056-6A3A-51767E131928}"/>
          </ac:inkMkLst>
        </pc:ink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9" creationId="{B9775C06-8D8F-989D-0380-1A4877136C6F}"/>
          </ac:inkMkLst>
        </pc:ink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10" creationId="{2A59B887-2578-0136-5525-8C44D59A95DE}"/>
          </ac:inkMkLst>
        </pc:ink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11" creationId="{DDC9FA18-661F-D9B6-350B-9C731B3BBF02}"/>
          </ac:inkMkLst>
        </pc:ink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12" creationId="{739CAA9A-1FCB-1CD3-867B-E7A7D5292476}"/>
          </ac:inkMkLst>
        </pc:inkChg>
        <pc:inkChg chg="add del">
          <ac:chgData name="Tim Cook" userId="d1c7cfb340f2c7ab" providerId="LiveId" clId="{5925D73F-CBB6-4BAB-8869-E854B2F3BEDB}" dt="2023-04-23T23:22:10.390" v="181"/>
          <ac:inkMkLst>
            <pc:docMk/>
            <pc:sldMk cId="748149204" sldId="509"/>
            <ac:inkMk id="14" creationId="{6166A2A6-4949-0E50-B4FC-436A96532B32}"/>
          </ac:inkMkLst>
        </pc:inkChg>
        <pc:inkChg chg="add del">
          <ac:chgData name="Tim Cook" userId="d1c7cfb340f2c7ab" providerId="LiveId" clId="{5925D73F-CBB6-4BAB-8869-E854B2F3BEDB}" dt="2023-04-23T23:22:10.390" v="182"/>
          <ac:inkMkLst>
            <pc:docMk/>
            <pc:sldMk cId="748149204" sldId="509"/>
            <ac:inkMk id="15" creationId="{DB458404-6951-D613-5E34-37942B96ACE3}"/>
          </ac:inkMkLst>
        </pc:inkChg>
        <pc:inkChg chg="add del">
          <ac:chgData name="Tim Cook" userId="d1c7cfb340f2c7ab" providerId="LiveId" clId="{5925D73F-CBB6-4BAB-8869-E854B2F3BEDB}" dt="2023-04-23T23:22:10.390" v="180"/>
          <ac:inkMkLst>
            <pc:docMk/>
            <pc:sldMk cId="748149204" sldId="509"/>
            <ac:inkMk id="16" creationId="{19B2DFD2-E808-9969-F9DB-E4901DEDB55A}"/>
          </ac:inkMkLst>
        </pc:ink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17" creationId="{B3ECD511-7A97-DB1C-C412-EF2700DC0F1D}"/>
          </ac:inkMkLst>
        </pc:inkChg>
        <pc:inkChg chg="add del mod">
          <ac:chgData name="Tim Cook" userId="d1c7cfb340f2c7ab" providerId="LiveId" clId="{5925D73F-CBB6-4BAB-8869-E854B2F3BEDB}" dt="2023-04-23T23:22:16.727" v="193"/>
          <ac:inkMkLst>
            <pc:docMk/>
            <pc:sldMk cId="748149204" sldId="509"/>
            <ac:inkMk id="18" creationId="{8F031353-CF82-C99B-0E40-A62FB1A6B7AA}"/>
          </ac:inkMkLst>
        </pc:ink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19" creationId="{9CA4F8FF-C432-49CC-9A1E-60A5F499155C}"/>
          </ac:inkMkLst>
        </pc:ink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20" creationId="{10EA70B7-8E97-AB3B-254C-73EC6929D7C4}"/>
          </ac:inkMkLst>
        </pc:ink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21" creationId="{B8190E9E-D4BA-0FDE-FAA1-46AAEB01E4D3}"/>
          </ac:inkMkLst>
        </pc:ink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22" creationId="{41330256-CC92-2D28-BBB7-003DBCE49987}"/>
          </ac:inkMkLst>
        </pc:ink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23" creationId="{E34AAE77-CF15-DCAD-3BA3-486349E7F15D}"/>
          </ac:inkMkLst>
        </pc:inkChg>
        <pc:inkChg chg="add del mod">
          <ac:chgData name="Tim Cook" userId="d1c7cfb340f2c7ab" providerId="LiveId" clId="{5925D73F-CBB6-4BAB-8869-E854B2F3BEDB}" dt="2023-04-23T23:22:19.776" v="195"/>
          <ac:inkMkLst>
            <pc:docMk/>
            <pc:sldMk cId="748149204" sldId="509"/>
            <ac:inkMk id="24" creationId="{349C2786-6766-0EE2-4B55-656AED14BB37}"/>
          </ac:inkMkLst>
        </pc:inkChg>
        <pc:inkChg chg="add del mod">
          <ac:chgData name="Tim Cook" userId="d1c7cfb340f2c7ab" providerId="LiveId" clId="{5925D73F-CBB6-4BAB-8869-E854B2F3BEDB}" dt="2023-04-23T23:22:19.776" v="196"/>
          <ac:inkMkLst>
            <pc:docMk/>
            <pc:sldMk cId="748149204" sldId="509"/>
            <ac:inkMk id="25" creationId="{39477483-7B6A-579A-BC71-D36D5F4F9A28}"/>
          </ac:inkMkLst>
        </pc:ink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28" creationId="{52D15896-6A1D-1643-5F15-A50A0D76321D}"/>
          </ac:inkMkLst>
        </pc:ink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30" creationId="{95102C8F-D7C4-D86B-C189-12B342FE1FFC}"/>
          </ac:inkMkLst>
        </pc:ink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31" creationId="{CE949F05-FB8E-64FE-ACF0-7D5B1569696B}"/>
          </ac:inkMkLst>
        </pc:inkChg>
        <pc:inkChg chg="add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32" creationId="{471ADB9C-526F-7B2A-BB55-2BBDBC656C03}"/>
          </ac:inkMkLst>
        </pc:inkChg>
        <pc:inkChg chg="add del mod">
          <ac:chgData name="Tim Cook" userId="d1c7cfb340f2c7ab" providerId="LiveId" clId="{5925D73F-CBB6-4BAB-8869-E854B2F3BEDB}" dt="2023-04-23T23:22:32.821" v="204"/>
          <ac:inkMkLst>
            <pc:docMk/>
            <pc:sldMk cId="748149204" sldId="509"/>
            <ac:inkMk id="34" creationId="{BCBB60CF-5A0A-56EB-2050-7C6E7C83A71F}"/>
          </ac:inkMkLst>
        </pc:inkChg>
        <pc:inkChg chg="add">
          <ac:chgData name="Tim Cook" userId="d1c7cfb340f2c7ab" providerId="LiveId" clId="{5925D73F-CBB6-4BAB-8869-E854B2F3BEDB}" dt="2023-04-23T23:22:34.207" v="205" actId="9405"/>
          <ac:inkMkLst>
            <pc:docMk/>
            <pc:sldMk cId="748149204" sldId="509"/>
            <ac:inkMk id="36" creationId="{6A2F5002-C3B8-4330-3675-3491287DA12B}"/>
          </ac:inkMkLst>
        </pc:inkChg>
      </pc:sldChg>
      <pc:sldChg chg="addSp delSp modSp mod">
        <pc:chgData name="Tim Cook" userId="d1c7cfb340f2c7ab" providerId="LiveId" clId="{5925D73F-CBB6-4BAB-8869-E854B2F3BEDB}" dt="2023-04-23T23:22:45.329" v="207" actId="9405"/>
        <pc:sldMkLst>
          <pc:docMk/>
          <pc:sldMk cId="2472419421" sldId="510"/>
        </pc:sldMkLst>
        <pc:grpChg chg="del mod">
          <ac:chgData name="Tim Cook" userId="d1c7cfb340f2c7ab" providerId="LiveId" clId="{5925D73F-CBB6-4BAB-8869-E854B2F3BEDB}" dt="2023-04-23T23:18:38.174" v="3"/>
          <ac:grpSpMkLst>
            <pc:docMk/>
            <pc:sldMk cId="2472419421" sldId="510"/>
            <ac:grpSpMk id="4" creationId="{1C3896C1-1361-16A1-79F7-B7837EB35734}"/>
          </ac:grpSpMkLst>
        </pc:grpChg>
        <pc:grpChg chg="del mod">
          <ac:chgData name="Tim Cook" userId="d1c7cfb340f2c7ab" providerId="LiveId" clId="{5925D73F-CBB6-4BAB-8869-E854B2F3BEDB}" dt="2023-04-23T23:18:52.587" v="15"/>
          <ac:grpSpMkLst>
            <pc:docMk/>
            <pc:sldMk cId="2472419421" sldId="510"/>
            <ac:grpSpMk id="23" creationId="{974827CF-ECF0-7CF0-C503-DA939965D00C}"/>
          </ac:grpSpMkLst>
        </pc:grpChg>
        <pc:grpChg chg="mod">
          <ac:chgData name="Tim Cook" userId="d1c7cfb340f2c7ab" providerId="LiveId" clId="{5925D73F-CBB6-4BAB-8869-E854B2F3BEDB}" dt="2023-04-23T23:19:02.538" v="31"/>
          <ac:grpSpMkLst>
            <pc:docMk/>
            <pc:sldMk cId="2472419421" sldId="510"/>
            <ac:grpSpMk id="36" creationId="{F0B8E36B-DDE4-99B0-C648-BC7597081A36}"/>
          </ac:grpSpMkLst>
        </pc:grpChg>
        <pc:grpChg chg="del mod">
          <ac:chgData name="Tim Cook" userId="d1c7cfb340f2c7ab" providerId="LiveId" clId="{5925D73F-CBB6-4BAB-8869-E854B2F3BEDB}" dt="2023-04-23T23:19:03.441" v="32"/>
          <ac:grpSpMkLst>
            <pc:docMk/>
            <pc:sldMk cId="2472419421" sldId="510"/>
            <ac:grpSpMk id="37" creationId="{0AB4003F-3162-6F77-1EBD-FC14DFC05790}"/>
          </ac:grpSpMkLst>
        </pc:grpChg>
        <pc:grpChg chg="mod">
          <ac:chgData name="Tim Cook" userId="d1c7cfb340f2c7ab" providerId="LiveId" clId="{5925D73F-CBB6-4BAB-8869-E854B2F3BEDB}" dt="2023-04-23T23:19:08.180" v="40"/>
          <ac:grpSpMkLst>
            <pc:docMk/>
            <pc:sldMk cId="2472419421" sldId="510"/>
            <ac:grpSpMk id="44" creationId="{C5C7CD17-13F2-7D4C-543E-1881AB56B07F}"/>
          </ac:grpSpMkLst>
        </pc:grpChg>
        <pc:grpChg chg="mod">
          <ac:chgData name="Tim Cook" userId="d1c7cfb340f2c7ab" providerId="LiveId" clId="{5925D73F-CBB6-4BAB-8869-E854B2F3BEDB}" dt="2023-04-23T23:19:08.180" v="40"/>
          <ac:grpSpMkLst>
            <pc:docMk/>
            <pc:sldMk cId="2472419421" sldId="510"/>
            <ac:grpSpMk id="45" creationId="{3DF6B070-3747-DE02-8991-94EE31B730DE}"/>
          </ac:grpSpMkLst>
        </pc:grpChg>
        <pc:inkChg chg="add del mod">
          <ac:chgData name="Tim Cook" userId="d1c7cfb340f2c7ab" providerId="LiveId" clId="{5925D73F-CBB6-4BAB-8869-E854B2F3BEDB}" dt="2023-04-23T23:18:52.587" v="16"/>
          <ac:inkMkLst>
            <pc:docMk/>
            <pc:sldMk cId="2472419421" sldId="510"/>
            <ac:inkMk id="3" creationId="{8BF9ED8C-043D-4F2C-138C-40864A492485}"/>
          </ac:inkMkLst>
        </pc:inkChg>
        <pc:inkChg chg="del mod">
          <ac:chgData name="Tim Cook" userId="d1c7cfb340f2c7ab" providerId="LiveId" clId="{5925D73F-CBB6-4BAB-8869-E854B2F3BEDB}" dt="2023-04-23T23:18:55.365" v="19"/>
          <ac:inkMkLst>
            <pc:docMk/>
            <pc:sldMk cId="2472419421" sldId="510"/>
            <ac:inkMk id="5" creationId="{328134F6-93CA-D80F-2768-2CDEDD654A81}"/>
          </ac:inkMkLst>
        </pc:inkChg>
        <pc:inkChg chg="del">
          <ac:chgData name="Tim Cook" userId="d1c7cfb340f2c7ab" providerId="LiveId" clId="{5925D73F-CBB6-4BAB-8869-E854B2F3BEDB}" dt="2023-04-23T23:18:37.841" v="0"/>
          <ac:inkMkLst>
            <pc:docMk/>
            <pc:sldMk cId="2472419421" sldId="510"/>
            <ac:inkMk id="6" creationId="{9EEE1584-7FC5-2D6E-0559-BAE359B0B947}"/>
          </ac:inkMkLst>
        </pc:inkChg>
        <pc:inkChg chg="del mod">
          <ac:chgData name="Tim Cook" userId="d1c7cfb340f2c7ab" providerId="LiveId" clId="{5925D73F-CBB6-4BAB-8869-E854B2F3BEDB}" dt="2023-04-23T23:18:37.841" v="1"/>
          <ac:inkMkLst>
            <pc:docMk/>
            <pc:sldMk cId="2472419421" sldId="510"/>
            <ac:inkMk id="7" creationId="{F6850F57-CF13-6678-A3A7-DC1FA3D49E0D}"/>
          </ac:inkMkLst>
        </pc:inkChg>
        <pc:inkChg chg="del mod">
          <ac:chgData name="Tim Cook" userId="d1c7cfb340f2c7ab" providerId="LiveId" clId="{5925D73F-CBB6-4BAB-8869-E854B2F3BEDB}" dt="2023-04-23T23:18:37.841" v="2"/>
          <ac:inkMkLst>
            <pc:docMk/>
            <pc:sldMk cId="2472419421" sldId="510"/>
            <ac:inkMk id="8" creationId="{EA01DAD1-01A3-91A5-63AA-17E55446F055}"/>
          </ac:inkMkLst>
        </pc:inkChg>
        <pc:inkChg chg="del mod">
          <ac:chgData name="Tim Cook" userId="d1c7cfb340f2c7ab" providerId="LiveId" clId="{5925D73F-CBB6-4BAB-8869-E854B2F3BEDB}" dt="2023-04-23T23:18:38.174" v="3"/>
          <ac:inkMkLst>
            <pc:docMk/>
            <pc:sldMk cId="2472419421" sldId="510"/>
            <ac:inkMk id="9" creationId="{F32FF505-09BF-E8BF-FC74-BEF5AFC93308}"/>
          </ac:inkMkLst>
        </pc:inkChg>
        <pc:inkChg chg="add del mod">
          <ac:chgData name="Tim Cook" userId="d1c7cfb340f2c7ab" providerId="LiveId" clId="{5925D73F-CBB6-4BAB-8869-E854B2F3BEDB}" dt="2023-04-23T23:18:52.587" v="15"/>
          <ac:inkMkLst>
            <pc:docMk/>
            <pc:sldMk cId="2472419421" sldId="510"/>
            <ac:inkMk id="21" creationId="{DFA2F5FB-18B2-97EA-9F6D-B835648E3A51}"/>
          </ac:inkMkLst>
        </pc:inkChg>
        <pc:inkChg chg="add del mod">
          <ac:chgData name="Tim Cook" userId="d1c7cfb340f2c7ab" providerId="LiveId" clId="{5925D73F-CBB6-4BAB-8869-E854B2F3BEDB}" dt="2023-04-23T23:18:52.587" v="14"/>
          <ac:inkMkLst>
            <pc:docMk/>
            <pc:sldMk cId="2472419421" sldId="510"/>
            <ac:inkMk id="22" creationId="{7F2F1401-D5C2-5ED5-783A-BE7590EAAF8A}"/>
          </ac:inkMkLst>
        </pc:inkChg>
        <pc:inkChg chg="add del">
          <ac:chgData name="Tim Cook" userId="d1c7cfb340f2c7ab" providerId="LiveId" clId="{5925D73F-CBB6-4BAB-8869-E854B2F3BEDB}" dt="2023-04-23T23:18:52.587" v="18"/>
          <ac:inkMkLst>
            <pc:docMk/>
            <pc:sldMk cId="2472419421" sldId="510"/>
            <ac:inkMk id="24" creationId="{E8EBE19E-6BDE-CB76-48B7-A469F7B5C745}"/>
          </ac:inkMkLst>
        </pc:inkChg>
        <pc:inkChg chg="add del">
          <ac:chgData name="Tim Cook" userId="d1c7cfb340f2c7ab" providerId="LiveId" clId="{5925D73F-CBB6-4BAB-8869-E854B2F3BEDB}" dt="2023-04-23T23:18:52.587" v="12"/>
          <ac:inkMkLst>
            <pc:docMk/>
            <pc:sldMk cId="2472419421" sldId="510"/>
            <ac:inkMk id="25" creationId="{7A75487F-6B9D-9CDF-1206-6DA4E665AFA2}"/>
          </ac:inkMkLst>
        </pc:inkChg>
        <pc:inkChg chg="add del">
          <ac:chgData name="Tim Cook" userId="d1c7cfb340f2c7ab" providerId="LiveId" clId="{5925D73F-CBB6-4BAB-8869-E854B2F3BEDB}" dt="2023-04-23T23:18:52.587" v="17"/>
          <ac:inkMkLst>
            <pc:docMk/>
            <pc:sldMk cId="2472419421" sldId="510"/>
            <ac:inkMk id="26" creationId="{D375A8F7-9B82-80B2-9CF8-DF9B021BDE64}"/>
          </ac:inkMkLst>
        </pc:inkChg>
        <pc:inkChg chg="add del">
          <ac:chgData name="Tim Cook" userId="d1c7cfb340f2c7ab" providerId="LiveId" clId="{5925D73F-CBB6-4BAB-8869-E854B2F3BEDB}" dt="2023-04-23T23:18:52.587" v="13"/>
          <ac:inkMkLst>
            <pc:docMk/>
            <pc:sldMk cId="2472419421" sldId="510"/>
            <ac:inkMk id="27" creationId="{13725303-729E-2981-0DBB-CBF560FD1280}"/>
          </ac:inkMkLst>
        </pc:inkChg>
        <pc:inkChg chg="add del">
          <ac:chgData name="Tim Cook" userId="d1c7cfb340f2c7ab" providerId="LiveId" clId="{5925D73F-CBB6-4BAB-8869-E854B2F3BEDB}" dt="2023-04-23T23:19:02.091" v="28"/>
          <ac:inkMkLst>
            <pc:docMk/>
            <pc:sldMk cId="2472419421" sldId="510"/>
            <ac:inkMk id="28" creationId="{EF4D7F32-2FBE-DEC6-E2D9-9470CB1488DA}"/>
          </ac:inkMkLst>
        </pc:inkChg>
        <pc:inkChg chg="add del mod">
          <ac:chgData name="Tim Cook" userId="d1c7cfb340f2c7ab" providerId="LiveId" clId="{5925D73F-CBB6-4BAB-8869-E854B2F3BEDB}" dt="2023-04-23T23:19:03.441" v="32"/>
          <ac:inkMkLst>
            <pc:docMk/>
            <pc:sldMk cId="2472419421" sldId="510"/>
            <ac:inkMk id="29" creationId="{63B674D1-D299-329A-C92A-165027E4C89D}"/>
          </ac:inkMkLst>
        </pc:inkChg>
        <pc:inkChg chg="add del">
          <ac:chgData name="Tim Cook" userId="d1c7cfb340f2c7ab" providerId="LiveId" clId="{5925D73F-CBB6-4BAB-8869-E854B2F3BEDB}" dt="2023-04-23T23:19:02.091" v="30"/>
          <ac:inkMkLst>
            <pc:docMk/>
            <pc:sldMk cId="2472419421" sldId="510"/>
            <ac:inkMk id="30" creationId="{CC35DA66-82D3-50AC-F7E3-659902604D14}"/>
          </ac:inkMkLst>
        </pc:inkChg>
        <pc:inkChg chg="add del mod">
          <ac:chgData name="Tim Cook" userId="d1c7cfb340f2c7ab" providerId="LiveId" clId="{5925D73F-CBB6-4BAB-8869-E854B2F3BEDB}" dt="2023-04-23T23:19:03.441" v="33"/>
          <ac:inkMkLst>
            <pc:docMk/>
            <pc:sldMk cId="2472419421" sldId="510"/>
            <ac:inkMk id="31" creationId="{D966342C-1DD4-3410-8A52-C1D8CC031BD1}"/>
          </ac:inkMkLst>
        </pc:inkChg>
        <pc:inkChg chg="add del">
          <ac:chgData name="Tim Cook" userId="d1c7cfb340f2c7ab" providerId="LiveId" clId="{5925D73F-CBB6-4BAB-8869-E854B2F3BEDB}" dt="2023-04-23T23:19:02.091" v="29"/>
          <ac:inkMkLst>
            <pc:docMk/>
            <pc:sldMk cId="2472419421" sldId="510"/>
            <ac:inkMk id="32" creationId="{53071A59-C416-FD64-C929-41A6BAAA9554}"/>
          </ac:inkMkLst>
        </pc:inkChg>
        <pc:inkChg chg="add mod">
          <ac:chgData name="Tim Cook" userId="d1c7cfb340f2c7ab" providerId="LiveId" clId="{5925D73F-CBB6-4BAB-8869-E854B2F3BEDB}" dt="2023-04-23T23:19:02.538" v="31"/>
          <ac:inkMkLst>
            <pc:docMk/>
            <pc:sldMk cId="2472419421" sldId="510"/>
            <ac:inkMk id="33" creationId="{796CD2F5-2A3E-FB6B-49EC-7E21031CFF66}"/>
          </ac:inkMkLst>
        </pc:inkChg>
        <pc:inkChg chg="add mod">
          <ac:chgData name="Tim Cook" userId="d1c7cfb340f2c7ab" providerId="LiveId" clId="{5925D73F-CBB6-4BAB-8869-E854B2F3BEDB}" dt="2023-04-23T23:19:02.538" v="31"/>
          <ac:inkMkLst>
            <pc:docMk/>
            <pc:sldMk cId="2472419421" sldId="510"/>
            <ac:inkMk id="34" creationId="{F0B5C22A-3F00-43AB-0173-5959579676F8}"/>
          </ac:inkMkLst>
        </pc:inkChg>
        <pc:inkChg chg="add mod">
          <ac:chgData name="Tim Cook" userId="d1c7cfb340f2c7ab" providerId="LiveId" clId="{5925D73F-CBB6-4BAB-8869-E854B2F3BEDB}" dt="2023-04-23T23:19:02.538" v="31"/>
          <ac:inkMkLst>
            <pc:docMk/>
            <pc:sldMk cId="2472419421" sldId="510"/>
            <ac:inkMk id="35" creationId="{0CC7FBEC-15DB-0366-4685-EE41D7949445}"/>
          </ac:inkMkLst>
        </pc:inkChg>
        <pc:inkChg chg="add mod">
          <ac:chgData name="Tim Cook" userId="d1c7cfb340f2c7ab" providerId="LiveId" clId="{5925D73F-CBB6-4BAB-8869-E854B2F3BEDB}" dt="2023-04-23T23:19:08.180" v="40"/>
          <ac:inkMkLst>
            <pc:docMk/>
            <pc:sldMk cId="2472419421" sldId="510"/>
            <ac:inkMk id="38" creationId="{FA2AA0DD-B2D3-2614-B657-598087C03782}"/>
          </ac:inkMkLst>
        </pc:inkChg>
        <pc:inkChg chg="add mod">
          <ac:chgData name="Tim Cook" userId="d1c7cfb340f2c7ab" providerId="LiveId" clId="{5925D73F-CBB6-4BAB-8869-E854B2F3BEDB}" dt="2023-04-23T23:19:08.180" v="40"/>
          <ac:inkMkLst>
            <pc:docMk/>
            <pc:sldMk cId="2472419421" sldId="510"/>
            <ac:inkMk id="39" creationId="{064AAA96-25D0-2C36-8DC4-C68F24EF00D9}"/>
          </ac:inkMkLst>
        </pc:inkChg>
        <pc:inkChg chg="add">
          <ac:chgData name="Tim Cook" userId="d1c7cfb340f2c7ab" providerId="LiveId" clId="{5925D73F-CBB6-4BAB-8869-E854B2F3BEDB}" dt="2023-04-23T23:19:06.244" v="36" actId="9405"/>
          <ac:inkMkLst>
            <pc:docMk/>
            <pc:sldMk cId="2472419421" sldId="510"/>
            <ac:inkMk id="40" creationId="{DEE481C6-5AD3-8D31-6092-D6A927A64DDE}"/>
          </ac:inkMkLst>
        </pc:inkChg>
        <pc:inkChg chg="add mod">
          <ac:chgData name="Tim Cook" userId="d1c7cfb340f2c7ab" providerId="LiveId" clId="{5925D73F-CBB6-4BAB-8869-E854B2F3BEDB}" dt="2023-04-23T23:19:08.180" v="40"/>
          <ac:inkMkLst>
            <pc:docMk/>
            <pc:sldMk cId="2472419421" sldId="510"/>
            <ac:inkMk id="41" creationId="{42C33CC6-37CE-C647-E45E-BB071230E137}"/>
          </ac:inkMkLst>
        </pc:inkChg>
        <pc:inkChg chg="add mod">
          <ac:chgData name="Tim Cook" userId="d1c7cfb340f2c7ab" providerId="LiveId" clId="{5925D73F-CBB6-4BAB-8869-E854B2F3BEDB}" dt="2023-04-23T23:19:08.180" v="40"/>
          <ac:inkMkLst>
            <pc:docMk/>
            <pc:sldMk cId="2472419421" sldId="510"/>
            <ac:inkMk id="42" creationId="{07935AEA-07CE-9AA0-422D-D61E3E8EEDD5}"/>
          </ac:inkMkLst>
        </pc:inkChg>
        <pc:inkChg chg="add mod">
          <ac:chgData name="Tim Cook" userId="d1c7cfb340f2c7ab" providerId="LiveId" clId="{5925D73F-CBB6-4BAB-8869-E854B2F3BEDB}" dt="2023-04-23T23:19:08.180" v="40"/>
          <ac:inkMkLst>
            <pc:docMk/>
            <pc:sldMk cId="2472419421" sldId="510"/>
            <ac:inkMk id="43" creationId="{644504DF-794A-A350-CBC2-942D6A7A5BC9}"/>
          </ac:inkMkLst>
        </pc:inkChg>
        <pc:inkChg chg="add">
          <ac:chgData name="Tim Cook" userId="d1c7cfb340f2c7ab" providerId="LiveId" clId="{5925D73F-CBB6-4BAB-8869-E854B2F3BEDB}" dt="2023-04-23T23:22:45.329" v="207" actId="9405"/>
          <ac:inkMkLst>
            <pc:docMk/>
            <pc:sldMk cId="2472419421" sldId="510"/>
            <ac:inkMk id="46" creationId="{F230439D-0E8B-6EF5-25E0-15315D7EDC3E}"/>
          </ac:inkMkLst>
        </pc:ink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2D0C849D-0E0A-48D3-BD26-12F91795220D}"/>
    <pc:docChg chg="custSel addSld delSld modSld">
      <pc:chgData name="Tim Cook" userId="d1c7cfb340f2c7ab" providerId="LiveId" clId="{2D0C849D-0E0A-48D3-BD26-12F91795220D}" dt="2023-03-15T03:01:50.575" v="429" actId="1076"/>
      <pc:docMkLst>
        <pc:docMk/>
      </pc:docMkLst>
      <pc:sldChg chg="modSp mod">
        <pc:chgData name="Tim Cook" userId="d1c7cfb340f2c7ab" providerId="LiveId" clId="{2D0C849D-0E0A-48D3-BD26-12F91795220D}" dt="2023-03-15T01:55:19.077" v="19" actId="20577"/>
        <pc:sldMkLst>
          <pc:docMk/>
          <pc:sldMk cId="72713086" sldId="315"/>
        </pc:sldMkLst>
        <pc:spChg chg="mod">
          <ac:chgData name="Tim Cook" userId="d1c7cfb340f2c7ab" providerId="LiveId" clId="{2D0C849D-0E0A-48D3-BD26-12F91795220D}" dt="2023-03-15T01:55:17.156" v="1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D0C849D-0E0A-48D3-BD26-12F91795220D}" dt="2023-03-15T01:55:19.077" v="1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D0C849D-0E0A-48D3-BD26-12F91795220D}" dt="2023-03-15T01:55:21.211" v="20" actId="47"/>
        <pc:sldMkLst>
          <pc:docMk/>
          <pc:sldMk cId="354771150" sldId="431"/>
        </pc:sldMkLst>
      </pc:sldChg>
      <pc:sldChg chg="del">
        <pc:chgData name="Tim Cook" userId="d1c7cfb340f2c7ab" providerId="LiveId" clId="{2D0C849D-0E0A-48D3-BD26-12F91795220D}" dt="2023-03-15T01:55:21.420" v="21" actId="47"/>
        <pc:sldMkLst>
          <pc:docMk/>
          <pc:sldMk cId="1337854187" sldId="432"/>
        </pc:sldMkLst>
      </pc:sldChg>
      <pc:sldChg chg="del">
        <pc:chgData name="Tim Cook" userId="d1c7cfb340f2c7ab" providerId="LiveId" clId="{2D0C849D-0E0A-48D3-BD26-12F91795220D}" dt="2023-03-15T01:55:22.810" v="25" actId="47"/>
        <pc:sldMkLst>
          <pc:docMk/>
          <pc:sldMk cId="2996622978" sldId="433"/>
        </pc:sldMkLst>
      </pc:sldChg>
      <pc:sldChg chg="del">
        <pc:chgData name="Tim Cook" userId="d1c7cfb340f2c7ab" providerId="LiveId" clId="{2D0C849D-0E0A-48D3-BD26-12F91795220D}" dt="2023-03-15T01:55:21.635" v="22" actId="47"/>
        <pc:sldMkLst>
          <pc:docMk/>
          <pc:sldMk cId="1455326672" sldId="434"/>
        </pc:sldMkLst>
      </pc:sldChg>
      <pc:sldChg chg="del">
        <pc:chgData name="Tim Cook" userId="d1c7cfb340f2c7ab" providerId="LiveId" clId="{2D0C849D-0E0A-48D3-BD26-12F91795220D}" dt="2023-03-15T01:55:21.882" v="23" actId="47"/>
        <pc:sldMkLst>
          <pc:docMk/>
          <pc:sldMk cId="2740143765" sldId="435"/>
        </pc:sldMkLst>
      </pc:sldChg>
      <pc:sldChg chg="addSp modSp new mod">
        <pc:chgData name="Tim Cook" userId="d1c7cfb340f2c7ab" providerId="LiveId" clId="{2D0C849D-0E0A-48D3-BD26-12F91795220D}" dt="2023-03-15T02:44:42.043" v="428" actId="1076"/>
        <pc:sldMkLst>
          <pc:docMk/>
          <pc:sldMk cId="258673742" sldId="438"/>
        </pc:sldMkLst>
        <pc:spChg chg="mod">
          <ac:chgData name="Tim Cook" userId="d1c7cfb340f2c7ab" providerId="LiveId" clId="{2D0C849D-0E0A-48D3-BD26-12F91795220D}" dt="2023-03-15T02:04:07.236" v="383" actId="20577"/>
          <ac:spMkLst>
            <pc:docMk/>
            <pc:sldMk cId="258673742" sldId="438"/>
            <ac:spMk id="2" creationId="{8B67E075-487D-B0D8-E35C-5E7018B68BBF}"/>
          </ac:spMkLst>
        </pc:spChg>
        <pc:spChg chg="mod">
          <ac:chgData name="Tim Cook" userId="d1c7cfb340f2c7ab" providerId="LiveId" clId="{2D0C849D-0E0A-48D3-BD26-12F91795220D}" dt="2023-03-15T02:15:21.646" v="404" actId="20577"/>
          <ac:spMkLst>
            <pc:docMk/>
            <pc:sldMk cId="258673742" sldId="438"/>
            <ac:spMk id="3" creationId="{71138540-C003-2D67-8030-EC2999FE5AF7}"/>
          </ac:spMkLst>
        </pc:spChg>
        <pc:spChg chg="add mod">
          <ac:chgData name="Tim Cook" userId="d1c7cfb340f2c7ab" providerId="LiveId" clId="{2D0C849D-0E0A-48D3-BD26-12F91795220D}" dt="2023-03-15T02:44:42.043" v="428" actId="1076"/>
          <ac:spMkLst>
            <pc:docMk/>
            <pc:sldMk cId="258673742" sldId="438"/>
            <ac:spMk id="4" creationId="{C27B792A-49C6-3098-DF93-437BA5995B52}"/>
          </ac:spMkLst>
        </pc:spChg>
        <pc:grpChg chg="mod">
          <ac:chgData name="Tim Cook" userId="d1c7cfb340f2c7ab" providerId="LiveId" clId="{2D0C849D-0E0A-48D3-BD26-12F91795220D}" dt="2023-03-15T02:44:34.150" v="426" actId="1076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2D0C849D-0E0A-48D3-BD26-12F91795220D}" dt="2023-03-15T02:44:38.320" v="427" actId="1076"/>
          <ac:grpSpMkLst>
            <pc:docMk/>
            <pc:sldMk cId="258673742" sldId="438"/>
            <ac:grpSpMk id="65" creationId="{91124829-0424-95E7-9A63-0EE75526AABB}"/>
          </ac:grpSpMkLst>
        </pc:grp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3" creationId="{41261435-2EC1-DA12-7DF6-7BA8B6D060BD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5" creationId="{8CAF01C1-25AB-E544-60A0-D4A2496557FB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6" creationId="{EB1F77BC-6762-F250-80DB-5E86DC42594B}"/>
          </ac:inkMkLst>
        </pc:inkChg>
      </pc:sldChg>
      <pc:sldChg chg="del">
        <pc:chgData name="Tim Cook" userId="d1c7cfb340f2c7ab" providerId="LiveId" clId="{2D0C849D-0E0A-48D3-BD26-12F91795220D}" dt="2023-03-15T01:55:22.138" v="24" actId="47"/>
        <pc:sldMkLst>
          <pc:docMk/>
          <pc:sldMk cId="3803072920" sldId="438"/>
        </pc:sldMkLst>
      </pc:sldChg>
      <pc:sldChg chg="delSp modSp new mod">
        <pc:chgData name="Tim Cook" userId="d1c7cfb340f2c7ab" providerId="LiveId" clId="{2D0C849D-0E0A-48D3-BD26-12F91795220D}" dt="2023-03-15T02:02:35.500" v="294" actId="478"/>
        <pc:sldMkLst>
          <pc:docMk/>
          <pc:sldMk cId="631047642" sldId="439"/>
        </pc:sldMkLst>
        <pc:spChg chg="mod">
          <ac:chgData name="Tim Cook" userId="d1c7cfb340f2c7ab" providerId="LiveId" clId="{2D0C849D-0E0A-48D3-BD26-12F91795220D}" dt="2023-03-15T02:02:33.876" v="293" actId="20577"/>
          <ac:spMkLst>
            <pc:docMk/>
            <pc:sldMk cId="631047642" sldId="439"/>
            <ac:spMk id="2" creationId="{57116486-3DC8-F99E-79F1-6687BD870E08}"/>
          </ac:spMkLst>
        </pc:spChg>
        <pc:spChg chg="del">
          <ac:chgData name="Tim Cook" userId="d1c7cfb340f2c7ab" providerId="LiveId" clId="{2D0C849D-0E0A-48D3-BD26-12F91795220D}" dt="2023-03-15T02:02:35.500" v="294" actId="478"/>
          <ac:spMkLst>
            <pc:docMk/>
            <pc:sldMk cId="631047642" sldId="439"/>
            <ac:spMk id="3" creationId="{A079579A-326B-48CE-23B6-427A99D0C308}"/>
          </ac:spMkLst>
        </pc:spChg>
      </pc:sldChg>
      <pc:sldChg chg="delSp modSp new mod">
        <pc:chgData name="Tim Cook" userId="d1c7cfb340f2c7ab" providerId="LiveId" clId="{2D0C849D-0E0A-48D3-BD26-12F91795220D}" dt="2023-03-15T02:02:38.011" v="295" actId="478"/>
        <pc:sldMkLst>
          <pc:docMk/>
          <pc:sldMk cId="4072922357" sldId="440"/>
        </pc:sldMkLst>
        <pc:spChg chg="mod">
          <ac:chgData name="Tim Cook" userId="d1c7cfb340f2c7ab" providerId="LiveId" clId="{2D0C849D-0E0A-48D3-BD26-12F91795220D}" dt="2023-03-15T02:02:25.980" v="290" actId="20577"/>
          <ac:spMkLst>
            <pc:docMk/>
            <pc:sldMk cId="4072922357" sldId="440"/>
            <ac:spMk id="2" creationId="{74270559-A97E-0997-76B9-12A907501F11}"/>
          </ac:spMkLst>
        </pc:spChg>
        <pc:spChg chg="del">
          <ac:chgData name="Tim Cook" userId="d1c7cfb340f2c7ab" providerId="LiveId" clId="{2D0C849D-0E0A-48D3-BD26-12F91795220D}" dt="2023-03-15T02:02:38.011" v="295" actId="478"/>
          <ac:spMkLst>
            <pc:docMk/>
            <pc:sldMk cId="4072922357" sldId="440"/>
            <ac:spMk id="3" creationId="{AD862C8D-6AC3-B5E2-CF55-2B8A06656FC9}"/>
          </ac:spMkLst>
        </pc:spChg>
      </pc:sldChg>
      <pc:sldChg chg="delSp modSp new mod">
        <pc:chgData name="Tim Cook" userId="d1c7cfb340f2c7ab" providerId="LiveId" clId="{2D0C849D-0E0A-48D3-BD26-12F91795220D}" dt="2023-03-15T02:02:42.443" v="296" actId="478"/>
        <pc:sldMkLst>
          <pc:docMk/>
          <pc:sldMk cId="3603664381" sldId="441"/>
        </pc:sldMkLst>
        <pc:spChg chg="mod">
          <ac:chgData name="Tim Cook" userId="d1c7cfb340f2c7ab" providerId="LiveId" clId="{2D0C849D-0E0A-48D3-BD26-12F91795220D}" dt="2023-03-15T02:02:21.748" v="288" actId="20577"/>
          <ac:spMkLst>
            <pc:docMk/>
            <pc:sldMk cId="3603664381" sldId="441"/>
            <ac:spMk id="2" creationId="{6519EC40-2A61-CAE2-B6EF-B593877B7DB6}"/>
          </ac:spMkLst>
        </pc:spChg>
        <pc:spChg chg="del">
          <ac:chgData name="Tim Cook" userId="d1c7cfb340f2c7ab" providerId="LiveId" clId="{2D0C849D-0E0A-48D3-BD26-12F91795220D}" dt="2023-03-15T02:02:42.443" v="296" actId="478"/>
          <ac:spMkLst>
            <pc:docMk/>
            <pc:sldMk cId="3603664381" sldId="441"/>
            <ac:spMk id="3" creationId="{9301F7F9-D4AE-BE3D-DCB5-4ADA167AE0AD}"/>
          </ac:spMkLst>
        </pc:spChg>
      </pc:sldChg>
      <pc:sldChg chg="delSp modSp new mod">
        <pc:chgData name="Tim Cook" userId="d1c7cfb340f2c7ab" providerId="LiveId" clId="{2D0C849D-0E0A-48D3-BD26-12F91795220D}" dt="2023-03-15T03:01:50.575" v="429" actId="1076"/>
        <pc:sldMkLst>
          <pc:docMk/>
          <pc:sldMk cId="4226798449" sldId="442"/>
        </pc:sldMkLst>
        <pc:spChg chg="mod">
          <ac:chgData name="Tim Cook" userId="d1c7cfb340f2c7ab" providerId="LiveId" clId="{2D0C849D-0E0A-48D3-BD26-12F91795220D}" dt="2023-03-15T02:03:59.424" v="369" actId="20577"/>
          <ac:spMkLst>
            <pc:docMk/>
            <pc:sldMk cId="4226798449" sldId="442"/>
            <ac:spMk id="2" creationId="{1C037915-5037-D555-9D11-AD72387DE95D}"/>
          </ac:spMkLst>
        </pc:spChg>
        <pc:spChg chg="del">
          <ac:chgData name="Tim Cook" userId="d1c7cfb340f2c7ab" providerId="LiveId" clId="{2D0C849D-0E0A-48D3-BD26-12F91795220D}" dt="2023-03-15T02:04:13.404" v="384" actId="478"/>
          <ac:spMkLst>
            <pc:docMk/>
            <pc:sldMk cId="4226798449" sldId="442"/>
            <ac:spMk id="3" creationId="{BC15D511-3E04-D5BD-54BE-B4F940838906}"/>
          </ac:spMkLst>
        </pc:s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6" creationId="{51ABD6D8-79EE-CB13-9F11-22C935E48DF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43" creationId="{527EFE49-7BA6-E6C2-A180-CF03EC3B9651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00" creationId="{628AB4B1-EF3E-10D1-1B18-909963DED2C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109" creationId="{ED7CDA68-10DF-9C3B-8717-D0C66E9B4D23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24" creationId="{D724FF44-6516-9B7E-79C2-EDB2DF201D40}"/>
          </ac:grpSpMkLst>
        </pc:grpChg>
        <pc:inkChg chg="mod">
          <ac:chgData name="Tim Cook" userId="d1c7cfb340f2c7ab" providerId="LiveId" clId="{2D0C849D-0E0A-48D3-BD26-12F91795220D}" dt="2023-03-15T02:33:46.077" v="425" actId="1076"/>
          <ac:inkMkLst>
            <pc:docMk/>
            <pc:sldMk cId="4226798449" sldId="442"/>
            <ac:inkMk id="103" creationId="{A7740CC5-35C3-A02E-DB23-AC3CAEEFFB84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04" creationId="{BF1603E5-15C7-3BAC-6A1C-A6ECDE8C2A18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16" creationId="{A58F479A-AD99-B682-9E7D-575CDF26F61B}"/>
          </ac:inkMkLst>
        </pc:inkChg>
      </pc:sldChg>
    </pc:docChg>
  </pc:docChgLst>
  <pc:docChgLst>
    <pc:chgData name="Tim Cook" userId="d1c7cfb340f2c7ab" providerId="LiveId" clId="{7CEEE197-9070-48D3-8227-9789CA23AA22}"/>
    <pc:docChg chg="undo custSel addSld delSld modSld sldOrd">
      <pc:chgData name="Tim Cook" userId="d1c7cfb340f2c7ab" providerId="LiveId" clId="{7CEEE197-9070-48D3-8227-9789CA23AA22}" dt="2023-03-01T01:14:28.742" v="500" actId="1076"/>
      <pc:docMkLst>
        <pc:docMk/>
      </pc:docMkLst>
      <pc:sldChg chg="modSp mod">
        <pc:chgData name="Tim Cook" userId="d1c7cfb340f2c7ab" providerId="LiveId" clId="{7CEEE197-9070-48D3-8227-9789CA23AA22}" dt="2023-03-01T00:27:35.102" v="424" actId="20577"/>
        <pc:sldMkLst>
          <pc:docMk/>
          <pc:sldMk cId="72713086" sldId="315"/>
        </pc:sldMkLst>
        <pc:spChg chg="mod">
          <ac:chgData name="Tim Cook" userId="d1c7cfb340f2c7ab" providerId="LiveId" clId="{7CEEE197-9070-48D3-8227-9789CA23AA22}" dt="2023-03-01T00:27:28.935" v="4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CEEE197-9070-48D3-8227-9789CA23AA22}" dt="2023-03-01T00:27:35.102" v="4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CEEE197-9070-48D3-8227-9789CA23AA22}" dt="2023-02-28T23:33:32.238" v="0" actId="47"/>
        <pc:sldMkLst>
          <pc:docMk/>
          <pc:sldMk cId="1085217114" sldId="413"/>
        </pc:sldMkLst>
      </pc:sldChg>
      <pc:sldChg chg="del">
        <pc:chgData name="Tim Cook" userId="d1c7cfb340f2c7ab" providerId="LiveId" clId="{7CEEE197-9070-48D3-8227-9789CA23AA22}" dt="2023-02-28T23:33:32.376" v="1" actId="47"/>
        <pc:sldMkLst>
          <pc:docMk/>
          <pc:sldMk cId="1260018246" sldId="414"/>
        </pc:sldMkLst>
      </pc:sldChg>
      <pc:sldChg chg="del">
        <pc:chgData name="Tim Cook" userId="d1c7cfb340f2c7ab" providerId="LiveId" clId="{7CEEE197-9070-48D3-8227-9789CA23AA22}" dt="2023-02-28T23:33:32.569" v="2" actId="47"/>
        <pc:sldMkLst>
          <pc:docMk/>
          <pc:sldMk cId="4163656237" sldId="415"/>
        </pc:sldMkLst>
      </pc:sldChg>
      <pc:sldChg chg="del">
        <pc:chgData name="Tim Cook" userId="d1c7cfb340f2c7ab" providerId="LiveId" clId="{7CEEE197-9070-48D3-8227-9789CA23AA22}" dt="2023-02-28T23:33:32.734" v="3" actId="47"/>
        <pc:sldMkLst>
          <pc:docMk/>
          <pc:sldMk cId="3666936017" sldId="416"/>
        </pc:sldMkLst>
      </pc:sldChg>
      <pc:sldChg chg="del">
        <pc:chgData name="Tim Cook" userId="d1c7cfb340f2c7ab" providerId="LiveId" clId="{7CEEE197-9070-48D3-8227-9789CA23AA22}" dt="2023-02-28T23:33:32.900" v="4" actId="47"/>
        <pc:sldMkLst>
          <pc:docMk/>
          <pc:sldMk cId="3752983916" sldId="417"/>
        </pc:sldMkLst>
      </pc:sldChg>
      <pc:sldChg chg="del">
        <pc:chgData name="Tim Cook" userId="d1c7cfb340f2c7ab" providerId="LiveId" clId="{7CEEE197-9070-48D3-8227-9789CA23AA22}" dt="2023-02-28T23:33:33.396" v="5" actId="47"/>
        <pc:sldMkLst>
          <pc:docMk/>
          <pc:sldMk cId="1686455727" sldId="418"/>
        </pc:sldMkLst>
      </pc:sldChg>
      <pc:sldChg chg="del">
        <pc:chgData name="Tim Cook" userId="d1c7cfb340f2c7ab" providerId="LiveId" clId="{7CEEE197-9070-48D3-8227-9789CA23AA22}" dt="2023-02-28T23:33:33.835" v="6" actId="47"/>
        <pc:sldMkLst>
          <pc:docMk/>
          <pc:sldMk cId="1665388161" sldId="419"/>
        </pc:sldMkLst>
      </pc:sldChg>
      <pc:sldChg chg="addSp delSp modSp new mod">
        <pc:chgData name="Tim Cook" userId="d1c7cfb340f2c7ab" providerId="LiveId" clId="{7CEEE197-9070-48D3-8227-9789CA23AA22}" dt="2023-03-01T00:02:08.038" v="405"/>
        <pc:sldMkLst>
          <pc:docMk/>
          <pc:sldMk cId="4024316565" sldId="421"/>
        </pc:sldMkLst>
        <pc:spChg chg="mod">
          <ac:chgData name="Tim Cook" userId="d1c7cfb340f2c7ab" providerId="LiveId" clId="{7CEEE197-9070-48D3-8227-9789CA23AA22}" dt="2023-02-28T23:34:03.567" v="46" actId="20577"/>
          <ac:spMkLst>
            <pc:docMk/>
            <pc:sldMk cId="4024316565" sldId="421"/>
            <ac:spMk id="2" creationId="{443A34B3-A6B7-7D20-08FE-F97A2F185C08}"/>
          </ac:spMkLst>
        </pc:spChg>
        <pc:spChg chg="del">
          <ac:chgData name="Tim Cook" userId="d1c7cfb340f2c7ab" providerId="LiveId" clId="{7CEEE197-9070-48D3-8227-9789CA23AA22}" dt="2023-02-28T23:45:25.685" v="396" actId="478"/>
          <ac:spMkLst>
            <pc:docMk/>
            <pc:sldMk cId="4024316565" sldId="421"/>
            <ac:spMk id="3" creationId="{A1ED41A9-B4ED-300B-B7FB-B805E4FC3250}"/>
          </ac:spMkLst>
        </pc:spChg>
        <pc:grpChg chg="del">
          <ac:chgData name="Tim Cook" userId="d1c7cfb340f2c7ab" providerId="LiveId" clId="{7CEEE197-9070-48D3-8227-9789CA23AA22}" dt="2023-03-01T00:02:01.244" v="403" actId="478"/>
          <ac:grpSpMkLst>
            <pc:docMk/>
            <pc:sldMk cId="4024316565" sldId="421"/>
            <ac:grpSpMk id="19" creationId="{FC75B402-A0E5-8D24-8529-AC8D1CF6FA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1" creationId="{39068B2F-9F34-885E-634E-17C65A9B81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4" creationId="{535B77AC-BBA7-2947-19FF-8AA7D5D6C112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9" creationId="{CD8E31AA-D8EF-5CDD-7F87-C064B78723C1}"/>
          </ac:grpSpMkLst>
        </pc:grp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3" creationId="{1231DAF6-A1F1-57E8-8CEE-9076EB3162AD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14" creationId="{E7D248AA-7BF4-F335-0A60-740DE25B9210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20" creationId="{C82069C6-B56B-0FC9-B3CF-438C11FF265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2" creationId="{0F52F7C1-C0AD-D85A-E6E3-5E2E02F0CEF6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3" creationId="{D022DD9D-020D-BAB4-97AB-AEF4E300DBE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5" creationId="{DDFD6BCB-2140-4257-E582-221D51A9D7B5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6" creationId="{CB9DA0E0-8D4D-7B8E-F8E8-B0807F25E78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7" creationId="{86E84C35-68E9-269E-1C60-6771750A94D9}"/>
          </ac:inkMkLst>
        </pc:inkChg>
        <pc:inkChg chg="add 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8" creationId="{2631928E-57C0-A06B-8952-007210194EDC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0" creationId="{8CAF88CA-5342-1C09-6563-A4C6550F408B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1" creationId="{655BED60-0DD5-191F-6A47-B5C8D8E029A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2" creationId="{E04EFD6B-1EEB-1101-ED76-707369DC099F}"/>
          </ac:inkMkLst>
        </pc:inkChg>
      </pc:sldChg>
      <pc:sldChg chg="addSp delSp modSp new mod">
        <pc:chgData name="Tim Cook" userId="d1c7cfb340f2c7ab" providerId="LiveId" clId="{7CEEE197-9070-48D3-8227-9789CA23AA22}" dt="2023-03-01T00:02:11.395" v="406"/>
        <pc:sldMkLst>
          <pc:docMk/>
          <pc:sldMk cId="1776208329" sldId="422"/>
        </pc:sldMkLst>
        <pc:spChg chg="mod">
          <ac:chgData name="Tim Cook" userId="d1c7cfb340f2c7ab" providerId="LiveId" clId="{7CEEE197-9070-48D3-8227-9789CA23AA22}" dt="2023-02-28T23:34:31.854" v="124" actId="20577"/>
          <ac:spMkLst>
            <pc:docMk/>
            <pc:sldMk cId="1776208329" sldId="422"/>
            <ac:spMk id="2" creationId="{D3313370-3982-B862-6B8C-D14BB9E8D57A}"/>
          </ac:spMkLst>
        </pc:spChg>
        <pc:spChg chg="del">
          <ac:chgData name="Tim Cook" userId="d1c7cfb340f2c7ab" providerId="LiveId" clId="{7CEEE197-9070-48D3-8227-9789CA23AA22}" dt="2023-02-28T23:45:27.420" v="397" actId="478"/>
          <ac:spMkLst>
            <pc:docMk/>
            <pc:sldMk cId="1776208329" sldId="422"/>
            <ac:spMk id="3" creationId="{2B02ABE7-7D20-BFBE-F802-2C2B6A53C826}"/>
          </ac:spMkLst>
        </pc:s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4" creationId="{5B49AB26-20DA-CC90-970D-1A5F5C63889B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7" creationId="{DA2A7ADE-936A-BEC1-47F7-7A478F5B8637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12" creationId="{6A926A73-123D-7A76-A813-2383A8521C10}"/>
          </ac:grpSpMkLst>
        </pc:grp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5" creationId="{30361282-870C-1A64-C4D3-6DAD9F55C0A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6" creationId="{1C95782A-E41B-E069-F003-BE50458C526E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8" creationId="{23F0154F-B877-658B-433E-209F164B552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9" creationId="{33390A73-BA51-19A6-EB02-801B6804EB4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0" creationId="{134161A1-E895-BF97-73FF-C70C4CFA911E}"/>
          </ac:inkMkLst>
        </pc:inkChg>
        <pc:inkChg chg="add 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1" creationId="{C655B01B-3A89-854F-8C83-679F1D1B5E9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3" creationId="{5598EEF7-1435-33E7-FDC7-F700E20D0E4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4" creationId="{9B69C271-6D99-1981-A6A2-00C8E4B80E9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5" creationId="{803A778F-26A0-DB02-0E67-4DBC1BE87D3D}"/>
          </ac:inkMkLst>
        </pc:inkChg>
      </pc:sldChg>
      <pc:sldChg chg="delSp modSp new mod">
        <pc:chgData name="Tim Cook" userId="d1c7cfb340f2c7ab" providerId="LiveId" clId="{7CEEE197-9070-48D3-8227-9789CA23AA22}" dt="2023-02-28T23:45:29.005" v="398" actId="478"/>
        <pc:sldMkLst>
          <pc:docMk/>
          <pc:sldMk cId="237906736" sldId="423"/>
        </pc:sldMkLst>
        <pc:spChg chg="mod">
          <ac:chgData name="Tim Cook" userId="d1c7cfb340f2c7ab" providerId="LiveId" clId="{7CEEE197-9070-48D3-8227-9789CA23AA22}" dt="2023-02-28T23:37:08.950" v="149" actId="20577"/>
          <ac:spMkLst>
            <pc:docMk/>
            <pc:sldMk cId="237906736" sldId="423"/>
            <ac:spMk id="2" creationId="{78CE54C4-6DF3-DEC4-E9B6-B8706C92F5FA}"/>
          </ac:spMkLst>
        </pc:spChg>
        <pc:spChg chg="del">
          <ac:chgData name="Tim Cook" userId="d1c7cfb340f2c7ab" providerId="LiveId" clId="{7CEEE197-9070-48D3-8227-9789CA23AA22}" dt="2023-02-28T23:45:29.005" v="398" actId="478"/>
          <ac:spMkLst>
            <pc:docMk/>
            <pc:sldMk cId="237906736" sldId="423"/>
            <ac:spMk id="3" creationId="{A9982EB1-4BD1-4178-95B1-FDBCA841090E}"/>
          </ac:spMkLst>
        </pc:spChg>
      </pc:sldChg>
      <pc:sldChg chg="delSp modSp new mod">
        <pc:chgData name="Tim Cook" userId="d1c7cfb340f2c7ab" providerId="LiveId" clId="{7CEEE197-9070-48D3-8227-9789CA23AA22}" dt="2023-02-28T23:45:30.516" v="399" actId="478"/>
        <pc:sldMkLst>
          <pc:docMk/>
          <pc:sldMk cId="3234735896" sldId="424"/>
        </pc:sldMkLst>
        <pc:spChg chg="mod">
          <ac:chgData name="Tim Cook" userId="d1c7cfb340f2c7ab" providerId="LiveId" clId="{7CEEE197-9070-48D3-8227-9789CA23AA22}" dt="2023-02-28T23:37:16.822" v="170" actId="20577"/>
          <ac:spMkLst>
            <pc:docMk/>
            <pc:sldMk cId="3234735896" sldId="424"/>
            <ac:spMk id="2" creationId="{A26B4D01-A153-C7A8-249D-7C1D5F5C0249}"/>
          </ac:spMkLst>
        </pc:spChg>
        <pc:spChg chg="del">
          <ac:chgData name="Tim Cook" userId="d1c7cfb340f2c7ab" providerId="LiveId" clId="{7CEEE197-9070-48D3-8227-9789CA23AA22}" dt="2023-02-28T23:45:30.516" v="399" actId="478"/>
          <ac:spMkLst>
            <pc:docMk/>
            <pc:sldMk cId="3234735896" sldId="424"/>
            <ac:spMk id="3" creationId="{3EC2B193-591C-B38C-8A7B-7B4C8701301D}"/>
          </ac:spMkLst>
        </pc:spChg>
      </pc:sldChg>
      <pc:sldChg chg="addSp delSp modSp new mod">
        <pc:chgData name="Tim Cook" userId="d1c7cfb340f2c7ab" providerId="LiveId" clId="{7CEEE197-9070-48D3-8227-9789CA23AA22}" dt="2023-03-01T00:16:12.985" v="409" actId="1076"/>
        <pc:sldMkLst>
          <pc:docMk/>
          <pc:sldMk cId="2086752535" sldId="425"/>
        </pc:sldMkLst>
        <pc:spChg chg="mod">
          <ac:chgData name="Tim Cook" userId="d1c7cfb340f2c7ab" providerId="LiveId" clId="{7CEEE197-9070-48D3-8227-9789CA23AA22}" dt="2023-02-28T23:37:32.566" v="196" actId="20577"/>
          <ac:spMkLst>
            <pc:docMk/>
            <pc:sldMk cId="2086752535" sldId="425"/>
            <ac:spMk id="2" creationId="{339500DD-FF69-C835-B45A-9F02F85C1E15}"/>
          </ac:spMkLst>
        </pc:spChg>
        <pc:spChg chg="del">
          <ac:chgData name="Tim Cook" userId="d1c7cfb340f2c7ab" providerId="LiveId" clId="{7CEEE197-9070-48D3-8227-9789CA23AA22}" dt="2023-02-28T23:45:33.343" v="400" actId="478"/>
          <ac:spMkLst>
            <pc:docMk/>
            <pc:sldMk cId="2086752535" sldId="425"/>
            <ac:spMk id="3" creationId="{ECE3A8E2-E9D0-B1BF-386F-77D46B6A7F60}"/>
          </ac:spMkLst>
        </pc:spChg>
        <pc:grpChg chg="add mod">
          <ac:chgData name="Tim Cook" userId="d1c7cfb340f2c7ab" providerId="LiveId" clId="{7CEEE197-9070-48D3-8227-9789CA23AA22}" dt="2023-03-01T00:16:10.192" v="408" actId="14100"/>
          <ac:grpSpMkLst>
            <pc:docMk/>
            <pc:sldMk cId="2086752535" sldId="425"/>
            <ac:grpSpMk id="5" creationId="{606E30D9-EB3B-4D66-E62E-1643038803C9}"/>
          </ac:grpSpMkLst>
        </pc:grpChg>
        <pc:inkChg chg="add mod">
          <ac:chgData name="Tim Cook" userId="d1c7cfb340f2c7ab" providerId="LiveId" clId="{7CEEE197-9070-48D3-8227-9789CA23AA22}" dt="2023-03-01T00:16:12.985" v="409" actId="1076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3" creationId="{A6C43CB5-212F-5737-D9F9-10E6E7A8A712}"/>
          </ac:inkMkLst>
        </pc:inkChg>
      </pc:sldChg>
      <pc:sldChg chg="delSp modSp new mod ord">
        <pc:chgData name="Tim Cook" userId="d1c7cfb340f2c7ab" providerId="LiveId" clId="{7CEEE197-9070-48D3-8227-9789CA23AA22}" dt="2023-03-01T00:59:55.316" v="439"/>
        <pc:sldMkLst>
          <pc:docMk/>
          <pc:sldMk cId="173392328" sldId="426"/>
        </pc:sldMkLst>
        <pc:spChg chg="mod">
          <ac:chgData name="Tim Cook" userId="d1c7cfb340f2c7ab" providerId="LiveId" clId="{7CEEE197-9070-48D3-8227-9789CA23AA22}" dt="2023-02-28T23:38:48.417" v="311" actId="115"/>
          <ac:spMkLst>
            <pc:docMk/>
            <pc:sldMk cId="173392328" sldId="426"/>
            <ac:spMk id="2" creationId="{16945F2A-812D-7C73-09E5-D68966EB0CF2}"/>
          </ac:spMkLst>
        </pc:spChg>
        <pc:spChg chg="del">
          <ac:chgData name="Tim Cook" userId="d1c7cfb340f2c7ab" providerId="LiveId" clId="{7CEEE197-9070-48D3-8227-9789CA23AA22}" dt="2023-02-28T23:38:45.334" v="309" actId="478"/>
          <ac:spMkLst>
            <pc:docMk/>
            <pc:sldMk cId="173392328" sldId="426"/>
            <ac:spMk id="3" creationId="{FA2BF623-BA5D-E86B-8A9A-AF4F3AA53F95}"/>
          </ac:spMkLst>
        </pc:spChg>
        <pc:grpChg chg="mod">
          <ac:chgData name="Tim Cook" userId="d1c7cfb340f2c7ab" providerId="LiveId" clId="{7CEEE197-9070-48D3-8227-9789CA23AA22}" dt="2023-03-01T00:59:55.316" v="439"/>
          <ac:grpSpMkLst>
            <pc:docMk/>
            <pc:sldMk cId="173392328" sldId="426"/>
            <ac:grpSpMk id="69" creationId="{A64634B2-C7F9-9F65-DF90-AB954A5E7C31}"/>
          </ac:grpSpMkLst>
        </pc:grp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5" creationId="{4EC227F1-B0AD-0D9A-95AF-E8FCFE5D8AC8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6" creationId="{DF7A3156-8975-7E24-7770-F2F1D9D18CF6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7" creationId="{53836AEE-58BA-4372-D067-A574E8177A3C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59" creationId="{6DF53DF5-7F29-08A7-7932-7AEF959A2D97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0" creationId="{9C4D2923-FDE5-90B0-6C09-327D83D655B3}"/>
          </ac:inkMkLst>
        </pc:inkChg>
        <pc:inkChg chg="del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1" creationId="{2742C1D1-B5A6-F8CD-7368-473D6E7847F8}"/>
          </ac:inkMkLst>
        </pc:inkChg>
      </pc:sldChg>
      <pc:sldChg chg="delSp modSp new mod">
        <pc:chgData name="Tim Cook" userId="d1c7cfb340f2c7ab" providerId="LiveId" clId="{7CEEE197-9070-48D3-8227-9789CA23AA22}" dt="2023-03-01T00:41:33.032" v="438" actId="1076"/>
        <pc:sldMkLst>
          <pc:docMk/>
          <pc:sldMk cId="199225765" sldId="427"/>
        </pc:sldMkLst>
        <pc:spChg chg="mod">
          <ac:chgData name="Tim Cook" userId="d1c7cfb340f2c7ab" providerId="LiveId" clId="{7CEEE197-9070-48D3-8227-9789CA23AA22}" dt="2023-02-28T23:38:59.662" v="346" actId="20577"/>
          <ac:spMkLst>
            <pc:docMk/>
            <pc:sldMk cId="199225765" sldId="427"/>
            <ac:spMk id="2" creationId="{B1E3417A-7CDC-5D2E-84C7-ECB0FF81E12A}"/>
          </ac:spMkLst>
        </pc:spChg>
        <pc:spChg chg="del">
          <ac:chgData name="Tim Cook" userId="d1c7cfb340f2c7ab" providerId="LiveId" clId="{7CEEE197-9070-48D3-8227-9789CA23AA22}" dt="2023-02-28T23:38:43.411" v="308" actId="478"/>
          <ac:spMkLst>
            <pc:docMk/>
            <pc:sldMk cId="199225765" sldId="427"/>
            <ac:spMk id="3" creationId="{667CBDD2-844A-1A09-9AA6-6981D6EDBEC1}"/>
          </ac:spMkLst>
        </pc:s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0" creationId="{CD00FBF2-CC13-51FC-8ACA-FDB1CAC2078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4" creationId="{62C237FD-CEBB-6250-8C11-B167E18E9F94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53" creationId="{4E5F1D1A-AC74-B7CE-A524-E9AD46586AA9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61" creationId="{6ABAB8C8-06BC-7B25-6D33-BF742EDB5A9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9" creationId="{C4E0F1FB-F6B1-AFA2-3AC5-7592CFA05568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109" creationId="{7586A669-D686-9C19-2491-3FF1E790E00B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7" creationId="{D1701E0C-21C6-2865-C8FE-068A23772482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24" creationId="{F26A61C6-45C9-15DD-BE10-0C505F94DC4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3" creationId="{E6696FE6-4CF4-5662-EB25-4BFE027B12A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7" creationId="{61898D34-A93C-E648-3580-5D5FF2DD7BA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90" creationId="{2EB7F05F-508B-5A00-8842-D1D691792F8F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318" creationId="{E7109249-F87E-EC7C-FF06-B4CAAFA4215E}"/>
          </ac:grpSpMkLst>
        </pc:grpChg>
        <pc:inkChg chg="mod">
          <ac:chgData name="Tim Cook" userId="d1c7cfb340f2c7ab" providerId="LiveId" clId="{7CEEE197-9070-48D3-8227-9789CA23AA22}" dt="2023-03-01T00:41:26.578" v="437" actId="1076"/>
          <ac:inkMkLst>
            <pc:docMk/>
            <pc:sldMk cId="199225765" sldId="427"/>
            <ac:inkMk id="13" creationId="{141B1BBB-B466-3A9A-971B-92AD907318F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14" creationId="{D1F903C2-6666-7DCF-5D98-9EF494C3A54D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3" creationId="{BB8D8167-F062-211D-7AB3-DE8C341FA3D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4" creationId="{3A9B97C2-8F36-DADF-6013-1F70A5297DF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5" creationId="{183BF0F2-AF9E-5E90-9F9D-75860D72282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2" creationId="{5C6667E0-9B6D-1E62-D7CB-FCFA5C837498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5" creationId="{60DF8361-59A0-1455-8D0D-F46D084FF56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6" creationId="{5E58BBDF-DDF7-B13F-F999-FFE264E8585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7" creationId="{0EE7CF48-1691-6A81-36F0-517A107AC33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8" creationId="{B458B170-D365-05BD-183D-2216363120A4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9" creationId="{F4EB626D-C51D-BE75-61D3-5E760D187C5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0" creationId="{3108E7C7-0E40-843D-926B-AB172E63F0C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6" creationId="{A25704EC-0D94-1E9C-D49A-447D0ECA57A6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5" creationId="{6D66552E-F0B0-FCE9-A3D2-A87C9A2506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6" creationId="{455DC9F2-544C-F6F5-0645-25EC3F68E25E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7" creationId="{237CA9F6-18D9-E779-4EF9-1FCD145DE6FB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96" creationId="{76AAE0F7-9EE3-ED17-76F2-D26FC7DF63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286" creationId="{330E32BE-53A0-E2EC-E737-A1B33588D9D8}"/>
          </ac:inkMkLst>
        </pc:inkChg>
      </pc:sldChg>
      <pc:sldChg chg="addSp delSp modSp new mod">
        <pc:chgData name="Tim Cook" userId="d1c7cfb340f2c7ab" providerId="LiveId" clId="{7CEEE197-9070-48D3-8227-9789CA23AA22}" dt="2023-03-01T01:14:21.490" v="487" actId="1076"/>
        <pc:sldMkLst>
          <pc:docMk/>
          <pc:sldMk cId="2482337855" sldId="428"/>
        </pc:sldMkLst>
        <pc:spChg chg="mod">
          <ac:chgData name="Tim Cook" userId="d1c7cfb340f2c7ab" providerId="LiveId" clId="{7CEEE197-9070-48D3-8227-9789CA23AA22}" dt="2023-02-28T23:39:30.190" v="367" actId="20577"/>
          <ac:spMkLst>
            <pc:docMk/>
            <pc:sldMk cId="2482337855" sldId="428"/>
            <ac:spMk id="2" creationId="{49BACB87-F0B8-CB36-5E74-9A7672DB7341}"/>
          </ac:spMkLst>
        </pc:spChg>
        <pc:spChg chg="del">
          <ac:chgData name="Tim Cook" userId="d1c7cfb340f2c7ab" providerId="LiveId" clId="{7CEEE197-9070-48D3-8227-9789CA23AA22}" dt="2023-02-28T23:45:34.988" v="401" actId="478"/>
          <ac:spMkLst>
            <pc:docMk/>
            <pc:sldMk cId="2482337855" sldId="428"/>
            <ac:spMk id="3" creationId="{001107EF-5AEC-3B44-F4EF-5A4A8B6C77A9}"/>
          </ac:spMkLst>
        </pc:s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30" creationId="{F750446A-88EB-48B7-5659-8FF480A9D6E7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35" creationId="{07CF34AE-97B7-920E-D0B5-DDF3CCCB03CD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50" creationId="{D77B81B1-471E-DED4-975E-D5356D265F34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89" creationId="{08636221-6349-C569-C362-BA4DEAF79B1C}"/>
          </ac:grpSpMkLst>
        </pc:grpChg>
        <pc:grpChg chg="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22" creationId="{F5F6597E-9C3D-66E0-EE66-8A74BC058685}"/>
          </ac:grpSpMkLst>
        </pc:grpChg>
        <pc:grpChg chg="add 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42" creationId="{FA6800B5-342F-E7E9-ACE7-D2A5C6EDFFAD}"/>
          </ac:grpSpMkLst>
        </pc:grp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15" creationId="{5E9A5B50-5DB8-77AA-44EF-A665FE5D4533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31" creationId="{E18ABA47-BF66-84C5-3D1F-7B8B47C7E26B}"/>
          </ac:inkMkLst>
        </pc:inkChg>
        <pc:inkChg chg="mod">
          <ac:chgData name="Tim Cook" userId="d1c7cfb340f2c7ab" providerId="LiveId" clId="{7CEEE197-9070-48D3-8227-9789CA23AA22}" dt="2023-03-01T00:22:18.361" v="411" actId="1076"/>
          <ac:inkMkLst>
            <pc:docMk/>
            <pc:sldMk cId="2482337855" sldId="428"/>
            <ac:inkMk id="33" creationId="{09AAA290-12DD-0678-A85B-AFDF3AAF2979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47" creationId="{E8E71683-3600-5564-75F5-EC6150331AC1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79" creationId="{F9E76476-99D2-E35B-4436-2A3480BA3688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2" creationId="{E4ACAB7C-E6EB-EE73-8925-9DAACFCF76D7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3" creationId="{A62BB142-A7CB-8AB6-5799-60A95A2C0D4D}"/>
          </ac:inkMkLst>
        </pc:inkChg>
        <pc:inkChg chg="del">
          <ac:chgData name="Tim Cook" userId="d1c7cfb340f2c7ab" providerId="LiveId" clId="{7CEEE197-9070-48D3-8227-9789CA23AA22}" dt="2023-03-01T01:14:07.987" v="482" actId="478"/>
          <ac:inkMkLst>
            <pc:docMk/>
            <pc:sldMk cId="2482337855" sldId="428"/>
            <ac:inkMk id="132" creationId="{6561324F-1538-EF79-5F29-31FCFB044B3D}"/>
          </ac:inkMkLst>
        </pc:inkChg>
        <pc:inkChg chg="del">
          <ac:chgData name="Tim Cook" userId="d1c7cfb340f2c7ab" providerId="LiveId" clId="{7CEEE197-9070-48D3-8227-9789CA23AA22}" dt="2023-03-01T01:14:16.468" v="486" actId="478"/>
          <ac:inkMkLst>
            <pc:docMk/>
            <pc:sldMk cId="2482337855" sldId="428"/>
            <ac:inkMk id="144" creationId="{055CF696-6C53-0CA7-1BD3-E14CA22A8E05}"/>
          </ac:inkMkLst>
        </pc:inkChg>
      </pc:sldChg>
      <pc:sldChg chg="delSp modSp new mod">
        <pc:chgData name="Tim Cook" userId="d1c7cfb340f2c7ab" providerId="LiveId" clId="{7CEEE197-9070-48D3-8227-9789CA23AA22}" dt="2023-02-28T23:45:36.773" v="402" actId="478"/>
        <pc:sldMkLst>
          <pc:docMk/>
          <pc:sldMk cId="1282161413" sldId="429"/>
        </pc:sldMkLst>
        <pc:spChg chg="mod">
          <ac:chgData name="Tim Cook" userId="d1c7cfb340f2c7ab" providerId="LiveId" clId="{7CEEE197-9070-48D3-8227-9789CA23AA22}" dt="2023-02-28T23:45:16.893" v="395" actId="20577"/>
          <ac:spMkLst>
            <pc:docMk/>
            <pc:sldMk cId="1282161413" sldId="429"/>
            <ac:spMk id="2" creationId="{36ED946C-8AE2-B29F-F7EF-E6FB2E09E053}"/>
          </ac:spMkLst>
        </pc:spChg>
        <pc:spChg chg="del">
          <ac:chgData name="Tim Cook" userId="d1c7cfb340f2c7ab" providerId="LiveId" clId="{7CEEE197-9070-48D3-8227-9789CA23AA22}" dt="2023-02-28T23:45:36.773" v="402" actId="478"/>
          <ac:spMkLst>
            <pc:docMk/>
            <pc:sldMk cId="1282161413" sldId="429"/>
            <ac:spMk id="3" creationId="{3C71AAD8-FB48-8168-7A2B-06325A0DC421}"/>
          </ac:spMkLst>
        </pc:spChg>
      </pc:sldChg>
      <pc:sldChg chg="addSp delSp modSp new mod">
        <pc:chgData name="Tim Cook" userId="d1c7cfb340f2c7ab" providerId="LiveId" clId="{7CEEE197-9070-48D3-8227-9789CA23AA22}" dt="2023-03-01T01:14:28.742" v="500" actId="1076"/>
        <pc:sldMkLst>
          <pc:docMk/>
          <pc:sldMk cId="2904122431" sldId="430"/>
        </pc:sldMkLst>
        <pc:spChg chg="mod">
          <ac:chgData name="Tim Cook" userId="d1c7cfb340f2c7ab" providerId="LiveId" clId="{7CEEE197-9070-48D3-8227-9789CA23AA22}" dt="2023-03-01T01:08:08.955" v="480" actId="20577"/>
          <ac:spMkLst>
            <pc:docMk/>
            <pc:sldMk cId="2904122431" sldId="430"/>
            <ac:spMk id="2" creationId="{57CDB8A8-4659-0919-8E4A-AED48545E201}"/>
          </ac:spMkLst>
        </pc:spChg>
        <pc:spChg chg="del">
          <ac:chgData name="Tim Cook" userId="d1c7cfb340f2c7ab" providerId="LiveId" clId="{7CEEE197-9070-48D3-8227-9789CA23AA22}" dt="2023-03-01T01:08:31.945" v="481" actId="21"/>
          <ac:spMkLst>
            <pc:docMk/>
            <pc:sldMk cId="2904122431" sldId="430"/>
            <ac:spMk id="3" creationId="{C8FF8B95-A2C9-2304-C1ED-63775D2788CD}"/>
          </ac:spMkLst>
        </pc:spChg>
        <pc:grpChg chg="add mod">
          <ac:chgData name="Tim Cook" userId="d1c7cfb340f2c7ab" providerId="LiveId" clId="{7CEEE197-9070-48D3-8227-9789CA23AA22}" dt="2023-03-01T01:14:22.800" v="488"/>
          <ac:grpSpMkLst>
            <pc:docMk/>
            <pc:sldMk cId="2904122431" sldId="430"/>
            <ac:grpSpMk id="6" creationId="{EF45D465-2E40-2149-5D6E-0E29B5F52218}"/>
          </ac:grpSpMkLst>
        </pc:grpChg>
        <pc:grpChg chg="add mod">
          <ac:chgData name="Tim Cook" userId="d1c7cfb340f2c7ab" providerId="LiveId" clId="{7CEEE197-9070-48D3-8227-9789CA23AA22}" dt="2023-03-01T01:14:25.848" v="499"/>
          <ac:grpSpMkLst>
            <pc:docMk/>
            <pc:sldMk cId="2904122431" sldId="430"/>
            <ac:grpSpMk id="13" creationId="{C35A00C2-A734-3E17-C52B-7A429F192510}"/>
          </ac:grpSpMkLst>
        </pc:grp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4" creationId="{9480C9FC-2E82-A521-9135-A6A621FBF2F4}"/>
          </ac:inkMkLst>
        </pc:ink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5" creationId="{90F875EC-3EA3-6E05-9620-620B8D1D7EC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7" creationId="{A0AFA886-1AD1-2079-2C54-CF2946EE36F7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8" creationId="{CEC37CA8-90AB-AFF7-D09B-FA474AA0B7C1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9" creationId="{6B513B67-2C66-B7B5-3445-5A80935158F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0" creationId="{4C1D0867-189B-E342-883D-4FF07671A5AD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1" creationId="{CBAF52C6-84D6-887B-2721-0F8B2C63DD19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2" creationId="{5153B2EA-4950-D035-E416-73D0B238E040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4" creationId="{AD3766BC-D7F5-4D33-6558-7E6D57F6991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5" creationId="{A264EDC4-2ABB-F603-E099-8C445650B83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6" creationId="{8D88BB33-D63B-A991-9279-D1FFF85D7C1F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7" creationId="{014C0F93-9F87-B344-E2C3-9203009C538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8" creationId="{0C7ADA17-AA69-6522-9D67-A41C1ED3DBEA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9" creationId="{9ADD781C-CF88-B9D5-932F-2F93BEB3F5F5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0" creationId="{A499C4F2-754F-8826-B266-A8455B9FFB1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1" creationId="{888C3911-29ED-0014-CEC3-714FB3282726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2" creationId="{5C4FBCB2-E0D2-8026-B887-BD5B398D475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3" creationId="{1573EF3D-9C70-97BC-9E63-C9C36A16E8A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4" creationId="{4D818E7E-BB1F-2FE3-1DD9-1E3EE8408932}"/>
          </ac:inkMkLst>
        </pc:inkChg>
        <pc:inkChg chg="del mod">
          <ac:chgData name="Tim Cook" userId="d1c7cfb340f2c7ab" providerId="LiveId" clId="{7CEEE197-9070-48D3-8227-9789CA23AA22}" dt="2023-03-01T01:14:25.846" v="490"/>
          <ac:inkMkLst>
            <pc:docMk/>
            <pc:sldMk cId="2904122431" sldId="430"/>
            <ac:inkMk id="25" creationId="{06DCD058-C852-F5E6-3F1F-535026C82840}"/>
          </ac:inkMkLst>
        </pc:inkChg>
        <pc:inkChg chg="del mod">
          <ac:chgData name="Tim Cook" userId="d1c7cfb340f2c7ab" providerId="LiveId" clId="{7CEEE197-9070-48D3-8227-9789CA23AA22}" dt="2023-03-01T01:14:25.847" v="495"/>
          <ac:inkMkLst>
            <pc:docMk/>
            <pc:sldMk cId="2904122431" sldId="430"/>
            <ac:inkMk id="26" creationId="{DC46AD98-274C-5BA3-4B3E-357D061CD578}"/>
          </ac:inkMkLst>
        </pc:inkChg>
        <pc:inkChg chg="del mod">
          <ac:chgData name="Tim Cook" userId="d1c7cfb340f2c7ab" providerId="LiveId" clId="{7CEEE197-9070-48D3-8227-9789CA23AA22}" dt="2023-03-01T01:14:25.848" v="496"/>
          <ac:inkMkLst>
            <pc:docMk/>
            <pc:sldMk cId="2904122431" sldId="430"/>
            <ac:inkMk id="27" creationId="{B0685DA3-E956-E20A-6B2D-0C304E924829}"/>
          </ac:inkMkLst>
        </pc:inkChg>
        <pc:inkChg chg="del mod">
          <ac:chgData name="Tim Cook" userId="d1c7cfb340f2c7ab" providerId="LiveId" clId="{7CEEE197-9070-48D3-8227-9789CA23AA22}" dt="2023-03-01T01:14:25.848" v="497"/>
          <ac:inkMkLst>
            <pc:docMk/>
            <pc:sldMk cId="2904122431" sldId="430"/>
            <ac:inkMk id="28" creationId="{D27C9709-A737-CAC3-3A3E-DA2F1C6AFB8A}"/>
          </ac:inkMkLst>
        </pc:inkChg>
        <pc:inkChg chg="del mod">
          <ac:chgData name="Tim Cook" userId="d1c7cfb340f2c7ab" providerId="LiveId" clId="{7CEEE197-9070-48D3-8227-9789CA23AA22}" dt="2023-03-01T01:14:25.848" v="498"/>
          <ac:inkMkLst>
            <pc:docMk/>
            <pc:sldMk cId="2904122431" sldId="430"/>
            <ac:inkMk id="29" creationId="{EF86F1DA-9C71-DA34-1E5D-79D850D3A340}"/>
          </ac:inkMkLst>
        </pc:inkChg>
        <pc:inkChg chg="del mod">
          <ac:chgData name="Tim Cook" userId="d1c7cfb340f2c7ab" providerId="LiveId" clId="{7CEEE197-9070-48D3-8227-9789CA23AA22}" dt="2023-03-01T01:14:25.847" v="493"/>
          <ac:inkMkLst>
            <pc:docMk/>
            <pc:sldMk cId="2904122431" sldId="430"/>
            <ac:inkMk id="30" creationId="{214F5B27-FC3C-7A6D-275D-5C0175AA7271}"/>
          </ac:inkMkLst>
        </pc:inkChg>
        <pc:inkChg chg="del mod">
          <ac:chgData name="Tim Cook" userId="d1c7cfb340f2c7ab" providerId="LiveId" clId="{7CEEE197-9070-48D3-8227-9789CA23AA22}" dt="2023-03-01T01:14:25.847" v="494"/>
          <ac:inkMkLst>
            <pc:docMk/>
            <pc:sldMk cId="2904122431" sldId="430"/>
            <ac:inkMk id="31" creationId="{58BD1745-3620-B8FC-0835-E06DD7A78CF2}"/>
          </ac:inkMkLst>
        </pc:inkChg>
        <pc:inkChg chg="del mod">
          <ac:chgData name="Tim Cook" userId="d1c7cfb340f2c7ab" providerId="LiveId" clId="{7CEEE197-9070-48D3-8227-9789CA23AA22}" dt="2023-03-01T01:14:25.847" v="492"/>
          <ac:inkMkLst>
            <pc:docMk/>
            <pc:sldMk cId="2904122431" sldId="430"/>
            <ac:inkMk id="32" creationId="{560E274B-3CF2-3270-E4C6-66050AB7622E}"/>
          </ac:inkMkLst>
        </pc:inkChg>
        <pc:inkChg chg="del mod">
          <ac:chgData name="Tim Cook" userId="d1c7cfb340f2c7ab" providerId="LiveId" clId="{7CEEE197-9070-48D3-8227-9789CA23AA22}" dt="2023-03-01T01:14:25.846" v="491"/>
          <ac:inkMkLst>
            <pc:docMk/>
            <pc:sldMk cId="2904122431" sldId="430"/>
            <ac:inkMk id="33" creationId="{8C1F66EB-2091-7004-1005-FDE59A0BCB4E}"/>
          </ac:inkMkLst>
        </pc:inkChg>
        <pc:inkChg chg="del mod">
          <ac:chgData name="Tim Cook" userId="d1c7cfb340f2c7ab" providerId="LiveId" clId="{7CEEE197-9070-48D3-8227-9789CA23AA22}" dt="2023-03-01T01:14:25.845" v="489"/>
          <ac:inkMkLst>
            <pc:docMk/>
            <pc:sldMk cId="2904122431" sldId="430"/>
            <ac:inkMk id="34" creationId="{050F8276-A74E-B0F9-3445-0100D3CDE6BB}"/>
          </ac:inkMkLst>
        </pc:inkChg>
        <pc:inkChg chg="del mod">
          <ac:chgData name="Tim Cook" userId="d1c7cfb340f2c7ab" providerId="LiveId" clId="{7CEEE197-9070-48D3-8227-9789CA23AA22}" dt="2023-03-01T01:14:25.848" v="499"/>
          <ac:inkMkLst>
            <pc:docMk/>
            <pc:sldMk cId="2904122431" sldId="430"/>
            <ac:inkMk id="35" creationId="{313CD051-B7BA-B386-1F5A-26032BF3B414}"/>
          </ac:inkMkLst>
        </pc:ink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073C282E-8E6C-4399-BC71-2002BAEB162F}"/>
    <pc:docChg chg="undo redo custSel modSld">
      <pc:chgData name="Tim Cook" userId="d1c7cfb340f2c7ab" providerId="LiveId" clId="{073C282E-8E6C-4399-BC71-2002BAEB162F}" dt="2023-03-24T00:35:02.022" v="1181" actId="1076"/>
      <pc:docMkLst>
        <pc:docMk/>
      </pc:docMkLst>
      <pc:sldChg chg="addSp delSp modSp mod">
        <pc:chgData name="Tim Cook" userId="d1c7cfb340f2c7ab" providerId="LiveId" clId="{073C282E-8E6C-4399-BC71-2002BAEB162F}" dt="2023-03-24T00:06:51.236" v="102"/>
        <pc:sldMkLst>
          <pc:docMk/>
          <pc:sldMk cId="21017805" sldId="460"/>
        </pc:sldMkLst>
        <pc:grpChg chg="del mod">
          <ac:chgData name="Tim Cook" userId="d1c7cfb340f2c7ab" providerId="LiveId" clId="{073C282E-8E6C-4399-BC71-2002BAEB162F}" dt="2023-03-24T00:05:45.236" v="29"/>
          <ac:grpSpMkLst>
            <pc:docMk/>
            <pc:sldMk cId="21017805" sldId="460"/>
            <ac:grpSpMk id="19" creationId="{61AEB716-97CA-E8F7-49C4-47F19714857A}"/>
          </ac:grpSpMkLst>
        </pc:grpChg>
        <pc:grpChg chg="del mod">
          <ac:chgData name="Tim Cook" userId="d1c7cfb340f2c7ab" providerId="LiveId" clId="{073C282E-8E6C-4399-BC71-2002BAEB162F}" dt="2023-03-24T00:05:46.907" v="31"/>
          <ac:grpSpMkLst>
            <pc:docMk/>
            <pc:sldMk cId="21017805" sldId="460"/>
            <ac:grpSpMk id="22" creationId="{293A7692-672F-E27B-96DF-6879920E060E}"/>
          </ac:grpSpMkLst>
        </pc:grpChg>
        <pc:grpChg chg="del mod">
          <ac:chgData name="Tim Cook" userId="d1c7cfb340f2c7ab" providerId="LiveId" clId="{073C282E-8E6C-4399-BC71-2002BAEB162F}" dt="2023-03-24T00:05:48.777" v="33"/>
          <ac:grpSpMkLst>
            <pc:docMk/>
            <pc:sldMk cId="21017805" sldId="460"/>
            <ac:grpSpMk id="24" creationId="{101BACEE-5192-364A-FF0F-5B8B716A26D7}"/>
          </ac:grpSpMkLst>
        </pc:grpChg>
        <pc:grpChg chg="del mod">
          <ac:chgData name="Tim Cook" userId="d1c7cfb340f2c7ab" providerId="LiveId" clId="{073C282E-8E6C-4399-BC71-2002BAEB162F}" dt="2023-03-24T00:05:52.839" v="43"/>
          <ac:grpSpMkLst>
            <pc:docMk/>
            <pc:sldMk cId="21017805" sldId="460"/>
            <ac:grpSpMk id="26" creationId="{3C77055B-F7B2-7EA1-E3AD-9CE88A9E6AAF}"/>
          </ac:grpSpMkLst>
        </pc:grpChg>
        <pc:grpChg chg="del mod">
          <ac:chgData name="Tim Cook" userId="d1c7cfb340f2c7ab" providerId="LiveId" clId="{073C282E-8E6C-4399-BC71-2002BAEB162F}" dt="2023-03-24T00:06:44.278" v="96"/>
          <ac:grpSpMkLst>
            <pc:docMk/>
            <pc:sldMk cId="21017805" sldId="460"/>
            <ac:grpSpMk id="36" creationId="{D4069148-8EAF-7F7A-EF23-59E0A0F14424}"/>
          </ac:grpSpMkLst>
        </pc:grpChg>
        <pc:grpChg chg="del mod">
          <ac:chgData name="Tim Cook" userId="d1c7cfb340f2c7ab" providerId="LiveId" clId="{073C282E-8E6C-4399-BC71-2002BAEB162F}" dt="2023-03-24T00:05:54.552" v="47"/>
          <ac:grpSpMkLst>
            <pc:docMk/>
            <pc:sldMk cId="21017805" sldId="460"/>
            <ac:grpSpMk id="39" creationId="{6CC9AE6B-AB2F-0C32-DD20-87A814A61A8C}"/>
          </ac:grpSpMkLst>
        </pc:grpChg>
        <pc:grpChg chg="del mod">
          <ac:chgData name="Tim Cook" userId="d1c7cfb340f2c7ab" providerId="LiveId" clId="{073C282E-8E6C-4399-BC71-2002BAEB162F}" dt="2023-03-24T00:05:57.896" v="52"/>
          <ac:grpSpMkLst>
            <pc:docMk/>
            <pc:sldMk cId="21017805" sldId="460"/>
            <ac:grpSpMk id="42" creationId="{4737B572-FC13-9642-FDAB-6C88FD18137E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46" creationId="{AB0B3352-7651-807F-F792-7894092F8008}"/>
          </ac:grpSpMkLst>
        </pc:grpChg>
        <pc:grpChg chg="del mod">
          <ac:chgData name="Tim Cook" userId="d1c7cfb340f2c7ab" providerId="LiveId" clId="{073C282E-8E6C-4399-BC71-2002BAEB162F}" dt="2023-03-24T00:06:16.751" v="63"/>
          <ac:grpSpMkLst>
            <pc:docMk/>
            <pc:sldMk cId="21017805" sldId="460"/>
            <ac:grpSpMk id="51" creationId="{67D4E74A-1668-949F-E71A-3E95275175AA}"/>
          </ac:grpSpMkLst>
        </pc:grpChg>
        <pc:grpChg chg="del mod">
          <ac:chgData name="Tim Cook" userId="d1c7cfb340f2c7ab" providerId="LiveId" clId="{073C282E-8E6C-4399-BC71-2002BAEB162F}" dt="2023-03-24T00:06:23.386" v="79"/>
          <ac:grpSpMkLst>
            <pc:docMk/>
            <pc:sldMk cId="21017805" sldId="460"/>
            <ac:grpSpMk id="52" creationId="{B57FF55A-D681-9C03-68A7-26C0E1CABB19}"/>
          </ac:grpSpMkLst>
        </pc:grpChg>
        <pc:grpChg chg="mod">
          <ac:chgData name="Tim Cook" userId="d1c7cfb340f2c7ab" providerId="LiveId" clId="{073C282E-8E6C-4399-BC71-2002BAEB162F}" dt="2023-03-24T00:06:25.865" v="84"/>
          <ac:grpSpMkLst>
            <pc:docMk/>
            <pc:sldMk cId="21017805" sldId="460"/>
            <ac:grpSpMk id="68" creationId="{C2BE91FD-1A37-B7D8-D007-260209CFABA3}"/>
          </ac:grpSpMkLst>
        </pc:grpChg>
        <pc:grpChg chg="mod">
          <ac:chgData name="Tim Cook" userId="d1c7cfb340f2c7ab" providerId="LiveId" clId="{073C282E-8E6C-4399-BC71-2002BAEB162F}" dt="2023-03-24T00:06:35.028" v="93"/>
          <ac:grpSpMkLst>
            <pc:docMk/>
            <pc:sldMk cId="21017805" sldId="460"/>
            <ac:grpSpMk id="76" creationId="{FB13D6F4-F334-5A32-6DD2-4F43C87A5F9C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78" creationId="{59CB437B-3FDA-4A2D-CDBC-A04737EF1D19}"/>
          </ac:grpSpMkLst>
        </pc:grpChg>
        <pc:grpChg chg="del 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0" creationId="{446D0A19-7C2C-88E8-6585-A37135F69754}"/>
          </ac:grpSpMkLst>
        </pc:grpChg>
        <pc:grpChg chg="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2" creationId="{3F5D8A01-28D8-F406-4DD2-057FCB88EC0B}"/>
          </ac:grpSpMkLst>
        </pc:grpChg>
        <pc:inkChg chg="add del">
          <ac:chgData name="Tim Cook" userId="d1c7cfb340f2c7ab" providerId="LiveId" clId="{073C282E-8E6C-4399-BC71-2002BAEB162F}" dt="2023-03-24T00:05:29.921" v="6"/>
          <ac:inkMkLst>
            <pc:docMk/>
            <pc:sldMk cId="21017805" sldId="460"/>
            <ac:inkMk id="3" creationId="{FBF6D7C2-C69A-030A-4794-710C67384DA2}"/>
          </ac:inkMkLst>
        </pc:inkChg>
        <pc:inkChg chg="add del">
          <ac:chgData name="Tim Cook" userId="d1c7cfb340f2c7ab" providerId="LiveId" clId="{073C282E-8E6C-4399-BC71-2002BAEB162F}" dt="2023-03-24T00:05:30.546" v="10"/>
          <ac:inkMkLst>
            <pc:docMk/>
            <pc:sldMk cId="21017805" sldId="460"/>
            <ac:inkMk id="4" creationId="{8CDDF71B-A4AB-BF29-3E70-C15A863E6B9B}"/>
          </ac:inkMkLst>
        </pc:inkChg>
        <pc:inkChg chg="add del">
          <ac:chgData name="Tim Cook" userId="d1c7cfb340f2c7ab" providerId="LiveId" clId="{073C282E-8E6C-4399-BC71-2002BAEB162F}" dt="2023-03-24T00:05:30.546" v="11"/>
          <ac:inkMkLst>
            <pc:docMk/>
            <pc:sldMk cId="21017805" sldId="460"/>
            <ac:inkMk id="5" creationId="{F2896A67-BD57-CE8B-79A7-3C397F25F2E8}"/>
          </ac:inkMkLst>
        </pc:inkChg>
        <pc:inkChg chg="add del">
          <ac:chgData name="Tim Cook" userId="d1c7cfb340f2c7ab" providerId="LiveId" clId="{073C282E-8E6C-4399-BC71-2002BAEB162F}" dt="2023-03-24T00:05:29.921" v="9"/>
          <ac:inkMkLst>
            <pc:docMk/>
            <pc:sldMk cId="21017805" sldId="460"/>
            <ac:inkMk id="6" creationId="{DB53DE61-0735-6FBA-5EF3-AB72856B16D6}"/>
          </ac:inkMkLst>
        </pc:inkChg>
        <pc:inkChg chg="add del">
          <ac:chgData name="Tim Cook" userId="d1c7cfb340f2c7ab" providerId="LiveId" clId="{073C282E-8E6C-4399-BC71-2002BAEB162F}" dt="2023-03-24T00:05:29.921" v="8"/>
          <ac:inkMkLst>
            <pc:docMk/>
            <pc:sldMk cId="21017805" sldId="460"/>
            <ac:inkMk id="7" creationId="{DF557254-2F95-6791-3434-C7CA8C559890}"/>
          </ac:inkMkLst>
        </pc:inkChg>
        <pc:inkChg chg="add del">
          <ac:chgData name="Tim Cook" userId="d1c7cfb340f2c7ab" providerId="LiveId" clId="{073C282E-8E6C-4399-BC71-2002BAEB162F}" dt="2023-03-24T00:05:29.921" v="7"/>
          <ac:inkMkLst>
            <pc:docMk/>
            <pc:sldMk cId="21017805" sldId="460"/>
            <ac:inkMk id="8" creationId="{00DE4345-C5EE-F6A6-7305-CF9F64FCAD1F}"/>
          </ac:inkMkLst>
        </pc:inkChg>
        <pc:inkChg chg="add del">
          <ac:chgData name="Tim Cook" userId="d1c7cfb340f2c7ab" providerId="LiveId" clId="{073C282E-8E6C-4399-BC71-2002BAEB162F}" dt="2023-03-24T00:05:36.477" v="18"/>
          <ac:inkMkLst>
            <pc:docMk/>
            <pc:sldMk cId="21017805" sldId="460"/>
            <ac:inkMk id="9" creationId="{2F1CB150-6509-0468-069D-C76CC221C0EF}"/>
          </ac:inkMkLst>
        </pc:inkChg>
        <pc:inkChg chg="add del">
          <ac:chgData name="Tim Cook" userId="d1c7cfb340f2c7ab" providerId="LiveId" clId="{073C282E-8E6C-4399-BC71-2002BAEB162F}" dt="2023-03-24T00:05:36.477" v="19"/>
          <ac:inkMkLst>
            <pc:docMk/>
            <pc:sldMk cId="21017805" sldId="460"/>
            <ac:inkMk id="10" creationId="{0BD7E092-22BC-43D0-6CCB-1541C7B9CA48}"/>
          </ac:inkMkLst>
        </pc:inkChg>
        <pc:inkChg chg="add del">
          <ac:chgData name="Tim Cook" userId="d1c7cfb340f2c7ab" providerId="LiveId" clId="{073C282E-8E6C-4399-BC71-2002BAEB162F}" dt="2023-03-24T00:05:36.477" v="17"/>
          <ac:inkMkLst>
            <pc:docMk/>
            <pc:sldMk cId="21017805" sldId="460"/>
            <ac:inkMk id="11" creationId="{A2893081-4FA2-389F-FCB8-0B7C34CC1C6B}"/>
          </ac:inkMkLst>
        </pc:inkChg>
        <pc:inkChg chg="add del">
          <ac:chgData name="Tim Cook" userId="d1c7cfb340f2c7ab" providerId="LiveId" clId="{073C282E-8E6C-4399-BC71-2002BAEB162F}" dt="2023-03-24T00:05:36.477" v="16"/>
          <ac:inkMkLst>
            <pc:docMk/>
            <pc:sldMk cId="21017805" sldId="460"/>
            <ac:inkMk id="12" creationId="{5BE8A340-398A-A62D-EDFE-19F41AD2481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3" creationId="{1A28AEC9-9144-B54B-12C7-7D5C1EA99D3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4" creationId="{ABE7A487-5BB4-D07F-13F3-9EE28C269D3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5" creationId="{A1B79A29-D4C0-100B-51EB-A1047DF81CAA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6" creationId="{0E0DD60E-3AB9-4236-523D-137F5CF5A7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7" creationId="{B39B2BDB-69D6-0284-80C8-18B9E12BB385}"/>
          </ac:inkMkLst>
        </pc:inkChg>
        <pc:inkChg chg="add del mod">
          <ac:chgData name="Tim Cook" userId="d1c7cfb340f2c7ab" providerId="LiveId" clId="{073C282E-8E6C-4399-BC71-2002BAEB162F}" dt="2023-03-24T00:06:41.868" v="94"/>
          <ac:inkMkLst>
            <pc:docMk/>
            <pc:sldMk cId="21017805" sldId="460"/>
            <ac:inkMk id="18" creationId="{002A37B3-A178-D501-D9DA-69C2D4B602DB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0" creationId="{0FDC8978-D650-B358-C4AA-72A9141C21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1" creationId="{C2899807-3E1C-18EE-E4EA-64167A9EE30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3" creationId="{3FA773C1-C530-47C5-7F7F-5DB37DF2895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5" creationId="{7CB8A128-3E95-74A7-5CEF-52222EF2B909}"/>
          </ac:inkMkLst>
        </pc:inkChg>
        <pc:inkChg chg="add del mod">
          <ac:chgData name="Tim Cook" userId="d1c7cfb340f2c7ab" providerId="LiveId" clId="{073C282E-8E6C-4399-BC71-2002BAEB162F}" dt="2023-03-24T00:06:44.697" v="97"/>
          <ac:inkMkLst>
            <pc:docMk/>
            <pc:sldMk cId="21017805" sldId="460"/>
            <ac:inkMk id="27" creationId="{E918F076-ECAE-F1A2-9E27-B53A4B4999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8" creationId="{43F00179-6C08-ED8C-4EAF-C0E3B6FA63C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9" creationId="{E5FA5BB2-4B16-E230-9DBD-0D0344EBC0B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0" creationId="{3D47629A-BE69-B1B5-4064-F4E45EFD728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1" creationId="{B24A65E7-CD93-511A-5615-7D5BBEAC42F7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2" creationId="{AEFEB342-5593-E05B-574B-B7DBC165A681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3" creationId="{5375674E-8F5D-7690-CD2C-05291D522DC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4" creationId="{778988ED-6A33-79EE-52A4-E94B697A32F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5" creationId="{2892CC62-4540-3A0B-E67C-68D0772397ED}"/>
          </ac:inkMkLst>
        </pc:inkChg>
        <pc:inkChg chg="add del mod">
          <ac:chgData name="Tim Cook" userId="d1c7cfb340f2c7ab" providerId="LiveId" clId="{073C282E-8E6C-4399-BC71-2002BAEB162F}" dt="2023-03-24T00:05:54.552" v="48"/>
          <ac:inkMkLst>
            <pc:docMk/>
            <pc:sldMk cId="21017805" sldId="460"/>
            <ac:inkMk id="37" creationId="{8CE130EE-776F-D34A-A680-EA68557858D4}"/>
          </ac:inkMkLst>
        </pc:inkChg>
        <pc:inkChg chg="add del mod">
          <ac:chgData name="Tim Cook" userId="d1c7cfb340f2c7ab" providerId="LiveId" clId="{073C282E-8E6C-4399-BC71-2002BAEB162F}" dt="2023-03-24T00:05:54.552" v="47"/>
          <ac:inkMkLst>
            <pc:docMk/>
            <pc:sldMk cId="21017805" sldId="460"/>
            <ac:inkMk id="38" creationId="{1A670362-48EF-5A25-6399-D45D4229A319}"/>
          </ac:inkMkLst>
        </pc:inkChg>
        <pc:inkChg chg="add del mod">
          <ac:chgData name="Tim Cook" userId="d1c7cfb340f2c7ab" providerId="LiveId" clId="{073C282E-8E6C-4399-BC71-2002BAEB162F}" dt="2023-03-24T00:05:57.896" v="52"/>
          <ac:inkMkLst>
            <pc:docMk/>
            <pc:sldMk cId="21017805" sldId="460"/>
            <ac:inkMk id="40" creationId="{0D27E0C7-4387-D691-B913-0AF744ED4597}"/>
          </ac:inkMkLst>
        </pc:inkChg>
        <pc:inkChg chg="add del mod">
          <ac:chgData name="Tim Cook" userId="d1c7cfb340f2c7ab" providerId="LiveId" clId="{073C282E-8E6C-4399-BC71-2002BAEB162F}" dt="2023-03-24T00:05:57.896" v="53"/>
          <ac:inkMkLst>
            <pc:docMk/>
            <pc:sldMk cId="21017805" sldId="460"/>
            <ac:inkMk id="41" creationId="{AFE8503A-62A5-6820-5E37-284CEF351C32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3" creationId="{E418F5B8-728C-394E-1F11-31D70B80A79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4" creationId="{8CB916BD-C5DC-C99B-6A74-61AB50F08904}"/>
          </ac:inkMkLst>
        </pc:inkChg>
        <pc:inkChg chg="add mod">
          <ac:chgData name="Tim Cook" userId="d1c7cfb340f2c7ab" providerId="LiveId" clId="{073C282E-8E6C-4399-BC71-2002BAEB162F}" dt="2023-03-24T00:06:07.092" v="58" actId="1076"/>
          <ac:inkMkLst>
            <pc:docMk/>
            <pc:sldMk cId="21017805" sldId="460"/>
            <ac:inkMk id="45" creationId="{415419B4-C6EB-5BF9-B413-494FC2C6D4DE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7" creationId="{8DBE151A-E260-FE88-AAAB-987A23CFA59F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8" creationId="{255C8DC8-35A7-436C-4AA2-2CF21AF48A8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9" creationId="{3D1D3BF5-3DB8-94CC-1A2B-0B74D50904C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0" creationId="{80DD4057-641E-CAAA-09B4-AD358E95E5C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3" creationId="{6898F5A2-70C0-469B-F3F6-006B0EBCD0DD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4" creationId="{5890E9D7-2E2F-64A6-C153-C30FBFC38DB3}"/>
          </ac:inkMkLst>
        </pc:inkChg>
        <pc:inkChg chg="add del mod">
          <ac:chgData name="Tim Cook" userId="d1c7cfb340f2c7ab" providerId="LiveId" clId="{073C282E-8E6C-4399-BC71-2002BAEB162F}" dt="2023-03-24T00:06:25.209" v="82"/>
          <ac:inkMkLst>
            <pc:docMk/>
            <pc:sldMk cId="21017805" sldId="460"/>
            <ac:inkMk id="55" creationId="{A492E230-4178-BFC7-D726-7BEC6F2E090F}"/>
          </ac:inkMkLst>
        </pc:inkChg>
        <pc:inkChg chg="add del mod">
          <ac:chgData name="Tim Cook" userId="d1c7cfb340f2c7ab" providerId="LiveId" clId="{073C282E-8E6C-4399-BC71-2002BAEB162F}" dt="2023-03-24T00:06:25.209" v="81"/>
          <ac:inkMkLst>
            <pc:docMk/>
            <pc:sldMk cId="21017805" sldId="460"/>
            <ac:inkMk id="56" creationId="{AB577DAA-4CD7-BB32-B707-7D2B51E8669F}"/>
          </ac:inkMkLst>
        </pc:inkChg>
        <pc:inkChg chg="add del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7" creationId="{A3B63FE7-7554-766A-FC0E-050EDB1AFE5B}"/>
          </ac:inkMkLst>
        </pc:inkChg>
        <pc:inkChg chg="add del mod">
          <ac:chgData name="Tim Cook" userId="d1c7cfb340f2c7ab" providerId="LiveId" clId="{073C282E-8E6C-4399-BC71-2002BAEB162F}" dt="2023-03-24T00:06:25.209" v="83"/>
          <ac:inkMkLst>
            <pc:docMk/>
            <pc:sldMk cId="21017805" sldId="460"/>
            <ac:inkMk id="58" creationId="{2F20BC32-9FE3-66FA-BE3A-CAA9E7186F7A}"/>
          </ac:inkMkLst>
        </pc:inkChg>
        <pc:inkChg chg="add del mod">
          <ac:chgData name="Tim Cook" userId="d1c7cfb340f2c7ab" providerId="LiveId" clId="{073C282E-8E6C-4399-BC71-2002BAEB162F}" dt="2023-03-24T00:06:25.209" v="80"/>
          <ac:inkMkLst>
            <pc:docMk/>
            <pc:sldMk cId="21017805" sldId="460"/>
            <ac:inkMk id="59" creationId="{25F22360-C744-2DF6-0A27-0946E4EB25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0" creationId="{D5135141-89F8-9C45-DAA9-94CF95687C6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1" creationId="{27096E55-8D77-266D-4828-3544273BA9FC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2" creationId="{C7240312-1ACE-65B0-3A5E-785458A724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3" creationId="{11A6EB5F-BBC5-0206-0294-41987446749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4" creationId="{62909B27-B821-82B5-D5F7-1B63119E26B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5" creationId="{0067D7AC-56BE-CD0A-6A3D-C12F7E813324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6" creationId="{08E40A77-38B4-5DD8-D2CD-4F406D404A16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7" creationId="{9DF27476-8041-6C44-44E7-F902E1BF3A7E}"/>
          </ac:inkMkLst>
        </pc:inkChg>
        <pc:inkChg chg="add del">
          <ac:chgData name="Tim Cook" userId="d1c7cfb340f2c7ab" providerId="LiveId" clId="{073C282E-8E6C-4399-BC71-2002BAEB162F}" dt="2023-03-24T00:06:28.742" v="86"/>
          <ac:inkMkLst>
            <pc:docMk/>
            <pc:sldMk cId="21017805" sldId="460"/>
            <ac:inkMk id="69" creationId="{4111E326-40B5-8129-4F02-A876AE46640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0" creationId="{70E7D8FD-01FF-7731-8B5C-BF6C1ACC5B3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1" creationId="{E17D83AE-6730-F3B3-822D-CA3EB4E18BAC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2" creationId="{A9C91C74-B96A-0571-EC95-D2B4C29D0166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3" creationId="{4368CEA0-BEE8-CD4A-FF63-461E2485947D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4" creationId="{20ADC4A3-D4FF-0330-2BE8-18FD927E2A7A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5" creationId="{09139BBD-9455-E055-1503-DF829C05D5FF}"/>
          </ac:inkMkLst>
        </pc:inkChg>
        <pc:inkChg chg="add del mod">
          <ac:chgData name="Tim Cook" userId="d1c7cfb340f2c7ab" providerId="LiveId" clId="{073C282E-8E6C-4399-BC71-2002BAEB162F}" dt="2023-03-24T00:06:48.811" v="100"/>
          <ac:inkMkLst>
            <pc:docMk/>
            <pc:sldMk cId="21017805" sldId="460"/>
            <ac:inkMk id="77" creationId="{90E99A7D-85DE-0246-F5F4-B4F5ED39B370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79" creationId="{B5A9AD07-9032-0044-EEE1-7FE43374EF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81" creationId="{832E9B44-705A-A213-F054-66558AF80747}"/>
          </ac:inkMkLst>
        </pc:inkChg>
      </pc:sldChg>
      <pc:sldChg chg="addSp delSp modSp mod">
        <pc:chgData name="Tim Cook" userId="d1c7cfb340f2c7ab" providerId="LiveId" clId="{073C282E-8E6C-4399-BC71-2002BAEB162F}" dt="2023-03-24T00:13:55.874" v="325" actId="1076"/>
        <pc:sldMkLst>
          <pc:docMk/>
          <pc:sldMk cId="365444213" sldId="461"/>
        </pc:sldMkLst>
        <pc:spChg chg="mod">
          <ac:chgData name="Tim Cook" userId="d1c7cfb340f2c7ab" providerId="LiveId" clId="{073C282E-8E6C-4399-BC71-2002BAEB162F}" dt="2023-03-24T00:09:06.913" v="128" actId="1076"/>
          <ac:spMkLst>
            <pc:docMk/>
            <pc:sldMk cId="365444213" sldId="461"/>
            <ac:spMk id="2" creationId="{E2FE2FED-A9AA-DB53-8704-3ADF9CC65FD7}"/>
          </ac:spMkLst>
        </pc:spChg>
        <pc:grpChg chg="mod">
          <ac:chgData name="Tim Cook" userId="d1c7cfb340f2c7ab" providerId="LiveId" clId="{073C282E-8E6C-4399-BC71-2002BAEB162F}" dt="2023-03-24T00:07:42.922" v="110"/>
          <ac:grpSpMkLst>
            <pc:docMk/>
            <pc:sldMk cId="365444213" sldId="461"/>
            <ac:grpSpMk id="9" creationId="{102980D6-45C2-F6EC-8F5A-4CFEE7BE1261}"/>
          </ac:grpSpMkLst>
        </pc:grpChg>
        <pc:grpChg chg="del 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4" creationId="{9AC5E52B-44D1-1B2C-2939-CAC60CF90C53}"/>
          </ac:grpSpMkLst>
        </pc:grpChg>
        <pc:grpChg chg="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7" creationId="{953E2BB2-985E-374C-737D-7B458437B488}"/>
          </ac:grpSpMkLst>
        </pc:grpChg>
        <pc:grpChg chg="del mod">
          <ac:chgData name="Tim Cook" userId="d1c7cfb340f2c7ab" providerId="LiveId" clId="{073C282E-8E6C-4399-BC71-2002BAEB162F}" dt="2023-03-24T00:09:35.271" v="147"/>
          <ac:grpSpMkLst>
            <pc:docMk/>
            <pc:sldMk cId="365444213" sldId="461"/>
            <ac:grpSpMk id="26" creationId="{C70BEB5F-D8C2-2C40-59C8-983FF8681B1D}"/>
          </ac:grpSpMkLst>
        </pc:grpChg>
        <pc:grpChg chg="del 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36" creationId="{1925D545-CF35-E53E-9220-CE0D33021038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5" creationId="{40F5B93E-9A82-C577-2A0A-A180CA9693F2}"/>
          </ac:grpSpMkLst>
        </pc:grpChg>
        <pc:grpChg chg="del mod">
          <ac:chgData name="Tim Cook" userId="d1c7cfb340f2c7ab" providerId="LiveId" clId="{073C282E-8E6C-4399-BC71-2002BAEB162F}" dt="2023-03-24T00:13:37.540" v="319"/>
          <ac:grpSpMkLst>
            <pc:docMk/>
            <pc:sldMk cId="365444213" sldId="461"/>
            <ac:grpSpMk id="56" creationId="{E4424154-D9CD-78DF-D8A7-5735AFBDE186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7" creationId="{3CFE4286-946E-4F83-783B-0DEF8B45817E}"/>
          </ac:grpSpMkLst>
        </pc:grpChg>
        <pc:grpChg chg="del mod">
          <ac:chgData name="Tim Cook" userId="d1c7cfb340f2c7ab" providerId="LiveId" clId="{073C282E-8E6C-4399-BC71-2002BAEB162F}" dt="2023-03-24T00:10:08.196" v="192"/>
          <ac:grpSpMkLst>
            <pc:docMk/>
            <pc:sldMk cId="365444213" sldId="461"/>
            <ac:grpSpMk id="62" creationId="{46A92A1D-FB40-E9B2-05BB-7BEE7437C9DF}"/>
          </ac:grpSpMkLst>
        </pc:grpChg>
        <pc:grpChg chg="del mod">
          <ac:chgData name="Tim Cook" userId="d1c7cfb340f2c7ab" providerId="LiveId" clId="{073C282E-8E6C-4399-BC71-2002BAEB162F}" dt="2023-03-24T00:12:44.769" v="270"/>
          <ac:grpSpMkLst>
            <pc:docMk/>
            <pc:sldMk cId="365444213" sldId="461"/>
            <ac:grpSpMk id="65" creationId="{A90951AF-446F-2045-D218-95A428FA8BF9}"/>
          </ac:grpSpMkLst>
        </pc:grpChg>
        <pc:grpChg chg="mod">
          <ac:chgData name="Tim Cook" userId="d1c7cfb340f2c7ab" providerId="LiveId" clId="{073C282E-8E6C-4399-BC71-2002BAEB162F}" dt="2023-03-24T00:10:37.565" v="216"/>
          <ac:grpSpMkLst>
            <pc:docMk/>
            <pc:sldMk cId="365444213" sldId="461"/>
            <ac:grpSpMk id="82" creationId="{A21E651C-BB21-C0AF-8CE5-84E93F8BD990}"/>
          </ac:grpSpMkLst>
        </pc:grpChg>
        <pc:grpChg chg="del mod">
          <ac:chgData name="Tim Cook" userId="d1c7cfb340f2c7ab" providerId="LiveId" clId="{073C282E-8E6C-4399-BC71-2002BAEB162F}" dt="2023-03-24T00:10:52.437" v="224"/>
          <ac:grpSpMkLst>
            <pc:docMk/>
            <pc:sldMk cId="365444213" sldId="461"/>
            <ac:grpSpMk id="87" creationId="{BB82A1B9-682E-E306-8B44-5F186191730D}"/>
          </ac:grpSpMkLst>
        </pc:grpChg>
        <pc:grpChg chg="del mod">
          <ac:chgData name="Tim Cook" userId="d1c7cfb340f2c7ab" providerId="LiveId" clId="{073C282E-8E6C-4399-BC71-2002BAEB162F}" dt="2023-03-24T00:11:29.211" v="256"/>
          <ac:grpSpMkLst>
            <pc:docMk/>
            <pc:sldMk cId="365444213" sldId="461"/>
            <ac:grpSpMk id="91" creationId="{C9143803-FEAE-DC5D-D338-4E77DA2BCB84}"/>
          </ac:grpSpMkLst>
        </pc:grpChg>
        <pc:grpChg chg="del 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97" creationId="{6DABFB14-75C4-12F0-1C97-3ED25300AE8A}"/>
          </ac:grpSpMkLst>
        </pc:grpChg>
        <pc:grpChg chg="del mod">
          <ac:chgData name="Tim Cook" userId="d1c7cfb340f2c7ab" providerId="LiveId" clId="{073C282E-8E6C-4399-BC71-2002BAEB162F}" dt="2023-03-24T00:11:07.446" v="239"/>
          <ac:grpSpMkLst>
            <pc:docMk/>
            <pc:sldMk cId="365444213" sldId="461"/>
            <ac:grpSpMk id="100" creationId="{61BC7B5B-0230-538F-1EE2-AFCB91EA3886}"/>
          </ac:grpSpMkLst>
        </pc:grpChg>
        <pc:grpChg chg="mod">
          <ac:chgData name="Tim Cook" userId="d1c7cfb340f2c7ab" providerId="LiveId" clId="{073C282E-8E6C-4399-BC71-2002BAEB162F}" dt="2023-03-24T00:11:24.283" v="253"/>
          <ac:grpSpMkLst>
            <pc:docMk/>
            <pc:sldMk cId="365444213" sldId="461"/>
            <ac:grpSpMk id="113" creationId="{7E53359A-384B-B428-7D6F-9CC1F88F1B3D}"/>
          </ac:grpSpMkLst>
        </pc:grpChg>
        <pc:grpChg chg="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116" creationId="{D871E813-AF0D-A3D2-A544-688F9B1946AC}"/>
          </ac:grpSpMkLst>
        </pc:grpChg>
        <pc:grpChg chg="mod">
          <ac:chgData name="Tim Cook" userId="d1c7cfb340f2c7ab" providerId="LiveId" clId="{073C282E-8E6C-4399-BC71-2002BAEB162F}" dt="2023-03-24T00:11:37.434" v="263"/>
          <ac:grpSpMkLst>
            <pc:docMk/>
            <pc:sldMk cId="365444213" sldId="461"/>
            <ac:grpSpMk id="119" creationId="{3B0453F0-6F93-978F-C7DC-530082B82D0B}"/>
          </ac:grpSpMkLst>
        </pc:grpChg>
        <pc:grpChg chg="del mod">
          <ac:chgData name="Tim Cook" userId="d1c7cfb340f2c7ab" providerId="LiveId" clId="{073C282E-8E6C-4399-BC71-2002BAEB162F}" dt="2023-03-24T00:13:09.116" v="288"/>
          <ac:grpSpMkLst>
            <pc:docMk/>
            <pc:sldMk cId="365444213" sldId="461"/>
            <ac:grpSpMk id="125" creationId="{69939CED-5D03-074D-50A5-94E89D7C8483}"/>
          </ac:grpSpMkLst>
        </pc:grpChg>
        <pc:grpChg chg="del mod">
          <ac:chgData name="Tim Cook" userId="d1c7cfb340f2c7ab" providerId="LiveId" clId="{073C282E-8E6C-4399-BC71-2002BAEB162F}" dt="2023-03-24T00:13:15.484" v="305"/>
          <ac:grpSpMkLst>
            <pc:docMk/>
            <pc:sldMk cId="365444213" sldId="461"/>
            <ac:grpSpMk id="131" creationId="{7A5FEFD2-2B03-B0D6-08E0-E8F54262C48D}"/>
          </ac:grpSpMkLst>
        </pc:grpChg>
        <pc:grpChg chg="del 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34" creationId="{6A9E185F-F3C9-824C-BF50-D7501F961DC0}"/>
          </ac:grpSpMkLst>
        </pc:grpChg>
        <pc:grpChg chg="del mod">
          <ac:chgData name="Tim Cook" userId="d1c7cfb340f2c7ab" providerId="LiveId" clId="{073C282E-8E6C-4399-BC71-2002BAEB162F}" dt="2023-03-24T00:13:27.102" v="314"/>
          <ac:grpSpMkLst>
            <pc:docMk/>
            <pc:sldMk cId="365444213" sldId="461"/>
            <ac:grpSpMk id="140" creationId="{08A184ED-B755-13E9-57B9-EBC81FFCD6E1}"/>
          </ac:grpSpMkLst>
        </pc:grpChg>
        <pc:grpChg chg="mod">
          <ac:chgData name="Tim Cook" userId="d1c7cfb340f2c7ab" providerId="LiveId" clId="{073C282E-8E6C-4399-BC71-2002BAEB162F}" dt="2023-03-24T00:13:29.446" v="317"/>
          <ac:grpSpMkLst>
            <pc:docMk/>
            <pc:sldMk cId="365444213" sldId="461"/>
            <ac:grpSpMk id="143" creationId="{6496CA69-3A80-CF3A-3139-2AE535558270}"/>
          </ac:grpSpMkLst>
        </pc:grpChg>
        <pc:grpChg chg="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46" creationId="{2657F64B-60F8-4912-E6A0-C29E9CF98472}"/>
          </ac:grpSpMkLst>
        </pc:grpChg>
        <pc:inkChg chg="add del">
          <ac:chgData name="Tim Cook" userId="d1c7cfb340f2c7ab" providerId="LiveId" clId="{073C282E-8E6C-4399-BC71-2002BAEB162F}" dt="2023-03-24T00:07:37.119" v="104"/>
          <ac:inkMkLst>
            <pc:docMk/>
            <pc:sldMk cId="365444213" sldId="461"/>
            <ac:inkMk id="3" creationId="{79914752-5AA6-684B-C5F7-F26AFA3CD69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4" creationId="{1D6F54A2-2EC4-36CF-A5C7-44025A20F898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5" creationId="{FF4F2F73-722B-B94E-DD6B-6CB78DF0A1AD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6" creationId="{089EDFEC-7ED6-D85A-349A-C148ECAE1CD6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7" creationId="{7E1F4800-1F9B-07A0-0433-429ADCA32DD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8" creationId="{6490408A-6323-D56F-D2A0-046AED64A827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0" creationId="{0316D05F-62C9-6354-1579-0ED1F4E6402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1" creationId="{8951B9C2-7C70-1636-D87B-75104820B56D}"/>
          </ac:inkMkLst>
        </pc:inkChg>
        <pc:inkChg chg="add del mod">
          <ac:chgData name="Tim Cook" userId="d1c7cfb340f2c7ab" providerId="LiveId" clId="{073C282E-8E6C-4399-BC71-2002BAEB162F}" dt="2023-03-24T00:07:51.578" v="116"/>
          <ac:inkMkLst>
            <pc:docMk/>
            <pc:sldMk cId="365444213" sldId="461"/>
            <ac:inkMk id="12" creationId="{75A7A3CE-CA41-9FCA-26DB-80507BE09518}"/>
          </ac:inkMkLst>
        </pc:inkChg>
        <pc:inkChg chg="add del mod">
          <ac:chgData name="Tim Cook" userId="d1c7cfb340f2c7ab" providerId="LiveId" clId="{073C282E-8E6C-4399-BC71-2002BAEB162F}" dt="2023-03-24T00:07:51.578" v="117"/>
          <ac:inkMkLst>
            <pc:docMk/>
            <pc:sldMk cId="365444213" sldId="461"/>
            <ac:inkMk id="13" creationId="{9F059734-E698-222A-F85D-825B92EBFDD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5" creationId="{F7619B7C-301F-FF1F-45C9-BD02F354B8D2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6" creationId="{1E04FE33-1037-4C66-2B3C-3D4BDEA859FF}"/>
          </ac:inkMkLst>
        </pc:inkChg>
        <pc:inkChg chg="add del">
          <ac:chgData name="Tim Cook" userId="d1c7cfb340f2c7ab" providerId="LiveId" clId="{073C282E-8E6C-4399-BC71-2002BAEB162F}" dt="2023-03-24T00:09:25.587" v="133"/>
          <ac:inkMkLst>
            <pc:docMk/>
            <pc:sldMk cId="365444213" sldId="461"/>
            <ac:inkMk id="18" creationId="{F0276AB3-6C40-4330-40BD-F5C933F1168E}"/>
          </ac:inkMkLst>
        </pc:inkChg>
        <pc:inkChg chg="add del">
          <ac:chgData name="Tim Cook" userId="d1c7cfb340f2c7ab" providerId="LiveId" clId="{073C282E-8E6C-4399-BC71-2002BAEB162F}" dt="2023-03-24T00:09:28.664" v="135"/>
          <ac:inkMkLst>
            <pc:docMk/>
            <pc:sldMk cId="365444213" sldId="461"/>
            <ac:inkMk id="19" creationId="{3AC27079-F230-84DB-82AD-218F6D3FABFF}"/>
          </ac:inkMkLst>
        </pc:inkChg>
        <pc:inkChg chg="add del mod">
          <ac:chgData name="Tim Cook" userId="d1c7cfb340f2c7ab" providerId="LiveId" clId="{073C282E-8E6C-4399-BC71-2002BAEB162F}" dt="2023-03-24T00:09:35.271" v="144"/>
          <ac:inkMkLst>
            <pc:docMk/>
            <pc:sldMk cId="365444213" sldId="461"/>
            <ac:inkMk id="20" creationId="{9B9271DC-A1AA-E3E1-C1D8-9FBCA74CE217}"/>
          </ac:inkMkLst>
        </pc:inkChg>
        <pc:inkChg chg="add del mod">
          <ac:chgData name="Tim Cook" userId="d1c7cfb340f2c7ab" providerId="LiveId" clId="{073C282E-8E6C-4399-BC71-2002BAEB162F}" dt="2023-03-24T00:09:35.271" v="145"/>
          <ac:inkMkLst>
            <pc:docMk/>
            <pc:sldMk cId="365444213" sldId="461"/>
            <ac:inkMk id="21" creationId="{BC3B86F6-1B0F-0779-4F0B-02348AB70354}"/>
          </ac:inkMkLst>
        </pc:inkChg>
        <pc:inkChg chg="add del mod">
          <ac:chgData name="Tim Cook" userId="d1c7cfb340f2c7ab" providerId="LiveId" clId="{073C282E-8E6C-4399-BC71-2002BAEB162F}" dt="2023-03-24T00:09:35.271" v="148"/>
          <ac:inkMkLst>
            <pc:docMk/>
            <pc:sldMk cId="365444213" sldId="461"/>
            <ac:inkMk id="22" creationId="{2C952C81-932B-A137-C0D4-0BE2EC7AC808}"/>
          </ac:inkMkLst>
        </pc:inkChg>
        <pc:inkChg chg="add del mod">
          <ac:chgData name="Tim Cook" userId="d1c7cfb340f2c7ab" providerId="LiveId" clId="{073C282E-8E6C-4399-BC71-2002BAEB162F}" dt="2023-03-24T00:09:35.271" v="146"/>
          <ac:inkMkLst>
            <pc:docMk/>
            <pc:sldMk cId="365444213" sldId="461"/>
            <ac:inkMk id="23" creationId="{F53F853F-110C-24E1-00A6-71175A69B885}"/>
          </ac:inkMkLst>
        </pc:inkChg>
        <pc:inkChg chg="add del mod">
          <ac:chgData name="Tim Cook" userId="d1c7cfb340f2c7ab" providerId="LiveId" clId="{073C282E-8E6C-4399-BC71-2002BAEB162F}" dt="2023-03-24T00:09:35.271" v="147"/>
          <ac:inkMkLst>
            <pc:docMk/>
            <pc:sldMk cId="365444213" sldId="461"/>
            <ac:inkMk id="24" creationId="{618DDE88-9C40-3B64-3F82-B6341CCA0A76}"/>
          </ac:inkMkLst>
        </pc:inkChg>
        <pc:inkChg chg="add del mod">
          <ac:chgData name="Tim Cook" userId="d1c7cfb340f2c7ab" providerId="LiveId" clId="{073C282E-8E6C-4399-BC71-2002BAEB162F}" dt="2023-03-24T00:09:35.255" v="143"/>
          <ac:inkMkLst>
            <pc:docMk/>
            <pc:sldMk cId="365444213" sldId="461"/>
            <ac:inkMk id="25" creationId="{972A51B6-6786-8CAC-C350-6C99F32E9BD1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7" creationId="{6D30FBBD-6C8C-9245-8BA6-30A181943900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8" creationId="{B16A5DF8-FABB-267C-FB45-3F228F86CEB7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9" creationId="{AB06BF38-2ECF-0823-3854-04236FE87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0" creationId="{568DE01E-B43B-9409-5A10-A85EB4CFCAFF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1" creationId="{4E349849-6C5D-2604-B42C-7C641EEF5426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2" creationId="{0AAB73F9-EF21-D78F-628E-28ACDDFFD9A2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3" creationId="{D0629493-2DE0-3676-20E6-5893D3E03663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4" creationId="{7477A76D-C15F-A076-DD8D-851FB7A00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5" creationId="{4DE6CF41-22FF-E980-D28C-3F5E09713C67}"/>
          </ac:inkMkLst>
        </pc:inkChg>
        <pc:inkChg chg="add del">
          <ac:chgData name="Tim Cook" userId="d1c7cfb340f2c7ab" providerId="LiveId" clId="{073C282E-8E6C-4399-BC71-2002BAEB162F}" dt="2023-03-24T00:09:46.029" v="163"/>
          <ac:inkMkLst>
            <pc:docMk/>
            <pc:sldMk cId="365444213" sldId="461"/>
            <ac:inkMk id="37" creationId="{103252FB-9D7D-7483-EDB5-A3B0D65CC2D5}"/>
          </ac:inkMkLst>
        </pc:inkChg>
        <pc:inkChg chg="add del">
          <ac:chgData name="Tim Cook" userId="d1c7cfb340f2c7ab" providerId="LiveId" clId="{073C282E-8E6C-4399-BC71-2002BAEB162F}" dt="2023-03-24T00:09:46.029" v="166"/>
          <ac:inkMkLst>
            <pc:docMk/>
            <pc:sldMk cId="365444213" sldId="461"/>
            <ac:inkMk id="38" creationId="{6EBF8FAE-F817-39D5-A3F3-9F20A8D5EA74}"/>
          </ac:inkMkLst>
        </pc:inkChg>
        <pc:inkChg chg="add del">
          <ac:chgData name="Tim Cook" userId="d1c7cfb340f2c7ab" providerId="LiveId" clId="{073C282E-8E6C-4399-BC71-2002BAEB162F}" dt="2023-03-24T00:09:46.029" v="165"/>
          <ac:inkMkLst>
            <pc:docMk/>
            <pc:sldMk cId="365444213" sldId="461"/>
            <ac:inkMk id="39" creationId="{7EFA1AF9-1094-D7E2-CBDD-79110F191BB1}"/>
          </ac:inkMkLst>
        </pc:inkChg>
        <pc:inkChg chg="add del">
          <ac:chgData name="Tim Cook" userId="d1c7cfb340f2c7ab" providerId="LiveId" clId="{073C282E-8E6C-4399-BC71-2002BAEB162F}" dt="2023-03-24T00:09:46.029" v="164"/>
          <ac:inkMkLst>
            <pc:docMk/>
            <pc:sldMk cId="365444213" sldId="461"/>
            <ac:inkMk id="40" creationId="{562DECDA-5AE8-420A-5CAD-FF5F7D8A24AC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1" creationId="{61DFB642-477F-6933-33C0-70512239CDAE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2" creationId="{DEE769B4-05D5-1D46-A43B-B4B1611CEA0A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3" creationId="{A92D8A84-A4EE-06B9-0827-DC96F646237B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4" creationId="{02FAEF02-B8AD-49C8-9A79-3272B10775C4}"/>
          </ac:inkMkLst>
        </pc:inkChg>
        <pc:inkChg chg="add del mod">
          <ac:chgData name="Tim Cook" userId="d1c7cfb340f2c7ab" providerId="LiveId" clId="{073C282E-8E6C-4399-BC71-2002BAEB162F}" dt="2023-03-24T00:13:37.540" v="320"/>
          <ac:inkMkLst>
            <pc:docMk/>
            <pc:sldMk cId="365444213" sldId="461"/>
            <ac:inkMk id="45" creationId="{88E9DE21-EB0E-CB8C-4C94-3628DBC48BFD}"/>
          </ac:inkMkLst>
        </pc:inkChg>
        <pc:inkChg chg="add del mod">
          <ac:chgData name="Tim Cook" userId="d1c7cfb340f2c7ab" providerId="LiveId" clId="{073C282E-8E6C-4399-BC71-2002BAEB162F}" dt="2023-03-24T00:13:37.540" v="319"/>
          <ac:inkMkLst>
            <pc:docMk/>
            <pc:sldMk cId="365444213" sldId="461"/>
            <ac:inkMk id="46" creationId="{0EEE7FC4-CCC3-F48C-4EBE-A2B72B176C85}"/>
          </ac:inkMkLst>
        </pc:inkChg>
        <pc:inkChg chg="add del mod">
          <ac:chgData name="Tim Cook" userId="d1c7cfb340f2c7ab" providerId="LiveId" clId="{073C282E-8E6C-4399-BC71-2002BAEB162F}" dt="2023-03-24T00:13:10.571" v="293"/>
          <ac:inkMkLst>
            <pc:docMk/>
            <pc:sldMk cId="365444213" sldId="461"/>
            <ac:inkMk id="47" creationId="{80698255-E005-A5DA-0FB1-F88B36527F99}"/>
          </ac:inkMkLst>
        </pc:inkChg>
        <pc:inkChg chg="add del mod">
          <ac:chgData name="Tim Cook" userId="d1c7cfb340f2c7ab" providerId="LiveId" clId="{073C282E-8E6C-4399-BC71-2002BAEB162F}" dt="2023-03-24T00:13:10.571" v="292"/>
          <ac:inkMkLst>
            <pc:docMk/>
            <pc:sldMk cId="365444213" sldId="461"/>
            <ac:inkMk id="48" creationId="{4A4F2496-E344-A1A2-EF2A-DB7D10A87E79}"/>
          </ac:inkMkLst>
        </pc:inkChg>
        <pc:inkChg chg="add del mod">
          <ac:chgData name="Tim Cook" userId="d1c7cfb340f2c7ab" providerId="LiveId" clId="{073C282E-8E6C-4399-BC71-2002BAEB162F}" dt="2023-03-24T00:13:10.571" v="297"/>
          <ac:inkMkLst>
            <pc:docMk/>
            <pc:sldMk cId="365444213" sldId="461"/>
            <ac:inkMk id="49" creationId="{E5ACCA78-27E0-FC2F-E097-B16A898E1A65}"/>
          </ac:inkMkLst>
        </pc:inkChg>
        <pc:inkChg chg="add del mod">
          <ac:chgData name="Tim Cook" userId="d1c7cfb340f2c7ab" providerId="LiveId" clId="{073C282E-8E6C-4399-BC71-2002BAEB162F}" dt="2023-03-24T00:13:10.571" v="295"/>
          <ac:inkMkLst>
            <pc:docMk/>
            <pc:sldMk cId="365444213" sldId="461"/>
            <ac:inkMk id="50" creationId="{1BF680DB-D683-DA72-8E47-64B61D215568}"/>
          </ac:inkMkLst>
        </pc:inkChg>
        <pc:inkChg chg="add del mod">
          <ac:chgData name="Tim Cook" userId="d1c7cfb340f2c7ab" providerId="LiveId" clId="{073C282E-8E6C-4399-BC71-2002BAEB162F}" dt="2023-03-24T00:13:10.571" v="294"/>
          <ac:inkMkLst>
            <pc:docMk/>
            <pc:sldMk cId="365444213" sldId="461"/>
            <ac:inkMk id="51" creationId="{1AB1B38D-DEA0-001E-8E7E-E74A8C32E12C}"/>
          </ac:inkMkLst>
        </pc:inkChg>
        <pc:inkChg chg="add del mod">
          <ac:chgData name="Tim Cook" userId="d1c7cfb340f2c7ab" providerId="LiveId" clId="{073C282E-8E6C-4399-BC71-2002BAEB162F}" dt="2023-03-24T00:13:10.571" v="296"/>
          <ac:inkMkLst>
            <pc:docMk/>
            <pc:sldMk cId="365444213" sldId="461"/>
            <ac:inkMk id="52" creationId="{E09946CB-35D4-C65D-230E-29A945D97676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3" creationId="{98A2ACEA-3269-E231-DC79-4DB8AF10E1E5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4" creationId="{509E60C4-DBAF-4568-39D9-4A53BA99A6DE}"/>
          </ac:inkMkLst>
        </pc:inkChg>
        <pc:inkChg chg="add del">
          <ac:chgData name="Tim Cook" userId="d1c7cfb340f2c7ab" providerId="LiveId" clId="{073C282E-8E6C-4399-BC71-2002BAEB162F}" dt="2023-03-24T00:09:57.553" v="184"/>
          <ac:inkMkLst>
            <pc:docMk/>
            <pc:sldMk cId="365444213" sldId="461"/>
            <ac:inkMk id="58" creationId="{5C8676F3-09BD-6C48-7D16-BF81478BE7C1}"/>
          </ac:inkMkLst>
        </pc:inkChg>
        <pc:inkChg chg="add del">
          <ac:chgData name="Tim Cook" userId="d1c7cfb340f2c7ab" providerId="LiveId" clId="{073C282E-8E6C-4399-BC71-2002BAEB162F}" dt="2023-03-24T00:09:57.553" v="185"/>
          <ac:inkMkLst>
            <pc:docMk/>
            <pc:sldMk cId="365444213" sldId="461"/>
            <ac:inkMk id="59" creationId="{D9F20FC4-5297-7178-FD86-BBF3ABDEBF7F}"/>
          </ac:inkMkLst>
        </pc:inkChg>
        <pc:inkChg chg="add del mod">
          <ac:chgData name="Tim Cook" userId="d1c7cfb340f2c7ab" providerId="LiveId" clId="{073C282E-8E6C-4399-BC71-2002BAEB162F}" dt="2023-03-24T00:12:50.086" v="274"/>
          <ac:inkMkLst>
            <pc:docMk/>
            <pc:sldMk cId="365444213" sldId="461"/>
            <ac:inkMk id="60" creationId="{44E19E94-9084-5819-9351-8AE9D4568EB3}"/>
          </ac:inkMkLst>
        </pc:inkChg>
        <pc:inkChg chg="add del mod">
          <ac:chgData name="Tim Cook" userId="d1c7cfb340f2c7ab" providerId="LiveId" clId="{073C282E-8E6C-4399-BC71-2002BAEB162F}" dt="2023-03-24T00:10:08.196" v="192"/>
          <ac:inkMkLst>
            <pc:docMk/>
            <pc:sldMk cId="365444213" sldId="461"/>
            <ac:inkMk id="61" creationId="{EC464E47-B714-101A-49E8-099D836E2FA8}"/>
          </ac:inkMkLst>
        </pc:inkChg>
        <pc:inkChg chg="add del mod">
          <ac:chgData name="Tim Cook" userId="d1c7cfb340f2c7ab" providerId="LiveId" clId="{073C282E-8E6C-4399-BC71-2002BAEB162F}" dt="2023-03-24T00:12:44.769" v="270"/>
          <ac:inkMkLst>
            <pc:docMk/>
            <pc:sldMk cId="365444213" sldId="461"/>
            <ac:inkMk id="63" creationId="{A57B619F-8CD7-5CD7-D6F9-DCB0B5F0A66E}"/>
          </ac:inkMkLst>
        </pc:inkChg>
        <pc:inkChg chg="add del mod">
          <ac:chgData name="Tim Cook" userId="d1c7cfb340f2c7ab" providerId="LiveId" clId="{073C282E-8E6C-4399-BC71-2002BAEB162F}" dt="2023-03-24T00:12:48.228" v="272"/>
          <ac:inkMkLst>
            <pc:docMk/>
            <pc:sldMk cId="365444213" sldId="461"/>
            <ac:inkMk id="64" creationId="{F48CC52C-CC1C-7A46-8D39-F35BB084BC5E}"/>
          </ac:inkMkLst>
        </pc:inkChg>
        <pc:inkChg chg="add del mod">
          <ac:chgData name="Tim Cook" userId="d1c7cfb340f2c7ab" providerId="LiveId" clId="{073C282E-8E6C-4399-BC71-2002BAEB162F}" dt="2023-03-24T00:12:58.473" v="280"/>
          <ac:inkMkLst>
            <pc:docMk/>
            <pc:sldMk cId="365444213" sldId="461"/>
            <ac:inkMk id="66" creationId="{15CDAC1F-CED6-EBE4-592B-1DECB9AE4467}"/>
          </ac:inkMkLst>
        </pc:inkChg>
        <pc:inkChg chg="add del">
          <ac:chgData name="Tim Cook" userId="d1c7cfb340f2c7ab" providerId="LiveId" clId="{073C282E-8E6C-4399-BC71-2002BAEB162F}" dt="2023-03-24T00:10:30.317" v="203"/>
          <ac:inkMkLst>
            <pc:docMk/>
            <pc:sldMk cId="365444213" sldId="461"/>
            <ac:inkMk id="67" creationId="{6039E33C-70AB-BAFA-1E09-81FADB9AFBFC}"/>
          </ac:inkMkLst>
        </pc:inkChg>
        <pc:inkChg chg="add del">
          <ac:chgData name="Tim Cook" userId="d1c7cfb340f2c7ab" providerId="LiveId" clId="{073C282E-8E6C-4399-BC71-2002BAEB162F}" dt="2023-03-24T00:10:30.317" v="202"/>
          <ac:inkMkLst>
            <pc:docMk/>
            <pc:sldMk cId="365444213" sldId="461"/>
            <ac:inkMk id="68" creationId="{8E8AADA9-94BA-117A-7431-A1D07DE63FC3}"/>
          </ac:inkMkLst>
        </pc:inkChg>
        <pc:inkChg chg="add del">
          <ac:chgData name="Tim Cook" userId="d1c7cfb340f2c7ab" providerId="LiveId" clId="{073C282E-8E6C-4399-BC71-2002BAEB162F}" dt="2023-03-24T00:10:30.317" v="201"/>
          <ac:inkMkLst>
            <pc:docMk/>
            <pc:sldMk cId="365444213" sldId="461"/>
            <ac:inkMk id="69" creationId="{D8836DD5-6B81-08C7-B5F5-084F7593D65F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0" creationId="{3CE9DFBB-957D-AAD7-AB04-BB798977FE39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1" creationId="{AD4FFD94-06F9-536A-4978-0986051CA17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2" creationId="{6661579A-5878-0453-9899-65D6D990D791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3" creationId="{6B1FBD27-AB51-3FC1-8E23-6ABCAF129B48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4" creationId="{CA9B556E-6FB2-E46F-E2E9-11E7DBABA964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5" creationId="{018991B3-BC36-F904-FF9B-DAC472B01F37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6" creationId="{62C432C7-D375-2921-DDCB-5EAB1C1FA7BA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7" creationId="{6CA19425-9CC4-6197-52A1-C404ED798DFC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8" creationId="{F9CD2889-70C5-E002-A2E0-194EB4C7E6B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9" creationId="{6AC6A6E8-04FC-7731-03C4-43A86EA6A2E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0" creationId="{3AAE8BA1-D8BA-7856-6145-6BA67A51F29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1" creationId="{AE10CA25-A16C-EA41-5A77-09C9318BCFC5}"/>
          </ac:inkMkLst>
        </pc:inkChg>
        <pc:inkChg chg="add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3" creationId="{2F2F8B76-D4D4-E89C-283A-73A6927CC4DF}"/>
          </ac:inkMkLst>
        </pc:inkChg>
        <pc:inkChg chg="add del mod">
          <ac:chgData name="Tim Cook" userId="d1c7cfb340f2c7ab" providerId="LiveId" clId="{073C282E-8E6C-4399-BC71-2002BAEB162F}" dt="2023-03-24T00:10:52.437" v="223"/>
          <ac:inkMkLst>
            <pc:docMk/>
            <pc:sldMk cId="365444213" sldId="461"/>
            <ac:inkMk id="84" creationId="{097389D4-7609-685D-359C-8AFF443CC934}"/>
          </ac:inkMkLst>
        </pc:inkChg>
        <pc:inkChg chg="add del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5" creationId="{9E2DCC62-9D12-A602-711A-2DBDE6AF274B}"/>
          </ac:inkMkLst>
        </pc:inkChg>
        <pc:inkChg chg="add del mod">
          <ac:chgData name="Tim Cook" userId="d1c7cfb340f2c7ab" providerId="LiveId" clId="{073C282E-8E6C-4399-BC71-2002BAEB162F}" dt="2023-03-24T00:10:52.437" v="222"/>
          <ac:inkMkLst>
            <pc:docMk/>
            <pc:sldMk cId="365444213" sldId="461"/>
            <ac:inkMk id="86" creationId="{54D149F1-0B53-2C26-85A2-C53CF7C02ACB}"/>
          </ac:inkMkLst>
        </pc:inkChg>
        <pc:inkChg chg="add del mod">
          <ac:chgData name="Tim Cook" userId="d1c7cfb340f2c7ab" providerId="LiveId" clId="{073C282E-8E6C-4399-BC71-2002BAEB162F}" dt="2023-03-24T00:11:29.211" v="256"/>
          <ac:inkMkLst>
            <pc:docMk/>
            <pc:sldMk cId="365444213" sldId="461"/>
            <ac:inkMk id="88" creationId="{399BCE77-EC03-C3BD-5E60-38BB9A55ED97}"/>
          </ac:inkMkLst>
        </pc:inkChg>
        <pc:inkChg chg="add del mod">
          <ac:chgData name="Tim Cook" userId="d1c7cfb340f2c7ab" providerId="LiveId" clId="{073C282E-8E6C-4399-BC71-2002BAEB162F}" dt="2023-03-24T00:11:29.226" v="257"/>
          <ac:inkMkLst>
            <pc:docMk/>
            <pc:sldMk cId="365444213" sldId="461"/>
            <ac:inkMk id="89" creationId="{F8F2C65F-466D-1C57-1C07-B90F774E686C}"/>
          </ac:inkMkLst>
        </pc:inkChg>
        <pc:inkChg chg="add mod">
          <ac:chgData name="Tim Cook" userId="d1c7cfb340f2c7ab" providerId="LiveId" clId="{073C282E-8E6C-4399-BC71-2002BAEB162F}" dt="2023-03-24T00:11:42.099" v="264" actId="1076"/>
          <ac:inkMkLst>
            <pc:docMk/>
            <pc:sldMk cId="365444213" sldId="461"/>
            <ac:inkMk id="90" creationId="{76415D09-B89A-498C-68E4-853E3F332CFE}"/>
          </ac:inkMkLst>
        </pc:inkChg>
        <pc:inkChg chg="add del">
          <ac:chgData name="Tim Cook" userId="d1c7cfb340f2c7ab" providerId="LiveId" clId="{073C282E-8E6C-4399-BC71-2002BAEB162F}" dt="2023-03-24T00:10:57.038" v="230"/>
          <ac:inkMkLst>
            <pc:docMk/>
            <pc:sldMk cId="365444213" sldId="461"/>
            <ac:inkMk id="92" creationId="{21389414-744A-42FD-7D6D-04CE1B2A344E}"/>
          </ac:inkMkLst>
        </pc:inkChg>
        <pc:inkChg chg="add del mod">
          <ac:chgData name="Tim Cook" userId="d1c7cfb340f2c7ab" providerId="LiveId" clId="{073C282E-8E6C-4399-BC71-2002BAEB162F}" dt="2023-03-24T00:11:30.868" v="258"/>
          <ac:inkMkLst>
            <pc:docMk/>
            <pc:sldMk cId="365444213" sldId="461"/>
            <ac:inkMk id="93" creationId="{6C2BE296-DFD0-D94F-FA3A-5A52A58B5F1E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4" creationId="{A2DB9334-89CE-41C5-F151-4DDA4A53FAEF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5" creationId="{0FD9CE32-031B-B27E-5208-3443261DEADC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6" creationId="{F207E259-1D43-5AD3-CB7B-DFFD5BDC8F16}"/>
          </ac:inkMkLst>
        </pc:inkChg>
        <pc:inkChg chg="add del mod">
          <ac:chgData name="Tim Cook" userId="d1c7cfb340f2c7ab" providerId="LiveId" clId="{073C282E-8E6C-4399-BC71-2002BAEB162F}" dt="2023-03-24T00:11:24.299" v="254"/>
          <ac:inkMkLst>
            <pc:docMk/>
            <pc:sldMk cId="365444213" sldId="461"/>
            <ac:inkMk id="98" creationId="{095D3767-2149-890D-226C-FEB677EF68CD}"/>
          </ac:inkMkLst>
        </pc:inkChg>
        <pc:inkChg chg="add del mod">
          <ac:chgData name="Tim Cook" userId="d1c7cfb340f2c7ab" providerId="LiveId" clId="{073C282E-8E6C-4399-BC71-2002BAEB162F}" dt="2023-03-24T00:11:07.446" v="239"/>
          <ac:inkMkLst>
            <pc:docMk/>
            <pc:sldMk cId="365444213" sldId="461"/>
            <ac:inkMk id="99" creationId="{405F4340-B520-F3F4-6CD5-960DE1C5E45B}"/>
          </ac:inkMkLst>
        </pc:inkChg>
        <pc:inkChg chg="add del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1" creationId="{A14EF2A7-31AF-8A0A-41D9-25DC38A04FD3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2" creationId="{359E83D4-80BC-859A-8B8E-F03C5C074C78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3" creationId="{C9C902F2-F638-A912-6A68-A6ED2F118DD6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4" creationId="{DACA506F-36F1-6955-627B-FE1A3157B270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5" creationId="{C4CFE9E7-204B-8375-9E29-B43201795549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6" creationId="{9377C932-B725-9614-0153-13060428333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7" creationId="{173E8721-FD3B-498E-669C-B347CB293E3F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8" creationId="{FA09666B-469C-9ADB-AEF9-EB2FE1F241E4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9" creationId="{1C7E78C3-1870-B3A7-710A-191E8E8EAFE7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0" creationId="{7313EF8B-56BA-BD27-6978-B7FF428EAF5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1" creationId="{B73F645D-54B9-1B7F-7AE7-D72F2C341351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2" creationId="{BF0F2194-0642-8FFF-9837-1B2F350D8E7F}"/>
          </ac:inkMkLst>
        </pc:inkChg>
        <pc:inkChg chg="add">
          <ac:chgData name="Tim Cook" userId="d1c7cfb340f2c7ab" providerId="LiveId" clId="{073C282E-8E6C-4399-BC71-2002BAEB162F}" dt="2023-03-24T00:11:26.422" v="255" actId="9405"/>
          <ac:inkMkLst>
            <pc:docMk/>
            <pc:sldMk cId="365444213" sldId="461"/>
            <ac:inkMk id="114" creationId="{FC0D4021-4656-626A-697B-62C9025F90B1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115" creationId="{44898060-F9DE-DA7D-3054-9C2EC728D9C2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7" creationId="{DDC6F590-770C-D401-7509-F11A979FE937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8" creationId="{E9F603E0-149F-1F62-4FA5-F507050D22CA}"/>
          </ac:inkMkLst>
        </pc:inkChg>
        <pc:inkChg chg="add del">
          <ac:chgData name="Tim Cook" userId="d1c7cfb340f2c7ab" providerId="LiveId" clId="{073C282E-8E6C-4399-BC71-2002BAEB162F}" dt="2023-03-24T00:12:48.228" v="273"/>
          <ac:inkMkLst>
            <pc:docMk/>
            <pc:sldMk cId="365444213" sldId="461"/>
            <ac:inkMk id="120" creationId="{DF4E78AF-13D8-693C-1CFE-BC94A4F8E9E7}"/>
          </ac:inkMkLst>
        </pc:inkChg>
        <pc:inkChg chg="add del">
          <ac:chgData name="Tim Cook" userId="d1c7cfb340f2c7ab" providerId="LiveId" clId="{073C282E-8E6C-4399-BC71-2002BAEB162F}" dt="2023-03-24T00:12:53.659" v="276"/>
          <ac:inkMkLst>
            <pc:docMk/>
            <pc:sldMk cId="365444213" sldId="461"/>
            <ac:inkMk id="121" creationId="{1AFB7464-39CE-A986-71AD-3A4A50C3BCE4}"/>
          </ac:inkMkLst>
        </pc:inkChg>
        <pc:inkChg chg="add del">
          <ac:chgData name="Tim Cook" userId="d1c7cfb340f2c7ab" providerId="LiveId" clId="{073C282E-8E6C-4399-BC71-2002BAEB162F}" dt="2023-03-24T00:13:09.116" v="290"/>
          <ac:inkMkLst>
            <pc:docMk/>
            <pc:sldMk cId="365444213" sldId="461"/>
            <ac:inkMk id="122" creationId="{FADEBFCB-91C5-2437-C222-326A56685B13}"/>
          </ac:inkMkLst>
        </pc:inkChg>
        <pc:inkChg chg="add del mod">
          <ac:chgData name="Tim Cook" userId="d1c7cfb340f2c7ab" providerId="LiveId" clId="{073C282E-8E6C-4399-BC71-2002BAEB162F}" dt="2023-03-24T00:13:09.116" v="288"/>
          <ac:inkMkLst>
            <pc:docMk/>
            <pc:sldMk cId="365444213" sldId="461"/>
            <ac:inkMk id="123" creationId="{6F52D72B-E82B-A5C1-112D-EA623356EAD4}"/>
          </ac:inkMkLst>
        </pc:inkChg>
        <pc:inkChg chg="add del mod">
          <ac:chgData name="Tim Cook" userId="d1c7cfb340f2c7ab" providerId="LiveId" clId="{073C282E-8E6C-4399-BC71-2002BAEB162F}" dt="2023-03-24T00:13:09.116" v="289"/>
          <ac:inkMkLst>
            <pc:docMk/>
            <pc:sldMk cId="365444213" sldId="461"/>
            <ac:inkMk id="124" creationId="{895CD6FC-35EF-D394-032C-BC81DDC4292F}"/>
          </ac:inkMkLst>
        </pc:inkChg>
        <pc:inkChg chg="add del">
          <ac:chgData name="Tim Cook" userId="d1c7cfb340f2c7ab" providerId="LiveId" clId="{073C282E-8E6C-4399-BC71-2002BAEB162F}" dt="2023-03-24T00:13:09.116" v="291"/>
          <ac:inkMkLst>
            <pc:docMk/>
            <pc:sldMk cId="365444213" sldId="461"/>
            <ac:inkMk id="126" creationId="{99AA5E77-D83A-C288-116D-1B6A501B94D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7" creationId="{922D4139-24DD-2834-C068-DC04C59D8D34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8" creationId="{5908FC8C-9159-3C60-DFD2-436C1F1D7A6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9" creationId="{EF6C777E-C773-BD17-1B79-884DC0D26D4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0" creationId="{ABFC4D31-7B7B-60AE-C28E-70BEB9C9468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2" creationId="{C6889C35-481B-E5B2-2B02-C476F70E909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3" creationId="{0684EE33-B3F6-D120-7C07-B5D2A8A65A83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5" creationId="{7EE95936-7733-8F87-1F04-61B74B0F483C}"/>
          </ac:inkMkLst>
        </pc:inkChg>
        <pc:inkChg chg="add del">
          <ac:chgData name="Tim Cook" userId="d1c7cfb340f2c7ab" providerId="LiveId" clId="{073C282E-8E6C-4399-BC71-2002BAEB162F}" dt="2023-03-24T00:13:23.496" v="308"/>
          <ac:inkMkLst>
            <pc:docMk/>
            <pc:sldMk cId="365444213" sldId="461"/>
            <ac:inkMk id="136" creationId="{5E967667-F97F-677E-8CB8-B133ECFB358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7" creationId="{0897FF0B-06A1-1790-911B-EA92AFB0AE35}"/>
          </ac:inkMkLst>
        </pc:inkChg>
        <pc:inkChg chg="add del mod">
          <ac:chgData name="Tim Cook" userId="d1c7cfb340f2c7ab" providerId="LiveId" clId="{073C282E-8E6C-4399-BC71-2002BAEB162F}" dt="2023-03-24T00:13:27.102" v="313"/>
          <ac:inkMkLst>
            <pc:docMk/>
            <pc:sldMk cId="365444213" sldId="461"/>
            <ac:inkMk id="138" creationId="{31D28D53-DC5A-3EE0-FA9A-DB4599086D47}"/>
          </ac:inkMkLst>
        </pc:inkChg>
        <pc:inkChg chg="add del mod">
          <ac:chgData name="Tim Cook" userId="d1c7cfb340f2c7ab" providerId="LiveId" clId="{073C282E-8E6C-4399-BC71-2002BAEB162F}" dt="2023-03-24T00:13:27.102" v="314"/>
          <ac:inkMkLst>
            <pc:docMk/>
            <pc:sldMk cId="365444213" sldId="461"/>
            <ac:inkMk id="139" creationId="{1B1657F6-2901-19B1-03F3-9F49324753B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1" creationId="{A2345A77-8CE0-FF74-BFA0-0933C14338C9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2" creationId="{E8DA182C-B940-E13D-8AD0-7EE06CE7F6B7}"/>
          </ac:inkMkLst>
        </pc:inkChg>
        <pc:inkChg chg="add del">
          <ac:chgData name="Tim Cook" userId="d1c7cfb340f2c7ab" providerId="LiveId" clId="{073C282E-8E6C-4399-BC71-2002BAEB162F}" dt="2023-03-24T00:13:44.647" v="322"/>
          <ac:inkMkLst>
            <pc:docMk/>
            <pc:sldMk cId="365444213" sldId="461"/>
            <ac:inkMk id="144" creationId="{59DF363D-72FC-9200-1723-B28E97525413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45" creationId="{2A39EA18-E1E5-7C5E-9F5C-2CF3F4E9FF1E}"/>
          </ac:inkMkLst>
        </pc:inkChg>
      </pc:sldChg>
      <pc:sldChg chg="addSp delSp modSp mod">
        <pc:chgData name="Tim Cook" userId="d1c7cfb340f2c7ab" providerId="LiveId" clId="{073C282E-8E6C-4399-BC71-2002BAEB162F}" dt="2023-03-24T00:20:14.740" v="540"/>
        <pc:sldMkLst>
          <pc:docMk/>
          <pc:sldMk cId="1618069129" sldId="462"/>
        </pc:sldMkLst>
        <pc:grpChg chg="del mod">
          <ac:chgData name="Tim Cook" userId="d1c7cfb340f2c7ab" providerId="LiveId" clId="{073C282E-8E6C-4399-BC71-2002BAEB162F}" dt="2023-03-24T00:14:29.286" v="337"/>
          <ac:grpSpMkLst>
            <pc:docMk/>
            <pc:sldMk cId="1618069129" sldId="462"/>
            <ac:grpSpMk id="8" creationId="{A7A591A8-E695-50C2-E9BF-EE78F3982885}"/>
          </ac:grpSpMkLst>
        </pc:grpChg>
        <pc:grpChg chg="del mod">
          <ac:chgData name="Tim Cook" userId="d1c7cfb340f2c7ab" providerId="LiveId" clId="{073C282E-8E6C-4399-BC71-2002BAEB162F}" dt="2023-03-24T00:14:34.034" v="345"/>
          <ac:grpSpMkLst>
            <pc:docMk/>
            <pc:sldMk cId="1618069129" sldId="462"/>
            <ac:grpSpMk id="12" creationId="{C0C9BCD7-90FB-72DD-EBE7-4C6F85F28645}"/>
          </ac:grpSpMkLst>
        </pc:grpChg>
        <pc:grpChg chg="mod">
          <ac:chgData name="Tim Cook" userId="d1c7cfb340f2c7ab" providerId="LiveId" clId="{073C282E-8E6C-4399-BC71-2002BAEB162F}" dt="2023-03-24T00:14:46.918" v="357"/>
          <ac:grpSpMkLst>
            <pc:docMk/>
            <pc:sldMk cId="1618069129" sldId="462"/>
            <ac:grpSpMk id="21" creationId="{C67F13C9-19E2-E082-B438-85409A1995CC}"/>
          </ac:grpSpMkLst>
        </pc:grpChg>
        <pc:grpChg chg="del 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3" creationId="{006EA09C-FF96-E19A-D06B-A8014C893943}"/>
          </ac:grpSpMkLst>
        </pc:grpChg>
        <pc:grpChg chg="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5" creationId="{CAD58922-03A1-2060-B3BC-616C262AD2E1}"/>
          </ac:grpSpMkLst>
        </pc:grpChg>
        <pc:grpChg chg="mod">
          <ac:chgData name="Tim Cook" userId="d1c7cfb340f2c7ab" providerId="LiveId" clId="{073C282E-8E6C-4399-BC71-2002BAEB162F}" dt="2023-03-24T00:14:54.880" v="366"/>
          <ac:grpSpMkLst>
            <pc:docMk/>
            <pc:sldMk cId="1618069129" sldId="462"/>
            <ac:grpSpMk id="29" creationId="{7FD5A512-3E1E-1158-7B55-E973EBD5D65E}"/>
          </ac:grpSpMkLst>
        </pc:grpChg>
        <pc:grpChg chg="del mod">
          <ac:chgData name="Tim Cook" userId="d1c7cfb340f2c7ab" providerId="LiveId" clId="{073C282E-8E6C-4399-BC71-2002BAEB162F}" dt="2023-03-24T00:15:04.519" v="388"/>
          <ac:grpSpMkLst>
            <pc:docMk/>
            <pc:sldMk cId="1618069129" sldId="462"/>
            <ac:grpSpMk id="32" creationId="{37FEC35F-2451-AC24-7BE1-D4F95DBD2813}"/>
          </ac:grpSpMkLst>
        </pc:grpChg>
        <pc:grpChg chg="del mod">
          <ac:chgData name="Tim Cook" userId="d1c7cfb340f2c7ab" providerId="LiveId" clId="{073C282E-8E6C-4399-BC71-2002BAEB162F}" dt="2023-03-24T00:15:11.006" v="391"/>
          <ac:grpSpMkLst>
            <pc:docMk/>
            <pc:sldMk cId="1618069129" sldId="462"/>
            <ac:grpSpMk id="51" creationId="{2D615D08-D374-C161-DAFA-068DA46EA1F4}"/>
          </ac:grpSpMkLst>
        </pc:grpChg>
        <pc:grpChg chg="del mod">
          <ac:chgData name="Tim Cook" userId="d1c7cfb340f2c7ab" providerId="LiveId" clId="{073C282E-8E6C-4399-BC71-2002BAEB162F}" dt="2023-03-24T00:16:02.432" v="425"/>
          <ac:grpSpMkLst>
            <pc:docMk/>
            <pc:sldMk cId="1618069129" sldId="462"/>
            <ac:grpSpMk id="53" creationId="{85E7BC28-9E50-C49E-56CB-B1533F5268A7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59" creationId="{A1993181-5F57-CB52-7E3E-DAFBB3E95B70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3" creationId="{A7842257-EDD9-3F2C-0D1E-4F259C2AF7AA}"/>
          </ac:grpSpMkLst>
        </pc:grpChg>
        <pc:grpChg chg="del mod">
          <ac:chgData name="Tim Cook" userId="d1c7cfb340f2c7ab" providerId="LiveId" clId="{073C282E-8E6C-4399-BC71-2002BAEB162F}" dt="2023-03-24T00:15:43.672" v="406"/>
          <ac:grpSpMkLst>
            <pc:docMk/>
            <pc:sldMk cId="1618069129" sldId="462"/>
            <ac:grpSpMk id="66" creationId="{85CDBAE1-9F2B-97BD-89B9-5940E06090DE}"/>
          </ac:grpSpMkLst>
        </pc:grpChg>
        <pc:grpChg chg="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8" creationId="{ACB732AA-C74C-09B0-30EC-10729E902496}"/>
          </ac:grpSpMkLst>
        </pc:grpChg>
        <pc:grpChg chg="del mod">
          <ac:chgData name="Tim Cook" userId="d1c7cfb340f2c7ab" providerId="LiveId" clId="{073C282E-8E6C-4399-BC71-2002BAEB162F}" dt="2023-03-24T00:16:45.439" v="447"/>
          <ac:grpSpMkLst>
            <pc:docMk/>
            <pc:sldMk cId="1618069129" sldId="462"/>
            <ac:grpSpMk id="75" creationId="{BAE3344F-046B-CBA0-2A95-0EC177CC28E5}"/>
          </ac:grpSpMkLst>
        </pc:grpChg>
        <pc:grpChg chg="mod">
          <ac:chgData name="Tim Cook" userId="d1c7cfb340f2c7ab" providerId="LiveId" clId="{073C282E-8E6C-4399-BC71-2002BAEB162F}" dt="2023-03-24T00:16:07.522" v="432"/>
          <ac:grpSpMkLst>
            <pc:docMk/>
            <pc:sldMk cId="1618069129" sldId="462"/>
            <ac:grpSpMk id="82" creationId="{A28DB01F-0F3E-11AE-BD31-2839D22743BC}"/>
          </ac:grpSpMkLst>
        </pc:grpChg>
        <pc:grpChg chg="mod">
          <ac:chgData name="Tim Cook" userId="d1c7cfb340f2c7ab" providerId="LiveId" clId="{073C282E-8E6C-4399-BC71-2002BAEB162F}" dt="2023-03-24T00:16:13.799" v="436"/>
          <ac:grpSpMkLst>
            <pc:docMk/>
            <pc:sldMk cId="1618069129" sldId="462"/>
            <ac:grpSpMk id="86" creationId="{B75CC167-4083-C1E6-EF9C-F61EEFF813EF}"/>
          </ac:grpSpMkLst>
        </pc:grpChg>
        <pc:grpChg chg="mod">
          <ac:chgData name="Tim Cook" userId="d1c7cfb340f2c7ab" providerId="LiveId" clId="{073C282E-8E6C-4399-BC71-2002BAEB162F}" dt="2023-03-24T00:16:17.473" v="440"/>
          <ac:grpSpMkLst>
            <pc:docMk/>
            <pc:sldMk cId="1618069129" sldId="462"/>
            <ac:grpSpMk id="90" creationId="{4C2E6274-8FB9-EB01-5B65-DCF74644EC9C}"/>
          </ac:grpSpMkLst>
        </pc:grpChg>
        <pc:grpChg chg="del mod">
          <ac:chgData name="Tim Cook" userId="d1c7cfb340f2c7ab" providerId="LiveId" clId="{073C282E-8E6C-4399-BC71-2002BAEB162F}" dt="2023-03-24T00:17:49.607" v="487"/>
          <ac:grpSpMkLst>
            <pc:docMk/>
            <pc:sldMk cId="1618069129" sldId="462"/>
            <ac:grpSpMk id="92" creationId="{E56B37CA-EDD4-B23E-01F0-B616817D456E}"/>
          </ac:grpSpMkLst>
        </pc:grpChg>
        <pc:grpChg chg="mod">
          <ac:chgData name="Tim Cook" userId="d1c7cfb340f2c7ab" providerId="LiveId" clId="{073C282E-8E6C-4399-BC71-2002BAEB162F}" dt="2023-03-24T00:16:51.679" v="452"/>
          <ac:grpSpMkLst>
            <pc:docMk/>
            <pc:sldMk cId="1618069129" sldId="462"/>
            <ac:grpSpMk id="97" creationId="{996FBE42-200E-2617-6765-16CE9130BB0F}"/>
          </ac:grpSpMkLst>
        </pc:grpChg>
        <pc:grpChg chg="del mod">
          <ac:chgData name="Tim Cook" userId="d1c7cfb340f2c7ab" providerId="LiveId" clId="{073C282E-8E6C-4399-BC71-2002BAEB162F}" dt="2023-03-24T00:19:54.393" v="524"/>
          <ac:grpSpMkLst>
            <pc:docMk/>
            <pc:sldMk cId="1618069129" sldId="462"/>
            <ac:grpSpMk id="106" creationId="{96190F93-FE2C-B9A9-B413-AF88418F6157}"/>
          </ac:grpSpMkLst>
        </pc:grpChg>
        <pc:grpChg chg="del mod">
          <ac:chgData name="Tim Cook" userId="d1c7cfb340f2c7ab" providerId="LiveId" clId="{073C282E-8E6C-4399-BC71-2002BAEB162F}" dt="2023-03-24T00:20:10.272" v="534"/>
          <ac:grpSpMkLst>
            <pc:docMk/>
            <pc:sldMk cId="1618069129" sldId="462"/>
            <ac:grpSpMk id="110" creationId="{5BC540A9-D954-A9FD-6C05-1E9B4EAFAEFF}"/>
          </ac:grpSpMkLst>
        </pc:grpChg>
        <pc:grpChg chg="del mod">
          <ac:chgData name="Tim Cook" userId="d1c7cfb340f2c7ab" providerId="LiveId" clId="{073C282E-8E6C-4399-BC71-2002BAEB162F}" dt="2023-03-24T00:17:41.312" v="481"/>
          <ac:grpSpMkLst>
            <pc:docMk/>
            <pc:sldMk cId="1618069129" sldId="462"/>
            <ac:grpSpMk id="117" creationId="{5D745D8D-27B5-2D43-5640-0023E54CCCDD}"/>
          </ac:grpSpMkLst>
        </pc:grpChg>
        <pc:grpChg chg="del mod">
          <ac:chgData name="Tim Cook" userId="d1c7cfb340f2c7ab" providerId="LiveId" clId="{073C282E-8E6C-4399-BC71-2002BAEB162F}" dt="2023-03-24T00:17:42.786" v="485"/>
          <ac:grpSpMkLst>
            <pc:docMk/>
            <pc:sldMk cId="1618069129" sldId="462"/>
            <ac:grpSpMk id="124" creationId="{604279E7-C47D-50E8-111C-8447EC228D8B}"/>
          </ac:grpSpMkLst>
        </pc:grpChg>
        <pc:grpChg chg="del mod">
          <ac:chgData name="Tim Cook" userId="d1c7cfb340f2c7ab" providerId="LiveId" clId="{073C282E-8E6C-4399-BC71-2002BAEB162F}" dt="2023-03-24T00:19:52.723" v="520"/>
          <ac:grpSpMkLst>
            <pc:docMk/>
            <pc:sldMk cId="1618069129" sldId="462"/>
            <ac:grpSpMk id="128" creationId="{000B805B-2AC3-6FD8-5FEA-CC57DB365140}"/>
          </ac:grpSpMkLst>
        </pc:grpChg>
        <pc:grpChg chg="del mod">
          <ac:chgData name="Tim Cook" userId="d1c7cfb340f2c7ab" providerId="LiveId" clId="{073C282E-8E6C-4399-BC71-2002BAEB162F}" dt="2023-03-24T00:17:56.190" v="493"/>
          <ac:grpSpMkLst>
            <pc:docMk/>
            <pc:sldMk cId="1618069129" sldId="462"/>
            <ac:grpSpMk id="130" creationId="{25945060-C3F5-9E12-6550-E3B680D84BB0}"/>
          </ac:grpSpMkLst>
        </pc:grpChg>
        <pc:grpChg chg="del mod">
          <ac:chgData name="Tim Cook" userId="d1c7cfb340f2c7ab" providerId="LiveId" clId="{073C282E-8E6C-4399-BC71-2002BAEB162F}" dt="2023-03-24T00:17:58.873" v="497"/>
          <ac:grpSpMkLst>
            <pc:docMk/>
            <pc:sldMk cId="1618069129" sldId="462"/>
            <ac:grpSpMk id="132" creationId="{21FB78F8-5A4D-BDC0-073F-AE248899FBD6}"/>
          </ac:grpSpMkLst>
        </pc:grpChg>
        <pc:grpChg chg="del 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6" creationId="{550F6F59-E422-8AAE-54D8-454EBD8E97A7}"/>
          </ac:grpSpMkLst>
        </pc:grpChg>
        <pc:grpChg chg="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8" creationId="{562C6B42-805F-A16F-9B43-3A8903A055B4}"/>
          </ac:grpSpMkLst>
        </pc:grpChg>
        <pc:grpChg chg="mod">
          <ac:chgData name="Tim Cook" userId="d1c7cfb340f2c7ab" providerId="LiveId" clId="{073C282E-8E6C-4399-BC71-2002BAEB162F}" dt="2023-03-24T00:20:00.194" v="529"/>
          <ac:grpSpMkLst>
            <pc:docMk/>
            <pc:sldMk cId="1618069129" sldId="462"/>
            <ac:grpSpMk id="144" creationId="{B422F10A-5BD4-B50D-427D-731660577735}"/>
          </ac:grpSpMkLst>
        </pc:grpChg>
        <pc:grpChg chg="mod">
          <ac:chgData name="Tim Cook" userId="d1c7cfb340f2c7ab" providerId="LiveId" clId="{073C282E-8E6C-4399-BC71-2002BAEB162F}" dt="2023-03-24T00:20:14.740" v="540"/>
          <ac:grpSpMkLst>
            <pc:docMk/>
            <pc:sldMk cId="1618069129" sldId="462"/>
            <ac:grpSpMk id="149" creationId="{B26CEE3C-433B-1840-F546-CB6422CB81BA}"/>
          </ac:grpSpMkLst>
        </pc:grpChg>
        <pc:inkChg chg="add del">
          <ac:chgData name="Tim Cook" userId="d1c7cfb340f2c7ab" providerId="LiveId" clId="{073C282E-8E6C-4399-BC71-2002BAEB162F}" dt="2023-03-24T00:14:18.726" v="327"/>
          <ac:inkMkLst>
            <pc:docMk/>
            <pc:sldMk cId="1618069129" sldId="462"/>
            <ac:inkMk id="3" creationId="{C917A61E-4BB8-8320-499F-E94CEDA1B72A}"/>
          </ac:inkMkLst>
        </pc:inkChg>
        <pc:inkChg chg="add del">
          <ac:chgData name="Tim Cook" userId="d1c7cfb340f2c7ab" providerId="LiveId" clId="{073C282E-8E6C-4399-BC71-2002BAEB162F}" dt="2023-03-24T00:14:21.529" v="329"/>
          <ac:inkMkLst>
            <pc:docMk/>
            <pc:sldMk cId="1618069129" sldId="462"/>
            <ac:inkMk id="4" creationId="{BD459F5B-211D-386F-3A68-31C641BEE0B9}"/>
          </ac:inkMkLst>
        </pc:inkChg>
        <pc:inkChg chg="add del mod">
          <ac:chgData name="Tim Cook" userId="d1c7cfb340f2c7ab" providerId="LiveId" clId="{073C282E-8E6C-4399-BC71-2002BAEB162F}" dt="2023-03-24T00:14:34.034" v="345"/>
          <ac:inkMkLst>
            <pc:docMk/>
            <pc:sldMk cId="1618069129" sldId="462"/>
            <ac:inkMk id="5" creationId="{76A34309-C956-23AF-292D-D3F044925811}"/>
          </ac:inkMkLst>
        </pc:inkChg>
        <pc:inkChg chg="add del mod">
          <ac:chgData name="Tim Cook" userId="d1c7cfb340f2c7ab" providerId="LiveId" clId="{073C282E-8E6C-4399-BC71-2002BAEB162F}" dt="2023-03-24T00:14:34.646" v="347"/>
          <ac:inkMkLst>
            <pc:docMk/>
            <pc:sldMk cId="1618069129" sldId="462"/>
            <ac:inkMk id="6" creationId="{C5AEAC2A-8C8B-84F1-DAFA-B0DA0631A042}"/>
          </ac:inkMkLst>
        </pc:inkChg>
        <pc:inkChg chg="add del mod">
          <ac:chgData name="Tim Cook" userId="d1c7cfb340f2c7ab" providerId="LiveId" clId="{073C282E-8E6C-4399-BC71-2002BAEB162F}" dt="2023-03-24T00:14:34.034" v="344"/>
          <ac:inkMkLst>
            <pc:docMk/>
            <pc:sldMk cId="1618069129" sldId="462"/>
            <ac:inkMk id="7" creationId="{3D9D73AA-A265-D2CF-1597-F9B7CCD3075A}"/>
          </ac:inkMkLst>
        </pc:inkChg>
        <pc:inkChg chg="add del mod">
          <ac:chgData name="Tim Cook" userId="d1c7cfb340f2c7ab" providerId="LiveId" clId="{073C282E-8E6C-4399-BC71-2002BAEB162F}" dt="2023-03-24T00:14:31.631" v="342"/>
          <ac:inkMkLst>
            <pc:docMk/>
            <pc:sldMk cId="1618069129" sldId="462"/>
            <ac:inkMk id="9" creationId="{C18D5B3C-69A7-3BDD-A4B6-911EB86976C9}"/>
          </ac:inkMkLst>
        </pc:inkChg>
        <pc:inkChg chg="add del mod">
          <ac:chgData name="Tim Cook" userId="d1c7cfb340f2c7ab" providerId="LiveId" clId="{073C282E-8E6C-4399-BC71-2002BAEB162F}" dt="2023-03-24T00:14:31.631" v="339"/>
          <ac:inkMkLst>
            <pc:docMk/>
            <pc:sldMk cId="1618069129" sldId="462"/>
            <ac:inkMk id="10" creationId="{56E5D2A7-8F47-EF7E-F901-77CD23416028}"/>
          </ac:inkMkLst>
        </pc:inkChg>
        <pc:inkChg chg="add del mod">
          <ac:chgData name="Tim Cook" userId="d1c7cfb340f2c7ab" providerId="LiveId" clId="{073C282E-8E6C-4399-BC71-2002BAEB162F}" dt="2023-03-24T00:14:31.631" v="340"/>
          <ac:inkMkLst>
            <pc:docMk/>
            <pc:sldMk cId="1618069129" sldId="462"/>
            <ac:inkMk id="11" creationId="{D9A70292-7496-1095-F5D6-341165772CF4}"/>
          </ac:inkMkLst>
        </pc:inkChg>
        <pc:inkChg chg="add del">
          <ac:chgData name="Tim Cook" userId="d1c7cfb340f2c7ab" providerId="LiveId" clId="{073C282E-8E6C-4399-BC71-2002BAEB162F}" dt="2023-03-24T00:14:31.631" v="341"/>
          <ac:inkMkLst>
            <pc:docMk/>
            <pc:sldMk cId="1618069129" sldId="462"/>
            <ac:inkMk id="13" creationId="{F88A6A74-8553-244C-7B57-5284DEFDC607}"/>
          </ac:inkMkLst>
        </pc:inkChg>
        <pc:inkChg chg="add del">
          <ac:chgData name="Tim Cook" userId="d1c7cfb340f2c7ab" providerId="LiveId" clId="{073C282E-8E6C-4399-BC71-2002BAEB162F}" dt="2023-03-24T00:14:34.034" v="346"/>
          <ac:inkMkLst>
            <pc:docMk/>
            <pc:sldMk cId="1618069129" sldId="462"/>
            <ac:inkMk id="14" creationId="{E7287C57-106A-873D-31DA-4854B4116A58}"/>
          </ac:inkMkLst>
        </pc:inkChg>
        <pc:inkChg chg="add del">
          <ac:chgData name="Tim Cook" userId="d1c7cfb340f2c7ab" providerId="LiveId" clId="{073C282E-8E6C-4399-BC71-2002BAEB162F}" dt="2023-03-24T00:14:38.066" v="349"/>
          <ac:inkMkLst>
            <pc:docMk/>
            <pc:sldMk cId="1618069129" sldId="462"/>
            <ac:inkMk id="15" creationId="{3EA5184B-C73D-16AB-9489-1CE39945706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6" creationId="{E7B93D82-44C4-8C82-B579-50FD0A519FE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7" creationId="{6654EC9B-7639-B2EC-C995-5112292F8005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8" creationId="{71D0701A-042D-601B-37C5-B269E5CD6CE1}"/>
          </ac:inkMkLst>
        </pc:inkChg>
        <pc:inkChg chg="add del mod">
          <ac:chgData name="Tim Cook" userId="d1c7cfb340f2c7ab" providerId="LiveId" clId="{073C282E-8E6C-4399-BC71-2002BAEB162F}" dt="2023-03-24T00:14:48.147" v="358" actId="9405"/>
          <ac:inkMkLst>
            <pc:docMk/>
            <pc:sldMk cId="1618069129" sldId="462"/>
            <ac:inkMk id="19" creationId="{E76C2AD8-493A-A5CA-DAF4-FF720A052AE9}"/>
          </ac:inkMkLst>
        </pc:inkChg>
        <pc:inkChg chg="add del mod">
          <ac:chgData name="Tim Cook" userId="d1c7cfb340f2c7ab" providerId="LiveId" clId="{073C282E-8E6C-4399-BC71-2002BAEB162F}" dt="2023-03-24T00:14:46.918" v="357"/>
          <ac:inkMkLst>
            <pc:docMk/>
            <pc:sldMk cId="1618069129" sldId="462"/>
            <ac:inkMk id="20" creationId="{F072DE9F-9DD9-4468-4326-4301C75867E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2" creationId="{867300BF-BBCA-FB0A-1664-F3CAFF7CA008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4" creationId="{55225EB2-4185-7191-385F-740782AAD051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6" creationId="{41F39D47-E3CB-434D-58BC-12ED28B458C4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7" creationId="{AA11B4A7-5095-BF9B-9B68-41DA4A43A27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8" creationId="{517250A0-F1E0-8897-F4EB-26E0C39C21DD}"/>
          </ac:inkMkLst>
        </pc:inkChg>
        <pc:inkChg chg="add del mod">
          <ac:chgData name="Tim Cook" userId="d1c7cfb340f2c7ab" providerId="LiveId" clId="{073C282E-8E6C-4399-BC71-2002BAEB162F}" dt="2023-03-24T00:16:41.529" v="445"/>
          <ac:inkMkLst>
            <pc:docMk/>
            <pc:sldMk cId="1618069129" sldId="462"/>
            <ac:inkMk id="30" creationId="{98D600A5-4FE3-2E80-20C5-2C86E008359C}"/>
          </ac:inkMkLst>
        </pc:inkChg>
        <pc:inkChg chg="add del mod">
          <ac:chgData name="Tim Cook" userId="d1c7cfb340f2c7ab" providerId="LiveId" clId="{073C282E-8E6C-4399-BC71-2002BAEB162F}" dt="2023-03-24T00:16:38.505" v="444"/>
          <ac:inkMkLst>
            <pc:docMk/>
            <pc:sldMk cId="1618069129" sldId="462"/>
            <ac:inkMk id="31" creationId="{F242E68E-AE8B-2F20-9B5A-33C6EADEE764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3" creationId="{522B79C0-363E-11A9-8FA2-0F35C8F317C8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4" creationId="{EEA37C1F-F43D-9B24-F2FF-DEDC56C0D786}"/>
          </ac:inkMkLst>
        </pc:inkChg>
        <pc:inkChg chg="add del mod">
          <ac:chgData name="Tim Cook" userId="d1c7cfb340f2c7ab" providerId="LiveId" clId="{073C282E-8E6C-4399-BC71-2002BAEB162F}" dt="2023-03-24T00:15:58.616" v="421"/>
          <ac:inkMkLst>
            <pc:docMk/>
            <pc:sldMk cId="1618069129" sldId="462"/>
            <ac:inkMk id="35" creationId="{79BD1144-08A6-EF47-887E-F2A0687D4BFC}"/>
          </ac:inkMkLst>
        </pc:inkChg>
        <pc:inkChg chg="add del mod">
          <ac:chgData name="Tim Cook" userId="d1c7cfb340f2c7ab" providerId="LiveId" clId="{073C282E-8E6C-4399-BC71-2002BAEB162F}" dt="2023-03-24T00:15:58.616" v="419"/>
          <ac:inkMkLst>
            <pc:docMk/>
            <pc:sldMk cId="1618069129" sldId="462"/>
            <ac:inkMk id="36" creationId="{452300D6-E967-4701-425D-CA511EB156CF}"/>
          </ac:inkMkLst>
        </pc:inkChg>
        <pc:inkChg chg="add del mod">
          <ac:chgData name="Tim Cook" userId="d1c7cfb340f2c7ab" providerId="LiveId" clId="{073C282E-8E6C-4399-BC71-2002BAEB162F}" dt="2023-03-24T00:15:08.608" v="389"/>
          <ac:inkMkLst>
            <pc:docMk/>
            <pc:sldMk cId="1618069129" sldId="462"/>
            <ac:inkMk id="37" creationId="{E22D37B3-B1FD-F96B-2C4F-F7F58DBB0B98}"/>
          </ac:inkMkLst>
        </pc:inkChg>
        <pc:inkChg chg="add del mod">
          <ac:chgData name="Tim Cook" userId="d1c7cfb340f2c7ab" providerId="LiveId" clId="{073C282E-8E6C-4399-BC71-2002BAEB162F}" dt="2023-03-24T00:15:58.616" v="418"/>
          <ac:inkMkLst>
            <pc:docMk/>
            <pc:sldMk cId="1618069129" sldId="462"/>
            <ac:inkMk id="38" creationId="{4D44C4F0-A1A8-7703-71F5-A55B11449505}"/>
          </ac:inkMkLst>
        </pc:inkChg>
        <pc:inkChg chg="add del mod">
          <ac:chgData name="Tim Cook" userId="d1c7cfb340f2c7ab" providerId="LiveId" clId="{073C282E-8E6C-4399-BC71-2002BAEB162F}" dt="2023-03-24T00:15:58.600" v="417"/>
          <ac:inkMkLst>
            <pc:docMk/>
            <pc:sldMk cId="1618069129" sldId="462"/>
            <ac:inkMk id="39" creationId="{7286E62A-82D4-5CF3-C7F7-1A008B14D86E}"/>
          </ac:inkMkLst>
        </pc:inkChg>
        <pc:inkChg chg="add del mod">
          <ac:chgData name="Tim Cook" userId="d1c7cfb340f2c7ab" providerId="LiveId" clId="{073C282E-8E6C-4399-BC71-2002BAEB162F}" dt="2023-03-24T00:15:58.616" v="420"/>
          <ac:inkMkLst>
            <pc:docMk/>
            <pc:sldMk cId="1618069129" sldId="462"/>
            <ac:inkMk id="40" creationId="{DAAA93EC-AD52-6882-724A-F49FFFA7EE35}"/>
          </ac:inkMkLst>
        </pc:inkChg>
        <pc:inkChg chg="add del mod">
          <ac:chgData name="Tim Cook" userId="d1c7cfb340f2c7ab" providerId="LiveId" clId="{073C282E-8E6C-4399-BC71-2002BAEB162F}" dt="2023-03-24T00:15:58.600" v="416"/>
          <ac:inkMkLst>
            <pc:docMk/>
            <pc:sldMk cId="1618069129" sldId="462"/>
            <ac:inkMk id="41" creationId="{97A26CC1-7C61-0CA5-8294-9D0B3D0423EC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2" creationId="{C5DCC859-DA91-2874-2BA9-A4FB532ED1A3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3" creationId="{252CEB3D-2C61-9AC9-CC57-66B26E3510E7}"/>
          </ac:inkMkLst>
        </pc:inkChg>
        <pc:inkChg chg="add del mod">
          <ac:chgData name="Tim Cook" userId="d1c7cfb340f2c7ab" providerId="LiveId" clId="{073C282E-8E6C-4399-BC71-2002BAEB162F}" dt="2023-03-24T00:17:59.676" v="499"/>
          <ac:inkMkLst>
            <pc:docMk/>
            <pc:sldMk cId="1618069129" sldId="462"/>
            <ac:inkMk id="44" creationId="{1F795B78-47DE-8D16-2346-2B10F5259FC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5" creationId="{E201789E-FFFB-C062-93C6-A82765D47922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6" creationId="{0AB52772-63F7-5AE7-6BD9-5F8E1592B209}"/>
          </ac:inkMkLst>
        </pc:inkChg>
        <pc:inkChg chg="add del mod">
          <ac:chgData name="Tim Cook" userId="d1c7cfb340f2c7ab" providerId="LiveId" clId="{073C282E-8E6C-4399-BC71-2002BAEB162F}" dt="2023-03-24T00:17:53.520" v="488"/>
          <ac:inkMkLst>
            <pc:docMk/>
            <pc:sldMk cId="1618069129" sldId="462"/>
            <ac:inkMk id="47" creationId="{934CA71F-B802-5146-FDBD-E26D360A197B}"/>
          </ac:inkMkLst>
        </pc:inkChg>
        <pc:inkChg chg="add del mod">
          <ac:chgData name="Tim Cook" userId="d1c7cfb340f2c7ab" providerId="LiveId" clId="{073C282E-8E6C-4399-BC71-2002BAEB162F}" dt="2023-03-24T00:17:56.016" v="492"/>
          <ac:inkMkLst>
            <pc:docMk/>
            <pc:sldMk cId="1618069129" sldId="462"/>
            <ac:inkMk id="48" creationId="{37FBD53D-656B-40CB-E25F-97FD7CB89736}"/>
          </ac:inkMkLst>
        </pc:inkChg>
        <pc:inkChg chg="add del mod">
          <ac:chgData name="Tim Cook" userId="d1c7cfb340f2c7ab" providerId="LiveId" clId="{073C282E-8E6C-4399-BC71-2002BAEB162F}" dt="2023-03-24T00:17:56.016" v="490"/>
          <ac:inkMkLst>
            <pc:docMk/>
            <pc:sldMk cId="1618069129" sldId="462"/>
            <ac:inkMk id="49" creationId="{4AD7F160-3455-6D7C-18A6-A87A2CB7444D}"/>
          </ac:inkMkLst>
        </pc:inkChg>
        <pc:inkChg chg="add del mod">
          <ac:chgData name="Tim Cook" userId="d1c7cfb340f2c7ab" providerId="LiveId" clId="{073C282E-8E6C-4399-BC71-2002BAEB162F}" dt="2023-03-24T00:17:56.016" v="491"/>
          <ac:inkMkLst>
            <pc:docMk/>
            <pc:sldMk cId="1618069129" sldId="462"/>
            <ac:inkMk id="50" creationId="{6AC9E30D-8015-AC74-4F89-D88A79A49533}"/>
          </ac:inkMkLst>
        </pc:inkChg>
        <pc:inkChg chg="add del mod">
          <ac:chgData name="Tim Cook" userId="d1c7cfb340f2c7ab" providerId="LiveId" clId="{073C282E-8E6C-4399-BC71-2002BAEB162F}" dt="2023-03-24T00:15:58.616" v="422"/>
          <ac:inkMkLst>
            <pc:docMk/>
            <pc:sldMk cId="1618069129" sldId="462"/>
            <ac:inkMk id="52" creationId="{B04B8F87-46C4-0918-1ED7-E7B646374159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4" creationId="{C30A1CA7-22E4-3521-F74F-581923C3D1B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5" creationId="{62CB71EC-F8DB-79F0-DFED-636B959EA9C6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6" creationId="{EED335B7-BA65-BCB6-3294-63FFB8DAE58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7" creationId="{B14D1A37-2AAF-B52A-6B94-43341A9D786C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8" creationId="{03D69B11-6D59-92FE-0B48-5D349674622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0" creationId="{2613A149-DCB4-EA0F-C407-9BDDA4BB892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1" creationId="{46E9FA50-0F38-100C-F5FE-C482760FA8C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2" creationId="{2747BF2B-82B4-0415-DA01-E08F2DC76B9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4" creationId="{C1B17C66-994B-000F-D6F7-123753E683E2}"/>
          </ac:inkMkLst>
        </pc:inkChg>
        <pc:inkChg chg="add del mod">
          <ac:chgData name="Tim Cook" userId="d1c7cfb340f2c7ab" providerId="LiveId" clId="{073C282E-8E6C-4399-BC71-2002BAEB162F}" dt="2023-03-24T00:15:43.672" v="406"/>
          <ac:inkMkLst>
            <pc:docMk/>
            <pc:sldMk cId="1618069129" sldId="462"/>
            <ac:inkMk id="65" creationId="{8CA6A89C-A558-1890-6746-BED8797EE2E7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7" creationId="{E23F91E9-9C25-D22B-D681-B340C01013F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9" creationId="{16B24425-F536-381A-8496-0F01E4DDF0E0}"/>
          </ac:inkMkLst>
        </pc:inkChg>
        <pc:inkChg chg="add del">
          <ac:chgData name="Tim Cook" userId="d1c7cfb340f2c7ab" providerId="LiveId" clId="{073C282E-8E6C-4399-BC71-2002BAEB162F}" dt="2023-03-24T00:15:56.450" v="415"/>
          <ac:inkMkLst>
            <pc:docMk/>
            <pc:sldMk cId="1618069129" sldId="462"/>
            <ac:inkMk id="70" creationId="{F480BB26-324C-E08E-D0B1-8CCBBA95356A}"/>
          </ac:inkMkLst>
        </pc:inkChg>
        <pc:inkChg chg="add del">
          <ac:chgData name="Tim Cook" userId="d1c7cfb340f2c7ab" providerId="LiveId" clId="{073C282E-8E6C-4399-BC71-2002BAEB162F}" dt="2023-03-24T00:15:56.450" v="413"/>
          <ac:inkMkLst>
            <pc:docMk/>
            <pc:sldMk cId="1618069129" sldId="462"/>
            <ac:inkMk id="71" creationId="{39408BDD-EE81-AD3E-A269-7BB7B139C6EC}"/>
          </ac:inkMkLst>
        </pc:inkChg>
        <pc:inkChg chg="add del">
          <ac:chgData name="Tim Cook" userId="d1c7cfb340f2c7ab" providerId="LiveId" clId="{073C282E-8E6C-4399-BC71-2002BAEB162F}" dt="2023-03-24T00:15:56.450" v="414"/>
          <ac:inkMkLst>
            <pc:docMk/>
            <pc:sldMk cId="1618069129" sldId="462"/>
            <ac:inkMk id="72" creationId="{493AE444-2706-94E1-C074-77057FD619F5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3" creationId="{2DB2D1E0-F1E1-C286-5515-4F47533D2740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4" creationId="{838B79B9-8104-F884-F5B2-889AF581353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6" creationId="{90667735-837F-0103-266F-A702AAFD927D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7" creationId="{8AB29E60-9816-4A58-53A9-948C3BF8506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8" creationId="{D5EBE306-CBC3-1522-9219-7E9EA6FFD0FC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9" creationId="{691D8ED8-CE8E-9FD2-791D-C572AA840E8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0" creationId="{20188F8F-18C0-5A45-523B-465288F36AE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1" creationId="{2B0ACA0D-2FE6-6A0A-18F1-A7C4C2EE057F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3" creationId="{B0161DBC-0818-7362-3A6F-723303F6613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4" creationId="{2F62A0FC-9E9C-9AA3-5586-9961AD25FFDE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5" creationId="{3FAF12B8-29EF-E2B3-0912-2E7CCDACBE7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7" creationId="{15B3E4D4-A386-A67A-5B24-3628C28D557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8" creationId="{1CBF4D78-1F62-59E1-B770-327F5620F26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9" creationId="{DEC9BED8-CE2C-6719-3008-7341C569DF8F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91" creationId="{75F33DE7-5DD7-891E-0A48-487CA972FCF8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3" creationId="{826378CE-E7E0-E340-BAF3-7A3AEACA3DA5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4" creationId="{D123FBC1-0076-E1C7-A89B-FD49F99CBA60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5" creationId="{88513B29-3BE8-3076-FE19-B78B252CCE51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6" creationId="{4337DD88-9A71-6837-60B8-0AB8595862BD}"/>
          </ac:inkMkLst>
        </pc:inkChg>
        <pc:inkChg chg="add del">
          <ac:chgData name="Tim Cook" userId="d1c7cfb340f2c7ab" providerId="LiveId" clId="{073C282E-8E6C-4399-BC71-2002BAEB162F}" dt="2023-03-24T00:16:58.341" v="455"/>
          <ac:inkMkLst>
            <pc:docMk/>
            <pc:sldMk cId="1618069129" sldId="462"/>
            <ac:inkMk id="98" creationId="{2CDD6BC0-AD3B-F660-7665-24F577B6B11A}"/>
          </ac:inkMkLst>
        </pc:inkChg>
        <pc:inkChg chg="add del">
          <ac:chgData name="Tim Cook" userId="d1c7cfb340f2c7ab" providerId="LiveId" clId="{073C282E-8E6C-4399-BC71-2002BAEB162F}" dt="2023-03-24T00:17:00.817" v="457"/>
          <ac:inkMkLst>
            <pc:docMk/>
            <pc:sldMk cId="1618069129" sldId="462"/>
            <ac:inkMk id="99" creationId="{58C6FFA2-25A6-B523-9166-CB2B14BF9F2C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00" creationId="{6FA02666-97F5-AFB4-3318-FC6A153B7E72}"/>
          </ac:inkMkLst>
        </pc:inkChg>
        <pc:inkChg chg="add del">
          <ac:chgData name="Tim Cook" userId="d1c7cfb340f2c7ab" providerId="LiveId" clId="{073C282E-8E6C-4399-BC71-2002BAEB162F}" dt="2023-03-24T00:18:27.683" v="502"/>
          <ac:inkMkLst>
            <pc:docMk/>
            <pc:sldMk cId="1618069129" sldId="462"/>
            <ac:inkMk id="101" creationId="{5D5FBB90-DDA0-210F-6734-E3DBC3E0C92D}"/>
          </ac:inkMkLst>
        </pc:inkChg>
        <pc:inkChg chg="add del mod">
          <ac:chgData name="Tim Cook" userId="d1c7cfb340f2c7ab" providerId="LiveId" clId="{073C282E-8E6C-4399-BC71-2002BAEB162F}" dt="2023-03-24T00:19:54.393" v="524"/>
          <ac:inkMkLst>
            <pc:docMk/>
            <pc:sldMk cId="1618069129" sldId="462"/>
            <ac:inkMk id="102" creationId="{3BBE2211-6E28-3CED-A997-D58C32C8DE64}"/>
          </ac:inkMkLst>
        </pc:inkChg>
        <pc:inkChg chg="add del mod">
          <ac:chgData name="Tim Cook" userId="d1c7cfb340f2c7ab" providerId="LiveId" clId="{073C282E-8E6C-4399-BC71-2002BAEB162F}" dt="2023-03-24T00:19:54.393" v="523"/>
          <ac:inkMkLst>
            <pc:docMk/>
            <pc:sldMk cId="1618069129" sldId="462"/>
            <ac:inkMk id="103" creationId="{82EA0B7C-CBFD-6FA4-1A38-440CC5CC8328}"/>
          </ac:inkMkLst>
        </pc:inkChg>
        <pc:inkChg chg="add del mod">
          <ac:chgData name="Tim Cook" userId="d1c7cfb340f2c7ab" providerId="LiveId" clId="{073C282E-8E6C-4399-BC71-2002BAEB162F}" dt="2023-03-24T00:19:54.393" v="525"/>
          <ac:inkMkLst>
            <pc:docMk/>
            <pc:sldMk cId="1618069129" sldId="462"/>
            <ac:inkMk id="104" creationId="{2BFE2478-54B7-1373-4FB1-78AF899AEA0C}"/>
          </ac:inkMkLst>
        </pc:inkChg>
        <pc:inkChg chg="add del mod">
          <ac:chgData name="Tim Cook" userId="d1c7cfb340f2c7ab" providerId="LiveId" clId="{073C282E-8E6C-4399-BC71-2002BAEB162F}" dt="2023-03-24T00:19:54.393" v="522"/>
          <ac:inkMkLst>
            <pc:docMk/>
            <pc:sldMk cId="1618069129" sldId="462"/>
            <ac:inkMk id="105" creationId="{014BA303-F46A-673F-49C1-28E54083F20B}"/>
          </ac:inkMkLst>
        </pc:inkChg>
        <pc:inkChg chg="add del mod">
          <ac:chgData name="Tim Cook" userId="d1c7cfb340f2c7ab" providerId="LiveId" clId="{073C282E-8E6C-4399-BC71-2002BAEB162F}" dt="2023-03-24T00:20:10.256" v="533"/>
          <ac:inkMkLst>
            <pc:docMk/>
            <pc:sldMk cId="1618069129" sldId="462"/>
            <ac:inkMk id="107" creationId="{6581A7AE-809F-F96E-CABD-3E0E691E4E58}"/>
          </ac:inkMkLst>
        </pc:inkChg>
        <pc:inkChg chg="add del mod">
          <ac:chgData name="Tim Cook" userId="d1c7cfb340f2c7ab" providerId="LiveId" clId="{073C282E-8E6C-4399-BC71-2002BAEB162F}" dt="2023-03-24T00:20:10.969" v="535"/>
          <ac:inkMkLst>
            <pc:docMk/>
            <pc:sldMk cId="1618069129" sldId="462"/>
            <ac:inkMk id="108" creationId="{A3A72182-E169-A382-20C7-EDF68382D549}"/>
          </ac:inkMkLst>
        </pc:inkChg>
        <pc:inkChg chg="add del mod">
          <ac:chgData name="Tim Cook" userId="d1c7cfb340f2c7ab" providerId="LiveId" clId="{073C282E-8E6C-4399-BC71-2002BAEB162F}" dt="2023-03-24T00:20:10.272" v="534"/>
          <ac:inkMkLst>
            <pc:docMk/>
            <pc:sldMk cId="1618069129" sldId="462"/>
            <ac:inkMk id="109" creationId="{5B226B51-C136-1CCC-FBB6-E97A140E1BF8}"/>
          </ac:inkMkLst>
        </pc:inkChg>
        <pc:inkChg chg="add del mod">
          <ac:chgData name="Tim Cook" userId="d1c7cfb340f2c7ab" providerId="LiveId" clId="{073C282E-8E6C-4399-BC71-2002BAEB162F}" dt="2023-03-24T00:19:52.723" v="507"/>
          <ac:inkMkLst>
            <pc:docMk/>
            <pc:sldMk cId="1618069129" sldId="462"/>
            <ac:inkMk id="111" creationId="{8F15D848-A49B-2C60-665A-339F88EEBCF4}"/>
          </ac:inkMkLst>
        </pc:inkChg>
        <pc:inkChg chg="add del mod">
          <ac:chgData name="Tim Cook" userId="d1c7cfb340f2c7ab" providerId="LiveId" clId="{073C282E-8E6C-4399-BC71-2002BAEB162F}" dt="2023-03-24T00:19:52.723" v="520"/>
          <ac:inkMkLst>
            <pc:docMk/>
            <pc:sldMk cId="1618069129" sldId="462"/>
            <ac:inkMk id="112" creationId="{9D789D62-887C-569F-96F6-2BA3474C3528}"/>
          </ac:inkMkLst>
        </pc:inkChg>
        <pc:inkChg chg="add del mod">
          <ac:chgData name="Tim Cook" userId="d1c7cfb340f2c7ab" providerId="LiveId" clId="{073C282E-8E6C-4399-BC71-2002BAEB162F}" dt="2023-03-24T00:19:52.723" v="509"/>
          <ac:inkMkLst>
            <pc:docMk/>
            <pc:sldMk cId="1618069129" sldId="462"/>
            <ac:inkMk id="113" creationId="{DBB8CE9D-B2A3-A2C8-81E4-82485604843B}"/>
          </ac:inkMkLst>
        </pc:inkChg>
        <pc:inkChg chg="add del mod">
          <ac:chgData name="Tim Cook" userId="d1c7cfb340f2c7ab" providerId="LiveId" clId="{073C282E-8E6C-4399-BC71-2002BAEB162F}" dt="2023-03-24T00:19:52.723" v="514"/>
          <ac:inkMkLst>
            <pc:docMk/>
            <pc:sldMk cId="1618069129" sldId="462"/>
            <ac:inkMk id="114" creationId="{4F774504-3B7E-3160-22D7-3537F66DA4C5}"/>
          </ac:inkMkLst>
        </pc:inkChg>
        <pc:inkChg chg="add del mod">
          <ac:chgData name="Tim Cook" userId="d1c7cfb340f2c7ab" providerId="LiveId" clId="{073C282E-8E6C-4399-BC71-2002BAEB162F}" dt="2023-03-24T00:19:52.723" v="521"/>
          <ac:inkMkLst>
            <pc:docMk/>
            <pc:sldMk cId="1618069129" sldId="462"/>
            <ac:inkMk id="115" creationId="{C58B8070-7F48-0929-0C17-51B2697DC473}"/>
          </ac:inkMkLst>
        </pc:inkChg>
        <pc:inkChg chg="add del mod">
          <ac:chgData name="Tim Cook" userId="d1c7cfb340f2c7ab" providerId="LiveId" clId="{073C282E-8E6C-4399-BC71-2002BAEB162F}" dt="2023-03-24T00:19:52.723" v="511"/>
          <ac:inkMkLst>
            <pc:docMk/>
            <pc:sldMk cId="1618069129" sldId="462"/>
            <ac:inkMk id="116" creationId="{634B56CE-C076-961B-BD7D-0C2AA928ABB0}"/>
          </ac:inkMkLst>
        </pc:inkChg>
        <pc:inkChg chg="add del mod">
          <ac:chgData name="Tim Cook" userId="d1c7cfb340f2c7ab" providerId="LiveId" clId="{073C282E-8E6C-4399-BC71-2002BAEB162F}" dt="2023-03-24T00:19:52.723" v="508"/>
          <ac:inkMkLst>
            <pc:docMk/>
            <pc:sldMk cId="1618069129" sldId="462"/>
            <ac:inkMk id="118" creationId="{D42C3D79-D329-B2C0-9683-C9523A40443C}"/>
          </ac:inkMkLst>
        </pc:inkChg>
        <pc:inkChg chg="add del mod">
          <ac:chgData name="Tim Cook" userId="d1c7cfb340f2c7ab" providerId="LiveId" clId="{073C282E-8E6C-4399-BC71-2002BAEB162F}" dt="2023-03-24T00:19:52.723" v="512"/>
          <ac:inkMkLst>
            <pc:docMk/>
            <pc:sldMk cId="1618069129" sldId="462"/>
            <ac:inkMk id="119" creationId="{75A812EB-BDE5-78B2-B53C-05CAB4CE9873}"/>
          </ac:inkMkLst>
        </pc:inkChg>
        <pc:inkChg chg="add del mod">
          <ac:chgData name="Tim Cook" userId="d1c7cfb340f2c7ab" providerId="LiveId" clId="{073C282E-8E6C-4399-BC71-2002BAEB162F}" dt="2023-03-24T00:19:52.723" v="510"/>
          <ac:inkMkLst>
            <pc:docMk/>
            <pc:sldMk cId="1618069129" sldId="462"/>
            <ac:inkMk id="120" creationId="{E9033B5A-FB44-1DE2-7100-89B52A459A87}"/>
          </ac:inkMkLst>
        </pc:inkChg>
        <pc:inkChg chg="add del mod">
          <ac:chgData name="Tim Cook" userId="d1c7cfb340f2c7ab" providerId="LiveId" clId="{073C282E-8E6C-4399-BC71-2002BAEB162F}" dt="2023-03-24T00:19:52.723" v="519"/>
          <ac:inkMkLst>
            <pc:docMk/>
            <pc:sldMk cId="1618069129" sldId="462"/>
            <ac:inkMk id="121" creationId="{FB694E92-16F0-A7F2-11AC-A1D67951FC7D}"/>
          </ac:inkMkLst>
        </pc:inkChg>
        <pc:inkChg chg="add del mod">
          <ac:chgData name="Tim Cook" userId="d1c7cfb340f2c7ab" providerId="LiveId" clId="{073C282E-8E6C-4399-BC71-2002BAEB162F}" dt="2023-03-24T00:19:52.723" v="517"/>
          <ac:inkMkLst>
            <pc:docMk/>
            <pc:sldMk cId="1618069129" sldId="462"/>
            <ac:inkMk id="122" creationId="{14537E7E-A3DF-08D9-54FB-29DD0ABD3B32}"/>
          </ac:inkMkLst>
        </pc:inkChg>
        <pc:inkChg chg="add del mod">
          <ac:chgData name="Tim Cook" userId="d1c7cfb340f2c7ab" providerId="LiveId" clId="{073C282E-8E6C-4399-BC71-2002BAEB162F}" dt="2023-03-24T00:19:52.723" v="515"/>
          <ac:inkMkLst>
            <pc:docMk/>
            <pc:sldMk cId="1618069129" sldId="462"/>
            <ac:inkMk id="123" creationId="{F7ED4589-729A-EBBA-5E84-EC07F4870F9E}"/>
          </ac:inkMkLst>
        </pc:inkChg>
        <pc:inkChg chg="add del mod">
          <ac:chgData name="Tim Cook" userId="d1c7cfb340f2c7ab" providerId="LiveId" clId="{073C282E-8E6C-4399-BC71-2002BAEB162F}" dt="2023-03-24T00:19:52.723" v="516"/>
          <ac:inkMkLst>
            <pc:docMk/>
            <pc:sldMk cId="1618069129" sldId="462"/>
            <ac:inkMk id="125" creationId="{6182A4DF-F04D-E30D-6168-57519E0CCAED}"/>
          </ac:inkMkLst>
        </pc:inkChg>
        <pc:inkChg chg="add del mod">
          <ac:chgData name="Tim Cook" userId="d1c7cfb340f2c7ab" providerId="LiveId" clId="{073C282E-8E6C-4399-BC71-2002BAEB162F}" dt="2023-03-24T00:19:52.723" v="513"/>
          <ac:inkMkLst>
            <pc:docMk/>
            <pc:sldMk cId="1618069129" sldId="462"/>
            <ac:inkMk id="126" creationId="{A96E1AE2-DD97-728E-644D-58F1344EC683}"/>
          </ac:inkMkLst>
        </pc:inkChg>
        <pc:inkChg chg="add del mod">
          <ac:chgData name="Tim Cook" userId="d1c7cfb340f2c7ab" providerId="LiveId" clId="{073C282E-8E6C-4399-BC71-2002BAEB162F}" dt="2023-03-24T00:19:52.723" v="518"/>
          <ac:inkMkLst>
            <pc:docMk/>
            <pc:sldMk cId="1618069129" sldId="462"/>
            <ac:inkMk id="127" creationId="{A2E7462B-A458-FA4D-5D4D-538B75874CF1}"/>
          </ac:inkMkLst>
        </pc:inkChg>
        <pc:inkChg chg="add del mod">
          <ac:chgData name="Tim Cook" userId="d1c7cfb340f2c7ab" providerId="LiveId" clId="{073C282E-8E6C-4399-BC71-2002BAEB162F}" dt="2023-03-24T00:17:59.676" v="498"/>
          <ac:inkMkLst>
            <pc:docMk/>
            <pc:sldMk cId="1618069129" sldId="462"/>
            <ac:inkMk id="129" creationId="{50B8BD6C-4234-26E9-EE2C-4397C00E305A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1" creationId="{BF29EBF5-954E-F56F-D94C-CE999202756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3" creationId="{66843426-1536-320B-31B4-617F325D5960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4" creationId="{B9F503CF-8E8A-40B4-51B9-CBEAC23073AD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5" creationId="{823807EE-5F14-DFAA-C204-4B6F51FC0087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7" creationId="{27797CF8-A2C8-AE95-66E6-14B44D715A71}"/>
          </ac:inkMkLst>
        </pc:inkChg>
        <pc:inkChg chg="add del">
          <ac:chgData name="Tim Cook" userId="d1c7cfb340f2c7ab" providerId="LiveId" clId="{073C282E-8E6C-4399-BC71-2002BAEB162F}" dt="2023-03-24T00:18:34.195" v="504"/>
          <ac:inkMkLst>
            <pc:docMk/>
            <pc:sldMk cId="1618069129" sldId="462"/>
            <ac:inkMk id="139" creationId="{862C3594-1D3E-C837-C52A-25D259E8469A}"/>
          </ac:inkMkLst>
        </pc:inkChg>
        <pc:inkChg chg="add mod">
          <ac:chgData name="Tim Cook" userId="d1c7cfb340f2c7ab" providerId="LiveId" clId="{073C282E-8E6C-4399-BC71-2002BAEB162F}" dt="2023-03-24T00:20:08.671" v="532" actId="1076"/>
          <ac:inkMkLst>
            <pc:docMk/>
            <pc:sldMk cId="1618069129" sldId="462"/>
            <ac:inkMk id="140" creationId="{79A081AA-B85A-2761-4629-92B97F64E5C8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1" creationId="{13D0DF49-60C7-B1DB-BCAD-73F16DFDBE6F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2" creationId="{7FC87A5F-0DDE-2402-2015-CE21D2F8B9A6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3" creationId="{FCCCFF09-A108-EC78-F4A1-2F357ED19464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5" creationId="{BC29523C-BC83-69AD-D086-C303260A765A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6" creationId="{914DDBC7-3B64-6D2F-06F3-74814F36D8B7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7" creationId="{5125FF88-0B0C-ED21-C7E4-C29F28CACFB3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8" creationId="{4FBD745E-A1A8-36B0-3D98-04C31DD6DBA4}"/>
          </ac:inkMkLst>
        </pc:inkChg>
      </pc:sldChg>
      <pc:sldChg chg="addSp delSp modSp mod">
        <pc:chgData name="Tim Cook" userId="d1c7cfb340f2c7ab" providerId="LiveId" clId="{073C282E-8E6C-4399-BC71-2002BAEB162F}" dt="2023-03-24T00:29:47.755" v="979"/>
        <pc:sldMkLst>
          <pc:docMk/>
          <pc:sldMk cId="3335481930" sldId="463"/>
        </pc:sldMkLst>
        <pc:grpChg chg="del mod">
          <ac:chgData name="Tim Cook" userId="d1c7cfb340f2c7ab" providerId="LiveId" clId="{073C282E-8E6C-4399-BC71-2002BAEB162F}" dt="2023-03-24T00:20:37.618" v="550"/>
          <ac:grpSpMkLst>
            <pc:docMk/>
            <pc:sldMk cId="3335481930" sldId="463"/>
            <ac:grpSpMk id="6" creationId="{6FCD6A33-0FCE-0E16-8F0E-A56B7940BC03}"/>
          </ac:grpSpMkLst>
        </pc:grpChg>
        <pc:grpChg chg="add del mod">
          <ac:chgData name="Tim Cook" userId="d1c7cfb340f2c7ab" providerId="LiveId" clId="{073C282E-8E6C-4399-BC71-2002BAEB162F}" dt="2023-03-24T00:27:10.003" v="892"/>
          <ac:grpSpMkLst>
            <pc:docMk/>
            <pc:sldMk cId="3335481930" sldId="463"/>
            <ac:grpSpMk id="8" creationId="{48832752-9AA4-2177-31C5-210F3CCCE1AE}"/>
          </ac:grpSpMkLst>
        </pc:grpChg>
        <pc:grpChg chg="del mod">
          <ac:chgData name="Tim Cook" userId="d1c7cfb340f2c7ab" providerId="LiveId" clId="{073C282E-8E6C-4399-BC71-2002BAEB162F}" dt="2023-03-24T00:21:14.134" v="570"/>
          <ac:grpSpMkLst>
            <pc:docMk/>
            <pc:sldMk cId="3335481930" sldId="463"/>
            <ac:grpSpMk id="12" creationId="{093A6CE1-961E-757D-1EE4-C4B7D2DE78F9}"/>
          </ac:grpSpMkLst>
        </pc:grpChg>
        <pc:grpChg chg="mod">
          <ac:chgData name="Tim Cook" userId="d1c7cfb340f2c7ab" providerId="LiveId" clId="{073C282E-8E6C-4399-BC71-2002BAEB162F}" dt="2023-03-24T00:26:40.424" v="879"/>
          <ac:grpSpMkLst>
            <pc:docMk/>
            <pc:sldMk cId="3335481930" sldId="463"/>
            <ac:grpSpMk id="15" creationId="{F701D08C-1733-78DB-585C-CF55B94FC6EC}"/>
          </ac:grpSpMkLst>
        </pc:grpChg>
        <pc:grpChg chg="del mod">
          <ac:chgData name="Tim Cook" userId="d1c7cfb340f2c7ab" providerId="LiveId" clId="{073C282E-8E6C-4399-BC71-2002BAEB162F}" dt="2023-03-24T00:21:14.134" v="571"/>
          <ac:grpSpMkLst>
            <pc:docMk/>
            <pc:sldMk cId="3335481930" sldId="463"/>
            <ac:grpSpMk id="17" creationId="{11FFC067-7BA7-F081-E996-6F6EA78A05B0}"/>
          </ac:grpSpMkLst>
        </pc:grpChg>
        <pc:grpChg chg="del mod">
          <ac:chgData name="Tim Cook" userId="d1c7cfb340f2c7ab" providerId="LiveId" clId="{073C282E-8E6C-4399-BC71-2002BAEB162F}" dt="2023-03-24T00:21:14.134" v="569"/>
          <ac:grpSpMkLst>
            <pc:docMk/>
            <pc:sldMk cId="3335481930" sldId="463"/>
            <ac:grpSpMk id="21" creationId="{32C5F313-BAB4-2174-5E21-080F719805E9}"/>
          </ac:grpSpMkLst>
        </pc:grpChg>
        <pc:grpChg chg="del mod">
          <ac:chgData name="Tim Cook" userId="d1c7cfb340f2c7ab" providerId="LiveId" clId="{073C282E-8E6C-4399-BC71-2002BAEB162F}" dt="2023-03-24T00:21:19.985" v="582"/>
          <ac:grpSpMkLst>
            <pc:docMk/>
            <pc:sldMk cId="3335481930" sldId="463"/>
            <ac:grpSpMk id="25" creationId="{249D2801-3A17-75CD-A8D4-C6B122CACDD5}"/>
          </ac:grpSpMkLst>
        </pc:grpChg>
        <pc:grpChg chg="del mod">
          <ac:chgData name="Tim Cook" userId="d1c7cfb340f2c7ab" providerId="LiveId" clId="{073C282E-8E6C-4399-BC71-2002BAEB162F}" dt="2023-03-24T00:21:30.359" v="589"/>
          <ac:grpSpMkLst>
            <pc:docMk/>
            <pc:sldMk cId="3335481930" sldId="463"/>
            <ac:grpSpMk id="29" creationId="{7468EFA9-4178-0296-3CC8-3F8549957C90}"/>
          </ac:grpSpMkLst>
        </pc:grpChg>
        <pc:grpChg chg="del mod">
          <ac:chgData name="Tim Cook" userId="d1c7cfb340f2c7ab" providerId="LiveId" clId="{073C282E-8E6C-4399-BC71-2002BAEB162F}" dt="2023-03-24T00:28:10.458" v="907"/>
          <ac:grpSpMkLst>
            <pc:docMk/>
            <pc:sldMk cId="3335481930" sldId="463"/>
            <ac:grpSpMk id="33" creationId="{2CB26477-1DEB-DA52-20B0-AA3E4C6B3B5D}"/>
          </ac:grpSpMkLst>
        </pc:grpChg>
        <pc:grpChg chg="del mod">
          <ac:chgData name="Tim Cook" userId="d1c7cfb340f2c7ab" providerId="LiveId" clId="{073C282E-8E6C-4399-BC71-2002BAEB162F}" dt="2023-03-24T00:21:36.485" v="596"/>
          <ac:grpSpMkLst>
            <pc:docMk/>
            <pc:sldMk cId="3335481930" sldId="463"/>
            <ac:grpSpMk id="33" creationId="{6A355122-6E16-D9DD-6EA6-133FB2CC106F}"/>
          </ac:grpSpMkLst>
        </pc:grpChg>
        <pc:grpChg chg="del mod">
          <ac:chgData name="Tim Cook" userId="d1c7cfb340f2c7ab" providerId="LiveId" clId="{073C282E-8E6C-4399-BC71-2002BAEB162F}" dt="2023-03-24T00:21:39.714" v="602"/>
          <ac:grpSpMkLst>
            <pc:docMk/>
            <pc:sldMk cId="3335481930" sldId="463"/>
            <ac:grpSpMk id="37" creationId="{6EE3455C-0784-9F62-0194-5ED322E580DC}"/>
          </ac:grpSpMkLst>
        </pc:grpChg>
        <pc:grpChg chg="del mod">
          <ac:chgData name="Tim Cook" userId="d1c7cfb340f2c7ab" providerId="LiveId" clId="{073C282E-8E6C-4399-BC71-2002BAEB162F}" dt="2023-03-24T00:28:59.113" v="923"/>
          <ac:grpSpMkLst>
            <pc:docMk/>
            <pc:sldMk cId="3335481930" sldId="463"/>
            <ac:grpSpMk id="41" creationId="{7255C080-CADD-F324-57A8-D29DAFECCD27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43" creationId="{8B757299-3C9A-D33F-F6D8-4351FEFF76FA}"/>
          </ac:grpSpMkLst>
        </pc:grpChg>
        <pc:grpChg chg="del mod">
          <ac:chgData name="Tim Cook" userId="d1c7cfb340f2c7ab" providerId="LiveId" clId="{073C282E-8E6C-4399-BC71-2002BAEB162F}" dt="2023-03-24T00:28:59.113" v="924"/>
          <ac:grpSpMkLst>
            <pc:docMk/>
            <pc:sldMk cId="3335481930" sldId="463"/>
            <ac:grpSpMk id="47" creationId="{EC132B7E-F272-9FA7-5DD4-7B9E9994E267}"/>
          </ac:grpSpMkLst>
        </pc:grpChg>
        <pc:grpChg chg="del mod">
          <ac:chgData name="Tim Cook" userId="d1c7cfb340f2c7ab" providerId="LiveId" clId="{073C282E-8E6C-4399-BC71-2002BAEB162F}" dt="2023-03-24T00:21:46.674" v="613"/>
          <ac:grpSpMkLst>
            <pc:docMk/>
            <pc:sldMk cId="3335481930" sldId="463"/>
            <ac:grpSpMk id="48" creationId="{301F3DB2-B7A0-6C56-4CAD-D7F8ED27CCAE}"/>
          </ac:grpSpMkLst>
        </pc:grpChg>
        <pc:grpChg chg="del mod">
          <ac:chgData name="Tim Cook" userId="d1c7cfb340f2c7ab" providerId="LiveId" clId="{073C282E-8E6C-4399-BC71-2002BAEB162F}" dt="2023-03-24T00:21:49.953" v="616"/>
          <ac:grpSpMkLst>
            <pc:docMk/>
            <pc:sldMk cId="3335481930" sldId="463"/>
            <ac:grpSpMk id="50" creationId="{7BA7679E-23FD-98B9-BB5C-55A3A680E58D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52" creationId="{40A4CAE7-8547-5A09-E92B-8DD9E0B4084B}"/>
          </ac:grpSpMkLst>
        </pc:grpChg>
        <pc:grpChg chg="del 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54" creationId="{A6D1422E-4567-BA13-E2AA-CBB599F75FB2}"/>
          </ac:grpSpMkLst>
        </pc:grpChg>
        <pc:grpChg chg="mod">
          <ac:chgData name="Tim Cook" userId="d1c7cfb340f2c7ab" providerId="LiveId" clId="{073C282E-8E6C-4399-BC71-2002BAEB162F}" dt="2023-03-24T00:21:58.852" v="622"/>
          <ac:grpSpMkLst>
            <pc:docMk/>
            <pc:sldMk cId="3335481930" sldId="463"/>
            <ac:grpSpMk id="58" creationId="{8F469E9D-D929-2713-34C6-1C9B3F18D2B2}"/>
          </ac:grpSpMkLst>
        </pc:grpChg>
        <pc:grpChg chg="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60" creationId="{26CD9AF1-2C6E-21FE-2282-A3A527A9613C}"/>
          </ac:grpSpMkLst>
        </pc:grpChg>
        <pc:grpChg chg="mod">
          <ac:chgData name="Tim Cook" userId="d1c7cfb340f2c7ab" providerId="LiveId" clId="{073C282E-8E6C-4399-BC71-2002BAEB162F}" dt="2023-03-24T00:22:03.870" v="628"/>
          <ac:grpSpMkLst>
            <pc:docMk/>
            <pc:sldMk cId="3335481930" sldId="463"/>
            <ac:grpSpMk id="64" creationId="{D0A2825D-8576-8352-1DBD-91269FC32C16}"/>
          </ac:grpSpMkLst>
        </pc:grpChg>
        <pc:grpChg chg="mod">
          <ac:chgData name="Tim Cook" userId="d1c7cfb340f2c7ab" providerId="LiveId" clId="{073C282E-8E6C-4399-BC71-2002BAEB162F}" dt="2023-03-24T00:22:05.911" v="631"/>
          <ac:grpSpMkLst>
            <pc:docMk/>
            <pc:sldMk cId="3335481930" sldId="463"/>
            <ac:grpSpMk id="67" creationId="{62FC1305-6C69-08BF-3364-D3B8946E76FB}"/>
          </ac:grpSpMkLst>
        </pc:grpChg>
        <pc:grpChg chg="mod">
          <ac:chgData name="Tim Cook" userId="d1c7cfb340f2c7ab" providerId="LiveId" clId="{073C282E-8E6C-4399-BC71-2002BAEB162F}" dt="2023-03-24T00:22:12.663" v="636"/>
          <ac:grpSpMkLst>
            <pc:docMk/>
            <pc:sldMk cId="3335481930" sldId="463"/>
            <ac:grpSpMk id="72" creationId="{F850F937-1B27-A515-4C2F-4BE8DD64C0DB}"/>
          </ac:grpSpMkLst>
        </pc:grpChg>
        <pc:grpChg chg="mod">
          <ac:chgData name="Tim Cook" userId="d1c7cfb340f2c7ab" providerId="LiveId" clId="{073C282E-8E6C-4399-BC71-2002BAEB162F}" dt="2023-03-24T00:22:14.940" v="640"/>
          <ac:grpSpMkLst>
            <pc:docMk/>
            <pc:sldMk cId="3335481930" sldId="463"/>
            <ac:grpSpMk id="76" creationId="{2CAC5A25-19F3-3FCA-C688-4C9AE9973607}"/>
          </ac:grpSpMkLst>
        </pc:grpChg>
        <pc:grpChg chg="del mod">
          <ac:chgData name="Tim Cook" userId="d1c7cfb340f2c7ab" providerId="LiveId" clId="{073C282E-8E6C-4399-BC71-2002BAEB162F}" dt="2023-03-24T00:22:23.379" v="650"/>
          <ac:grpSpMkLst>
            <pc:docMk/>
            <pc:sldMk cId="3335481930" sldId="463"/>
            <ac:grpSpMk id="86" creationId="{2B58BDD9-278E-AECF-4DAE-878E902730AE}"/>
          </ac:grpSpMkLst>
        </pc:grpChg>
        <pc:grpChg chg="del mod">
          <ac:chgData name="Tim Cook" userId="d1c7cfb340f2c7ab" providerId="LiveId" clId="{073C282E-8E6C-4399-BC71-2002BAEB162F}" dt="2023-03-24T00:22:27.996" v="655"/>
          <ac:grpSpMkLst>
            <pc:docMk/>
            <pc:sldMk cId="3335481930" sldId="463"/>
            <ac:grpSpMk id="87" creationId="{36328EA1-C8BE-5603-50AC-6F9E8B336E1B}"/>
          </ac:grpSpMkLst>
        </pc:grpChg>
        <pc:grpChg chg="mod">
          <ac:chgData name="Tim Cook" userId="d1c7cfb340f2c7ab" providerId="LiveId" clId="{073C282E-8E6C-4399-BC71-2002BAEB162F}" dt="2023-03-24T00:29:22.211" v="935"/>
          <ac:grpSpMkLst>
            <pc:docMk/>
            <pc:sldMk cId="3335481930" sldId="463"/>
            <ac:grpSpMk id="87" creationId="{C6781101-6604-4802-F680-461623B5AE1D}"/>
          </ac:grpSpMkLst>
        </pc:grpChg>
        <pc:grpChg chg="del mod">
          <ac:chgData name="Tim Cook" userId="d1c7cfb340f2c7ab" providerId="LiveId" clId="{073C282E-8E6C-4399-BC71-2002BAEB162F}" dt="2023-03-24T00:23:23.280" v="706"/>
          <ac:grpSpMkLst>
            <pc:docMk/>
            <pc:sldMk cId="3335481930" sldId="463"/>
            <ac:grpSpMk id="92" creationId="{E1F285CA-F99E-4667-71E9-CBBF69E86D21}"/>
          </ac:grpSpMkLst>
        </pc:grpChg>
        <pc:grpChg chg="mod">
          <ac:chgData name="Tim Cook" userId="d1c7cfb340f2c7ab" providerId="LiveId" clId="{073C282E-8E6C-4399-BC71-2002BAEB162F}" dt="2023-03-24T00:29:41.521" v="969"/>
          <ac:grpSpMkLst>
            <pc:docMk/>
            <pc:sldMk cId="3335481930" sldId="463"/>
            <ac:grpSpMk id="99" creationId="{5FADEFFE-D3D8-F066-8694-5AD4DAEE3750}"/>
          </ac:grpSpMkLst>
        </pc:grpChg>
        <pc:grpChg chg="del mod">
          <ac:chgData name="Tim Cook" userId="d1c7cfb340f2c7ab" providerId="LiveId" clId="{073C282E-8E6C-4399-BC71-2002BAEB162F}" dt="2023-03-24T00:22:57.472" v="683"/>
          <ac:grpSpMkLst>
            <pc:docMk/>
            <pc:sldMk cId="3335481930" sldId="463"/>
            <ac:grpSpMk id="106" creationId="{6CF81AFE-D6C0-4917-6FCE-50031C0B4CF2}"/>
          </ac:grpSpMkLst>
        </pc:grpChg>
        <pc:grpChg chg="mod">
          <ac:chgData name="Tim Cook" userId="d1c7cfb340f2c7ab" providerId="LiveId" clId="{073C282E-8E6C-4399-BC71-2002BAEB162F}" dt="2023-03-24T00:29:47.755" v="979"/>
          <ac:grpSpMkLst>
            <pc:docMk/>
            <pc:sldMk cId="3335481930" sldId="463"/>
            <ac:grpSpMk id="106" creationId="{EF8F9E0A-2FD7-01DA-12CD-30D45FA6F432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2" creationId="{27F96215-CD12-35DC-887A-7B821B91F03D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6" creationId="{360D0D64-A364-217C-87C1-27649B7B0374}"/>
          </ac:grpSpMkLst>
        </pc:grpChg>
        <pc:grpChg chg="del mod">
          <ac:chgData name="Tim Cook" userId="d1c7cfb340f2c7ab" providerId="LiveId" clId="{073C282E-8E6C-4399-BC71-2002BAEB162F}" dt="2023-03-24T00:23:10.237" v="701"/>
          <ac:grpSpMkLst>
            <pc:docMk/>
            <pc:sldMk cId="3335481930" sldId="463"/>
            <ac:grpSpMk id="121" creationId="{DCF0C6D7-2148-09EC-C998-646495D7C246}"/>
          </ac:grpSpMkLst>
        </pc:grpChg>
        <pc:grpChg chg="del mod">
          <ac:chgData name="Tim Cook" userId="d1c7cfb340f2c7ab" providerId="LiveId" clId="{073C282E-8E6C-4399-BC71-2002BAEB162F}" dt="2023-03-24T00:23:31.584" v="717"/>
          <ac:grpSpMkLst>
            <pc:docMk/>
            <pc:sldMk cId="3335481930" sldId="463"/>
            <ac:grpSpMk id="123" creationId="{C9FDF77E-59E4-CDD0-3B97-BE11A37DFDC9}"/>
          </ac:grpSpMkLst>
        </pc:grpChg>
        <pc:grpChg chg="del mod">
          <ac:chgData name="Tim Cook" userId="d1c7cfb340f2c7ab" providerId="LiveId" clId="{073C282E-8E6C-4399-BC71-2002BAEB162F}" dt="2023-03-24T00:23:42.939" v="728"/>
          <ac:grpSpMkLst>
            <pc:docMk/>
            <pc:sldMk cId="3335481930" sldId="463"/>
            <ac:grpSpMk id="125" creationId="{03AF402B-1E9E-81ED-23FA-B0FA7BC12ACC}"/>
          </ac:grpSpMkLst>
        </pc:grpChg>
        <pc:grpChg chg="mod">
          <ac:chgData name="Tim Cook" userId="d1c7cfb340f2c7ab" providerId="LiveId" clId="{073C282E-8E6C-4399-BC71-2002BAEB162F}" dt="2023-03-24T00:23:25.236" v="710"/>
          <ac:grpSpMkLst>
            <pc:docMk/>
            <pc:sldMk cId="3335481930" sldId="463"/>
            <ac:grpSpMk id="129" creationId="{43C5F825-DA82-7289-2126-8790B1348888}"/>
          </ac:grpSpMkLst>
        </pc:grpChg>
        <pc:grpChg chg="del mod">
          <ac:chgData name="Tim Cook" userId="d1c7cfb340f2c7ab" providerId="LiveId" clId="{073C282E-8E6C-4399-BC71-2002BAEB162F}" dt="2023-03-24T00:23:32.854" v="719"/>
          <ac:grpSpMkLst>
            <pc:docMk/>
            <pc:sldMk cId="3335481930" sldId="463"/>
            <ac:grpSpMk id="133" creationId="{0E459A3E-4854-1A19-FD94-C5B7EE30032E}"/>
          </ac:grpSpMkLst>
        </pc:grpChg>
        <pc:grpChg chg="mod">
          <ac:chgData name="Tim Cook" userId="d1c7cfb340f2c7ab" providerId="LiveId" clId="{073C282E-8E6C-4399-BC71-2002BAEB162F}" dt="2023-03-24T00:25:58.717" v="856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073C282E-8E6C-4399-BC71-2002BAEB162F}" dt="2023-03-24T00:23:35.951" v="724"/>
          <ac:grpSpMkLst>
            <pc:docMk/>
            <pc:sldMk cId="3335481930" sldId="463"/>
            <ac:grpSpMk id="140" creationId="{F7F1DDDE-75EC-6E62-0CD9-4A17E3AEBAEF}"/>
          </ac:grpSpMkLst>
        </pc:grpChg>
        <pc:grpChg chg="mod">
          <ac:chgData name="Tim Cook" userId="d1c7cfb340f2c7ab" providerId="LiveId" clId="{073C282E-8E6C-4399-BC71-2002BAEB162F}" dt="2023-03-24T00:26:11.395" v="860"/>
          <ac:grpSpMkLst>
            <pc:docMk/>
            <pc:sldMk cId="3335481930" sldId="463"/>
            <ac:grpSpMk id="143" creationId="{206A68A3-FEC8-5437-2223-7D6C4504DD59}"/>
          </ac:grpSpMkLst>
        </pc:grpChg>
        <pc:grpChg chg="del mod">
          <ac:chgData name="Tim Cook" userId="d1c7cfb340f2c7ab" providerId="LiveId" clId="{073C282E-8E6C-4399-BC71-2002BAEB162F}" dt="2023-03-24T00:24:20.861" v="754"/>
          <ac:grpSpMkLst>
            <pc:docMk/>
            <pc:sldMk cId="3335481930" sldId="463"/>
            <ac:grpSpMk id="158" creationId="{4C569037-7546-BB71-C960-F4C8B93AE558}"/>
          </ac:grpSpMkLst>
        </pc:grpChg>
        <pc:grpChg chg="del mod">
          <ac:chgData name="Tim Cook" userId="d1c7cfb340f2c7ab" providerId="LiveId" clId="{073C282E-8E6C-4399-BC71-2002BAEB162F}" dt="2023-03-24T00:24:28.860" v="770"/>
          <ac:grpSpMkLst>
            <pc:docMk/>
            <pc:sldMk cId="3335481930" sldId="463"/>
            <ac:grpSpMk id="170" creationId="{B38AE7EA-028B-9641-54CD-280B09B1EC44}"/>
          </ac:grpSpMkLst>
        </pc:grpChg>
        <pc:grpChg chg="add del mod">
          <ac:chgData name="Tim Cook" userId="d1c7cfb340f2c7ab" providerId="LiveId" clId="{073C282E-8E6C-4399-BC71-2002BAEB162F}" dt="2023-03-24T00:29:31.302" v="957"/>
          <ac:grpSpMkLst>
            <pc:docMk/>
            <pc:sldMk cId="3335481930" sldId="463"/>
            <ac:grpSpMk id="172" creationId="{4A00CAD6-441E-6792-3250-02A7E1C0000F}"/>
          </ac:grpSpMkLst>
        </pc:grpChg>
        <pc:grpChg chg="del mod">
          <ac:chgData name="Tim Cook" userId="d1c7cfb340f2c7ab" providerId="LiveId" clId="{073C282E-8E6C-4399-BC71-2002BAEB162F}" dt="2023-03-24T00:24:40.282" v="795"/>
          <ac:grpSpMkLst>
            <pc:docMk/>
            <pc:sldMk cId="3335481930" sldId="463"/>
            <ac:grpSpMk id="187" creationId="{5566C5C2-D95A-63BD-C050-7DAAD421F6E3}"/>
          </ac:grpSpMkLst>
        </pc:grpChg>
        <pc:grpChg chg="del mod">
          <ac:chgData name="Tim Cook" userId="d1c7cfb340f2c7ab" providerId="LiveId" clId="{073C282E-8E6C-4399-BC71-2002BAEB162F}" dt="2023-03-24T00:24:40.282" v="798"/>
          <ac:grpSpMkLst>
            <pc:docMk/>
            <pc:sldMk cId="3335481930" sldId="463"/>
            <ac:grpSpMk id="188" creationId="{67CBA36E-5C84-0087-6D21-9C70CEFAEB4A}"/>
          </ac:grpSpMkLst>
        </pc:grpChg>
        <pc:grpChg chg="del 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07" creationId="{B975903C-A567-F854-2A7B-0ABA60B27540}"/>
          </ac:grpSpMkLst>
        </pc:grpChg>
        <pc:grpChg chg="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16" creationId="{C75196E5-42AF-8599-78F6-AE162ED4A850}"/>
          </ac:grpSpMkLst>
        </pc:grpChg>
        <pc:grpChg chg="del 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3" creationId="{43162EB8-A9B5-07B9-E1F3-9E607220220B}"/>
          </ac:grpSpMkLst>
        </pc:grpChg>
        <pc:grpChg chg="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5" creationId="{DF4ABC7E-99B0-0AFD-D0FD-FE6DADB8B413}"/>
          </ac:grpSpMkLst>
        </pc:grpChg>
        <pc:grpChg chg="del mod">
          <ac:chgData name="Tim Cook" userId="d1c7cfb340f2c7ab" providerId="LiveId" clId="{073C282E-8E6C-4399-BC71-2002BAEB162F}" dt="2023-03-24T00:26:29.562" v="864"/>
          <ac:grpSpMkLst>
            <pc:docMk/>
            <pc:sldMk cId="3335481930" sldId="463"/>
            <ac:grpSpMk id="228" creationId="{C605BF96-34D0-3E09-840C-1CC16C4BFD33}"/>
          </ac:grpSpMkLst>
        </pc:grpChg>
        <pc:grpChg chg="del mod">
          <ac:chgData name="Tim Cook" userId="d1c7cfb340f2c7ab" providerId="LiveId" clId="{073C282E-8E6C-4399-BC71-2002BAEB162F}" dt="2023-03-24T00:26:29.562" v="863"/>
          <ac:grpSpMkLst>
            <pc:docMk/>
            <pc:sldMk cId="3335481930" sldId="463"/>
            <ac:grpSpMk id="233" creationId="{13BED7A7-C576-A0F4-FD19-6AC9FF244FE5}"/>
          </ac:grpSpMkLst>
        </pc:grpChg>
        <pc:inkChg chg="add del mod">
          <ac:chgData name="Tim Cook" userId="d1c7cfb340f2c7ab" providerId="LiveId" clId="{073C282E-8E6C-4399-BC71-2002BAEB162F}" dt="2023-03-24T00:21:14.134" v="567"/>
          <ac:inkMkLst>
            <pc:docMk/>
            <pc:sldMk cId="3335481930" sldId="463"/>
            <ac:inkMk id="3" creationId="{3B526167-5285-0ABB-DCAD-547294E2B6BE}"/>
          </ac:inkMkLst>
        </pc:inkChg>
        <pc:inkChg chg="add del">
          <ac:chgData name="Tim Cook" userId="d1c7cfb340f2c7ab" providerId="LiveId" clId="{073C282E-8E6C-4399-BC71-2002BAEB162F}" dt="2023-03-24T00:26:05.163" v="858"/>
          <ac:inkMkLst>
            <pc:docMk/>
            <pc:sldMk cId="3335481930" sldId="463"/>
            <ac:inkMk id="3" creationId="{95DAAC3B-162A-91D2-C575-250C1DDD513B}"/>
          </ac:inkMkLst>
        </pc:inkChg>
        <pc:inkChg chg="add del mod">
          <ac:chgData name="Tim Cook" userId="d1c7cfb340f2c7ab" providerId="LiveId" clId="{073C282E-8E6C-4399-BC71-2002BAEB162F}" dt="2023-03-24T00:21:14.134" v="565"/>
          <ac:inkMkLst>
            <pc:docMk/>
            <pc:sldMk cId="3335481930" sldId="463"/>
            <ac:inkMk id="4" creationId="{9E61708B-CD36-4630-E8E2-F947CCC08122}"/>
          </ac:inkMkLst>
        </pc:inkChg>
        <pc:inkChg chg="add">
          <ac:chgData name="Tim Cook" userId="d1c7cfb340f2c7ab" providerId="LiveId" clId="{073C282E-8E6C-4399-BC71-2002BAEB162F}" dt="2023-03-24T00:26:07.039" v="859" actId="9405"/>
          <ac:inkMkLst>
            <pc:docMk/>
            <pc:sldMk cId="3335481930" sldId="463"/>
            <ac:inkMk id="4" creationId="{B0746867-3A15-4288-66FD-3C9ECD2355EC}"/>
          </ac:inkMkLst>
        </pc:inkChg>
        <pc:inkChg chg="add del mod">
          <ac:chgData name="Tim Cook" userId="d1c7cfb340f2c7ab" providerId="LiveId" clId="{073C282E-8E6C-4399-BC71-2002BAEB162F}" dt="2023-03-24T00:21:14.134" v="570"/>
          <ac:inkMkLst>
            <pc:docMk/>
            <pc:sldMk cId="3335481930" sldId="463"/>
            <ac:inkMk id="5" creationId="{851C3BDF-DDD6-9D3B-A2ED-6F31F5FDFF6C}"/>
          </ac:inkMkLst>
        </pc:inkChg>
        <pc:inkChg chg="add">
          <ac:chgData name="Tim Cook" userId="d1c7cfb340f2c7ab" providerId="LiveId" clId="{073C282E-8E6C-4399-BC71-2002BAEB162F}" dt="2023-03-24T00:26:13.369" v="861" actId="9405"/>
          <ac:inkMkLst>
            <pc:docMk/>
            <pc:sldMk cId="3335481930" sldId="463"/>
            <ac:inkMk id="5" creationId="{BFFB8E85-7F37-4BE3-3F38-68A962F2A6B3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6" creationId="{01EFBC8D-E5E9-7A04-04B6-3DCCE057D1AF}"/>
          </ac:inkMkLst>
        </pc:inkChg>
        <pc:inkChg chg="add del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7" creationId="{5397BF56-4E4B-8768-205C-977A9772AF0D}"/>
          </ac:inkMkLst>
        </pc:inkChg>
        <pc:inkChg chg="add del mod">
          <ac:chgData name="Tim Cook" userId="d1c7cfb340f2c7ab" providerId="LiveId" clId="{073C282E-8E6C-4399-BC71-2002BAEB162F}" dt="2023-03-24T00:21:14.134" v="572"/>
          <ac:inkMkLst>
            <pc:docMk/>
            <pc:sldMk cId="3335481930" sldId="463"/>
            <ac:inkMk id="7" creationId="{B4E4342A-7CCF-075E-9F8E-64E7C0212EA6}"/>
          </ac:inkMkLst>
        </pc:inkChg>
        <pc:inkChg chg="add del mod">
          <ac:chgData name="Tim Cook" userId="d1c7cfb340f2c7ab" providerId="LiveId" clId="{073C282E-8E6C-4399-BC71-2002BAEB162F}" dt="2023-03-24T00:21:14.134" v="563"/>
          <ac:inkMkLst>
            <pc:docMk/>
            <pc:sldMk cId="3335481930" sldId="463"/>
            <ac:inkMk id="8" creationId="{3A2AA61F-D851-66CE-FACA-FEE3D7F9B778}"/>
          </ac:inkMkLst>
        </pc:inkChg>
        <pc:inkChg chg="add del mod">
          <ac:chgData name="Tim Cook" userId="d1c7cfb340f2c7ab" providerId="LiveId" clId="{073C282E-8E6C-4399-BC71-2002BAEB162F}" dt="2023-03-24T00:20:38.597" v="552"/>
          <ac:inkMkLst>
            <pc:docMk/>
            <pc:sldMk cId="3335481930" sldId="463"/>
            <ac:inkMk id="9" creationId="{67B40DC3-1182-501B-40FD-42804405279B}"/>
          </ac:inkMkLst>
        </pc:inkChg>
        <pc:inkChg chg="add del">
          <ac:chgData name="Tim Cook" userId="d1c7cfb340f2c7ab" providerId="LiveId" clId="{073C282E-8E6C-4399-BC71-2002BAEB162F}" dt="2023-03-24T00:26:35.339" v="873"/>
          <ac:inkMkLst>
            <pc:docMk/>
            <pc:sldMk cId="3335481930" sldId="463"/>
            <ac:inkMk id="9" creationId="{926233D6-2DA4-5575-EA8F-890E71DCAEC9}"/>
          </ac:inkMkLst>
        </pc:inkChg>
        <pc:inkChg chg="add del">
          <ac:chgData name="Tim Cook" userId="d1c7cfb340f2c7ab" providerId="LiveId" clId="{073C282E-8E6C-4399-BC71-2002BAEB162F}" dt="2023-03-24T00:26:36.018" v="875"/>
          <ac:inkMkLst>
            <pc:docMk/>
            <pc:sldMk cId="3335481930" sldId="463"/>
            <ac:inkMk id="10" creationId="{2044704F-3FD6-C54E-35BB-A2022A8DAA57}"/>
          </ac:inkMkLst>
        </pc:inkChg>
        <pc:inkChg chg="add del mod">
          <ac:chgData name="Tim Cook" userId="d1c7cfb340f2c7ab" providerId="LiveId" clId="{073C282E-8E6C-4399-BC71-2002BAEB162F}" dt="2023-03-24T00:20:38.597" v="553"/>
          <ac:inkMkLst>
            <pc:docMk/>
            <pc:sldMk cId="3335481930" sldId="463"/>
            <ac:inkMk id="10" creationId="{F4CC2AF8-E20D-1A41-1DF1-89BEA392E2EA}"/>
          </ac:inkMkLst>
        </pc:inkChg>
        <pc:inkChg chg="add del mod">
          <ac:chgData name="Tim Cook" userId="d1c7cfb340f2c7ab" providerId="LiveId" clId="{073C282E-8E6C-4399-BC71-2002BAEB162F}" dt="2023-03-24T00:20:38.597" v="551"/>
          <ac:inkMkLst>
            <pc:docMk/>
            <pc:sldMk cId="3335481930" sldId="463"/>
            <ac:inkMk id="11" creationId="{707BCE87-4713-53C5-0A08-BFDF1F783AE6}"/>
          </ac:inkMkLst>
        </pc:inkChg>
        <pc:inkChg chg="add del">
          <ac:chgData name="Tim Cook" userId="d1c7cfb340f2c7ab" providerId="LiveId" clId="{073C282E-8E6C-4399-BC71-2002BAEB162F}" dt="2023-03-24T00:26:35.339" v="874"/>
          <ac:inkMkLst>
            <pc:docMk/>
            <pc:sldMk cId="3335481930" sldId="463"/>
            <ac:inkMk id="11" creationId="{964134B8-88E3-9FF2-AE41-081D18CB667E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2" creationId="{6D8E06E9-7BD7-A0DF-C168-65827755D4A6}"/>
          </ac:inkMkLst>
        </pc:inkChg>
        <pc:inkChg chg="add del mod">
          <ac:chgData name="Tim Cook" userId="d1c7cfb340f2c7ab" providerId="LiveId" clId="{073C282E-8E6C-4399-BC71-2002BAEB162F}" dt="2023-03-24T00:21:14.134" v="566"/>
          <ac:inkMkLst>
            <pc:docMk/>
            <pc:sldMk cId="3335481930" sldId="463"/>
            <ac:inkMk id="13" creationId="{3D4F71EC-8185-3B5C-04F3-02B49A63582B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3" creationId="{BAC43A36-5936-879F-6DD2-43AB664BF5C9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4" creationId="{3408F98B-6277-2529-3368-2FE2CF681424}"/>
          </ac:inkMkLst>
        </pc:inkChg>
        <pc:inkChg chg="add del mod">
          <ac:chgData name="Tim Cook" userId="d1c7cfb340f2c7ab" providerId="LiveId" clId="{073C282E-8E6C-4399-BC71-2002BAEB162F}" dt="2023-03-24T00:21:14.134" v="574"/>
          <ac:inkMkLst>
            <pc:docMk/>
            <pc:sldMk cId="3335481930" sldId="463"/>
            <ac:inkMk id="14" creationId="{F4B6929A-CC35-4AFD-0C21-E782DCC840BE}"/>
          </ac:inkMkLst>
        </pc:inkChg>
        <pc:inkChg chg="add del mod">
          <ac:chgData name="Tim Cook" userId="d1c7cfb340f2c7ab" providerId="LiveId" clId="{073C282E-8E6C-4399-BC71-2002BAEB162F}" dt="2023-03-24T00:21:14.134" v="571"/>
          <ac:inkMkLst>
            <pc:docMk/>
            <pc:sldMk cId="3335481930" sldId="463"/>
            <ac:inkMk id="15" creationId="{0B1A6066-06A2-150A-503F-9E6A6E10F6D8}"/>
          </ac:inkMkLst>
        </pc:inkChg>
        <pc:inkChg chg="add del">
          <ac:chgData name="Tim Cook" userId="d1c7cfb340f2c7ab" providerId="LiveId" clId="{073C282E-8E6C-4399-BC71-2002BAEB162F}" dt="2023-03-24T00:26:43.352" v="881"/>
          <ac:inkMkLst>
            <pc:docMk/>
            <pc:sldMk cId="3335481930" sldId="463"/>
            <ac:inkMk id="16" creationId="{A92DEE02-9B39-99A1-AFAA-A4FAA1FBB1D4}"/>
          </ac:inkMkLst>
        </pc:inkChg>
        <pc:inkChg chg="add del mod">
          <ac:chgData name="Tim Cook" userId="d1c7cfb340f2c7ab" providerId="LiveId" clId="{073C282E-8E6C-4399-BC71-2002BAEB162F}" dt="2023-03-24T00:21:14.134" v="564"/>
          <ac:inkMkLst>
            <pc:docMk/>
            <pc:sldMk cId="3335481930" sldId="463"/>
            <ac:inkMk id="16" creationId="{EF77AD51-8165-2FA7-5865-F7B94DEBB893}"/>
          </ac:inkMkLst>
        </pc:inkChg>
        <pc:inkChg chg="add del">
          <ac:chgData name="Tim Cook" userId="d1c7cfb340f2c7ab" providerId="LiveId" clId="{073C282E-8E6C-4399-BC71-2002BAEB162F}" dt="2023-03-24T00:26:48.894" v="883"/>
          <ac:inkMkLst>
            <pc:docMk/>
            <pc:sldMk cId="3335481930" sldId="463"/>
            <ac:inkMk id="17" creationId="{A7C04D58-A6D1-7A35-D197-6BF3F10C33A5}"/>
          </ac:inkMkLst>
        </pc:inkChg>
        <pc:inkChg chg="add del mod">
          <ac:chgData name="Tim Cook" userId="d1c7cfb340f2c7ab" providerId="LiveId" clId="{073C282E-8E6C-4399-BC71-2002BAEB162F}" dt="2023-03-24T00:21:14.134" v="568"/>
          <ac:inkMkLst>
            <pc:docMk/>
            <pc:sldMk cId="3335481930" sldId="463"/>
            <ac:inkMk id="18" creationId="{14EAB55F-4AC4-3CEF-6863-40E0338F99AD}"/>
          </ac:inkMkLst>
        </pc:inkChg>
        <pc:inkChg chg="add del">
          <ac:chgData name="Tim Cook" userId="d1c7cfb340f2c7ab" providerId="LiveId" clId="{073C282E-8E6C-4399-BC71-2002BAEB162F}" dt="2023-03-24T00:26:52.630" v="885"/>
          <ac:inkMkLst>
            <pc:docMk/>
            <pc:sldMk cId="3335481930" sldId="463"/>
            <ac:inkMk id="18" creationId="{585E8FB8-7BCE-BB11-D6A8-8578201D6559}"/>
          </ac:inkMkLst>
        </pc:inkChg>
        <pc:inkChg chg="add del mod">
          <ac:chgData name="Tim Cook" userId="d1c7cfb340f2c7ab" providerId="LiveId" clId="{073C282E-8E6C-4399-BC71-2002BAEB162F}" dt="2023-03-24T00:21:14.134" v="573"/>
          <ac:inkMkLst>
            <pc:docMk/>
            <pc:sldMk cId="3335481930" sldId="463"/>
            <ac:inkMk id="19" creationId="{74A89968-20DB-EE4A-47E3-81DDE2A07CF5}"/>
          </ac:inkMkLst>
        </pc:inkChg>
        <pc:inkChg chg="add del">
          <ac:chgData name="Tim Cook" userId="d1c7cfb340f2c7ab" providerId="LiveId" clId="{073C282E-8E6C-4399-BC71-2002BAEB162F}" dt="2023-03-24T00:26:55.770" v="887"/>
          <ac:inkMkLst>
            <pc:docMk/>
            <pc:sldMk cId="3335481930" sldId="463"/>
            <ac:inkMk id="19" creationId="{FA1F9A2B-FB6B-3BC4-E457-BE63B488FCA9}"/>
          </ac:inkMkLst>
        </pc:inkChg>
        <pc:inkChg chg="add del">
          <ac:chgData name="Tim Cook" userId="d1c7cfb340f2c7ab" providerId="LiveId" clId="{073C282E-8E6C-4399-BC71-2002BAEB162F}" dt="2023-03-24T00:27:03.322" v="889"/>
          <ac:inkMkLst>
            <pc:docMk/>
            <pc:sldMk cId="3335481930" sldId="463"/>
            <ac:inkMk id="20" creationId="{2BC64905-D93D-B5A5-9251-51DF8CCE7EA9}"/>
          </ac:inkMkLst>
        </pc:inkChg>
        <pc:inkChg chg="add del mod">
          <ac:chgData name="Tim Cook" userId="d1c7cfb340f2c7ab" providerId="LiveId" clId="{073C282E-8E6C-4399-BC71-2002BAEB162F}" dt="2023-03-24T00:21:14.134" v="569"/>
          <ac:inkMkLst>
            <pc:docMk/>
            <pc:sldMk cId="3335481930" sldId="463"/>
            <ac:inkMk id="20" creationId="{3EC6A257-253F-A370-076B-5FE8F4384D33}"/>
          </ac:inkMkLst>
        </pc:inkChg>
        <pc:inkChg chg="add del mod">
          <ac:chgData name="Tim Cook" userId="d1c7cfb340f2c7ab" providerId="LiveId" clId="{073C282E-8E6C-4399-BC71-2002BAEB162F}" dt="2023-03-24T00:27:20.639" v="895"/>
          <ac:inkMkLst>
            <pc:docMk/>
            <pc:sldMk cId="3335481930" sldId="463"/>
            <ac:inkMk id="21" creationId="{471F6FC9-359F-ADE0-3C7E-5C8AA82D1C7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2" creationId="{826352A4-D52E-9FA2-440E-D4EE0EE44F6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3" creationId="{88EA67D3-FBBB-3894-96F8-A105EF33CF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4" creationId="{62F15BE2-E5B7-A6FB-594A-8F08C86D2CE4}"/>
          </ac:inkMkLst>
        </pc:inkChg>
        <pc:inkChg chg="add">
          <ac:chgData name="Tim Cook" userId="d1c7cfb340f2c7ab" providerId="LiveId" clId="{073C282E-8E6C-4399-BC71-2002BAEB162F}" dt="2023-03-24T00:27:25.793" v="896" actId="9405"/>
          <ac:inkMkLst>
            <pc:docMk/>
            <pc:sldMk cId="3335481930" sldId="463"/>
            <ac:inkMk id="25" creationId="{827B5228-8301-932F-5A83-FE71BF1C6EB1}"/>
          </ac:inkMkLst>
        </pc:inkChg>
        <pc:inkChg chg="add del mod">
          <ac:chgData name="Tim Cook" userId="d1c7cfb340f2c7ab" providerId="LiveId" clId="{073C282E-8E6C-4399-BC71-2002BAEB162F}" dt="2023-03-24T00:28:56.505" v="918"/>
          <ac:inkMkLst>
            <pc:docMk/>
            <pc:sldMk cId="3335481930" sldId="463"/>
            <ac:inkMk id="26" creationId="{3EC3FFE1-25B5-E8AD-2DCF-593621ACFB73}"/>
          </ac:inkMkLst>
        </pc:inkChg>
        <pc:inkChg chg="add del mod">
          <ac:chgData name="Tim Cook" userId="d1c7cfb340f2c7ab" providerId="LiveId" clId="{073C282E-8E6C-4399-BC71-2002BAEB162F}" dt="2023-03-24T00:21:26.320" v="585"/>
          <ac:inkMkLst>
            <pc:docMk/>
            <pc:sldMk cId="3335481930" sldId="463"/>
            <ac:inkMk id="26" creationId="{7459D114-E1DE-71C2-E9CF-D7B04F13518D}"/>
          </ac:inkMkLst>
        </pc:inkChg>
        <pc:inkChg chg="add del mod">
          <ac:chgData name="Tim Cook" userId="d1c7cfb340f2c7ab" providerId="LiveId" clId="{073C282E-8E6C-4399-BC71-2002BAEB162F}" dt="2023-03-24T00:28:56.505" v="917"/>
          <ac:inkMkLst>
            <pc:docMk/>
            <pc:sldMk cId="3335481930" sldId="463"/>
            <ac:inkMk id="27" creationId="{EA0CC536-6E38-FF0A-A88D-DF02BC7204DC}"/>
          </ac:inkMkLst>
        </pc:inkChg>
        <pc:inkChg chg="add del mod">
          <ac:chgData name="Tim Cook" userId="d1c7cfb340f2c7ab" providerId="LiveId" clId="{073C282E-8E6C-4399-BC71-2002BAEB162F}" dt="2023-03-24T00:21:25.339" v="583"/>
          <ac:inkMkLst>
            <pc:docMk/>
            <pc:sldMk cId="3335481930" sldId="463"/>
            <ac:inkMk id="27" creationId="{F3698187-7E15-E4E2-99D6-0E175C20D6B5}"/>
          </ac:inkMkLst>
        </pc:inkChg>
        <pc:inkChg chg="add del mod">
          <ac:chgData name="Tim Cook" userId="d1c7cfb340f2c7ab" providerId="LiveId" clId="{073C282E-8E6C-4399-BC71-2002BAEB162F}" dt="2023-03-24T00:21:25.339" v="584"/>
          <ac:inkMkLst>
            <pc:docMk/>
            <pc:sldMk cId="3335481930" sldId="463"/>
            <ac:inkMk id="28" creationId="{AEFF812A-E2E3-2B0F-7C44-7A788FB87266}"/>
          </ac:inkMkLst>
        </pc:inkChg>
        <pc:inkChg chg="add del mod">
          <ac:chgData name="Tim Cook" userId="d1c7cfb340f2c7ab" providerId="LiveId" clId="{073C282E-8E6C-4399-BC71-2002BAEB162F}" dt="2023-03-24T00:28:56.505" v="919"/>
          <ac:inkMkLst>
            <pc:docMk/>
            <pc:sldMk cId="3335481930" sldId="463"/>
            <ac:inkMk id="28" creationId="{E524C620-C3D3-D436-70D6-4DA520848372}"/>
          </ac:inkMkLst>
        </pc:inkChg>
        <pc:inkChg chg="add del mod">
          <ac:chgData name="Tim Cook" userId="d1c7cfb340f2c7ab" providerId="LiveId" clId="{073C282E-8E6C-4399-BC71-2002BAEB162F}" dt="2023-03-24T00:28:56.505" v="916"/>
          <ac:inkMkLst>
            <pc:docMk/>
            <pc:sldMk cId="3335481930" sldId="463"/>
            <ac:inkMk id="29" creationId="{576B55FC-D4EB-38B8-CF33-3AF1C9E4968C}"/>
          </ac:inkMkLst>
        </pc:inkChg>
        <pc:inkChg chg="add del mod">
          <ac:chgData name="Tim Cook" userId="d1c7cfb340f2c7ab" providerId="LiveId" clId="{073C282E-8E6C-4399-BC71-2002BAEB162F}" dt="2023-03-24T00:28:56.505" v="921"/>
          <ac:inkMkLst>
            <pc:docMk/>
            <pc:sldMk cId="3335481930" sldId="463"/>
            <ac:inkMk id="30" creationId="{32D58196-D7AC-282C-B0B4-6BD176BC717D}"/>
          </ac:inkMkLst>
        </pc:inkChg>
        <pc:inkChg chg="add del mod">
          <ac:chgData name="Tim Cook" userId="d1c7cfb340f2c7ab" providerId="LiveId" clId="{073C282E-8E6C-4399-BC71-2002BAEB162F}" dt="2023-03-24T00:21:32.879" v="590"/>
          <ac:inkMkLst>
            <pc:docMk/>
            <pc:sldMk cId="3335481930" sldId="463"/>
            <ac:inkMk id="30" creationId="{DF215EAB-81C4-7A62-6101-FA9F30391121}"/>
          </ac:inkMkLst>
        </pc:inkChg>
        <pc:inkChg chg="add del mod">
          <ac:chgData name="Tim Cook" userId="d1c7cfb340f2c7ab" providerId="LiveId" clId="{073C282E-8E6C-4399-BC71-2002BAEB162F}" dt="2023-03-24T00:21:32.879" v="591"/>
          <ac:inkMkLst>
            <pc:docMk/>
            <pc:sldMk cId="3335481930" sldId="463"/>
            <ac:inkMk id="31" creationId="{1CDA7BA3-C848-7026-EFDA-501D026DCC1D}"/>
          </ac:inkMkLst>
        </pc:inkChg>
        <pc:inkChg chg="add del mod">
          <ac:chgData name="Tim Cook" userId="d1c7cfb340f2c7ab" providerId="LiveId" clId="{073C282E-8E6C-4399-BC71-2002BAEB162F}" dt="2023-03-24T00:28:56.505" v="920"/>
          <ac:inkMkLst>
            <pc:docMk/>
            <pc:sldMk cId="3335481930" sldId="463"/>
            <ac:inkMk id="31" creationId="{CC9E9E9C-E233-FA0D-6F34-F40D6E37031A}"/>
          </ac:inkMkLst>
        </pc:inkChg>
        <pc:inkChg chg="add del mod">
          <ac:chgData name="Tim Cook" userId="d1c7cfb340f2c7ab" providerId="LiveId" clId="{073C282E-8E6C-4399-BC71-2002BAEB162F}" dt="2023-03-24T00:21:32.879" v="592"/>
          <ac:inkMkLst>
            <pc:docMk/>
            <pc:sldMk cId="3335481930" sldId="463"/>
            <ac:inkMk id="32" creationId="{2AD3A85E-55D5-5950-1A4B-120B408F6557}"/>
          </ac:inkMkLst>
        </pc:inkChg>
        <pc:inkChg chg="add del mod">
          <ac:chgData name="Tim Cook" userId="d1c7cfb340f2c7ab" providerId="LiveId" clId="{073C282E-8E6C-4399-BC71-2002BAEB162F}" dt="2023-03-24T00:28:59.113" v="923"/>
          <ac:inkMkLst>
            <pc:docMk/>
            <pc:sldMk cId="3335481930" sldId="463"/>
            <ac:inkMk id="32" creationId="{8A1B119E-7418-E768-A7DC-CF0ABE28A32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4" creationId="{E87F3931-61AE-A724-F817-253E2C0642E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5" creationId="{8632C543-6A2D-A696-9285-E7CAC334724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6" creationId="{9B9E1E0A-3EAF-B90C-51A1-1C63749F424B}"/>
          </ac:inkMkLst>
        </pc:inkChg>
        <pc:inkChg chg="add del mod">
          <ac:chgData name="Tim Cook" userId="d1c7cfb340f2c7ab" providerId="LiveId" clId="{073C282E-8E6C-4399-BC71-2002BAEB162F}" dt="2023-03-24T00:28:57.108" v="922"/>
          <ac:inkMkLst>
            <pc:docMk/>
            <pc:sldMk cId="3335481930" sldId="463"/>
            <ac:inkMk id="37" creationId="{4C34F337-E71D-5D08-3D2E-B3851B00F41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8" creationId="{0A1503AB-B31C-5FDA-E800-2D8C4B68845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9" creationId="{7B0CFFA3-D80A-BC5F-1960-B57A3A097FFF}"/>
          </ac:inkMkLst>
        </pc:inkChg>
        <pc:inkChg chg="add del mod">
          <ac:chgData name="Tim Cook" userId="d1c7cfb340f2c7ab" providerId="LiveId" clId="{073C282E-8E6C-4399-BC71-2002BAEB162F}" dt="2023-03-24T00:28:59.113" v="925"/>
          <ac:inkMkLst>
            <pc:docMk/>
            <pc:sldMk cId="3335481930" sldId="463"/>
            <ac:inkMk id="40" creationId="{B6C0B0B4-DFD8-1299-B3F3-3E426C6965D8}"/>
          </ac:inkMkLst>
        </pc:inkChg>
        <pc:inkChg chg="add del mod">
          <ac:chgData name="Tim Cook" userId="d1c7cfb340f2c7ab" providerId="LiveId" clId="{073C282E-8E6C-4399-BC71-2002BAEB162F}" dt="2023-03-24T00:21:40.922" v="605"/>
          <ac:inkMkLst>
            <pc:docMk/>
            <pc:sldMk cId="3335481930" sldId="463"/>
            <ac:inkMk id="40" creationId="{C32EE917-5BCC-2056-E16F-E31F5A1EFE75}"/>
          </ac:inkMkLst>
        </pc:inkChg>
        <pc:inkChg chg="add del mod">
          <ac:chgData name="Tim Cook" userId="d1c7cfb340f2c7ab" providerId="LiveId" clId="{073C282E-8E6C-4399-BC71-2002BAEB162F}" dt="2023-03-24T00:21:40.922" v="603"/>
          <ac:inkMkLst>
            <pc:docMk/>
            <pc:sldMk cId="3335481930" sldId="463"/>
            <ac:inkMk id="41" creationId="{EA7DDC32-E601-F8C0-1429-8CB35D273BFE}"/>
          </ac:inkMkLst>
        </pc:inkChg>
        <pc:inkChg chg="add del mod">
          <ac:chgData name="Tim Cook" userId="d1c7cfb340f2c7ab" providerId="LiveId" clId="{073C282E-8E6C-4399-BC71-2002BAEB162F}" dt="2023-03-24T00:21:40.922" v="604"/>
          <ac:inkMkLst>
            <pc:docMk/>
            <pc:sldMk cId="3335481930" sldId="463"/>
            <ac:inkMk id="42" creationId="{BE4F0680-A539-FAAF-0EC2-651C31CE209D}"/>
          </ac:inkMkLst>
        </pc:inkChg>
        <pc:inkChg chg="add del mod">
          <ac:chgData name="Tim Cook" userId="d1c7cfb340f2c7ab" providerId="LiveId" clId="{073C282E-8E6C-4399-BC71-2002BAEB162F}" dt="2023-03-24T00:28:59.113" v="924"/>
          <ac:inkMkLst>
            <pc:docMk/>
            <pc:sldMk cId="3335481930" sldId="463"/>
            <ac:inkMk id="42" creationId="{FBF1259A-E0E2-2C6D-9BE1-4802D447F1DD}"/>
          </ac:inkMkLst>
        </pc:inkChg>
        <pc:inkChg chg="add del mod">
          <ac:chgData name="Tim Cook" userId="d1c7cfb340f2c7ab" providerId="LiveId" clId="{073C282E-8E6C-4399-BC71-2002BAEB162F}" dt="2023-03-24T00:28:59.113" v="926"/>
          <ac:inkMkLst>
            <pc:docMk/>
            <pc:sldMk cId="3335481930" sldId="463"/>
            <ac:inkMk id="43" creationId="{71C83C22-2AF3-EF1E-93EF-7F969F4E8EF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4" creationId="{1EC55453-9998-9E3F-CA32-207DA0894CEC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5" creationId="{69096152-1E9F-1A4F-4C8D-7E6743D9854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6" creationId="{872F38AE-9201-4E27-A001-9797685FE682}"/>
          </ac:inkMkLst>
        </pc:inkChg>
        <pc:inkChg chg="add del mod">
          <ac:chgData name="Tim Cook" userId="d1c7cfb340f2c7ab" providerId="LiveId" clId="{073C282E-8E6C-4399-BC71-2002BAEB162F}" dt="2023-03-24T00:21:44.528" v="611"/>
          <ac:inkMkLst>
            <pc:docMk/>
            <pc:sldMk cId="3335481930" sldId="463"/>
            <ac:inkMk id="47" creationId="{5C8B8379-E154-81B6-0F58-764FBB2A06D5}"/>
          </ac:inkMkLst>
        </pc:inkChg>
        <pc:inkChg chg="add">
          <ac:chgData name="Tim Cook" userId="d1c7cfb340f2c7ab" providerId="LiveId" clId="{073C282E-8E6C-4399-BC71-2002BAEB162F}" dt="2023-03-24T00:28:18.554" v="912" actId="9405"/>
          <ac:inkMkLst>
            <pc:docMk/>
            <pc:sldMk cId="3335481930" sldId="463"/>
            <ac:inkMk id="48" creationId="{69FE5102-31AD-70DB-7DDB-CE4B5A4E3A16}"/>
          </ac:inkMkLst>
        </pc:inkChg>
        <pc:inkChg chg="add del">
          <ac:chgData name="Tim Cook" userId="d1c7cfb340f2c7ab" providerId="LiveId" clId="{073C282E-8E6C-4399-BC71-2002BAEB162F}" dt="2023-03-24T00:28:23.659" v="914"/>
          <ac:inkMkLst>
            <pc:docMk/>
            <pc:sldMk cId="3335481930" sldId="463"/>
            <ac:inkMk id="49" creationId="{267655E2-E2A2-711A-28C7-ABBC78E8EE26}"/>
          </ac:inkMkLst>
        </pc:inkChg>
        <pc:inkChg chg="add del mod">
          <ac:chgData name="Tim Cook" userId="d1c7cfb340f2c7ab" providerId="LiveId" clId="{073C282E-8E6C-4399-BC71-2002BAEB162F}" dt="2023-03-24T00:21:47.142" v="614"/>
          <ac:inkMkLst>
            <pc:docMk/>
            <pc:sldMk cId="3335481930" sldId="463"/>
            <ac:inkMk id="49" creationId="{6EBAF1B8-E18D-340F-60D8-459E37E792D5}"/>
          </ac:inkMkLst>
        </pc:inkChg>
        <pc:inkChg chg="add">
          <ac:chgData name="Tim Cook" userId="d1c7cfb340f2c7ab" providerId="LiveId" clId="{073C282E-8E6C-4399-BC71-2002BAEB162F}" dt="2023-03-24T00:28:25.727" v="915" actId="9405"/>
          <ac:inkMkLst>
            <pc:docMk/>
            <pc:sldMk cId="3335481930" sldId="463"/>
            <ac:inkMk id="50" creationId="{EF74AF30-666D-5FA8-AB73-4D9B032609D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1" creationId="{E3AD5587-46B1-255C-A591-6F7C7D72ABFF}"/>
          </ac:inkMkLst>
        </pc:inkChg>
        <pc:inkChg chg="add del mod">
          <ac:chgData name="Tim Cook" userId="d1c7cfb340f2c7ab" providerId="LiveId" clId="{073C282E-8E6C-4399-BC71-2002BAEB162F}" dt="2023-03-24T00:29:31.302" v="955"/>
          <ac:inkMkLst>
            <pc:docMk/>
            <pc:sldMk cId="3335481930" sldId="463"/>
            <ac:inkMk id="52" creationId="{783E76AE-8B8C-971E-82FC-ABC7B165F1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3" creationId="{B6365C30-3CE5-2A18-01DA-29DBC554A8C6}"/>
          </ac:inkMkLst>
        </pc:inkChg>
        <pc:inkChg chg="add del mod">
          <ac:chgData name="Tim Cook" userId="d1c7cfb340f2c7ab" providerId="LiveId" clId="{073C282E-8E6C-4399-BC71-2002BAEB162F}" dt="2023-03-24T00:29:23.195" v="936" actId="9405"/>
          <ac:inkMkLst>
            <pc:docMk/>
            <pc:sldMk cId="3335481930" sldId="463"/>
            <ac:inkMk id="54" creationId="{1D2590E7-FBA7-AC85-8187-941143FF6A3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5" creationId="{C2F4C8B5-83DA-7C26-CA1D-527F1B2B3D5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6" creationId="{B759B7C8-7A02-1D63-1ECA-40894E45A41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7" creationId="{EDFBB34A-9997-DA35-A7C6-49DF7377A1F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9" creationId="{49C2F51A-6756-4B8F-1376-4D3596DCCA5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1" creationId="{21F942DE-33EB-E0B1-7061-AE5CBE8E132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2" creationId="{551390AF-6CBB-E34C-1F15-FC92B892F1E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3" creationId="{DF35D946-3B6C-310E-9D8A-F0D34B1ABF4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5" creationId="{6820AE2B-4379-C3B9-8EF5-8F2D3716665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6" creationId="{AB95BD26-F841-D25D-E9C3-4BAD31731C7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8" creationId="{4F503DA1-93B2-E2A1-7C8F-5D2C993570D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9" creationId="{EA71675D-8358-A81E-2E23-D045CEEF8F69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0" creationId="{B36251E9-B15E-365A-D77A-F391C90E74CD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1" creationId="{0BCAACC5-90DA-7AF6-2F15-908FE0E04993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3" creationId="{4B66A97D-618D-8C3A-8568-AFC177EDAB7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4" creationId="{33247EB8-9947-AB3F-B338-81FB7A983AC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5" creationId="{C30B8289-69A5-E536-DAAA-DCFA3AFD156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7" creationId="{8E573449-B94A-757E-DC93-ED2EE55A45B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8" creationId="{9C939546-D24F-1D7B-EFF9-44688F21E10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9" creationId="{BBA26114-92C6-342E-5F33-FE336272B68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0" creationId="{9B4089B9-E2E0-BF63-A586-C56A87C93A6A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1" creationId="{D0237334-FD9A-3A47-8D7E-90CA47F17AC4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2" creationId="{110BFD93-71DE-20AD-0ABD-3722086BAE2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3" creationId="{F3CBEA9A-5717-34BA-E9EE-940DDB17F9A0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4" creationId="{E47756E0-6C20-17ED-116D-BE85240DCB01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5" creationId="{F9BE5504-2964-0BCD-FC67-62C64D81CFA7}"/>
          </ac:inkMkLst>
        </pc:inkChg>
        <pc:inkChg chg="add del mod">
          <ac:chgData name="Tim Cook" userId="d1c7cfb340f2c7ab" providerId="LiveId" clId="{073C282E-8E6C-4399-BC71-2002BAEB162F}" dt="2023-03-24T00:29:22.211" v="935"/>
          <ac:inkMkLst>
            <pc:docMk/>
            <pc:sldMk cId="3335481930" sldId="463"/>
            <ac:inkMk id="86" creationId="{3A6F8497-733F-3F4F-549D-D594A86FC6DC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8" creationId="{2D24E769-02E5-DE7D-B62B-A18C79E5458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9" creationId="{F5C2E0B9-4188-A226-7BEE-D607564B376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0" creationId="{1C0C16B8-91BE-44D7-AC48-A3EE097A9A66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1" creationId="{1ED8EAE6-9AFC-79D1-8863-1850DC520D48}"/>
          </ac:inkMkLst>
        </pc:inkChg>
        <pc:inkChg chg="add del">
          <ac:chgData name="Tim Cook" userId="d1c7cfb340f2c7ab" providerId="LiveId" clId="{073C282E-8E6C-4399-BC71-2002BAEB162F}" dt="2023-03-24T00:29:36.026" v="959"/>
          <ac:inkMkLst>
            <pc:docMk/>
            <pc:sldMk cId="3335481930" sldId="463"/>
            <ac:inkMk id="92" creationId="{22764530-5A7B-002A-0968-FA677298ECF3}"/>
          </ac:inkMkLst>
        </pc:inkChg>
        <pc:inkChg chg="add del">
          <ac:chgData name="Tim Cook" userId="d1c7cfb340f2c7ab" providerId="LiveId" clId="{073C282E-8E6C-4399-BC71-2002BAEB162F}" dt="2023-03-24T00:22:40.866" v="662"/>
          <ac:inkMkLst>
            <pc:docMk/>
            <pc:sldMk cId="3335481930" sldId="463"/>
            <ac:inkMk id="93" creationId="{20EDE74D-8ADC-83D7-F3CB-D26F631BE6B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3" creationId="{6B481401-4124-0464-54B9-E1A5E3864875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4" creationId="{B1010F14-8CB4-45B9-951D-2D72EDE36ECF}"/>
          </ac:inkMkLst>
        </pc:inkChg>
        <pc:inkChg chg="add del">
          <ac:chgData name="Tim Cook" userId="d1c7cfb340f2c7ab" providerId="LiveId" clId="{073C282E-8E6C-4399-BC71-2002BAEB162F}" dt="2023-03-24T00:22:40.866" v="661"/>
          <ac:inkMkLst>
            <pc:docMk/>
            <pc:sldMk cId="3335481930" sldId="463"/>
            <ac:inkMk id="94" creationId="{BE2B751D-C5ED-A5F2-B487-ED6708E194A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5" creationId="{59374674-8427-2CC5-2DEB-DB93B10A5A55}"/>
          </ac:inkMkLst>
        </pc:inkChg>
        <pc:inkChg chg="add del">
          <ac:chgData name="Tim Cook" userId="d1c7cfb340f2c7ab" providerId="LiveId" clId="{073C282E-8E6C-4399-BC71-2002BAEB162F}" dt="2023-03-24T00:22:40.866" v="663"/>
          <ac:inkMkLst>
            <pc:docMk/>
            <pc:sldMk cId="3335481930" sldId="463"/>
            <ac:inkMk id="95" creationId="{6A061F78-3272-9837-9A19-29C03697D89F}"/>
          </ac:inkMkLst>
        </pc:inkChg>
        <pc:inkChg chg="add del">
          <ac:chgData name="Tim Cook" userId="d1c7cfb340f2c7ab" providerId="LiveId" clId="{073C282E-8E6C-4399-BC71-2002BAEB162F}" dt="2023-03-24T00:22:50.265" v="673"/>
          <ac:inkMkLst>
            <pc:docMk/>
            <pc:sldMk cId="3335481930" sldId="463"/>
            <ac:inkMk id="96" creationId="{DEBF9F7A-DB8B-8D83-DF8B-12B3841246AB}"/>
          </ac:inkMkLst>
        </pc:inkChg>
        <pc:inkChg chg="add del">
          <ac:chgData name="Tim Cook" userId="d1c7cfb340f2c7ab" providerId="LiveId" clId="{073C282E-8E6C-4399-BC71-2002BAEB162F}" dt="2023-03-24T00:29:40.509" v="967"/>
          <ac:inkMkLst>
            <pc:docMk/>
            <pc:sldMk cId="3335481930" sldId="463"/>
            <ac:inkMk id="96" creationId="{F267B82F-E5B3-EA99-4239-AD805F05759D}"/>
          </ac:inkMkLst>
        </pc:inkChg>
        <pc:inkChg chg="add del">
          <ac:chgData name="Tim Cook" userId="d1c7cfb340f2c7ab" providerId="LiveId" clId="{073C282E-8E6C-4399-BC71-2002BAEB162F}" dt="2023-03-24T00:29:40.509" v="966"/>
          <ac:inkMkLst>
            <pc:docMk/>
            <pc:sldMk cId="3335481930" sldId="463"/>
            <ac:inkMk id="97" creationId="{2D2E52B2-1D4F-561F-7430-13EED5D1D9DA}"/>
          </ac:inkMkLst>
        </pc:inkChg>
        <pc:inkChg chg="add del">
          <ac:chgData name="Tim Cook" userId="d1c7cfb340f2c7ab" providerId="LiveId" clId="{073C282E-8E6C-4399-BC71-2002BAEB162F}" dt="2023-03-24T00:22:50.265" v="670"/>
          <ac:inkMkLst>
            <pc:docMk/>
            <pc:sldMk cId="3335481930" sldId="463"/>
            <ac:inkMk id="97" creationId="{9FA36AF3-F0BF-6E72-C084-6921FBE003AB}"/>
          </ac:inkMkLst>
        </pc:inkChg>
        <pc:inkChg chg="add del">
          <ac:chgData name="Tim Cook" userId="d1c7cfb340f2c7ab" providerId="LiveId" clId="{073C282E-8E6C-4399-BC71-2002BAEB162F}" dt="2023-03-24T00:29:41.052" v="968"/>
          <ac:inkMkLst>
            <pc:docMk/>
            <pc:sldMk cId="3335481930" sldId="463"/>
            <ac:inkMk id="98" creationId="{0AD0054B-FEBA-693C-D184-06A255A1A9B6}"/>
          </ac:inkMkLst>
        </pc:inkChg>
        <pc:inkChg chg="add del">
          <ac:chgData name="Tim Cook" userId="d1c7cfb340f2c7ab" providerId="LiveId" clId="{073C282E-8E6C-4399-BC71-2002BAEB162F}" dt="2023-03-24T00:22:50.265" v="669"/>
          <ac:inkMkLst>
            <pc:docMk/>
            <pc:sldMk cId="3335481930" sldId="463"/>
            <ac:inkMk id="98" creationId="{337CB142-019E-8972-0726-AF8B3AC294C7}"/>
          </ac:inkMkLst>
        </pc:inkChg>
        <pc:inkChg chg="add del">
          <ac:chgData name="Tim Cook" userId="d1c7cfb340f2c7ab" providerId="LiveId" clId="{073C282E-8E6C-4399-BC71-2002BAEB162F}" dt="2023-03-24T00:22:50.265" v="671"/>
          <ac:inkMkLst>
            <pc:docMk/>
            <pc:sldMk cId="3335481930" sldId="463"/>
            <ac:inkMk id="99" creationId="{F978C629-363D-12D6-8F15-2CF01DB2FAFB}"/>
          </ac:inkMkLst>
        </pc:inkChg>
        <pc:inkChg chg="add del">
          <ac:chgData name="Tim Cook" userId="d1c7cfb340f2c7ab" providerId="LiveId" clId="{073C282E-8E6C-4399-BC71-2002BAEB162F}" dt="2023-03-24T00:29:44.588" v="975"/>
          <ac:inkMkLst>
            <pc:docMk/>
            <pc:sldMk cId="3335481930" sldId="463"/>
            <ac:inkMk id="100" creationId="{1A4DD3EF-00B3-C9E0-D392-7D7A2C7462D3}"/>
          </ac:inkMkLst>
        </pc:inkChg>
        <pc:inkChg chg="add del">
          <ac:chgData name="Tim Cook" userId="d1c7cfb340f2c7ab" providerId="LiveId" clId="{073C282E-8E6C-4399-BC71-2002BAEB162F}" dt="2023-03-24T00:22:50.265" v="672"/>
          <ac:inkMkLst>
            <pc:docMk/>
            <pc:sldMk cId="3335481930" sldId="463"/>
            <ac:inkMk id="100" creationId="{9933DE93-FF90-6387-18A1-A5DABEA295BD}"/>
          </ac:inkMkLst>
        </pc:inkChg>
        <pc:inkChg chg="add del mod">
          <ac:chgData name="Tim Cook" userId="d1c7cfb340f2c7ab" providerId="LiveId" clId="{073C282E-8E6C-4399-BC71-2002BAEB162F}" dt="2023-03-24T00:22:57.472" v="683"/>
          <ac:inkMkLst>
            <pc:docMk/>
            <pc:sldMk cId="3335481930" sldId="463"/>
            <ac:inkMk id="101" creationId="{345F25A9-D708-EFCA-C7FC-5D076822702A}"/>
          </ac:inkMkLst>
        </pc:inkChg>
        <pc:inkChg chg="add del">
          <ac:chgData name="Tim Cook" userId="d1c7cfb340f2c7ab" providerId="LiveId" clId="{073C282E-8E6C-4399-BC71-2002BAEB162F}" dt="2023-03-24T00:29:44.588" v="973"/>
          <ac:inkMkLst>
            <pc:docMk/>
            <pc:sldMk cId="3335481930" sldId="463"/>
            <ac:inkMk id="101" creationId="{A67C0766-2B45-8DDE-D1C0-760171CF382B}"/>
          </ac:inkMkLst>
        </pc:inkChg>
        <pc:inkChg chg="add del">
          <ac:chgData name="Tim Cook" userId="d1c7cfb340f2c7ab" providerId="LiveId" clId="{073C282E-8E6C-4399-BC71-2002BAEB162F}" dt="2023-03-24T00:29:44.588" v="974"/>
          <ac:inkMkLst>
            <pc:docMk/>
            <pc:sldMk cId="3335481930" sldId="463"/>
            <ac:inkMk id="102" creationId="{92011E03-D8BF-B230-17FB-E5C08708899C}"/>
          </ac:inkMkLst>
        </pc:inkChg>
        <pc:inkChg chg="add del mod">
          <ac:chgData name="Tim Cook" userId="d1c7cfb340f2c7ab" providerId="LiveId" clId="{073C282E-8E6C-4399-BC71-2002BAEB162F}" dt="2023-03-24T00:22:57.472" v="684"/>
          <ac:inkMkLst>
            <pc:docMk/>
            <pc:sldMk cId="3335481930" sldId="463"/>
            <ac:inkMk id="102" creationId="{BE7E6D7D-E2C1-962C-F6A7-EF753CF78831}"/>
          </ac:inkMkLst>
        </pc:inkChg>
        <pc:inkChg chg="add del mod">
          <ac:chgData name="Tim Cook" userId="d1c7cfb340f2c7ab" providerId="LiveId" clId="{073C282E-8E6C-4399-BC71-2002BAEB162F}" dt="2023-03-24T00:22:57.472" v="682"/>
          <ac:inkMkLst>
            <pc:docMk/>
            <pc:sldMk cId="3335481930" sldId="463"/>
            <ac:inkMk id="103" creationId="{9041B6B3-A00C-B67B-594C-1078938FFFF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3" creationId="{E858F913-AFD8-C6C0-C31C-E041DDE0E7E9}"/>
          </ac:inkMkLst>
        </pc:inkChg>
        <pc:inkChg chg="add del mod">
          <ac:chgData name="Tim Cook" userId="d1c7cfb340f2c7ab" providerId="LiveId" clId="{073C282E-8E6C-4399-BC71-2002BAEB162F}" dt="2023-03-24T00:22:57.472" v="681"/>
          <ac:inkMkLst>
            <pc:docMk/>
            <pc:sldMk cId="3335481930" sldId="463"/>
            <ac:inkMk id="104" creationId="{6E5C4A70-0956-E3B3-D100-DF82E38DE94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4" creationId="{8A79D068-B86F-17CE-6B94-C09BF31AE9B0}"/>
          </ac:inkMkLst>
        </pc:inkChg>
        <pc:inkChg chg="add del mod">
          <ac:chgData name="Tim Cook" userId="d1c7cfb340f2c7ab" providerId="LiveId" clId="{073C282E-8E6C-4399-BC71-2002BAEB162F}" dt="2023-03-24T00:22:57.472" v="680"/>
          <ac:inkMkLst>
            <pc:docMk/>
            <pc:sldMk cId="3335481930" sldId="463"/>
            <ac:inkMk id="105" creationId="{D5F312C1-404E-BCFE-9E59-B71A3510822E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5" creationId="{F6827744-2A7E-0A9A-5634-1FB685FA16C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7" creationId="{88C45992-F703-4123-9623-9DEC74B1DCB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8" creationId="{C1E9A226-D456-C508-002B-1D6FA3E6427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9" creationId="{21C6EA21-D585-43AE-F9D5-507D4A42A64F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0" creationId="{22649DBB-8EF4-798D-49A3-97EB084D991C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1" creationId="{82A5236D-25EC-02FB-F9FD-AC67E5A2F1C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3" creationId="{1C592DE8-0480-9AB8-F0ED-654DFC7862B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4" creationId="{5A72DEEC-623A-53D9-8683-FF30519B011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5" creationId="{7BBC0A04-030B-89A8-9E51-C4B404E0292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7" creationId="{F381355A-F051-59A8-EAF6-DA6B0F11CE8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8" creationId="{4E3C74C7-02CF-90D5-0673-A88AFAF3C33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9" creationId="{B3DDF86A-3C01-6698-90A2-D96126214017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0" creationId="{50EBCA8A-5B7E-F9F8-B708-3F757A986A3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2" creationId="{F38C3732-127A-CDD3-0FE2-61B3EDC41421}"/>
          </ac:inkMkLst>
        </pc:inkChg>
        <pc:inkChg chg="add del mod">
          <ac:chgData name="Tim Cook" userId="d1c7cfb340f2c7ab" providerId="LiveId" clId="{073C282E-8E6C-4399-BC71-2002BAEB162F}" dt="2023-03-24T00:23:40.092" v="726"/>
          <ac:inkMkLst>
            <pc:docMk/>
            <pc:sldMk cId="3335481930" sldId="463"/>
            <ac:inkMk id="124" creationId="{08E0CB6B-31E1-BC54-7BEA-8D756219C12C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6" creationId="{5756DAFF-A08D-2340-1653-3D649B6EAF3E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7" creationId="{7DF78C4D-83E9-C926-9ED4-7DFC7EB9E649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8" creationId="{B1F5CE56-01CE-0C53-5E2E-878C57F3092A}"/>
          </ac:inkMkLst>
        </pc:inkChg>
        <pc:inkChg chg="add del mod">
          <ac:chgData name="Tim Cook" userId="d1c7cfb340f2c7ab" providerId="LiveId" clId="{073C282E-8E6C-4399-BC71-2002BAEB162F}" dt="2023-03-24T00:23:32.854" v="719"/>
          <ac:inkMkLst>
            <pc:docMk/>
            <pc:sldMk cId="3335481930" sldId="463"/>
            <ac:inkMk id="130" creationId="{2E3975D4-3A31-9426-BD57-063F8CD18F25}"/>
          </ac:inkMkLst>
        </pc:inkChg>
        <pc:inkChg chg="add del mod">
          <ac:chgData name="Tim Cook" userId="d1c7cfb340f2c7ab" providerId="LiveId" clId="{073C282E-8E6C-4399-BC71-2002BAEB162F}" dt="2023-03-24T00:23:32.854" v="720"/>
          <ac:inkMkLst>
            <pc:docMk/>
            <pc:sldMk cId="3335481930" sldId="463"/>
            <ac:inkMk id="131" creationId="{3596B869-16DC-1F46-AC34-6041B37818E6}"/>
          </ac:inkMkLst>
        </pc:inkChg>
        <pc:inkChg chg="add del mod">
          <ac:chgData name="Tim Cook" userId="d1c7cfb340f2c7ab" providerId="LiveId" clId="{073C282E-8E6C-4399-BC71-2002BAEB162F}" dt="2023-03-24T00:23:32.854" v="718"/>
          <ac:inkMkLst>
            <pc:docMk/>
            <pc:sldMk cId="3335481930" sldId="463"/>
            <ac:inkMk id="132" creationId="{CFA56CA6-E36F-6C9A-70C2-627675A1FE7B}"/>
          </ac:inkMkLst>
        </pc:inkChg>
        <pc:inkChg chg="add">
          <ac:chgData name="Tim Cook" userId="d1c7cfb340f2c7ab" providerId="LiveId" clId="{073C282E-8E6C-4399-BC71-2002BAEB162F}" dt="2023-03-24T00:23:29.359" v="715" actId="9405"/>
          <ac:inkMkLst>
            <pc:docMk/>
            <pc:sldMk cId="3335481930" sldId="463"/>
            <ac:inkMk id="134" creationId="{1C926872-4CC1-1BBB-C7C7-F9A9AE8327E6}"/>
          </ac:inkMkLst>
        </pc:inkChg>
        <pc:inkChg chg="add del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35" creationId="{901A0D9E-9F6B-FE4B-D747-E6ED9FEC0777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7" creationId="{589F5472-2E7C-3B5F-EA6B-3F744D4AE459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8" creationId="{120D3757-5101-15FD-D644-39DD092A1A08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9" creationId="{356E8ABB-D9A4-DE95-72F5-86C21BBF01E1}"/>
          </ac:inkMkLst>
        </pc:inkChg>
        <pc:inkChg chg="add">
          <ac:chgData name="Tim Cook" userId="d1c7cfb340f2c7ab" providerId="LiveId" clId="{073C282E-8E6C-4399-BC71-2002BAEB162F}" dt="2023-03-24T00:23:37.652" v="725" actId="9405"/>
          <ac:inkMkLst>
            <pc:docMk/>
            <pc:sldMk cId="3335481930" sldId="463"/>
            <ac:inkMk id="141" creationId="{736EE107-3D3E-C0F7-F356-396340588A41}"/>
          </ac:inkMkLst>
        </pc:inkChg>
        <pc:inkChg chg="add del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142" creationId="{9BA230A7-3D9A-4846-A293-EB550C9E2681}"/>
          </ac:inkMkLst>
        </pc:inkChg>
        <pc:inkChg chg="add del">
          <ac:chgData name="Tim Cook" userId="d1c7cfb340f2c7ab" providerId="LiveId" clId="{073C282E-8E6C-4399-BC71-2002BAEB162F}" dt="2023-03-24T00:23:54.650" v="730"/>
          <ac:inkMkLst>
            <pc:docMk/>
            <pc:sldMk cId="3335481930" sldId="463"/>
            <ac:inkMk id="144" creationId="{FE914731-C027-A620-48C5-A3398E6707B6}"/>
          </ac:inkMkLst>
        </pc:inkChg>
        <pc:inkChg chg="add del">
          <ac:chgData name="Tim Cook" userId="d1c7cfb340f2c7ab" providerId="LiveId" clId="{073C282E-8E6C-4399-BC71-2002BAEB162F}" dt="2023-03-24T00:23:57.707" v="732"/>
          <ac:inkMkLst>
            <pc:docMk/>
            <pc:sldMk cId="3335481930" sldId="463"/>
            <ac:inkMk id="145" creationId="{88E701B8-5132-D309-78ED-3FEC9BEE92A4}"/>
          </ac:inkMkLst>
        </pc:inkChg>
        <pc:inkChg chg="add del">
          <ac:chgData name="Tim Cook" userId="d1c7cfb340f2c7ab" providerId="LiveId" clId="{073C282E-8E6C-4399-BC71-2002BAEB162F}" dt="2023-03-24T00:29:26.477" v="947"/>
          <ac:inkMkLst>
            <pc:docMk/>
            <pc:sldMk cId="3335481930" sldId="463"/>
            <ac:inkMk id="146" creationId="{959C0637-F8FD-344C-977C-2C219E7BD47C}"/>
          </ac:inkMkLst>
        </pc:inkChg>
        <pc:inkChg chg="add del">
          <ac:chgData name="Tim Cook" userId="d1c7cfb340f2c7ab" providerId="LiveId" clId="{073C282E-8E6C-4399-BC71-2002BAEB162F}" dt="2023-03-24T00:24:02.891" v="735"/>
          <ac:inkMkLst>
            <pc:docMk/>
            <pc:sldMk cId="3335481930" sldId="463"/>
            <ac:inkMk id="147" creationId="{EAC42BB1-5674-C27D-54C0-06B654FD0399}"/>
          </ac:inkMkLst>
        </pc:inkChg>
        <pc:inkChg chg="add del">
          <ac:chgData name="Tim Cook" userId="d1c7cfb340f2c7ab" providerId="LiveId" clId="{073C282E-8E6C-4399-BC71-2002BAEB162F}" dt="2023-03-24T00:28:15.298" v="911"/>
          <ac:inkMkLst>
            <pc:docMk/>
            <pc:sldMk cId="3335481930" sldId="463"/>
            <ac:inkMk id="148" creationId="{5ADB4B73-0DAB-3B0D-46F4-090955F971B6}"/>
          </ac:inkMkLst>
        </pc:inkChg>
        <pc:inkChg chg="add del">
          <ac:chgData name="Tim Cook" userId="d1c7cfb340f2c7ab" providerId="LiveId" clId="{073C282E-8E6C-4399-BC71-2002BAEB162F}" dt="2023-03-24T00:24:12.695" v="742"/>
          <ac:inkMkLst>
            <pc:docMk/>
            <pc:sldMk cId="3335481930" sldId="463"/>
            <ac:inkMk id="149" creationId="{D71ED5BE-E1A8-B3A8-D38A-16791F249834}"/>
          </ac:inkMkLst>
        </pc:inkChg>
        <pc:inkChg chg="add del">
          <ac:chgData name="Tim Cook" userId="d1c7cfb340f2c7ab" providerId="LiveId" clId="{073C282E-8E6C-4399-BC71-2002BAEB162F}" dt="2023-03-24T00:24:12.695" v="741"/>
          <ac:inkMkLst>
            <pc:docMk/>
            <pc:sldMk cId="3335481930" sldId="463"/>
            <ac:inkMk id="150" creationId="{DF14BDC1-DB19-66EB-BD2F-543A7940937C}"/>
          </ac:inkMkLst>
        </pc:inkChg>
        <pc:inkChg chg="add del">
          <ac:chgData name="Tim Cook" userId="d1c7cfb340f2c7ab" providerId="LiveId" clId="{073C282E-8E6C-4399-BC71-2002BAEB162F}" dt="2023-03-24T00:24:12.695" v="740"/>
          <ac:inkMkLst>
            <pc:docMk/>
            <pc:sldMk cId="3335481930" sldId="463"/>
            <ac:inkMk id="151" creationId="{1B3D6EC1-FBD1-BEB1-642A-2B5460BD99B4}"/>
          </ac:inkMkLst>
        </pc:inkChg>
        <pc:inkChg chg="add del">
          <ac:chgData name="Tim Cook" userId="d1c7cfb340f2c7ab" providerId="LiveId" clId="{073C282E-8E6C-4399-BC71-2002BAEB162F}" dt="2023-03-24T00:24:16.348" v="748"/>
          <ac:inkMkLst>
            <pc:docMk/>
            <pc:sldMk cId="3335481930" sldId="463"/>
            <ac:inkMk id="152" creationId="{0095C421-0580-542B-EB3E-C29C5EDB6CDD}"/>
          </ac:inkMkLst>
        </pc:inkChg>
        <pc:inkChg chg="add del">
          <ac:chgData name="Tim Cook" userId="d1c7cfb340f2c7ab" providerId="LiveId" clId="{073C282E-8E6C-4399-BC71-2002BAEB162F}" dt="2023-03-24T00:24:16.348" v="746"/>
          <ac:inkMkLst>
            <pc:docMk/>
            <pc:sldMk cId="3335481930" sldId="463"/>
            <ac:inkMk id="153" creationId="{9354EC14-1843-10AE-DA20-31D39559F69A}"/>
          </ac:inkMkLst>
        </pc:inkChg>
        <pc:inkChg chg="add del">
          <ac:chgData name="Tim Cook" userId="d1c7cfb340f2c7ab" providerId="LiveId" clId="{073C282E-8E6C-4399-BC71-2002BAEB162F}" dt="2023-03-24T00:24:16.348" v="747"/>
          <ac:inkMkLst>
            <pc:docMk/>
            <pc:sldMk cId="3335481930" sldId="463"/>
            <ac:inkMk id="154" creationId="{9D0B4B47-A5EE-1FDC-462C-59CA9C6D7D62}"/>
          </ac:inkMkLst>
        </pc:inkChg>
        <pc:inkChg chg="add del mod">
          <ac:chgData name="Tim Cook" userId="d1c7cfb340f2c7ab" providerId="LiveId" clId="{073C282E-8E6C-4399-BC71-2002BAEB162F}" dt="2023-03-24T00:24:20.860" v="753"/>
          <ac:inkMkLst>
            <pc:docMk/>
            <pc:sldMk cId="3335481930" sldId="463"/>
            <ac:inkMk id="155" creationId="{719918D9-9419-40F1-F6FD-2B073263A139}"/>
          </ac:inkMkLst>
        </pc:inkChg>
        <pc:inkChg chg="add del mod">
          <ac:chgData name="Tim Cook" userId="d1c7cfb340f2c7ab" providerId="LiveId" clId="{073C282E-8E6C-4399-BC71-2002BAEB162F}" dt="2023-03-24T00:24:20.861" v="754"/>
          <ac:inkMkLst>
            <pc:docMk/>
            <pc:sldMk cId="3335481930" sldId="463"/>
            <ac:inkMk id="156" creationId="{B1A5D7B1-980F-6D5F-9152-1C616DD85BAC}"/>
          </ac:inkMkLst>
        </pc:inkChg>
        <pc:inkChg chg="add del mod">
          <ac:chgData name="Tim Cook" userId="d1c7cfb340f2c7ab" providerId="LiveId" clId="{073C282E-8E6C-4399-BC71-2002BAEB162F}" dt="2023-03-24T00:24:20.861" v="755"/>
          <ac:inkMkLst>
            <pc:docMk/>
            <pc:sldMk cId="3335481930" sldId="463"/>
            <ac:inkMk id="157" creationId="{B4A696F0-F06E-1D3A-C8E7-0A500CBC7AA8}"/>
          </ac:inkMkLst>
        </pc:inkChg>
        <pc:inkChg chg="add del mod">
          <ac:chgData name="Tim Cook" userId="d1c7cfb340f2c7ab" providerId="LiveId" clId="{073C282E-8E6C-4399-BC71-2002BAEB162F}" dt="2023-03-24T00:29:31.302" v="953"/>
          <ac:inkMkLst>
            <pc:docMk/>
            <pc:sldMk cId="3335481930" sldId="463"/>
            <ac:inkMk id="159" creationId="{4A3FEFA0-515B-5F50-1938-49D5CDEA92C5}"/>
          </ac:inkMkLst>
        </pc:inkChg>
        <pc:inkChg chg="add del mod">
          <ac:chgData name="Tim Cook" userId="d1c7cfb340f2c7ab" providerId="LiveId" clId="{073C282E-8E6C-4399-BC71-2002BAEB162F}" dt="2023-03-24T00:29:31.302" v="952"/>
          <ac:inkMkLst>
            <pc:docMk/>
            <pc:sldMk cId="3335481930" sldId="463"/>
            <ac:inkMk id="160" creationId="{3E8B8AF5-4D40-1A11-0250-0709DE1A7F20}"/>
          </ac:inkMkLst>
        </pc:inkChg>
        <pc:inkChg chg="add del mod">
          <ac:chgData name="Tim Cook" userId="d1c7cfb340f2c7ab" providerId="LiveId" clId="{073C282E-8E6C-4399-BC71-2002BAEB162F}" dt="2023-03-24T00:29:31.302" v="951"/>
          <ac:inkMkLst>
            <pc:docMk/>
            <pc:sldMk cId="3335481930" sldId="463"/>
            <ac:inkMk id="161" creationId="{6D66BA0C-E49D-9D72-6486-E8EDEBB37599}"/>
          </ac:inkMkLst>
        </pc:inkChg>
        <pc:inkChg chg="add del mod">
          <ac:chgData name="Tim Cook" userId="d1c7cfb340f2c7ab" providerId="LiveId" clId="{073C282E-8E6C-4399-BC71-2002BAEB162F}" dt="2023-03-24T00:29:31.302" v="956"/>
          <ac:inkMkLst>
            <pc:docMk/>
            <pc:sldMk cId="3335481930" sldId="463"/>
            <ac:inkMk id="162" creationId="{CD5C7C1A-B5D5-448A-D740-25ECED5961ED}"/>
          </ac:inkMkLst>
        </pc:inkChg>
        <pc:inkChg chg="add del mod">
          <ac:chgData name="Tim Cook" userId="d1c7cfb340f2c7ab" providerId="LiveId" clId="{073C282E-8E6C-4399-BC71-2002BAEB162F}" dt="2023-03-24T00:29:30.427" v="950"/>
          <ac:inkMkLst>
            <pc:docMk/>
            <pc:sldMk cId="3335481930" sldId="463"/>
            <ac:inkMk id="163" creationId="{B96573CF-4DB3-0EA2-6123-7F72D7DEECA3}"/>
          </ac:inkMkLst>
        </pc:inkChg>
        <pc:inkChg chg="add del mod">
          <ac:chgData name="Tim Cook" userId="d1c7cfb340f2c7ab" providerId="LiveId" clId="{073C282E-8E6C-4399-BC71-2002BAEB162F}" dt="2023-03-24T00:29:31.302" v="954"/>
          <ac:inkMkLst>
            <pc:docMk/>
            <pc:sldMk cId="3335481930" sldId="463"/>
            <ac:inkMk id="164" creationId="{3CE80199-CF86-F7F9-EB1B-9F7CF162299E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5" creationId="{54D37516-0A02-1C56-4007-71AF1F8E2AC8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6" creationId="{A563D21E-5DFB-E0BF-81E8-17E26BB7C9C4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7" creationId="{94E0060E-BCEC-8860-75E0-CBB099DEB575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8" creationId="{13E30D8D-406C-2E36-AC4F-D12B2C8B76A3}"/>
          </ac:inkMkLst>
        </pc:inkChg>
        <pc:inkChg chg="add del mod">
          <ac:chgData name="Tim Cook" userId="d1c7cfb340f2c7ab" providerId="LiveId" clId="{073C282E-8E6C-4399-BC71-2002BAEB162F}" dt="2023-03-24T00:24:27.006" v="768"/>
          <ac:inkMkLst>
            <pc:docMk/>
            <pc:sldMk cId="3335481930" sldId="463"/>
            <ac:inkMk id="169" creationId="{BA444119-2BCF-9037-DFFF-2A5987E7849A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71" creationId="{2BA2EF03-70DE-116B-6814-BFEC9226289E}"/>
          </ac:inkMkLst>
        </pc:inkChg>
        <pc:inkChg chg="add del mod">
          <ac:chgData name="Tim Cook" userId="d1c7cfb340f2c7ab" providerId="LiveId" clId="{073C282E-8E6C-4399-BC71-2002BAEB162F}" dt="2023-03-24T00:24:40.282" v="793"/>
          <ac:inkMkLst>
            <pc:docMk/>
            <pc:sldMk cId="3335481930" sldId="463"/>
            <ac:inkMk id="173" creationId="{B0B39C63-5DA7-E369-D6A2-AA6DB5501ED2}"/>
          </ac:inkMkLst>
        </pc:inkChg>
        <pc:inkChg chg="add del mod">
          <ac:chgData name="Tim Cook" userId="d1c7cfb340f2c7ab" providerId="LiveId" clId="{073C282E-8E6C-4399-BC71-2002BAEB162F}" dt="2023-03-24T00:24:40.297" v="799"/>
          <ac:inkMkLst>
            <pc:docMk/>
            <pc:sldMk cId="3335481930" sldId="463"/>
            <ac:inkMk id="174" creationId="{98B011B7-9365-E6A5-DDAF-8F1B31F9C0D1}"/>
          </ac:inkMkLst>
        </pc:inkChg>
        <pc:inkChg chg="add del mod">
          <ac:chgData name="Tim Cook" userId="d1c7cfb340f2c7ab" providerId="LiveId" clId="{073C282E-8E6C-4399-BC71-2002BAEB162F}" dt="2023-03-24T00:24:40.282" v="789"/>
          <ac:inkMkLst>
            <pc:docMk/>
            <pc:sldMk cId="3335481930" sldId="463"/>
            <ac:inkMk id="175" creationId="{7911D827-2781-3F31-F7CF-F6C94537C221}"/>
          </ac:inkMkLst>
        </pc:inkChg>
        <pc:inkChg chg="add del mod">
          <ac:chgData name="Tim Cook" userId="d1c7cfb340f2c7ab" providerId="LiveId" clId="{073C282E-8E6C-4399-BC71-2002BAEB162F}" dt="2023-03-24T00:24:40.282" v="787"/>
          <ac:inkMkLst>
            <pc:docMk/>
            <pc:sldMk cId="3335481930" sldId="463"/>
            <ac:inkMk id="176" creationId="{FE132902-5051-9D6E-8C9B-95C9266C4C72}"/>
          </ac:inkMkLst>
        </pc:inkChg>
        <pc:inkChg chg="add del mod">
          <ac:chgData name="Tim Cook" userId="d1c7cfb340f2c7ab" providerId="LiveId" clId="{073C282E-8E6C-4399-BC71-2002BAEB162F}" dt="2023-03-24T00:24:40.282" v="797"/>
          <ac:inkMkLst>
            <pc:docMk/>
            <pc:sldMk cId="3335481930" sldId="463"/>
            <ac:inkMk id="177" creationId="{8B4942ED-7905-4561-A6BA-808E2394ED84}"/>
          </ac:inkMkLst>
        </pc:inkChg>
        <pc:inkChg chg="add del mod">
          <ac:chgData name="Tim Cook" userId="d1c7cfb340f2c7ab" providerId="LiveId" clId="{073C282E-8E6C-4399-BC71-2002BAEB162F}" dt="2023-03-24T00:24:40.282" v="792"/>
          <ac:inkMkLst>
            <pc:docMk/>
            <pc:sldMk cId="3335481930" sldId="463"/>
            <ac:inkMk id="178" creationId="{D1772CD1-A945-CC8F-17ED-4E1B21C87E46}"/>
          </ac:inkMkLst>
        </pc:inkChg>
        <pc:inkChg chg="add del mod">
          <ac:chgData name="Tim Cook" userId="d1c7cfb340f2c7ab" providerId="LiveId" clId="{073C282E-8E6C-4399-BC71-2002BAEB162F}" dt="2023-03-24T00:24:40.282" v="798"/>
          <ac:inkMkLst>
            <pc:docMk/>
            <pc:sldMk cId="3335481930" sldId="463"/>
            <ac:inkMk id="179" creationId="{5E5A9311-712D-2F39-E579-0C88F897B0EF}"/>
          </ac:inkMkLst>
        </pc:inkChg>
        <pc:inkChg chg="add del mod">
          <ac:chgData name="Tim Cook" userId="d1c7cfb340f2c7ab" providerId="LiveId" clId="{073C282E-8E6C-4399-BC71-2002BAEB162F}" dt="2023-03-24T00:24:40.282" v="786"/>
          <ac:inkMkLst>
            <pc:docMk/>
            <pc:sldMk cId="3335481930" sldId="463"/>
            <ac:inkMk id="180" creationId="{89D0DF21-F27C-AE75-97C8-956776733769}"/>
          </ac:inkMkLst>
        </pc:inkChg>
        <pc:inkChg chg="add del mod">
          <ac:chgData name="Tim Cook" userId="d1c7cfb340f2c7ab" providerId="LiveId" clId="{073C282E-8E6C-4399-BC71-2002BAEB162F}" dt="2023-03-24T00:24:40.282" v="790"/>
          <ac:inkMkLst>
            <pc:docMk/>
            <pc:sldMk cId="3335481930" sldId="463"/>
            <ac:inkMk id="181" creationId="{B8AEC9B5-FF1A-30C5-DA41-B6616A161543}"/>
          </ac:inkMkLst>
        </pc:inkChg>
        <pc:inkChg chg="add del mod">
          <ac:chgData name="Tim Cook" userId="d1c7cfb340f2c7ab" providerId="LiveId" clId="{073C282E-8E6C-4399-BC71-2002BAEB162F}" dt="2023-03-24T00:24:40.282" v="794"/>
          <ac:inkMkLst>
            <pc:docMk/>
            <pc:sldMk cId="3335481930" sldId="463"/>
            <ac:inkMk id="182" creationId="{39558404-959A-7AF1-44F9-F55E1E3C3EFF}"/>
          </ac:inkMkLst>
        </pc:inkChg>
        <pc:inkChg chg="add del mod">
          <ac:chgData name="Tim Cook" userId="d1c7cfb340f2c7ab" providerId="LiveId" clId="{073C282E-8E6C-4399-BC71-2002BAEB162F}" dt="2023-03-24T00:24:40.282" v="795"/>
          <ac:inkMkLst>
            <pc:docMk/>
            <pc:sldMk cId="3335481930" sldId="463"/>
            <ac:inkMk id="183" creationId="{E8CA387A-3F4F-526D-7967-708373C0C524}"/>
          </ac:inkMkLst>
        </pc:inkChg>
        <pc:inkChg chg="add del mod">
          <ac:chgData name="Tim Cook" userId="d1c7cfb340f2c7ab" providerId="LiveId" clId="{073C282E-8E6C-4399-BC71-2002BAEB162F}" dt="2023-03-24T00:24:40.282" v="788"/>
          <ac:inkMkLst>
            <pc:docMk/>
            <pc:sldMk cId="3335481930" sldId="463"/>
            <ac:inkMk id="184" creationId="{80100C2F-6297-D574-41EA-F43F767A2634}"/>
          </ac:inkMkLst>
        </pc:inkChg>
        <pc:inkChg chg="add del mod">
          <ac:chgData name="Tim Cook" userId="d1c7cfb340f2c7ab" providerId="LiveId" clId="{073C282E-8E6C-4399-BC71-2002BAEB162F}" dt="2023-03-24T00:24:40.282" v="791"/>
          <ac:inkMkLst>
            <pc:docMk/>
            <pc:sldMk cId="3335481930" sldId="463"/>
            <ac:inkMk id="185" creationId="{933A005E-0A57-ABDB-2AD2-996433D53B40}"/>
          </ac:inkMkLst>
        </pc:inkChg>
        <pc:inkChg chg="add del mod">
          <ac:chgData name="Tim Cook" userId="d1c7cfb340f2c7ab" providerId="LiveId" clId="{073C282E-8E6C-4399-BC71-2002BAEB162F}" dt="2023-03-24T00:24:40.282" v="796"/>
          <ac:inkMkLst>
            <pc:docMk/>
            <pc:sldMk cId="3335481930" sldId="463"/>
            <ac:inkMk id="186" creationId="{16C30052-3B98-5106-8E5C-8342C0A32AEE}"/>
          </ac:inkMkLst>
        </pc:inkChg>
        <pc:inkChg chg="add del">
          <ac:chgData name="Tim Cook" userId="d1c7cfb340f2c7ab" providerId="LiveId" clId="{073C282E-8E6C-4399-BC71-2002BAEB162F}" dt="2023-03-24T00:24:49.804" v="817"/>
          <ac:inkMkLst>
            <pc:docMk/>
            <pc:sldMk cId="3335481930" sldId="463"/>
            <ac:inkMk id="189" creationId="{0FC65410-3265-8B20-C97B-40EA92B86AB2}"/>
          </ac:inkMkLst>
        </pc:inkChg>
        <pc:inkChg chg="add del">
          <ac:chgData name="Tim Cook" userId="d1c7cfb340f2c7ab" providerId="LiveId" clId="{073C282E-8E6C-4399-BC71-2002BAEB162F}" dt="2023-03-24T00:24:49.804" v="812"/>
          <ac:inkMkLst>
            <pc:docMk/>
            <pc:sldMk cId="3335481930" sldId="463"/>
            <ac:inkMk id="190" creationId="{3B47C9FC-D88C-86CE-EC40-B639023E1109}"/>
          </ac:inkMkLst>
        </pc:inkChg>
        <pc:inkChg chg="add del">
          <ac:chgData name="Tim Cook" userId="d1c7cfb340f2c7ab" providerId="LiveId" clId="{073C282E-8E6C-4399-BC71-2002BAEB162F}" dt="2023-03-24T00:24:49.804" v="810"/>
          <ac:inkMkLst>
            <pc:docMk/>
            <pc:sldMk cId="3335481930" sldId="463"/>
            <ac:inkMk id="191" creationId="{4ACE4CB5-549F-4672-ABF2-62E031FE847D}"/>
          </ac:inkMkLst>
        </pc:inkChg>
        <pc:inkChg chg="add del">
          <ac:chgData name="Tim Cook" userId="d1c7cfb340f2c7ab" providerId="LiveId" clId="{073C282E-8E6C-4399-BC71-2002BAEB162F}" dt="2023-03-24T00:24:49.804" v="819"/>
          <ac:inkMkLst>
            <pc:docMk/>
            <pc:sldMk cId="3335481930" sldId="463"/>
            <ac:inkMk id="192" creationId="{AC6981B3-4FD9-E1F0-6045-02F8E706B88D}"/>
          </ac:inkMkLst>
        </pc:inkChg>
        <pc:inkChg chg="add del">
          <ac:chgData name="Tim Cook" userId="d1c7cfb340f2c7ab" providerId="LiveId" clId="{073C282E-8E6C-4399-BC71-2002BAEB162F}" dt="2023-03-24T00:24:49.804" v="816"/>
          <ac:inkMkLst>
            <pc:docMk/>
            <pc:sldMk cId="3335481930" sldId="463"/>
            <ac:inkMk id="193" creationId="{CB88BA69-E24B-9EA1-D675-39FC01748A1F}"/>
          </ac:inkMkLst>
        </pc:inkChg>
        <pc:inkChg chg="add del">
          <ac:chgData name="Tim Cook" userId="d1c7cfb340f2c7ab" providerId="LiveId" clId="{073C282E-8E6C-4399-BC71-2002BAEB162F}" dt="2023-03-24T00:24:49.804" v="811"/>
          <ac:inkMkLst>
            <pc:docMk/>
            <pc:sldMk cId="3335481930" sldId="463"/>
            <ac:inkMk id="194" creationId="{0C9BCEA5-EC25-BD71-0B27-11F1ACD2B4C7}"/>
          </ac:inkMkLst>
        </pc:inkChg>
        <pc:inkChg chg="add del">
          <ac:chgData name="Tim Cook" userId="d1c7cfb340f2c7ab" providerId="LiveId" clId="{073C282E-8E6C-4399-BC71-2002BAEB162F}" dt="2023-03-24T00:24:49.804" v="814"/>
          <ac:inkMkLst>
            <pc:docMk/>
            <pc:sldMk cId="3335481930" sldId="463"/>
            <ac:inkMk id="195" creationId="{67128655-27CE-FC2A-5B95-1F2DB7205018}"/>
          </ac:inkMkLst>
        </pc:inkChg>
        <pc:inkChg chg="add del">
          <ac:chgData name="Tim Cook" userId="d1c7cfb340f2c7ab" providerId="LiveId" clId="{073C282E-8E6C-4399-BC71-2002BAEB162F}" dt="2023-03-24T00:24:49.804" v="815"/>
          <ac:inkMkLst>
            <pc:docMk/>
            <pc:sldMk cId="3335481930" sldId="463"/>
            <ac:inkMk id="196" creationId="{4A2077A2-153A-13B7-F127-A0A19FCA0244}"/>
          </ac:inkMkLst>
        </pc:inkChg>
        <pc:inkChg chg="add del">
          <ac:chgData name="Tim Cook" userId="d1c7cfb340f2c7ab" providerId="LiveId" clId="{073C282E-8E6C-4399-BC71-2002BAEB162F}" dt="2023-03-24T00:24:49.804" v="818"/>
          <ac:inkMkLst>
            <pc:docMk/>
            <pc:sldMk cId="3335481930" sldId="463"/>
            <ac:inkMk id="197" creationId="{95A67769-591A-419E-5BC3-ED0FBD746F5F}"/>
          </ac:inkMkLst>
        </pc:inkChg>
        <pc:inkChg chg="add del">
          <ac:chgData name="Tim Cook" userId="d1c7cfb340f2c7ab" providerId="LiveId" clId="{073C282E-8E6C-4399-BC71-2002BAEB162F}" dt="2023-03-24T00:24:49.804" v="813"/>
          <ac:inkMkLst>
            <pc:docMk/>
            <pc:sldMk cId="3335481930" sldId="463"/>
            <ac:inkMk id="198" creationId="{49AA69C4-1E0B-21B1-C664-5A52996D751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199" creationId="{6F14263C-D9B3-9ED6-153F-24A94A41ADB8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0" creationId="{CDB53FD7-013B-5969-5FFD-B808BBDF6AC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1" creationId="{364775C2-9579-944F-CF19-139F1F39E809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2" creationId="{96A8D55F-C574-8581-318B-4CE57FBF4A4E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3" creationId="{8BF43995-3DD2-6A78-52DE-1103D402A25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4" creationId="{38E9A0C6-2C38-A67B-6EE7-FBDCA958B0F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5" creationId="{F9333A6C-8301-76DA-3B07-7CF300C8D98C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6" creationId="{AB9D9ECD-5857-AFFF-1B04-9D2826F9BF92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8" creationId="{C8EA68C2-5408-2B90-4316-2913B59EB303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9" creationId="{12747B91-9741-EE30-DDDD-2159D73F8E2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0" creationId="{6C8AADCA-F76F-B5E9-0654-6D74BD3CE56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1" creationId="{559B92D5-0410-FBC7-B7A9-C0F68CADCA2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2" creationId="{377C7415-C6A3-701E-D648-72B93BDC5D0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3" creationId="{37B6539A-4168-F33E-3C09-E1E5ADA3CA8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4" creationId="{E324697A-FA4C-A51E-218B-D00863FE8BE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5" creationId="{69533F68-443D-69DA-A6E8-CB1AEB7E2D1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7" creationId="{B3E112EC-9C83-DDD7-6091-AF950CCE4530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8" creationId="{737CD9B4-8993-9B03-C896-72685495FA71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9" creationId="{75D06C58-6951-E412-DA9E-2E6F7A481A5A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0" creationId="{481DB142-9CEF-F481-478A-4633652F6B13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1" creationId="{02A8F3BF-6B4C-38F8-FE91-4C2028FFDF8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2" creationId="{8A2CC1F5-C2E3-15B1-88E7-364BE6F6C1A6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4" creationId="{9BE775CC-EB48-502A-02C7-DED857655308}"/>
          </ac:inkMkLst>
        </pc:inkChg>
        <pc:inkChg chg="add del mod">
          <ac:chgData name="Tim Cook" userId="d1c7cfb340f2c7ab" providerId="LiveId" clId="{073C282E-8E6C-4399-BC71-2002BAEB162F}" dt="2023-03-24T00:26:29.562" v="864"/>
          <ac:inkMkLst>
            <pc:docMk/>
            <pc:sldMk cId="3335481930" sldId="463"/>
            <ac:inkMk id="226" creationId="{E21A8E2F-BFB3-73C4-31EF-ECC0B5A2D47D}"/>
          </ac:inkMkLst>
        </pc:inkChg>
        <pc:inkChg chg="add del mod">
          <ac:chgData name="Tim Cook" userId="d1c7cfb340f2c7ab" providerId="LiveId" clId="{073C282E-8E6C-4399-BC71-2002BAEB162F}" dt="2023-03-24T00:26:29.562" v="866"/>
          <ac:inkMkLst>
            <pc:docMk/>
            <pc:sldMk cId="3335481930" sldId="463"/>
            <ac:inkMk id="227" creationId="{4F1D4C4B-B003-EFF5-C637-5FD857377E62}"/>
          </ac:inkMkLst>
        </pc:inkChg>
        <pc:inkChg chg="add del">
          <ac:chgData name="Tim Cook" userId="d1c7cfb340f2c7ab" providerId="LiveId" clId="{073C282E-8E6C-4399-BC71-2002BAEB162F}" dt="2023-03-24T00:25:24.852" v="851"/>
          <ac:inkMkLst>
            <pc:docMk/>
            <pc:sldMk cId="3335481930" sldId="463"/>
            <ac:inkMk id="229" creationId="{4B84054A-41BF-E977-2693-442CE1CBC633}"/>
          </ac:inkMkLst>
        </pc:inkChg>
        <pc:inkChg chg="add del mod">
          <ac:chgData name="Tim Cook" userId="d1c7cfb340f2c7ab" providerId="LiveId" clId="{073C282E-8E6C-4399-BC71-2002BAEB162F}" dt="2023-03-24T00:26:29.562" v="862"/>
          <ac:inkMkLst>
            <pc:docMk/>
            <pc:sldMk cId="3335481930" sldId="463"/>
            <ac:inkMk id="230" creationId="{C445AC5B-CB28-BC98-F955-ACE39438BB31}"/>
          </ac:inkMkLst>
        </pc:inkChg>
        <pc:inkChg chg="add del mod">
          <ac:chgData name="Tim Cook" userId="d1c7cfb340f2c7ab" providerId="LiveId" clId="{073C282E-8E6C-4399-BC71-2002BAEB162F}" dt="2023-03-24T00:26:29.562" v="865"/>
          <ac:inkMkLst>
            <pc:docMk/>
            <pc:sldMk cId="3335481930" sldId="463"/>
            <ac:inkMk id="231" creationId="{820D9AAA-760F-A5A0-1B41-09A8161C4793}"/>
          </ac:inkMkLst>
        </pc:inkChg>
        <pc:inkChg chg="add del mod">
          <ac:chgData name="Tim Cook" userId="d1c7cfb340f2c7ab" providerId="LiveId" clId="{073C282E-8E6C-4399-BC71-2002BAEB162F}" dt="2023-03-24T00:26:29.562" v="863"/>
          <ac:inkMkLst>
            <pc:docMk/>
            <pc:sldMk cId="3335481930" sldId="463"/>
            <ac:inkMk id="232" creationId="{B53F3B36-AC9F-7F3B-8FDD-373711B0CB15}"/>
          </ac:inkMkLst>
        </pc:inkChg>
      </pc:sldChg>
      <pc:sldChg chg="addSp delSp modSp mod">
        <pc:chgData name="Tim Cook" userId="d1c7cfb340f2c7ab" providerId="LiveId" clId="{073C282E-8E6C-4399-BC71-2002BAEB162F}" dt="2023-03-24T00:35:02.022" v="1181" actId="1076"/>
        <pc:sldMkLst>
          <pc:docMk/>
          <pc:sldMk cId="3075272184" sldId="464"/>
        </pc:sldMkLst>
        <pc:grpChg chg="del mod">
          <ac:chgData name="Tim Cook" userId="d1c7cfb340f2c7ab" providerId="LiveId" clId="{073C282E-8E6C-4399-BC71-2002BAEB162F}" dt="2023-03-24T00:30:15.819" v="990"/>
          <ac:grpSpMkLst>
            <pc:docMk/>
            <pc:sldMk cId="3075272184" sldId="464"/>
            <ac:grpSpMk id="7" creationId="{82BE91D4-08B6-15AE-1473-C76225BE2360}"/>
          </ac:grpSpMkLst>
        </pc:grpChg>
        <pc:grpChg chg="mod">
          <ac:chgData name="Tim Cook" userId="d1c7cfb340f2c7ab" providerId="LiveId" clId="{073C282E-8E6C-4399-BC71-2002BAEB162F}" dt="2023-03-24T00:34:54.771" v="1180"/>
          <ac:grpSpMkLst>
            <pc:docMk/>
            <pc:sldMk cId="3075272184" sldId="464"/>
            <ac:grpSpMk id="8" creationId="{B5A52B1B-5447-3C3F-B2B8-4795EA21339D}"/>
          </ac:grpSpMkLst>
        </pc:grpChg>
        <pc:grpChg chg="del mod">
          <ac:chgData name="Tim Cook" userId="d1c7cfb340f2c7ab" providerId="LiveId" clId="{073C282E-8E6C-4399-BC71-2002BAEB162F}" dt="2023-03-24T00:30:43.978" v="1037"/>
          <ac:grpSpMkLst>
            <pc:docMk/>
            <pc:sldMk cId="3075272184" sldId="464"/>
            <ac:grpSpMk id="12" creationId="{BA1B8B4B-3764-FC23-4A11-81EDF9A5780F}"/>
          </ac:grpSpMkLst>
        </pc:grpChg>
        <pc:grpChg chg="del mod">
          <ac:chgData name="Tim Cook" userId="d1c7cfb340f2c7ab" providerId="LiveId" clId="{073C282E-8E6C-4399-BC71-2002BAEB162F}" dt="2023-03-24T00:30:25.995" v="1009"/>
          <ac:grpSpMkLst>
            <pc:docMk/>
            <pc:sldMk cId="3075272184" sldId="464"/>
            <ac:grpSpMk id="28" creationId="{1F018FFA-C5F0-6C57-2004-1796E689CD51}"/>
          </ac:grpSpMkLst>
        </pc:grpChg>
        <pc:grpChg chg="del 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31" creationId="{6A7ECDAF-23D3-498D-123C-B018B0AC038C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39" creationId="{EC0C4AA8-A593-AB93-BF20-2AF411CF8037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50" creationId="{39CDC416-7FF3-A85E-75C5-2A319C3926AF}"/>
          </ac:grpSpMkLst>
        </pc:grpChg>
        <pc:grpChg chg="del 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51" creationId="{AC58C70A-BBB3-5FA1-18A2-88394C031CA2}"/>
          </ac:grpSpMkLst>
        </pc:grpChg>
        <pc:grpChg chg="mod">
          <ac:chgData name="Tim Cook" userId="d1c7cfb340f2c7ab" providerId="LiveId" clId="{073C282E-8E6C-4399-BC71-2002BAEB162F}" dt="2023-03-24T00:33:07.118" v="1125" actId="1076"/>
          <ac:grpSpMkLst>
            <pc:docMk/>
            <pc:sldMk cId="3075272184" sldId="464"/>
            <ac:grpSpMk id="64" creationId="{20710B62-FC83-BF0E-E1A6-33AD51600765}"/>
          </ac:grpSpMkLst>
        </pc:grpChg>
        <pc:grpChg chg="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65" creationId="{38805536-0D51-7800-23FE-1EC9D408C986}"/>
          </ac:grpSpMkLst>
        </pc:grpChg>
        <pc:grpChg chg="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71" creationId="{1204E25F-DAB3-04D8-26DF-1E838F3CE4E2}"/>
          </ac:grpSpMkLst>
        </pc:grpChg>
        <pc:grpChg chg="del mod">
          <ac:chgData name="Tim Cook" userId="d1c7cfb340f2c7ab" providerId="LiveId" clId="{073C282E-8E6C-4399-BC71-2002BAEB162F}" dt="2023-03-24T00:32:21.490" v="1076"/>
          <ac:grpSpMkLst>
            <pc:docMk/>
            <pc:sldMk cId="3075272184" sldId="464"/>
            <ac:grpSpMk id="77" creationId="{505764E9-46B1-D9C9-AF69-F1987C233430}"/>
          </ac:grpSpMkLst>
        </pc:grpChg>
        <pc:grpChg chg="del 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82" creationId="{11C48D9E-121B-4AB0-11CE-A1DF14712B40}"/>
          </ac:grpSpMkLst>
        </pc:grpChg>
        <pc:grpChg chg="mod">
          <ac:chgData name="Tim Cook" userId="d1c7cfb340f2c7ab" providerId="LiveId" clId="{073C282E-8E6C-4399-BC71-2002BAEB162F}" dt="2023-03-24T00:32:26.116" v="1084"/>
          <ac:grpSpMkLst>
            <pc:docMk/>
            <pc:sldMk cId="3075272184" sldId="464"/>
            <ac:grpSpMk id="87" creationId="{3A2C4DB2-F59D-ACCB-F4FE-5A653506DDC6}"/>
          </ac:grpSpMkLst>
        </pc:grpChg>
        <pc:grpChg chg="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91" creationId="{6B6CD950-E826-7463-EFFB-942014150231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0" creationId="{58257EBA-2D85-3364-0E9F-E65368907A6C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3" creationId="{02F0F3AB-9D6A-6EC3-DF1F-40BD5FECD28B}"/>
          </ac:grpSpMkLst>
        </pc:grpChg>
        <pc:grpChg chg="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7" creationId="{3E994D92-687E-60A4-3CE7-20D5F25C10F7}"/>
          </ac:grpSpMkLst>
        </pc:grpChg>
        <pc:grpChg chg="mod">
          <ac:chgData name="Tim Cook" userId="d1c7cfb340f2c7ab" providerId="LiveId" clId="{073C282E-8E6C-4399-BC71-2002BAEB162F}" dt="2023-03-24T00:32:42.529" v="1113"/>
          <ac:grpSpMkLst>
            <pc:docMk/>
            <pc:sldMk cId="3075272184" sldId="464"/>
            <ac:grpSpMk id="115" creationId="{8C330BEF-FB0A-6955-1651-8279F41F0EFB}"/>
          </ac:grpSpMkLst>
        </pc:grpChg>
        <pc:grpChg chg="del 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19" creationId="{3B407C16-28D9-1AF5-7BAE-A068B30103E7}"/>
          </ac:grpSpMkLst>
        </pc:grpChg>
        <pc:grpChg chg="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23" creationId="{6E01BB59-E863-C7AE-099F-5AA7536A88BF}"/>
          </ac:grpSpMkLst>
        </pc:grpChg>
        <pc:grpChg chg="mod">
          <ac:chgData name="Tim Cook" userId="d1c7cfb340f2c7ab" providerId="LiveId" clId="{073C282E-8E6C-4399-BC71-2002BAEB162F}" dt="2023-03-24T00:33:24.349" v="1134"/>
          <ac:grpSpMkLst>
            <pc:docMk/>
            <pc:sldMk cId="3075272184" sldId="464"/>
            <ac:grpSpMk id="129" creationId="{AA832512-8F05-0C18-B911-E307CA7BEBEC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7" creationId="{E5669B1A-2232-101D-F0A7-0A73DA07E643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8" creationId="{A565AC05-281A-B995-8EB7-64985E5717B9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9" creationId="{6937C150-5D86-7327-B0BF-6CC67DD5D2D7}"/>
          </ac:grpSpMkLst>
        </pc:grpChg>
        <pc:grpChg chg="del 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57" creationId="{0073D656-BEC7-189A-ABA4-B2779EED5F62}"/>
          </ac:grpSpMkLst>
        </pc:grpChg>
        <pc:grpChg chg="mod">
          <ac:chgData name="Tim Cook" userId="d1c7cfb340f2c7ab" providerId="LiveId" clId="{073C282E-8E6C-4399-BC71-2002BAEB162F}" dt="2023-03-24T00:33:41.994" v="1160"/>
          <ac:grpSpMkLst>
            <pc:docMk/>
            <pc:sldMk cId="3075272184" sldId="464"/>
            <ac:grpSpMk id="158" creationId="{4DE420E6-765D-C753-3440-F98EEB4D31E4}"/>
          </ac:grpSpMkLst>
        </pc:grpChg>
        <pc:grpChg chg="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63" creationId="{37B684C9-DDE5-6BEE-DBA7-C69C4021B542}"/>
          </ac:grpSpMkLst>
        </pc:grpChg>
        <pc:inkChg chg="add del">
          <ac:chgData name="Tim Cook" userId="d1c7cfb340f2c7ab" providerId="LiveId" clId="{073C282E-8E6C-4399-BC71-2002BAEB162F}" dt="2023-03-24T00:30:08.129" v="981"/>
          <ac:inkMkLst>
            <pc:docMk/>
            <pc:sldMk cId="3075272184" sldId="464"/>
            <ac:inkMk id="3" creationId="{5D8A5DEE-597F-C1F9-230F-4EF2064BAEF9}"/>
          </ac:inkMkLst>
        </pc:inkChg>
        <pc:inkChg chg="add del">
          <ac:chgData name="Tim Cook" userId="d1c7cfb340f2c7ab" providerId="LiveId" clId="{073C282E-8E6C-4399-BC71-2002BAEB162F}" dt="2023-03-24T00:34:46.863" v="1174"/>
          <ac:inkMkLst>
            <pc:docMk/>
            <pc:sldMk cId="3075272184" sldId="464"/>
            <ac:inkMk id="3" creationId="{64376D9B-935C-ED90-F0E0-49E2D94613C6}"/>
          </ac:inkMkLst>
        </pc:inkChg>
        <pc:inkChg chg="add del">
          <ac:chgData name="Tim Cook" userId="d1c7cfb340f2c7ab" providerId="LiveId" clId="{073C282E-8E6C-4399-BC71-2002BAEB162F}" dt="2023-03-24T00:34:51.413" v="1176"/>
          <ac:inkMkLst>
            <pc:docMk/>
            <pc:sldMk cId="3075272184" sldId="464"/>
            <ac:inkMk id="4" creationId="{9441D52A-6DF2-9389-7ADE-57A6455B6A0A}"/>
          </ac:inkMkLst>
        </pc:inkChg>
        <pc:inkChg chg="add del mod">
          <ac:chgData name="Tim Cook" userId="d1c7cfb340f2c7ab" providerId="LiveId" clId="{073C282E-8E6C-4399-BC71-2002BAEB162F}" dt="2023-03-24T00:30:43.978" v="1037"/>
          <ac:inkMkLst>
            <pc:docMk/>
            <pc:sldMk cId="3075272184" sldId="464"/>
            <ac:inkMk id="4" creationId="{CC48450C-4203-6F02-0BC8-D406557BE7B7}"/>
          </ac:inkMkLst>
        </pc:inkChg>
        <pc:inkChg chg="add del mod">
          <ac:chgData name="Tim Cook" userId="d1c7cfb340f2c7ab" providerId="LiveId" clId="{073C282E-8E6C-4399-BC71-2002BAEB162F}" dt="2023-03-24T00:30:43.962" v="1032"/>
          <ac:inkMkLst>
            <pc:docMk/>
            <pc:sldMk cId="3075272184" sldId="464"/>
            <ac:inkMk id="5" creationId="{4797CD5D-C3C3-EC7D-A463-90905F23A736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5" creationId="{6E179B71-E96B-A171-4038-AB0BCFD32E19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6" creationId="{C4254C5F-4F65-04BB-ED9F-4D5E1A37A53F}"/>
          </ac:inkMkLst>
        </pc:inkChg>
        <pc:inkChg chg="add del mod">
          <ac:chgData name="Tim Cook" userId="d1c7cfb340f2c7ab" providerId="LiveId" clId="{073C282E-8E6C-4399-BC71-2002BAEB162F}" dt="2023-03-24T00:30:41.794" v="1031"/>
          <ac:inkMkLst>
            <pc:docMk/>
            <pc:sldMk cId="3075272184" sldId="464"/>
            <ac:inkMk id="6" creationId="{C6609C31-0644-6857-E809-1347C96DA377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7" creationId="{042FEEB8-55DD-5E07-D57C-C0D05F82F4A1}"/>
          </ac:inkMkLst>
        </pc:inkChg>
        <pc:inkChg chg="add del mod">
          <ac:chgData name="Tim Cook" userId="d1c7cfb340f2c7ab" providerId="LiveId" clId="{073C282E-8E6C-4399-BC71-2002BAEB162F}" dt="2023-03-24T00:30:43.978" v="1035"/>
          <ac:inkMkLst>
            <pc:docMk/>
            <pc:sldMk cId="3075272184" sldId="464"/>
            <ac:inkMk id="8" creationId="{55C2EC0C-EA44-1C46-B212-D55426B2F3DB}"/>
          </ac:inkMkLst>
        </pc:inkChg>
        <pc:inkChg chg="add del mod">
          <ac:chgData name="Tim Cook" userId="d1c7cfb340f2c7ab" providerId="LiveId" clId="{073C282E-8E6C-4399-BC71-2002BAEB162F}" dt="2023-03-24T00:30:43.978" v="1038"/>
          <ac:inkMkLst>
            <pc:docMk/>
            <pc:sldMk cId="3075272184" sldId="464"/>
            <ac:inkMk id="9" creationId="{31FD8522-37BA-5A03-BB35-8CBB7A77B733}"/>
          </ac:inkMkLst>
        </pc:inkChg>
        <pc:inkChg chg="add del mod">
          <ac:chgData name="Tim Cook" userId="d1c7cfb340f2c7ab" providerId="LiveId" clId="{073C282E-8E6C-4399-BC71-2002BAEB162F}" dt="2023-03-24T00:30:43.978" v="1034"/>
          <ac:inkMkLst>
            <pc:docMk/>
            <pc:sldMk cId="3075272184" sldId="464"/>
            <ac:inkMk id="10" creationId="{9B923D70-0D10-085D-5EFF-45079CCE02A8}"/>
          </ac:inkMkLst>
        </pc:inkChg>
        <pc:inkChg chg="add del mod">
          <ac:chgData name="Tim Cook" userId="d1c7cfb340f2c7ab" providerId="LiveId" clId="{073C282E-8E6C-4399-BC71-2002BAEB162F}" dt="2023-03-24T00:30:41.794" v="1030"/>
          <ac:inkMkLst>
            <pc:docMk/>
            <pc:sldMk cId="3075272184" sldId="464"/>
            <ac:inkMk id="11" creationId="{CF24F3F3-3043-4E9B-E143-8A3C71E6AEE1}"/>
          </ac:inkMkLst>
        </pc:inkChg>
        <pc:inkChg chg="add del mod">
          <ac:chgData name="Tim Cook" userId="d1c7cfb340f2c7ab" providerId="LiveId" clId="{073C282E-8E6C-4399-BC71-2002BAEB162F}" dt="2023-03-24T00:31:39.205" v="1056"/>
          <ac:inkMkLst>
            <pc:docMk/>
            <pc:sldMk cId="3075272184" sldId="464"/>
            <ac:inkMk id="13" creationId="{804A187B-D7C2-B3E2-E8A1-7A69315B9385}"/>
          </ac:inkMkLst>
        </pc:inkChg>
        <pc:inkChg chg="add del mod">
          <ac:chgData name="Tim Cook" userId="d1c7cfb340f2c7ab" providerId="LiveId" clId="{073C282E-8E6C-4399-BC71-2002BAEB162F}" dt="2023-03-24T00:31:39.205" v="1055"/>
          <ac:inkMkLst>
            <pc:docMk/>
            <pc:sldMk cId="3075272184" sldId="464"/>
            <ac:inkMk id="14" creationId="{FE2572D1-31D0-20E7-A564-8884CBA4884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5" creationId="{D6ED33D5-CB1C-343D-3677-0E5E1DC8E4A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6" creationId="{BFC5F919-4A4A-31CD-5DF2-A4836981EC3D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7" creationId="{FB26FE44-7B21-8E7A-C3A2-3D78444315D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8" creationId="{77165C5C-893C-D343-9D9A-92CB5371175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9" creationId="{0F97F9B7-648D-9CA1-F7AF-FEF55C6864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0" creationId="{AD0025CA-F507-FCD9-532D-47CC085C7F3F}"/>
          </ac:inkMkLst>
        </pc:inkChg>
        <pc:inkChg chg="add del mod">
          <ac:chgData name="Tim Cook" userId="d1c7cfb340f2c7ab" providerId="LiveId" clId="{073C282E-8E6C-4399-BC71-2002BAEB162F}" dt="2023-03-24T00:30:41.794" v="1029"/>
          <ac:inkMkLst>
            <pc:docMk/>
            <pc:sldMk cId="3075272184" sldId="464"/>
            <ac:inkMk id="21" creationId="{0452780A-BF79-3DC8-616D-CD09B477F603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2" creationId="{CFBFBE2D-4931-77F4-BC0D-412CC41A889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3" creationId="{D1F73F26-4DEF-82FD-D7D6-9C6B6CC6CF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4" creationId="{F7BA15F4-11AA-7F44-275C-E8728F9FE93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5" creationId="{8640ACE4-84F7-C2B3-E6D7-6898D194704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6" creationId="{7658FF68-F352-CB4F-D2A9-172021861802}"/>
          </ac:inkMkLst>
        </pc:inkChg>
        <pc:inkChg chg="add del mod">
          <ac:chgData name="Tim Cook" userId="d1c7cfb340f2c7ab" providerId="LiveId" clId="{073C282E-8E6C-4399-BC71-2002BAEB162F}" dt="2023-03-24T00:34:46.863" v="1171"/>
          <ac:inkMkLst>
            <pc:docMk/>
            <pc:sldMk cId="3075272184" sldId="464"/>
            <ac:inkMk id="27" creationId="{2B969EDE-B072-A866-0B6A-2E186479257E}"/>
          </ac:inkMkLst>
        </pc:inkChg>
        <pc:inkChg chg="add del mod">
          <ac:chgData name="Tim Cook" userId="d1c7cfb340f2c7ab" providerId="LiveId" clId="{073C282E-8E6C-4399-BC71-2002BAEB162F}" dt="2023-03-24T00:34:46.863" v="1173"/>
          <ac:inkMkLst>
            <pc:docMk/>
            <pc:sldMk cId="3075272184" sldId="464"/>
            <ac:inkMk id="29" creationId="{78668BA3-1E58-62E7-F117-1A3B769E204C}"/>
          </ac:inkMkLst>
        </pc:inkChg>
        <pc:inkChg chg="add del mod">
          <ac:chgData name="Tim Cook" userId="d1c7cfb340f2c7ab" providerId="LiveId" clId="{073C282E-8E6C-4399-BC71-2002BAEB162F}" dt="2023-03-24T00:34:46.863" v="1172"/>
          <ac:inkMkLst>
            <pc:docMk/>
            <pc:sldMk cId="3075272184" sldId="464"/>
            <ac:inkMk id="30" creationId="{7363532F-7A77-67F0-BAFA-24EC9F03A8E7}"/>
          </ac:inkMkLst>
        </pc:inkChg>
        <pc:inkChg chg="add del mod">
          <ac:chgData name="Tim Cook" userId="d1c7cfb340f2c7ab" providerId="LiveId" clId="{073C282E-8E6C-4399-BC71-2002BAEB162F}" dt="2023-03-24T00:30:56.896" v="1052"/>
          <ac:inkMkLst>
            <pc:docMk/>
            <pc:sldMk cId="3075272184" sldId="464"/>
            <ac:inkMk id="32" creationId="{10BEDD68-B4D7-F408-2859-5805631045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3" creationId="{1070623D-CA54-FEDE-A921-2D91FE839D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4" creationId="{EC56EA28-26E7-17E1-B411-CF6FE08F33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5" creationId="{57D59CDB-B37A-5830-613F-9F166981387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6" creationId="{9E0DC5F3-3892-BADE-5807-0795143BEE8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7" creationId="{55EA9B8E-D2FA-D7DF-E6AF-1062335C276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8" creationId="{0DE3132D-641B-3D9E-6680-C03D52988F1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0" creationId="{8ADB8454-2218-17C4-665A-0A73AD2709E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1" creationId="{C6C8D2F4-7BCF-D442-785F-E76B3F53BF0A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2" creationId="{388739F6-B714-61EB-E928-7A0A51F50FD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3" creationId="{C84A8122-9176-F02B-8E48-85948CE75B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4" creationId="{BFC63AFE-48B1-A42C-FD43-B55292FD351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5" creationId="{F7A95DCD-1C04-2B50-AD6C-BADE5C5835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6" creationId="{B55D6B98-8C26-F3F4-6D10-8EDBE6A87F6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7" creationId="{E6BC1028-F974-2B8E-F55C-53650455A240}"/>
          </ac:inkMkLst>
        </pc:inkChg>
        <pc:inkChg chg="add del mod">
          <ac:chgData name="Tim Cook" userId="d1c7cfb340f2c7ab" providerId="LiveId" clId="{073C282E-8E6C-4399-BC71-2002BAEB162F}" dt="2023-03-24T00:30:43.978" v="1036"/>
          <ac:inkMkLst>
            <pc:docMk/>
            <pc:sldMk cId="3075272184" sldId="464"/>
            <ac:inkMk id="48" creationId="{9EC0D696-2C4D-7343-A193-3EA333213D14}"/>
          </ac:inkMkLst>
        </pc:inkChg>
        <pc:inkChg chg="add del mod">
          <ac:chgData name="Tim Cook" userId="d1c7cfb340f2c7ab" providerId="LiveId" clId="{073C282E-8E6C-4399-BC71-2002BAEB162F}" dt="2023-03-24T00:30:43.962" v="1033"/>
          <ac:inkMkLst>
            <pc:docMk/>
            <pc:sldMk cId="3075272184" sldId="464"/>
            <ac:inkMk id="49" creationId="{DFFC9427-815E-D686-4CB8-F3EF7AFE6AE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2" creationId="{BE4CFE2A-E1B5-55E2-DE54-EBF058476CF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3" creationId="{F1E8AA79-A352-1629-2519-5BB67175736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4" creationId="{292A5E5C-1738-1E55-B55A-895A5001379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5" creationId="{D0E2059F-833C-B92E-686C-683DB7B080F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6" creationId="{D00DD061-63A0-0D2E-F3D0-3F952AE6C73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7" creationId="{45441A70-0A07-DB81-6EFE-5D8AB2B80E3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8" creationId="{4B06AE5C-3239-98A6-70D4-4AF11C72CBA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9" creationId="{540DAD35-ADC1-0192-04F0-8DF731D577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0" creationId="{26DD1379-F624-C897-3945-6F1C91A1413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1" creationId="{46EF7702-827C-66D6-913C-0CBE00B1049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2" creationId="{8EFB7E13-E2D2-1A71-4E28-6B2048F3EBB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3" creationId="{CAE08CE1-537F-FC81-D74A-E1C311644BF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6" creationId="{B8FE0CCF-E742-B171-7D94-1E5F9C99F7A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7" creationId="{9EB65465-0B64-3D52-DB38-28DC6B7295EC}"/>
          </ac:inkMkLst>
        </pc:inkChg>
        <pc:inkChg chg="add del">
          <ac:chgData name="Tim Cook" userId="d1c7cfb340f2c7ab" providerId="LiveId" clId="{073C282E-8E6C-4399-BC71-2002BAEB162F}" dt="2023-03-24T00:31:43.134" v="1058"/>
          <ac:inkMkLst>
            <pc:docMk/>
            <pc:sldMk cId="3075272184" sldId="464"/>
            <ac:inkMk id="68" creationId="{E16AC6EE-BEB5-3120-4868-86927675E6D9}"/>
          </ac:inkMkLst>
        </pc:inkChg>
        <pc:inkChg chg="add del">
          <ac:chgData name="Tim Cook" userId="d1c7cfb340f2c7ab" providerId="LiveId" clId="{073C282E-8E6C-4399-BC71-2002BAEB162F}" dt="2023-03-24T00:31:47.604" v="1060"/>
          <ac:inkMkLst>
            <pc:docMk/>
            <pc:sldMk cId="3075272184" sldId="464"/>
            <ac:inkMk id="69" creationId="{2A4E5953-835E-88EF-91BB-48EE0F0C502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70" creationId="{B43AA2C5-B495-19B6-F9A8-20149D789B16}"/>
          </ac:inkMkLst>
        </pc:inkChg>
        <pc:inkChg chg="add del">
          <ac:chgData name="Tim Cook" userId="d1c7cfb340f2c7ab" providerId="LiveId" clId="{073C282E-8E6C-4399-BC71-2002BAEB162F}" dt="2023-03-24T00:32:07.619" v="1064"/>
          <ac:inkMkLst>
            <pc:docMk/>
            <pc:sldMk cId="3075272184" sldId="464"/>
            <ac:inkMk id="72" creationId="{20BDE612-22F0-B43F-8BB3-3BAAE90102BB}"/>
          </ac:inkMkLst>
        </pc:inkChg>
        <pc:inkChg chg="add del">
          <ac:chgData name="Tim Cook" userId="d1c7cfb340f2c7ab" providerId="LiveId" clId="{073C282E-8E6C-4399-BC71-2002BAEB162F}" dt="2023-03-24T00:32:11.900" v="1068"/>
          <ac:inkMkLst>
            <pc:docMk/>
            <pc:sldMk cId="3075272184" sldId="464"/>
            <ac:inkMk id="73" creationId="{09EDA425-2992-F77D-A706-8A7637A500F8}"/>
          </ac:inkMkLst>
        </pc:inkChg>
        <pc:inkChg chg="add del">
          <ac:chgData name="Tim Cook" userId="d1c7cfb340f2c7ab" providerId="LiveId" clId="{073C282E-8E6C-4399-BC71-2002BAEB162F}" dt="2023-03-24T00:32:11.900" v="1067"/>
          <ac:inkMkLst>
            <pc:docMk/>
            <pc:sldMk cId="3075272184" sldId="464"/>
            <ac:inkMk id="74" creationId="{E6D37A01-64DC-A149-480E-FC2E3C359FA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5" creationId="{9F51E122-63BF-750C-59F0-4F811B60CD1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6" creationId="{F845B2E8-4817-F674-D14E-7023F2BE98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8" creationId="{59B5C2EC-F665-AD56-8054-B46714E3297D}"/>
          </ac:inkMkLst>
        </pc:inkChg>
        <pc:inkChg chg="add del mod">
          <ac:chgData name="Tim Cook" userId="d1c7cfb340f2c7ab" providerId="LiveId" clId="{073C282E-8E6C-4399-BC71-2002BAEB162F}" dt="2023-03-24T00:32:22.621" v="1078"/>
          <ac:inkMkLst>
            <pc:docMk/>
            <pc:sldMk cId="3075272184" sldId="464"/>
            <ac:inkMk id="79" creationId="{D3A95849-1D97-6619-E52E-F703373F7112}"/>
          </ac:inkMkLst>
        </pc:inkChg>
        <pc:inkChg chg="add del mod">
          <ac:chgData name="Tim Cook" userId="d1c7cfb340f2c7ab" providerId="LiveId" clId="{073C282E-8E6C-4399-BC71-2002BAEB162F}" dt="2023-03-24T00:32:22.621" v="1079"/>
          <ac:inkMkLst>
            <pc:docMk/>
            <pc:sldMk cId="3075272184" sldId="464"/>
            <ac:inkMk id="80" creationId="{CCBF7FEE-AC1F-CB5A-652D-7F664ED9B97F}"/>
          </ac:inkMkLst>
        </pc:inkChg>
        <pc:inkChg chg="add del mod">
          <ac:chgData name="Tim Cook" userId="d1c7cfb340f2c7ab" providerId="LiveId" clId="{073C282E-8E6C-4399-BC71-2002BAEB162F}" dt="2023-03-24T00:32:22.621" v="1077"/>
          <ac:inkMkLst>
            <pc:docMk/>
            <pc:sldMk cId="3075272184" sldId="464"/>
            <ac:inkMk id="81" creationId="{60D1BE7E-9ADC-EC44-D00F-9E3FD9900FA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3" creationId="{5BB43595-640B-2E04-2CA6-E1A84850C51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4" creationId="{CBA9FF0C-9476-9FC5-C69B-1FB767BF1A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5" creationId="{F220B235-A0E3-707E-CFCF-F4CDC57F37B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6" creationId="{805BE1B7-D635-F118-A6EF-AF35BC3E29EA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8" creationId="{E8F6547F-2F34-9FD1-0B0B-9B3A8945454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9" creationId="{2CA70B5C-BBB7-0905-7312-102E397D46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0" creationId="{AC986A90-6A26-2A09-FFF6-C7AB5C685EF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2" creationId="{A9721FEB-3BBE-40F4-B83A-3909176A062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3" creationId="{4AACBDFA-62E8-E1D7-DD67-34B45193BB2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4" creationId="{BB41E479-B36A-505C-6C9B-0D66BFD80A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5" creationId="{31A4583C-672A-2536-27C6-B3C31B157F6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6" creationId="{B4D0CCBB-2901-F566-E5AC-6630ABC24A7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7" creationId="{EA1DD316-1B14-6C04-A064-A470D7F34B2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8" creationId="{55779774-805E-A68C-7873-356744970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9" creationId="{059F06A7-A58E-AD82-62AA-4CF628F4C98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1" creationId="{7221F6D3-CE91-1063-F88E-552F3D0BB7D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2" creationId="{B75BB332-BB53-916D-1A85-08976BAEA62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4" creationId="{D8EC0530-07ED-0433-B911-EC90B98A31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5" creationId="{8628330C-E5B9-D547-CAB8-F3C7F1FEF7C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6" creationId="{378E9B22-C658-4809-8493-2B009FE684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8" creationId="{10B29923-4E48-C6E3-C9FC-F23DCD75D1F2}"/>
          </ac:inkMkLst>
        </pc:inkChg>
        <pc:inkChg chg="add del mod">
          <ac:chgData name="Tim Cook" userId="d1c7cfb340f2c7ab" providerId="LiveId" clId="{073C282E-8E6C-4399-BC71-2002BAEB162F}" dt="2023-03-24T00:32:42.529" v="1113"/>
          <ac:inkMkLst>
            <pc:docMk/>
            <pc:sldMk cId="3075272184" sldId="464"/>
            <ac:inkMk id="109" creationId="{EE87D4FB-0322-2D05-F084-8341D3CB9FD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0" creationId="{2E0B3E5B-80BD-38C8-4E88-7EE09F792B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1" creationId="{1CF8CEBE-985E-1E24-58E2-FA53ABBCC38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2" creationId="{7E6DAAB5-CF3D-F75A-FC65-DCC2FD9A848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3" creationId="{63AA7AF5-2017-3DBC-574C-9AB220B3D13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4" creationId="{E1CDC457-BFD2-FF76-FB1F-EF0AF5400E8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6" creationId="{7492076C-B53A-3284-B59B-BEB403214CB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7" creationId="{DD4D8106-41CD-E9AC-6F3E-71DB0F6AAF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8" creationId="{2A63D79B-0537-1020-DDA2-B10337D7475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0" creationId="{3CBD1C7E-22C5-E799-01DB-2D8209168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1" creationId="{8BEB95A2-EE9D-2C9B-A53E-AA22EE8F24D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2" creationId="{33FE43FC-8B80-B4DF-556B-64553EA60778}"/>
          </ac:inkMkLst>
        </pc:inkChg>
        <pc:inkChg chg="add del">
          <ac:chgData name="Tim Cook" userId="d1c7cfb340f2c7ab" providerId="LiveId" clId="{073C282E-8E6C-4399-BC71-2002BAEB162F}" dt="2023-03-24T00:33:18.122" v="1129"/>
          <ac:inkMkLst>
            <pc:docMk/>
            <pc:sldMk cId="3075272184" sldId="464"/>
            <ac:inkMk id="124" creationId="{9BBAF979-3E18-F098-A78A-9DC4869DF69D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5" creationId="{AA33633D-E81C-96A5-B4A3-30968E5A9F42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6" creationId="{474E0D16-0E77-8781-070B-5652392183A8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7" creationId="{D5E36794-8682-232C-2DDF-F22B85996D9F}"/>
          </ac:inkMkLst>
        </pc:inkChg>
        <pc:inkChg chg="add">
          <ac:chgData name="Tim Cook" userId="d1c7cfb340f2c7ab" providerId="LiveId" clId="{073C282E-8E6C-4399-BC71-2002BAEB162F}" dt="2023-03-24T00:33:23.447" v="1133" actId="9405"/>
          <ac:inkMkLst>
            <pc:docMk/>
            <pc:sldMk cId="3075272184" sldId="464"/>
            <ac:inkMk id="128" creationId="{0405301D-C1FB-B8FE-AA0F-8594B8F286F6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0" creationId="{75D84E78-0AD2-5194-4C43-64805DC51F0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1" creationId="{62673756-8B1C-3EA2-17E8-D9C785F5362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2" creationId="{5ACDF766-CCF5-3428-B2FC-5BFB5B30B27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3" creationId="{2E35F2D6-EE5C-A032-564A-4C7AA484A9B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4" creationId="{CF94E995-E77D-4708-5F2E-55A788CD036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5" creationId="{8E393672-D39D-E556-4F6A-F625EC325D8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6" creationId="{A88BE975-6DB6-F036-2FE3-5D9047FC1368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7" creationId="{F56CD8A6-3FE5-5D79-A3C7-90E97E2B5C5B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8" creationId="{6B339629-A97A-9D37-FF31-6BE70BBC0BE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9" creationId="{54D4E571-4D10-DD65-73CF-40B5D68A8D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0" creationId="{4A1A152E-C20F-9DF7-1676-ACA9690B1FC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1" creationId="{F6759AA0-57E8-F93C-7CD8-2F32783B606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2" creationId="{36E9FE90-D414-12C0-5F67-FE486981AD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3" creationId="{265FE551-2515-4F13-4DC7-FE8315AFB51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4" creationId="{ABC626AA-A12B-7F5D-50E8-58EF24D29EF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5" creationId="{589A6DDC-BF51-4750-156F-DACD49BDC98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6" creationId="{96BB4FAF-B60D-176B-CD3C-8AEF540620E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0" creationId="{77D40696-5CDC-569B-B2D7-E80CA9F66C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1" creationId="{EF32C3A3-E65C-34A9-0472-28B4B83F2A6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2" creationId="{2ACCF143-C0A8-D77E-F6C5-A2EE7416E2DD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3" creationId="{96B92CDB-3307-CB40-C94C-95B53E2E8E8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4" creationId="{7B938C21-72C3-D188-614E-1CD1E149524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5" creationId="{35EE5A5B-A5F9-A8C3-F0AB-CF5BB2BD5222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6" creationId="{A21728A4-48DA-6164-06FA-A6FC1BA3911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9" creationId="{1DE6E73A-1105-9E37-8D5E-B013AAA5BCD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0" creationId="{7C542254-2421-86AE-51C1-FD37E105E6A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1" creationId="{09083B0B-2556-B169-B46B-FC448ABD3B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2" creationId="{65A71C62-D73F-9069-1843-33C5A9CC8852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54E08E63-9D97-43AD-81D6-B25531AF78A2}"/>
    <pc:docChg chg="undo redo custSel addSld delSld modSld">
      <pc:chgData name="Tim Cook" userId="d1c7cfb340f2c7ab" providerId="LiveId" clId="{54E08E63-9D97-43AD-81D6-B25531AF78A2}" dt="2023-04-21T01:49:41.404" v="591" actId="47"/>
      <pc:docMkLst>
        <pc:docMk/>
      </pc:docMkLst>
      <pc:sldChg chg="modSp mod">
        <pc:chgData name="Tim Cook" userId="d1c7cfb340f2c7ab" providerId="LiveId" clId="{54E08E63-9D97-43AD-81D6-B25531AF78A2}" dt="2023-04-21T01:49:22.055" v="589" actId="20577"/>
        <pc:sldMkLst>
          <pc:docMk/>
          <pc:sldMk cId="535247102" sldId="476"/>
        </pc:sldMkLst>
        <pc:spChg chg="mod">
          <ac:chgData name="Tim Cook" userId="d1c7cfb340f2c7ab" providerId="LiveId" clId="{54E08E63-9D97-43AD-81D6-B25531AF78A2}" dt="2023-04-21T01:49:22.055" v="589" actId="20577"/>
          <ac:spMkLst>
            <pc:docMk/>
            <pc:sldMk cId="535247102" sldId="476"/>
            <ac:spMk id="2" creationId="{6727F1C6-D6C6-6C9A-2BAD-6013AB73DDE3}"/>
          </ac:spMkLst>
        </pc:spChg>
        <pc:spChg chg="mod">
          <ac:chgData name="Tim Cook" userId="d1c7cfb340f2c7ab" providerId="LiveId" clId="{54E08E63-9D97-43AD-81D6-B25531AF78A2}" dt="2023-04-21T01:06:12.930" v="491" actId="20577"/>
          <ac:spMkLst>
            <pc:docMk/>
            <pc:sldMk cId="535247102" sldId="476"/>
            <ac:spMk id="3" creationId="{80650396-F24E-C882-0D40-7C2CE05F27B8}"/>
          </ac:spMkLst>
        </pc:spChg>
      </pc:sldChg>
      <pc:sldChg chg="del">
        <pc:chgData name="Tim Cook" userId="d1c7cfb340f2c7ab" providerId="LiveId" clId="{54E08E63-9D97-43AD-81D6-B25531AF78A2}" dt="2023-04-21T00:12:35.769" v="0" actId="47"/>
        <pc:sldMkLst>
          <pc:docMk/>
          <pc:sldMk cId="1751661740" sldId="481"/>
        </pc:sldMkLst>
      </pc:sldChg>
      <pc:sldChg chg="del">
        <pc:chgData name="Tim Cook" userId="d1c7cfb340f2c7ab" providerId="LiveId" clId="{54E08E63-9D97-43AD-81D6-B25531AF78A2}" dt="2023-04-21T00:12:36.636" v="2" actId="47"/>
        <pc:sldMkLst>
          <pc:docMk/>
          <pc:sldMk cId="3865063925" sldId="482"/>
        </pc:sldMkLst>
      </pc:sldChg>
      <pc:sldChg chg="del">
        <pc:chgData name="Tim Cook" userId="d1c7cfb340f2c7ab" providerId="LiveId" clId="{54E08E63-9D97-43AD-81D6-B25531AF78A2}" dt="2023-04-21T00:12:36.185" v="1" actId="47"/>
        <pc:sldMkLst>
          <pc:docMk/>
          <pc:sldMk cId="886382803" sldId="484"/>
        </pc:sldMkLst>
      </pc:sldChg>
      <pc:sldChg chg="del">
        <pc:chgData name="Tim Cook" userId="d1c7cfb340f2c7ab" providerId="LiveId" clId="{54E08E63-9D97-43AD-81D6-B25531AF78A2}" dt="2023-04-21T00:12:49.977" v="3" actId="47"/>
        <pc:sldMkLst>
          <pc:docMk/>
          <pc:sldMk cId="1066324181" sldId="485"/>
        </pc:sldMkLst>
      </pc:sldChg>
      <pc:sldChg chg="del">
        <pc:chgData name="Tim Cook" userId="d1c7cfb340f2c7ab" providerId="LiveId" clId="{54E08E63-9D97-43AD-81D6-B25531AF78A2}" dt="2023-04-21T00:12:50.398" v="4" actId="47"/>
        <pc:sldMkLst>
          <pc:docMk/>
          <pc:sldMk cId="2295387191" sldId="486"/>
        </pc:sldMkLst>
      </pc:sldChg>
      <pc:sldChg chg="del">
        <pc:chgData name="Tim Cook" userId="d1c7cfb340f2c7ab" providerId="LiveId" clId="{54E08E63-9D97-43AD-81D6-B25531AF78A2}" dt="2023-04-21T00:12:52.838" v="7" actId="47"/>
        <pc:sldMkLst>
          <pc:docMk/>
          <pc:sldMk cId="554282508" sldId="487"/>
        </pc:sldMkLst>
      </pc:sldChg>
      <pc:sldChg chg="del">
        <pc:chgData name="Tim Cook" userId="d1c7cfb340f2c7ab" providerId="LiveId" clId="{54E08E63-9D97-43AD-81D6-B25531AF78A2}" dt="2023-04-21T01:49:41.404" v="591" actId="47"/>
        <pc:sldMkLst>
          <pc:docMk/>
          <pc:sldMk cId="3703178523" sldId="488"/>
        </pc:sldMkLst>
      </pc:sldChg>
      <pc:sldChg chg="del">
        <pc:chgData name="Tim Cook" userId="d1c7cfb340f2c7ab" providerId="LiveId" clId="{54E08E63-9D97-43AD-81D6-B25531AF78A2}" dt="2023-04-21T00:12:50.739" v="5" actId="47"/>
        <pc:sldMkLst>
          <pc:docMk/>
          <pc:sldMk cId="697915173" sldId="490"/>
        </pc:sldMkLst>
      </pc:sldChg>
      <pc:sldChg chg="del">
        <pc:chgData name="Tim Cook" userId="d1c7cfb340f2c7ab" providerId="LiveId" clId="{54E08E63-9D97-43AD-81D6-B25531AF78A2}" dt="2023-04-21T00:12:51.195" v="6" actId="47"/>
        <pc:sldMkLst>
          <pc:docMk/>
          <pc:sldMk cId="3234673726" sldId="491"/>
        </pc:sldMkLst>
      </pc:sldChg>
      <pc:sldChg chg="addSp delSp modSp new mod">
        <pc:chgData name="Tim Cook" userId="d1c7cfb340f2c7ab" providerId="LiveId" clId="{54E08E63-9D97-43AD-81D6-B25531AF78A2}" dt="2023-04-21T00:21:20.564" v="134" actId="1076"/>
        <pc:sldMkLst>
          <pc:docMk/>
          <pc:sldMk cId="2856356550" sldId="495"/>
        </pc:sldMkLst>
        <pc:spChg chg="mod">
          <ac:chgData name="Tim Cook" userId="d1c7cfb340f2c7ab" providerId="LiveId" clId="{54E08E63-9D97-43AD-81D6-B25531AF78A2}" dt="2023-04-21T00:21:20.564" v="134" actId="1076"/>
          <ac:spMkLst>
            <pc:docMk/>
            <pc:sldMk cId="2856356550" sldId="495"/>
            <ac:spMk id="2" creationId="{4E2CBEBF-08EE-A486-FCE0-DCFBB0A0D6AA}"/>
          </ac:spMkLst>
        </pc:spChg>
        <pc:spChg chg="del">
          <ac:chgData name="Tim Cook" userId="d1c7cfb340f2c7ab" providerId="LiveId" clId="{54E08E63-9D97-43AD-81D6-B25531AF78A2}" dt="2023-04-21T00:15:32.499" v="11" actId="478"/>
          <ac:spMkLst>
            <pc:docMk/>
            <pc:sldMk cId="2856356550" sldId="495"/>
            <ac:spMk id="3" creationId="{F763173E-4004-87A8-B983-B57D2D3D6291}"/>
          </ac:spMkLst>
        </pc:spChg>
        <pc:graphicFrameChg chg="add del mod">
          <ac:chgData name="Tim Cook" userId="d1c7cfb340f2c7ab" providerId="LiveId" clId="{54E08E63-9D97-43AD-81D6-B25531AF78A2}" dt="2023-04-21T00:15:41.164" v="13"/>
          <ac:graphicFrameMkLst>
            <pc:docMk/>
            <pc:sldMk cId="2856356550" sldId="495"/>
            <ac:graphicFrameMk id="4" creationId="{9F0E0B93-80F0-8A78-5530-CDAF273A45EA}"/>
          </ac:graphicFrameMkLst>
        </pc:graphicFrameChg>
      </pc:sldChg>
      <pc:sldChg chg="new del">
        <pc:chgData name="Tim Cook" userId="d1c7cfb340f2c7ab" providerId="LiveId" clId="{54E08E63-9D97-43AD-81D6-B25531AF78A2}" dt="2023-04-21T00:15:30.917" v="10" actId="47"/>
        <pc:sldMkLst>
          <pc:docMk/>
          <pc:sldMk cId="1397149182" sldId="496"/>
        </pc:sldMkLst>
      </pc:sldChg>
      <pc:sldChg chg="add del">
        <pc:chgData name="Tim Cook" userId="d1c7cfb340f2c7ab" providerId="LiveId" clId="{54E08E63-9D97-43AD-81D6-B25531AF78A2}" dt="2023-04-21T00:49:52.610" v="339" actId="47"/>
        <pc:sldMkLst>
          <pc:docMk/>
          <pc:sldMk cId="3168331121" sldId="496"/>
        </pc:sldMkLst>
      </pc:sldChg>
      <pc:sldChg chg="addSp modSp add mod">
        <pc:chgData name="Tim Cook" userId="d1c7cfb340f2c7ab" providerId="LiveId" clId="{54E08E63-9D97-43AD-81D6-B25531AF78A2}" dt="2023-04-21T01:18:04.740" v="528" actId="1076"/>
        <pc:sldMkLst>
          <pc:docMk/>
          <pc:sldMk cId="876699029" sldId="497"/>
        </pc:sldMkLst>
        <pc:spChg chg="mod">
          <ac:chgData name="Tim Cook" userId="d1c7cfb340f2c7ab" providerId="LiveId" clId="{54E08E63-9D97-43AD-81D6-B25531AF78A2}" dt="2023-04-21T00:49:54.270" v="341" actId="1076"/>
          <ac:spMkLst>
            <pc:docMk/>
            <pc:sldMk cId="876699029" sldId="497"/>
            <ac:spMk id="2" creationId="{4E2CBEBF-08EE-A486-FCE0-DCFBB0A0D6AA}"/>
          </ac:spMkLst>
        </pc:spChg>
        <pc:grpChg chg="add mod">
          <ac:chgData name="Tim Cook" userId="d1c7cfb340f2c7ab" providerId="LiveId" clId="{54E08E63-9D97-43AD-81D6-B25531AF78A2}" dt="2023-04-21T01:18:04.740" v="528" actId="1076"/>
          <ac:grpSpMkLst>
            <pc:docMk/>
            <pc:sldMk cId="876699029" sldId="497"/>
            <ac:grpSpMk id="4" creationId="{E12777C3-29DC-BB93-A0B1-C09C50DFF65F}"/>
          </ac:grpSpMkLst>
        </pc:grpChg>
        <pc:grpChg chg="add mod">
          <ac:chgData name="Tim Cook" userId="d1c7cfb340f2c7ab" providerId="LiveId" clId="{54E08E63-9D97-43AD-81D6-B25531AF78A2}" dt="2023-04-21T01:18:04.740" v="528" actId="1076"/>
          <ac:grpSpMkLst>
            <pc:docMk/>
            <pc:sldMk cId="876699029" sldId="497"/>
            <ac:grpSpMk id="10" creationId="{0CF72CAC-C0BC-73E2-8B21-A2339BBED027}"/>
          </ac:grpSpMkLst>
        </pc:grpChg>
        <pc:grpChg chg="add mod">
          <ac:chgData name="Tim Cook" userId="d1c7cfb340f2c7ab" providerId="LiveId" clId="{54E08E63-9D97-43AD-81D6-B25531AF78A2}" dt="2023-04-21T01:18:04.740" v="528" actId="1076"/>
          <ac:grpSpMkLst>
            <pc:docMk/>
            <pc:sldMk cId="876699029" sldId="497"/>
            <ac:grpSpMk id="41" creationId="{C4A48D4C-64CB-503A-8CB1-9BB0B0D85EC7}"/>
          </ac:grpSpMkLst>
        </pc:grpChg>
        <pc:grpChg chg="add mod">
          <ac:chgData name="Tim Cook" userId="d1c7cfb340f2c7ab" providerId="LiveId" clId="{54E08E63-9D97-43AD-81D6-B25531AF78A2}" dt="2023-04-21T00:50:03.757" v="343" actId="1076"/>
          <ac:grpSpMkLst>
            <pc:docMk/>
            <pc:sldMk cId="876699029" sldId="497"/>
            <ac:grpSpMk id="46" creationId="{BFC56E9C-D7B9-ABDB-A7CF-68B0AB6BB486}"/>
          </ac:grpSpMkLst>
        </pc:grpChg>
        <pc:grpChg chg="add mod">
          <ac:chgData name="Tim Cook" userId="d1c7cfb340f2c7ab" providerId="LiveId" clId="{54E08E63-9D97-43AD-81D6-B25531AF78A2}" dt="2023-04-21T00:50:03.757" v="343" actId="1076"/>
          <ac:grpSpMkLst>
            <pc:docMk/>
            <pc:sldMk cId="876699029" sldId="497"/>
            <ac:grpSpMk id="52" creationId="{BF415592-282C-EB71-51BA-327668E693BF}"/>
          </ac:grpSpMkLst>
        </pc:grpChg>
        <pc:grpChg chg="add mod">
          <ac:chgData name="Tim Cook" userId="d1c7cfb340f2c7ab" providerId="LiveId" clId="{54E08E63-9D97-43AD-81D6-B25531AF78A2}" dt="2023-04-21T01:18:04.740" v="528" actId="1076"/>
          <ac:grpSpMkLst>
            <pc:docMk/>
            <pc:sldMk cId="876699029" sldId="497"/>
            <ac:grpSpMk id="65" creationId="{D9BC391B-2033-24D6-A1A1-DEAE0E1F934C}"/>
          </ac:grpSpMkLst>
        </pc:grpChg>
        <pc:grpChg chg="add mod">
          <ac:chgData name="Tim Cook" userId="d1c7cfb340f2c7ab" providerId="LiveId" clId="{54E08E63-9D97-43AD-81D6-B25531AF78A2}" dt="2023-04-21T01:18:04.740" v="528" actId="1076"/>
          <ac:grpSpMkLst>
            <pc:docMk/>
            <pc:sldMk cId="876699029" sldId="497"/>
            <ac:grpSpMk id="77" creationId="{D859881F-20D9-4194-DF50-7C8C51FADC68}"/>
          </ac:grpSpMkLst>
        </pc:grp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5" creationId="{7D8C5880-1F93-48FD-D2AC-5E6E9ACBB38C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6" creationId="{EF6E9E0D-0616-FE72-91AC-6289F3A2FCBF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7" creationId="{E84B8673-52D9-77C7-B7DC-9ACBC4F801DA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8" creationId="{3C8473E3-A9AE-A686-1182-7DAA00DAC869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9" creationId="{B3033780-F2F9-4C18-F640-7CE8DF546DB9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14" creationId="{A8102752-760F-35DF-13CF-CFFF3913F8BB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15" creationId="{4108ECBD-7E54-5178-2473-18C20E188377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16" creationId="{4B1021CB-5BA9-C91F-02D8-AA9AB6DF299D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17" creationId="{FB2EDA5C-8A85-A527-79DE-1E0F2C036412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22" creationId="{3921C535-2094-DFAC-39E3-09D504C2B2B6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31" creationId="{E40FCF55-8A09-823C-9023-D8F336B821C1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32" creationId="{0B852239-6800-F592-8950-4946CFA303F6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36" creationId="{040F1F13-CBCA-0954-7F3F-496E6CE610D9}"/>
          </ac:inkMkLst>
        </pc:inkChg>
        <pc:inkChg chg="add mod">
          <ac:chgData name="Tim Cook" userId="d1c7cfb340f2c7ab" providerId="LiveId" clId="{54E08E63-9D97-43AD-81D6-B25531AF78A2}" dt="2023-04-21T01:18:04.740" v="528" actId="1076"/>
          <ac:inkMkLst>
            <pc:docMk/>
            <pc:sldMk cId="876699029" sldId="497"/>
            <ac:inkMk id="37" creationId="{A6BF80E0-1C34-D900-A233-DB6C251AF199}"/>
          </ac:inkMkLst>
        </pc:inkChg>
        <pc:inkChg chg="add mod">
          <ac:chgData name="Tim Cook" userId="d1c7cfb340f2c7ab" providerId="LiveId" clId="{54E08E63-9D97-43AD-81D6-B25531AF78A2}" dt="2023-04-21T01:18:04.740" v="528" actId="1076"/>
          <ac:inkMkLst>
            <pc:docMk/>
            <pc:sldMk cId="876699029" sldId="497"/>
            <ac:inkMk id="40" creationId="{6CAA9414-ED37-0ABE-6BFA-27106135F5C9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42" creationId="{79151DEE-CE6A-ACF1-9401-3A38723D7B96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43" creationId="{7B6DCBB6-386D-B4DF-C67F-83519AFDDDBC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44" creationId="{84B5A5C9-4E0B-F3EC-AE68-CF564A430D7F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47" creationId="{9CE3E7FF-836C-A6DE-E8D9-D283B517B92F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48" creationId="{EDC27B3D-FD56-0B0D-7CAC-C6F2A456BABC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49" creationId="{137BF4EA-3C96-72BA-0F31-7E3C68F9787A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50" creationId="{3FA21321-3AB4-AFFC-9C56-B87472201ED2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51" creationId="{504AE7F7-1C54-D879-41B4-32C6951ED9FB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53" creationId="{D1FB8542-B442-17BC-F99C-877D7A1C9D7D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54" creationId="{2FDD4B90-0DEA-2090-9B11-DF0C3058A525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55" creationId="{A373BE13-2C66-B276-64B5-D26468F2FF05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56" creationId="{24B1AC7E-17A6-1FEC-EFFE-EAF00C60F8E0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57" creationId="{68C8881A-C9DA-B0B9-56D4-1EBFA42F6E94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58" creationId="{412EC29D-92C2-6A2A-22DD-5EDDB5637BA7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59" creationId="{E599DD12-4E62-1A57-C7F8-36BA8CC49C8F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60" creationId="{B21A73D4-DC91-9AE1-E1F9-37960D686370}"/>
          </ac:inkMkLst>
        </pc:inkChg>
        <pc:inkChg chg="add mod">
          <ac:chgData name="Tim Cook" userId="d1c7cfb340f2c7ab" providerId="LiveId" clId="{54E08E63-9D97-43AD-81D6-B25531AF78A2}" dt="2023-04-21T00:50:03.757" v="343" actId="1076"/>
          <ac:inkMkLst>
            <pc:docMk/>
            <pc:sldMk cId="876699029" sldId="497"/>
            <ac:inkMk id="61" creationId="{5AC463BC-D8DC-431D-123F-A26097B8CCD7}"/>
          </ac:inkMkLst>
        </pc:inkChg>
        <pc:inkChg chg="add mod">
          <ac:chgData name="Tim Cook" userId="d1c7cfb340f2c7ab" providerId="LiveId" clId="{54E08E63-9D97-43AD-81D6-B25531AF78A2}" dt="2023-04-21T00:50:03.757" v="343" actId="1076"/>
          <ac:inkMkLst>
            <pc:docMk/>
            <pc:sldMk cId="876699029" sldId="497"/>
            <ac:inkMk id="62" creationId="{877F3CC2-BE4A-87DD-59C3-6A6E55CF3DE7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63" creationId="{7D42FA94-1051-CFB9-5DC7-33F85D01C669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64" creationId="{6F188FA9-1CB0-2FF6-7570-5ED00D798C08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66" creationId="{8749FB19-FDD3-0E3C-7065-5514AB049DD5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67" creationId="{3ECF4AD9-9EEC-20D5-05AB-D14E1286BDB1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68" creationId="{65A8723B-D286-578D-3730-104F1BAA7D56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69" creationId="{8BB0AECC-E8E8-E363-F7A1-AAF652936B54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70" creationId="{8F571B93-1231-821C-9430-E238D8646920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71" creationId="{929EE1F7-4E1B-FC5F-4BB3-A52797455725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72" creationId="{5AD0EF9F-AF52-F4CF-8B40-2C03F3F1419D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73" creationId="{6F3D75FF-DC38-D1D8-263C-DD97714E2EA6}"/>
          </ac:inkMkLst>
        </pc:inkChg>
        <pc:inkChg chg="add mod">
          <ac:chgData name="Tim Cook" userId="d1c7cfb340f2c7ab" providerId="LiveId" clId="{54E08E63-9D97-43AD-81D6-B25531AF78A2}" dt="2023-04-21T01:18:04.740" v="528" actId="1076"/>
          <ac:inkMkLst>
            <pc:docMk/>
            <pc:sldMk cId="876699029" sldId="497"/>
            <ac:inkMk id="74" creationId="{EC4F47F1-C258-2FC7-A6D1-1732FFCA6872}"/>
          </ac:inkMkLst>
        </pc:inkChg>
        <pc:inkChg chg="add mod">
          <ac:chgData name="Tim Cook" userId="d1c7cfb340f2c7ab" providerId="LiveId" clId="{54E08E63-9D97-43AD-81D6-B25531AF78A2}" dt="2023-04-21T01:18:04.740" v="528" actId="1076"/>
          <ac:inkMkLst>
            <pc:docMk/>
            <pc:sldMk cId="876699029" sldId="497"/>
            <ac:inkMk id="75" creationId="{5EAB93CB-284F-4A0E-7D52-A45BD1B5C840}"/>
          </ac:inkMkLst>
        </pc:inkChg>
        <pc:inkChg chg="add mod">
          <ac:chgData name="Tim Cook" userId="d1c7cfb340f2c7ab" providerId="LiveId" clId="{54E08E63-9D97-43AD-81D6-B25531AF78A2}" dt="2023-04-21T01:18:04.740" v="528" actId="1076"/>
          <ac:inkMkLst>
            <pc:docMk/>
            <pc:sldMk cId="876699029" sldId="497"/>
            <ac:inkMk id="76" creationId="{6ECE187A-D955-A167-377A-EE1A4F9A1E6A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78" creationId="{7DD7DDEC-6E36-959D-EBE6-0D748D9B3783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79" creationId="{442ECF96-3BC0-A25F-C3FA-C3487658B96C}"/>
          </ac:inkMkLst>
        </pc:inkChg>
        <pc:inkChg chg="add mod">
          <ac:chgData name="Tim Cook" userId="d1c7cfb340f2c7ab" providerId="LiveId" clId="{54E08E63-9D97-43AD-81D6-B25531AF78A2}" dt="2023-04-21T01:18:04.740" v="528" actId="1076"/>
          <ac:inkMkLst>
            <pc:docMk/>
            <pc:sldMk cId="876699029" sldId="497"/>
            <ac:inkMk id="80" creationId="{C024B30A-C83A-6529-249F-3AE92354BC62}"/>
          </ac:inkMkLst>
        </pc:inkChg>
      </pc:sldChg>
      <pc:sldChg chg="add del">
        <pc:chgData name="Tim Cook" userId="d1c7cfb340f2c7ab" providerId="LiveId" clId="{54E08E63-9D97-43AD-81D6-B25531AF78A2}" dt="2023-04-21T00:56:49.165" v="344" actId="2696"/>
        <pc:sldMkLst>
          <pc:docMk/>
          <pc:sldMk cId="2719750101" sldId="498"/>
        </pc:sldMkLst>
      </pc:sldChg>
      <pc:sldChg chg="addSp delSp modSp new mod">
        <pc:chgData name="Tim Cook" userId="d1c7cfb340f2c7ab" providerId="LiveId" clId="{54E08E63-9D97-43AD-81D6-B25531AF78A2}" dt="2023-04-21T01:28:46.678" v="575" actId="1035"/>
        <pc:sldMkLst>
          <pc:docMk/>
          <pc:sldMk cId="4022712018" sldId="499"/>
        </pc:sldMkLst>
        <pc:spChg chg="mod">
          <ac:chgData name="Tim Cook" userId="d1c7cfb340f2c7ab" providerId="LiveId" clId="{54E08E63-9D97-43AD-81D6-B25531AF78A2}" dt="2023-04-21T00:22:42.356" v="298" actId="20577"/>
          <ac:spMkLst>
            <pc:docMk/>
            <pc:sldMk cId="4022712018" sldId="499"/>
            <ac:spMk id="2" creationId="{25B20A26-6AB9-27B3-ECDD-36C6FE9EFD48}"/>
          </ac:spMkLst>
        </pc:spChg>
        <pc:spChg chg="del">
          <ac:chgData name="Tim Cook" userId="d1c7cfb340f2c7ab" providerId="LiveId" clId="{54E08E63-9D97-43AD-81D6-B25531AF78A2}" dt="2023-04-21T00:22:15.531" v="218" actId="478"/>
          <ac:spMkLst>
            <pc:docMk/>
            <pc:sldMk cId="4022712018" sldId="499"/>
            <ac:spMk id="3" creationId="{D20E687E-20C6-DBE0-9C67-D3B9F2B46F65}"/>
          </ac:spMkLst>
        </pc:spChg>
        <pc:cxnChg chg="add mod">
          <ac:chgData name="Tim Cook" userId="d1c7cfb340f2c7ab" providerId="LiveId" clId="{54E08E63-9D97-43AD-81D6-B25531AF78A2}" dt="2023-04-21T01:28:46.678" v="575" actId="1035"/>
          <ac:cxnSpMkLst>
            <pc:docMk/>
            <pc:sldMk cId="4022712018" sldId="499"/>
            <ac:cxnSpMk id="5" creationId="{EAA5B605-80C2-2C5F-323C-62C93BE0ED20}"/>
          </ac:cxnSpMkLst>
        </pc:cxnChg>
      </pc:sldChg>
      <pc:sldChg chg="addSp delSp modSp new mod">
        <pc:chgData name="Tim Cook" userId="d1c7cfb340f2c7ab" providerId="LiveId" clId="{54E08E63-9D97-43AD-81D6-B25531AF78A2}" dt="2023-04-21T00:47:50.598" v="334" actId="1038"/>
        <pc:sldMkLst>
          <pc:docMk/>
          <pc:sldMk cId="3101075141" sldId="500"/>
        </pc:sldMkLst>
        <pc:spChg chg="del">
          <ac:chgData name="Tim Cook" userId="d1c7cfb340f2c7ab" providerId="LiveId" clId="{54E08E63-9D97-43AD-81D6-B25531AF78A2}" dt="2023-04-21T00:46:36.835" v="301" actId="21"/>
          <ac:spMkLst>
            <pc:docMk/>
            <pc:sldMk cId="3101075141" sldId="500"/>
            <ac:spMk id="2" creationId="{FD218C7D-A555-BB77-11EC-59CCF5151129}"/>
          </ac:spMkLst>
        </pc:spChg>
        <pc:spChg chg="del">
          <ac:chgData name="Tim Cook" userId="d1c7cfb340f2c7ab" providerId="LiveId" clId="{54E08E63-9D97-43AD-81D6-B25531AF78A2}" dt="2023-04-21T00:46:39.451" v="302" actId="21"/>
          <ac:spMkLst>
            <pc:docMk/>
            <pc:sldMk cId="3101075141" sldId="500"/>
            <ac:spMk id="3" creationId="{58E86E90-8D3C-6D26-26CD-9BD3A56A60BB}"/>
          </ac:spMkLst>
        </pc:spChg>
        <pc:picChg chg="add mod">
          <ac:chgData name="Tim Cook" userId="d1c7cfb340f2c7ab" providerId="LiveId" clId="{54E08E63-9D97-43AD-81D6-B25531AF78A2}" dt="2023-04-21T00:47:46.773" v="329" actId="1037"/>
          <ac:picMkLst>
            <pc:docMk/>
            <pc:sldMk cId="3101075141" sldId="500"/>
            <ac:picMk id="4" creationId="{2A5C4A11-0ED3-36B8-AAF0-A45FD4E6AFDA}"/>
          </ac:picMkLst>
        </pc:picChg>
        <pc:picChg chg="add mod">
          <ac:chgData name="Tim Cook" userId="d1c7cfb340f2c7ab" providerId="LiveId" clId="{54E08E63-9D97-43AD-81D6-B25531AF78A2}" dt="2023-04-21T00:47:50.598" v="334" actId="1038"/>
          <ac:picMkLst>
            <pc:docMk/>
            <pc:sldMk cId="3101075141" sldId="500"/>
            <ac:picMk id="5" creationId="{1B983002-8427-1A3C-57DD-D010ABAC891A}"/>
          </ac:picMkLst>
        </pc:picChg>
        <pc:picChg chg="add mod">
          <ac:chgData name="Tim Cook" userId="d1c7cfb340f2c7ab" providerId="LiveId" clId="{54E08E63-9D97-43AD-81D6-B25531AF78A2}" dt="2023-04-21T00:47:46.773" v="329" actId="1037"/>
          <ac:picMkLst>
            <pc:docMk/>
            <pc:sldMk cId="3101075141" sldId="500"/>
            <ac:picMk id="6" creationId="{43FA4257-D691-8B5F-FA5E-206026BABC42}"/>
          </ac:picMkLst>
        </pc:picChg>
        <pc:picChg chg="add mod">
          <ac:chgData name="Tim Cook" userId="d1c7cfb340f2c7ab" providerId="LiveId" clId="{54E08E63-9D97-43AD-81D6-B25531AF78A2}" dt="2023-04-21T00:47:46.773" v="329" actId="1037"/>
          <ac:picMkLst>
            <pc:docMk/>
            <pc:sldMk cId="3101075141" sldId="500"/>
            <ac:picMk id="7" creationId="{CAA28196-4BBF-7634-159E-0C3ABDBC8F35}"/>
          </ac:picMkLst>
        </pc:picChg>
      </pc:sldChg>
      <pc:sldChg chg="addSp delSp modSp new mod">
        <pc:chgData name="Tim Cook" userId="d1c7cfb340f2c7ab" providerId="LiveId" clId="{54E08E63-9D97-43AD-81D6-B25531AF78A2}" dt="2023-04-21T01:47:51.800" v="588" actId="1076"/>
        <pc:sldMkLst>
          <pc:docMk/>
          <pc:sldMk cId="1801214575" sldId="501"/>
        </pc:sldMkLst>
        <pc:spChg chg="mod">
          <ac:chgData name="Tim Cook" userId="d1c7cfb340f2c7ab" providerId="LiveId" clId="{54E08E63-9D97-43AD-81D6-B25531AF78A2}" dt="2023-04-21T00:57:13.086" v="390" actId="20577"/>
          <ac:spMkLst>
            <pc:docMk/>
            <pc:sldMk cId="1801214575" sldId="501"/>
            <ac:spMk id="2" creationId="{EFAB2E7B-7CD6-D969-60BB-7F4E69517C7E}"/>
          </ac:spMkLst>
        </pc:spChg>
        <pc:spChg chg="del">
          <ac:chgData name="Tim Cook" userId="d1c7cfb340f2c7ab" providerId="LiveId" clId="{54E08E63-9D97-43AD-81D6-B25531AF78A2}" dt="2023-04-21T00:57:03.724" v="346" actId="478"/>
          <ac:spMkLst>
            <pc:docMk/>
            <pc:sldMk cId="1801214575" sldId="501"/>
            <ac:spMk id="3" creationId="{02474C93-5CEE-9229-4FCF-A1FDF995BA90}"/>
          </ac:spMkLst>
        </pc:spChg>
        <pc:grpChg chg="add mod">
          <ac:chgData name="Tim Cook" userId="d1c7cfb340f2c7ab" providerId="LiveId" clId="{54E08E63-9D97-43AD-81D6-B25531AF78A2}" dt="2023-04-21T01:47:42.214" v="586" actId="1076"/>
          <ac:grpSpMkLst>
            <pc:docMk/>
            <pc:sldMk cId="1801214575" sldId="501"/>
            <ac:grpSpMk id="3" creationId="{843524C0-13FA-6F15-10DE-FC395EF26787}"/>
          </ac:grpSpMkLst>
        </pc:grpChg>
        <pc:grpChg chg="add mod">
          <ac:chgData name="Tim Cook" userId="d1c7cfb340f2c7ab" providerId="LiveId" clId="{54E08E63-9D97-43AD-81D6-B25531AF78A2}" dt="2023-04-21T01:01:11.638" v="394" actId="1076"/>
          <ac:grpSpMkLst>
            <pc:docMk/>
            <pc:sldMk cId="1801214575" sldId="501"/>
            <ac:grpSpMk id="4" creationId="{0BA4192D-4BF8-D9DB-35FA-E5ED68C6435C}"/>
          </ac:grpSpMkLst>
        </pc:grpChg>
        <pc:grpChg chg="add mod">
          <ac:chgData name="Tim Cook" userId="d1c7cfb340f2c7ab" providerId="LiveId" clId="{54E08E63-9D97-43AD-81D6-B25531AF78A2}" dt="2023-04-21T01:01:11.638" v="394" actId="1076"/>
          <ac:grpSpMkLst>
            <pc:docMk/>
            <pc:sldMk cId="1801214575" sldId="501"/>
            <ac:grpSpMk id="10" creationId="{CA7A812A-CE79-00E4-EFED-7BDF810D6CF6}"/>
          </ac:grpSpMkLst>
        </pc:grpChg>
        <pc:grpChg chg="add mod">
          <ac:chgData name="Tim Cook" userId="d1c7cfb340f2c7ab" providerId="LiveId" clId="{54E08E63-9D97-43AD-81D6-B25531AF78A2}" dt="2023-04-21T01:01:11.638" v="394" actId="1076"/>
          <ac:grpSpMkLst>
            <pc:docMk/>
            <pc:sldMk cId="1801214575" sldId="501"/>
            <ac:grpSpMk id="21" creationId="{4EE8DF75-E29B-C48F-F8EB-A617BB605584}"/>
          </ac:grpSpMkLst>
        </pc:grpChg>
        <pc:grpChg chg="add mod">
          <ac:chgData name="Tim Cook" userId="d1c7cfb340f2c7ab" providerId="LiveId" clId="{54E08E63-9D97-43AD-81D6-B25531AF78A2}" dt="2023-04-21T01:01:11.638" v="394" actId="1076"/>
          <ac:grpSpMkLst>
            <pc:docMk/>
            <pc:sldMk cId="1801214575" sldId="501"/>
            <ac:grpSpMk id="27" creationId="{DB28368F-7A1E-E5BB-DE1B-AB0582CA6EB4}"/>
          </ac:grpSpMkLst>
        </pc:grpChg>
        <pc:grpChg chg="add del mod">
          <ac:chgData name="Tim Cook" userId="d1c7cfb340f2c7ab" providerId="LiveId" clId="{54E08E63-9D97-43AD-81D6-B25531AF78A2}" dt="2023-04-21T01:00:58.267" v="393" actId="478"/>
          <ac:grpSpMkLst>
            <pc:docMk/>
            <pc:sldMk cId="1801214575" sldId="501"/>
            <ac:grpSpMk id="39" creationId="{F9882ED7-C0D6-1054-F2BA-A5C4B263CA0C}"/>
          </ac:grpSpMkLst>
        </pc:grpChg>
        <pc:grpChg chg="add mod">
          <ac:chgData name="Tim Cook" userId="d1c7cfb340f2c7ab" providerId="LiveId" clId="{54E08E63-9D97-43AD-81D6-B25531AF78A2}" dt="2023-04-21T01:47:42.214" v="586" actId="1076"/>
          <ac:grpSpMkLst>
            <pc:docMk/>
            <pc:sldMk cId="1801214575" sldId="501"/>
            <ac:grpSpMk id="44" creationId="{E2CFEA73-28BF-2157-B1FD-487E19F2829D}"/>
          </ac:grpSpMkLst>
        </pc:grpChg>
        <pc:grpChg chg="add mod">
          <ac:chgData name="Tim Cook" userId="d1c7cfb340f2c7ab" providerId="LiveId" clId="{54E08E63-9D97-43AD-81D6-B25531AF78A2}" dt="2023-04-21T01:47:48.479" v="587" actId="1076"/>
          <ac:grpSpMkLst>
            <pc:docMk/>
            <pc:sldMk cId="1801214575" sldId="501"/>
            <ac:grpSpMk id="55" creationId="{E57D3654-EB63-2049-B81D-66EB18C52EC5}"/>
          </ac:grpSpMkLst>
        </pc:grpChg>
        <pc:grpChg chg="add mod">
          <ac:chgData name="Tim Cook" userId="d1c7cfb340f2c7ab" providerId="LiveId" clId="{54E08E63-9D97-43AD-81D6-B25531AF78A2}" dt="2023-04-21T01:47:48.479" v="587" actId="1076"/>
          <ac:grpSpMkLst>
            <pc:docMk/>
            <pc:sldMk cId="1801214575" sldId="501"/>
            <ac:grpSpMk id="61" creationId="{E096241D-65B9-304C-1609-5F3FE762B938}"/>
          </ac:grpSpMkLst>
        </pc:grp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5" creationId="{80BA7D62-EB7E-21FB-A6D6-3DF5A697BFD1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6" creationId="{36530CFB-97A2-1827-AF63-567CDEE4C60E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7" creationId="{4069BBA0-4D6D-34D0-CC72-D57FDCACE0F0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8" creationId="{3884EE0F-0E13-C59E-3170-5C36B7E2DB26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9" creationId="{5E55151B-2CB1-382C-4FE9-6D59113562D3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11" creationId="{EC628711-AD9C-7C56-09EC-9E50C58FB7E9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12" creationId="{CA73DD35-D6D8-FE82-7B9A-EAB3EED5B5E1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13" creationId="{2D45F0A6-C8F9-9F60-768F-CCA6FEE65348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14" creationId="{974DEB21-C627-5428-683C-C4B2AC6DCDC8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15" creationId="{BDCB74F4-B321-C8FE-6B40-25BBCF4C235F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16" creationId="{D808EAD2-B16D-9711-A3E8-57413FCF01F1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17" creationId="{1583B2B1-BB6B-0214-926F-A187D54F39C1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18" creationId="{F939C302-313C-3D12-9C4F-F8A8425775EC}"/>
          </ac:inkMkLst>
        </pc:inkChg>
        <pc:inkChg chg="add mod">
          <ac:chgData name="Tim Cook" userId="d1c7cfb340f2c7ab" providerId="LiveId" clId="{54E08E63-9D97-43AD-81D6-B25531AF78A2}" dt="2023-04-21T01:01:11.638" v="394" actId="1076"/>
          <ac:inkMkLst>
            <pc:docMk/>
            <pc:sldMk cId="1801214575" sldId="501"/>
            <ac:inkMk id="19" creationId="{E43D0B04-562B-4F0A-AAA0-5B7A69352E82}"/>
          </ac:inkMkLst>
        </pc:inkChg>
        <pc:inkChg chg="add mod">
          <ac:chgData name="Tim Cook" userId="d1c7cfb340f2c7ab" providerId="LiveId" clId="{54E08E63-9D97-43AD-81D6-B25531AF78A2}" dt="2023-04-21T01:01:11.638" v="394" actId="1076"/>
          <ac:inkMkLst>
            <pc:docMk/>
            <pc:sldMk cId="1801214575" sldId="501"/>
            <ac:inkMk id="20" creationId="{53A0DC55-0986-084C-F284-BB80023FD522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22" creationId="{4FAF4B7C-2FB5-49B1-3BEC-6A9D0E348435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23" creationId="{6BD444D3-509C-C516-A2F6-4EBB43BF506E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24" creationId="{E2B7F0BD-0DD9-8C18-CCE9-78727A2D9291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25" creationId="{D12BA870-2F2E-C4D1-6907-E46EAFC2DAC6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26" creationId="{57B00BF3-88AF-BA85-A591-1AF3D280DF05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28" creationId="{8231BC11-0CCF-D5AC-BC18-4D733DA1740F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29" creationId="{A5D3713E-8FCE-4B3F-20C3-FF96EE07F41F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30" creationId="{09593907-AB76-E08F-D10F-6A2DF420D935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31" creationId="{BF3707F8-DDAE-9AE8-7294-D90F31F21ADA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32" creationId="{6A7E3B84-633A-4024-3512-451A8C0B799D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33" creationId="{2F303483-3580-1D0B-5F52-59BFF96251C2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34" creationId="{0E92480D-DF78-8025-FAC6-DB06B84DE685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35" creationId="{E9DC12E6-1EE8-B6A4-BE62-21FA14B69D94}"/>
          </ac:inkMkLst>
        </pc:inkChg>
        <pc:inkChg chg="add mod">
          <ac:chgData name="Tim Cook" userId="d1c7cfb340f2c7ab" providerId="LiveId" clId="{54E08E63-9D97-43AD-81D6-B25531AF78A2}" dt="2023-04-21T01:01:11.638" v="394" actId="1076"/>
          <ac:inkMkLst>
            <pc:docMk/>
            <pc:sldMk cId="1801214575" sldId="501"/>
            <ac:inkMk id="36" creationId="{1944FED4-E1E2-403E-8B58-2FA64B8CFBD6}"/>
          </ac:inkMkLst>
        </pc:inkChg>
        <pc:inkChg chg="add mod">
          <ac:chgData name="Tim Cook" userId="d1c7cfb340f2c7ab" providerId="LiveId" clId="{54E08E63-9D97-43AD-81D6-B25531AF78A2}" dt="2023-04-21T01:01:11.638" v="394" actId="1076"/>
          <ac:inkMkLst>
            <pc:docMk/>
            <pc:sldMk cId="1801214575" sldId="501"/>
            <ac:inkMk id="37" creationId="{DF91FD3C-2CB7-B749-D100-24E2B120FB2A}"/>
          </ac:inkMkLst>
        </pc:inkChg>
        <pc:inkChg chg="add mod">
          <ac:chgData name="Tim Cook" userId="d1c7cfb340f2c7ab" providerId="LiveId" clId="{54E08E63-9D97-43AD-81D6-B25531AF78A2}" dt="2023-04-21T01:01:11.638" v="394" actId="1076"/>
          <ac:inkMkLst>
            <pc:docMk/>
            <pc:sldMk cId="1801214575" sldId="501"/>
            <ac:inkMk id="38" creationId="{9F8DAB2E-5670-C275-C15C-5AA5307D9F03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39" creationId="{33329992-8858-4779-B76E-85CF8BD89535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40" creationId="{45882F64-D2CF-C921-287F-6D7B0A17D3A9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40" creationId="{79F88A94-A324-9141-97CE-00312BD949D1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41" creationId="{15AEB98E-306C-8D13-0451-926207E4A40F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41" creationId="{F909373C-6759-CCB7-B67C-E054B21C6760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42" creationId="{4EBD5E39-16BC-1459-AC1D-60AA0D4E6C00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43" creationId="{4B02E32C-A8C5-5A02-39E4-97C41A0DD247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45" creationId="{62B19E5F-A81D-5A13-8623-AC4A48599D73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46" creationId="{ADB62361-0A8C-FA1D-3A63-BA88325B9DFB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47" creationId="{AD534A3C-A5D0-B364-C68F-EDDF6DF68CCA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48" creationId="{B746C3C7-8290-E9DD-86A4-069C833D15C2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49" creationId="{B6A54B88-F696-F4E7-D7B2-8BC0BBF9EF77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50" creationId="{70376990-1DF8-50A7-A9F5-2CBC2B3C71D2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51" creationId="{71EC055B-EA04-46AC-C9DA-FC487A671040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52" creationId="{E5AE8686-C2C0-5D73-A9DF-E87EA68AA689}"/>
          </ac:inkMkLst>
        </pc:inkChg>
        <pc:inkChg chg="add mod">
          <ac:chgData name="Tim Cook" userId="d1c7cfb340f2c7ab" providerId="LiveId" clId="{54E08E63-9D97-43AD-81D6-B25531AF78A2}" dt="2023-04-21T01:47:51.800" v="588" actId="1076"/>
          <ac:inkMkLst>
            <pc:docMk/>
            <pc:sldMk cId="1801214575" sldId="501"/>
            <ac:inkMk id="53" creationId="{B89E3050-0ECD-D6D4-087B-B47D989CC8F6}"/>
          </ac:inkMkLst>
        </pc:inkChg>
        <pc:inkChg chg="add mod">
          <ac:chgData name="Tim Cook" userId="d1c7cfb340f2c7ab" providerId="LiveId" clId="{54E08E63-9D97-43AD-81D6-B25531AF78A2}" dt="2023-04-21T01:47:42.214" v="586" actId="1076"/>
          <ac:inkMkLst>
            <pc:docMk/>
            <pc:sldMk cId="1801214575" sldId="501"/>
            <ac:inkMk id="54" creationId="{FD502FFA-EEB3-F5D6-EA1E-2A4168450FF8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56" creationId="{B0A7B9C9-BAF2-50C4-7217-9F328A91E86A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57" creationId="{75F4A832-769E-8F1C-F5A6-DABC721A9FED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58" creationId="{D95D41F5-85F2-9D6C-BB24-61FF16912EEA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59" creationId="{7E62CDD0-38E1-0370-E56C-A69FD92E5D6E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60" creationId="{B8F20150-214F-D1CC-1D13-828C2FBFEEC4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62" creationId="{175DD637-C204-D6DD-E5D9-A8CBCA776BC4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63" creationId="{9EA2B5AD-A221-FCD6-33F9-02C978C09EE0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64" creationId="{ACBBFCF9-7402-7132-0015-BF1AAD81A9E2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65" creationId="{D1EF89E1-65B7-0867-9C2D-DDD8DF9D288A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66" creationId="{4FDF95B5-2871-AB9A-9128-750B8D7591A2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67" creationId="{57B4A2BB-0A96-F533-98A0-4641C67EBE98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68" creationId="{A781D954-B83B-6058-3FFD-D9DDA392A1BC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69" creationId="{DC6A2368-E2C2-A26F-293A-188BC494BA2B}"/>
          </ac:inkMkLst>
        </pc:inkChg>
        <pc:inkChg chg="add mod">
          <ac:chgData name="Tim Cook" userId="d1c7cfb340f2c7ab" providerId="LiveId" clId="{54E08E63-9D97-43AD-81D6-B25531AF78A2}" dt="2023-04-21T01:47:48.479" v="587" actId="1076"/>
          <ac:inkMkLst>
            <pc:docMk/>
            <pc:sldMk cId="1801214575" sldId="501"/>
            <ac:inkMk id="70" creationId="{FE69CFAF-7BAA-33C1-30EC-2042ED25896B}"/>
          </ac:inkMkLst>
        </pc:inkChg>
        <pc:inkChg chg="add mod">
          <ac:chgData name="Tim Cook" userId="d1c7cfb340f2c7ab" providerId="LiveId" clId="{54E08E63-9D97-43AD-81D6-B25531AF78A2}" dt="2023-04-21T01:47:48.479" v="587" actId="1076"/>
          <ac:inkMkLst>
            <pc:docMk/>
            <pc:sldMk cId="1801214575" sldId="501"/>
            <ac:inkMk id="71" creationId="{00191389-9E31-FE07-0AB3-394C498FFC81}"/>
          </ac:inkMkLst>
        </pc:inkChg>
        <pc:inkChg chg="add mod">
          <ac:chgData name="Tim Cook" userId="d1c7cfb340f2c7ab" providerId="LiveId" clId="{54E08E63-9D97-43AD-81D6-B25531AF78A2}" dt="2023-04-21T01:47:48.479" v="587" actId="1076"/>
          <ac:inkMkLst>
            <pc:docMk/>
            <pc:sldMk cId="1801214575" sldId="501"/>
            <ac:inkMk id="72" creationId="{976191AA-D878-EB85-FF51-4D0DD5AF2A96}"/>
          </ac:inkMkLst>
        </pc:inkChg>
      </pc:sldChg>
      <pc:sldChg chg="addSp delSp modSp new mod">
        <pc:chgData name="Tim Cook" userId="d1c7cfb340f2c7ab" providerId="LiveId" clId="{54E08E63-9D97-43AD-81D6-B25531AF78A2}" dt="2023-04-21T01:24:24.825" v="566" actId="313"/>
        <pc:sldMkLst>
          <pc:docMk/>
          <pc:sldMk cId="1808346266" sldId="502"/>
        </pc:sldMkLst>
        <pc:spChg chg="mod">
          <ac:chgData name="Tim Cook" userId="d1c7cfb340f2c7ab" providerId="LiveId" clId="{54E08E63-9D97-43AD-81D6-B25531AF78A2}" dt="2023-04-21T01:24:24.825" v="566" actId="313"/>
          <ac:spMkLst>
            <pc:docMk/>
            <pc:sldMk cId="1808346266" sldId="502"/>
            <ac:spMk id="2" creationId="{7ACB0131-02AB-10F2-F767-E593A6E23B76}"/>
          </ac:spMkLst>
        </pc:spChg>
        <pc:spChg chg="del">
          <ac:chgData name="Tim Cook" userId="d1c7cfb340f2c7ab" providerId="LiveId" clId="{54E08E63-9D97-43AD-81D6-B25531AF78A2}" dt="2023-04-21T01:04:33.665" v="463" actId="21"/>
          <ac:spMkLst>
            <pc:docMk/>
            <pc:sldMk cId="1808346266" sldId="502"/>
            <ac:spMk id="3" creationId="{0CD56ECE-CB0C-E01C-89B9-5C37C4A643C0}"/>
          </ac:spMkLst>
        </pc:spChg>
        <pc:grpChg chg="add mod">
          <ac:chgData name="Tim Cook" userId="d1c7cfb340f2c7ab" providerId="LiveId" clId="{54E08E63-9D97-43AD-81D6-B25531AF78A2}" dt="2023-04-21T01:22:46.513" v="540" actId="14100"/>
          <ac:grpSpMkLst>
            <pc:docMk/>
            <pc:sldMk cId="1808346266" sldId="502"/>
            <ac:grpSpMk id="3" creationId="{AFC46156-2F04-4DCF-7B75-8C48BBFA998D}"/>
          </ac:grpSpMkLst>
        </pc:grpChg>
        <pc:grpChg chg="add mod">
          <ac:chgData name="Tim Cook" userId="d1c7cfb340f2c7ab" providerId="LiveId" clId="{54E08E63-9D97-43AD-81D6-B25531AF78A2}" dt="2023-04-21T01:22:46.513" v="540" actId="14100"/>
          <ac:grpSpMkLst>
            <pc:docMk/>
            <pc:sldMk cId="1808346266" sldId="502"/>
            <ac:grpSpMk id="9" creationId="{EEFFA9E8-A041-9D93-FFAD-9D3E754C39C3}"/>
          </ac:grpSpMkLst>
        </pc:grpChg>
        <pc:grpChg chg="mod">
          <ac:chgData name="Tim Cook" userId="d1c7cfb340f2c7ab" providerId="LiveId" clId="{54E08E63-9D97-43AD-81D6-B25531AF78A2}" dt="2023-04-21T01:22:46.513" v="540" actId="14100"/>
          <ac:grpSpMkLst>
            <pc:docMk/>
            <pc:sldMk cId="1808346266" sldId="502"/>
            <ac:grpSpMk id="27" creationId="{D6F933B3-6C22-5C21-D620-A85D3465D522}"/>
          </ac:grpSpMkLst>
        </pc:grpChg>
        <pc:grpChg chg="add mod">
          <ac:chgData name="Tim Cook" userId="d1c7cfb340f2c7ab" providerId="LiveId" clId="{54E08E63-9D97-43AD-81D6-B25531AF78A2}" dt="2023-04-21T01:22:52.752" v="542" actId="1076"/>
          <ac:grpSpMkLst>
            <pc:docMk/>
            <pc:sldMk cId="1808346266" sldId="502"/>
            <ac:grpSpMk id="51" creationId="{2920162F-D45A-2FAB-F724-9621D3045DE7}"/>
          </ac:grpSpMkLst>
        </pc:grpChg>
        <pc:grpChg chg="mod">
          <ac:chgData name="Tim Cook" userId="d1c7cfb340f2c7ab" providerId="LiveId" clId="{54E08E63-9D97-43AD-81D6-B25531AF78A2}" dt="2023-04-21T01:22:46.513" v="540" actId="14100"/>
          <ac:grpSpMkLst>
            <pc:docMk/>
            <pc:sldMk cId="1808346266" sldId="502"/>
            <ac:grpSpMk id="52" creationId="{5F8402B5-0F81-22D5-4310-72228CFA1582}"/>
          </ac:grpSpMkLst>
        </pc:grpChg>
        <pc:grpChg chg="add mod">
          <ac:chgData name="Tim Cook" userId="d1c7cfb340f2c7ab" providerId="LiveId" clId="{54E08E63-9D97-43AD-81D6-B25531AF78A2}" dt="2023-04-21T01:22:52.752" v="542" actId="1076"/>
          <ac:grpSpMkLst>
            <pc:docMk/>
            <pc:sldMk cId="1808346266" sldId="502"/>
            <ac:grpSpMk id="59" creationId="{0F464C56-9877-C101-E9DA-32C0668F46B8}"/>
          </ac:grpSpMkLst>
        </pc:grp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4" creationId="{243977B6-4F5B-ACBD-52E5-474B48821320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5" creationId="{438FA481-712F-CCB6-F194-4264AC7ECD5A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6" creationId="{A5B07D1E-F619-A839-0D48-D63075A4D1C3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7" creationId="{01D82CFC-F45C-62E9-163F-089C4063D6A2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8" creationId="{D53477D9-2BAD-EC53-8B31-512A1C282350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10" creationId="{A05F7E4E-5743-684C-7329-8121B7EC5752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11" creationId="{39AA4AC7-A5C8-5377-8957-3FE3EF7E9780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12" creationId="{47AD306B-5788-2701-0461-E72968394DE0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13" creationId="{AEF9F5C7-9DB3-3FE8-49DE-25524CF36F0E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14" creationId="{048EC229-2369-925A-E7B3-7A963E4F6593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15" creationId="{D6107F4F-916D-2F34-7024-C58708DDB5B3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16" creationId="{24CE9FB0-633E-94EB-73E0-510A9C6C6A7A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17" creationId="{F4547261-6030-48C1-5781-82454A85119F}"/>
          </ac:inkMkLst>
        </pc:inkChg>
        <pc:inkChg chg="add mod">
          <ac:chgData name="Tim Cook" userId="d1c7cfb340f2c7ab" providerId="LiveId" clId="{54E08E63-9D97-43AD-81D6-B25531AF78A2}" dt="2023-04-21T01:22:46.513" v="540" actId="14100"/>
          <ac:inkMkLst>
            <pc:docMk/>
            <pc:sldMk cId="1808346266" sldId="502"/>
            <ac:inkMk id="18" creationId="{268F503F-8C79-B5C0-2338-DE8FBC7037BB}"/>
          </ac:inkMkLst>
        </pc:inkChg>
        <pc:inkChg chg="add mod">
          <ac:chgData name="Tim Cook" userId="d1c7cfb340f2c7ab" providerId="LiveId" clId="{54E08E63-9D97-43AD-81D6-B25531AF78A2}" dt="2023-04-21T01:22:46.513" v="540" actId="14100"/>
          <ac:inkMkLst>
            <pc:docMk/>
            <pc:sldMk cId="1808346266" sldId="502"/>
            <ac:inkMk id="19" creationId="{DBAB5C61-3BD1-6315-45F6-2E37B4972B58}"/>
          </ac:inkMkLst>
        </pc:inkChg>
        <pc:inkChg chg="mod">
          <ac:chgData name="Tim Cook" userId="d1c7cfb340f2c7ab" providerId="LiveId" clId="{54E08E63-9D97-43AD-81D6-B25531AF78A2}" dt="2023-04-21T01:22:46.513" v="540" actId="14100"/>
          <ac:inkMkLst>
            <pc:docMk/>
            <pc:sldMk cId="1808346266" sldId="502"/>
            <ac:inkMk id="20" creationId="{2086E6FD-CC17-1EFB-8273-2A5DEC3C60F9}"/>
          </ac:inkMkLst>
        </pc:inkChg>
        <pc:inkChg chg="mod">
          <ac:chgData name="Tim Cook" userId="d1c7cfb340f2c7ab" providerId="LiveId" clId="{54E08E63-9D97-43AD-81D6-B25531AF78A2}" dt="2023-04-21T01:22:46.513" v="540" actId="14100"/>
          <ac:inkMkLst>
            <pc:docMk/>
            <pc:sldMk cId="1808346266" sldId="502"/>
            <ac:inkMk id="28" creationId="{D208DD43-ABB0-AFE8-EEBC-E66325AE7E2C}"/>
          </ac:inkMkLst>
        </pc:inkChg>
        <pc:inkChg chg="mod">
          <ac:chgData name="Tim Cook" userId="d1c7cfb340f2c7ab" providerId="LiveId" clId="{54E08E63-9D97-43AD-81D6-B25531AF78A2}" dt="2023-04-21T01:22:46.513" v="540" actId="14100"/>
          <ac:inkMkLst>
            <pc:docMk/>
            <pc:sldMk cId="1808346266" sldId="502"/>
            <ac:inkMk id="45" creationId="{6824ACA1-51C8-7C05-EB1E-1002A0968B92}"/>
          </ac:inkMkLst>
        </pc:inkChg>
        <pc:inkChg chg="mod">
          <ac:chgData name="Tim Cook" userId="d1c7cfb340f2c7ab" providerId="LiveId" clId="{54E08E63-9D97-43AD-81D6-B25531AF78A2}" dt="2023-04-21T01:22:46.513" v="540" actId="14100"/>
          <ac:inkMkLst>
            <pc:docMk/>
            <pc:sldMk cId="1808346266" sldId="502"/>
            <ac:inkMk id="46" creationId="{DD85AD3D-0BC1-B118-1D9C-2C5CCB285F6F}"/>
          </ac:inkMkLst>
        </pc:inkChg>
        <pc:inkChg chg="mod">
          <ac:chgData name="Tim Cook" userId="d1c7cfb340f2c7ab" providerId="LiveId" clId="{54E08E63-9D97-43AD-81D6-B25531AF78A2}" dt="2023-04-21T01:22:46.513" v="540" actId="14100"/>
          <ac:inkMkLst>
            <pc:docMk/>
            <pc:sldMk cId="1808346266" sldId="502"/>
            <ac:inkMk id="47" creationId="{E7D08F28-3DF7-AC25-D89C-77B4493A303D}"/>
          </ac:inkMkLst>
        </pc:inkChg>
        <pc:inkChg chg="mod">
          <ac:chgData name="Tim Cook" userId="d1c7cfb340f2c7ab" providerId="LiveId" clId="{54E08E63-9D97-43AD-81D6-B25531AF78A2}" dt="2023-04-21T01:22:46.513" v="540" actId="14100"/>
          <ac:inkMkLst>
            <pc:docMk/>
            <pc:sldMk cId="1808346266" sldId="502"/>
            <ac:inkMk id="48" creationId="{F9EB877B-7D7D-7512-50C2-4C1EF88C0DBE}"/>
          </ac:inkMkLst>
        </pc:inkChg>
        <pc:inkChg chg="mod">
          <ac:chgData name="Tim Cook" userId="d1c7cfb340f2c7ab" providerId="LiveId" clId="{54E08E63-9D97-43AD-81D6-B25531AF78A2}" dt="2023-04-21T01:22:46.513" v="540" actId="14100"/>
          <ac:inkMkLst>
            <pc:docMk/>
            <pc:sldMk cId="1808346266" sldId="502"/>
            <ac:inkMk id="50" creationId="{07A2EE4F-8E49-32D0-11C0-15F3CB7A694D}"/>
          </ac:inkMkLst>
        </pc:inkChg>
        <pc:inkChg chg="mod">
          <ac:chgData name="Tim Cook" userId="d1c7cfb340f2c7ab" providerId="LiveId" clId="{54E08E63-9D97-43AD-81D6-B25531AF78A2}" dt="2023-04-21T01:22:59.994" v="544" actId="1076"/>
          <ac:inkMkLst>
            <pc:docMk/>
            <pc:sldMk cId="1808346266" sldId="502"/>
            <ac:inkMk id="53" creationId="{3077119C-0668-13D9-9066-D0309F522E6A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54" creationId="{ACEC6507-B11F-4382-7472-2F55BD8ADAE7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55" creationId="{176805A0-F57E-42F1-9810-3FE1244A2CEB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56" creationId="{523FE86F-06F3-F3CD-7FFB-617577B3F1E9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57" creationId="{0A9B890C-F164-D2F2-D205-F73F856C95B6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58" creationId="{3198A8C2-9769-5F3D-65D5-6D28E0522EDC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60" creationId="{D8961EFB-C078-C297-A07B-D030EEAD90F1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61" creationId="{075E65CA-4989-3EF7-4588-4E6100B923E2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62" creationId="{B653511D-4688-0978-3AF1-22F376FE1C24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63" creationId="{1AE1A0CF-04E0-A203-D605-A3E4B699866E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64" creationId="{A7EDCAC1-BF85-3EEC-DBC0-443133603BAA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65" creationId="{44A9B246-A57E-6021-E4FD-62F3DEF07E58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66" creationId="{2A336EAB-D6FE-29FC-A107-AA887DF55CBD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67" creationId="{5BD357AF-04DE-F3EE-9571-180BBED408E5}"/>
          </ac:inkMkLst>
        </pc:inkChg>
        <pc:inkChg chg="add mod">
          <ac:chgData name="Tim Cook" userId="d1c7cfb340f2c7ab" providerId="LiveId" clId="{54E08E63-9D97-43AD-81D6-B25531AF78A2}" dt="2023-04-21T01:22:52.752" v="542" actId="1076"/>
          <ac:inkMkLst>
            <pc:docMk/>
            <pc:sldMk cId="1808346266" sldId="502"/>
            <ac:inkMk id="68" creationId="{AD860FE3-C00A-F029-DE1A-B1E56F209F28}"/>
          </ac:inkMkLst>
        </pc:inkChg>
        <pc:inkChg chg="add mod">
          <ac:chgData name="Tim Cook" userId="d1c7cfb340f2c7ab" providerId="LiveId" clId="{54E08E63-9D97-43AD-81D6-B25531AF78A2}" dt="2023-04-21T01:22:52.752" v="542" actId="1076"/>
          <ac:inkMkLst>
            <pc:docMk/>
            <pc:sldMk cId="1808346266" sldId="502"/>
            <ac:inkMk id="69" creationId="{B0E7E116-71F4-73DA-2E53-DA5332D13F83}"/>
          </ac:inkMkLst>
        </pc:inkChg>
      </pc:sldChg>
      <pc:sldChg chg="add">
        <pc:chgData name="Tim Cook" userId="d1c7cfb340f2c7ab" providerId="LiveId" clId="{54E08E63-9D97-43AD-81D6-B25531AF78A2}" dt="2023-04-21T01:49:40.048" v="590"/>
        <pc:sldMkLst>
          <pc:docMk/>
          <pc:sldMk cId="2722565405" sldId="505"/>
        </pc:sldMkLst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5D615F76-CA9C-4BC0-825C-D8AAB65CC736}"/>
    <pc:docChg chg="undo redo custSel modSld">
      <pc:chgData name="Tim Cook" userId="d1c7cfb340f2c7ab" providerId="LiveId" clId="{5D615F76-CA9C-4BC0-825C-D8AAB65CC736}" dt="2023-03-27T00:32:59.158" v="964"/>
      <pc:docMkLst>
        <pc:docMk/>
      </pc:docMkLst>
      <pc:sldChg chg="addSp delSp mod">
        <pc:chgData name="Tim Cook" userId="d1c7cfb340f2c7ab" providerId="LiveId" clId="{5D615F76-CA9C-4BC0-825C-D8AAB65CC736}" dt="2023-03-26T23:25:58.617" v="1"/>
        <pc:sldMkLst>
          <pc:docMk/>
          <pc:sldMk cId="1484025802" sldId="449"/>
        </pc:sldMkLst>
        <pc:inkChg chg="add del">
          <ac:chgData name="Tim Cook" userId="d1c7cfb340f2c7ab" providerId="LiveId" clId="{5D615F76-CA9C-4BC0-825C-D8AAB65CC736}" dt="2023-03-26T23:25:58.617" v="1"/>
          <ac:inkMkLst>
            <pc:docMk/>
            <pc:sldMk cId="1484025802" sldId="449"/>
            <ac:inkMk id="4" creationId="{B6451893-A2AD-6347-1DD3-FF412EA28531}"/>
          </ac:inkMkLst>
        </pc:inkChg>
      </pc:sldChg>
      <pc:sldChg chg="addSp modSp mod">
        <pc:chgData name="Tim Cook" userId="d1c7cfb340f2c7ab" providerId="LiveId" clId="{5D615F76-CA9C-4BC0-825C-D8AAB65CC736}" dt="2023-03-27T00:32:59.158" v="964"/>
        <pc:sldMkLst>
          <pc:docMk/>
          <pc:sldMk cId="3335275008" sldId="464"/>
        </pc:sldMkLst>
        <pc:grpChg chg="mod">
          <ac:chgData name="Tim Cook" userId="d1c7cfb340f2c7ab" providerId="LiveId" clId="{5D615F76-CA9C-4BC0-825C-D8AAB65CC736}" dt="2023-03-27T00:32:59.158" v="964"/>
          <ac:grpSpMkLst>
            <pc:docMk/>
            <pc:sldMk cId="3335275008" sldId="464"/>
            <ac:grpSpMk id="11" creationId="{C2E18BDE-5A42-9CE6-2E32-29397B78A723}"/>
          </ac:grpSpMkLst>
        </pc:grpChg>
        <pc:inkChg chg="mod">
          <ac:chgData name="Tim Cook" userId="d1c7cfb340f2c7ab" providerId="LiveId" clId="{5D615F76-CA9C-4BC0-825C-D8AAB65CC736}" dt="2023-03-27T00:32:52.656" v="961" actId="1076"/>
          <ac:inkMkLst>
            <pc:docMk/>
            <pc:sldMk cId="3335275008" sldId="464"/>
            <ac:inkMk id="3" creationId="{465BF37B-DBFE-FF75-C76D-A99D08FFA841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9" creationId="{8B2FF3E8-1967-2E27-A075-41EDADFD0604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10" creationId="{A36BBE2F-0F56-DA5C-D49D-BD27EAD4E757}"/>
          </ac:inkMkLst>
        </pc:inkChg>
      </pc:sldChg>
      <pc:sldChg chg="addSp delSp modSp mod">
        <pc:chgData name="Tim Cook" userId="d1c7cfb340f2c7ab" providerId="LiveId" clId="{5D615F76-CA9C-4BC0-825C-D8AAB65CC736}" dt="2023-03-26T23:30:23.929" v="241"/>
        <pc:sldMkLst>
          <pc:docMk/>
          <pc:sldMk cId="2594090708" sldId="465"/>
        </pc:sldMkLst>
        <pc:spChg chg="mod">
          <ac:chgData name="Tim Cook" userId="d1c7cfb340f2c7ab" providerId="LiveId" clId="{5D615F76-CA9C-4BC0-825C-D8AAB65CC736}" dt="2023-03-26T23:28:04.589" v="130" actId="1076"/>
          <ac:spMkLst>
            <pc:docMk/>
            <pc:sldMk cId="2594090708" sldId="465"/>
            <ac:spMk id="2" creationId="{5C6A5A0B-3C2A-B553-E7A9-C9541CD3D574}"/>
          </ac:spMkLst>
        </pc:spChg>
        <pc:grpChg chg="mod">
          <ac:chgData name="Tim Cook" userId="d1c7cfb340f2c7ab" providerId="LiveId" clId="{5D615F76-CA9C-4BC0-825C-D8AAB65CC736}" dt="2023-03-26T23:26:29.886" v="20"/>
          <ac:grpSpMkLst>
            <pc:docMk/>
            <pc:sldMk cId="2594090708" sldId="465"/>
            <ac:grpSpMk id="17" creationId="{5348F145-39D3-5B04-D169-C373B685D300}"/>
          </ac:grpSpMkLst>
        </pc:grpChg>
        <pc:grpChg chg="del mod">
          <ac:chgData name="Tim Cook" userId="d1c7cfb340f2c7ab" providerId="LiveId" clId="{5D615F76-CA9C-4BC0-825C-D8AAB65CC736}" dt="2023-03-26T23:30:16.408" v="232"/>
          <ac:grpSpMkLst>
            <pc:docMk/>
            <pc:sldMk cId="2594090708" sldId="465"/>
            <ac:grpSpMk id="18" creationId="{CA4534AA-F05C-FB46-58FC-E8B6960BEAD2}"/>
          </ac:grpSpMkLst>
        </pc:grpChg>
        <pc:grpChg chg="del mod">
          <ac:chgData name="Tim Cook" userId="d1c7cfb340f2c7ab" providerId="LiveId" clId="{5D615F76-CA9C-4BC0-825C-D8AAB65CC736}" dt="2023-03-26T23:30:21.840" v="237"/>
          <ac:grpSpMkLst>
            <pc:docMk/>
            <pc:sldMk cId="2594090708" sldId="465"/>
            <ac:grpSpMk id="21" creationId="{A9D32316-481E-05DA-61A7-6EB50BD7EF88}"/>
          </ac:grpSpMkLst>
        </pc:grpChg>
        <pc:grpChg chg="del mod">
          <ac:chgData name="Tim Cook" userId="d1c7cfb340f2c7ab" providerId="LiveId" clId="{5D615F76-CA9C-4BC0-825C-D8AAB65CC736}" dt="2023-03-26T23:26:44.104" v="47"/>
          <ac:grpSpMkLst>
            <pc:docMk/>
            <pc:sldMk cId="2594090708" sldId="465"/>
            <ac:grpSpMk id="24" creationId="{04A805E4-C9CF-5973-CB4C-C5F7C5D84245}"/>
          </ac:grpSpMkLst>
        </pc:grpChg>
        <pc:grpChg chg="mod">
          <ac:chgData name="Tim Cook" userId="d1c7cfb340f2c7ab" providerId="LiveId" clId="{5D615F76-CA9C-4BC0-825C-D8AAB65CC736}" dt="2023-03-26T23:30:23.929" v="241"/>
          <ac:grpSpMkLst>
            <pc:docMk/>
            <pc:sldMk cId="2594090708" sldId="465"/>
            <ac:grpSpMk id="24" creationId="{40C1F07B-7CCC-635C-EE8F-711EDB676D45}"/>
          </ac:grpSpMkLst>
        </pc:grpChg>
        <pc:grpChg chg="del mod">
          <ac:chgData name="Tim Cook" userId="d1c7cfb340f2c7ab" providerId="LiveId" clId="{5D615F76-CA9C-4BC0-825C-D8AAB65CC736}" dt="2023-03-26T23:28:54.005" v="162"/>
          <ac:grpSpMkLst>
            <pc:docMk/>
            <pc:sldMk cId="2594090708" sldId="465"/>
            <ac:grpSpMk id="27" creationId="{1986A8F3-41F6-F1EE-EA08-79DC9D0A5073}"/>
          </ac:grpSpMkLst>
        </pc:grpChg>
        <pc:grpChg chg="del mod">
          <ac:chgData name="Tim Cook" userId="d1c7cfb340f2c7ab" providerId="LiveId" clId="{5D615F76-CA9C-4BC0-825C-D8AAB65CC736}" dt="2023-03-26T23:26:42.242" v="41"/>
          <ac:grpSpMkLst>
            <pc:docMk/>
            <pc:sldMk cId="2594090708" sldId="465"/>
            <ac:grpSpMk id="32" creationId="{D7EBE449-CF0D-4320-FB4B-9EB16F2044FE}"/>
          </ac:grpSpMkLst>
        </pc:grpChg>
        <pc:grpChg chg="del mod">
          <ac:chgData name="Tim Cook" userId="d1c7cfb340f2c7ab" providerId="LiveId" clId="{5D615F76-CA9C-4BC0-825C-D8AAB65CC736}" dt="2023-03-26T23:27:00.905" v="72"/>
          <ac:grpSpMkLst>
            <pc:docMk/>
            <pc:sldMk cId="2594090708" sldId="465"/>
            <ac:grpSpMk id="47" creationId="{609A02C5-6854-A4D4-E66C-5627FF50B669}"/>
          </ac:grpSpMkLst>
        </pc:grpChg>
        <pc:grpChg chg="del mod">
          <ac:chgData name="Tim Cook" userId="d1c7cfb340f2c7ab" providerId="LiveId" clId="{5D615F76-CA9C-4BC0-825C-D8AAB65CC736}" dt="2023-03-26T23:27:07.127" v="89"/>
          <ac:grpSpMkLst>
            <pc:docMk/>
            <pc:sldMk cId="2594090708" sldId="465"/>
            <ac:grpSpMk id="49" creationId="{D3677C40-9906-5E64-8D9A-B18F7E9C4C70}"/>
          </ac:grpSpMkLst>
        </pc:grpChg>
        <pc:grpChg chg="del 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7" creationId="{2D670F61-296B-245D-6E9A-1C849D517038}"/>
          </ac:grpSpMkLst>
        </pc:grpChg>
        <pc:grpChg chg="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9" creationId="{52E62F48-917C-0745-5024-09A63D6EF6A0}"/>
          </ac:grpSpMkLst>
        </pc:grpChg>
        <pc:grpChg chg="del 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1" creationId="{1EB816AC-30FA-690C-20AD-6F9AC9C43BDA}"/>
          </ac:grpSpMkLst>
        </pc:grpChg>
        <pc:grpChg chg="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5D615F76-CA9C-4BC0-825C-D8AAB65CC736}" dt="2023-03-26T23:27:14.578" v="99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5D615F76-CA9C-4BC0-825C-D8AAB65CC736}" dt="2023-03-26T23:27:19.233" v="109"/>
          <ac:grpSpMkLst>
            <pc:docMk/>
            <pc:sldMk cId="2594090708" sldId="465"/>
            <ac:grpSpMk id="77" creationId="{8058114F-1D3E-3DA4-04F9-862B49CC1F15}"/>
          </ac:grpSpMkLst>
        </pc:grpChg>
        <pc:grpChg chg="del mod">
          <ac:chgData name="Tim Cook" userId="d1c7cfb340f2c7ab" providerId="LiveId" clId="{5D615F76-CA9C-4BC0-825C-D8AAB65CC736}" dt="2023-03-26T23:27:30.733" v="118"/>
          <ac:grpSpMkLst>
            <pc:docMk/>
            <pc:sldMk cId="2594090708" sldId="465"/>
            <ac:grpSpMk id="81" creationId="{C38DA9A4-3DD6-77DE-12FF-CBAB343E6E09}"/>
          </ac:grpSpMkLst>
        </pc:grpChg>
        <pc:grpChg chg="del mod">
          <ac:chgData name="Tim Cook" userId="d1c7cfb340f2c7ab" providerId="LiveId" clId="{5D615F76-CA9C-4BC0-825C-D8AAB65CC736}" dt="2023-03-26T23:27:33.813" v="121"/>
          <ac:grpSpMkLst>
            <pc:docMk/>
            <pc:sldMk cId="2594090708" sldId="465"/>
            <ac:grpSpMk id="84" creationId="{193EB829-9DCC-BCFF-F817-D0CBE82B0580}"/>
          </ac:grpSpMkLst>
        </pc:grpChg>
        <pc:grpChg chg="del 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6" creationId="{0484745A-4A37-299D-B5C4-8D733329C692}"/>
          </ac:grpSpMkLst>
        </pc:grpChg>
        <pc:grpChg chg="del mod">
          <ac:chgData name="Tim Cook" userId="d1c7cfb340f2c7ab" providerId="LiveId" clId="{5D615F76-CA9C-4BC0-825C-D8AAB65CC736}" dt="2023-03-26T23:29:29.773" v="200"/>
          <ac:grpSpMkLst>
            <pc:docMk/>
            <pc:sldMk cId="2594090708" sldId="465"/>
            <ac:grpSpMk id="86" creationId="{B718FABC-CA85-310F-5667-732F764AFD44}"/>
          </ac:grpSpMkLst>
        </pc:grpChg>
        <pc:grpChg chg="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8" creationId="{1E82E440-BDE6-65CA-1B40-C0CD3154773C}"/>
          </ac:grpSpMkLst>
        </pc:grpChg>
        <pc:grpChg chg="del mod">
          <ac:chgData name="Tim Cook" userId="d1c7cfb340f2c7ab" providerId="LiveId" clId="{5D615F76-CA9C-4BC0-825C-D8AAB65CC736}" dt="2023-03-26T23:29:31.741" v="204"/>
          <ac:grpSpMkLst>
            <pc:docMk/>
            <pc:sldMk cId="2594090708" sldId="465"/>
            <ac:grpSpMk id="94" creationId="{E2F70BCE-8E12-7CCF-6C9C-6AE687B76C2B}"/>
          </ac:grpSpMkLst>
        </pc:grpChg>
        <pc:grpChg chg="del mod">
          <ac:chgData name="Tim Cook" userId="d1c7cfb340f2c7ab" providerId="LiveId" clId="{5D615F76-CA9C-4BC0-825C-D8AAB65CC736}" dt="2023-03-26T23:29:42.932" v="224"/>
          <ac:grpSpMkLst>
            <pc:docMk/>
            <pc:sldMk cId="2594090708" sldId="465"/>
            <ac:grpSpMk id="98" creationId="{82BE5A9B-5604-7BAB-BCA4-1E3896851F37}"/>
          </ac:grpSpMkLst>
        </pc:grpChg>
        <pc:grpChg chg="del mod">
          <ac:chgData name="Tim Cook" userId="d1c7cfb340f2c7ab" providerId="LiveId" clId="{5D615F76-CA9C-4BC0-825C-D8AAB65CC736}" dt="2023-03-26T23:29:36.450" v="208"/>
          <ac:grpSpMkLst>
            <pc:docMk/>
            <pc:sldMk cId="2594090708" sldId="465"/>
            <ac:grpSpMk id="101" creationId="{215DE41B-31A5-7767-4E82-F6303FD676E2}"/>
          </ac:grpSpMkLst>
        </pc:grpChg>
        <pc:inkChg chg="add del">
          <ac:chgData name="Tim Cook" userId="d1c7cfb340f2c7ab" providerId="LiveId" clId="{5D615F76-CA9C-4BC0-825C-D8AAB65CC736}" dt="2023-03-26T23:28:38.423" v="135"/>
          <ac:inkMkLst>
            <pc:docMk/>
            <pc:sldMk cId="2594090708" sldId="465"/>
            <ac:inkMk id="3" creationId="{02AF7164-A3AC-7A1F-E175-1BB7BB0D9C74}"/>
          </ac:inkMkLst>
        </pc:inkChg>
        <pc:inkChg chg="add del">
          <ac:chgData name="Tim Cook" userId="d1c7cfb340f2c7ab" providerId="LiveId" clId="{5D615F76-CA9C-4BC0-825C-D8AAB65CC736}" dt="2023-03-26T23:29:58.071" v="227"/>
          <ac:inkMkLst>
            <pc:docMk/>
            <pc:sldMk cId="2594090708" sldId="465"/>
            <ac:inkMk id="3" creationId="{1BD52C25-6A8C-2489-7A27-BF651F36E5DE}"/>
          </ac:inkMkLst>
        </pc:inkChg>
        <pc:inkChg chg="add del">
          <ac:chgData name="Tim Cook" userId="d1c7cfb340f2c7ab" providerId="LiveId" clId="{5D615F76-CA9C-4BC0-825C-D8AAB65CC736}" dt="2023-03-26T23:26:20.700" v="6"/>
          <ac:inkMkLst>
            <pc:docMk/>
            <pc:sldMk cId="2594090708" sldId="465"/>
            <ac:inkMk id="3" creationId="{FC89EDB0-9C0A-7B65-DE06-5C34528127C8}"/>
          </ac:inkMkLst>
        </pc:inkChg>
        <pc:inkChg chg="add del">
          <ac:chgData name="Tim Cook" userId="d1c7cfb340f2c7ab" providerId="LiveId" clId="{5D615F76-CA9C-4BC0-825C-D8AAB65CC736}" dt="2023-03-26T23:28:38.423" v="136"/>
          <ac:inkMkLst>
            <pc:docMk/>
            <pc:sldMk cId="2594090708" sldId="465"/>
            <ac:inkMk id="4" creationId="{0FBF669D-7918-4C66-C6E2-8735D8121603}"/>
          </ac:inkMkLst>
        </pc:inkChg>
        <pc:inkChg chg="add del">
          <ac:chgData name="Tim Cook" userId="d1c7cfb340f2c7ab" providerId="LiveId" clId="{5D615F76-CA9C-4BC0-825C-D8AAB65CC736}" dt="2023-03-26T23:26:20.700" v="7"/>
          <ac:inkMkLst>
            <pc:docMk/>
            <pc:sldMk cId="2594090708" sldId="465"/>
            <ac:inkMk id="4" creationId="{1CBC13CC-5205-5571-1CC5-689EA2518482}"/>
          </ac:inkMkLst>
        </pc:inkChg>
        <pc:inkChg chg="add">
          <ac:chgData name="Tim Cook" userId="d1c7cfb340f2c7ab" providerId="LiveId" clId="{5D615F76-CA9C-4BC0-825C-D8AAB65CC736}" dt="2023-03-26T23:30:01.137" v="228" actId="9405"/>
          <ac:inkMkLst>
            <pc:docMk/>
            <pc:sldMk cId="2594090708" sldId="465"/>
            <ac:inkMk id="4" creationId="{8DF53529-40E4-26B4-6412-7D335C0894BA}"/>
          </ac:inkMkLst>
        </pc:inkChg>
        <pc:inkChg chg="add del">
          <ac:chgData name="Tim Cook" userId="d1c7cfb340f2c7ab" providerId="LiveId" clId="{5D615F76-CA9C-4BC0-825C-D8AAB65CC736}" dt="2023-03-26T23:28:38.423" v="134"/>
          <ac:inkMkLst>
            <pc:docMk/>
            <pc:sldMk cId="2594090708" sldId="465"/>
            <ac:inkMk id="5" creationId="{13DD1F2A-2EF2-19E1-8454-EC555DC70DAB}"/>
          </ac:inkMkLst>
        </pc:inkChg>
        <pc:inkChg chg="add del mod">
          <ac:chgData name="Tim Cook" userId="d1c7cfb340f2c7ab" providerId="LiveId" clId="{5D615F76-CA9C-4BC0-825C-D8AAB65CC736}" dt="2023-03-26T23:30:16.412" v="233"/>
          <ac:inkMkLst>
            <pc:docMk/>
            <pc:sldMk cId="2594090708" sldId="465"/>
            <ac:inkMk id="5" creationId="{3933C18B-7B6A-5068-9BF4-500F22EC25F3}"/>
          </ac:inkMkLst>
        </pc:inkChg>
        <pc:inkChg chg="add del">
          <ac:chgData name="Tim Cook" userId="d1c7cfb340f2c7ab" providerId="LiveId" clId="{5D615F76-CA9C-4BC0-825C-D8AAB65CC736}" dt="2023-03-26T23:26:20.700" v="5"/>
          <ac:inkMkLst>
            <pc:docMk/>
            <pc:sldMk cId="2594090708" sldId="465"/>
            <ac:inkMk id="5" creationId="{FBF61022-863E-4732-D863-EBBA10BD1402}"/>
          </ac:inkMkLst>
        </pc:inkChg>
        <pc:inkChg chg="add del">
          <ac:chgData name="Tim Cook" userId="d1c7cfb340f2c7ab" providerId="LiveId" clId="{5D615F76-CA9C-4BC0-825C-D8AAB65CC736}" dt="2023-03-26T23:28:45.619" v="142"/>
          <ac:inkMkLst>
            <pc:docMk/>
            <pc:sldMk cId="2594090708" sldId="465"/>
            <ac:inkMk id="6" creationId="{5F9CD729-E133-984C-35C3-BF96AE576AE7}"/>
          </ac:inkMkLst>
        </pc:inkChg>
        <pc:inkChg chg="add del">
          <ac:chgData name="Tim Cook" userId="d1c7cfb340f2c7ab" providerId="LiveId" clId="{5D615F76-CA9C-4BC0-825C-D8AAB65CC736}" dt="2023-03-26T23:26:23.672" v="9"/>
          <ac:inkMkLst>
            <pc:docMk/>
            <pc:sldMk cId="2594090708" sldId="465"/>
            <ac:inkMk id="6" creationId="{C8807B64-FAA7-A982-94E8-0DDC61E3A5AB}"/>
          </ac:inkMkLst>
        </pc:inkChg>
        <pc:inkChg chg="add del mod">
          <ac:chgData name="Tim Cook" userId="d1c7cfb340f2c7ab" providerId="LiveId" clId="{5D615F76-CA9C-4BC0-825C-D8AAB65CC736}" dt="2023-03-26T23:30:16.408" v="232"/>
          <ac:inkMkLst>
            <pc:docMk/>
            <pc:sldMk cId="2594090708" sldId="465"/>
            <ac:inkMk id="6" creationId="{EEA16DBE-3734-EC8B-D02D-9155ADDC0E08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7" creationId="{D673B36D-CDC8-CF02-16AD-C15F100F3CD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8" creationId="{F7F2A46C-8159-7E05-AB3E-553D7EBFDB8F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9" creationId="{24C7FE00-A07D-8FF9-5735-1CA4994273C2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0" creationId="{020B05AE-26C7-C6F2-0B8A-6AC07CB40023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1" creationId="{8E3842AD-7DCF-4FB1-81DF-F4B6B4D4C92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2" creationId="{495ACC46-5A07-7604-9D7A-0CCD13FC1147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3" creationId="{E606E23D-51C6-C828-5735-6A7AE59DFD7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4" creationId="{6BEAF475-6F60-14AD-4768-B93C49F8F5F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5" creationId="{B92D18EB-02B0-1B50-0F69-35BABA204E7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6" creationId="{803FE8AC-DEEC-4A1F-2846-7F269FA8E222}"/>
          </ac:inkMkLst>
        </pc:inkChg>
        <pc:inkChg chg="add del mod">
          <ac:chgData name="Tim Cook" userId="d1c7cfb340f2c7ab" providerId="LiveId" clId="{5D615F76-CA9C-4BC0-825C-D8AAB65CC736}" dt="2023-03-26T23:26:44.088" v="43"/>
          <ac:inkMkLst>
            <pc:docMk/>
            <pc:sldMk cId="2594090708" sldId="465"/>
            <ac:inkMk id="18" creationId="{1327C9E7-D0DC-88AB-6185-2FE500CC9014}"/>
          </ac:inkMkLst>
        </pc:inkChg>
        <pc:inkChg chg="add del">
          <ac:chgData name="Tim Cook" userId="d1c7cfb340f2c7ab" providerId="LiveId" clId="{5D615F76-CA9C-4BC0-825C-D8AAB65CC736}" dt="2023-03-26T23:28:45.619" v="143"/>
          <ac:inkMkLst>
            <pc:docMk/>
            <pc:sldMk cId="2594090708" sldId="465"/>
            <ac:inkMk id="18" creationId="{355DC3B1-CF2E-3211-0239-BB5325A5515E}"/>
          </ac:inkMkLst>
        </pc:inkChg>
        <pc:inkChg chg="add del mod">
          <ac:chgData name="Tim Cook" userId="d1c7cfb340f2c7ab" providerId="LiveId" clId="{5D615F76-CA9C-4BC0-825C-D8AAB65CC736}" dt="2023-03-26T23:26:44.104" v="45"/>
          <ac:inkMkLst>
            <pc:docMk/>
            <pc:sldMk cId="2594090708" sldId="465"/>
            <ac:inkMk id="19" creationId="{A905B48D-DBFC-7CF4-D29B-114411B86E9D}"/>
          </ac:inkMkLst>
        </pc:inkChg>
        <pc:inkChg chg="add del">
          <ac:chgData name="Tim Cook" userId="d1c7cfb340f2c7ab" providerId="LiveId" clId="{5D615F76-CA9C-4BC0-825C-D8AAB65CC736}" dt="2023-03-26T23:28:45.620" v="145"/>
          <ac:inkMkLst>
            <pc:docMk/>
            <pc:sldMk cId="2594090708" sldId="465"/>
            <ac:inkMk id="19" creationId="{D4B07D40-8A27-DAF0-E199-DF921B057E04}"/>
          </ac:inkMkLst>
        </pc:inkChg>
        <pc:inkChg chg="add del mod">
          <ac:chgData name="Tim Cook" userId="d1c7cfb340f2c7ab" providerId="LiveId" clId="{5D615F76-CA9C-4BC0-825C-D8AAB65CC736}" dt="2023-03-26T23:30:21.840" v="238"/>
          <ac:inkMkLst>
            <pc:docMk/>
            <pc:sldMk cId="2594090708" sldId="465"/>
            <ac:inkMk id="19" creationId="{E467776A-5918-8E13-00F0-BF08A6B16D8B}"/>
          </ac:inkMkLst>
        </pc:inkChg>
        <pc:inkChg chg="add del mod">
          <ac:chgData name="Tim Cook" userId="d1c7cfb340f2c7ab" providerId="LiveId" clId="{5D615F76-CA9C-4BC0-825C-D8AAB65CC736}" dt="2023-03-26T23:26:45.047" v="48"/>
          <ac:inkMkLst>
            <pc:docMk/>
            <pc:sldMk cId="2594090708" sldId="465"/>
            <ac:inkMk id="20" creationId="{8F64A48D-0E1D-913D-09BA-49912A6C1146}"/>
          </ac:inkMkLst>
        </pc:inkChg>
        <pc:inkChg chg="add del mod">
          <ac:chgData name="Tim Cook" userId="d1c7cfb340f2c7ab" providerId="LiveId" clId="{5D615F76-CA9C-4BC0-825C-D8AAB65CC736}" dt="2023-03-26T23:30:21.840" v="237"/>
          <ac:inkMkLst>
            <pc:docMk/>
            <pc:sldMk cId="2594090708" sldId="465"/>
            <ac:inkMk id="20" creationId="{AF02DE05-3389-2F8F-5A8A-2A880E80DE55}"/>
          </ac:inkMkLst>
        </pc:inkChg>
        <pc:inkChg chg="add del">
          <ac:chgData name="Tim Cook" userId="d1c7cfb340f2c7ab" providerId="LiveId" clId="{5D615F76-CA9C-4BC0-825C-D8AAB65CC736}" dt="2023-03-26T23:28:45.619" v="144"/>
          <ac:inkMkLst>
            <pc:docMk/>
            <pc:sldMk cId="2594090708" sldId="465"/>
            <ac:inkMk id="20" creationId="{D03DB05A-93DC-B41D-92A7-7B58BFA581EA}"/>
          </ac:inkMkLst>
        </pc:inkChg>
        <pc:inkChg chg="add del">
          <ac:chgData name="Tim Cook" userId="d1c7cfb340f2c7ab" providerId="LiveId" clId="{5D615F76-CA9C-4BC0-825C-D8AAB65CC736}" dt="2023-03-26T23:28:45.620" v="146"/>
          <ac:inkMkLst>
            <pc:docMk/>
            <pc:sldMk cId="2594090708" sldId="465"/>
            <ac:inkMk id="21" creationId="{9C1C3FEA-33BB-970F-33A6-75D4B82EBAC0}"/>
          </ac:inkMkLst>
        </pc:inkChg>
        <pc:inkChg chg="add del mod">
          <ac:chgData name="Tim Cook" userId="d1c7cfb340f2c7ab" providerId="LiveId" clId="{5D615F76-CA9C-4BC0-825C-D8AAB65CC736}" dt="2023-03-26T23:26:44.104" v="44"/>
          <ac:inkMkLst>
            <pc:docMk/>
            <pc:sldMk cId="2594090708" sldId="465"/>
            <ac:inkMk id="21" creationId="{E8B016D6-5551-942A-8C49-9C1F17776E9C}"/>
          </ac:inkMkLst>
        </pc:inkChg>
        <pc:inkChg chg="add del mod">
          <ac:chgData name="Tim Cook" userId="d1c7cfb340f2c7ab" providerId="LiveId" clId="{5D615F76-CA9C-4BC0-825C-D8AAB65CC736}" dt="2023-03-26T23:26:44.104" v="47"/>
          <ac:inkMkLst>
            <pc:docMk/>
            <pc:sldMk cId="2594090708" sldId="465"/>
            <ac:inkMk id="22" creationId="{35BBD6F2-859E-0040-418C-9344A74887B2}"/>
          </ac:inkMkLst>
        </pc:inkChg>
        <pc:inkChg chg="add del mod">
          <ac:chgData name="Tim Cook" userId="d1c7cfb340f2c7ab" providerId="LiveId" clId="{5D615F76-CA9C-4BC0-825C-D8AAB65CC736}" dt="2023-03-26T23:28:54.005" v="159"/>
          <ac:inkMkLst>
            <pc:docMk/>
            <pc:sldMk cId="2594090708" sldId="465"/>
            <ac:inkMk id="22" creationId="{82E7B7B0-7C87-5F0C-21EC-B0A831B0320A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2" creationId="{B04346E7-F51D-9B2B-D119-A66F30AFA9D5}"/>
          </ac:inkMkLst>
        </pc:inkChg>
        <pc:inkChg chg="add del mod">
          <ac:chgData name="Tim Cook" userId="d1c7cfb340f2c7ab" providerId="LiveId" clId="{5D615F76-CA9C-4BC0-825C-D8AAB65CC736}" dt="2023-03-26T23:28:54.005" v="163"/>
          <ac:inkMkLst>
            <pc:docMk/>
            <pc:sldMk cId="2594090708" sldId="465"/>
            <ac:inkMk id="23" creationId="{1B402B89-4B9C-A95B-F832-F988474ED985}"/>
          </ac:inkMkLst>
        </pc:inkChg>
        <pc:inkChg chg="add del mod">
          <ac:chgData name="Tim Cook" userId="d1c7cfb340f2c7ab" providerId="LiveId" clId="{5D615F76-CA9C-4BC0-825C-D8AAB65CC736}" dt="2023-03-26T23:26:44.104" v="46"/>
          <ac:inkMkLst>
            <pc:docMk/>
            <pc:sldMk cId="2594090708" sldId="465"/>
            <ac:inkMk id="23" creationId="{C71958A3-D1FF-6727-7334-F511E4DAC2B5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3" creationId="{D33DCEDB-D291-BB24-E9CA-ACD3C03376D8}"/>
          </ac:inkMkLst>
        </pc:inkChg>
        <pc:inkChg chg="add del mod">
          <ac:chgData name="Tim Cook" userId="d1c7cfb340f2c7ab" providerId="LiveId" clId="{5D615F76-CA9C-4BC0-825C-D8AAB65CC736}" dt="2023-03-26T23:28:54.005" v="162"/>
          <ac:inkMkLst>
            <pc:docMk/>
            <pc:sldMk cId="2594090708" sldId="465"/>
            <ac:inkMk id="24" creationId="{7DD22FE4-9968-6F29-BC66-3D2CB7DFC666}"/>
          </ac:inkMkLst>
        </pc:inkChg>
        <pc:inkChg chg="add del mod">
          <ac:chgData name="Tim Cook" userId="d1c7cfb340f2c7ab" providerId="LiveId" clId="{5D615F76-CA9C-4BC0-825C-D8AAB65CC736}" dt="2023-03-26T23:28:54.005" v="158"/>
          <ac:inkMkLst>
            <pc:docMk/>
            <pc:sldMk cId="2594090708" sldId="465"/>
            <ac:inkMk id="25" creationId="{11A94081-9517-683A-FC39-E6B6FBA99197}"/>
          </ac:inkMkLst>
        </pc:inkChg>
        <pc:inkChg chg="add del">
          <ac:chgData name="Tim Cook" userId="d1c7cfb340f2c7ab" providerId="LiveId" clId="{5D615F76-CA9C-4BC0-825C-D8AAB65CC736}" dt="2023-03-26T23:26:40.048" v="37"/>
          <ac:inkMkLst>
            <pc:docMk/>
            <pc:sldMk cId="2594090708" sldId="465"/>
            <ac:inkMk id="25" creationId="{1DC7A574-B101-0A59-CC3E-EE6F5908F464}"/>
          </ac:inkMkLst>
        </pc:inkChg>
        <pc:inkChg chg="add del">
          <ac:chgData name="Tim Cook" userId="d1c7cfb340f2c7ab" providerId="LiveId" clId="{5D615F76-CA9C-4BC0-825C-D8AAB65CC736}" dt="2023-03-26T23:26:40.048" v="36"/>
          <ac:inkMkLst>
            <pc:docMk/>
            <pc:sldMk cId="2594090708" sldId="465"/>
            <ac:inkMk id="26" creationId="{3886D550-5C9F-3829-DE01-405A55719F8B}"/>
          </ac:inkMkLst>
        </pc:inkChg>
        <pc:inkChg chg="add del mod">
          <ac:chgData name="Tim Cook" userId="d1c7cfb340f2c7ab" providerId="LiveId" clId="{5D615F76-CA9C-4BC0-825C-D8AAB65CC736}" dt="2023-03-26T23:28:54.005" v="161"/>
          <ac:inkMkLst>
            <pc:docMk/>
            <pc:sldMk cId="2594090708" sldId="465"/>
            <ac:inkMk id="26" creationId="{C26504A8-CECA-0021-AFAC-A0A4B263948B}"/>
          </ac:inkMkLst>
        </pc:inkChg>
        <pc:inkChg chg="add del">
          <ac:chgData name="Tim Cook" userId="d1c7cfb340f2c7ab" providerId="LiveId" clId="{5D615F76-CA9C-4BC0-825C-D8AAB65CC736}" dt="2023-03-26T23:26:40.048" v="38"/>
          <ac:inkMkLst>
            <pc:docMk/>
            <pc:sldMk cId="2594090708" sldId="465"/>
            <ac:inkMk id="27" creationId="{D80ED3D9-8353-FD1F-619A-507D96692CDD}"/>
          </ac:inkMkLst>
        </pc:inkChg>
        <pc:inkChg chg="add del">
          <ac:chgData name="Tim Cook" userId="d1c7cfb340f2c7ab" providerId="LiveId" clId="{5D615F76-CA9C-4BC0-825C-D8AAB65CC736}" dt="2023-03-26T23:28:52.870" v="156"/>
          <ac:inkMkLst>
            <pc:docMk/>
            <pc:sldMk cId="2594090708" sldId="465"/>
            <ac:inkMk id="28" creationId="{B7BCFF5B-BA4D-0E0C-6B6B-293519A57B68}"/>
          </ac:inkMkLst>
        </pc:inkChg>
        <pc:inkChg chg="add del">
          <ac:chgData name="Tim Cook" userId="d1c7cfb340f2c7ab" providerId="LiveId" clId="{5D615F76-CA9C-4BC0-825C-D8AAB65CC736}" dt="2023-03-26T23:26:40.048" v="35"/>
          <ac:inkMkLst>
            <pc:docMk/>
            <pc:sldMk cId="2594090708" sldId="465"/>
            <ac:inkMk id="28" creationId="{F023953B-7185-CE0B-2D22-A2EABF69C471}"/>
          </ac:inkMkLst>
        </pc:inkChg>
        <pc:inkChg chg="add del">
          <ac:chgData name="Tim Cook" userId="d1c7cfb340f2c7ab" providerId="LiveId" clId="{5D615F76-CA9C-4BC0-825C-D8AAB65CC736}" dt="2023-03-26T23:28:54.005" v="160"/>
          <ac:inkMkLst>
            <pc:docMk/>
            <pc:sldMk cId="2594090708" sldId="465"/>
            <ac:inkMk id="29" creationId="{9213B9B8-7F5D-1B51-C9A7-47F73D873DE4}"/>
          </ac:inkMkLst>
        </pc:inkChg>
        <pc:inkChg chg="add del mod">
          <ac:chgData name="Tim Cook" userId="d1c7cfb340f2c7ab" providerId="LiveId" clId="{5D615F76-CA9C-4BC0-825C-D8AAB65CC736}" dt="2023-03-26T23:26:42.242" v="41"/>
          <ac:inkMkLst>
            <pc:docMk/>
            <pc:sldMk cId="2594090708" sldId="465"/>
            <ac:inkMk id="29" creationId="{BE528A07-1079-22FC-E6E6-CC6364E9A917}"/>
          </ac:inkMkLst>
        </pc:inkChg>
        <pc:inkChg chg="add del mod">
          <ac:chgData name="Tim Cook" userId="d1c7cfb340f2c7ab" providerId="LiveId" clId="{5D615F76-CA9C-4BC0-825C-D8AAB65CC736}" dt="2023-03-26T23:26:42.242" v="40"/>
          <ac:inkMkLst>
            <pc:docMk/>
            <pc:sldMk cId="2594090708" sldId="465"/>
            <ac:inkMk id="30" creationId="{41961572-6A90-3A52-A254-539DB51923EF}"/>
          </ac:inkMkLst>
        </pc:inkChg>
        <pc:inkChg chg="add del">
          <ac:chgData name="Tim Cook" userId="d1c7cfb340f2c7ab" providerId="LiveId" clId="{5D615F76-CA9C-4BC0-825C-D8AAB65CC736}" dt="2023-03-26T23:28:53.120" v="157"/>
          <ac:inkMkLst>
            <pc:docMk/>
            <pc:sldMk cId="2594090708" sldId="465"/>
            <ac:inkMk id="30" creationId="{6F1D239D-2387-5A4D-EC94-B4C219B03D5A}"/>
          </ac:inkMkLst>
        </pc:inkChg>
        <pc:inkChg chg="add del mod">
          <ac:chgData name="Tim Cook" userId="d1c7cfb340f2c7ab" providerId="LiveId" clId="{5D615F76-CA9C-4BC0-825C-D8AAB65CC736}" dt="2023-03-26T23:26:42.258" v="42"/>
          <ac:inkMkLst>
            <pc:docMk/>
            <pc:sldMk cId="2594090708" sldId="465"/>
            <ac:inkMk id="31" creationId="{9544C4B2-DD4C-34B0-F7D1-A1EF62551CA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1" creationId="{EAD6E33B-5A25-46A6-1597-29C5B8EA342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2" creationId="{DCB473E3-DD41-380A-63EF-3CDDD9607B8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3" creationId="{239D30F8-DA5D-53A9-7912-E6E9F24CBFAA}"/>
          </ac:inkMkLst>
        </pc:inkChg>
        <pc:inkChg chg="add del">
          <ac:chgData name="Tim Cook" userId="d1c7cfb340f2c7ab" providerId="LiveId" clId="{5D615F76-CA9C-4BC0-825C-D8AAB65CC736}" dt="2023-03-26T23:26:54.406" v="61"/>
          <ac:inkMkLst>
            <pc:docMk/>
            <pc:sldMk cId="2594090708" sldId="465"/>
            <ac:inkMk id="33" creationId="{29651BB0-B0CD-1621-31E7-FE57C6251056}"/>
          </ac:inkMkLst>
        </pc:inkChg>
        <pc:inkChg chg="add del">
          <ac:chgData name="Tim Cook" userId="d1c7cfb340f2c7ab" providerId="LiveId" clId="{5D615F76-CA9C-4BC0-825C-D8AAB65CC736}" dt="2023-03-26T23:26:54.390" v="56"/>
          <ac:inkMkLst>
            <pc:docMk/>
            <pc:sldMk cId="2594090708" sldId="465"/>
            <ac:inkMk id="34" creationId="{78D2AEBB-8956-8D61-C4B6-F2D697B3856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4" creationId="{AD050BD2-B249-A6DE-2634-F24E3276E85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5" creationId="{56C021DE-C2FF-5090-7D40-6BB23C638E99}"/>
          </ac:inkMkLst>
        </pc:inkChg>
        <pc:inkChg chg="add del">
          <ac:chgData name="Tim Cook" userId="d1c7cfb340f2c7ab" providerId="LiveId" clId="{5D615F76-CA9C-4BC0-825C-D8AAB65CC736}" dt="2023-03-26T23:26:54.390" v="59"/>
          <ac:inkMkLst>
            <pc:docMk/>
            <pc:sldMk cId="2594090708" sldId="465"/>
            <ac:inkMk id="35" creationId="{75EF7DC2-9A42-ACD6-BBDF-E80AFF394F8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6" creationId="{64BA8AD2-AD09-98A9-F6E3-C36890CEF2A3}"/>
          </ac:inkMkLst>
        </pc:inkChg>
        <pc:inkChg chg="add del">
          <ac:chgData name="Tim Cook" userId="d1c7cfb340f2c7ab" providerId="LiveId" clId="{5D615F76-CA9C-4BC0-825C-D8AAB65CC736}" dt="2023-03-26T23:26:54.390" v="57"/>
          <ac:inkMkLst>
            <pc:docMk/>
            <pc:sldMk cId="2594090708" sldId="465"/>
            <ac:inkMk id="36" creationId="{A8A02240-60DC-7B95-4196-446C6213B5AC}"/>
          </ac:inkMkLst>
        </pc:inkChg>
        <pc:inkChg chg="add del">
          <ac:chgData name="Tim Cook" userId="d1c7cfb340f2c7ab" providerId="LiveId" clId="{5D615F76-CA9C-4BC0-825C-D8AAB65CC736}" dt="2023-03-26T23:26:54.390" v="58"/>
          <ac:inkMkLst>
            <pc:docMk/>
            <pc:sldMk cId="2594090708" sldId="465"/>
            <ac:inkMk id="37" creationId="{77CB120A-FA14-5312-E82A-0D5E98146A4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7" creationId="{CD5377EB-67D6-7C99-144A-D08FAB93145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8" creationId="{108A18E0-2157-D0E0-2355-C09CA2CB1076}"/>
          </ac:inkMkLst>
        </pc:inkChg>
        <pc:inkChg chg="add del">
          <ac:chgData name="Tim Cook" userId="d1c7cfb340f2c7ab" providerId="LiveId" clId="{5D615F76-CA9C-4BC0-825C-D8AAB65CC736}" dt="2023-03-26T23:26:54.406" v="60"/>
          <ac:inkMkLst>
            <pc:docMk/>
            <pc:sldMk cId="2594090708" sldId="465"/>
            <ac:inkMk id="38" creationId="{AB37FB03-0B98-387F-1A9A-27A5E7EC48C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9" creationId="{510A9584-CA8A-560D-9BDB-5E1D3C5D0DCD}"/>
          </ac:inkMkLst>
        </pc:inkChg>
        <pc:inkChg chg="add del">
          <ac:chgData name="Tim Cook" userId="d1c7cfb340f2c7ab" providerId="LiveId" clId="{5D615F76-CA9C-4BC0-825C-D8AAB65CC736}" dt="2023-03-26T23:26:54.406" v="62"/>
          <ac:inkMkLst>
            <pc:docMk/>
            <pc:sldMk cId="2594090708" sldId="465"/>
            <ac:inkMk id="39" creationId="{E9B5EC5F-B4DC-538E-DB55-BC90A939E9E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0" creationId="{1439A016-61E0-B8E6-BD03-F82169ED0CF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1" creationId="{2B0DB939-2DDC-1D22-3806-464F18EF46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2" creationId="{EF954CF0-E9E5-DB3C-FA21-4E00F6C9519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3" creationId="{3486ECCD-F0B3-56DB-1A3C-F7B7DDF1A66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4" creationId="{3535B46C-D632-89FC-1376-E1192DE100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5" creationId="{B66B7246-2B67-93DD-73DF-C1A5F92CA16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6" creationId="{BCF16FBB-0F98-6391-67AD-D1F8EA875C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7" creationId="{B1EFCFE3-D719-FC9F-9E62-673659C39746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8" creationId="{9958A135-92E0-FBB7-8C0A-57F1AD7071A4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9" creationId="{12B51D14-36EE-687F-5F57-BA61B3651E0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0" creationId="{3838D046-28FD-9785-8B45-D903F4DBD22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1" creationId="{B4D2A666-2ADF-87BE-B535-8FB4F93179D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2" creationId="{8CB035CE-743B-DDDE-8E2F-084CBE8CAF4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3" creationId="{C79C5D0F-4BFE-757E-0501-18F556FF6B5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4" creationId="{670E944B-3E67-0103-B490-B7EC77D633EB}"/>
          </ac:inkMkLst>
        </pc:inkChg>
        <pc:inkChg chg="add del mod">
          <ac:chgData name="Tim Cook" userId="d1c7cfb340f2c7ab" providerId="LiveId" clId="{5D615F76-CA9C-4BC0-825C-D8AAB65CC736}" dt="2023-03-26T23:27:09.249" v="90"/>
          <ac:inkMkLst>
            <pc:docMk/>
            <pc:sldMk cId="2594090708" sldId="465"/>
            <ac:inkMk id="55" creationId="{1113749A-FEE6-6EC2-DDEF-0904956B1FE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5" creationId="{82C1A184-FA1F-9BB9-89DA-BDC07C95AC6D}"/>
          </ac:inkMkLst>
        </pc:inkChg>
        <pc:inkChg chg="add del">
          <ac:chgData name="Tim Cook" userId="d1c7cfb340f2c7ab" providerId="LiveId" clId="{5D615F76-CA9C-4BC0-825C-D8AAB65CC736}" dt="2023-03-26T23:27:07.081" v="88"/>
          <ac:inkMkLst>
            <pc:docMk/>
            <pc:sldMk cId="2594090708" sldId="465"/>
            <ac:inkMk id="56" creationId="{529A51F4-8801-DED1-A80E-A04BBED9947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6" creationId="{B7F70E63-C89C-9CCD-5EE7-9EE61CE19BE1}"/>
          </ac:inkMkLst>
        </pc:inkChg>
        <pc:inkChg chg="add del">
          <ac:chgData name="Tim Cook" userId="d1c7cfb340f2c7ab" providerId="LiveId" clId="{5D615F76-CA9C-4BC0-825C-D8AAB65CC736}" dt="2023-03-26T23:27:07.081" v="84"/>
          <ac:inkMkLst>
            <pc:docMk/>
            <pc:sldMk cId="2594090708" sldId="465"/>
            <ac:inkMk id="57" creationId="{5CB1ECB4-932A-D03E-05BF-9764839BE724}"/>
          </ac:inkMkLst>
        </pc:inkChg>
        <pc:inkChg chg="add del">
          <ac:chgData name="Tim Cook" userId="d1c7cfb340f2c7ab" providerId="LiveId" clId="{5D615F76-CA9C-4BC0-825C-D8AAB65CC736}" dt="2023-03-26T23:27:07.081" v="87"/>
          <ac:inkMkLst>
            <pc:docMk/>
            <pc:sldMk cId="2594090708" sldId="465"/>
            <ac:inkMk id="58" creationId="{16032AAF-4266-B4D9-91D7-7652C4D193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8" creationId="{802D4849-B5F9-8C0A-5C46-A26C7D01602C}"/>
          </ac:inkMkLst>
        </pc:inkChg>
        <pc:inkChg chg="add del">
          <ac:chgData name="Tim Cook" userId="d1c7cfb340f2c7ab" providerId="LiveId" clId="{5D615F76-CA9C-4BC0-825C-D8AAB65CC736}" dt="2023-03-26T23:27:07.081" v="85"/>
          <ac:inkMkLst>
            <pc:docMk/>
            <pc:sldMk cId="2594090708" sldId="465"/>
            <ac:inkMk id="59" creationId="{C493BB3C-138A-0C09-9DF0-0427A03C595D}"/>
          </ac:inkMkLst>
        </pc:inkChg>
        <pc:inkChg chg="add del">
          <ac:chgData name="Tim Cook" userId="d1c7cfb340f2c7ab" providerId="LiveId" clId="{5D615F76-CA9C-4BC0-825C-D8AAB65CC736}" dt="2023-03-26T23:27:07.081" v="86"/>
          <ac:inkMkLst>
            <pc:docMk/>
            <pc:sldMk cId="2594090708" sldId="465"/>
            <ac:inkMk id="60" creationId="{5132DD38-8323-4803-8D46-80D9ADBAE701}"/>
          </ac:inkMkLst>
        </pc:inkChg>
        <pc:inkChg chg="add del">
          <ac:chgData name="Tim Cook" userId="d1c7cfb340f2c7ab" providerId="LiveId" clId="{5D615F76-CA9C-4BC0-825C-D8AAB65CC736}" dt="2023-03-26T23:29:16.510" v="181"/>
          <ac:inkMkLst>
            <pc:docMk/>
            <pc:sldMk cId="2594090708" sldId="465"/>
            <ac:inkMk id="60" creationId="{54AC2C7D-73F3-1DCF-6E68-C0F9436CC0F7}"/>
          </ac:inkMkLst>
        </pc:inkChg>
        <pc:inkChg chg="add del">
          <ac:chgData name="Tim Cook" userId="d1c7cfb340f2c7ab" providerId="LiveId" clId="{5D615F76-CA9C-4BC0-825C-D8AAB65CC736}" dt="2023-03-26T23:29:22.392" v="186"/>
          <ac:inkMkLst>
            <pc:docMk/>
            <pc:sldMk cId="2594090708" sldId="465"/>
            <ac:inkMk id="61" creationId="{AB8C2C74-0124-B8DC-36C8-C3AE393CA15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2" creationId="{362AD0F4-F4E4-8A71-916E-0B4158F3FA1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4" creationId="{DB84AB34-9762-0CF4-C973-006FB8E0BC5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5" creationId="{B5B1C6AA-162A-6CDE-8B15-706A54E2CD58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6" creationId="{CF242FB7-381F-6202-BE61-3B8C1C4209F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7" creationId="{1DDFD157-1C9A-7A8A-CFAD-79E35ACEE0BC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8" creationId="{E7A07DC6-C0D1-00ED-4C62-B586007D8E6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9" creationId="{BA37005E-E453-A57E-6023-6BD7BB7C97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1" creationId="{893460D8-197A-3B43-CB69-7D498B2E9CB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2" creationId="{72D20AF5-C251-D161-D8F4-0F3A7E5EC73C}"/>
          </ac:inkMkLst>
        </pc:inkChg>
        <pc:inkChg chg="add del">
          <ac:chgData name="Tim Cook" userId="d1c7cfb340f2c7ab" providerId="LiveId" clId="{5D615F76-CA9C-4BC0-825C-D8AAB65CC736}" dt="2023-03-26T23:27:18.358" v="106"/>
          <ac:inkMkLst>
            <pc:docMk/>
            <pc:sldMk cId="2594090708" sldId="465"/>
            <ac:inkMk id="73" creationId="{49D1DE58-3D94-F825-6D50-759084A3BDEF}"/>
          </ac:inkMkLst>
        </pc:inkChg>
        <pc:inkChg chg="add del">
          <ac:chgData name="Tim Cook" userId="d1c7cfb340f2c7ab" providerId="LiveId" clId="{5D615F76-CA9C-4BC0-825C-D8AAB65CC736}" dt="2023-03-26T23:29:22.392" v="185"/>
          <ac:inkMkLst>
            <pc:docMk/>
            <pc:sldMk cId="2594090708" sldId="465"/>
            <ac:inkMk id="73" creationId="{91C99CE1-33D3-D413-D9A7-FB15C66E0317}"/>
          </ac:inkMkLst>
        </pc:inkChg>
        <pc:inkChg chg="add del">
          <ac:chgData name="Tim Cook" userId="d1c7cfb340f2c7ab" providerId="LiveId" clId="{5D615F76-CA9C-4BC0-825C-D8AAB65CC736}" dt="2023-03-26T23:27:24.753" v="112"/>
          <ac:inkMkLst>
            <pc:docMk/>
            <pc:sldMk cId="2594090708" sldId="465"/>
            <ac:inkMk id="74" creationId="{15839C4B-49D9-A05D-722F-E02B9F48FBAE}"/>
          </ac:inkMkLst>
        </pc:inkChg>
        <pc:inkChg chg="add del">
          <ac:chgData name="Tim Cook" userId="d1c7cfb340f2c7ab" providerId="LiveId" clId="{5D615F76-CA9C-4BC0-825C-D8AAB65CC736}" dt="2023-03-26T23:29:22.392" v="187"/>
          <ac:inkMkLst>
            <pc:docMk/>
            <pc:sldMk cId="2594090708" sldId="465"/>
            <ac:inkMk id="74" creationId="{24717F1A-04D8-0BF9-9518-0F4289BC18BA}"/>
          </ac:inkMkLst>
        </pc:inkChg>
        <pc:inkChg chg="add del">
          <ac:chgData name="Tim Cook" userId="d1c7cfb340f2c7ab" providerId="LiveId" clId="{5D615F76-CA9C-4BC0-825C-D8AAB65CC736}" dt="2023-03-26T23:27:18.764" v="107"/>
          <ac:inkMkLst>
            <pc:docMk/>
            <pc:sldMk cId="2594090708" sldId="465"/>
            <ac:inkMk id="75" creationId="{3B6717A6-05AD-E8D3-356F-13B442C4852A}"/>
          </ac:inkMkLst>
        </pc:inkChg>
        <pc:inkChg chg="add del mod">
          <ac:chgData name="Tim Cook" userId="d1c7cfb340f2c7ab" providerId="LiveId" clId="{5D615F76-CA9C-4BC0-825C-D8AAB65CC736}" dt="2023-03-26T23:29:42.932" v="224"/>
          <ac:inkMkLst>
            <pc:docMk/>
            <pc:sldMk cId="2594090708" sldId="465"/>
            <ac:inkMk id="75" creationId="{5EFDD95B-A14A-0CA0-CD3A-948A6AE87366}"/>
          </ac:inkMkLst>
        </pc:inkChg>
        <pc:inkChg chg="add del mod">
          <ac:chgData name="Tim Cook" userId="d1c7cfb340f2c7ab" providerId="LiveId" clId="{5D615F76-CA9C-4BC0-825C-D8AAB65CC736}" dt="2023-03-26T23:29:42.932" v="218"/>
          <ac:inkMkLst>
            <pc:docMk/>
            <pc:sldMk cId="2594090708" sldId="465"/>
            <ac:inkMk id="76" creationId="{0CD13FB9-CDA3-12B8-6BD5-5014B0242072}"/>
          </ac:inkMkLst>
        </pc:inkChg>
        <pc:inkChg chg="add del">
          <ac:chgData name="Tim Cook" userId="d1c7cfb340f2c7ab" providerId="LiveId" clId="{5D615F76-CA9C-4BC0-825C-D8AAB65CC736}" dt="2023-03-26T23:27:18.764" v="108"/>
          <ac:inkMkLst>
            <pc:docMk/>
            <pc:sldMk cId="2594090708" sldId="465"/>
            <ac:inkMk id="76" creationId="{133D7F87-1A24-0836-9C28-E1CF3645BFA5}"/>
          </ac:inkMkLst>
        </pc:inkChg>
        <pc:inkChg chg="add del">
          <ac:chgData name="Tim Cook" userId="d1c7cfb340f2c7ab" providerId="LiveId" clId="{5D615F76-CA9C-4BC0-825C-D8AAB65CC736}" dt="2023-03-26T23:27:23.516" v="111"/>
          <ac:inkMkLst>
            <pc:docMk/>
            <pc:sldMk cId="2594090708" sldId="465"/>
            <ac:inkMk id="78" creationId="{310E1A5C-B65A-2384-8881-C03E1C29CEE2}"/>
          </ac:inkMkLst>
        </pc:inkChg>
        <pc:inkChg chg="add del mod">
          <ac:chgData name="Tim Cook" userId="d1c7cfb340f2c7ab" providerId="LiveId" clId="{5D615F76-CA9C-4BC0-825C-D8AAB65CC736}" dt="2023-03-26T23:29:42.932" v="213"/>
          <ac:inkMkLst>
            <pc:docMk/>
            <pc:sldMk cId="2594090708" sldId="465"/>
            <ac:inkMk id="78" creationId="{5D9FECB5-6D11-66FC-C86A-2B957FB2825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9" creationId="{097C0692-3297-EDEF-6FE8-E60B53864376}"/>
          </ac:inkMkLst>
        </pc:inkChg>
        <pc:inkChg chg="add del mod">
          <ac:chgData name="Tim Cook" userId="d1c7cfb340f2c7ab" providerId="LiveId" clId="{5D615F76-CA9C-4BC0-825C-D8AAB65CC736}" dt="2023-03-26T23:29:42.932" v="221"/>
          <ac:inkMkLst>
            <pc:docMk/>
            <pc:sldMk cId="2594090708" sldId="465"/>
            <ac:inkMk id="80" creationId="{2194CBC1-AA15-1AF8-962D-C37C840FE12E}"/>
          </ac:inkMkLst>
        </pc:inkChg>
        <pc:inkChg chg="add del mod">
          <ac:chgData name="Tim Cook" userId="d1c7cfb340f2c7ab" providerId="LiveId" clId="{5D615F76-CA9C-4BC0-825C-D8AAB65CC736}" dt="2023-03-26T23:27:30.733" v="118"/>
          <ac:inkMkLst>
            <pc:docMk/>
            <pc:sldMk cId="2594090708" sldId="465"/>
            <ac:inkMk id="80" creationId="{ED0CE35C-9FC8-DBBF-DD96-E40B904658FB}"/>
          </ac:inkMkLst>
        </pc:inkChg>
        <pc:inkChg chg="add del mod">
          <ac:chgData name="Tim Cook" userId="d1c7cfb340f2c7ab" providerId="LiveId" clId="{5D615F76-CA9C-4BC0-825C-D8AAB65CC736}" dt="2023-03-26T23:29:42.932" v="214"/>
          <ac:inkMkLst>
            <pc:docMk/>
            <pc:sldMk cId="2594090708" sldId="465"/>
            <ac:inkMk id="81" creationId="{D764990A-9280-473C-3F5E-16F9144AB66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2" creationId="{04BE1E1A-F689-37CB-2CE5-89AEAAF283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3" creationId="{C1A4E1B4-907B-492D-8E73-9731145B8DA0}"/>
          </ac:inkMkLst>
        </pc:inkChg>
        <pc:inkChg chg="add del mod">
          <ac:chgData name="Tim Cook" userId="d1c7cfb340f2c7ab" providerId="LiveId" clId="{5D615F76-CA9C-4BC0-825C-D8AAB65CC736}" dt="2023-03-26T23:29:42.932" v="211"/>
          <ac:inkMkLst>
            <pc:docMk/>
            <pc:sldMk cId="2594090708" sldId="465"/>
            <ac:inkMk id="84" creationId="{7A13FE01-A947-CBCE-01E2-E7794958AC3E}"/>
          </ac:inkMkLst>
        </pc:inkChg>
        <pc:inkChg chg="add del mod">
          <ac:chgData name="Tim Cook" userId="d1c7cfb340f2c7ab" providerId="LiveId" clId="{5D615F76-CA9C-4BC0-825C-D8AAB65CC736}" dt="2023-03-26T23:27:35.823" v="122"/>
          <ac:inkMkLst>
            <pc:docMk/>
            <pc:sldMk cId="2594090708" sldId="465"/>
            <ac:inkMk id="85" creationId="{8BE1BE5E-1C4F-B3AD-6166-1ACB349D09D0}"/>
          </ac:inkMkLst>
        </pc:inkChg>
        <pc:inkChg chg="add del mod">
          <ac:chgData name="Tim Cook" userId="d1c7cfb340f2c7ab" providerId="LiveId" clId="{5D615F76-CA9C-4BC0-825C-D8AAB65CC736}" dt="2023-03-26T23:29:42.932" v="223"/>
          <ac:inkMkLst>
            <pc:docMk/>
            <pc:sldMk cId="2594090708" sldId="465"/>
            <ac:inkMk id="85" creationId="{D52A5444-CBD4-D395-EBE6-C0F8B8EB698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7" creationId="{A4C9F462-49B5-F337-401F-F5BDC92D8FD1}"/>
          </ac:inkMkLst>
        </pc:inkChg>
        <pc:inkChg chg="add del mod">
          <ac:chgData name="Tim Cook" userId="d1c7cfb340f2c7ab" providerId="LiveId" clId="{5D615F76-CA9C-4BC0-825C-D8AAB65CC736}" dt="2023-03-26T23:29:42.932" v="222"/>
          <ac:inkMkLst>
            <pc:docMk/>
            <pc:sldMk cId="2594090708" sldId="465"/>
            <ac:inkMk id="89" creationId="{54B0BB54-E746-8534-48E3-510112E6C6FF}"/>
          </ac:inkMkLst>
        </pc:inkChg>
        <pc:inkChg chg="add del">
          <ac:chgData name="Tim Cook" userId="d1c7cfb340f2c7ab" providerId="LiveId" clId="{5D615F76-CA9C-4BC0-825C-D8AAB65CC736}" dt="2023-03-26T23:27:42.557" v="126"/>
          <ac:inkMkLst>
            <pc:docMk/>
            <pc:sldMk cId="2594090708" sldId="465"/>
            <ac:inkMk id="89" creationId="{AA61ACC6-58B8-29A5-BACD-319541EACA1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90" creationId="{BFF11974-A47D-E0AD-1129-9EDEEE7BC5E0}"/>
          </ac:inkMkLst>
        </pc:inkChg>
        <pc:inkChg chg="add del mod">
          <ac:chgData name="Tim Cook" userId="d1c7cfb340f2c7ab" providerId="LiveId" clId="{5D615F76-CA9C-4BC0-825C-D8AAB65CC736}" dt="2023-03-26T23:29:42.932" v="217"/>
          <ac:inkMkLst>
            <pc:docMk/>
            <pc:sldMk cId="2594090708" sldId="465"/>
            <ac:inkMk id="91" creationId="{44A5A79D-61BB-3A90-178C-26F6F63DBE24}"/>
          </ac:inkMkLst>
        </pc:inkChg>
        <pc:inkChg chg="add del mod">
          <ac:chgData name="Tim Cook" userId="d1c7cfb340f2c7ab" providerId="LiveId" clId="{5D615F76-CA9C-4BC0-825C-D8AAB65CC736}" dt="2023-03-26T23:29:42.932" v="219"/>
          <ac:inkMkLst>
            <pc:docMk/>
            <pc:sldMk cId="2594090708" sldId="465"/>
            <ac:inkMk id="92" creationId="{9D965B8F-5FCD-61A0-D087-5204F98FB22E}"/>
          </ac:inkMkLst>
        </pc:inkChg>
        <pc:inkChg chg="add del mod">
          <ac:chgData name="Tim Cook" userId="d1c7cfb340f2c7ab" providerId="LiveId" clId="{5D615F76-CA9C-4BC0-825C-D8AAB65CC736}" dt="2023-03-26T23:29:42.932" v="212"/>
          <ac:inkMkLst>
            <pc:docMk/>
            <pc:sldMk cId="2594090708" sldId="465"/>
            <ac:inkMk id="93" creationId="{13466F43-A60A-6E15-F68E-3E050CA62DB6}"/>
          </ac:inkMkLst>
        </pc:inkChg>
        <pc:inkChg chg="add del mod">
          <ac:chgData name="Tim Cook" userId="d1c7cfb340f2c7ab" providerId="LiveId" clId="{5D615F76-CA9C-4BC0-825C-D8AAB65CC736}" dt="2023-03-26T23:29:42.932" v="216"/>
          <ac:inkMkLst>
            <pc:docMk/>
            <pc:sldMk cId="2594090708" sldId="465"/>
            <ac:inkMk id="95" creationId="{2E46B2CD-6E18-4D24-8E0D-3CABF2465CA7}"/>
          </ac:inkMkLst>
        </pc:inkChg>
        <pc:inkChg chg="add del mod">
          <ac:chgData name="Tim Cook" userId="d1c7cfb340f2c7ab" providerId="LiveId" clId="{5D615F76-CA9C-4BC0-825C-D8AAB65CC736}" dt="2023-03-26T23:29:42.932" v="215"/>
          <ac:inkMkLst>
            <pc:docMk/>
            <pc:sldMk cId="2594090708" sldId="465"/>
            <ac:inkMk id="96" creationId="{A186E7D5-F883-32CF-D2F5-1168864D50B5}"/>
          </ac:inkMkLst>
        </pc:inkChg>
        <pc:inkChg chg="add del mod">
          <ac:chgData name="Tim Cook" userId="d1c7cfb340f2c7ab" providerId="LiveId" clId="{5D615F76-CA9C-4BC0-825C-D8AAB65CC736}" dt="2023-03-26T23:29:42.932" v="225"/>
          <ac:inkMkLst>
            <pc:docMk/>
            <pc:sldMk cId="2594090708" sldId="465"/>
            <ac:inkMk id="97" creationId="{01F6AB90-717A-DCDC-4E54-C819F4E9A404}"/>
          </ac:inkMkLst>
        </pc:inkChg>
        <pc:inkChg chg="add del mod">
          <ac:chgData name="Tim Cook" userId="d1c7cfb340f2c7ab" providerId="LiveId" clId="{5D615F76-CA9C-4BC0-825C-D8AAB65CC736}" dt="2023-03-26T23:29:36.450" v="208"/>
          <ac:inkMkLst>
            <pc:docMk/>
            <pc:sldMk cId="2594090708" sldId="465"/>
            <ac:inkMk id="99" creationId="{25367312-2316-3E0E-7899-E93532DBE331}"/>
          </ac:inkMkLst>
        </pc:inkChg>
        <pc:inkChg chg="add del mod">
          <ac:chgData name="Tim Cook" userId="d1c7cfb340f2c7ab" providerId="LiveId" clId="{5D615F76-CA9C-4BC0-825C-D8AAB65CC736}" dt="2023-03-26T23:29:36.450" v="209"/>
          <ac:inkMkLst>
            <pc:docMk/>
            <pc:sldMk cId="2594090708" sldId="465"/>
            <ac:inkMk id="100" creationId="{6B313F12-340C-26E2-739E-93A001C7ADA8}"/>
          </ac:inkMkLst>
        </pc:inkChg>
        <pc:inkChg chg="add del">
          <ac:chgData name="Tim Cook" userId="d1c7cfb340f2c7ab" providerId="LiveId" clId="{5D615F76-CA9C-4BC0-825C-D8AAB65CC736}" dt="2023-03-26T23:29:42.932" v="220"/>
          <ac:inkMkLst>
            <pc:docMk/>
            <pc:sldMk cId="2594090708" sldId="465"/>
            <ac:inkMk id="102" creationId="{741EDB1C-1B58-6C4E-C3F5-9785E39FE4DA}"/>
          </ac:inkMkLst>
        </pc:inkChg>
      </pc:sldChg>
      <pc:sldChg chg="addSp delSp modSp mod">
        <pc:chgData name="Tim Cook" userId="d1c7cfb340f2c7ab" providerId="LiveId" clId="{5D615F76-CA9C-4BC0-825C-D8AAB65CC736}" dt="2023-03-26T23:33:23.502" v="282"/>
        <pc:sldMkLst>
          <pc:docMk/>
          <pc:sldMk cId="1751585905" sldId="466"/>
        </pc:sldMkLst>
        <pc:grpChg chg="mod">
          <ac:chgData name="Tim Cook" userId="d1c7cfb340f2c7ab" providerId="LiveId" clId="{5D615F76-CA9C-4BC0-825C-D8AAB65CC736}" dt="2023-03-26T23:30:37.245" v="245" actId="1076"/>
          <ac:grpSpMkLst>
            <pc:docMk/>
            <pc:sldMk cId="1751585905" sldId="466"/>
            <ac:grpSpMk id="5" creationId="{857F7256-9876-97F3-108D-034C390A4FAF}"/>
          </ac:grpSpMkLst>
        </pc:grpChg>
        <pc:grpChg chg="mod">
          <ac:chgData name="Tim Cook" userId="d1c7cfb340f2c7ab" providerId="LiveId" clId="{5D615F76-CA9C-4BC0-825C-D8AAB65CC736}" dt="2023-03-26T23:32:12.230" v="269"/>
          <ac:grpSpMkLst>
            <pc:docMk/>
            <pc:sldMk cId="1751585905" sldId="466"/>
            <ac:grpSpMk id="11" creationId="{B21A277B-F53C-C3A6-984D-1F42EE7A5FA2}"/>
          </ac:grpSpMkLst>
        </pc:grpChg>
        <pc:grpChg chg="mod">
          <ac:chgData name="Tim Cook" userId="d1c7cfb340f2c7ab" providerId="LiveId" clId="{5D615F76-CA9C-4BC0-825C-D8AAB65CC736}" dt="2023-03-26T23:30:42.960" v="252"/>
          <ac:grpSpMkLst>
            <pc:docMk/>
            <pc:sldMk cId="1751585905" sldId="466"/>
            <ac:grpSpMk id="12" creationId="{98B04741-F8A3-ACC3-16CF-D7A776AE8856}"/>
          </ac:grpSpMkLst>
        </pc:grpChg>
        <pc:grpChg chg="del mod">
          <ac:chgData name="Tim Cook" userId="d1c7cfb340f2c7ab" providerId="LiveId" clId="{5D615F76-CA9C-4BC0-825C-D8AAB65CC736}" dt="2023-03-26T23:31:13.005" v="258"/>
          <ac:grpSpMkLst>
            <pc:docMk/>
            <pc:sldMk cId="1751585905" sldId="466"/>
            <ac:grpSpMk id="39" creationId="{04CD679E-15B4-C9C2-5400-0AEEAC0A1A86}"/>
          </ac:grpSpMkLst>
        </pc:grpChg>
        <pc:grpChg chg="mod">
          <ac:chgData name="Tim Cook" userId="d1c7cfb340f2c7ab" providerId="LiveId" clId="{5D615F76-CA9C-4BC0-825C-D8AAB65CC736}" dt="2023-03-26T23:32:15.024" v="273"/>
          <ac:grpSpMkLst>
            <pc:docMk/>
            <pc:sldMk cId="1751585905" sldId="466"/>
            <ac:grpSpMk id="39" creationId="{050777BF-0D69-4458-9668-095AC2C0F72E}"/>
          </ac:grpSpMkLst>
        </pc:grpChg>
        <pc:grpChg chg="mod">
          <ac:chgData name="Tim Cook" userId="d1c7cfb340f2c7ab" providerId="LiveId" clId="{5D615F76-CA9C-4BC0-825C-D8AAB65CC736}" dt="2023-03-26T23:31:12.583" v="257"/>
          <ac:grpSpMkLst>
            <pc:docMk/>
            <pc:sldMk cId="1751585905" sldId="466"/>
            <ac:grpSpMk id="40" creationId="{D837C3C6-09CC-F3BC-86C0-3E398A3D3451}"/>
          </ac:grpSpMkLst>
        </pc:grpChg>
        <pc:grpChg chg="del mod">
          <ac:chgData name="Tim Cook" userId="d1c7cfb340f2c7ab" providerId="LiveId" clId="{5D615F76-CA9C-4BC0-825C-D8AAB65CC736}" dt="2023-03-26T23:33:14.472" v="274"/>
          <ac:grpSpMkLst>
            <pc:docMk/>
            <pc:sldMk cId="1751585905" sldId="466"/>
            <ac:grpSpMk id="43" creationId="{AD554C7D-CF2C-87D4-4B3A-2F215C93B4F4}"/>
          </ac:grpSpMkLst>
        </pc:grpChg>
        <pc:grpChg chg="mod">
          <ac:chgData name="Tim Cook" userId="d1c7cfb340f2c7ab" providerId="LiveId" clId="{5D615F76-CA9C-4BC0-825C-D8AAB65CC736}" dt="2023-03-26T23:33:23.502" v="282"/>
          <ac:grpSpMkLst>
            <pc:docMk/>
            <pc:sldMk cId="1751585905" sldId="466"/>
            <ac:grpSpMk id="49" creationId="{6D59D489-0FE6-70FD-109F-B5A83868C779}"/>
          </ac:grpSpMkLst>
        </pc:grp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3" creationId="{3226E27D-85DA-0349-AAAB-3F7A8C9467D1}"/>
          </ac:inkMkLst>
        </pc:ink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4" creationId="{074361DE-23A3-2BE2-84B9-AA3EC70BE90D}"/>
          </ac:inkMkLst>
        </pc:inkChg>
        <pc:inkChg chg="add del">
          <ac:chgData name="Tim Cook" userId="d1c7cfb340f2c7ab" providerId="LiveId" clId="{5D615F76-CA9C-4BC0-825C-D8AAB65CC736}" dt="2023-03-26T23:31:54.596" v="264"/>
          <ac:inkMkLst>
            <pc:docMk/>
            <pc:sldMk cId="1751585905" sldId="466"/>
            <ac:inkMk id="6" creationId="{0D6BB7D6-CD31-5814-2A54-FEB8529743B0}"/>
          </ac:inkMkLst>
        </pc:inkChg>
        <pc:inkChg chg="add del">
          <ac:chgData name="Tim Cook" userId="d1c7cfb340f2c7ab" providerId="LiveId" clId="{5D615F76-CA9C-4BC0-825C-D8AAB65CC736}" dt="2023-03-26T23:33:19.448" v="278"/>
          <ac:inkMkLst>
            <pc:docMk/>
            <pc:sldMk cId="1751585905" sldId="466"/>
            <ac:inkMk id="6" creationId="{7077281A-2EF1-E6C6-3716-1448F8D590B6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6" creationId="{BCBB7218-14FA-2979-1E0C-370377CAFA22}"/>
          </ac:inkMkLst>
        </pc:inkChg>
        <pc:inkChg chg="add">
          <ac:chgData name="Tim Cook" userId="d1c7cfb340f2c7ab" providerId="LiveId" clId="{5D615F76-CA9C-4BC0-825C-D8AAB65CC736}" dt="2023-03-26T23:31:56.462" v="265" actId="9405"/>
          <ac:inkMkLst>
            <pc:docMk/>
            <pc:sldMk cId="1751585905" sldId="466"/>
            <ac:inkMk id="7" creationId="{C5282CDE-899B-A99D-BDED-54540FA4BEDD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7" creationId="{FE7F5EF0-AB0B-0090-14B4-B328904EE641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8" creationId="{33326ABB-09B8-A7FB-5024-D45B635712D8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8" creationId="{37AE7461-725C-CFF5-7B79-C1262A76A957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9" creationId="{1B058B08-10C8-5250-3A62-21E487FA36C4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9" creationId="{97F6A241-9223-8779-1234-2DAD2E88E4EF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0" creationId="{B7329A26-BDD6-8734-9014-DF4980872363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10" creationId="{F6A77962-BBF1-63C9-6EE1-9DD9D230612A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1" creationId="{3ED0E39C-C5E1-76D9-7637-7A7C80E964C4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12" creationId="{A148D72C-AAF2-FA67-5C0D-EB699749B56F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5" creationId="{A59C8305-00B6-FA5D-0556-C1A0DACAE17A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6" creationId="{CE14F950-D728-D84A-C063-BE8B6C7F84D5}"/>
          </ac:inkMkLst>
        </pc:inkChg>
        <pc:inkChg chg="add del mod">
          <ac:chgData name="Tim Cook" userId="d1c7cfb340f2c7ab" providerId="LiveId" clId="{5D615F76-CA9C-4BC0-825C-D8AAB65CC736}" dt="2023-03-26T23:31:13.005" v="259"/>
          <ac:inkMkLst>
            <pc:docMk/>
            <pc:sldMk cId="1751585905" sldId="466"/>
            <ac:inkMk id="37" creationId="{1A161428-029E-0C97-A108-5D94778DB105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7" creationId="{27387649-405E-E0F7-9024-DD5E68599FCF}"/>
          </ac:inkMkLst>
        </pc:inkChg>
        <pc:inkChg chg="add del mod">
          <ac:chgData name="Tim Cook" userId="d1c7cfb340f2c7ab" providerId="LiveId" clId="{5D615F76-CA9C-4BC0-825C-D8AAB65CC736}" dt="2023-03-26T23:31:13.005" v="258"/>
          <ac:inkMkLst>
            <pc:docMk/>
            <pc:sldMk cId="1751585905" sldId="466"/>
            <ac:inkMk id="38" creationId="{50CC8773-0ECD-861B-E224-0DAD25E6B47F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8" creationId="{79AC15C6-1821-1067-D460-1C2690D0A28C}"/>
          </ac:inkMkLst>
        </pc:inkChg>
        <pc:inkChg chg="add del mod">
          <ac:chgData name="Tim Cook" userId="d1c7cfb340f2c7ab" providerId="LiveId" clId="{5D615F76-CA9C-4BC0-825C-D8AAB65CC736}" dt="2023-03-26T23:33:14.472" v="274"/>
          <ac:inkMkLst>
            <pc:docMk/>
            <pc:sldMk cId="1751585905" sldId="466"/>
            <ac:inkMk id="41" creationId="{53EFD506-083E-FAE1-C71D-1CF8C6904087}"/>
          </ac:inkMkLst>
        </pc:inkChg>
        <pc:inkChg chg="add del mod">
          <ac:chgData name="Tim Cook" userId="d1c7cfb340f2c7ab" providerId="LiveId" clId="{5D615F76-CA9C-4BC0-825C-D8AAB65CC736}" dt="2023-03-26T23:33:14.472" v="275"/>
          <ac:inkMkLst>
            <pc:docMk/>
            <pc:sldMk cId="1751585905" sldId="466"/>
            <ac:inkMk id="42" creationId="{6918D6A1-1094-C312-E822-2EAFAA6F33F4}"/>
          </ac:inkMkLst>
        </pc:inkChg>
        <pc:inkChg chg="add del">
          <ac:chgData name="Tim Cook" userId="d1c7cfb340f2c7ab" providerId="LiveId" clId="{5D615F76-CA9C-4BC0-825C-D8AAB65CC736}" dt="2023-03-26T23:33:19.448" v="279"/>
          <ac:inkMkLst>
            <pc:docMk/>
            <pc:sldMk cId="1751585905" sldId="466"/>
            <ac:inkMk id="46" creationId="{EB21FEB5-16B4-A9F1-1DF1-169562AB9ECB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7" creationId="{180B5839-F495-2A25-1201-CAAAEB3A10CC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8" creationId="{F5AD2BA2-0C7C-9A47-20AF-BE9E4581F888}"/>
          </ac:inkMkLst>
        </pc:inkChg>
      </pc:sldChg>
      <pc:sldChg chg="addSp delSp modSp mod">
        <pc:chgData name="Tim Cook" userId="d1c7cfb340f2c7ab" providerId="LiveId" clId="{5D615F76-CA9C-4BC0-825C-D8AAB65CC736}" dt="2023-03-26T23:44:49.975" v="547" actId="9405"/>
        <pc:sldMkLst>
          <pc:docMk/>
          <pc:sldMk cId="1237977900" sldId="467"/>
        </pc:sldMkLst>
        <pc:grpChg chg="mod">
          <ac:chgData name="Tim Cook" userId="d1c7cfb340f2c7ab" providerId="LiveId" clId="{5D615F76-CA9C-4BC0-825C-D8AAB65CC736}" dt="2023-03-26T23:44:32.578" v="516"/>
          <ac:grpSpMkLst>
            <pc:docMk/>
            <pc:sldMk cId="1237977900" sldId="467"/>
            <ac:grpSpMk id="35" creationId="{37BB42A3-9ACB-53F2-08A1-6410455D2CF1}"/>
          </ac:grpSpMkLst>
        </pc:grpChg>
        <pc:grpChg chg="del mod">
          <ac:chgData name="Tim Cook" userId="d1c7cfb340f2c7ab" providerId="LiveId" clId="{5D615F76-CA9C-4BC0-825C-D8AAB65CC736}" dt="2023-03-26T23:44:40.626" v="530"/>
          <ac:grpSpMkLst>
            <pc:docMk/>
            <pc:sldMk cId="1237977900" sldId="467"/>
            <ac:grpSpMk id="46" creationId="{E85CF8B2-E9CB-7237-6FA9-D25B56246BD9}"/>
          </ac:grpSpMkLst>
        </pc:grpChg>
        <pc:grpChg chg="mod">
          <ac:chgData name="Tim Cook" userId="d1c7cfb340f2c7ab" providerId="LiveId" clId="{5D615F76-CA9C-4BC0-825C-D8AAB65CC736}" dt="2023-03-26T23:44:38.909" v="527"/>
          <ac:grpSpMkLst>
            <pc:docMk/>
            <pc:sldMk cId="1237977900" sldId="467"/>
            <ac:grpSpMk id="47" creationId="{B1D42243-449F-E69B-3196-CAAF4278B6B3}"/>
          </ac:grpSpMkLst>
        </pc:grpChg>
        <pc:grpChg chg="del 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0" creationId="{AA3CE089-FC18-E2F0-1D02-3612F1411D9D}"/>
          </ac:grpSpMkLst>
        </pc:grpChg>
        <pc:grpChg chg="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4" creationId="{0C9EFD9E-2339-24FE-62AB-770939CEAE2B}"/>
          </ac:grpSpMkLst>
        </pc:grpChg>
        <pc:grpChg chg="mod">
          <ac:chgData name="Tim Cook" userId="d1c7cfb340f2c7ab" providerId="LiveId" clId="{5D615F76-CA9C-4BC0-825C-D8AAB65CC736}" dt="2023-03-26T23:44:48.952" v="546"/>
          <ac:grpSpMkLst>
            <pc:docMk/>
            <pc:sldMk cId="1237977900" sldId="467"/>
            <ac:grpSpMk id="65" creationId="{2F7F3BF2-7385-B74F-766B-C9C8251269B4}"/>
          </ac:grpSpMkLst>
        </pc:grpChg>
        <pc:inkChg chg="add del">
          <ac:chgData name="Tim Cook" userId="d1c7cfb340f2c7ab" providerId="LiveId" clId="{5D615F76-CA9C-4BC0-825C-D8AAB65CC736}" dt="2023-03-26T23:39:26.109" v="382"/>
          <ac:inkMkLst>
            <pc:docMk/>
            <pc:sldMk cId="1237977900" sldId="467"/>
            <ac:inkMk id="3" creationId="{1D936590-F281-5A50-8582-3B8E4A6F3965}"/>
          </ac:inkMkLst>
        </pc:inkChg>
        <pc:inkChg chg="add del">
          <ac:chgData name="Tim Cook" userId="d1c7cfb340f2c7ab" providerId="LiveId" clId="{5D615F76-CA9C-4BC0-825C-D8AAB65CC736}" dt="2023-03-26T23:44:22.279" v="502"/>
          <ac:inkMkLst>
            <pc:docMk/>
            <pc:sldMk cId="1237977900" sldId="467"/>
            <ac:inkMk id="26" creationId="{CAD17268-3EC9-B0FA-884D-5B4D9BEEEA19}"/>
          </ac:inkMkLst>
        </pc:inkChg>
        <pc:inkChg chg="add">
          <ac:chgData name="Tim Cook" userId="d1c7cfb340f2c7ab" providerId="LiveId" clId="{5D615F76-CA9C-4BC0-825C-D8AAB65CC736}" dt="2023-03-26T23:44:25.885" v="503" actId="9405"/>
          <ac:inkMkLst>
            <pc:docMk/>
            <pc:sldMk cId="1237977900" sldId="467"/>
            <ac:inkMk id="27" creationId="{2E743694-2E7E-40CB-F26B-CA50E6B08E69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8" creationId="{E21E12B7-332E-8E20-FEA3-1EA383108DF4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9" creationId="{23E65B10-7705-8BCD-AC0D-6EB134ADF29B}"/>
          </ac:inkMkLst>
        </pc:inkChg>
        <pc:inkChg chg="add del mod">
          <ac:chgData name="Tim Cook" userId="d1c7cfb340f2c7ab" providerId="LiveId" clId="{5D615F76-CA9C-4BC0-825C-D8AAB65CC736}" dt="2023-03-26T23:44:32.578" v="513"/>
          <ac:inkMkLst>
            <pc:docMk/>
            <pc:sldMk cId="1237977900" sldId="467"/>
            <ac:inkMk id="30" creationId="{0D3BB4D9-DF54-6AF5-1856-D6F939E40B93}"/>
          </ac:inkMkLst>
        </pc:inkChg>
        <pc:inkChg chg="add del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31" creationId="{6483BFE1-0D7E-921C-79E1-7AB570D35728}"/>
          </ac:inkMkLst>
        </pc:inkChg>
        <pc:inkChg chg="add del mod">
          <ac:chgData name="Tim Cook" userId="d1c7cfb340f2c7ab" providerId="LiveId" clId="{5D615F76-CA9C-4BC0-825C-D8AAB65CC736}" dt="2023-03-26T23:44:32.578" v="515"/>
          <ac:inkMkLst>
            <pc:docMk/>
            <pc:sldMk cId="1237977900" sldId="467"/>
            <ac:inkMk id="32" creationId="{5D55E3F5-E77E-29D8-DBA9-9C4C129EB85E}"/>
          </ac:inkMkLst>
        </pc:inkChg>
        <pc:inkChg chg="add del mod">
          <ac:chgData name="Tim Cook" userId="d1c7cfb340f2c7ab" providerId="LiveId" clId="{5D615F76-CA9C-4BC0-825C-D8AAB65CC736}" dt="2023-03-26T23:44:32.578" v="514"/>
          <ac:inkMkLst>
            <pc:docMk/>
            <pc:sldMk cId="1237977900" sldId="467"/>
            <ac:inkMk id="33" creationId="{BF52AF0B-CDC4-00B8-CDEB-1FAB9ADE3830}"/>
          </ac:inkMkLst>
        </pc:inkChg>
        <pc:inkChg chg="add del mod">
          <ac:chgData name="Tim Cook" userId="d1c7cfb340f2c7ab" providerId="LiveId" clId="{5D615F76-CA9C-4BC0-825C-D8AAB65CC736}" dt="2023-03-26T23:44:32.578" v="512"/>
          <ac:inkMkLst>
            <pc:docMk/>
            <pc:sldMk cId="1237977900" sldId="467"/>
            <ac:inkMk id="34" creationId="{38C51CF0-FFEC-137F-F366-DD9C09D11415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6" creationId="{980901BA-1633-4CA8-17F2-7B4ACD258BC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7" creationId="{2F249F44-1052-C80F-2167-A984075C1587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8" creationId="{A3FB1ADE-7B3D-4F64-ADA2-ACB2E583A3F4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9" creationId="{76B76864-A89C-2524-51C1-80170DD2E69B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0" creationId="{9EA2811B-DF54-75FD-45F5-D8C5E9AF0AB0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1" creationId="{9C701800-3CFE-F8C7-573D-B665E8B3678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2" creationId="{CB165C28-37E8-DF90-DD4C-194C4128BBC8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3" creationId="{8AAB5556-46DA-8379-F0DC-0F5B8E10AC9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4" creationId="{0C96D6EC-2B98-4BF2-B0F1-ED7D1F09128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5" creationId="{FFFB7C7A-4286-C505-B1F0-10706063ABFE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8" creationId="{659EA5A9-76AD-2D94-7562-FAC160780251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9" creationId="{C796DD95-42BA-C398-5076-A3C3F1893BB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1" creationId="{6C53D5BC-8CDE-AF6C-08A0-CDE1B4D0C9CA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2" creationId="{EE2D594A-FADE-9053-E69D-55DB2AEA1D5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3" creationId="{59ED0F2F-9535-7240-F09E-8577BFE419E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5" creationId="{B076AD4B-E2E4-231A-99F3-97D1751FDA4A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6" creationId="{41EEC11C-F371-738D-52A0-61DAF1E4232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7" creationId="{31448416-9E08-F115-548D-CA4E4D66FE93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8" creationId="{5CFFF5FC-66BC-5F8B-CF14-BA791D82361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9" creationId="{406A0E8A-3D41-126D-7F41-1D4AC930994B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0" creationId="{69F772A2-D641-3C9B-BE75-33F3DFB213D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1" creationId="{02430D72-507E-846E-CAD3-EC2C3CF9CDCD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2" creationId="{C739283A-73F8-16CE-0D84-F4EC5E06B79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3" creationId="{F427C1E0-AF98-2515-233A-A1DD2E67D48E}"/>
          </ac:inkMkLst>
        </pc:inkChg>
        <pc:inkChg chg="add del">
          <ac:chgData name="Tim Cook" userId="d1c7cfb340f2c7ab" providerId="LiveId" clId="{5D615F76-CA9C-4BC0-825C-D8AAB65CC736}" dt="2023-03-26T23:44:48.682" v="545"/>
          <ac:inkMkLst>
            <pc:docMk/>
            <pc:sldMk cId="1237977900" sldId="467"/>
            <ac:inkMk id="64" creationId="{4807C7F3-A7E9-7D09-16EA-22DFF3F5D38D}"/>
          </ac:inkMkLst>
        </pc:inkChg>
        <pc:inkChg chg="add">
          <ac:chgData name="Tim Cook" userId="d1c7cfb340f2c7ab" providerId="LiveId" clId="{5D615F76-CA9C-4BC0-825C-D8AAB65CC736}" dt="2023-03-26T23:44:49.975" v="547" actId="9405"/>
          <ac:inkMkLst>
            <pc:docMk/>
            <pc:sldMk cId="1237977900" sldId="467"/>
            <ac:inkMk id="66" creationId="{415D1D62-9542-D133-9BA2-684DAB54E74C}"/>
          </ac:inkMkLst>
        </pc:inkChg>
      </pc:sldChg>
      <pc:sldChg chg="addSp delSp modSp mod">
        <pc:chgData name="Tim Cook" userId="d1c7cfb340f2c7ab" providerId="LiveId" clId="{5D615F76-CA9C-4BC0-825C-D8AAB65CC736}" dt="2023-03-27T00:23:23.516" v="958"/>
        <pc:sldMkLst>
          <pc:docMk/>
          <pc:sldMk cId="1235306705" sldId="468"/>
        </pc:sldMkLst>
        <pc:grpChg chg="mod">
          <ac:chgData name="Tim Cook" userId="d1c7cfb340f2c7ab" providerId="LiveId" clId="{5D615F76-CA9C-4BC0-825C-D8AAB65CC736}" dt="2023-03-27T00:23:23.516" v="958"/>
          <ac:grpSpMkLst>
            <pc:docMk/>
            <pc:sldMk cId="1235306705" sldId="468"/>
            <ac:grpSpMk id="8" creationId="{FEB42348-60AF-1F55-978D-00C1BF8C46CD}"/>
          </ac:grpSpMkLst>
        </pc:grpChg>
        <pc:grpChg chg="del mod">
          <ac:chgData name="Tim Cook" userId="d1c7cfb340f2c7ab" providerId="LiveId" clId="{5D615F76-CA9C-4BC0-825C-D8AAB65CC736}" dt="2023-03-26T23:45:11.548" v="560"/>
          <ac:grpSpMkLst>
            <pc:docMk/>
            <pc:sldMk cId="1235306705" sldId="468"/>
            <ac:grpSpMk id="9" creationId="{A0ABEFA9-E0D8-1AC5-48D0-532943030CA0}"/>
          </ac:grpSpMkLst>
        </pc:grpChg>
        <pc:grpChg chg="del mod">
          <ac:chgData name="Tim Cook" userId="d1c7cfb340f2c7ab" providerId="LiveId" clId="{5D615F76-CA9C-4BC0-825C-D8AAB65CC736}" dt="2023-03-26T23:45:20.306" v="574"/>
          <ac:grpSpMkLst>
            <pc:docMk/>
            <pc:sldMk cId="1235306705" sldId="468"/>
            <ac:grpSpMk id="17" creationId="{90DCFF25-77BF-ACB0-CA1B-635626DB0807}"/>
          </ac:grpSpMkLst>
        </pc:grpChg>
        <pc:grpChg chg="mod">
          <ac:chgData name="Tim Cook" userId="d1c7cfb340f2c7ab" providerId="LiveId" clId="{5D615F76-CA9C-4BC0-825C-D8AAB65CC736}" dt="2023-03-26T23:45:20.635" v="576"/>
          <ac:grpSpMkLst>
            <pc:docMk/>
            <pc:sldMk cId="1235306705" sldId="468"/>
            <ac:grpSpMk id="22" creationId="{18C23F99-768A-A8A7-961F-5B95D840F9B5}"/>
          </ac:grpSpMkLst>
        </pc:grpChg>
        <pc:grpChg chg="mod">
          <ac:chgData name="Tim Cook" userId="d1c7cfb340f2c7ab" providerId="LiveId" clId="{5D615F76-CA9C-4BC0-825C-D8AAB65CC736}" dt="2023-03-26T23:45:25.903" v="584"/>
          <ac:grpSpMkLst>
            <pc:docMk/>
            <pc:sldMk cId="1235306705" sldId="468"/>
            <ac:grpSpMk id="29" creationId="{2D4EBFDF-8EF9-E569-30C4-0766D6DD8D32}"/>
          </ac:grpSpMkLst>
        </pc:grpChg>
        <pc:grpChg chg="mod">
          <ac:chgData name="Tim Cook" userId="d1c7cfb340f2c7ab" providerId="LiveId" clId="{5D615F76-CA9C-4BC0-825C-D8AAB65CC736}" dt="2023-03-26T23:45:24.965" v="583"/>
          <ac:grpSpMkLst>
            <pc:docMk/>
            <pc:sldMk cId="1235306705" sldId="468"/>
            <ac:grpSpMk id="30" creationId="{255FD238-A520-CB09-1ED8-4FD8AACDEF23}"/>
          </ac:grpSpMkLst>
        </pc:grpChg>
        <pc:grpChg chg="del mod">
          <ac:chgData name="Tim Cook" userId="d1c7cfb340f2c7ab" providerId="LiveId" clId="{5D615F76-CA9C-4BC0-825C-D8AAB65CC736}" dt="2023-03-26T23:46:03.204" v="606"/>
          <ac:grpSpMkLst>
            <pc:docMk/>
            <pc:sldMk cId="1235306705" sldId="468"/>
            <ac:grpSpMk id="45" creationId="{C0AFFDC1-2024-B521-71A3-FCFD3FE3DCF3}"/>
          </ac:grpSpMkLst>
        </pc:grpChg>
        <pc:grpChg chg="mod">
          <ac:chgData name="Tim Cook" userId="d1c7cfb340f2c7ab" providerId="LiveId" clId="{5D615F76-CA9C-4BC0-825C-D8AAB65CC736}" dt="2023-03-26T23:46:00.673" v="603"/>
          <ac:grpSpMkLst>
            <pc:docMk/>
            <pc:sldMk cId="1235306705" sldId="468"/>
            <ac:grpSpMk id="46" creationId="{5F365023-6369-C3C0-058A-5AC7CD29A379}"/>
          </ac:grpSpMkLst>
        </pc:grpChg>
        <pc:grpChg chg="del mod">
          <ac:chgData name="Tim Cook" userId="d1c7cfb340f2c7ab" providerId="LiveId" clId="{5D615F76-CA9C-4BC0-825C-D8AAB65CC736}" dt="2023-03-26T23:46:05.734" v="610"/>
          <ac:grpSpMkLst>
            <pc:docMk/>
            <pc:sldMk cId="1235306705" sldId="468"/>
            <ac:grpSpMk id="49" creationId="{2E06A76A-0B7B-EDEB-7443-0D20E507F414}"/>
          </ac:grpSpMkLst>
        </pc:grpChg>
        <pc:grpChg chg="del mod">
          <ac:chgData name="Tim Cook" userId="d1c7cfb340f2c7ab" providerId="LiveId" clId="{5D615F76-CA9C-4BC0-825C-D8AAB65CC736}" dt="2023-03-26T23:46:17.267" v="629"/>
          <ac:grpSpMkLst>
            <pc:docMk/>
            <pc:sldMk cId="1235306705" sldId="468"/>
            <ac:grpSpMk id="53" creationId="{9125A7CB-B4A2-88CF-2BDF-8C3F8615867A}"/>
          </ac:grpSpMkLst>
        </pc:grpChg>
        <pc:grpChg chg="del mod">
          <ac:chgData name="Tim Cook" userId="d1c7cfb340f2c7ab" providerId="LiveId" clId="{5D615F76-CA9C-4BC0-825C-D8AAB65CC736}" dt="2023-03-26T23:46:09.719" v="619"/>
          <ac:grpSpMkLst>
            <pc:docMk/>
            <pc:sldMk cId="1235306705" sldId="468"/>
            <ac:grpSpMk id="57" creationId="{CCF37404-5484-7717-D6CF-87E824969253}"/>
          </ac:grpSpMkLst>
        </pc:grpChg>
        <pc:grpChg chg="del mod">
          <ac:chgData name="Tim Cook" userId="d1c7cfb340f2c7ab" providerId="LiveId" clId="{5D615F76-CA9C-4BC0-825C-D8AAB65CC736}" dt="2023-03-26T23:46:23.617" v="643"/>
          <ac:grpSpMkLst>
            <pc:docMk/>
            <pc:sldMk cId="1235306705" sldId="468"/>
            <ac:grpSpMk id="64" creationId="{2F496546-D979-2794-7377-DB09B98184DE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65" creationId="{3E93529E-E0A9-BC03-7250-F010049A9431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79" creationId="{74BA54ED-47B4-E4BC-CF56-23B0613DAA40}"/>
          </ac:grpSpMkLst>
        </pc:grpChg>
        <pc:grpChg chg="mod">
          <ac:chgData name="Tim Cook" userId="d1c7cfb340f2c7ab" providerId="LiveId" clId="{5D615F76-CA9C-4BC0-825C-D8AAB65CC736}" dt="2023-03-27T00:23:18.832" v="952"/>
          <ac:grpSpMkLst>
            <pc:docMk/>
            <pc:sldMk cId="1235306705" sldId="468"/>
            <ac:grpSpMk id="81" creationId="{6A66E4A8-BDE4-82E6-B158-D6AB6A2B1A30}"/>
          </ac:grpSpMkLst>
        </pc:grp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3" creationId="{DCC444F1-A1E4-BA90-2E3E-D91AD29B4035}"/>
          </ac:inkMkLst>
        </pc:inkChg>
        <pc:inkChg chg="add del mod">
          <ac:chgData name="Tim Cook" userId="d1c7cfb340f2c7ab" providerId="LiveId" clId="{5D615F76-CA9C-4BC0-825C-D8AAB65CC736}" dt="2023-03-26T23:45:11.548" v="562"/>
          <ac:inkMkLst>
            <pc:docMk/>
            <pc:sldMk cId="1235306705" sldId="468"/>
            <ac:inkMk id="3" creationId="{E4802E1B-2628-917D-B822-274CDD4F8791}"/>
          </ac:inkMkLst>
        </pc:inkChg>
        <pc:inkChg chg="add del mod">
          <ac:chgData name="Tim Cook" userId="d1c7cfb340f2c7ab" providerId="LiveId" clId="{5D615F76-CA9C-4BC0-825C-D8AAB65CC736}" dt="2023-03-26T23:45:11.548" v="559"/>
          <ac:inkMkLst>
            <pc:docMk/>
            <pc:sldMk cId="1235306705" sldId="468"/>
            <ac:inkMk id="4" creationId="{0146DB92-2891-DCFD-A236-25D0D2E4BA47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4" creationId="{F339A5C7-D144-1E16-5470-8F676BFD77A7}"/>
          </ac:inkMkLst>
        </pc:inkChg>
        <pc:inkChg chg="add del mod">
          <ac:chgData name="Tim Cook" userId="d1c7cfb340f2c7ab" providerId="LiveId" clId="{5D615F76-CA9C-4BC0-825C-D8AAB65CC736}" dt="2023-03-26T23:45:11.532" v="557"/>
          <ac:inkMkLst>
            <pc:docMk/>
            <pc:sldMk cId="1235306705" sldId="468"/>
            <ac:inkMk id="5" creationId="{14512D5B-2D4E-AE47-A0E0-05A812D48344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5" creationId="{A7E41D8F-8B16-F9C5-613F-6202FEF488EB}"/>
          </ac:inkMkLst>
        </pc:inkChg>
        <pc:inkChg chg="add del mod">
          <ac:chgData name="Tim Cook" userId="d1c7cfb340f2c7ab" providerId="LiveId" clId="{5D615F76-CA9C-4BC0-825C-D8AAB65CC736}" dt="2023-03-26T23:45:11.548" v="560"/>
          <ac:inkMkLst>
            <pc:docMk/>
            <pc:sldMk cId="1235306705" sldId="468"/>
            <ac:inkMk id="6" creationId="{3A369793-05E0-0854-B93A-8A0C6824707C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6" creationId="{43A4E182-09F3-6E51-22E1-D484B8CD3D88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7" creationId="{4D587FAD-A631-EF65-3834-E3E8BDDFB9D8}"/>
          </ac:inkMkLst>
        </pc:inkChg>
        <pc:inkChg chg="add del mod">
          <ac:chgData name="Tim Cook" userId="d1c7cfb340f2c7ab" providerId="LiveId" clId="{5D615F76-CA9C-4BC0-825C-D8AAB65CC736}" dt="2023-03-26T23:45:11.532" v="556"/>
          <ac:inkMkLst>
            <pc:docMk/>
            <pc:sldMk cId="1235306705" sldId="468"/>
            <ac:inkMk id="7" creationId="{6FC57C38-4D93-5905-6F6E-2D72B3F86284}"/>
          </ac:inkMkLst>
        </pc:inkChg>
        <pc:inkChg chg="add del mod">
          <ac:chgData name="Tim Cook" userId="d1c7cfb340f2c7ab" providerId="LiveId" clId="{5D615F76-CA9C-4BC0-825C-D8AAB65CC736}" dt="2023-03-26T23:45:11.548" v="558"/>
          <ac:inkMkLst>
            <pc:docMk/>
            <pc:sldMk cId="1235306705" sldId="468"/>
            <ac:inkMk id="8" creationId="{FC14909C-6436-5A01-5231-2D19D339B98B}"/>
          </ac:inkMkLst>
        </pc:inkChg>
        <pc:inkChg chg="add del">
          <ac:chgData name="Tim Cook" userId="d1c7cfb340f2c7ab" providerId="LiveId" clId="{5D615F76-CA9C-4BC0-825C-D8AAB65CC736}" dt="2023-03-26T23:45:11.548" v="561"/>
          <ac:inkMkLst>
            <pc:docMk/>
            <pc:sldMk cId="1235306705" sldId="468"/>
            <ac:inkMk id="10" creationId="{C1E8577B-B1B5-2D9C-C9B8-565933C738F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1" creationId="{F9B10F6D-1860-6837-B66F-FF5ED1B3135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2" creationId="{FE5DBA39-028D-C1A2-4498-147ED74F015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3" creationId="{0D84F21A-05E1-76A7-3075-C4027628E25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4" creationId="{BEEC6B4C-DB5A-F48C-7C22-8268BBF99AF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5" creationId="{F606659B-3457-8A85-203D-D212D92B2519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6" creationId="{C5268BD2-D9F8-A4EA-D0A4-3CD4B6A0632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8" creationId="{D887853F-BBC7-60A6-CBCC-1F85AB06AA0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9" creationId="{4EE6194D-3BAC-EC9E-3389-65DE490EB4A1}"/>
          </ac:inkMkLst>
        </pc:inkChg>
        <pc:inkChg chg="add del mod">
          <ac:chgData name="Tim Cook" userId="d1c7cfb340f2c7ab" providerId="LiveId" clId="{5D615F76-CA9C-4BC0-825C-D8AAB65CC736}" dt="2023-03-26T23:45:20.635" v="575"/>
          <ac:inkMkLst>
            <pc:docMk/>
            <pc:sldMk cId="1235306705" sldId="468"/>
            <ac:inkMk id="20" creationId="{3C418716-AC22-1761-5496-966AE6871827}"/>
          </ac:inkMkLst>
        </pc:inkChg>
        <pc:inkChg chg="add del mod">
          <ac:chgData name="Tim Cook" userId="d1c7cfb340f2c7ab" providerId="LiveId" clId="{5D615F76-CA9C-4BC0-825C-D8AAB65CC736}" dt="2023-03-26T23:45:20.635" v="576"/>
          <ac:inkMkLst>
            <pc:docMk/>
            <pc:sldMk cId="1235306705" sldId="468"/>
            <ac:inkMk id="21" creationId="{C78ED966-B2B4-F443-3BAB-0DBEC108A8E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3" creationId="{48A455BE-A410-F99B-948B-A7EE6A7240E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4" creationId="{01799A22-42F3-B9E3-00F3-CFC9E8A8A3D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5" creationId="{3DE4EB53-BD11-6AC2-743F-E2D7B09EB8E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6" creationId="{CCA3C1DA-BDB2-916B-2371-3D751CAEF8F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7" creationId="{7F81EC86-8BCF-185F-87C7-A6B92BEF42A0}"/>
          </ac:inkMkLst>
        </pc:inkChg>
        <pc:inkChg chg="add del mod">
          <ac:chgData name="Tim Cook" userId="d1c7cfb340f2c7ab" providerId="LiveId" clId="{5D615F76-CA9C-4BC0-825C-D8AAB65CC736}" dt="2023-03-26T23:45:25.903" v="584"/>
          <ac:inkMkLst>
            <pc:docMk/>
            <pc:sldMk cId="1235306705" sldId="468"/>
            <ac:inkMk id="28" creationId="{D5D0A490-C364-91C6-A8C9-E97ABE0F5F48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1" creationId="{C9C8464E-FF9E-6358-3DEE-ADD45CD8B488}"/>
          </ac:inkMkLst>
        </pc:inkChg>
        <pc:inkChg chg="add del">
          <ac:chgData name="Tim Cook" userId="d1c7cfb340f2c7ab" providerId="LiveId" clId="{5D615F76-CA9C-4BC0-825C-D8AAB65CC736}" dt="2023-03-26T23:45:48.434" v="590"/>
          <ac:inkMkLst>
            <pc:docMk/>
            <pc:sldMk cId="1235306705" sldId="468"/>
            <ac:inkMk id="32" creationId="{53F53B94-F8EC-621C-47C3-1BF9265C47A7}"/>
          </ac:inkMkLst>
        </pc:inkChg>
        <pc:inkChg chg="add del">
          <ac:chgData name="Tim Cook" userId="d1c7cfb340f2c7ab" providerId="LiveId" clId="{5D615F76-CA9C-4BC0-825C-D8AAB65CC736}" dt="2023-03-26T23:46:24.667" v="644"/>
          <ac:inkMkLst>
            <pc:docMk/>
            <pc:sldMk cId="1235306705" sldId="468"/>
            <ac:inkMk id="33" creationId="{D6515A5F-77E2-9897-EFCD-C456726C0CA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4" creationId="{D99338D3-BA33-9359-5874-56C830F136D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5" creationId="{9C06115B-7716-E75D-BAC7-A23C13D4EC2B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6" creationId="{E9F770EB-E83C-AD1B-56D4-FF3E3E999C1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7" creationId="{7E239117-6015-DFD6-8ACB-FD57C36E476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8" creationId="{F4F2F5F5-76E4-998C-A5A3-61D19D62E5E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9" creationId="{3035126A-6039-E286-5426-77C9B650E497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0" creationId="{25D240DE-4216-070F-E9CF-5D9E62456E4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1" creationId="{0BF60FE8-3540-CE3D-E503-8BEB5EB9C23C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2" creationId="{3E68C7A7-1EEF-E2AE-2B22-882BDD52CD5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3" creationId="{BD6DDB70-08E0-E90C-C742-FE08B7FB1EEB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4" creationId="{C8A37756-A3AD-B91F-2735-50477A085766}"/>
          </ac:inkMkLst>
        </pc:inkChg>
        <pc:inkChg chg="add del mod">
          <ac:chgData name="Tim Cook" userId="d1c7cfb340f2c7ab" providerId="LiveId" clId="{5D615F76-CA9C-4BC0-825C-D8AAB65CC736}" dt="2023-03-26T23:46:11.866" v="621"/>
          <ac:inkMkLst>
            <pc:docMk/>
            <pc:sldMk cId="1235306705" sldId="468"/>
            <ac:inkMk id="47" creationId="{11F690BC-D89F-C55F-4AD6-4BE3078D931F}"/>
          </ac:inkMkLst>
        </pc:inkChg>
        <pc:inkChg chg="add del mod">
          <ac:chgData name="Tim Cook" userId="d1c7cfb340f2c7ab" providerId="LiveId" clId="{5D615F76-CA9C-4BC0-825C-D8AAB65CC736}" dt="2023-03-26T23:46:11.866" v="622"/>
          <ac:inkMkLst>
            <pc:docMk/>
            <pc:sldMk cId="1235306705" sldId="468"/>
            <ac:inkMk id="48" creationId="{96828702-A9F3-E330-26C5-55E844A9113B}"/>
          </ac:inkMkLst>
        </pc:inkChg>
        <pc:inkChg chg="add del mod">
          <ac:chgData name="Tim Cook" userId="d1c7cfb340f2c7ab" providerId="LiveId" clId="{5D615F76-CA9C-4BC0-825C-D8AAB65CC736}" dt="2023-03-26T23:46:06.311" v="612"/>
          <ac:inkMkLst>
            <pc:docMk/>
            <pc:sldMk cId="1235306705" sldId="468"/>
            <ac:inkMk id="50" creationId="{2A3A8FB4-1C0A-637C-6C2A-F0382124EF9C}"/>
          </ac:inkMkLst>
        </pc:inkChg>
        <pc:inkChg chg="add del mod">
          <ac:chgData name="Tim Cook" userId="d1c7cfb340f2c7ab" providerId="LiveId" clId="{5D615F76-CA9C-4BC0-825C-D8AAB65CC736}" dt="2023-03-26T23:46:06.311" v="611"/>
          <ac:inkMkLst>
            <pc:docMk/>
            <pc:sldMk cId="1235306705" sldId="468"/>
            <ac:inkMk id="51" creationId="{1BB598BA-9D5A-70FE-A142-CCA211C7A351}"/>
          </ac:inkMkLst>
        </pc:inkChg>
        <pc:inkChg chg="add del mod">
          <ac:chgData name="Tim Cook" userId="d1c7cfb340f2c7ab" providerId="LiveId" clId="{5D615F76-CA9C-4BC0-825C-D8AAB65CC736}" dt="2023-03-26T23:46:06.311" v="613"/>
          <ac:inkMkLst>
            <pc:docMk/>
            <pc:sldMk cId="1235306705" sldId="468"/>
            <ac:inkMk id="52" creationId="{7A76E4E2-2026-0945-44F0-E7CDE25AC40B}"/>
          </ac:inkMkLst>
        </pc:inkChg>
        <pc:inkChg chg="add del mod">
          <ac:chgData name="Tim Cook" userId="d1c7cfb340f2c7ab" providerId="LiveId" clId="{5D615F76-CA9C-4BC0-825C-D8AAB65CC736}" dt="2023-03-26T23:46:09.719" v="620"/>
          <ac:inkMkLst>
            <pc:docMk/>
            <pc:sldMk cId="1235306705" sldId="468"/>
            <ac:inkMk id="54" creationId="{F06785CC-E3B3-DF47-F619-13DF3E34F399}"/>
          </ac:inkMkLst>
        </pc:inkChg>
        <pc:inkChg chg="add del mod">
          <ac:chgData name="Tim Cook" userId="d1c7cfb340f2c7ab" providerId="LiveId" clId="{5D615F76-CA9C-4BC0-825C-D8AAB65CC736}" dt="2023-03-26T23:46:09.719" v="618"/>
          <ac:inkMkLst>
            <pc:docMk/>
            <pc:sldMk cId="1235306705" sldId="468"/>
            <ac:inkMk id="55" creationId="{7FBD3A6C-704B-84B6-4986-7CD934882050}"/>
          </ac:inkMkLst>
        </pc:inkChg>
        <pc:inkChg chg="add del mod">
          <ac:chgData name="Tim Cook" userId="d1c7cfb340f2c7ab" providerId="LiveId" clId="{5D615F76-CA9C-4BC0-825C-D8AAB65CC736}" dt="2023-03-26T23:46:09.719" v="619"/>
          <ac:inkMkLst>
            <pc:docMk/>
            <pc:sldMk cId="1235306705" sldId="468"/>
            <ac:inkMk id="56" creationId="{61D85E2F-41C8-AF91-F922-6E1AF73F1B93}"/>
          </ac:inkMkLst>
        </pc:inkChg>
        <pc:inkChg chg="add del mod">
          <ac:chgData name="Tim Cook" userId="d1c7cfb340f2c7ab" providerId="LiveId" clId="{5D615F76-CA9C-4BC0-825C-D8AAB65CC736}" dt="2023-03-27T00:23:18.192" v="949"/>
          <ac:inkMkLst>
            <pc:docMk/>
            <pc:sldMk cId="1235306705" sldId="468"/>
            <ac:inkMk id="58" creationId="{03939700-440A-85C0-E536-ABCD51FECDAC}"/>
          </ac:inkMkLst>
        </pc:inkChg>
        <pc:inkChg chg="add del mod">
          <ac:chgData name="Tim Cook" userId="d1c7cfb340f2c7ab" providerId="LiveId" clId="{5D615F76-CA9C-4BC0-825C-D8AAB65CC736}" dt="2023-03-27T00:23:18.192" v="950"/>
          <ac:inkMkLst>
            <pc:docMk/>
            <pc:sldMk cId="1235306705" sldId="468"/>
            <ac:inkMk id="59" creationId="{8BD380F3-901B-0B07-88E8-E15112708CD0}"/>
          </ac:inkMkLst>
        </pc:inkChg>
        <pc:inkChg chg="add del mod">
          <ac:chgData name="Tim Cook" userId="d1c7cfb340f2c7ab" providerId="LiveId" clId="{5D615F76-CA9C-4BC0-825C-D8AAB65CC736}" dt="2023-03-27T00:23:18.192" v="951"/>
          <ac:inkMkLst>
            <pc:docMk/>
            <pc:sldMk cId="1235306705" sldId="468"/>
            <ac:inkMk id="60" creationId="{721E50AF-A6C3-4656-1E64-BC9C5F101544}"/>
          </ac:inkMkLst>
        </pc:inkChg>
        <pc:inkChg chg="add del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1" creationId="{62DD039B-7BF8-4FCF-F365-F723090BE48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2" creationId="{4C945235-7153-9AA3-ED95-0E8B64CEB7FA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3" creationId="{65F2764A-9A4C-970F-D271-EC078FE9FF9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6" creationId="{B33B83EC-5865-8706-DF7A-CEED7FDDC10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7" creationId="{D9B1F13C-EEA8-3744-EC48-F851F122348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8" creationId="{49E356B8-0F60-0085-70CE-88BF2DBA6755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9" creationId="{51B245A2-6C6E-0C8E-0718-CEABE97EB5C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0" creationId="{4E915D65-7C4A-52D4-A32B-46EB4E619C3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1" creationId="{CD6A856C-6B00-688B-DF9F-6E0BFD4DD32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2" creationId="{C3A32FFF-73DD-F0C5-B10D-9287BE17D96D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3" creationId="{C4C9E32E-EC55-57C4-E866-1E7E542175FC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4" creationId="{2C0C812C-F4A8-950D-FF1D-AE15F9D2753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5" creationId="{A7592C37-D6A0-39D2-44AF-83ED592FCE4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6" creationId="{AE3D80B1-FDF9-2E2E-6904-2A37A99FBC1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7" creationId="{7FDC2B4B-B060-9975-B967-45160F30DD4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8" creationId="{F1124AA1-7556-CA5D-2A8F-B53AF8A89AB7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80" creationId="{E3631A63-F441-DC74-6454-15DB335C16AF}"/>
          </ac:inkMkLst>
        </pc:inkChg>
      </pc:sldChg>
      <pc:sldChg chg="addSp delSp modSp mod">
        <pc:chgData name="Tim Cook" userId="d1c7cfb340f2c7ab" providerId="LiveId" clId="{5D615F76-CA9C-4BC0-825C-D8AAB65CC736}" dt="2023-03-26T23:56:00.152" v="948" actId="1076"/>
        <pc:sldMkLst>
          <pc:docMk/>
          <pc:sldMk cId="937315450" sldId="469"/>
        </pc:sldMkLst>
        <pc:spChg chg="del">
          <ac:chgData name="Tim Cook" userId="d1c7cfb340f2c7ab" providerId="LiveId" clId="{5D615F76-CA9C-4BC0-825C-D8AAB65CC736}" dt="2023-03-26T23:47:38.449" v="656" actId="478"/>
          <ac:spMkLst>
            <pc:docMk/>
            <pc:sldMk cId="937315450" sldId="469"/>
            <ac:spMk id="3" creationId="{D53C816B-F8A9-24AA-5968-5E0093A8839D}"/>
          </ac:spMkLst>
        </pc:spChg>
        <pc:grpChg chg="del mod">
          <ac:chgData name="Tim Cook" userId="d1c7cfb340f2c7ab" providerId="LiveId" clId="{5D615F76-CA9C-4BC0-825C-D8AAB65CC736}" dt="2023-03-26T23:54:40.173" v="872"/>
          <ac:grpSpMkLst>
            <pc:docMk/>
            <pc:sldMk cId="937315450" sldId="469"/>
            <ac:grpSpMk id="32" creationId="{8EAD4F04-3A59-446D-A725-401A147168DF}"/>
          </ac:grpSpMkLst>
        </pc:grpChg>
        <pc:grpChg chg="del mod">
          <ac:chgData name="Tim Cook" userId="d1c7cfb340f2c7ab" providerId="LiveId" clId="{5D615F76-CA9C-4BC0-825C-D8AAB65CC736}" dt="2023-03-26T23:50:26.162" v="738"/>
          <ac:grpSpMkLst>
            <pc:docMk/>
            <pc:sldMk cId="937315450" sldId="469"/>
            <ac:grpSpMk id="40" creationId="{2DB43113-D6DA-9491-8CC0-993C86C6B62C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5D615F76-CA9C-4BC0-825C-D8AAB65CC736}" dt="2023-03-26T23:49:15.753" v="683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5D615F76-CA9C-4BC0-825C-D8AAB65CC736}" dt="2023-03-26T23:49:17.629" v="687"/>
          <ac:grpSpMkLst>
            <pc:docMk/>
            <pc:sldMk cId="937315450" sldId="469"/>
            <ac:grpSpMk id="68" creationId="{06D4A4AE-117C-4EE9-AF76-3DDD7D3F0BB3}"/>
          </ac:grpSpMkLst>
        </pc:grpChg>
        <pc:grpChg chg="del 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69" creationId="{32B96145-8604-694A-88C8-8AAC3E01183C}"/>
          </ac:grpSpMkLst>
        </pc:grpChg>
        <pc:grpChg chg="del mod">
          <ac:chgData name="Tim Cook" userId="d1c7cfb340f2c7ab" providerId="LiveId" clId="{5D615F76-CA9C-4BC0-825C-D8AAB65CC736}" dt="2023-03-26T23:51:35.412" v="763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5D615F76-CA9C-4BC0-825C-D8AAB65CC736}" dt="2023-03-26T23:49:24.902" v="698"/>
          <ac:grpSpMkLst>
            <pc:docMk/>
            <pc:sldMk cId="937315450" sldId="469"/>
            <ac:grpSpMk id="76" creationId="{4E0789F7-EB98-7048-BAA1-10DA6085D909}"/>
          </ac:grpSpMkLst>
        </pc:grpChg>
        <pc:grpChg chg="del mod">
          <ac:chgData name="Tim Cook" userId="d1c7cfb340f2c7ab" providerId="LiveId" clId="{5D615F76-CA9C-4BC0-825C-D8AAB65CC736}" dt="2023-03-26T23:49:44.857" v="707"/>
          <ac:grpSpMkLst>
            <pc:docMk/>
            <pc:sldMk cId="937315450" sldId="469"/>
            <ac:grpSpMk id="82" creationId="{E38F5135-07B0-C933-912C-9DC2B1A6F4F9}"/>
          </ac:grpSpMkLst>
        </pc:grpChg>
        <pc:grpChg chg="mod">
          <ac:chgData name="Tim Cook" userId="d1c7cfb340f2c7ab" providerId="LiveId" clId="{5D615F76-CA9C-4BC0-825C-D8AAB65CC736}" dt="2023-03-26T23:49:45.213" v="708"/>
          <ac:grpSpMkLst>
            <pc:docMk/>
            <pc:sldMk cId="937315450" sldId="469"/>
            <ac:grpSpMk id="85" creationId="{57E58662-3BAF-0E69-7B25-85F2EBB39CC6}"/>
          </ac:grpSpMkLst>
        </pc:grpChg>
        <pc:grpChg chg="del mod">
          <ac:chgData name="Tim Cook" userId="d1c7cfb340f2c7ab" providerId="LiveId" clId="{5D615F76-CA9C-4BC0-825C-D8AAB65CC736}" dt="2023-03-26T23:50:41.597" v="748"/>
          <ac:grpSpMkLst>
            <pc:docMk/>
            <pc:sldMk cId="937315450" sldId="469"/>
            <ac:grpSpMk id="88" creationId="{A85DEB4B-D7BE-0959-B993-3CB5C118E621}"/>
          </ac:grpSpMkLst>
        </pc:grpChg>
        <pc:grpChg chg="mod">
          <ac:chgData name="Tim Cook" userId="d1c7cfb340f2c7ab" providerId="LiveId" clId="{5D615F76-CA9C-4BC0-825C-D8AAB65CC736}" dt="2023-03-26T23:55:28.743" v="90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5D615F76-CA9C-4BC0-825C-D8AAB65CC736}" dt="2023-03-26T23:54:41.285" v="875"/>
          <ac:grpSpMkLst>
            <pc:docMk/>
            <pc:sldMk cId="937315450" sldId="469"/>
            <ac:grpSpMk id="92" creationId="{359FB198-F2CD-46CB-8B54-427692AE9D8C}"/>
          </ac:grpSpMkLst>
        </pc:grpChg>
        <pc:grpChg chg="del mod">
          <ac:chgData name="Tim Cook" userId="d1c7cfb340f2c7ab" providerId="LiveId" clId="{5D615F76-CA9C-4BC0-825C-D8AAB65CC736}" dt="2023-03-26T23:50:43.104" v="750"/>
          <ac:grpSpMkLst>
            <pc:docMk/>
            <pc:sldMk cId="937315450" sldId="469"/>
            <ac:grpSpMk id="93" creationId="{24BA436B-4CEB-1535-7228-31E243A84ADE}"/>
          </ac:grpSpMkLst>
        </pc:grpChg>
        <pc:grpChg chg="del mod">
          <ac:chgData name="Tim Cook" userId="d1c7cfb340f2c7ab" providerId="LiveId" clId="{5D615F76-CA9C-4BC0-825C-D8AAB65CC736}" dt="2023-03-26T23:49:53.268" v="722"/>
          <ac:grpSpMkLst>
            <pc:docMk/>
            <pc:sldMk cId="937315450" sldId="469"/>
            <ac:grpSpMk id="93" creationId="{6F8EBAF5-A37F-F91F-80FC-DAC09E3C22A9}"/>
          </ac:grpSpMkLst>
        </pc:grpChg>
        <pc:grpChg chg="del 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96" creationId="{A4822097-1EB7-B1F3-93D4-A4DD98B66EA8}"/>
          </ac:grpSpMkLst>
        </pc:grpChg>
        <pc:grpChg chg="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101" creationId="{7BE35222-BE45-67BF-51D5-3D0372EB55D1}"/>
          </ac:grpSpMkLst>
        </pc:grpChg>
        <pc:grpChg chg="del mod">
          <ac:chgData name="Tim Cook" userId="d1c7cfb340f2c7ab" providerId="LiveId" clId="{5D615F76-CA9C-4BC0-825C-D8AAB65CC736}" dt="2023-03-26T23:52:02.378" v="776"/>
          <ac:grpSpMkLst>
            <pc:docMk/>
            <pc:sldMk cId="937315450" sldId="469"/>
            <ac:grpSpMk id="102" creationId="{9F164C42-C054-2702-6479-2CC45C4C18AC}"/>
          </ac:grpSpMkLst>
        </pc:grpChg>
        <pc:grpChg chg="del mod">
          <ac:chgData name="Tim Cook" userId="d1c7cfb340f2c7ab" providerId="LiveId" clId="{5D615F76-CA9C-4BC0-825C-D8AAB65CC736}" dt="2023-03-26T23:51:39.772" v="766"/>
          <ac:grpSpMkLst>
            <pc:docMk/>
            <pc:sldMk cId="937315450" sldId="469"/>
            <ac:grpSpMk id="106" creationId="{EC178FEF-6A00-A200-8970-C967BBC9D39C}"/>
          </ac:grpSpMkLst>
        </pc:grpChg>
        <pc:grpChg chg="del mod">
          <ac:chgData name="Tim Cook" userId="d1c7cfb340f2c7ab" providerId="LiveId" clId="{5D615F76-CA9C-4BC0-825C-D8AAB65CC736}" dt="2023-03-26T23:52:33.646" v="788"/>
          <ac:grpSpMkLst>
            <pc:docMk/>
            <pc:sldMk cId="937315450" sldId="469"/>
            <ac:grpSpMk id="109" creationId="{C9B41FC8-6436-2F18-945F-1EC8C3AFBDDB}"/>
          </ac:grpSpMkLst>
        </pc:grpChg>
        <pc:grpChg chg="del 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13" creationId="{5A24616E-343E-DE4C-2102-FE9C940C25D7}"/>
          </ac:grpSpMkLst>
        </pc:grpChg>
        <pc:grpChg chg="mod">
          <ac:chgData name="Tim Cook" userId="d1c7cfb340f2c7ab" providerId="LiveId" clId="{5D615F76-CA9C-4BC0-825C-D8AAB65CC736}" dt="2023-03-26T23:52:53.630" v="802"/>
          <ac:grpSpMkLst>
            <pc:docMk/>
            <pc:sldMk cId="937315450" sldId="469"/>
            <ac:grpSpMk id="114" creationId="{CCA18C96-9BB0-5937-7CD8-C499025187BA}"/>
          </ac:grpSpMkLst>
        </pc:grpChg>
        <pc:grpChg chg="del mod">
          <ac:chgData name="Tim Cook" userId="d1c7cfb340f2c7ab" providerId="LiveId" clId="{5D615F76-CA9C-4BC0-825C-D8AAB65CC736}" dt="2023-03-26T23:55:37.005" v="924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5D615F76-CA9C-4BC0-825C-D8AAB65CC736}" dt="2023-03-26T23:54:49.430" v="894"/>
          <ac:grpSpMkLst>
            <pc:docMk/>
            <pc:sldMk cId="937315450" sldId="469"/>
            <ac:grpSpMk id="119" creationId="{761430E7-2FF0-8469-D093-462D707039E0}"/>
          </ac:grpSpMkLst>
        </pc:grpChg>
        <pc:grpChg chg="mod">
          <ac:chgData name="Tim Cook" userId="d1c7cfb340f2c7ab" providerId="LiveId" clId="{5D615F76-CA9C-4BC0-825C-D8AAB65CC736}" dt="2023-03-26T23:56:00.152" v="948" actId="1076"/>
          <ac:grpSpMkLst>
            <pc:docMk/>
            <pc:sldMk cId="937315450" sldId="469"/>
            <ac:grpSpMk id="121" creationId="{5E2C9D02-B068-C06B-1FB6-6627BC5A6689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26" creationId="{94DD1506-2D8E-DD4D-0286-E813D45E2AFD}"/>
          </ac:grpSpMkLst>
        </pc:grpChg>
        <pc:grpChg chg="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27" creationId="{5F2235AE-06F0-A197-8E11-01778EC9487C}"/>
          </ac:grpSpMkLst>
        </pc:grpChg>
        <pc:grpChg chg="del 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4" creationId="{5A2ED7E7-7FE5-5E0F-7FE4-245E2050BA14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35" creationId="{3CFF905C-3647-FBB2-F809-F9905CA6B4A0}"/>
          </ac:grpSpMkLst>
        </pc:grpChg>
        <pc:grpChg chg="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6" creationId="{B07D49A2-25BA-3719-D502-B745258E5770}"/>
          </ac:grpSpMkLst>
        </pc:grpChg>
        <pc:grpChg chg="mod">
          <ac:chgData name="Tim Cook" userId="d1c7cfb340f2c7ab" providerId="LiveId" clId="{5D615F76-CA9C-4BC0-825C-D8AAB65CC736}" dt="2023-03-26T23:55:57.116" v="947"/>
          <ac:grpSpMkLst>
            <pc:docMk/>
            <pc:sldMk cId="937315450" sldId="469"/>
            <ac:grpSpMk id="139" creationId="{AC7C7100-3CF4-A1C0-AA47-8C39B7569DBB}"/>
          </ac:grpSpMkLst>
        </pc:grpChg>
        <pc:grpChg chg="del mod">
          <ac:chgData name="Tim Cook" userId="d1c7cfb340f2c7ab" providerId="LiveId" clId="{5D615F76-CA9C-4BC0-825C-D8AAB65CC736}" dt="2023-03-26T23:53:52.330" v="844"/>
          <ac:grpSpMkLst>
            <pc:docMk/>
            <pc:sldMk cId="937315450" sldId="469"/>
            <ac:grpSpMk id="139" creationId="{D9CA6D8D-EE19-45F7-B233-630E5BDA6646}"/>
          </ac:grpSpMkLst>
        </pc:grpChg>
        <pc:inkChg chg="add del mod">
          <ac:chgData name="Tim Cook" userId="d1c7cfb340f2c7ab" providerId="LiveId" clId="{5D615F76-CA9C-4BC0-825C-D8AAB65CC736}" dt="2023-03-26T23:51:35.412" v="763"/>
          <ac:inkMkLst>
            <pc:docMk/>
            <pc:sldMk cId="937315450" sldId="469"/>
            <ac:inkMk id="3" creationId="{B53A96BE-DF92-AD04-BEE6-A1477F0A613F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3" creationId="{D23A16C2-8827-6754-BDE0-C13ADF7ADE92}"/>
          </ac:inkMkLst>
        </pc:inkChg>
        <pc:inkChg chg="add del">
          <ac:chgData name="Tim Cook" userId="d1c7cfb340f2c7ab" providerId="LiveId" clId="{5D615F76-CA9C-4BC0-825C-D8AAB65CC736}" dt="2023-03-26T23:48:27.890" v="658"/>
          <ac:inkMkLst>
            <pc:docMk/>
            <pc:sldMk cId="937315450" sldId="469"/>
            <ac:inkMk id="4" creationId="{325EE293-DE68-C2FB-50D7-7BF70EB8A53D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" creationId="{82D72DAA-4A3B-E101-66C4-9853F05B90EA}"/>
          </ac:inkMkLst>
        </pc:inkChg>
        <pc:inkChg chg="add del mod">
          <ac:chgData name="Tim Cook" userId="d1c7cfb340f2c7ab" providerId="LiveId" clId="{5D615F76-CA9C-4BC0-825C-D8AAB65CC736}" dt="2023-03-26T23:51:34.287" v="761"/>
          <ac:inkMkLst>
            <pc:docMk/>
            <pc:sldMk cId="937315450" sldId="469"/>
            <ac:inkMk id="4" creationId="{D8EC7E9D-A39F-DC73-4666-F62D431FDA2E}"/>
          </ac:inkMkLst>
        </pc:inkChg>
        <pc:inkChg chg="add del">
          <ac:chgData name="Tim Cook" userId="d1c7cfb340f2c7ab" providerId="LiveId" clId="{5D615F76-CA9C-4BC0-825C-D8AAB65CC736}" dt="2023-03-26T23:55:21.705" v="897"/>
          <ac:inkMkLst>
            <pc:docMk/>
            <pc:sldMk cId="937315450" sldId="469"/>
            <ac:inkMk id="22" creationId="{E447C18A-5AB6-6815-8172-6E4B4236023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3" creationId="{CA467FFA-6417-6C2E-7923-E4D900A8B5EF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4" creationId="{44FD3F91-D403-405D-8224-ED3426A8DB1C}"/>
          </ac:inkMkLst>
        </pc:inkChg>
        <pc:inkChg chg="add del">
          <ac:chgData name="Tim Cook" userId="d1c7cfb340f2c7ab" providerId="LiveId" clId="{5D615F76-CA9C-4BC0-825C-D8AAB65CC736}" dt="2023-03-26T23:55:25.385" v="900"/>
          <ac:inkMkLst>
            <pc:docMk/>
            <pc:sldMk cId="937315450" sldId="469"/>
            <ac:inkMk id="25" creationId="{18D57757-82D9-D055-DE13-AFC24786776C}"/>
          </ac:inkMkLst>
        </pc:inkChg>
        <pc:inkChg chg="add del mod">
          <ac:chgData name="Tim Cook" userId="d1c7cfb340f2c7ab" providerId="LiveId" clId="{5D615F76-CA9C-4BC0-825C-D8AAB65CC736}" dt="2023-03-26T23:54:35.133" v="864"/>
          <ac:inkMkLst>
            <pc:docMk/>
            <pc:sldMk cId="937315450" sldId="469"/>
            <ac:inkMk id="25" creationId="{E9A21A38-F04C-2F41-8092-4BDF8B8622C5}"/>
          </ac:inkMkLst>
        </pc:inkChg>
        <pc:inkChg chg="add del mod">
          <ac:chgData name="Tim Cook" userId="d1c7cfb340f2c7ab" providerId="LiveId" clId="{5D615F76-CA9C-4BC0-825C-D8AAB65CC736}" dt="2023-03-26T23:54:33.246" v="863"/>
          <ac:inkMkLst>
            <pc:docMk/>
            <pc:sldMk cId="937315450" sldId="469"/>
            <ac:inkMk id="26" creationId="{34086342-322E-8BA1-F60D-137DBE30216B}"/>
          </ac:inkMkLst>
        </pc:inkChg>
        <pc:inkChg chg="add del mod">
          <ac:chgData name="Tim Cook" userId="d1c7cfb340f2c7ab" providerId="LiveId" clId="{5D615F76-CA9C-4BC0-825C-D8AAB65CC736}" dt="2023-03-26T23:55:54.113" v="943"/>
          <ac:inkMkLst>
            <pc:docMk/>
            <pc:sldMk cId="937315450" sldId="469"/>
            <ac:inkMk id="26" creationId="{8E86273E-D5F5-F39E-A0C7-B70EB8EE3314}"/>
          </ac:inkMkLst>
        </pc:inkChg>
        <pc:inkChg chg="add del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7" creationId="{2E71B542-30D4-BDAE-5968-0AC826600D1A}"/>
          </ac:inkMkLst>
        </pc:inkChg>
        <pc:inkChg chg="add del mod">
          <ac:chgData name="Tim Cook" userId="d1c7cfb340f2c7ab" providerId="LiveId" clId="{5D615F76-CA9C-4BC0-825C-D8AAB65CC736}" dt="2023-03-26T23:54:33.246" v="862"/>
          <ac:inkMkLst>
            <pc:docMk/>
            <pc:sldMk cId="937315450" sldId="469"/>
            <ac:inkMk id="27" creationId="{8B0987B2-FCB2-C180-DAF4-B1B3EFF6EE4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8" creationId="{D10E1F0F-7291-0744-CCB3-9669B8142C7F}"/>
          </ac:inkMkLst>
        </pc:inkChg>
        <pc:inkChg chg="add del mod">
          <ac:chgData name="Tim Cook" userId="d1c7cfb340f2c7ab" providerId="LiveId" clId="{5D615F76-CA9C-4BC0-825C-D8AAB65CC736}" dt="2023-03-26T23:54:33.246" v="861"/>
          <ac:inkMkLst>
            <pc:docMk/>
            <pc:sldMk cId="937315450" sldId="469"/>
            <ac:inkMk id="28" creationId="{F4E24B50-BFBF-D293-46CE-D816BF1F595F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9" creationId="{346A3BD9-FA6A-D205-82A7-9EBDEA0C4D27}"/>
          </ac:inkMkLst>
        </pc:inkChg>
        <pc:inkChg chg="add del">
          <ac:chgData name="Tim Cook" userId="d1c7cfb340f2c7ab" providerId="LiveId" clId="{5D615F76-CA9C-4BC0-825C-D8AAB65CC736}" dt="2023-03-26T23:54:31.514" v="859"/>
          <ac:inkMkLst>
            <pc:docMk/>
            <pc:sldMk cId="937315450" sldId="469"/>
            <ac:inkMk id="29" creationId="{9D7AC3D3-87D0-E244-D49B-A24E700C803D}"/>
          </ac:inkMkLst>
        </pc:inkChg>
        <pc:inkChg chg="add del mod">
          <ac:chgData name="Tim Cook" userId="d1c7cfb340f2c7ab" providerId="LiveId" clId="{5D615F76-CA9C-4BC0-825C-D8AAB65CC736}" dt="2023-03-26T23:54:31.514" v="857"/>
          <ac:inkMkLst>
            <pc:docMk/>
            <pc:sldMk cId="937315450" sldId="469"/>
            <ac:inkMk id="30" creationId="{0B804384-5D60-3757-C23D-78EA46D5D3CB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0" creationId="{8283CA7A-049E-46AE-CA75-578C1193A7B5}"/>
          </ac:inkMkLst>
        </pc:inkChg>
        <pc:inkChg chg="add del">
          <ac:chgData name="Tim Cook" userId="d1c7cfb340f2c7ab" providerId="LiveId" clId="{5D615F76-CA9C-4BC0-825C-D8AAB65CC736}" dt="2023-03-26T23:54:31.514" v="858"/>
          <ac:inkMkLst>
            <pc:docMk/>
            <pc:sldMk cId="937315450" sldId="469"/>
            <ac:inkMk id="31" creationId="{4078BDD7-15BA-2FAC-5612-7C6A8E93EEE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1" creationId="{4CC9DA85-1978-5D90-F2F4-765CBC1864E9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2" creationId="{BE269A65-7D7C-EC59-6A7D-B2CA7446E9F1}"/>
          </ac:inkMkLst>
        </pc:inkChg>
        <pc:inkChg chg="add del mod">
          <ac:chgData name="Tim Cook" userId="d1c7cfb340f2c7ab" providerId="LiveId" clId="{5D615F76-CA9C-4BC0-825C-D8AAB65CC736}" dt="2023-03-26T23:55:28.743" v="902"/>
          <ac:inkMkLst>
            <pc:docMk/>
            <pc:sldMk cId="937315450" sldId="469"/>
            <ac:inkMk id="33" creationId="{574B2FD6-A917-A5B1-EB53-107117BB4D85}"/>
          </ac:inkMkLst>
        </pc:inkChg>
        <pc:inkChg chg="add del mod">
          <ac:chgData name="Tim Cook" userId="d1c7cfb340f2c7ab" providerId="LiveId" clId="{5D615F76-CA9C-4BC0-825C-D8AAB65CC736}" dt="2023-03-26T23:55:28.743" v="905"/>
          <ac:inkMkLst>
            <pc:docMk/>
            <pc:sldMk cId="937315450" sldId="469"/>
            <ac:inkMk id="34" creationId="{EED49F2D-5100-D946-430C-CEDA0AC66129}"/>
          </ac:inkMkLst>
        </pc:inkChg>
        <pc:inkChg chg="add del mod">
          <ac:chgData name="Tim Cook" userId="d1c7cfb340f2c7ab" providerId="LiveId" clId="{5D615F76-CA9C-4BC0-825C-D8AAB65CC736}" dt="2023-03-26T23:55:28.743" v="901"/>
          <ac:inkMkLst>
            <pc:docMk/>
            <pc:sldMk cId="937315450" sldId="469"/>
            <ac:inkMk id="35" creationId="{28DF0B0E-5A71-43BE-3B48-179E78B3AA9A}"/>
          </ac:inkMkLst>
        </pc:inkChg>
        <pc:inkChg chg="add del mod">
          <ac:chgData name="Tim Cook" userId="d1c7cfb340f2c7ab" providerId="LiveId" clId="{5D615F76-CA9C-4BC0-825C-D8AAB65CC736}" dt="2023-03-26T23:55:28.743" v="904"/>
          <ac:inkMkLst>
            <pc:docMk/>
            <pc:sldMk cId="937315450" sldId="469"/>
            <ac:inkMk id="36" creationId="{4D135290-8A1E-E865-BD46-C731D24BED77}"/>
          </ac:inkMkLst>
        </pc:inkChg>
        <pc:inkChg chg="add del mod">
          <ac:chgData name="Tim Cook" userId="d1c7cfb340f2c7ab" providerId="LiveId" clId="{5D615F76-CA9C-4BC0-825C-D8AAB65CC736}" dt="2023-03-26T23:55:25.385" v="899"/>
          <ac:inkMkLst>
            <pc:docMk/>
            <pc:sldMk cId="937315450" sldId="469"/>
            <ac:inkMk id="37" creationId="{08D5C9F1-C2D8-5D4D-30AF-3B6C949FCB1F}"/>
          </ac:inkMkLst>
        </pc:inkChg>
        <pc:inkChg chg="add del mod">
          <ac:chgData name="Tim Cook" userId="d1c7cfb340f2c7ab" providerId="LiveId" clId="{5D615F76-CA9C-4BC0-825C-D8AAB65CC736}" dt="2023-03-26T23:55:28.743" v="906"/>
          <ac:inkMkLst>
            <pc:docMk/>
            <pc:sldMk cId="937315450" sldId="469"/>
            <ac:inkMk id="38" creationId="{6A903A7C-9049-8F1E-F7DA-5089A149E19A}"/>
          </ac:inkMkLst>
        </pc:inkChg>
        <pc:inkChg chg="add del">
          <ac:chgData name="Tim Cook" userId="d1c7cfb340f2c7ab" providerId="LiveId" clId="{5D615F76-CA9C-4BC0-825C-D8AAB65CC736}" dt="2023-03-26T23:49:00.723" v="660"/>
          <ac:inkMkLst>
            <pc:docMk/>
            <pc:sldMk cId="937315450" sldId="469"/>
            <ac:inkMk id="40" creationId="{1F641224-8707-15CC-6E63-A1616B989BDD}"/>
          </ac:inkMkLst>
        </pc:inkChg>
        <pc:inkChg chg="add del">
          <ac:chgData name="Tim Cook" userId="d1c7cfb340f2c7ab" providerId="LiveId" clId="{5D615F76-CA9C-4BC0-825C-D8AAB65CC736}" dt="2023-03-26T23:51:51.556" v="769"/>
          <ac:inkMkLst>
            <pc:docMk/>
            <pc:sldMk cId="937315450" sldId="469"/>
            <ac:inkMk id="40" creationId="{67191BAC-5C45-FC69-262C-2BF8F1F779B3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0" creationId="{81FEAB47-41E2-A675-E787-60DFDA17873D}"/>
          </ac:inkMkLst>
        </pc:inkChg>
        <pc:inkChg chg="add">
          <ac:chgData name="Tim Cook" userId="d1c7cfb340f2c7ab" providerId="LiveId" clId="{5D615F76-CA9C-4BC0-825C-D8AAB65CC736}" dt="2023-03-26T23:49:02.609" v="661" actId="9405"/>
          <ac:inkMkLst>
            <pc:docMk/>
            <pc:sldMk cId="937315450" sldId="469"/>
            <ac:inkMk id="41" creationId="{8B6E83C6-E82D-72EB-4E52-FE28E7ED81FF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2" creationId="{A4EC69AB-6EE9-8F97-8169-2C6C9E14A10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3" creationId="{3DBC406D-2C4A-A7F2-E26E-0F4F503DBA50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4" creationId="{E81B2FB3-E146-CE0C-8BBD-DEB77ACE179C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5" creationId="{412A41D1-8309-69E5-D364-C37CA1C38C4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6" creationId="{F9CECD10-3869-9AE1-AB6E-99F94A9B6D1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7" creationId="{A951289D-287E-EC1F-E954-4ACE768335DE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8" creationId="{ACBA3278-355A-5F34-5AB5-BC1B5AC3B1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9" creationId="{37E7EC71-D9DB-BB9E-1A84-AAAA9DCFC1F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0" creationId="{F99A20DB-9BF0-18AC-0908-7912DBBC0B4A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1" creationId="{D82F4F41-1843-3362-7B9F-A0A6431E2C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2" creationId="{79FED3C3-02EA-E071-8B96-557058DB4742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5" creationId="{4F371CA1-327D-51A4-29EB-E0255FD66FF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6" creationId="{26E4BBA4-D366-540A-623C-77011AE9DBF7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7" creationId="{5A8754A6-52AC-8E86-27AA-D9D38688871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8" creationId="{EEDAE10B-2306-3A73-C3B5-E2B6E4C6C2D1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9" creationId="{056C33A1-9673-5714-8572-EEBF66963604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0" creationId="{2E13A528-C049-C347-E3E6-A78223CC98E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1" creationId="{BD5B8FBB-D176-87BB-5334-F8D4A3D5A88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2" creationId="{1B643E44-CE33-486B-979F-B591F316633B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3" creationId="{1D5E7822-0A14-DBF7-6364-8FE950058E23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5" creationId="{57859D8E-A482-EEAE-BC97-A1C9CC2534C8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6" creationId="{8462FFCD-342B-965B-7E0E-95E504929657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7" creationId="{80B81459-A95F-52FC-79FE-855ACB882B95}"/>
          </ac:inkMkLst>
        </pc:inkChg>
        <pc:inkChg chg="add del">
          <ac:chgData name="Tim Cook" userId="d1c7cfb340f2c7ab" providerId="LiveId" clId="{5D615F76-CA9C-4BC0-825C-D8AAB65CC736}" dt="2023-03-26T23:49:19.688" v="692"/>
          <ac:inkMkLst>
            <pc:docMk/>
            <pc:sldMk cId="937315450" sldId="469"/>
            <ac:inkMk id="69" creationId="{0602996F-45DD-91E5-0BD0-090C7808C16C}"/>
          </ac:inkMkLst>
        </pc:inkChg>
        <pc:inkChg chg="add del mod">
          <ac:chgData name="Tim Cook" userId="d1c7cfb340f2c7ab" providerId="LiveId" clId="{5D615F76-CA9C-4BC0-825C-D8AAB65CC736}" dt="2023-03-26T23:51:34.287" v="762"/>
          <ac:inkMkLst>
            <pc:docMk/>
            <pc:sldMk cId="937315450" sldId="469"/>
            <ac:inkMk id="69" creationId="{36E9487F-D3BE-B714-162B-E1B3C6D685E1}"/>
          </ac:inkMkLst>
        </pc:inkChg>
        <pc:inkChg chg="add del mod">
          <ac:chgData name="Tim Cook" userId="d1c7cfb340f2c7ab" providerId="LiveId" clId="{5D615F76-CA9C-4BC0-825C-D8AAB65CC736}" dt="2023-03-26T23:55:28.743" v="903"/>
          <ac:inkMkLst>
            <pc:docMk/>
            <pc:sldMk cId="937315450" sldId="469"/>
            <ac:inkMk id="69" creationId="{ADE8FBE4-7FD2-422F-7E66-38363185F8B8}"/>
          </ac:inkMkLst>
        </pc:inkChg>
        <pc:inkChg chg="add del">
          <ac:chgData name="Tim Cook" userId="d1c7cfb340f2c7ab" providerId="LiveId" clId="{5D615F76-CA9C-4BC0-825C-D8AAB65CC736}" dt="2023-03-26T23:49:21.069" v="693"/>
          <ac:inkMkLst>
            <pc:docMk/>
            <pc:sldMk cId="937315450" sldId="469"/>
            <ac:inkMk id="70" creationId="{99ACE7ED-EA6F-F64D-1C5A-817878E70165}"/>
          </ac:inkMkLst>
        </pc:inkChg>
        <pc:inkChg chg="add del mod">
          <ac:chgData name="Tim Cook" userId="d1c7cfb340f2c7ab" providerId="LiveId" clId="{5D615F76-CA9C-4BC0-825C-D8AAB65CC736}" dt="2023-03-26T23:51:35.960" v="764"/>
          <ac:inkMkLst>
            <pc:docMk/>
            <pc:sldMk cId="937315450" sldId="469"/>
            <ac:inkMk id="70" creationId="{B17041E3-4DFB-8DC2-4BB5-B8DF6B99F1A1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70" creationId="{C42F962B-4F6E-D5D0-8C2A-5193FA3A4980}"/>
          </ac:inkMkLst>
        </pc:inkChg>
        <pc:inkChg chg="add del">
          <ac:chgData name="Tim Cook" userId="d1c7cfb340f2c7ab" providerId="LiveId" clId="{5D615F76-CA9C-4BC0-825C-D8AAB65CC736}" dt="2023-03-26T23:49:19.688" v="691"/>
          <ac:inkMkLst>
            <pc:docMk/>
            <pc:sldMk cId="937315450" sldId="469"/>
            <ac:inkMk id="71" creationId="{7920F7F2-D8E1-E0B8-B1AF-F89B5E82C8AF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2" creationId="{61BCBC23-7D69-F2BA-4B5A-E36657A30DCB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3" creationId="{8A48B156-42FF-C881-B4C7-4603BA511AC2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4" creationId="{57CB2A49-0DAA-09AC-CF08-CACA8E887863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5" creationId="{4843F1BB-96B0-9A59-4333-70BEF240CDC8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7" creationId="{959B282A-65A8-76FF-FB29-AB91710B8B1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8" creationId="{C9CFD3A2-FC0C-1755-A0AE-6B88BADDB33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9" creationId="{A5500F48-4F82-D963-AB45-3FF8E94CE4D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0" creationId="{B4782C87-90D8-4F0C-BA08-AF6626A4C61C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1" creationId="{AD06ED43-FDB3-A64F-6C80-4B9A91648301}"/>
          </ac:inkMkLst>
        </pc:inkChg>
        <pc:inkChg chg="add">
          <ac:chgData name="Tim Cook" userId="d1c7cfb340f2c7ab" providerId="LiveId" clId="{5D615F76-CA9C-4BC0-825C-D8AAB65CC736}" dt="2023-03-26T23:52:29.682" v="785" actId="9405"/>
          <ac:inkMkLst>
            <pc:docMk/>
            <pc:sldMk cId="937315450" sldId="469"/>
            <ac:inkMk id="82" creationId="{7842648E-AF63-FDC0-CA3E-4F545FA3D0BD}"/>
          </ac:inkMkLst>
        </pc:inkChg>
        <pc:inkChg chg="add del mod">
          <ac:chgData name="Tim Cook" userId="d1c7cfb340f2c7ab" providerId="LiveId" clId="{5D615F76-CA9C-4BC0-825C-D8AAB65CC736}" dt="2023-03-26T23:52:02.378" v="777"/>
          <ac:inkMkLst>
            <pc:docMk/>
            <pc:sldMk cId="937315450" sldId="469"/>
            <ac:inkMk id="82" creationId="{99BDA6F1-0946-4182-AEF7-81173DA7A55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3" creationId="{907FA394-9181-1119-C329-A58587BA5FAA}"/>
          </ac:inkMkLst>
        </pc:inkChg>
        <pc:inkChg chg="add">
          <ac:chgData name="Tim Cook" userId="d1c7cfb340f2c7ab" providerId="LiveId" clId="{5D615F76-CA9C-4BC0-825C-D8AAB65CC736}" dt="2023-03-26T23:52:36.069" v="789" actId="9405"/>
          <ac:inkMkLst>
            <pc:docMk/>
            <pc:sldMk cId="937315450" sldId="469"/>
            <ac:inkMk id="84" creationId="{0BCCAEBC-E068-868D-B2E6-D21F1411A30C}"/>
          </ac:inkMkLst>
        </pc:inkChg>
        <pc:inkChg chg="add del mod">
          <ac:chgData name="Tim Cook" userId="d1c7cfb340f2c7ab" providerId="LiveId" clId="{5D615F76-CA9C-4BC0-825C-D8AAB65CC736}" dt="2023-03-26T23:51:33.600" v="759"/>
          <ac:inkMkLst>
            <pc:docMk/>
            <pc:sldMk cId="937315450" sldId="469"/>
            <ac:inkMk id="84" creationId="{2EB6769C-10FD-3ED5-3D60-0634B40881A0}"/>
          </ac:inkMkLst>
        </pc:inkChg>
        <pc:inkChg chg="add del mod">
          <ac:chgData name="Tim Cook" userId="d1c7cfb340f2c7ab" providerId="LiveId" clId="{5D615F76-CA9C-4BC0-825C-D8AAB65CC736}" dt="2023-03-26T23:49:45.213" v="708"/>
          <ac:inkMkLst>
            <pc:docMk/>
            <pc:sldMk cId="937315450" sldId="469"/>
            <ac:inkMk id="84" creationId="{59CE5C4D-461F-F9EF-1837-9CA4595074F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6" creationId="{52196C30-B8BE-8704-BA99-409F3779FC6E}"/>
          </ac:inkMkLst>
        </pc:inkChg>
        <pc:inkChg chg="add del mod">
          <ac:chgData name="Tim Cook" userId="d1c7cfb340f2c7ab" providerId="LiveId" clId="{5D615F76-CA9C-4BC0-825C-D8AAB65CC736}" dt="2023-03-26T23:49:52.878" v="720"/>
          <ac:inkMkLst>
            <pc:docMk/>
            <pc:sldMk cId="937315450" sldId="469"/>
            <ac:inkMk id="87" creationId="{2CE8F0BC-BF3A-24B2-4C2E-3B6C3EB09E27}"/>
          </ac:inkMkLst>
        </pc:inkChg>
        <pc:inkChg chg="add del">
          <ac:chgData name="Tim Cook" userId="d1c7cfb340f2c7ab" providerId="LiveId" clId="{5D615F76-CA9C-4BC0-825C-D8AAB65CC736}" dt="2023-03-26T23:50:32.366" v="742"/>
          <ac:inkMkLst>
            <pc:docMk/>
            <pc:sldMk cId="937315450" sldId="469"/>
            <ac:inkMk id="87" creationId="{6E74FD67-A934-BFFC-8017-EB183F3DA1F4}"/>
          </ac:inkMkLst>
        </pc:inkChg>
        <pc:inkChg chg="add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87" creationId="{90443C65-9FA7-4249-4654-B0E772DF7AF4}"/>
          </ac:inkMkLst>
        </pc:inkChg>
        <pc:inkChg chg="add del mod">
          <ac:chgData name="Tim Cook" userId="d1c7cfb340f2c7ab" providerId="LiveId" clId="{5D615F76-CA9C-4BC0-825C-D8AAB65CC736}" dt="2023-03-26T23:49:53.268" v="722"/>
          <ac:inkMkLst>
            <pc:docMk/>
            <pc:sldMk cId="937315450" sldId="469"/>
            <ac:inkMk id="88" creationId="{CC919F34-113B-6C7A-4CB2-B499F0F4FA72}"/>
          </ac:inkMkLst>
        </pc:inkChg>
        <pc:inkChg chg="add del mod">
          <ac:chgData name="Tim Cook" userId="d1c7cfb340f2c7ab" providerId="LiveId" clId="{5D615F76-CA9C-4BC0-825C-D8AAB65CC736}" dt="2023-03-26T23:52:31.078" v="786"/>
          <ac:inkMkLst>
            <pc:docMk/>
            <pc:sldMk cId="937315450" sldId="469"/>
            <ac:inkMk id="88" creationId="{F079A76A-6869-3AB1-E24F-CD79C3C65A6F}"/>
          </ac:inkMkLst>
        </pc:inkChg>
        <pc:inkChg chg="add del mod">
          <ac:chgData name="Tim Cook" userId="d1c7cfb340f2c7ab" providerId="LiveId" clId="{5D615F76-CA9C-4BC0-825C-D8AAB65CC736}" dt="2023-03-26T23:49:52.878" v="719"/>
          <ac:inkMkLst>
            <pc:docMk/>
            <pc:sldMk cId="937315450" sldId="469"/>
            <ac:inkMk id="89" creationId="{1D7D2FDC-29E6-A6E7-5E3B-059DB2E926AF}"/>
          </ac:inkMkLst>
        </pc:inkChg>
        <pc:inkChg chg="add del mod">
          <ac:chgData name="Tim Cook" userId="d1c7cfb340f2c7ab" providerId="LiveId" clId="{5D615F76-CA9C-4BC0-825C-D8AAB65CC736}" dt="2023-03-26T23:51:33.600" v="760"/>
          <ac:inkMkLst>
            <pc:docMk/>
            <pc:sldMk cId="937315450" sldId="469"/>
            <ac:inkMk id="89" creationId="{4414450C-6A2B-9E6A-DA1A-D7A56A5C718F}"/>
          </ac:inkMkLst>
        </pc:inkChg>
        <pc:inkChg chg="add">
          <ac:chgData name="Tim Cook" userId="d1c7cfb340f2c7ab" providerId="LiveId" clId="{5D615F76-CA9C-4BC0-825C-D8AAB65CC736}" dt="2023-03-26T23:52:39.074" v="790" actId="9405"/>
          <ac:inkMkLst>
            <pc:docMk/>
            <pc:sldMk cId="937315450" sldId="469"/>
            <ac:inkMk id="89" creationId="{9DA2A606-D6FD-EBCB-CCFA-B7DAFCE72F8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0" creationId="{6D59B3FD-77BD-7A41-CEB8-E29090FB2D08}"/>
          </ac:inkMkLst>
        </pc:inkChg>
        <pc:inkChg chg="add del mod">
          <ac:chgData name="Tim Cook" userId="d1c7cfb340f2c7ab" providerId="LiveId" clId="{5D615F76-CA9C-4BC0-825C-D8AAB65CC736}" dt="2023-03-26T23:49:52.878" v="721"/>
          <ac:inkMkLst>
            <pc:docMk/>
            <pc:sldMk cId="937315450" sldId="469"/>
            <ac:inkMk id="90" creationId="{B0073DF3-BD33-F809-AB6C-97D4E34E8581}"/>
          </ac:inkMkLst>
        </pc:inkChg>
        <pc:inkChg chg="add del mod">
          <ac:chgData name="Tim Cook" userId="d1c7cfb340f2c7ab" providerId="LiveId" clId="{5D615F76-CA9C-4BC0-825C-D8AAB65CC736}" dt="2023-03-26T23:51:33.584" v="756"/>
          <ac:inkMkLst>
            <pc:docMk/>
            <pc:sldMk cId="937315450" sldId="469"/>
            <ac:inkMk id="90" creationId="{B9E6C945-03AD-8F0C-2DF3-1D2D785F74B5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0" creationId="{FBA79244-1B3F-5950-84E0-90F93566DCA6}"/>
          </ac:inkMkLst>
        </pc:inkChg>
        <pc:inkChg chg="add del mod">
          <ac:chgData name="Tim Cook" userId="d1c7cfb340f2c7ab" providerId="LiveId" clId="{5D615F76-CA9C-4BC0-825C-D8AAB65CC736}" dt="2023-03-26T23:49:52.878" v="717"/>
          <ac:inkMkLst>
            <pc:docMk/>
            <pc:sldMk cId="937315450" sldId="469"/>
            <ac:inkMk id="91" creationId="{3A9B269F-F878-3406-E542-91D35A4F1B44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1" creationId="{49973906-EECC-44F0-5CEE-D2D412DBB982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1" creationId="{A3C7A8C8-CD5B-99A8-70F2-E4A5A8591E1F}"/>
          </ac:inkMkLst>
        </pc:inkChg>
        <pc:inkChg chg="add del mod">
          <ac:chgData name="Tim Cook" userId="d1c7cfb340f2c7ab" providerId="LiveId" clId="{5D615F76-CA9C-4BC0-825C-D8AAB65CC736}" dt="2023-03-26T23:51:33.584" v="758"/>
          <ac:inkMkLst>
            <pc:docMk/>
            <pc:sldMk cId="937315450" sldId="469"/>
            <ac:inkMk id="91" creationId="{E6E716D2-CB8A-BBB6-AE06-B19D6FB40C4A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2" creationId="{2D9620E7-A3A9-072D-A8B2-E42A7691D40A}"/>
          </ac:inkMkLst>
        </pc:inkChg>
        <pc:inkChg chg="add del mod">
          <ac:chgData name="Tim Cook" userId="d1c7cfb340f2c7ab" providerId="LiveId" clId="{5D615F76-CA9C-4BC0-825C-D8AAB65CC736}" dt="2023-03-26T23:49:52.878" v="718"/>
          <ac:inkMkLst>
            <pc:docMk/>
            <pc:sldMk cId="937315450" sldId="469"/>
            <ac:inkMk id="92" creationId="{4A1E815A-DC67-9057-E24B-305EF13887D8}"/>
          </ac:inkMkLst>
        </pc:inkChg>
        <pc:inkChg chg="add del mod">
          <ac:chgData name="Tim Cook" userId="d1c7cfb340f2c7ab" providerId="LiveId" clId="{5D615F76-CA9C-4BC0-825C-D8AAB65CC736}" dt="2023-03-26T23:51:33.584" v="757"/>
          <ac:inkMkLst>
            <pc:docMk/>
            <pc:sldMk cId="937315450" sldId="469"/>
            <ac:inkMk id="92" creationId="{834A5ECB-39B6-C88A-ACB7-F306BC594473}"/>
          </ac:inkMkLst>
        </pc:inkChg>
        <pc:inkChg chg="add del mod">
          <ac:chgData name="Tim Cook" userId="d1c7cfb340f2c7ab" providerId="LiveId" clId="{5D615F76-CA9C-4BC0-825C-D8AAB65CC736}" dt="2023-03-26T23:52:33.646" v="787"/>
          <ac:inkMkLst>
            <pc:docMk/>
            <pc:sldMk cId="937315450" sldId="469"/>
            <ac:inkMk id="93" creationId="{40CBF8E1-A868-1C39-7DF7-83979907D6FE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3" creationId="{9EFC8478-AAAC-25B1-0FBA-0DFE14F9CC6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4" creationId="{F0D0BE2B-44C3-84BF-710D-DF6DBD72B6D0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5" creationId="{2DFB14F2-0ABF-32F7-6154-5E5CA64D896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6" creationId="{311BD55A-7787-7C64-268B-7CA4CF5C50C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6" creationId="{6C6D9FD0-915C-60EB-C175-1DE1557888C2}"/>
          </ac:inkMkLst>
        </pc:inkChg>
        <pc:inkChg chg="add del mod">
          <ac:chgData name="Tim Cook" userId="d1c7cfb340f2c7ab" providerId="LiveId" clId="{5D615F76-CA9C-4BC0-825C-D8AAB65CC736}" dt="2023-03-26T23:52:02.378" v="776"/>
          <ac:inkMkLst>
            <pc:docMk/>
            <pc:sldMk cId="937315450" sldId="469"/>
            <ac:inkMk id="96" creationId="{FD3EB555-6D34-6BE2-01E3-660D464E2BF6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7" creationId="{6C537113-DE05-C701-5356-741D9CD774B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8" creationId="{BA4622E3-8B3F-A84C-3DE5-A316E6EFAAC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9" creationId="{298C7634-0050-337C-C058-521882185702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100" creationId="{6B44E6ED-B3BD-ACD7-AB0D-579681FF530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2" creationId="{28A43DA3-CCC7-14EE-654E-52BABC13490A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2" creationId="{920F1CFE-BDDD-9D73-8DCF-856DF05B5034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3" creationId="{342FCBE3-F817-6E9A-286C-F0E056D723FB}"/>
          </ac:inkMkLst>
        </pc:inkChg>
        <pc:inkChg chg="add del mod">
          <ac:chgData name="Tim Cook" userId="d1c7cfb340f2c7ab" providerId="LiveId" clId="{5D615F76-CA9C-4BC0-825C-D8AAB65CC736}" dt="2023-03-26T23:51:37.938" v="765"/>
          <ac:inkMkLst>
            <pc:docMk/>
            <pc:sldMk cId="937315450" sldId="469"/>
            <ac:inkMk id="103" creationId="{7C09E6E8-8AF0-F314-8B3F-F4B6F2C1A44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3" creationId="{8D847E4A-52A3-A0A8-F2C8-CC90029650A5}"/>
          </ac:inkMkLst>
        </pc:inkChg>
        <pc:inkChg chg="add del mod">
          <ac:chgData name="Tim Cook" userId="d1c7cfb340f2c7ab" providerId="LiveId" clId="{5D615F76-CA9C-4BC0-825C-D8AAB65CC736}" dt="2023-03-26T23:51:41.673" v="767"/>
          <ac:inkMkLst>
            <pc:docMk/>
            <pc:sldMk cId="937315450" sldId="469"/>
            <ac:inkMk id="104" creationId="{3FCE6566-5B9A-833B-A5C3-856E2CCD67E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4" creationId="{AB6196BE-585B-BA38-E765-1E6D60E475C0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4" creationId="{F9160503-F551-F8D4-11B6-2B24C7730509}"/>
          </ac:inkMkLst>
        </pc:inkChg>
        <pc:inkChg chg="add del mod">
          <ac:chgData name="Tim Cook" userId="d1c7cfb340f2c7ab" providerId="LiveId" clId="{5D615F76-CA9C-4BC0-825C-D8AAB65CC736}" dt="2023-03-26T23:51:39.772" v="766"/>
          <ac:inkMkLst>
            <pc:docMk/>
            <pc:sldMk cId="937315450" sldId="469"/>
            <ac:inkMk id="105" creationId="{7803F628-B959-EC04-BA97-1B7BBFDE71C9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5" creationId="{BECE3F49-145B-9150-C84C-4E4FAC90166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5" creationId="{E1C4A84C-3340-923E-77BE-029D485B96E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6" creationId="{455CFFE4-E178-D975-685A-7719AF2ED05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6" creationId="{B1F8A8A5-A71B-E57D-9C30-811AB8614B2B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7" creationId="{38D30805-E7CA-DE6C-D9B8-9135C2AEE6DA}"/>
          </ac:inkMkLst>
        </pc:inkChg>
        <pc:inkChg chg="add">
          <ac:chgData name="Tim Cook" userId="d1c7cfb340f2c7ab" providerId="LiveId" clId="{5D615F76-CA9C-4BC0-825C-D8AAB65CC736}" dt="2023-03-26T23:51:06.375" v="755" actId="9405"/>
          <ac:inkMkLst>
            <pc:docMk/>
            <pc:sldMk cId="937315450" sldId="469"/>
            <ac:inkMk id="107" creationId="{74E4C618-0FE5-3916-4DD3-5C3D7462629E}"/>
          </ac:inkMkLst>
        </pc:inkChg>
        <pc:inkChg chg="add del mod">
          <ac:chgData name="Tim Cook" userId="d1c7cfb340f2c7ab" providerId="LiveId" clId="{5D615F76-CA9C-4BC0-825C-D8AAB65CC736}" dt="2023-03-26T23:55:37.005" v="916"/>
          <ac:inkMkLst>
            <pc:docMk/>
            <pc:sldMk cId="937315450" sldId="469"/>
            <ac:inkMk id="108" creationId="{76737E6E-72DB-AA08-7DA3-A5F37EDB4821}"/>
          </ac:inkMkLst>
        </pc:inkChg>
        <pc:inkChg chg="add del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108" creationId="{F8933797-BC66-9001-7A7A-901135BBE905}"/>
          </ac:inkMkLst>
        </pc:inkChg>
        <pc:inkChg chg="add del mod">
          <ac:chgData name="Tim Cook" userId="d1c7cfb340f2c7ab" providerId="LiveId" clId="{5D615F76-CA9C-4BC0-825C-D8AAB65CC736}" dt="2023-03-26T23:55:37.005" v="925"/>
          <ac:inkMkLst>
            <pc:docMk/>
            <pc:sldMk cId="937315450" sldId="469"/>
            <ac:inkMk id="109" creationId="{23DA7038-2FD8-741B-95D0-4A93BC03DF27}"/>
          </ac:inkMkLst>
        </pc:inkChg>
        <pc:inkChg chg="add del mod">
          <ac:chgData name="Tim Cook" userId="d1c7cfb340f2c7ab" providerId="LiveId" clId="{5D615F76-CA9C-4BC0-825C-D8AAB65CC736}" dt="2023-03-26T23:55:37.005" v="922"/>
          <ac:inkMkLst>
            <pc:docMk/>
            <pc:sldMk cId="937315450" sldId="469"/>
            <ac:inkMk id="110" creationId="{1E9D66B5-F981-EE78-B76E-294F38C69327}"/>
          </ac:inkMkLst>
        </pc:inkChg>
        <pc:inkChg chg="add del">
          <ac:chgData name="Tim Cook" userId="d1c7cfb340f2c7ab" providerId="LiveId" clId="{5D615F76-CA9C-4BC0-825C-D8AAB65CC736}" dt="2023-03-26T23:52:18.629" v="778"/>
          <ac:inkMkLst>
            <pc:docMk/>
            <pc:sldMk cId="937315450" sldId="469"/>
            <ac:inkMk id="110" creationId="{EE99D930-1E2D-F0C9-7AFB-22BCD69137E4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1" creationId="{4990E61A-2933-BB37-DA76-8D76C95F9D77}"/>
          </ac:inkMkLst>
        </pc:inkChg>
        <pc:inkChg chg="add del mod">
          <ac:chgData name="Tim Cook" userId="d1c7cfb340f2c7ab" providerId="LiveId" clId="{5D615F76-CA9C-4BC0-825C-D8AAB65CC736}" dt="2023-03-26T23:55:37.005" v="918"/>
          <ac:inkMkLst>
            <pc:docMk/>
            <pc:sldMk cId="937315450" sldId="469"/>
            <ac:inkMk id="111" creationId="{EC6E6874-C684-4AD8-918E-329B144527E5}"/>
          </ac:inkMkLst>
        </pc:inkChg>
        <pc:inkChg chg="add del mod">
          <ac:chgData name="Tim Cook" userId="d1c7cfb340f2c7ab" providerId="LiveId" clId="{5D615F76-CA9C-4BC0-825C-D8AAB65CC736}" dt="2023-03-26T23:55:37.005" v="921"/>
          <ac:inkMkLst>
            <pc:docMk/>
            <pc:sldMk cId="937315450" sldId="469"/>
            <ac:inkMk id="112" creationId="{63F33CCD-2DD2-29E8-5B44-BA414130DD15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2" creationId="{97C72395-504E-9968-CA38-DF2440028E7A}"/>
          </ac:inkMkLst>
        </pc:inkChg>
        <pc:inkChg chg="add del mod">
          <ac:chgData name="Tim Cook" userId="d1c7cfb340f2c7ab" providerId="LiveId" clId="{5D615F76-CA9C-4BC0-825C-D8AAB65CC736}" dt="2023-03-26T23:55:37.005" v="924"/>
          <ac:inkMkLst>
            <pc:docMk/>
            <pc:sldMk cId="937315450" sldId="469"/>
            <ac:inkMk id="113" creationId="{294C038C-1408-048E-0B33-D5EBC6AC2302}"/>
          </ac:inkMkLst>
        </pc:inkChg>
        <pc:inkChg chg="add del mod">
          <ac:chgData name="Tim Cook" userId="d1c7cfb340f2c7ab" providerId="LiveId" clId="{5D615F76-CA9C-4BC0-825C-D8AAB65CC736}" dt="2023-03-26T23:55:37.005" v="923"/>
          <ac:inkMkLst>
            <pc:docMk/>
            <pc:sldMk cId="937315450" sldId="469"/>
            <ac:inkMk id="114" creationId="{4005E456-9F7E-A738-94C6-1B08E4360ADE}"/>
          </ac:inkMkLst>
        </pc:inkChg>
        <pc:inkChg chg="add del mod">
          <ac:chgData name="Tim Cook" userId="d1c7cfb340f2c7ab" providerId="LiveId" clId="{5D615F76-CA9C-4BC0-825C-D8AAB65CC736}" dt="2023-03-26T23:55:37.005" v="919"/>
          <ac:inkMkLst>
            <pc:docMk/>
            <pc:sldMk cId="937315450" sldId="469"/>
            <ac:inkMk id="115" creationId="{3CF53CE4-F79F-1DBF-FC2F-FC947698250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5" creationId="{8314615D-6BF7-DCBD-4BEC-31C5F2AA9208}"/>
          </ac:inkMkLst>
        </pc:inkChg>
        <pc:inkChg chg="add del mod">
          <ac:chgData name="Tim Cook" userId="d1c7cfb340f2c7ab" providerId="LiveId" clId="{5D615F76-CA9C-4BC0-825C-D8AAB65CC736}" dt="2023-03-26T23:55:37.005" v="920"/>
          <ac:inkMkLst>
            <pc:docMk/>
            <pc:sldMk cId="937315450" sldId="469"/>
            <ac:inkMk id="116" creationId="{0FF20AD2-F16C-1847-724A-F76D0C6D86D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6" creationId="{B7614994-A3B3-6899-814A-7E302460601F}"/>
          </ac:inkMkLst>
        </pc:inkChg>
        <pc:inkChg chg="add del mod">
          <ac:chgData name="Tim Cook" userId="d1c7cfb340f2c7ab" providerId="LiveId" clId="{5D615F76-CA9C-4BC0-825C-D8AAB65CC736}" dt="2023-03-26T23:55:37.005" v="917"/>
          <ac:inkMkLst>
            <pc:docMk/>
            <pc:sldMk cId="937315450" sldId="469"/>
            <ac:inkMk id="117" creationId="{BB98C0E0-7E56-57E6-1763-36F72A9D559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7" creationId="{CA646186-A601-976D-6F5C-F1932B54965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8" creationId="{9D95B8BF-3966-96BB-04A2-5A79747030F0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9" creationId="{B5031542-F87E-09CB-EE1F-80A3D894D5A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120" creationId="{131981FE-EB61-9308-70AC-4DAAE37ADE58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0" creationId="{A1DAB743-0C3E-CCCF-8F59-F92A9998422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1" creationId="{988195B9-6C6E-A5CE-4A72-C164208BB64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2" creationId="{5E47CE28-836C-74DE-707C-C7A28A3B4A6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2" creationId="{7CE13334-BEFA-1331-A79E-B7BEAB37C129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3" creationId="{73C0984F-0E50-D5E6-612C-800A6B0F9F7F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3" creationId="{C17974DB-F92A-0325-F907-6E4ABFF12855}"/>
          </ac:inkMkLst>
        </pc:inkChg>
        <pc:inkChg chg="add del mod">
          <ac:chgData name="Tim Cook" userId="d1c7cfb340f2c7ab" providerId="LiveId" clId="{5D615F76-CA9C-4BC0-825C-D8AAB65CC736}" dt="2023-03-26T23:53:52.330" v="841"/>
          <ac:inkMkLst>
            <pc:docMk/>
            <pc:sldMk cId="937315450" sldId="469"/>
            <ac:inkMk id="124" creationId="{50199A5A-0458-B792-A497-8D439680385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4" creationId="{60BA4DD5-EE3B-9B2F-D488-59EF2468A8AF}"/>
          </ac:inkMkLst>
        </pc:inkChg>
        <pc:inkChg chg="add del mod">
          <ac:chgData name="Tim Cook" userId="d1c7cfb340f2c7ab" providerId="LiveId" clId="{5D615F76-CA9C-4BC0-825C-D8AAB65CC736}" dt="2023-03-26T23:53:52.330" v="840"/>
          <ac:inkMkLst>
            <pc:docMk/>
            <pc:sldMk cId="937315450" sldId="469"/>
            <ac:inkMk id="125" creationId="{0F1E080B-3042-9C63-8E06-AE2C9A6981B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5" creationId="{CA8F5862-B707-4E8C-0CD1-178CCA5ED4F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6" creationId="{CBB08A53-B85D-D79B-44A0-2AC548DE8391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7" creationId="{BD1BC334-19B0-B1B1-0258-60001FFBE794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8" creationId="{176B2639-EE4B-636B-F02D-272D842B2A40}"/>
          </ac:inkMkLst>
        </pc:inkChg>
        <pc:inkChg chg="add del">
          <ac:chgData name="Tim Cook" userId="d1c7cfb340f2c7ab" providerId="LiveId" clId="{5D615F76-CA9C-4BC0-825C-D8AAB65CC736}" dt="2023-03-26T23:53:03.307" v="822"/>
          <ac:inkMkLst>
            <pc:docMk/>
            <pc:sldMk cId="937315450" sldId="469"/>
            <ac:inkMk id="128" creationId="{F2F80AD8-4746-40AC-B364-4C84FDEA555B}"/>
          </ac:inkMkLst>
        </pc:inkChg>
        <pc:inkChg chg="add del">
          <ac:chgData name="Tim Cook" userId="d1c7cfb340f2c7ab" providerId="LiveId" clId="{5D615F76-CA9C-4BC0-825C-D8AAB65CC736}" dt="2023-03-26T23:53:03.307" v="824"/>
          <ac:inkMkLst>
            <pc:docMk/>
            <pc:sldMk cId="937315450" sldId="469"/>
            <ac:inkMk id="129" creationId="{37549857-5441-8DB7-14D1-D045FF0E401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9" creationId="{9264937D-62DA-C847-300B-EC7024EDA65B}"/>
          </ac:inkMkLst>
        </pc:inkChg>
        <pc:inkChg chg="add del">
          <ac:chgData name="Tim Cook" userId="d1c7cfb340f2c7ab" providerId="LiveId" clId="{5D615F76-CA9C-4BC0-825C-D8AAB65CC736}" dt="2023-03-26T23:53:03.307" v="823"/>
          <ac:inkMkLst>
            <pc:docMk/>
            <pc:sldMk cId="937315450" sldId="469"/>
            <ac:inkMk id="130" creationId="{40DD7969-5863-B6DE-F7CB-FAB47C2C0EA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0" creationId="{FC7B1B52-C886-FE55-483F-F9DD6D6D9997}"/>
          </ac:inkMkLst>
        </pc:inkChg>
        <pc:inkChg chg="add del mod">
          <ac:chgData name="Tim Cook" userId="d1c7cfb340f2c7ab" providerId="LiveId" clId="{5D615F76-CA9C-4BC0-825C-D8AAB65CC736}" dt="2023-03-26T23:53:52.330" v="844"/>
          <ac:inkMkLst>
            <pc:docMk/>
            <pc:sldMk cId="937315450" sldId="469"/>
            <ac:inkMk id="131" creationId="{94B96716-8238-5D2F-700C-A1071EB5F1C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1" creationId="{B1E0554D-117C-47A6-D6C9-B61AC27BD157}"/>
          </ac:inkMkLst>
        </pc:inkChg>
        <pc:inkChg chg="add del mod">
          <ac:chgData name="Tim Cook" userId="d1c7cfb340f2c7ab" providerId="LiveId" clId="{5D615F76-CA9C-4BC0-825C-D8AAB65CC736}" dt="2023-03-26T23:53:52.330" v="837"/>
          <ac:inkMkLst>
            <pc:docMk/>
            <pc:sldMk cId="937315450" sldId="469"/>
            <ac:inkMk id="132" creationId="{80451D0A-0B3D-C825-2B73-E7C485D06A07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2" creationId="{F41669F3-10BA-4C42-4A2E-18A4EF9D4E41}"/>
          </ac:inkMkLst>
        </pc:inkChg>
        <pc:inkChg chg="add del">
          <ac:chgData name="Tim Cook" userId="d1c7cfb340f2c7ab" providerId="LiveId" clId="{5D615F76-CA9C-4BC0-825C-D8AAB65CC736}" dt="2023-03-26T23:55:48.543" v="939"/>
          <ac:inkMkLst>
            <pc:docMk/>
            <pc:sldMk cId="937315450" sldId="469"/>
            <ac:inkMk id="133" creationId="{3211C234-60D3-BCE2-F7B2-2211646F02B5}"/>
          </ac:inkMkLst>
        </pc:inkChg>
        <pc:inkChg chg="add del mod">
          <ac:chgData name="Tim Cook" userId="d1c7cfb340f2c7ab" providerId="LiveId" clId="{5D615F76-CA9C-4BC0-825C-D8AAB65CC736}" dt="2023-03-26T23:53:52.330" v="842"/>
          <ac:inkMkLst>
            <pc:docMk/>
            <pc:sldMk cId="937315450" sldId="469"/>
            <ac:inkMk id="133" creationId="{9C001D45-9370-FAFF-4A21-A72C75C0CBEB}"/>
          </ac:inkMkLst>
        </pc:inkChg>
        <pc:inkChg chg="add del mod">
          <ac:chgData name="Tim Cook" userId="d1c7cfb340f2c7ab" providerId="LiveId" clId="{5D615F76-CA9C-4BC0-825C-D8AAB65CC736}" dt="2023-03-26T23:53:52.330" v="845"/>
          <ac:inkMkLst>
            <pc:docMk/>
            <pc:sldMk cId="937315450" sldId="469"/>
            <ac:inkMk id="134" creationId="{F8ECD804-C853-2E4F-03CD-B57C9EE71D0B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5" creationId="{26F27606-34D5-C468-2128-62CB94C49F09}"/>
          </ac:inkMkLst>
        </pc:inkChg>
        <pc:inkChg chg="add del mod">
          <ac:chgData name="Tim Cook" userId="d1c7cfb340f2c7ab" providerId="LiveId" clId="{5D615F76-CA9C-4BC0-825C-D8AAB65CC736}" dt="2023-03-26T23:53:52.330" v="843"/>
          <ac:inkMkLst>
            <pc:docMk/>
            <pc:sldMk cId="937315450" sldId="469"/>
            <ac:inkMk id="136" creationId="{6DC3FA97-52C5-3230-D52A-422043F53C31}"/>
          </ac:inkMkLst>
        </pc:inkChg>
        <pc:inkChg chg="add del mod">
          <ac:chgData name="Tim Cook" userId="d1c7cfb340f2c7ab" providerId="LiveId" clId="{5D615F76-CA9C-4BC0-825C-D8AAB65CC736}" dt="2023-03-26T23:53:52.330" v="838"/>
          <ac:inkMkLst>
            <pc:docMk/>
            <pc:sldMk cId="937315450" sldId="469"/>
            <ac:inkMk id="137" creationId="{533BDBE2-CAEC-FE75-31C3-C0E91AC0C898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7" creationId="{E9BC12B0-7D95-C8D6-9655-88389A5184A3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8" creationId="{1A084C51-AAAE-CA1D-3695-4D370FF8F872}"/>
          </ac:inkMkLst>
        </pc:inkChg>
        <pc:inkChg chg="add del mod">
          <ac:chgData name="Tim Cook" userId="d1c7cfb340f2c7ab" providerId="LiveId" clId="{5D615F76-CA9C-4BC0-825C-D8AAB65CC736}" dt="2023-03-26T23:53:52.330" v="839"/>
          <ac:inkMkLst>
            <pc:docMk/>
            <pc:sldMk cId="937315450" sldId="469"/>
            <ac:inkMk id="138" creationId="{EBC7F7BB-2602-5283-F7B7-C1C35D40FD7D}"/>
          </ac:inkMkLst>
        </pc:inkChg>
      </pc:sldChg>
      <pc:sldChg chg="addSp delSp modSp mod">
        <pc:chgData name="Tim Cook" userId="d1c7cfb340f2c7ab" providerId="LiveId" clId="{5D615F76-CA9C-4BC0-825C-D8AAB65CC736}" dt="2023-03-26T23:36:30.027" v="380"/>
        <pc:sldMkLst>
          <pc:docMk/>
          <pc:sldMk cId="4012230917" sldId="471"/>
        </pc:sldMkLst>
        <pc:grpChg chg="del mod">
          <ac:chgData name="Tim Cook" userId="d1c7cfb340f2c7ab" providerId="LiveId" clId="{5D615F76-CA9C-4BC0-825C-D8AAB65CC736}" dt="2023-03-26T23:35:15.756" v="317"/>
          <ac:grpSpMkLst>
            <pc:docMk/>
            <pc:sldMk cId="4012230917" sldId="471"/>
            <ac:grpSpMk id="9" creationId="{9C04E8A2-4477-8E4B-34C4-D122D968BC07}"/>
          </ac:grpSpMkLst>
        </pc:grpChg>
        <pc:grpChg chg="mod">
          <ac:chgData name="Tim Cook" userId="d1c7cfb340f2c7ab" providerId="LiveId" clId="{5D615F76-CA9C-4BC0-825C-D8AAB65CC736}" dt="2023-03-26T23:34:53.229" v="292"/>
          <ac:grpSpMkLst>
            <pc:docMk/>
            <pc:sldMk cId="4012230917" sldId="471"/>
            <ac:grpSpMk id="13" creationId="{25F4BD4D-E76B-BF89-3EFD-53FE3C2F38D6}"/>
          </ac:grpSpMkLst>
        </pc:grpChg>
        <pc:grpChg chg="del mod">
          <ac:chgData name="Tim Cook" userId="d1c7cfb340f2c7ab" providerId="LiveId" clId="{5D615F76-CA9C-4BC0-825C-D8AAB65CC736}" dt="2023-03-26T23:35:04.444" v="302"/>
          <ac:grpSpMkLst>
            <pc:docMk/>
            <pc:sldMk cId="4012230917" sldId="471"/>
            <ac:grpSpMk id="20" creationId="{3FBFAABF-F9DF-4039-FD86-ADE4EF8C2C06}"/>
          </ac:grpSpMkLst>
        </pc:grpChg>
        <pc:grpChg chg="mod">
          <ac:chgData name="Tim Cook" userId="d1c7cfb340f2c7ab" providerId="LiveId" clId="{5D615F76-CA9C-4BC0-825C-D8AAB65CC736}" dt="2023-03-26T23:35:07.757" v="306"/>
          <ac:grpSpMkLst>
            <pc:docMk/>
            <pc:sldMk cId="4012230917" sldId="471"/>
            <ac:grpSpMk id="24" creationId="{65620506-0A63-E5B1-9412-54329EF020A6}"/>
          </ac:grpSpMkLst>
        </pc:grpChg>
        <pc:grpChg chg="del mod">
          <ac:chgData name="Tim Cook" userId="d1c7cfb340f2c7ab" providerId="LiveId" clId="{5D615F76-CA9C-4BC0-825C-D8AAB65CC736}" dt="2023-03-26T23:35:29.191" v="331"/>
          <ac:grpSpMkLst>
            <pc:docMk/>
            <pc:sldMk cId="4012230917" sldId="471"/>
            <ac:grpSpMk id="27" creationId="{0079FD73-23AA-D34C-15FE-F529A01C3750}"/>
          </ac:grpSpMkLst>
        </pc:grpChg>
        <pc:grpChg chg="mod">
          <ac:chgData name="Tim Cook" userId="d1c7cfb340f2c7ab" providerId="LiveId" clId="{5D615F76-CA9C-4BC0-825C-D8AAB65CC736}" dt="2023-03-26T23:35:14.189" v="313"/>
          <ac:grpSpMkLst>
            <pc:docMk/>
            <pc:sldMk cId="4012230917" sldId="471"/>
            <ac:grpSpMk id="31" creationId="{28795E80-7B9F-E7E9-1FC7-2EDE8628259E}"/>
          </ac:grpSpMkLst>
        </pc:grpChg>
        <pc:grpChg chg="mod">
          <ac:chgData name="Tim Cook" userId="d1c7cfb340f2c7ab" providerId="LiveId" clId="{5D615F76-CA9C-4BC0-825C-D8AAB65CC736}" dt="2023-03-26T23:35:23.675" v="328"/>
          <ac:grpSpMkLst>
            <pc:docMk/>
            <pc:sldMk cId="4012230917" sldId="471"/>
            <ac:grpSpMk id="39" creationId="{62C61F0A-DA9D-6882-CD04-14C2CD429E29}"/>
          </ac:grpSpMkLst>
        </pc:grpChg>
        <pc:grpChg chg="mod">
          <ac:chgData name="Tim Cook" userId="d1c7cfb340f2c7ab" providerId="LiveId" clId="{5D615F76-CA9C-4BC0-825C-D8AAB65CC736}" dt="2023-03-26T23:35:37.498" v="338"/>
          <ac:grpSpMkLst>
            <pc:docMk/>
            <pc:sldMk cId="4012230917" sldId="471"/>
            <ac:grpSpMk id="45" creationId="{BBD3A806-1ABF-2D96-BEE0-A204A0D4E7C7}"/>
          </ac:grpSpMkLst>
        </pc:grpChg>
        <pc:grpChg chg="del 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57" creationId="{F6E52B51-B21E-5C58-76BD-CA0F6441C26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2" creationId="{A532DC9E-AAD6-EA67-60E2-EC65B6B87C5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3" creationId="{CF4F83DB-D4A1-E528-87DB-AF6F01C1974A}"/>
          </ac:grpSpMkLst>
        </pc:grpChg>
        <pc:grpChg chg="del mod">
          <ac:chgData name="Tim Cook" userId="d1c7cfb340f2c7ab" providerId="LiveId" clId="{5D615F76-CA9C-4BC0-825C-D8AAB65CC736}" dt="2023-03-26T23:36:03.878" v="367"/>
          <ac:grpSpMkLst>
            <pc:docMk/>
            <pc:sldMk cId="4012230917" sldId="471"/>
            <ac:grpSpMk id="71" creationId="{06164E5E-0F1B-365D-D661-28373213B0F6}"/>
          </ac:grpSpMkLst>
        </pc:grpChg>
        <pc:grpChg chg="mod">
          <ac:chgData name="Tim Cook" userId="d1c7cfb340f2c7ab" providerId="LiveId" clId="{5D615F76-CA9C-4BC0-825C-D8AAB65CC736}" dt="2023-03-26T23:36:03.525" v="366"/>
          <ac:grpSpMkLst>
            <pc:docMk/>
            <pc:sldMk cId="4012230917" sldId="471"/>
            <ac:grpSpMk id="72" creationId="{F997F596-7192-4590-ABE7-3B21A517F53D}"/>
          </ac:grpSpMkLst>
        </pc:grpChg>
        <pc:grpChg chg="mod">
          <ac:chgData name="Tim Cook" userId="d1c7cfb340f2c7ab" providerId="LiveId" clId="{5D615F76-CA9C-4BC0-825C-D8AAB65CC736}" dt="2023-03-26T23:36:07.175" v="373"/>
          <ac:grpSpMkLst>
            <pc:docMk/>
            <pc:sldMk cId="4012230917" sldId="471"/>
            <ac:grpSpMk id="76" creationId="{CFD4D412-C41E-6041-3D92-B7C47D080D1F}"/>
          </ac:grpSpMkLst>
        </pc:grpChg>
        <pc:grpChg chg="mod">
          <ac:chgData name="Tim Cook" userId="d1c7cfb340f2c7ab" providerId="LiveId" clId="{5D615F76-CA9C-4BC0-825C-D8AAB65CC736}" dt="2023-03-26T23:36:30.027" v="380"/>
          <ac:grpSpMkLst>
            <pc:docMk/>
            <pc:sldMk cId="4012230917" sldId="471"/>
            <ac:grpSpMk id="80" creationId="{85842ADA-6986-432F-88E8-1C4D60145845}"/>
          </ac:grpSpMkLst>
        </pc:grpChg>
        <pc:inkChg chg="add del mod">
          <ac:chgData name="Tim Cook" userId="d1c7cfb340f2c7ab" providerId="LiveId" clId="{5D615F76-CA9C-4BC0-825C-D8AAB65CC736}" dt="2023-03-26T23:35:15.756" v="317"/>
          <ac:inkMkLst>
            <pc:docMk/>
            <pc:sldMk cId="4012230917" sldId="471"/>
            <ac:inkMk id="4" creationId="{B43D9A35-EE3E-A376-E223-66605159D1EF}"/>
          </ac:inkMkLst>
        </pc:inkChg>
        <pc:inkChg chg="add del mod">
          <ac:chgData name="Tim Cook" userId="d1c7cfb340f2c7ab" providerId="LiveId" clId="{5D615F76-CA9C-4BC0-825C-D8AAB65CC736}" dt="2023-03-26T23:35:15.756" v="314"/>
          <ac:inkMkLst>
            <pc:docMk/>
            <pc:sldMk cId="4012230917" sldId="471"/>
            <ac:inkMk id="5" creationId="{4738658E-A31D-5A24-8069-6F48199D9172}"/>
          </ac:inkMkLst>
        </pc:inkChg>
        <pc:inkChg chg="add del mod">
          <ac:chgData name="Tim Cook" userId="d1c7cfb340f2c7ab" providerId="LiveId" clId="{5D615F76-CA9C-4BC0-825C-D8AAB65CC736}" dt="2023-03-26T23:35:15.756" v="316"/>
          <ac:inkMkLst>
            <pc:docMk/>
            <pc:sldMk cId="4012230917" sldId="471"/>
            <ac:inkMk id="6" creationId="{C16C274A-F116-FF96-0CC9-136B80168F97}"/>
          </ac:inkMkLst>
        </pc:inkChg>
        <pc:inkChg chg="add del mod">
          <ac:chgData name="Tim Cook" userId="d1c7cfb340f2c7ab" providerId="LiveId" clId="{5D615F76-CA9C-4BC0-825C-D8AAB65CC736}" dt="2023-03-26T23:35:15.756" v="315"/>
          <ac:inkMkLst>
            <pc:docMk/>
            <pc:sldMk cId="4012230917" sldId="471"/>
            <ac:inkMk id="7" creationId="{B2FF499A-A4D0-0FB3-F080-DE1756962AB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8" creationId="{3D0CE46E-4EE1-6C57-6703-8033F2B4CAEC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0" creationId="{907FC212-AD4A-3C27-52C9-546895550F9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1" creationId="{80E2D753-9153-36FA-C11C-CB9AB0EF38F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2" creationId="{9BB41346-8460-B1B6-8BF0-8C65D1DDC8DB}"/>
          </ac:inkMkLst>
        </pc:inkChg>
        <pc:inkChg chg="add del mod">
          <ac:chgData name="Tim Cook" userId="d1c7cfb340f2c7ab" providerId="LiveId" clId="{5D615F76-CA9C-4BC0-825C-D8AAB65CC736}" dt="2023-03-26T23:36:26.428" v="376"/>
          <ac:inkMkLst>
            <pc:docMk/>
            <pc:sldMk cId="4012230917" sldId="471"/>
            <ac:inkMk id="14" creationId="{A45E2FB5-6DBD-98E1-6E53-A7551735228F}"/>
          </ac:inkMkLst>
        </pc:inkChg>
        <pc:inkChg chg="add del mod">
          <ac:chgData name="Tim Cook" userId="d1c7cfb340f2c7ab" providerId="LiveId" clId="{5D615F76-CA9C-4BC0-825C-D8AAB65CC736}" dt="2023-03-26T23:36:23.156" v="374"/>
          <ac:inkMkLst>
            <pc:docMk/>
            <pc:sldMk cId="4012230917" sldId="471"/>
            <ac:inkMk id="15" creationId="{9EBFB4F9-66CB-B54A-D71D-2959280A0F91}"/>
          </ac:inkMkLst>
        </pc:inkChg>
        <pc:inkChg chg="add del">
          <ac:chgData name="Tim Cook" userId="d1c7cfb340f2c7ab" providerId="LiveId" clId="{5D615F76-CA9C-4BC0-825C-D8AAB65CC736}" dt="2023-03-26T23:34:58.898" v="296"/>
          <ac:inkMkLst>
            <pc:docMk/>
            <pc:sldMk cId="4012230917" sldId="471"/>
            <ac:inkMk id="16" creationId="{3C908925-A16A-7616-D737-BB3006678F7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7" creationId="{155AFB8F-8715-F5CF-013F-05DCFDCC8149}"/>
          </ac:inkMkLst>
        </pc:inkChg>
        <pc:inkChg chg="add del mod">
          <ac:chgData name="Tim Cook" userId="d1c7cfb340f2c7ab" providerId="LiveId" clId="{5D615F76-CA9C-4BC0-825C-D8AAB65CC736}" dt="2023-03-26T23:35:04.444" v="301"/>
          <ac:inkMkLst>
            <pc:docMk/>
            <pc:sldMk cId="4012230917" sldId="471"/>
            <ac:inkMk id="18" creationId="{9DDB43F4-B9A5-9EA1-5560-0BC2AD21A873}"/>
          </ac:inkMkLst>
        </pc:inkChg>
        <pc:inkChg chg="add del mod">
          <ac:chgData name="Tim Cook" userId="d1c7cfb340f2c7ab" providerId="LiveId" clId="{5D615F76-CA9C-4BC0-825C-D8AAB65CC736}" dt="2023-03-26T23:35:04.444" v="302"/>
          <ac:inkMkLst>
            <pc:docMk/>
            <pc:sldMk cId="4012230917" sldId="471"/>
            <ac:inkMk id="19" creationId="{B54DD805-F3DC-29C6-ECDF-B9E97067FD85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1" creationId="{E17FBDA6-4D39-5D0D-AEF6-9CE764F8CA68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2" creationId="{0B326B7A-690D-BF72-72A0-CA66B12261CB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3" creationId="{1CD02DC2-4686-AAA0-BC21-51A208B2BBC8}"/>
          </ac:inkMkLst>
        </pc:inkChg>
        <pc:inkChg chg="add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5" creationId="{B443AA72-4B5B-267A-413A-EF4AC23523F9}"/>
          </ac:inkMkLst>
        </pc:inkChg>
        <pc:inkChg chg="add del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6" creationId="{F5AFB4DA-C96E-C205-D2C4-3B1DCDD4082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8" creationId="{CB8E0662-68AB-A8D3-D7A2-BF4742B8466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9" creationId="{67527BB1-625C-E863-56E7-753CC3B14283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0" creationId="{D4ADE394-E6A9-F633-806D-95E4CB69BA5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2" creationId="{CA0F5305-D2DE-C521-E9F3-E318E18A1676}"/>
          </ac:inkMkLst>
        </pc:inkChg>
        <pc:inkChg chg="add del">
          <ac:chgData name="Tim Cook" userId="d1c7cfb340f2c7ab" providerId="LiveId" clId="{5D615F76-CA9C-4BC0-825C-D8AAB65CC736}" dt="2023-03-26T23:35:20.626" v="322"/>
          <ac:inkMkLst>
            <pc:docMk/>
            <pc:sldMk cId="4012230917" sldId="471"/>
            <ac:inkMk id="33" creationId="{412421EA-42DD-1CED-7267-9C5FBC2C1913}"/>
          </ac:inkMkLst>
        </pc:inkChg>
        <pc:inkChg chg="add del">
          <ac:chgData name="Tim Cook" userId="d1c7cfb340f2c7ab" providerId="LiveId" clId="{5D615F76-CA9C-4BC0-825C-D8AAB65CC736}" dt="2023-03-26T23:35:20.626" v="324"/>
          <ac:inkMkLst>
            <pc:docMk/>
            <pc:sldMk cId="4012230917" sldId="471"/>
            <ac:inkMk id="34" creationId="{C6280711-2C3A-3668-AE8D-CA7A9D48693B}"/>
          </ac:inkMkLst>
        </pc:inkChg>
        <pc:inkChg chg="add del">
          <ac:chgData name="Tim Cook" userId="d1c7cfb340f2c7ab" providerId="LiveId" clId="{5D615F76-CA9C-4BC0-825C-D8AAB65CC736}" dt="2023-03-26T23:35:20.626" v="323"/>
          <ac:inkMkLst>
            <pc:docMk/>
            <pc:sldMk cId="4012230917" sldId="471"/>
            <ac:inkMk id="35" creationId="{88C76B9A-D4BF-F28D-354F-28568C13057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6" creationId="{6F3F01D8-FD3C-A25D-1785-0E828F7913F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7" creationId="{840824FD-82A8-51E9-9EA7-30D68856D91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8" creationId="{7ABEA778-C097-E660-D316-3FE6FC07E7B7}"/>
          </ac:inkMkLst>
        </pc:inkChg>
        <pc:inkChg chg="add">
          <ac:chgData name="Tim Cook" userId="d1c7cfb340f2c7ab" providerId="LiveId" clId="{5D615F76-CA9C-4BC0-825C-D8AAB65CC736}" dt="2023-03-26T23:35:30.875" v="332" actId="9405"/>
          <ac:inkMkLst>
            <pc:docMk/>
            <pc:sldMk cId="4012230917" sldId="471"/>
            <ac:inkMk id="40" creationId="{22325D9C-0A53-5F74-8068-9B495AB28311}"/>
          </ac:inkMkLst>
        </pc:inkChg>
        <pc:inkChg chg="add del">
          <ac:chgData name="Tim Cook" userId="d1c7cfb340f2c7ab" providerId="LiveId" clId="{5D615F76-CA9C-4BC0-825C-D8AAB65CC736}" dt="2023-03-26T23:35:33.298" v="334"/>
          <ac:inkMkLst>
            <pc:docMk/>
            <pc:sldMk cId="4012230917" sldId="471"/>
            <ac:inkMk id="41" creationId="{94040984-A600-98D7-25A3-0E81F4072010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2" creationId="{F295D6D7-4E8E-7A9C-EE55-59C98EC681D7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3" creationId="{03897A7F-6460-11E7-6FB5-65033D735AFD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4" creationId="{FA123080-3005-E9D8-3149-17DE360D51BE}"/>
          </ac:inkMkLst>
        </pc:inkChg>
        <pc:inkChg chg="add del">
          <ac:chgData name="Tim Cook" userId="d1c7cfb340f2c7ab" providerId="LiveId" clId="{5D615F76-CA9C-4BC0-825C-D8AAB65CC736}" dt="2023-03-26T23:35:49.671" v="342"/>
          <ac:inkMkLst>
            <pc:docMk/>
            <pc:sldMk cId="4012230917" sldId="471"/>
            <ac:inkMk id="46" creationId="{F57BF3BB-24E7-1D60-7E0B-2CD0BEB09A75}"/>
          </ac:inkMkLst>
        </pc:inkChg>
        <pc:inkChg chg="add del">
          <ac:chgData name="Tim Cook" userId="d1c7cfb340f2c7ab" providerId="LiveId" clId="{5D615F76-CA9C-4BC0-825C-D8AAB65CC736}" dt="2023-03-26T23:35:49.671" v="343"/>
          <ac:inkMkLst>
            <pc:docMk/>
            <pc:sldMk cId="4012230917" sldId="471"/>
            <ac:inkMk id="47" creationId="{31CBCD40-9E6C-61D8-FC39-FDF478D4B6A6}"/>
          </ac:inkMkLst>
        </pc:inkChg>
        <pc:inkChg chg="add del">
          <ac:chgData name="Tim Cook" userId="d1c7cfb340f2c7ab" providerId="LiveId" clId="{5D615F76-CA9C-4BC0-825C-D8AAB65CC736}" dt="2023-03-26T23:35:49.671" v="344"/>
          <ac:inkMkLst>
            <pc:docMk/>
            <pc:sldMk cId="4012230917" sldId="471"/>
            <ac:inkMk id="48" creationId="{AA5D9135-100B-72E8-2DCA-6411010B39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49" creationId="{71D7C91B-0D5E-FC29-8D9D-BD25A039ECD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0" creationId="{91A8424A-24BA-3507-C4C9-81E8C01A711A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1" creationId="{7320F931-891A-CD9F-B936-4CEDBF9465AD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2" creationId="{3A44620E-636D-B2F1-BDA0-4A729D97C9BC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3" creationId="{EB482FFD-9C67-6544-48E3-65E463F2A548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4" creationId="{7A5D6F04-4030-2690-BD98-11356D4E17E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5" creationId="{63B11879-47C9-1CD3-3002-071CB91516B5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6" creationId="{4545A0F2-144B-3020-4E69-7C2A259E74F3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8" creationId="{D466ADD5-C6CF-2FB0-72BC-BA9B8E7C454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9" creationId="{A6148E61-85AC-9E2C-3699-DC6B157B0C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0" creationId="{0B376B99-81B2-5BE7-1A7D-C4F9496C323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1" creationId="{0FCEC692-8179-C661-D00D-862C983C1E8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4" creationId="{2D46A19A-0196-B69D-C56E-15BEF9A369CD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5" creationId="{0B0DF9DC-7C3D-D89C-E24F-DC4E6C023FFC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6" creationId="{D9FD712D-CFBC-EAF7-B4CE-C2083F9AEB2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7" creationId="{31214465-1F62-1F33-F079-DB03BF7F6C5C}"/>
          </ac:inkMkLst>
        </pc:inkChg>
        <pc:inkChg chg="add del mod">
          <ac:chgData name="Tim Cook" userId="d1c7cfb340f2c7ab" providerId="LiveId" clId="{5D615F76-CA9C-4BC0-825C-D8AAB65CC736}" dt="2023-03-26T23:36:03.878" v="367"/>
          <ac:inkMkLst>
            <pc:docMk/>
            <pc:sldMk cId="4012230917" sldId="471"/>
            <ac:inkMk id="68" creationId="{26F1B2B1-63B8-C2A1-9C1D-5A1C7F22DBC2}"/>
          </ac:inkMkLst>
        </pc:inkChg>
        <pc:inkChg chg="add del mod">
          <ac:chgData name="Tim Cook" userId="d1c7cfb340f2c7ab" providerId="LiveId" clId="{5D615F76-CA9C-4BC0-825C-D8AAB65CC736}" dt="2023-03-26T23:36:03.878" v="368"/>
          <ac:inkMkLst>
            <pc:docMk/>
            <pc:sldMk cId="4012230917" sldId="471"/>
            <ac:inkMk id="69" creationId="{2D9D8F22-F534-7265-87E4-632A343FB08A}"/>
          </ac:inkMkLst>
        </pc:inkChg>
        <pc:inkChg chg="add del">
          <ac:chgData name="Tim Cook" userId="d1c7cfb340f2c7ab" providerId="LiveId" clId="{5D615F76-CA9C-4BC0-825C-D8AAB65CC736}" dt="2023-03-26T23:36:04.448" v="369"/>
          <ac:inkMkLst>
            <pc:docMk/>
            <pc:sldMk cId="4012230917" sldId="471"/>
            <ac:inkMk id="70" creationId="{F6A5ADAE-EFCC-0C85-4E35-165945BA231D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3" creationId="{A5F13795-087B-A77D-80F3-A0850674072E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4" creationId="{79F3B722-3531-0C59-CF4B-8B3C12AFE1F8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5" creationId="{0A1D50C7-FFB9-2F03-6FF8-EE31CB3E58A8}"/>
          </ac:inkMkLst>
        </pc:inkChg>
        <pc:inkChg chg="add del">
          <ac:chgData name="Tim Cook" userId="d1c7cfb340f2c7ab" providerId="LiveId" clId="{5D615F76-CA9C-4BC0-825C-D8AAB65CC736}" dt="2023-03-26T23:36:26.443" v="377"/>
          <ac:inkMkLst>
            <pc:docMk/>
            <pc:sldMk cId="4012230917" sldId="471"/>
            <ac:inkMk id="77" creationId="{0CE32E09-5780-E98D-439A-4A6992F9617A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8" creationId="{396E433C-6F16-2F09-6686-06FC7CDDD47F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9" creationId="{B7331AAD-41D7-7A27-617E-11D5FFDAE524}"/>
          </ac:inkMkLst>
        </pc:inkChg>
      </pc:sldChg>
      <pc:sldChg chg="addSp delSp modSp mod">
        <pc:chgData name="Tim Cook" userId="d1c7cfb340f2c7ab" providerId="LiveId" clId="{5D615F76-CA9C-4BC0-825C-D8AAB65CC736}" dt="2023-03-26T23:40:48.353" v="500"/>
        <pc:sldMkLst>
          <pc:docMk/>
          <pc:sldMk cId="1509069945" sldId="472"/>
        </pc:sldMkLst>
        <pc:grpChg chg="del mod">
          <ac:chgData name="Tim Cook" userId="d1c7cfb340f2c7ab" providerId="LiveId" clId="{5D615F76-CA9C-4BC0-825C-D8AAB65CC736}" dt="2023-03-26T23:39:41.259" v="406"/>
          <ac:grpSpMkLst>
            <pc:docMk/>
            <pc:sldMk cId="1509069945" sldId="472"/>
            <ac:grpSpMk id="38" creationId="{0372F432-DADB-6842-923F-02267EA43595}"/>
          </ac:grpSpMkLst>
        </pc:grpChg>
        <pc:grpChg chg="del 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39" creationId="{CCE4AC74-8B5F-6369-16F9-86AE886452F3}"/>
          </ac:grpSpMkLst>
        </pc:grpChg>
        <pc:grpChg chg="del mod">
          <ac:chgData name="Tim Cook" userId="d1c7cfb340f2c7ab" providerId="LiveId" clId="{5D615F76-CA9C-4BC0-825C-D8AAB65CC736}" dt="2023-03-26T23:39:45.309" v="414"/>
          <ac:grpSpMkLst>
            <pc:docMk/>
            <pc:sldMk cId="1509069945" sldId="472"/>
            <ac:grpSpMk id="50" creationId="{C5C6DD8A-B233-55E5-969F-166405809AFD}"/>
          </ac:grpSpMkLst>
        </pc:grpChg>
        <pc:grpChg chg="mod">
          <ac:chgData name="Tim Cook" userId="d1c7cfb340f2c7ab" providerId="LiveId" clId="{5D615F76-CA9C-4BC0-825C-D8AAB65CC736}" dt="2023-03-26T23:39:48.306" v="422"/>
          <ac:grpSpMkLst>
            <pc:docMk/>
            <pc:sldMk cId="1509069945" sldId="472"/>
            <ac:grpSpMk id="51" creationId="{3A316A69-A8C3-D52B-9DDF-F06FA8B49295}"/>
          </ac:grpSpMkLst>
        </pc:grpChg>
        <pc:grpChg chg="del mod">
          <ac:chgData name="Tim Cook" userId="d1c7cfb340f2c7ab" providerId="LiveId" clId="{5D615F76-CA9C-4BC0-825C-D8AAB65CC736}" dt="2023-03-26T23:40:44.188" v="497"/>
          <ac:grpSpMkLst>
            <pc:docMk/>
            <pc:sldMk cId="1509069945" sldId="472"/>
            <ac:grpSpMk id="59" creationId="{C47154B1-6E95-652A-2DE8-B4AF19AC134D}"/>
          </ac:grpSpMkLst>
        </pc:grpChg>
        <pc:grpChg chg="del mod">
          <ac:chgData name="Tim Cook" userId="d1c7cfb340f2c7ab" providerId="LiveId" clId="{5D615F76-CA9C-4BC0-825C-D8AAB65CC736}" dt="2023-03-26T23:39:57.655" v="436"/>
          <ac:grpSpMkLst>
            <pc:docMk/>
            <pc:sldMk cId="1509069945" sldId="472"/>
            <ac:grpSpMk id="68" creationId="{A58B29DB-CCD7-1167-0AA6-5EB09E77E4F4}"/>
          </ac:grpSpMkLst>
        </pc:grpChg>
        <pc:grpChg chg="mod">
          <ac:chgData name="Tim Cook" userId="d1c7cfb340f2c7ab" providerId="LiveId" clId="{5D615F76-CA9C-4BC0-825C-D8AAB65CC736}" dt="2023-03-26T23:39:58.669" v="439"/>
          <ac:grpSpMkLst>
            <pc:docMk/>
            <pc:sldMk cId="1509069945" sldId="472"/>
            <ac:grpSpMk id="71" creationId="{0DB625E3-45C1-8F08-FF6B-F85C9375867E}"/>
          </ac:grpSpMkLst>
        </pc:grpChg>
        <pc:grpChg chg="del mod">
          <ac:chgData name="Tim Cook" userId="d1c7cfb340f2c7ab" providerId="LiveId" clId="{5D615F76-CA9C-4BC0-825C-D8AAB65CC736}" dt="2023-03-26T23:40:27.865" v="483"/>
          <ac:grpSpMkLst>
            <pc:docMk/>
            <pc:sldMk cId="1509069945" sldId="472"/>
            <ac:grpSpMk id="75" creationId="{42462358-A9EC-1FBB-074F-BBBC3CA13BFC}"/>
          </ac:grpSpMkLst>
        </pc:grpChg>
        <pc:grpChg chg="del mod">
          <ac:chgData name="Tim Cook" userId="d1c7cfb340f2c7ab" providerId="LiveId" clId="{5D615F76-CA9C-4BC0-825C-D8AAB65CC736}" dt="2023-03-26T23:40:05.037" v="449"/>
          <ac:grpSpMkLst>
            <pc:docMk/>
            <pc:sldMk cId="1509069945" sldId="472"/>
            <ac:grpSpMk id="79" creationId="{8E685256-8DA9-9380-1556-A8C86096D088}"/>
          </ac:grpSpMkLst>
        </pc:grpChg>
        <pc:grpChg chg="mod">
          <ac:chgData name="Tim Cook" userId="d1c7cfb340f2c7ab" providerId="LiveId" clId="{5D615F76-CA9C-4BC0-825C-D8AAB65CC736}" dt="2023-03-26T23:40:05.302" v="450"/>
          <ac:grpSpMkLst>
            <pc:docMk/>
            <pc:sldMk cId="1509069945" sldId="472"/>
            <ac:grpSpMk id="81" creationId="{B447A5C5-A80D-99FE-2EDD-E70AAA56AEC2}"/>
          </ac:grpSpMkLst>
        </pc:grpChg>
        <pc:grpChg chg="del mod">
          <ac:chgData name="Tim Cook" userId="d1c7cfb340f2c7ab" providerId="LiveId" clId="{5D615F76-CA9C-4BC0-825C-D8AAB65CC736}" dt="2023-03-26T23:40:09.332" v="458"/>
          <ac:grpSpMkLst>
            <pc:docMk/>
            <pc:sldMk cId="1509069945" sldId="472"/>
            <ac:grpSpMk id="86" creationId="{C4EA8D47-E476-F9A2-34FF-6206DA8A998D}"/>
          </ac:grpSpMkLst>
        </pc:grpChg>
        <pc:grpChg chg="del mod">
          <ac:chgData name="Tim Cook" userId="d1c7cfb340f2c7ab" providerId="LiveId" clId="{5D615F76-CA9C-4BC0-825C-D8AAB65CC736}" dt="2023-03-26T23:40:12.126" v="462"/>
          <ac:grpSpMkLst>
            <pc:docMk/>
            <pc:sldMk cId="1509069945" sldId="472"/>
            <ac:grpSpMk id="89" creationId="{8A5376B4-14CA-1710-0857-4C2906C37B5F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6" creationId="{E0262FF2-E6E3-DA9F-818C-C33BE92DFA71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7" creationId="{E81D2ABC-73D9-D8CE-C357-CDF54806A08C}"/>
          </ac:grpSpMkLst>
        </pc:grpChg>
        <pc:grpChg chg="mod">
          <ac:chgData name="Tim Cook" userId="d1c7cfb340f2c7ab" providerId="LiveId" clId="{5D615F76-CA9C-4BC0-825C-D8AAB65CC736}" dt="2023-03-26T23:40:23.037" v="481"/>
          <ac:grpSpMkLst>
            <pc:docMk/>
            <pc:sldMk cId="1509069945" sldId="472"/>
            <ac:grpSpMk id="108" creationId="{4EF2C086-32F6-C4E2-D6DC-57735EAF02B6}"/>
          </ac:grpSpMkLst>
        </pc:grpChg>
        <pc:grpChg chg="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111" creationId="{F739576F-F764-A8ED-8C05-740D8B20B50C}"/>
          </ac:grpSpMkLst>
        </pc:grpChg>
        <pc:grpChg chg="mod">
          <ac:chgData name="Tim Cook" userId="d1c7cfb340f2c7ab" providerId="LiveId" clId="{5D615F76-CA9C-4BC0-825C-D8AAB65CC736}" dt="2023-03-26T23:40:41.056" v="494"/>
          <ac:grpSpMkLst>
            <pc:docMk/>
            <pc:sldMk cId="1509069945" sldId="472"/>
            <ac:grpSpMk id="116" creationId="{0249F750-3112-172D-A191-C01C06512D56}"/>
          </ac:grpSpMkLst>
        </pc:grpChg>
        <pc:grpChg chg="del 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18" creationId="{4A4CB6B4-CD00-279C-4256-51304C4F5809}"/>
          </ac:grpSpMkLst>
        </pc:grpChg>
        <pc:grpChg chg="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20" creationId="{4C93B740-A01A-0C54-AC9E-EBC7E5895D49}"/>
          </ac:grpSpMkLst>
        </pc:grpChg>
        <pc:inkChg chg="add">
          <ac:chgData name="Tim Cook" userId="d1c7cfb340f2c7ab" providerId="LiveId" clId="{5D615F76-CA9C-4BC0-825C-D8AAB65CC736}" dt="2023-03-26T23:39:29.707" v="383" actId="9405"/>
          <ac:inkMkLst>
            <pc:docMk/>
            <pc:sldMk cId="1509069945" sldId="472"/>
            <ac:inkMk id="26" creationId="{BB2418E8-7766-21D1-26B9-CF52C3522D1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7" creationId="{D7CD49AD-A293-2EC7-4EF3-8D000967B6B7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8" creationId="{A93B2485-6F9F-5BEB-AA24-A591CCB77DC8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9" creationId="{6AE2DFCD-5106-A81F-3F4E-21573F4FC5C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0" creationId="{88ED4955-D785-C5D4-434F-C248D5987F3B}"/>
          </ac:inkMkLst>
        </pc:inkChg>
        <pc:inkChg chg="add del mod">
          <ac:chgData name="Tim Cook" userId="d1c7cfb340f2c7ab" providerId="LiveId" clId="{5D615F76-CA9C-4BC0-825C-D8AAB65CC736}" dt="2023-03-26T23:40:35.005" v="486"/>
          <ac:inkMkLst>
            <pc:docMk/>
            <pc:sldMk cId="1509069945" sldId="472"/>
            <ac:inkMk id="31" creationId="{603F065C-0FC1-EBF6-43AD-558E1F547870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2" creationId="{6F2964BC-8F0E-98BE-398E-1B3F7137F85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3" creationId="{4D67AECB-1956-7FEB-A677-1003443BEB8A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4" creationId="{9245444D-ED81-E391-567F-D03B3F628BBE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5" creationId="{7C7C57A6-1558-A678-ECEF-F26E78C4CBAF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6" creationId="{2DC5B290-392E-0B47-C32E-8012FDECE023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7" creationId="{81E5CDB2-ADC6-E2C0-51A4-6857DFDFD306}"/>
          </ac:inkMkLst>
        </pc:inkChg>
        <pc:inkChg chg="add del mod">
          <ac:chgData name="Tim Cook" userId="d1c7cfb340f2c7ab" providerId="LiveId" clId="{5D615F76-CA9C-4BC0-825C-D8AAB65CC736}" dt="2023-03-26T23:39:48.306" v="421"/>
          <ac:inkMkLst>
            <pc:docMk/>
            <pc:sldMk cId="1509069945" sldId="472"/>
            <ac:inkMk id="40" creationId="{5E911745-6DD2-E99C-90BB-CE816AD6A19E}"/>
          </ac:inkMkLst>
        </pc:inkChg>
        <pc:inkChg chg="add del mod">
          <ac:chgData name="Tim Cook" userId="d1c7cfb340f2c7ab" providerId="LiveId" clId="{5D615F76-CA9C-4BC0-825C-D8AAB65CC736}" dt="2023-03-26T23:39:46.635" v="419"/>
          <ac:inkMkLst>
            <pc:docMk/>
            <pc:sldMk cId="1509069945" sldId="472"/>
            <ac:inkMk id="41" creationId="{8BFA8AC6-4C6A-C0FF-09AA-DC96B7E12AB9}"/>
          </ac:inkMkLst>
        </pc:inkChg>
        <pc:inkChg chg="add del mod">
          <ac:chgData name="Tim Cook" userId="d1c7cfb340f2c7ab" providerId="LiveId" clId="{5D615F76-CA9C-4BC0-825C-D8AAB65CC736}" dt="2023-03-26T23:39:46.635" v="416"/>
          <ac:inkMkLst>
            <pc:docMk/>
            <pc:sldMk cId="1509069945" sldId="472"/>
            <ac:inkMk id="42" creationId="{ED806EE5-1792-E136-BEBC-9FFC4E718836}"/>
          </ac:inkMkLst>
        </pc:inkChg>
        <pc:inkChg chg="add del mod">
          <ac:chgData name="Tim Cook" userId="d1c7cfb340f2c7ab" providerId="LiveId" clId="{5D615F76-CA9C-4BC0-825C-D8AAB65CC736}" dt="2023-03-26T23:39:46.635" v="418"/>
          <ac:inkMkLst>
            <pc:docMk/>
            <pc:sldMk cId="1509069945" sldId="472"/>
            <ac:inkMk id="43" creationId="{B0373967-04A4-7B32-F7E1-B48BC8530F99}"/>
          </ac:inkMkLst>
        </pc:inkChg>
        <pc:inkChg chg="add del mod">
          <ac:chgData name="Tim Cook" userId="d1c7cfb340f2c7ab" providerId="LiveId" clId="{5D615F76-CA9C-4BC0-825C-D8AAB65CC736}" dt="2023-03-26T23:39:46.635" v="417"/>
          <ac:inkMkLst>
            <pc:docMk/>
            <pc:sldMk cId="1509069945" sldId="472"/>
            <ac:inkMk id="44" creationId="{774F0A88-F516-709C-EE74-845FA5DC0F57}"/>
          </ac:inkMkLst>
        </pc:inkChg>
        <pc:inkChg chg="add del mod">
          <ac:chgData name="Tim Cook" userId="d1c7cfb340f2c7ab" providerId="LiveId" clId="{5D615F76-CA9C-4BC0-825C-D8AAB65CC736}" dt="2023-03-26T23:39:46.635" v="415"/>
          <ac:inkMkLst>
            <pc:docMk/>
            <pc:sldMk cId="1509069945" sldId="472"/>
            <ac:inkMk id="45" creationId="{79B00CB9-2E65-ECBA-9D6E-2F72DF0A3E5E}"/>
          </ac:inkMkLst>
        </pc:inkChg>
        <pc:inkChg chg="add del mod">
          <ac:chgData name="Tim Cook" userId="d1c7cfb340f2c7ab" providerId="LiveId" clId="{5D615F76-CA9C-4BC0-825C-D8AAB65CC736}" dt="2023-03-26T23:39:48.306" v="420"/>
          <ac:inkMkLst>
            <pc:docMk/>
            <pc:sldMk cId="1509069945" sldId="472"/>
            <ac:inkMk id="46" creationId="{995C265C-57CD-9AF7-22B6-8F496127F1FC}"/>
          </ac:inkMkLst>
        </pc:inkChg>
        <pc:inkChg chg="add del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47" creationId="{91DD0794-BCE9-8AC0-7768-03AC9F30334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8" creationId="{A8BC1951-8FE3-B276-2B7F-3473D0BCA0D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9" creationId="{F5EEE73A-D320-F696-9B13-53D920B16DB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2" creationId="{05DB8B5B-878F-B398-73D0-6EEC1A12D10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3" creationId="{62FE1A11-B30C-14F3-9579-96D2CF99CBDE}"/>
          </ac:inkMkLst>
        </pc:inkChg>
        <pc:inkChg chg="add del mod">
          <ac:chgData name="Tim Cook" userId="d1c7cfb340f2c7ab" providerId="LiveId" clId="{5D615F76-CA9C-4BC0-825C-D8AAB65CC736}" dt="2023-03-26T23:40:41.918" v="495"/>
          <ac:inkMkLst>
            <pc:docMk/>
            <pc:sldMk cId="1509069945" sldId="472"/>
            <ac:inkMk id="54" creationId="{95A7EE63-3E69-8530-DD66-ABCA2A0FA69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5" creationId="{60A5AA6B-A2D5-01E2-1687-3F4312A7BC3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6" creationId="{285EA3B7-0CE3-32FE-6D97-3367F5DD87DB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7" creationId="{13AC3B93-10F1-5FF3-F0E7-7BF8D796562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8" creationId="{0504261F-577F-7C3B-400E-D15E38276140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0" creationId="{2E4D52F7-20D4-4F35-FFFD-4FEE0A648E19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1" creationId="{5F717AB4-9313-592E-40EA-176C05C26ECB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2" creationId="{5DC2BE4F-6DDD-B067-3AD4-04DFD47300DA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3" creationId="{E929D7C9-F01A-FD4D-285F-9349291C5705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4" creationId="{B64BD84F-77EB-D352-7A21-FF7DD0394CA1}"/>
          </ac:inkMkLst>
        </pc:inkChg>
        <pc:inkChg chg="add del mod">
          <ac:chgData name="Tim Cook" userId="d1c7cfb340f2c7ab" providerId="LiveId" clId="{5D615F76-CA9C-4BC0-825C-D8AAB65CC736}" dt="2023-03-26T23:39:55.234" v="432"/>
          <ac:inkMkLst>
            <pc:docMk/>
            <pc:sldMk cId="1509069945" sldId="472"/>
            <ac:inkMk id="65" creationId="{D1B7A83A-BD43-B65C-43B0-BE919E3A9DC7}"/>
          </ac:inkMkLst>
        </pc:inkChg>
        <pc:inkChg chg="add del mod">
          <ac:chgData name="Tim Cook" userId="d1c7cfb340f2c7ab" providerId="LiveId" clId="{5D615F76-CA9C-4BC0-825C-D8AAB65CC736}" dt="2023-03-26T23:39:58.669" v="438"/>
          <ac:inkMkLst>
            <pc:docMk/>
            <pc:sldMk cId="1509069945" sldId="472"/>
            <ac:inkMk id="66" creationId="{8ECD6150-25C2-0FA0-5489-76AB950614BB}"/>
          </ac:inkMkLst>
        </pc:inkChg>
        <pc:inkChg chg="add del mod">
          <ac:chgData name="Tim Cook" userId="d1c7cfb340f2c7ab" providerId="LiveId" clId="{5D615F76-CA9C-4BC0-825C-D8AAB65CC736}" dt="2023-03-26T23:39:55.234" v="433"/>
          <ac:inkMkLst>
            <pc:docMk/>
            <pc:sldMk cId="1509069945" sldId="472"/>
            <ac:inkMk id="67" creationId="{13519E6B-0A1C-6524-7EBA-B3EF39905E61}"/>
          </ac:inkMkLst>
        </pc:inkChg>
        <pc:inkChg chg="add del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9" creationId="{9CA90F65-424A-0886-3813-D22ADFCDB226}"/>
          </ac:inkMkLst>
        </pc:inkChg>
        <pc:inkChg chg="add del mod">
          <ac:chgData name="Tim Cook" userId="d1c7cfb340f2c7ab" providerId="LiveId" clId="{5D615F76-CA9C-4BC0-825C-D8AAB65CC736}" dt="2023-03-26T23:39:58.669" v="437"/>
          <ac:inkMkLst>
            <pc:docMk/>
            <pc:sldMk cId="1509069945" sldId="472"/>
            <ac:inkMk id="70" creationId="{C357FCEE-52B6-A12F-5B34-1CB97BA34D19}"/>
          </ac:inkMkLst>
        </pc:inkChg>
        <pc:inkChg chg="add del mod">
          <ac:chgData name="Tim Cook" userId="d1c7cfb340f2c7ab" providerId="LiveId" clId="{5D615F76-CA9C-4BC0-825C-D8AAB65CC736}" dt="2023-03-26T23:40:27.865" v="484"/>
          <ac:inkMkLst>
            <pc:docMk/>
            <pc:sldMk cId="1509069945" sldId="472"/>
            <ac:inkMk id="72" creationId="{22734A09-0723-765F-1393-76B73C3A33DD}"/>
          </ac:inkMkLst>
        </pc:inkChg>
        <pc:inkChg chg="add del mod">
          <ac:chgData name="Tim Cook" userId="d1c7cfb340f2c7ab" providerId="LiveId" clId="{5D615F76-CA9C-4BC0-825C-D8AAB65CC736}" dt="2023-03-26T23:40:27.850" v="482"/>
          <ac:inkMkLst>
            <pc:docMk/>
            <pc:sldMk cId="1509069945" sldId="472"/>
            <ac:inkMk id="73" creationId="{841B9156-278D-E288-64F2-D1AE1C1B41BF}"/>
          </ac:inkMkLst>
        </pc:inkChg>
        <pc:inkChg chg="add del mod">
          <ac:chgData name="Tim Cook" userId="d1c7cfb340f2c7ab" providerId="LiveId" clId="{5D615F76-CA9C-4BC0-825C-D8AAB65CC736}" dt="2023-03-26T23:40:27.865" v="483"/>
          <ac:inkMkLst>
            <pc:docMk/>
            <pc:sldMk cId="1509069945" sldId="472"/>
            <ac:inkMk id="74" creationId="{476E35E8-EA80-A496-77CE-0133C291D605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6" creationId="{DCE75665-90FF-1E87-3D5F-E0913658D6A9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7" creationId="{00A72D49-6F5F-EDB7-28B9-6B797E8C4D16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8" creationId="{40D55C54-7E2E-F5FE-D7EB-9382180998F6}"/>
          </ac:inkMkLst>
        </pc:inkChg>
        <pc:inkChg chg="add del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80" creationId="{3B154970-1D7E-D296-7401-F23B607ADD25}"/>
          </ac:inkMkLst>
        </pc:inkChg>
        <pc:inkChg chg="add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2" creationId="{393D21E2-CC10-2C08-E431-2BEE12384282}"/>
          </ac:inkMkLst>
        </pc:inkChg>
        <pc:inkChg chg="add del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3" creationId="{F38FB010-45FC-5567-4038-7EE4380323C2}"/>
          </ac:inkMkLst>
        </pc:inkChg>
        <pc:inkChg chg="add del mod">
          <ac:chgData name="Tim Cook" userId="d1c7cfb340f2c7ab" providerId="LiveId" clId="{5D615F76-CA9C-4BC0-825C-D8AAB65CC736}" dt="2023-03-26T23:40:09.044" v="456"/>
          <ac:inkMkLst>
            <pc:docMk/>
            <pc:sldMk cId="1509069945" sldId="472"/>
            <ac:inkMk id="84" creationId="{3A7F01B9-F32B-BC50-E716-2DFCDD2E9DF7}"/>
          </ac:inkMkLst>
        </pc:inkChg>
        <pc:inkChg chg="add del mod">
          <ac:chgData name="Tim Cook" userId="d1c7cfb340f2c7ab" providerId="LiveId" clId="{5D615F76-CA9C-4BC0-825C-D8AAB65CC736}" dt="2023-03-26T23:40:09.044" v="457"/>
          <ac:inkMkLst>
            <pc:docMk/>
            <pc:sldMk cId="1509069945" sldId="472"/>
            <ac:inkMk id="85" creationId="{271853D7-9C08-F155-A9BB-B5771C008DCC}"/>
          </ac:inkMkLst>
        </pc:inkChg>
        <pc:inkChg chg="add del mod">
          <ac:chgData name="Tim Cook" userId="d1c7cfb340f2c7ab" providerId="LiveId" clId="{5D615F76-CA9C-4BC0-825C-D8AAB65CC736}" dt="2023-03-26T23:40:12.717" v="463"/>
          <ac:inkMkLst>
            <pc:docMk/>
            <pc:sldMk cId="1509069945" sldId="472"/>
            <ac:inkMk id="87" creationId="{31D5A49E-6A13-2F4D-32D3-FD29EBDDC41C}"/>
          </ac:inkMkLst>
        </pc:inkChg>
        <pc:inkChg chg="add del mod">
          <ac:chgData name="Tim Cook" userId="d1c7cfb340f2c7ab" providerId="LiveId" clId="{5D615F76-CA9C-4BC0-825C-D8AAB65CC736}" dt="2023-03-26T23:40:12.126" v="462"/>
          <ac:inkMkLst>
            <pc:docMk/>
            <pc:sldMk cId="1509069945" sldId="472"/>
            <ac:inkMk id="88" creationId="{D314E212-3637-7912-7688-AF63F266F37B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0" creationId="{680C7F6B-B665-1A38-A768-FA9DF31AC030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1" creationId="{2280CCB4-C34A-425B-C511-93B8698FF44D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2" creationId="{03B1A5B0-D42E-25BC-9A5D-A2CA6AA2C648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3" creationId="{65B52324-CE95-CF7C-5605-9C4E8A29293F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4" creationId="{24C2BD03-6BFB-EB53-E0DD-ADCE1E5E6854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5" creationId="{57EE47D4-66D8-28E5-E3F9-915A6806B1D1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8" creationId="{8C2E113D-FCAF-7E1C-2504-09CCA4602863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9" creationId="{EBF849A9-CAF0-9C2F-8AC4-755EDAB166DB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0" creationId="{7B94692C-9FDB-5A8F-5D8C-082F0713361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1" creationId="{3B019773-CEEC-3B57-9A28-78F272C8E84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2" creationId="{F381C368-A744-D56A-E718-67C71386ECA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3" creationId="{A9F20F44-71BB-F375-9863-397618933AC0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4" creationId="{91593EF4-14D0-82ED-9920-B23625C52072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5" creationId="{36C2B8F6-12C2-0D9C-AC70-2B99089A347D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6" creationId="{28B8A424-0AD0-523B-F587-8F6E3BCAEF6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7" creationId="{6BF7BF27-5B61-0BE7-DEA7-6601461CEDDB}"/>
          </ac:inkMkLst>
        </pc:inkChg>
        <pc:inkChg chg="add del">
          <ac:chgData name="Tim Cook" userId="d1c7cfb340f2c7ab" providerId="LiveId" clId="{5D615F76-CA9C-4BC0-825C-D8AAB65CC736}" dt="2023-03-26T23:40:35.459" v="487"/>
          <ac:inkMkLst>
            <pc:docMk/>
            <pc:sldMk cId="1509069945" sldId="472"/>
            <ac:inkMk id="109" creationId="{157D19D6-2F2C-30A9-BABE-4D6CC7006EC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110" creationId="{CC4C8F5A-D821-230E-06ED-BB434D43E9FF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2" creationId="{82B5710F-5E3A-202E-F06A-2F00B50FC3A2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3" creationId="{EDE13E13-2FC8-F8D9-B05F-D2B442EDA64E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4" creationId="{1295C8F9-6FDF-FD14-8DD7-523737295A16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5" creationId="{DE96B1D6-C817-FE4F-0B23-554B8F07640F}"/>
          </ac:inkMkLst>
        </pc:inkChg>
        <pc:inkChg chg="add del mod">
          <ac:chgData name="Tim Cook" userId="d1c7cfb340f2c7ab" providerId="LiveId" clId="{5D615F76-CA9C-4BC0-825C-D8AAB65CC736}" dt="2023-03-26T23:40:45.894" v="498"/>
          <ac:inkMkLst>
            <pc:docMk/>
            <pc:sldMk cId="1509069945" sldId="472"/>
            <ac:inkMk id="117" creationId="{0EA61189-CDBD-3BA7-B066-5139B877ECE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119" creationId="{F38B197E-FC3C-2901-7B83-8A3256CE4327}"/>
          </ac:inkMkLst>
        </pc:ink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62E3F0BF-74DC-4552-8C8C-069D3CDEED79}"/>
    <pc:docChg chg="undo custSel modSld">
      <pc:chgData name="Tim Cook" userId="d1c7cfb340f2c7ab" providerId="LiveId" clId="{62E3F0BF-74DC-4552-8C8C-069D3CDEED79}" dt="2023-04-12T15:01:29.066" v="1006"/>
      <pc:docMkLst>
        <pc:docMk/>
      </pc:docMkLst>
      <pc:sldChg chg="addSp">
        <pc:chgData name="Tim Cook" userId="d1c7cfb340f2c7ab" providerId="LiveId" clId="{62E3F0BF-74DC-4552-8C8C-069D3CDEED79}" dt="2023-04-12T15:01:29.066" v="1006"/>
        <pc:sldMkLst>
          <pc:docMk/>
          <pc:sldMk cId="1484025802" sldId="449"/>
        </pc:sldMkLst>
        <pc:inkChg chg="add">
          <ac:chgData name="Tim Cook" userId="d1c7cfb340f2c7ab" providerId="LiveId" clId="{62E3F0BF-74DC-4552-8C8C-069D3CDEED79}" dt="2023-04-12T15:01:29.066" v="1006"/>
          <ac:inkMkLst>
            <pc:docMk/>
            <pc:sldMk cId="1484025802" sldId="449"/>
            <ac:inkMk id="4" creationId="{414225D8-FA77-AC36-AEF6-F28D9858329B}"/>
          </ac:inkMkLst>
        </pc:inkChg>
      </pc:sldChg>
      <pc:sldChg chg="addSp">
        <pc:chgData name="Tim Cook" userId="d1c7cfb340f2c7ab" providerId="LiveId" clId="{62E3F0BF-74DC-4552-8C8C-069D3CDEED79}" dt="2023-04-12T15:01:29.066" v="1006"/>
        <pc:sldMkLst>
          <pc:docMk/>
          <pc:sldMk cId="1181720292" sldId="459"/>
        </pc:sldMkLst>
        <pc:inkChg chg="add">
          <ac:chgData name="Tim Cook" userId="d1c7cfb340f2c7ab" providerId="LiveId" clId="{62E3F0BF-74DC-4552-8C8C-069D3CDEED79}" dt="2023-04-12T15:01:29.066" v="1006"/>
          <ac:inkMkLst>
            <pc:docMk/>
            <pc:sldMk cId="1181720292" sldId="459"/>
            <ac:inkMk id="16" creationId="{E4CFC936-CA39-CF66-B72A-3CD4DD03FB6A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3344337587" sldId="460"/>
        </pc:sldMkLst>
        <pc:grpChg chg="del mod">
          <ac:chgData name="Tim Cook" userId="d1c7cfb340f2c7ab" providerId="LiveId" clId="{62E3F0BF-74DC-4552-8C8C-069D3CDEED79}" dt="2023-04-12T01:09:14.304" v="94"/>
          <ac:grpSpMkLst>
            <pc:docMk/>
            <pc:sldMk cId="3344337587" sldId="460"/>
            <ac:grpSpMk id="18" creationId="{F3ECEA41-E66E-124C-FEE6-5EDA01843156}"/>
          </ac:grpSpMkLst>
        </pc:grpChg>
        <pc:grpChg chg="del mod">
          <ac:chgData name="Tim Cook" userId="d1c7cfb340f2c7ab" providerId="LiveId" clId="{62E3F0BF-74DC-4552-8C8C-069D3CDEED79}" dt="2023-04-12T01:09:26.978" v="125"/>
          <ac:grpSpMkLst>
            <pc:docMk/>
            <pc:sldMk cId="3344337587" sldId="460"/>
            <ac:grpSpMk id="25" creationId="{91826DFA-09ED-2A0A-FA29-C3ABD5DA3126}"/>
          </ac:grpSpMkLst>
        </pc:grpChg>
        <pc:grpChg chg="del mod">
          <ac:chgData name="Tim Cook" userId="d1c7cfb340f2c7ab" providerId="LiveId" clId="{62E3F0BF-74DC-4552-8C8C-069D3CDEED79}" dt="2023-04-12T01:09:26.963" v="118"/>
          <ac:grpSpMkLst>
            <pc:docMk/>
            <pc:sldMk cId="3344337587" sldId="460"/>
            <ac:grpSpMk id="35" creationId="{DC359ED8-A5D6-4156-5362-DB4C4C271F93}"/>
          </ac:grpSpMkLst>
        </pc:grpChg>
        <pc:grpChg chg="del mod">
          <ac:chgData name="Tim Cook" userId="d1c7cfb340f2c7ab" providerId="LiveId" clId="{62E3F0BF-74DC-4552-8C8C-069D3CDEED79}" dt="2023-04-12T01:09:26.978" v="127"/>
          <ac:grpSpMkLst>
            <pc:docMk/>
            <pc:sldMk cId="3344337587" sldId="460"/>
            <ac:grpSpMk id="36" creationId="{629D4D8F-8A31-1811-E8C5-544E072C681C}"/>
          </ac:grpSpMkLst>
        </pc:grpChg>
        <pc:grpChg chg="del mod">
          <ac:chgData name="Tim Cook" userId="d1c7cfb340f2c7ab" providerId="LiveId" clId="{62E3F0BF-74DC-4552-8C8C-069D3CDEED79}" dt="2023-04-12T01:09:31.496" v="138"/>
          <ac:grpSpMkLst>
            <pc:docMk/>
            <pc:sldMk cId="3344337587" sldId="460"/>
            <ac:grpSpMk id="42" creationId="{0A2299B8-AF45-29B1-F9F2-8A61D97B1BC1}"/>
          </ac:grpSpMkLst>
        </pc:grpChg>
        <pc:grpChg chg="mod">
          <ac:chgData name="Tim Cook" userId="d1c7cfb340f2c7ab" providerId="LiveId" clId="{62E3F0BF-74DC-4552-8C8C-069D3CDEED79}" dt="2023-04-12T01:09:35.581" v="146"/>
          <ac:grpSpMkLst>
            <pc:docMk/>
            <pc:sldMk cId="3344337587" sldId="460"/>
            <ac:grpSpMk id="49" creationId="{73A6DB97-3B8F-090C-2338-4885BD652D50}"/>
          </ac:grpSpMkLst>
        </pc:grpChg>
        <pc:grpChg chg="mod">
          <ac:chgData name="Tim Cook" userId="d1c7cfb340f2c7ab" providerId="LiveId" clId="{62E3F0BF-74DC-4552-8C8C-069D3CDEED79}" dt="2023-04-12T01:09:40.822" v="159"/>
          <ac:grpSpMkLst>
            <pc:docMk/>
            <pc:sldMk cId="3344337587" sldId="460"/>
            <ac:grpSpMk id="62" creationId="{CA39B211-8CE2-F156-C1C8-B888D43534E0}"/>
          </ac:grpSpMkLst>
        </pc:grpChg>
        <pc:grpChg chg="mod">
          <ac:chgData name="Tim Cook" userId="d1c7cfb340f2c7ab" providerId="LiveId" clId="{62E3F0BF-74DC-4552-8C8C-069D3CDEED79}" dt="2023-04-12T01:09:59.801" v="196"/>
          <ac:grpSpMkLst>
            <pc:docMk/>
            <pc:sldMk cId="3344337587" sldId="460"/>
            <ac:grpSpMk id="83" creationId="{A567F4B2-DFDD-BB66-6933-D0217E06B714}"/>
          </ac:grpSpMkLst>
        </pc:grpChg>
        <pc:grpChg chg="mod">
          <ac:chgData name="Tim Cook" userId="d1c7cfb340f2c7ab" providerId="LiveId" clId="{62E3F0BF-74DC-4552-8C8C-069D3CDEED79}" dt="2023-04-12T01:10:03.991" v="202"/>
          <ac:grpSpMkLst>
            <pc:docMk/>
            <pc:sldMk cId="3344337587" sldId="460"/>
            <ac:grpSpMk id="89" creationId="{C24DA299-B3E6-A500-7A32-D17C990485AC}"/>
          </ac:grpSpMkLst>
        </pc:grpChg>
        <pc:inkChg chg="add del">
          <ac:chgData name="Tim Cook" userId="d1c7cfb340f2c7ab" providerId="LiveId" clId="{62E3F0BF-74DC-4552-8C8C-069D3CDEED79}" dt="2023-04-12T01:09:06.216" v="76"/>
          <ac:inkMkLst>
            <pc:docMk/>
            <pc:sldMk cId="3344337587" sldId="460"/>
            <ac:inkMk id="3" creationId="{8C5D095A-CBAE-8D4B-FF45-3275C3FD3196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3344337587" sldId="460"/>
            <ac:inkMk id="3" creationId="{E1B9E4FA-B7BE-C771-F75E-13C62E7D729D}"/>
          </ac:inkMkLst>
        </pc:inkChg>
        <pc:inkChg chg="add del">
          <ac:chgData name="Tim Cook" userId="d1c7cfb340f2c7ab" providerId="LiveId" clId="{62E3F0BF-74DC-4552-8C8C-069D3CDEED79}" dt="2023-04-12T01:09:06.201" v="74"/>
          <ac:inkMkLst>
            <pc:docMk/>
            <pc:sldMk cId="3344337587" sldId="460"/>
            <ac:inkMk id="4" creationId="{FE4906D3-6B87-5E5C-2829-C2046106825D}"/>
          </ac:inkMkLst>
        </pc:inkChg>
        <pc:inkChg chg="add del">
          <ac:chgData name="Tim Cook" userId="d1c7cfb340f2c7ab" providerId="LiveId" clId="{62E3F0BF-74DC-4552-8C8C-069D3CDEED79}" dt="2023-04-12T01:09:06.201" v="72"/>
          <ac:inkMkLst>
            <pc:docMk/>
            <pc:sldMk cId="3344337587" sldId="460"/>
            <ac:inkMk id="5" creationId="{0C1908F1-CE60-77D7-07EE-A1168B4A4B2F}"/>
          </ac:inkMkLst>
        </pc:inkChg>
        <pc:inkChg chg="add del">
          <ac:chgData name="Tim Cook" userId="d1c7cfb340f2c7ab" providerId="LiveId" clId="{62E3F0BF-74DC-4552-8C8C-069D3CDEED79}" dt="2023-04-12T01:09:06.216" v="77"/>
          <ac:inkMkLst>
            <pc:docMk/>
            <pc:sldMk cId="3344337587" sldId="460"/>
            <ac:inkMk id="6" creationId="{6F28B59D-86C2-7760-811B-14047E90B64E}"/>
          </ac:inkMkLst>
        </pc:inkChg>
        <pc:inkChg chg="add del">
          <ac:chgData name="Tim Cook" userId="d1c7cfb340f2c7ab" providerId="LiveId" clId="{62E3F0BF-74DC-4552-8C8C-069D3CDEED79}" dt="2023-04-12T01:09:06.201" v="73"/>
          <ac:inkMkLst>
            <pc:docMk/>
            <pc:sldMk cId="3344337587" sldId="460"/>
            <ac:inkMk id="7" creationId="{AE05A258-EB82-F4B9-B024-5BA97EEF9259}"/>
          </ac:inkMkLst>
        </pc:inkChg>
        <pc:inkChg chg="add del">
          <ac:chgData name="Tim Cook" userId="d1c7cfb340f2c7ab" providerId="LiveId" clId="{62E3F0BF-74DC-4552-8C8C-069D3CDEED79}" dt="2023-04-12T01:09:06.216" v="75"/>
          <ac:inkMkLst>
            <pc:docMk/>
            <pc:sldMk cId="3344337587" sldId="460"/>
            <ac:inkMk id="8" creationId="{FF4FD24C-5DB2-CA2A-E63A-DBF2C20A1EA9}"/>
          </ac:inkMkLst>
        </pc:inkChg>
        <pc:inkChg chg="add del mod">
          <ac:chgData name="Tim Cook" userId="d1c7cfb340f2c7ab" providerId="LiveId" clId="{62E3F0BF-74DC-4552-8C8C-069D3CDEED79}" dt="2023-04-12T01:09:26.963" v="112"/>
          <ac:inkMkLst>
            <pc:docMk/>
            <pc:sldMk cId="3344337587" sldId="460"/>
            <ac:inkMk id="9" creationId="{223A0A8C-68C5-AD98-7E75-CBD71F149E6B}"/>
          </ac:inkMkLst>
        </pc:inkChg>
        <pc:inkChg chg="add del mod">
          <ac:chgData name="Tim Cook" userId="d1c7cfb340f2c7ab" providerId="LiveId" clId="{62E3F0BF-74DC-4552-8C8C-069D3CDEED79}" dt="2023-04-12T01:09:26.963" v="121"/>
          <ac:inkMkLst>
            <pc:docMk/>
            <pc:sldMk cId="3344337587" sldId="460"/>
            <ac:inkMk id="10" creationId="{D0C1FAB0-CA86-3349-CE2C-3F0E516E9375}"/>
          </ac:inkMkLst>
        </pc:inkChg>
        <pc:inkChg chg="add del mod">
          <ac:chgData name="Tim Cook" userId="d1c7cfb340f2c7ab" providerId="LiveId" clId="{62E3F0BF-74DC-4552-8C8C-069D3CDEED79}" dt="2023-04-12T01:09:26.963" v="116"/>
          <ac:inkMkLst>
            <pc:docMk/>
            <pc:sldMk cId="3344337587" sldId="460"/>
            <ac:inkMk id="11" creationId="{3FC24790-B4CA-16B9-669C-46F8B719AAD9}"/>
          </ac:inkMkLst>
        </pc:inkChg>
        <pc:inkChg chg="add del mod">
          <ac:chgData name="Tim Cook" userId="d1c7cfb340f2c7ab" providerId="LiveId" clId="{62E3F0BF-74DC-4552-8C8C-069D3CDEED79}" dt="2023-04-12T01:09:26.963" v="117"/>
          <ac:inkMkLst>
            <pc:docMk/>
            <pc:sldMk cId="3344337587" sldId="460"/>
            <ac:inkMk id="12" creationId="{50AC86D0-D6A9-4609-C976-C163E8DC452B}"/>
          </ac:inkMkLst>
        </pc:inkChg>
        <pc:inkChg chg="add del mod">
          <ac:chgData name="Tim Cook" userId="d1c7cfb340f2c7ab" providerId="LiveId" clId="{62E3F0BF-74DC-4552-8C8C-069D3CDEED79}" dt="2023-04-12T01:09:26.963" v="113"/>
          <ac:inkMkLst>
            <pc:docMk/>
            <pc:sldMk cId="3344337587" sldId="460"/>
            <ac:inkMk id="13" creationId="{A2F31EB7-F5BC-AEE3-806D-FBF5A37346AB}"/>
          </ac:inkMkLst>
        </pc:inkChg>
        <pc:inkChg chg="add del mod">
          <ac:chgData name="Tim Cook" userId="d1c7cfb340f2c7ab" providerId="LiveId" clId="{62E3F0BF-74DC-4552-8C8C-069D3CDEED79}" dt="2023-04-12T01:09:26.963" v="107"/>
          <ac:inkMkLst>
            <pc:docMk/>
            <pc:sldMk cId="3344337587" sldId="460"/>
            <ac:inkMk id="14" creationId="{CF60A3E5-6A0C-6FCD-5146-2585F45634C7}"/>
          </ac:inkMkLst>
        </pc:inkChg>
        <pc:inkChg chg="add del mod">
          <ac:chgData name="Tim Cook" userId="d1c7cfb340f2c7ab" providerId="LiveId" clId="{62E3F0BF-74DC-4552-8C8C-069D3CDEED79}" dt="2023-04-12T01:09:26.963" v="120"/>
          <ac:inkMkLst>
            <pc:docMk/>
            <pc:sldMk cId="3344337587" sldId="460"/>
            <ac:inkMk id="15" creationId="{FCEF3417-92C6-1B40-2561-DBE19B9987FE}"/>
          </ac:inkMkLst>
        </pc:inkChg>
        <pc:inkChg chg="add del mod">
          <ac:chgData name="Tim Cook" userId="d1c7cfb340f2c7ab" providerId="LiveId" clId="{62E3F0BF-74DC-4552-8C8C-069D3CDEED79}" dt="2023-04-12T01:09:26.978" v="126"/>
          <ac:inkMkLst>
            <pc:docMk/>
            <pc:sldMk cId="3344337587" sldId="460"/>
            <ac:inkMk id="16" creationId="{46E5E3E3-2178-FA89-BE25-3F3092F4730F}"/>
          </ac:inkMkLst>
        </pc:inkChg>
        <pc:inkChg chg="add del mod">
          <ac:chgData name="Tim Cook" userId="d1c7cfb340f2c7ab" providerId="LiveId" clId="{62E3F0BF-74DC-4552-8C8C-069D3CDEED79}" dt="2023-04-12T01:09:26.963" v="110"/>
          <ac:inkMkLst>
            <pc:docMk/>
            <pc:sldMk cId="3344337587" sldId="460"/>
            <ac:inkMk id="17" creationId="{5F17717E-BDF8-F1FF-ADBA-36260E3A3C26}"/>
          </ac:inkMkLst>
        </pc:inkChg>
        <pc:inkChg chg="add del mod">
          <ac:chgData name="Tim Cook" userId="d1c7cfb340f2c7ab" providerId="LiveId" clId="{62E3F0BF-74DC-4552-8C8C-069D3CDEED79}" dt="2023-04-12T01:09:26.963" v="123"/>
          <ac:inkMkLst>
            <pc:docMk/>
            <pc:sldMk cId="3344337587" sldId="460"/>
            <ac:inkMk id="19" creationId="{6B91B1C0-4530-271A-BD0D-D52D5772603B}"/>
          </ac:inkMkLst>
        </pc:inkChg>
        <pc:inkChg chg="add del mod">
          <ac:chgData name="Tim Cook" userId="d1c7cfb340f2c7ab" providerId="LiveId" clId="{62E3F0BF-74DC-4552-8C8C-069D3CDEED79}" dt="2023-04-12T01:09:26.963" v="111"/>
          <ac:inkMkLst>
            <pc:docMk/>
            <pc:sldMk cId="3344337587" sldId="460"/>
            <ac:inkMk id="20" creationId="{DBF8B0EA-C53E-880A-8C05-5F370405C1D3}"/>
          </ac:inkMkLst>
        </pc:inkChg>
        <pc:inkChg chg="add del mod">
          <ac:chgData name="Tim Cook" userId="d1c7cfb340f2c7ab" providerId="LiveId" clId="{62E3F0BF-74DC-4552-8C8C-069D3CDEED79}" dt="2023-04-12T01:09:26.978" v="125"/>
          <ac:inkMkLst>
            <pc:docMk/>
            <pc:sldMk cId="3344337587" sldId="460"/>
            <ac:inkMk id="21" creationId="{686FC1CB-7008-73FD-4C27-7EB6E2D08259}"/>
          </ac:inkMkLst>
        </pc:inkChg>
        <pc:inkChg chg="add del mod">
          <ac:chgData name="Tim Cook" userId="d1c7cfb340f2c7ab" providerId="LiveId" clId="{62E3F0BF-74DC-4552-8C8C-069D3CDEED79}" dt="2023-04-12T01:09:26.963" v="122"/>
          <ac:inkMkLst>
            <pc:docMk/>
            <pc:sldMk cId="3344337587" sldId="460"/>
            <ac:inkMk id="22" creationId="{0081E381-7A80-F826-4197-7C065FCF556F}"/>
          </ac:inkMkLst>
        </pc:inkChg>
        <pc:inkChg chg="add del mod">
          <ac:chgData name="Tim Cook" userId="d1c7cfb340f2c7ab" providerId="LiveId" clId="{62E3F0BF-74DC-4552-8C8C-069D3CDEED79}" dt="2023-04-12T01:09:26.963" v="115"/>
          <ac:inkMkLst>
            <pc:docMk/>
            <pc:sldMk cId="3344337587" sldId="460"/>
            <ac:inkMk id="23" creationId="{75D9F6E7-3E0E-F964-1FF7-DE37F884A35B}"/>
          </ac:inkMkLst>
        </pc:inkChg>
        <pc:inkChg chg="add del mod">
          <ac:chgData name="Tim Cook" userId="d1c7cfb340f2c7ab" providerId="LiveId" clId="{62E3F0BF-74DC-4552-8C8C-069D3CDEED79}" dt="2023-04-12T01:09:26.963" v="119"/>
          <ac:inkMkLst>
            <pc:docMk/>
            <pc:sldMk cId="3344337587" sldId="460"/>
            <ac:inkMk id="24" creationId="{FD2CE43C-E5BD-47BF-E2BC-EF625AACB1E8}"/>
          </ac:inkMkLst>
        </pc:inkChg>
        <pc:inkChg chg="add del mod">
          <ac:chgData name="Tim Cook" userId="d1c7cfb340f2c7ab" providerId="LiveId" clId="{62E3F0BF-74DC-4552-8C8C-069D3CDEED79}" dt="2023-04-12T01:09:26.978" v="127"/>
          <ac:inkMkLst>
            <pc:docMk/>
            <pc:sldMk cId="3344337587" sldId="460"/>
            <ac:inkMk id="26" creationId="{25A559E5-CA53-9214-109C-5A44898A61EE}"/>
          </ac:inkMkLst>
        </pc:inkChg>
        <pc:inkChg chg="add del mod">
          <ac:chgData name="Tim Cook" userId="d1c7cfb340f2c7ab" providerId="LiveId" clId="{62E3F0BF-74DC-4552-8C8C-069D3CDEED79}" dt="2023-04-12T01:09:26.963" v="109"/>
          <ac:inkMkLst>
            <pc:docMk/>
            <pc:sldMk cId="3344337587" sldId="460"/>
            <ac:inkMk id="27" creationId="{69CEB0D8-23D5-175A-4A3C-ACD7B748D928}"/>
          </ac:inkMkLst>
        </pc:inkChg>
        <pc:inkChg chg="add del mod">
          <ac:chgData name="Tim Cook" userId="d1c7cfb340f2c7ab" providerId="LiveId" clId="{62E3F0BF-74DC-4552-8C8C-069D3CDEED79}" dt="2023-04-12T01:09:26.978" v="128"/>
          <ac:inkMkLst>
            <pc:docMk/>
            <pc:sldMk cId="3344337587" sldId="460"/>
            <ac:inkMk id="28" creationId="{81FB37C7-7977-FCE9-70D6-ED429BA832D7}"/>
          </ac:inkMkLst>
        </pc:inkChg>
        <pc:inkChg chg="add del mod">
          <ac:chgData name="Tim Cook" userId="d1c7cfb340f2c7ab" providerId="LiveId" clId="{62E3F0BF-74DC-4552-8C8C-069D3CDEED79}" dt="2023-04-12T01:09:26.963" v="105"/>
          <ac:inkMkLst>
            <pc:docMk/>
            <pc:sldMk cId="3344337587" sldId="460"/>
            <ac:inkMk id="29" creationId="{90327F45-895E-63FC-7E5E-DF4F333462A7}"/>
          </ac:inkMkLst>
        </pc:inkChg>
        <pc:inkChg chg="add del mod">
          <ac:chgData name="Tim Cook" userId="d1c7cfb340f2c7ab" providerId="LiveId" clId="{62E3F0BF-74DC-4552-8C8C-069D3CDEED79}" dt="2023-04-12T01:09:26.978" v="124"/>
          <ac:inkMkLst>
            <pc:docMk/>
            <pc:sldMk cId="3344337587" sldId="460"/>
            <ac:inkMk id="30" creationId="{C0CB2F20-498A-4240-1A95-F06DDBA5B12C}"/>
          </ac:inkMkLst>
        </pc:inkChg>
        <pc:inkChg chg="add del mod">
          <ac:chgData name="Tim Cook" userId="d1c7cfb340f2c7ab" providerId="LiveId" clId="{62E3F0BF-74DC-4552-8C8C-069D3CDEED79}" dt="2023-04-12T01:09:26.963" v="118"/>
          <ac:inkMkLst>
            <pc:docMk/>
            <pc:sldMk cId="3344337587" sldId="460"/>
            <ac:inkMk id="31" creationId="{410D04B7-8B99-E512-B6BB-1A1C453A8E9D}"/>
          </ac:inkMkLst>
        </pc:inkChg>
        <pc:inkChg chg="add del mod">
          <ac:chgData name="Tim Cook" userId="d1c7cfb340f2c7ab" providerId="LiveId" clId="{62E3F0BF-74DC-4552-8C8C-069D3CDEED79}" dt="2023-04-12T01:09:26.963" v="108"/>
          <ac:inkMkLst>
            <pc:docMk/>
            <pc:sldMk cId="3344337587" sldId="460"/>
            <ac:inkMk id="32" creationId="{8F472841-B903-573C-2614-F59FA531BF8A}"/>
          </ac:inkMkLst>
        </pc:inkChg>
        <pc:inkChg chg="add del">
          <ac:chgData name="Tim Cook" userId="d1c7cfb340f2c7ab" providerId="LiveId" clId="{62E3F0BF-74DC-4552-8C8C-069D3CDEED79}" dt="2023-04-12T01:09:26.963" v="106"/>
          <ac:inkMkLst>
            <pc:docMk/>
            <pc:sldMk cId="3344337587" sldId="460"/>
            <ac:inkMk id="33" creationId="{17EF8B24-9C8E-0DAA-2E30-A8FDC6AF7BD0}"/>
          </ac:inkMkLst>
        </pc:inkChg>
        <pc:inkChg chg="add del">
          <ac:chgData name="Tim Cook" userId="d1c7cfb340f2c7ab" providerId="LiveId" clId="{62E3F0BF-74DC-4552-8C8C-069D3CDEED79}" dt="2023-04-12T01:09:26.963" v="114"/>
          <ac:inkMkLst>
            <pc:docMk/>
            <pc:sldMk cId="3344337587" sldId="460"/>
            <ac:inkMk id="34" creationId="{67786963-44E1-7D81-1A5D-0304CDDDD5CD}"/>
          </ac:inkMkLst>
        </pc:inkChg>
        <pc:inkChg chg="add del mod">
          <ac:chgData name="Tim Cook" userId="d1c7cfb340f2c7ab" providerId="LiveId" clId="{62E3F0BF-74DC-4552-8C8C-069D3CDEED79}" dt="2023-04-12T01:09:31.496" v="138"/>
          <ac:inkMkLst>
            <pc:docMk/>
            <pc:sldMk cId="3344337587" sldId="460"/>
            <ac:inkMk id="37" creationId="{6412468E-D22B-610B-2B5D-CA3DBAD48ED6}"/>
          </ac:inkMkLst>
        </pc:inkChg>
        <pc:inkChg chg="add del mod">
          <ac:chgData name="Tim Cook" userId="d1c7cfb340f2c7ab" providerId="LiveId" clId="{62E3F0BF-74DC-4552-8C8C-069D3CDEED79}" dt="2023-04-12T01:09:31.496" v="136"/>
          <ac:inkMkLst>
            <pc:docMk/>
            <pc:sldMk cId="3344337587" sldId="460"/>
            <ac:inkMk id="38" creationId="{B73A050D-EA9C-20AF-7D53-186EA37CBE44}"/>
          </ac:inkMkLst>
        </pc:inkChg>
        <pc:inkChg chg="add del mod">
          <ac:chgData name="Tim Cook" userId="d1c7cfb340f2c7ab" providerId="LiveId" clId="{62E3F0BF-74DC-4552-8C8C-069D3CDEED79}" dt="2023-04-12T01:09:31.496" v="137"/>
          <ac:inkMkLst>
            <pc:docMk/>
            <pc:sldMk cId="3344337587" sldId="460"/>
            <ac:inkMk id="39" creationId="{223E8A02-9DDF-56B6-6B0A-FF6638C4D5DC}"/>
          </ac:inkMkLst>
        </pc:inkChg>
        <pc:inkChg chg="add del mod">
          <ac:chgData name="Tim Cook" userId="d1c7cfb340f2c7ab" providerId="LiveId" clId="{62E3F0BF-74DC-4552-8C8C-069D3CDEED79}" dt="2023-04-12T01:09:31.496" v="139"/>
          <ac:inkMkLst>
            <pc:docMk/>
            <pc:sldMk cId="3344337587" sldId="460"/>
            <ac:inkMk id="40" creationId="{7736CD21-B932-0B28-A122-72BABFA3769B}"/>
          </ac:inkMkLst>
        </pc:inkChg>
        <pc:inkChg chg="add del mod">
          <ac:chgData name="Tim Cook" userId="d1c7cfb340f2c7ab" providerId="LiveId" clId="{62E3F0BF-74DC-4552-8C8C-069D3CDEED79}" dt="2023-04-12T01:09:31.496" v="135"/>
          <ac:inkMkLst>
            <pc:docMk/>
            <pc:sldMk cId="3344337587" sldId="460"/>
            <ac:inkMk id="41" creationId="{C64F59E5-9561-0E9B-3588-6F63838334C2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3" creationId="{85B23512-DDE3-2863-054D-6DC98C3914E8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4" creationId="{C60A2CBD-8E5F-DD41-AAFA-F2B7AC43FF44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5" creationId="{1F8C496F-00AA-A7CA-91C9-8C9AA394FB48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6" creationId="{1EB4BC50-E321-F6F3-4805-259E46D42FDD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7" creationId="{C3B6D694-BB5A-0B6C-A069-08ADC1FD0AF9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8" creationId="{9CC4E93E-FA75-3C35-1E9F-546841B06968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0" creationId="{4D8F4942-9972-97F4-871B-9C398A996A1C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1" creationId="{762C4C42-12AD-3761-0D92-F5D8EC6CE43A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2" creationId="{9144C925-6FD8-9543-4D36-158237426D6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3" creationId="{31C8A407-C6E3-C336-00A9-91596D88F207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4" creationId="{46966CFB-3979-C90B-8998-2435D9E7058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5" creationId="{33E1AA71-71E0-D2CD-3FE3-9BD550A7974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6" creationId="{1EB9401F-E083-7303-09FA-66C19F252BCC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7" creationId="{5E557760-D8E4-E56E-8A0D-7CF11716DE8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8" creationId="{17340A5B-3D23-294D-8F75-6869141691FE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9" creationId="{646C4DEF-2850-80FF-DB74-D961E7BDB8A5}"/>
          </ac:inkMkLst>
        </pc:inkChg>
        <pc:inkChg chg="add">
          <ac:chgData name="Tim Cook" userId="d1c7cfb340f2c7ab" providerId="LiveId" clId="{62E3F0BF-74DC-4552-8C8C-069D3CDEED79}" dt="2023-04-12T01:09:39.584" v="157" actId="9405"/>
          <ac:inkMkLst>
            <pc:docMk/>
            <pc:sldMk cId="3344337587" sldId="460"/>
            <ac:inkMk id="60" creationId="{BB3300D4-31EF-CB2F-C647-81F58DFA7819}"/>
          </ac:inkMkLst>
        </pc:inkChg>
        <pc:inkChg chg="add">
          <ac:chgData name="Tim Cook" userId="d1c7cfb340f2c7ab" providerId="LiveId" clId="{62E3F0BF-74DC-4552-8C8C-069D3CDEED79}" dt="2023-04-12T01:09:40.132" v="158" actId="9405"/>
          <ac:inkMkLst>
            <pc:docMk/>
            <pc:sldMk cId="3344337587" sldId="460"/>
            <ac:inkMk id="61" creationId="{21F9AD36-2640-851B-F057-3F7057B6E9EE}"/>
          </ac:inkMkLst>
        </pc:inkChg>
        <pc:inkChg chg="add del">
          <ac:chgData name="Tim Cook" userId="d1c7cfb340f2c7ab" providerId="LiveId" clId="{62E3F0BF-74DC-4552-8C8C-069D3CDEED79}" dt="2023-04-12T01:09:47.084" v="170"/>
          <ac:inkMkLst>
            <pc:docMk/>
            <pc:sldMk cId="3344337587" sldId="460"/>
            <ac:inkMk id="63" creationId="{6DEC6D51-3455-B0F2-6282-FB9EB902EE04}"/>
          </ac:inkMkLst>
        </pc:inkChg>
        <pc:inkChg chg="add del">
          <ac:chgData name="Tim Cook" userId="d1c7cfb340f2c7ab" providerId="LiveId" clId="{62E3F0BF-74DC-4552-8C8C-069D3CDEED79}" dt="2023-04-12T01:09:47.084" v="173"/>
          <ac:inkMkLst>
            <pc:docMk/>
            <pc:sldMk cId="3344337587" sldId="460"/>
            <ac:inkMk id="64" creationId="{67AC2391-3F59-477A-2177-CB5AC2EE07C2}"/>
          </ac:inkMkLst>
        </pc:inkChg>
        <pc:inkChg chg="add del">
          <ac:chgData name="Tim Cook" userId="d1c7cfb340f2c7ab" providerId="LiveId" clId="{62E3F0BF-74DC-4552-8C8C-069D3CDEED79}" dt="2023-04-12T01:09:47.084" v="172"/>
          <ac:inkMkLst>
            <pc:docMk/>
            <pc:sldMk cId="3344337587" sldId="460"/>
            <ac:inkMk id="65" creationId="{4B3FDF91-0329-DB27-2494-D92803F82BE0}"/>
          </ac:inkMkLst>
        </pc:inkChg>
        <pc:inkChg chg="add del">
          <ac:chgData name="Tim Cook" userId="d1c7cfb340f2c7ab" providerId="LiveId" clId="{62E3F0BF-74DC-4552-8C8C-069D3CDEED79}" dt="2023-04-12T01:09:46.425" v="169"/>
          <ac:inkMkLst>
            <pc:docMk/>
            <pc:sldMk cId="3344337587" sldId="460"/>
            <ac:inkMk id="66" creationId="{40A6E3E1-0FA0-F213-9A94-15C6743B602E}"/>
          </ac:inkMkLst>
        </pc:inkChg>
        <pc:inkChg chg="add del">
          <ac:chgData name="Tim Cook" userId="d1c7cfb340f2c7ab" providerId="LiveId" clId="{62E3F0BF-74DC-4552-8C8C-069D3CDEED79}" dt="2023-04-12T01:09:46.425" v="167"/>
          <ac:inkMkLst>
            <pc:docMk/>
            <pc:sldMk cId="3344337587" sldId="460"/>
            <ac:inkMk id="67" creationId="{E0C1B2A4-E55C-FC7F-9EF2-B23B540572C6}"/>
          </ac:inkMkLst>
        </pc:inkChg>
        <pc:inkChg chg="add del">
          <ac:chgData name="Tim Cook" userId="d1c7cfb340f2c7ab" providerId="LiveId" clId="{62E3F0BF-74DC-4552-8C8C-069D3CDEED79}" dt="2023-04-12T01:09:47.084" v="171"/>
          <ac:inkMkLst>
            <pc:docMk/>
            <pc:sldMk cId="3344337587" sldId="460"/>
            <ac:inkMk id="68" creationId="{F2441099-33D8-27C8-878D-D9D2A3688B73}"/>
          </ac:inkMkLst>
        </pc:inkChg>
        <pc:inkChg chg="add del">
          <ac:chgData name="Tim Cook" userId="d1c7cfb340f2c7ab" providerId="LiveId" clId="{62E3F0BF-74DC-4552-8C8C-069D3CDEED79}" dt="2023-04-12T01:09:46.425" v="168"/>
          <ac:inkMkLst>
            <pc:docMk/>
            <pc:sldMk cId="3344337587" sldId="460"/>
            <ac:inkMk id="69" creationId="{83307051-CDC9-8437-8072-86252DD85B36}"/>
          </ac:inkMkLst>
        </pc:inkChg>
        <pc:inkChg chg="add del">
          <ac:chgData name="Tim Cook" userId="d1c7cfb340f2c7ab" providerId="LiveId" clId="{62E3F0BF-74DC-4552-8C8C-069D3CDEED79}" dt="2023-04-12T01:09:50.429" v="179"/>
          <ac:inkMkLst>
            <pc:docMk/>
            <pc:sldMk cId="3344337587" sldId="460"/>
            <ac:inkMk id="70" creationId="{68BA4816-A3DD-A80C-4200-178A1B61EE82}"/>
          </ac:inkMkLst>
        </pc:inkChg>
        <pc:inkChg chg="add del">
          <ac:chgData name="Tim Cook" userId="d1c7cfb340f2c7ab" providerId="LiveId" clId="{62E3F0BF-74DC-4552-8C8C-069D3CDEED79}" dt="2023-04-12T01:09:50.429" v="177"/>
          <ac:inkMkLst>
            <pc:docMk/>
            <pc:sldMk cId="3344337587" sldId="460"/>
            <ac:inkMk id="71" creationId="{1609B47D-19AC-5178-49A5-7C54C3058736}"/>
          </ac:inkMkLst>
        </pc:inkChg>
        <pc:inkChg chg="add del">
          <ac:chgData name="Tim Cook" userId="d1c7cfb340f2c7ab" providerId="LiveId" clId="{62E3F0BF-74DC-4552-8C8C-069D3CDEED79}" dt="2023-04-12T01:09:50.429" v="178"/>
          <ac:inkMkLst>
            <pc:docMk/>
            <pc:sldMk cId="3344337587" sldId="460"/>
            <ac:inkMk id="72" creationId="{E4B6C8A7-608B-C8E4-09B7-9B73EFA5171E}"/>
          </ac:inkMkLst>
        </pc:inkChg>
        <pc:inkChg chg="add del">
          <ac:chgData name="Tim Cook" userId="d1c7cfb340f2c7ab" providerId="LiveId" clId="{62E3F0BF-74DC-4552-8C8C-069D3CDEED79}" dt="2023-04-12T01:09:55.243" v="183"/>
          <ac:inkMkLst>
            <pc:docMk/>
            <pc:sldMk cId="3344337587" sldId="460"/>
            <ac:inkMk id="73" creationId="{68250988-496C-6EE2-D66D-D40AF5B6B210}"/>
          </ac:inkMkLst>
        </pc:inkChg>
        <pc:inkChg chg="add del">
          <ac:chgData name="Tim Cook" userId="d1c7cfb340f2c7ab" providerId="LiveId" clId="{62E3F0BF-74DC-4552-8C8C-069D3CDEED79}" dt="2023-04-12T01:09:55.243" v="184"/>
          <ac:inkMkLst>
            <pc:docMk/>
            <pc:sldMk cId="3344337587" sldId="460"/>
            <ac:inkMk id="74" creationId="{0A3CF1CF-82ED-AE01-9169-AAA267F2B431}"/>
          </ac:inkMkLst>
        </pc:inkChg>
        <pc:inkChg chg="add del">
          <ac:chgData name="Tim Cook" userId="d1c7cfb340f2c7ab" providerId="LiveId" clId="{62E3F0BF-74DC-4552-8C8C-069D3CDEED79}" dt="2023-04-12T01:09:55.243" v="185"/>
          <ac:inkMkLst>
            <pc:docMk/>
            <pc:sldMk cId="3344337587" sldId="460"/>
            <ac:inkMk id="75" creationId="{E33C3210-CA47-A5F7-1C58-DCF9082CE751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6" creationId="{7A63097D-D375-F632-553A-E0AD13E1B452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7" creationId="{F4A4AF1C-AC39-EA12-05F6-6BB80B8158A6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8" creationId="{345DB952-44E9-84DA-5A6E-B6B0CDED9A33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9" creationId="{DE8C1506-FE7D-31C9-A1FA-0C94B4819240}"/>
          </ac:inkMkLst>
        </pc:inkChg>
        <pc:inkChg chg="add del">
          <ac:chgData name="Tim Cook" userId="d1c7cfb340f2c7ab" providerId="LiveId" clId="{62E3F0BF-74DC-4552-8C8C-069D3CDEED79}" dt="2023-04-12T01:09:59.785" v="194"/>
          <ac:inkMkLst>
            <pc:docMk/>
            <pc:sldMk cId="3344337587" sldId="460"/>
            <ac:inkMk id="80" creationId="{E0A9435E-C6D6-55B7-5A37-AF4336F87056}"/>
          </ac:inkMkLst>
        </pc:inkChg>
        <pc:inkChg chg="add del">
          <ac:chgData name="Tim Cook" userId="d1c7cfb340f2c7ab" providerId="LiveId" clId="{62E3F0BF-74DC-4552-8C8C-069D3CDEED79}" dt="2023-04-12T01:09:59.785" v="195"/>
          <ac:inkMkLst>
            <pc:docMk/>
            <pc:sldMk cId="3344337587" sldId="460"/>
            <ac:inkMk id="81" creationId="{1CEA27DE-0804-26A4-285B-64325DD88A8A}"/>
          </ac:inkMkLst>
        </pc:inkChg>
        <pc:inkChg chg="add del">
          <ac:chgData name="Tim Cook" userId="d1c7cfb340f2c7ab" providerId="LiveId" clId="{62E3F0BF-74DC-4552-8C8C-069D3CDEED79}" dt="2023-04-12T01:09:59.785" v="193"/>
          <ac:inkMkLst>
            <pc:docMk/>
            <pc:sldMk cId="3344337587" sldId="460"/>
            <ac:inkMk id="82" creationId="{B02670FE-190B-962C-ACBF-C843103BF7D1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4" creationId="{7437151E-5860-E591-2B5F-884791BE317F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5" creationId="{B267E002-6F29-1B38-1095-E38F2FF554B8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6" creationId="{5CB056A0-4667-DAA8-8406-B3486D054C76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7" creationId="{42C85A42-B909-6101-8001-1F54445A63E2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8" creationId="{C9678BE0-3175-29F0-C995-65771ACF2319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1677961341" sldId="461"/>
        </pc:sldMkLst>
        <pc:grpChg chg="mod">
          <ac:chgData name="Tim Cook" userId="d1c7cfb340f2c7ab" providerId="LiveId" clId="{62E3F0BF-74DC-4552-8C8C-069D3CDEED79}" dt="2023-04-12T01:07:13.150" v="2"/>
          <ac:grpSpMkLst>
            <pc:docMk/>
            <pc:sldMk cId="1677961341" sldId="461"/>
            <ac:grpSpMk id="5" creationId="{90AC32CD-DBC4-4ACB-01A3-50FDAF4EFAF4}"/>
          </ac:grpSpMkLst>
        </pc:grpChg>
        <pc:grpChg chg="del mod">
          <ac:chgData name="Tim Cook" userId="d1c7cfb340f2c7ab" providerId="LiveId" clId="{62E3F0BF-74DC-4552-8C8C-069D3CDEED79}" dt="2023-04-12T01:07:17.337" v="6"/>
          <ac:grpSpMkLst>
            <pc:docMk/>
            <pc:sldMk cId="1677961341" sldId="461"/>
            <ac:grpSpMk id="8" creationId="{71DE9C75-7C18-69EB-E5F3-6DE9790A1EF1}"/>
          </ac:grpSpMkLst>
        </pc:grpChg>
        <pc:grpChg chg="del mod">
          <ac:chgData name="Tim Cook" userId="d1c7cfb340f2c7ab" providerId="LiveId" clId="{62E3F0BF-74DC-4552-8C8C-069D3CDEED79}" dt="2023-04-12T01:07:46.069" v="45"/>
          <ac:grpSpMkLst>
            <pc:docMk/>
            <pc:sldMk cId="1677961341" sldId="461"/>
            <ac:grpSpMk id="17" creationId="{0EA5EE8C-E930-5283-3B8A-771F6085C82D}"/>
          </ac:grpSpMkLst>
        </pc:grpChg>
        <pc:grpChg chg="mod">
          <ac:chgData name="Tim Cook" userId="d1c7cfb340f2c7ab" providerId="LiveId" clId="{62E3F0BF-74DC-4552-8C8C-069D3CDEED79}" dt="2023-04-12T01:07:32.243" v="27"/>
          <ac:grpSpMkLst>
            <pc:docMk/>
            <pc:sldMk cId="1677961341" sldId="461"/>
            <ac:grpSpMk id="25" creationId="{9F71B291-512E-454D-C5B7-8645D17E76F8}"/>
          </ac:grpSpMkLst>
        </pc:grpChg>
        <pc:grpChg chg="mod">
          <ac:chgData name="Tim Cook" userId="d1c7cfb340f2c7ab" providerId="LiveId" clId="{62E3F0BF-74DC-4552-8C8C-069D3CDEED79}" dt="2023-04-12T01:07:34.587" v="31"/>
          <ac:grpSpMkLst>
            <pc:docMk/>
            <pc:sldMk cId="1677961341" sldId="461"/>
            <ac:grpSpMk id="29" creationId="{8EAAE21E-5963-CE08-991D-177118E00795}"/>
          </ac:grpSpMkLst>
        </pc:grpChg>
        <pc:grpChg chg="mod">
          <ac:chgData name="Tim Cook" userId="d1c7cfb340f2c7ab" providerId="LiveId" clId="{62E3F0BF-74DC-4552-8C8C-069D3CDEED79}" dt="2023-04-12T01:07:39.320" v="40"/>
          <ac:grpSpMkLst>
            <pc:docMk/>
            <pc:sldMk cId="1677961341" sldId="461"/>
            <ac:grpSpMk id="34" creationId="{3119A002-2721-5438-C906-3C76A42A0200}"/>
          </ac:grpSpMkLst>
        </pc:grpChg>
        <pc:grpChg chg="mod">
          <ac:chgData name="Tim Cook" userId="d1c7cfb340f2c7ab" providerId="LiveId" clId="{62E3F0BF-74DC-4552-8C8C-069D3CDEED79}" dt="2023-04-12T01:07:46.069" v="45"/>
          <ac:grpSpMkLst>
            <pc:docMk/>
            <pc:sldMk cId="1677961341" sldId="461"/>
            <ac:grpSpMk id="37" creationId="{32F1966B-84D8-84E3-13AD-1190F1041CDF}"/>
          </ac:grpSpMkLst>
        </pc:grpChg>
        <pc:grpChg chg="mod">
          <ac:chgData name="Tim Cook" userId="d1c7cfb340f2c7ab" providerId="LiveId" clId="{62E3F0BF-74DC-4552-8C8C-069D3CDEED79}" dt="2023-04-12T01:08:24.625" v="60"/>
          <ac:grpSpMkLst>
            <pc:docMk/>
            <pc:sldMk cId="1677961341" sldId="461"/>
            <ac:grpSpMk id="47" creationId="{FF2F0831-0A53-3987-8462-8C8A934E445A}"/>
          </ac:grpSpMkLst>
        </pc:grpChg>
        <pc:grpChg chg="mod">
          <ac:chgData name="Tim Cook" userId="d1c7cfb340f2c7ab" providerId="LiveId" clId="{62E3F0BF-74DC-4552-8C8C-069D3CDEED79}" dt="2023-04-12T01:08:30.600" v="65"/>
          <ac:grpSpMkLst>
            <pc:docMk/>
            <pc:sldMk cId="1677961341" sldId="461"/>
            <ac:grpSpMk id="52" creationId="{803C4278-E4D1-BB5A-4C8E-CBEC955DBBC9}"/>
          </ac:grpSpMkLst>
        </pc:grp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" creationId="{B2C39E21-00FD-67BE-40A5-1F5F64594E9E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4" creationId="{684608C1-0597-D98C-3092-6F3C215CB846}"/>
          </ac:inkMkLst>
        </pc:inkChg>
        <pc:inkChg chg="add del mod">
          <ac:chgData name="Tim Cook" userId="d1c7cfb340f2c7ab" providerId="LiveId" clId="{62E3F0BF-74DC-4552-8C8C-069D3CDEED79}" dt="2023-04-12T01:07:17.337" v="7"/>
          <ac:inkMkLst>
            <pc:docMk/>
            <pc:sldMk cId="1677961341" sldId="461"/>
            <ac:inkMk id="6" creationId="{368ABE0C-561A-6011-ED3B-9D927DCD3A70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1677961341" sldId="461"/>
            <ac:inkMk id="6" creationId="{5B38D27C-768A-78C9-24C1-AB36AEF81D61}"/>
          </ac:inkMkLst>
        </pc:inkChg>
        <pc:inkChg chg="add del mod">
          <ac:chgData name="Tim Cook" userId="d1c7cfb340f2c7ab" providerId="LiveId" clId="{62E3F0BF-74DC-4552-8C8C-069D3CDEED79}" dt="2023-04-12T01:07:17.337" v="6"/>
          <ac:inkMkLst>
            <pc:docMk/>
            <pc:sldMk cId="1677961341" sldId="461"/>
            <ac:inkMk id="7" creationId="{5A4970DA-CFD6-9B85-E96E-C0AE8B5DAD69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9" creationId="{D411A520-63EB-80F0-ECA5-7153C5DAA5BA}"/>
          </ac:inkMkLst>
        </pc:inkChg>
        <pc:inkChg chg="add del mod">
          <ac:chgData name="Tim Cook" userId="d1c7cfb340f2c7ab" providerId="LiveId" clId="{62E3F0BF-74DC-4552-8C8C-069D3CDEED79}" dt="2023-04-12T01:07:41.070" v="41"/>
          <ac:inkMkLst>
            <pc:docMk/>
            <pc:sldMk cId="1677961341" sldId="461"/>
            <ac:inkMk id="10" creationId="{7AC39943-9D78-E116-F06A-BF26D5EB4F64}"/>
          </ac:inkMkLst>
        </pc:inkChg>
        <pc:inkChg chg="add del mod">
          <ac:chgData name="Tim Cook" userId="d1c7cfb340f2c7ab" providerId="LiveId" clId="{62E3F0BF-74DC-4552-8C8C-069D3CDEED79}" dt="2023-04-12T01:07:41.070" v="42"/>
          <ac:inkMkLst>
            <pc:docMk/>
            <pc:sldMk cId="1677961341" sldId="461"/>
            <ac:inkMk id="11" creationId="{E297B217-8E79-EC62-7A58-90C9FE335307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12" creationId="{C9A532A6-E2AB-C99E-522F-AE7B5D09F8A0}"/>
          </ac:inkMkLst>
        </pc:inkChg>
        <pc:inkChg chg="add del mod">
          <ac:chgData name="Tim Cook" userId="d1c7cfb340f2c7ab" providerId="LiveId" clId="{62E3F0BF-74DC-4552-8C8C-069D3CDEED79}" dt="2023-04-12T01:07:35.883" v="33"/>
          <ac:inkMkLst>
            <pc:docMk/>
            <pc:sldMk cId="1677961341" sldId="461"/>
            <ac:inkMk id="13" creationId="{5328E2A5-5B78-39CE-EFD4-139F66FEFBDB}"/>
          </ac:inkMkLst>
        </pc:inkChg>
        <pc:inkChg chg="add del mod">
          <ac:chgData name="Tim Cook" userId="d1c7cfb340f2c7ab" providerId="LiveId" clId="{62E3F0BF-74DC-4552-8C8C-069D3CDEED79}" dt="2023-04-12T01:07:35.883" v="34"/>
          <ac:inkMkLst>
            <pc:docMk/>
            <pc:sldMk cId="1677961341" sldId="461"/>
            <ac:inkMk id="14" creationId="{BF87250D-F2D4-CFBA-5B4B-E86CA629AC78}"/>
          </ac:inkMkLst>
        </pc:inkChg>
        <pc:inkChg chg="add del mod">
          <ac:chgData name="Tim Cook" userId="d1c7cfb340f2c7ab" providerId="LiveId" clId="{62E3F0BF-74DC-4552-8C8C-069D3CDEED79}" dt="2023-04-12T01:07:35.883" v="32"/>
          <ac:inkMkLst>
            <pc:docMk/>
            <pc:sldMk cId="1677961341" sldId="461"/>
            <ac:inkMk id="15" creationId="{DF2360D0-D197-8840-3E22-60937D3CE140}"/>
          </ac:inkMkLst>
        </pc:inkChg>
        <pc:inkChg chg="add del mod">
          <ac:chgData name="Tim Cook" userId="d1c7cfb340f2c7ab" providerId="LiveId" clId="{62E3F0BF-74DC-4552-8C8C-069D3CDEED79}" dt="2023-04-12T01:07:35.883" v="35"/>
          <ac:inkMkLst>
            <pc:docMk/>
            <pc:sldMk cId="1677961341" sldId="461"/>
            <ac:inkMk id="16" creationId="{2A7624E2-A1E5-58A2-76D2-27A253877175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18" creationId="{F17BC92C-FACF-33C7-A109-5C6F633919E9}"/>
          </ac:inkMkLst>
        </pc:inkChg>
        <pc:inkChg chg="add del">
          <ac:chgData name="Tim Cook" userId="d1c7cfb340f2c7ab" providerId="LiveId" clId="{62E3F0BF-74DC-4552-8C8C-069D3CDEED79}" dt="2023-04-12T01:07:29.302" v="21"/>
          <ac:inkMkLst>
            <pc:docMk/>
            <pc:sldMk cId="1677961341" sldId="461"/>
            <ac:inkMk id="19" creationId="{1CAE0064-8530-CC0D-2811-7E53CB49A223}"/>
          </ac:inkMkLst>
        </pc:inkChg>
        <pc:inkChg chg="add del">
          <ac:chgData name="Tim Cook" userId="d1c7cfb340f2c7ab" providerId="LiveId" clId="{62E3F0BF-74DC-4552-8C8C-069D3CDEED79}" dt="2023-04-12T01:07:29.302" v="22"/>
          <ac:inkMkLst>
            <pc:docMk/>
            <pc:sldMk cId="1677961341" sldId="461"/>
            <ac:inkMk id="20" creationId="{B0DA995E-7888-F1DE-FF6F-8A182E7468AB}"/>
          </ac:inkMkLst>
        </pc:inkChg>
        <pc:inkChg chg="add del">
          <ac:chgData name="Tim Cook" userId="d1c7cfb340f2c7ab" providerId="LiveId" clId="{62E3F0BF-74DC-4552-8C8C-069D3CDEED79}" dt="2023-04-12T01:07:29.302" v="23"/>
          <ac:inkMkLst>
            <pc:docMk/>
            <pc:sldMk cId="1677961341" sldId="461"/>
            <ac:inkMk id="21" creationId="{E8930F9B-AB04-8BED-D78F-934316634B18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2" creationId="{7D4202E4-7902-3A6A-EF48-1C8F4CB37D90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3" creationId="{2D7E2C7C-9AE7-C4EA-028E-FC3C5B6CEFE3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4" creationId="{3E65ED40-415F-D353-5EAA-F9675CB42F31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6" creationId="{1A481EB2-A4A7-613B-EA95-1C460005F415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7" creationId="{53CD6866-0432-28A9-E60C-B937FF80C8D2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8" creationId="{C7126FC9-9AB7-83E3-8198-C902915D4347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0" creationId="{7F0A82F4-3067-6342-DF9D-A3E38493EF80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1" creationId="{C5C1D10D-9D2E-3477-90A1-CA41F62A9C0C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2" creationId="{263B9B54-D54D-E35F-FE89-103ABB3C60C6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3" creationId="{D57CDBF3-DF06-4EFA-3ABE-D23C88258034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5" creationId="{2BF977DA-5A24-E238-5844-1AF96FE8BC0E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6" creationId="{F08B5347-8A46-5EDD-7D46-7EA6767F1CB4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38" creationId="{99D16596-8A3A-9E23-582F-9230A22A776A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39" creationId="{CEA9A506-C1EB-1638-708B-260EB7EE5F89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0" creationId="{FA24E97C-FC13-CFD8-C16D-D098092B7FDF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1" creationId="{D23A8327-042D-444B-BAA3-072117AEA162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2" creationId="{2D01CDE6-010B-56D8-EB5E-90B3D3324909}"/>
          </ac:inkMkLst>
        </pc:inkChg>
        <pc:inkChg chg="add del mod">
          <ac:chgData name="Tim Cook" userId="d1c7cfb340f2c7ab" providerId="LiveId" clId="{62E3F0BF-74DC-4552-8C8C-069D3CDEED79}" dt="2023-04-12T01:08:24.625" v="59"/>
          <ac:inkMkLst>
            <pc:docMk/>
            <pc:sldMk cId="1677961341" sldId="461"/>
            <ac:inkMk id="43" creationId="{A579F3D9-5521-19C2-2B97-DE04240AB81F}"/>
          </ac:inkMkLst>
        </pc:inkChg>
        <pc:inkChg chg="add del mod">
          <ac:chgData name="Tim Cook" userId="d1c7cfb340f2c7ab" providerId="LiveId" clId="{62E3F0BF-74DC-4552-8C8C-069D3CDEED79}" dt="2023-04-12T01:08:24.625" v="58"/>
          <ac:inkMkLst>
            <pc:docMk/>
            <pc:sldMk cId="1677961341" sldId="461"/>
            <ac:inkMk id="44" creationId="{C64E4639-A303-21D4-DCCF-22E92C250C49}"/>
          </ac:inkMkLst>
        </pc:inkChg>
        <pc:inkChg chg="add del mod">
          <ac:chgData name="Tim Cook" userId="d1c7cfb340f2c7ab" providerId="LiveId" clId="{62E3F0BF-74DC-4552-8C8C-069D3CDEED79}" dt="2023-04-12T01:08:24.625" v="57"/>
          <ac:inkMkLst>
            <pc:docMk/>
            <pc:sldMk cId="1677961341" sldId="461"/>
            <ac:inkMk id="45" creationId="{DC695270-816F-92E1-4BB9-9FABF8F1FC58}"/>
          </ac:inkMkLst>
        </pc:inkChg>
        <pc:inkChg chg="add del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6" creationId="{793F1606-727F-45AF-9A86-930C9D904F27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48" creationId="{120AE498-C0D6-B91D-F3F0-3FE33D2B4F89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49" creationId="{15D99C46-B782-BFBB-CEA0-6CEB1F82361E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50" creationId="{EC4FD07E-E87C-26D2-61D0-9A50346C0BD6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51" creationId="{AE3545C3-A520-0EBC-28ED-39DCB82219EF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1009273492" sldId="462"/>
        </pc:sldMkLst>
        <pc:grpChg chg="del mod">
          <ac:chgData name="Tim Cook" userId="d1c7cfb340f2c7ab" providerId="LiveId" clId="{62E3F0BF-74DC-4552-8C8C-069D3CDEED79}" dt="2023-04-12T01:11:58.363" v="252"/>
          <ac:grpSpMkLst>
            <pc:docMk/>
            <pc:sldMk cId="1009273492" sldId="462"/>
            <ac:grpSpMk id="8" creationId="{35DD2262-1FA4-6D0A-ECD0-64B82DA0B7EA}"/>
          </ac:grpSpMkLst>
        </pc:grpChg>
        <pc:grpChg chg="del mod">
          <ac:chgData name="Tim Cook" userId="d1c7cfb340f2c7ab" providerId="LiveId" clId="{62E3F0BF-74DC-4552-8C8C-069D3CDEED79}" dt="2023-04-12T01:11:30.215" v="218"/>
          <ac:grpSpMkLst>
            <pc:docMk/>
            <pc:sldMk cId="1009273492" sldId="462"/>
            <ac:grpSpMk id="13" creationId="{E4534A70-F698-F308-64F7-077CB2571813}"/>
          </ac:grpSpMkLst>
        </pc:grpChg>
        <pc:grpChg chg="del mod">
          <ac:chgData name="Tim Cook" userId="d1c7cfb340f2c7ab" providerId="LiveId" clId="{62E3F0BF-74DC-4552-8C8C-069D3CDEED79}" dt="2023-04-12T01:11:30.215" v="215"/>
          <ac:grpSpMkLst>
            <pc:docMk/>
            <pc:sldMk cId="1009273492" sldId="462"/>
            <ac:grpSpMk id="14" creationId="{A16EF14C-290B-7ECE-6831-1460E706BEE1}"/>
          </ac:grpSpMkLst>
        </pc:grpChg>
        <pc:grpChg chg="del mod">
          <ac:chgData name="Tim Cook" userId="d1c7cfb340f2c7ab" providerId="LiveId" clId="{62E3F0BF-74DC-4552-8C8C-069D3CDEED79}" dt="2023-04-12T01:11:33.308" v="223"/>
          <ac:grpSpMkLst>
            <pc:docMk/>
            <pc:sldMk cId="1009273492" sldId="462"/>
            <ac:grpSpMk id="17" creationId="{BD4F4FA5-7081-B026-E0AB-AC7442D1B62D}"/>
          </ac:grpSpMkLst>
        </pc:grpChg>
        <pc:grpChg chg="del mod">
          <ac:chgData name="Tim Cook" userId="d1c7cfb340f2c7ab" providerId="LiveId" clId="{62E3F0BF-74DC-4552-8C8C-069D3CDEED79}" dt="2023-04-12T01:11:36.705" v="228"/>
          <ac:grpSpMkLst>
            <pc:docMk/>
            <pc:sldMk cId="1009273492" sldId="462"/>
            <ac:grpSpMk id="21" creationId="{15C4CA58-73EE-C7F6-14DA-D342B64DDB5A}"/>
          </ac:grpSpMkLst>
        </pc:grpChg>
        <pc:grpChg chg="del mod">
          <ac:chgData name="Tim Cook" userId="d1c7cfb340f2c7ab" providerId="LiveId" clId="{62E3F0BF-74DC-4552-8C8C-069D3CDEED79}" dt="2023-04-12T01:13:53.303" v="362"/>
          <ac:grpSpMkLst>
            <pc:docMk/>
            <pc:sldMk cId="1009273492" sldId="462"/>
            <ac:grpSpMk id="26" creationId="{C7EDC3EA-3FDE-909A-D58F-FBAC23E6E430}"/>
          </ac:grpSpMkLst>
        </pc:grpChg>
        <pc:grpChg chg="del mod">
          <ac:chgData name="Tim Cook" userId="d1c7cfb340f2c7ab" providerId="LiveId" clId="{62E3F0BF-74DC-4552-8C8C-069D3CDEED79}" dt="2023-04-12T01:11:44.212" v="240"/>
          <ac:grpSpMkLst>
            <pc:docMk/>
            <pc:sldMk cId="1009273492" sldId="462"/>
            <ac:grpSpMk id="29" creationId="{999EB3E1-D850-71E2-8A66-03836B009BD8}"/>
          </ac:grpSpMkLst>
        </pc:grpChg>
        <pc:grpChg chg="del mod">
          <ac:chgData name="Tim Cook" userId="d1c7cfb340f2c7ab" providerId="LiveId" clId="{62E3F0BF-74DC-4552-8C8C-069D3CDEED79}" dt="2023-04-12T01:11:45.390" v="242"/>
          <ac:grpSpMkLst>
            <pc:docMk/>
            <pc:sldMk cId="1009273492" sldId="462"/>
            <ac:grpSpMk id="31" creationId="{759BFB76-629F-7CFA-501C-3E11A2BEB433}"/>
          </ac:grpSpMkLst>
        </pc:grpChg>
        <pc:grpChg chg="del mod">
          <ac:chgData name="Tim Cook" userId="d1c7cfb340f2c7ab" providerId="LiveId" clId="{62E3F0BF-74DC-4552-8C8C-069D3CDEED79}" dt="2023-04-12T01:11:57.363" v="249"/>
          <ac:grpSpMkLst>
            <pc:docMk/>
            <pc:sldMk cId="1009273492" sldId="462"/>
            <ac:grpSpMk id="33" creationId="{34C3B0F8-21C2-C670-DB8B-E7583F52BB55}"/>
          </ac:grpSpMkLst>
        </pc:grpChg>
        <pc:grpChg chg="del mod">
          <ac:chgData name="Tim Cook" userId="d1c7cfb340f2c7ab" providerId="LiveId" clId="{62E3F0BF-74DC-4552-8C8C-069D3CDEED79}" dt="2023-04-12T01:11:57.363" v="249"/>
          <ac:grpSpMkLst>
            <pc:docMk/>
            <pc:sldMk cId="1009273492" sldId="462"/>
            <ac:grpSpMk id="37" creationId="{4645DA22-5DE5-7F2D-4EB8-8EF523DF16F6}"/>
          </ac:grpSpMkLst>
        </pc:grpChg>
        <pc:grpChg chg="del mod">
          <ac:chgData name="Tim Cook" userId="d1c7cfb340f2c7ab" providerId="LiveId" clId="{62E3F0BF-74DC-4552-8C8C-069D3CDEED79}" dt="2023-04-12T01:12:38.629" v="277"/>
          <ac:grpSpMkLst>
            <pc:docMk/>
            <pc:sldMk cId="1009273492" sldId="462"/>
            <ac:grpSpMk id="39" creationId="{BBEF8C8C-DDE0-B05A-EBF1-9875B8206502}"/>
          </ac:grpSpMkLst>
        </pc:grpChg>
        <pc:grpChg chg="del mod">
          <ac:chgData name="Tim Cook" userId="d1c7cfb340f2c7ab" providerId="LiveId" clId="{62E3F0BF-74DC-4552-8C8C-069D3CDEED79}" dt="2023-04-12T01:12:02.930" v="259"/>
          <ac:grpSpMkLst>
            <pc:docMk/>
            <pc:sldMk cId="1009273492" sldId="462"/>
            <ac:grpSpMk id="43" creationId="{079FE371-6B80-1DCC-4D40-C31F6251025A}"/>
          </ac:grpSpMkLst>
        </pc:grpChg>
        <pc:grpChg chg="del mod">
          <ac:chgData name="Tim Cook" userId="d1c7cfb340f2c7ab" providerId="LiveId" clId="{62E3F0BF-74DC-4552-8C8C-069D3CDEED79}" dt="2023-04-12T01:12:29.346" v="266"/>
          <ac:grpSpMkLst>
            <pc:docMk/>
            <pc:sldMk cId="1009273492" sldId="462"/>
            <ac:grpSpMk id="47" creationId="{391CDDAF-B785-B3D6-35B7-FC9360131585}"/>
          </ac:grpSpMkLst>
        </pc:grpChg>
        <pc:grpChg chg="del mod">
          <ac:chgData name="Tim Cook" userId="d1c7cfb340f2c7ab" providerId="LiveId" clId="{62E3F0BF-74DC-4552-8C8C-069D3CDEED79}" dt="2023-04-12T01:13:56.143" v="367"/>
          <ac:grpSpMkLst>
            <pc:docMk/>
            <pc:sldMk cId="1009273492" sldId="462"/>
            <ac:grpSpMk id="53" creationId="{998594BC-7A93-4778-9E3F-3E0D618DDB5A}"/>
          </ac:grpSpMkLst>
        </pc:grpChg>
        <pc:grpChg chg="del mod">
          <ac:chgData name="Tim Cook" userId="d1c7cfb340f2c7ab" providerId="LiveId" clId="{62E3F0BF-74DC-4552-8C8C-069D3CDEED79}" dt="2023-04-12T01:12:55.910" v="292"/>
          <ac:grpSpMkLst>
            <pc:docMk/>
            <pc:sldMk cId="1009273492" sldId="462"/>
            <ac:grpSpMk id="55" creationId="{B4E7A34C-4842-70BB-7911-9731488DB77A}"/>
          </ac:grpSpMkLst>
        </pc:grpChg>
        <pc:grpChg chg="del mod">
          <ac:chgData name="Tim Cook" userId="d1c7cfb340f2c7ab" providerId="LiveId" clId="{62E3F0BF-74DC-4552-8C8C-069D3CDEED79}" dt="2023-04-12T01:12:59.570" v="300"/>
          <ac:grpSpMkLst>
            <pc:docMk/>
            <pc:sldMk cId="1009273492" sldId="462"/>
            <ac:grpSpMk id="65" creationId="{4A2238EA-6939-DB9A-34DF-E7E067ABB680}"/>
          </ac:grpSpMkLst>
        </pc:grpChg>
        <pc:grpChg chg="del mod">
          <ac:chgData name="Tim Cook" userId="d1c7cfb340f2c7ab" providerId="LiveId" clId="{62E3F0BF-74DC-4552-8C8C-069D3CDEED79}" dt="2023-04-12T01:13:03.444" v="304"/>
          <ac:grpSpMkLst>
            <pc:docMk/>
            <pc:sldMk cId="1009273492" sldId="462"/>
            <ac:grpSpMk id="70" creationId="{BDAB7228-124B-5FA3-1D44-24E12B633516}"/>
          </ac:grpSpMkLst>
        </pc:grpChg>
        <pc:grpChg chg="del mod">
          <ac:chgData name="Tim Cook" userId="d1c7cfb340f2c7ab" providerId="LiveId" clId="{62E3F0BF-74DC-4552-8C8C-069D3CDEED79}" dt="2023-04-12T01:13:08.917" v="313"/>
          <ac:grpSpMkLst>
            <pc:docMk/>
            <pc:sldMk cId="1009273492" sldId="462"/>
            <ac:grpSpMk id="74" creationId="{6AB948EB-0FEF-48E9-5B7A-46C9C5D1D9C1}"/>
          </ac:grpSpMkLst>
        </pc:grpChg>
        <pc:grpChg chg="mod">
          <ac:chgData name="Tim Cook" userId="d1c7cfb340f2c7ab" providerId="LiveId" clId="{62E3F0BF-74DC-4552-8C8C-069D3CDEED79}" dt="2023-04-12T01:13:08.917" v="313"/>
          <ac:grpSpMkLst>
            <pc:docMk/>
            <pc:sldMk cId="1009273492" sldId="462"/>
            <ac:grpSpMk id="83" creationId="{46756237-596D-8CD0-9FB9-26CF0297130B}"/>
          </ac:grpSpMkLst>
        </pc:grpChg>
        <pc:grpChg chg="del mod">
          <ac:chgData name="Tim Cook" userId="d1c7cfb340f2c7ab" providerId="LiveId" clId="{62E3F0BF-74DC-4552-8C8C-069D3CDEED79}" dt="2023-04-12T01:13:15.208" v="320"/>
          <ac:grpSpMkLst>
            <pc:docMk/>
            <pc:sldMk cId="1009273492" sldId="462"/>
            <ac:grpSpMk id="84" creationId="{8484981B-60B9-25FB-652D-FC24A124087D}"/>
          </ac:grpSpMkLst>
        </pc:grpChg>
        <pc:grpChg chg="mod">
          <ac:chgData name="Tim Cook" userId="d1c7cfb340f2c7ab" providerId="LiveId" clId="{62E3F0BF-74DC-4552-8C8C-069D3CDEED79}" dt="2023-04-12T01:13:15.208" v="320"/>
          <ac:grpSpMkLst>
            <pc:docMk/>
            <pc:sldMk cId="1009273492" sldId="462"/>
            <ac:grpSpMk id="91" creationId="{3A58CEAF-57DF-A27E-CAAC-81F4AF955AE7}"/>
          </ac:grpSpMkLst>
        </pc:grpChg>
        <pc:grpChg chg="mod">
          <ac:chgData name="Tim Cook" userId="d1c7cfb340f2c7ab" providerId="LiveId" clId="{62E3F0BF-74DC-4552-8C8C-069D3CDEED79}" dt="2023-04-12T01:13:24.553" v="326"/>
          <ac:grpSpMkLst>
            <pc:docMk/>
            <pc:sldMk cId="1009273492" sldId="462"/>
            <ac:grpSpMk id="97" creationId="{E1B541D0-CEFD-20FA-1D6D-0365FA3425C4}"/>
          </ac:grpSpMkLst>
        </pc:grpChg>
        <pc:grpChg chg="del mod">
          <ac:chgData name="Tim Cook" userId="d1c7cfb340f2c7ab" providerId="LiveId" clId="{62E3F0BF-74DC-4552-8C8C-069D3CDEED79}" dt="2023-04-12T01:13:34.359" v="344"/>
          <ac:grpSpMkLst>
            <pc:docMk/>
            <pc:sldMk cId="1009273492" sldId="462"/>
            <ac:grpSpMk id="102" creationId="{FE56B2F2-509F-5441-CC04-C29A072E7097}"/>
          </ac:grpSpMkLst>
        </pc:grpChg>
        <pc:grpChg chg="mod">
          <ac:chgData name="Tim Cook" userId="d1c7cfb340f2c7ab" providerId="LiveId" clId="{62E3F0BF-74DC-4552-8C8C-069D3CDEED79}" dt="2023-04-12T01:13:34.359" v="344"/>
          <ac:grpSpMkLst>
            <pc:docMk/>
            <pc:sldMk cId="1009273492" sldId="462"/>
            <ac:grpSpMk id="111" creationId="{C799937C-192A-CBBF-8ACE-662778B4D1FE}"/>
          </ac:grpSpMkLst>
        </pc:grpChg>
        <pc:grpChg chg="mod">
          <ac:chgData name="Tim Cook" userId="d1c7cfb340f2c7ab" providerId="LiveId" clId="{62E3F0BF-74DC-4552-8C8C-069D3CDEED79}" dt="2023-04-12T01:13:37.243" v="350"/>
          <ac:grpSpMkLst>
            <pc:docMk/>
            <pc:sldMk cId="1009273492" sldId="462"/>
            <ac:grpSpMk id="112" creationId="{4EECA794-24E1-31D6-FFED-3627DB2AC9ED}"/>
          </ac:grpSpMkLst>
        </pc:grpChg>
        <pc:grpChg chg="del mod">
          <ac:chgData name="Tim Cook" userId="d1c7cfb340f2c7ab" providerId="LiveId" clId="{62E3F0BF-74DC-4552-8C8C-069D3CDEED79}" dt="2023-04-12T01:13:37.915" v="353"/>
          <ac:grpSpMkLst>
            <pc:docMk/>
            <pc:sldMk cId="1009273492" sldId="462"/>
            <ac:grpSpMk id="117" creationId="{0D466391-99F3-7F62-BDEE-F5647B511AD4}"/>
          </ac:grpSpMkLst>
        </pc:grpChg>
        <pc:grpChg chg="mod">
          <ac:chgData name="Tim Cook" userId="d1c7cfb340f2c7ab" providerId="LiveId" clId="{62E3F0BF-74DC-4552-8C8C-069D3CDEED79}" dt="2023-04-12T01:13:43.197" v="360"/>
          <ac:grpSpMkLst>
            <pc:docMk/>
            <pc:sldMk cId="1009273492" sldId="462"/>
            <ac:grpSpMk id="123" creationId="{41CB96A1-5538-94E3-AAC4-B903E794473F}"/>
          </ac:grpSpMkLst>
        </pc:grpChg>
        <pc:grpChg chg="mod">
          <ac:chgData name="Tim Cook" userId="d1c7cfb340f2c7ab" providerId="LiveId" clId="{62E3F0BF-74DC-4552-8C8C-069D3CDEED79}" dt="2023-04-12T01:13:59.527" v="373"/>
          <ac:grpSpMkLst>
            <pc:docMk/>
            <pc:sldMk cId="1009273492" sldId="462"/>
            <ac:grpSpMk id="128" creationId="{50241AE7-280F-EA9F-94A8-E9DC504EC41E}"/>
          </ac:grpSpMkLst>
        </pc:grpChg>
        <pc:grpChg chg="mod">
          <ac:chgData name="Tim Cook" userId="d1c7cfb340f2c7ab" providerId="LiveId" clId="{62E3F0BF-74DC-4552-8C8C-069D3CDEED79}" dt="2023-04-12T01:14:01.787" v="377"/>
          <ac:grpSpMkLst>
            <pc:docMk/>
            <pc:sldMk cId="1009273492" sldId="462"/>
            <ac:grpSpMk id="132" creationId="{F57C6816-B79C-D9CD-B479-CB81837EC10C}"/>
          </ac:grpSpMkLst>
        </pc:grpChg>
        <pc:inkChg chg="add del mod">
          <ac:chgData name="Tim Cook" userId="d1c7cfb340f2c7ab" providerId="LiveId" clId="{62E3F0BF-74DC-4552-8C8C-069D3CDEED79}" dt="2023-04-12T01:11:58.363" v="252"/>
          <ac:inkMkLst>
            <pc:docMk/>
            <pc:sldMk cId="1009273492" sldId="462"/>
            <ac:inkMk id="3" creationId="{61BEC0E7-9971-AED6-639C-E0356BB80CEE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1009273492" sldId="462"/>
            <ac:inkMk id="3" creationId="{6C240BDC-DE7F-462C-F4E0-1364BF0409AB}"/>
          </ac:inkMkLst>
        </pc:inkChg>
        <pc:inkChg chg="add del mod">
          <ac:chgData name="Tim Cook" userId="d1c7cfb340f2c7ab" providerId="LiveId" clId="{62E3F0BF-74DC-4552-8C8C-069D3CDEED79}" dt="2023-04-12T01:11:58.363" v="251"/>
          <ac:inkMkLst>
            <pc:docMk/>
            <pc:sldMk cId="1009273492" sldId="462"/>
            <ac:inkMk id="4" creationId="{536BC385-AC9A-55A4-D55E-71DA8E19E47D}"/>
          </ac:inkMkLst>
        </pc:inkChg>
        <pc:inkChg chg="add del mod">
          <ac:chgData name="Tim Cook" userId="d1c7cfb340f2c7ab" providerId="LiveId" clId="{62E3F0BF-74DC-4552-8C8C-069D3CDEED79}" dt="2023-04-12T01:11:59.436" v="253"/>
          <ac:inkMkLst>
            <pc:docMk/>
            <pc:sldMk cId="1009273492" sldId="462"/>
            <ac:inkMk id="5" creationId="{F29AF752-D96D-05C7-C1CD-6C034C6FA859}"/>
          </ac:inkMkLst>
        </pc:inkChg>
        <pc:inkChg chg="add del mod">
          <ac:chgData name="Tim Cook" userId="d1c7cfb340f2c7ab" providerId="LiveId" clId="{62E3F0BF-74DC-4552-8C8C-069D3CDEED79}" dt="2023-04-12T01:11:58.363" v="250"/>
          <ac:inkMkLst>
            <pc:docMk/>
            <pc:sldMk cId="1009273492" sldId="462"/>
            <ac:inkMk id="6" creationId="{950D0C37-5A5F-BD02-3A43-8564FCF2485F}"/>
          </ac:inkMkLst>
        </pc:inkChg>
        <pc:inkChg chg="add del mod">
          <ac:chgData name="Tim Cook" userId="d1c7cfb340f2c7ab" providerId="LiveId" clId="{62E3F0BF-74DC-4552-8C8C-069D3CDEED79}" dt="2023-04-12T01:11:30.215" v="215"/>
          <ac:inkMkLst>
            <pc:docMk/>
            <pc:sldMk cId="1009273492" sldId="462"/>
            <ac:inkMk id="7" creationId="{F21CEF6B-C90E-D47E-296D-4934DC47C8F7}"/>
          </ac:inkMkLst>
        </pc:inkChg>
        <pc:inkChg chg="add del mod">
          <ac:chgData name="Tim Cook" userId="d1c7cfb340f2c7ab" providerId="LiveId" clId="{62E3F0BF-74DC-4552-8C8C-069D3CDEED79}" dt="2023-04-12T01:11:30.215" v="217"/>
          <ac:inkMkLst>
            <pc:docMk/>
            <pc:sldMk cId="1009273492" sldId="462"/>
            <ac:inkMk id="9" creationId="{C9E83562-CFFF-5D45-FB87-C4A65A917F11}"/>
          </ac:inkMkLst>
        </pc:inkChg>
        <pc:inkChg chg="add del mod">
          <ac:chgData name="Tim Cook" userId="d1c7cfb340f2c7ab" providerId="LiveId" clId="{62E3F0BF-74DC-4552-8C8C-069D3CDEED79}" dt="2023-04-12T01:11:30.215" v="216"/>
          <ac:inkMkLst>
            <pc:docMk/>
            <pc:sldMk cId="1009273492" sldId="462"/>
            <ac:inkMk id="10" creationId="{F423CB4B-81A2-1B3E-4187-AF70CDE44D57}"/>
          </ac:inkMkLst>
        </pc:inkChg>
        <pc:inkChg chg="add del mod">
          <ac:chgData name="Tim Cook" userId="d1c7cfb340f2c7ab" providerId="LiveId" clId="{62E3F0BF-74DC-4552-8C8C-069D3CDEED79}" dt="2023-04-12T01:11:30.215" v="218"/>
          <ac:inkMkLst>
            <pc:docMk/>
            <pc:sldMk cId="1009273492" sldId="462"/>
            <ac:inkMk id="11" creationId="{B181A8A6-913B-D88F-3E37-5466B3A86B05}"/>
          </ac:inkMkLst>
        </pc:inkChg>
        <pc:inkChg chg="add del mod">
          <ac:chgData name="Tim Cook" userId="d1c7cfb340f2c7ab" providerId="LiveId" clId="{62E3F0BF-74DC-4552-8C8C-069D3CDEED79}" dt="2023-04-12T01:11:30.215" v="219"/>
          <ac:inkMkLst>
            <pc:docMk/>
            <pc:sldMk cId="1009273492" sldId="462"/>
            <ac:inkMk id="12" creationId="{31AEE5EF-6BB0-39E9-6AB3-725B10ADE944}"/>
          </ac:inkMkLst>
        </pc:inkChg>
        <pc:inkChg chg="add del mod">
          <ac:chgData name="Tim Cook" userId="d1c7cfb340f2c7ab" providerId="LiveId" clId="{62E3F0BF-74DC-4552-8C8C-069D3CDEED79}" dt="2023-04-12T01:12:29.346" v="268"/>
          <ac:inkMkLst>
            <pc:docMk/>
            <pc:sldMk cId="1009273492" sldId="462"/>
            <ac:inkMk id="15" creationId="{4F02EB4F-312E-AA43-684C-3CA665123B18}"/>
          </ac:inkMkLst>
        </pc:inkChg>
        <pc:inkChg chg="add del mod">
          <ac:chgData name="Tim Cook" userId="d1c7cfb340f2c7ab" providerId="LiveId" clId="{62E3F0BF-74DC-4552-8C8C-069D3CDEED79}" dt="2023-04-12T01:11:33.308" v="223"/>
          <ac:inkMkLst>
            <pc:docMk/>
            <pc:sldMk cId="1009273492" sldId="462"/>
            <ac:inkMk id="16" creationId="{D7C9E5EB-8DED-C4A6-7966-6A96A5139443}"/>
          </ac:inkMkLst>
        </pc:inkChg>
        <pc:inkChg chg="add del">
          <ac:chgData name="Tim Cook" userId="d1c7cfb340f2c7ab" providerId="LiveId" clId="{62E3F0BF-74DC-4552-8C8C-069D3CDEED79}" dt="2023-04-12T01:11:36.705" v="229"/>
          <ac:inkMkLst>
            <pc:docMk/>
            <pc:sldMk cId="1009273492" sldId="462"/>
            <ac:inkMk id="18" creationId="{5FAD8E85-30FF-1973-8D20-EB8AE25C95CB}"/>
          </ac:inkMkLst>
        </pc:inkChg>
        <pc:inkChg chg="add del mod">
          <ac:chgData name="Tim Cook" userId="d1c7cfb340f2c7ab" providerId="LiveId" clId="{62E3F0BF-74DC-4552-8C8C-069D3CDEED79}" dt="2023-04-12T01:11:36.705" v="228"/>
          <ac:inkMkLst>
            <pc:docMk/>
            <pc:sldMk cId="1009273492" sldId="462"/>
            <ac:inkMk id="19" creationId="{B334C03F-7E91-6894-B1C9-58CA84045E5A}"/>
          </ac:inkMkLst>
        </pc:inkChg>
        <pc:inkChg chg="add del mod">
          <ac:chgData name="Tim Cook" userId="d1c7cfb340f2c7ab" providerId="LiveId" clId="{62E3F0BF-74DC-4552-8C8C-069D3CDEED79}" dt="2023-04-12T01:11:36.705" v="230"/>
          <ac:inkMkLst>
            <pc:docMk/>
            <pc:sldMk cId="1009273492" sldId="462"/>
            <ac:inkMk id="20" creationId="{70A3A584-DEC8-7B3B-8767-8D834629E60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22" creationId="{2A766364-2D3A-B78D-6797-85117708EC43}"/>
          </ac:inkMkLst>
        </pc:inkChg>
        <pc:inkChg chg="add del mod">
          <ac:chgData name="Tim Cook" userId="d1c7cfb340f2c7ab" providerId="LiveId" clId="{62E3F0BF-74DC-4552-8C8C-069D3CDEED79}" dt="2023-04-12T01:13:53.318" v="364"/>
          <ac:inkMkLst>
            <pc:docMk/>
            <pc:sldMk cId="1009273492" sldId="462"/>
            <ac:inkMk id="23" creationId="{D7194B44-E465-D80C-54B8-48796159E9B8}"/>
          </ac:inkMkLst>
        </pc:inkChg>
        <pc:inkChg chg="add del mod">
          <ac:chgData name="Tim Cook" userId="d1c7cfb340f2c7ab" providerId="LiveId" clId="{62E3F0BF-74DC-4552-8C8C-069D3CDEED79}" dt="2023-04-12T01:13:53.303" v="362"/>
          <ac:inkMkLst>
            <pc:docMk/>
            <pc:sldMk cId="1009273492" sldId="462"/>
            <ac:inkMk id="24" creationId="{F251B497-A95A-49BF-AAB0-F9FADF256871}"/>
          </ac:inkMkLst>
        </pc:inkChg>
        <pc:inkChg chg="add del mod">
          <ac:chgData name="Tim Cook" userId="d1c7cfb340f2c7ab" providerId="LiveId" clId="{62E3F0BF-74DC-4552-8C8C-069D3CDEED79}" dt="2023-04-12T01:13:53.318" v="363"/>
          <ac:inkMkLst>
            <pc:docMk/>
            <pc:sldMk cId="1009273492" sldId="462"/>
            <ac:inkMk id="25" creationId="{2EA50A70-D1A7-499F-1E10-43F49D643AD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27" creationId="{D5E48693-8150-F64C-8138-66FEDF94D55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28" creationId="{FA922361-9E27-6E3C-628A-B9650E4378A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0" creationId="{1630C911-C73A-1821-3EFA-9DD73E05D93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2" creationId="{A1B71D41-9810-9545-CB07-BB5F9E86D4B0}"/>
          </ac:inkMkLst>
        </pc:inkChg>
        <pc:inkChg chg="add del">
          <ac:chgData name="Tim Cook" userId="d1c7cfb340f2c7ab" providerId="LiveId" clId="{62E3F0BF-74DC-4552-8C8C-069D3CDEED79}" dt="2023-04-12T01:11:52.717" v="244"/>
          <ac:inkMkLst>
            <pc:docMk/>
            <pc:sldMk cId="1009273492" sldId="462"/>
            <ac:inkMk id="34" creationId="{950C3302-7E92-E448-6EAB-D854AA9C47C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5" creationId="{3ED7C3F0-F444-24AA-26A0-C1F6C8AFF37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6" creationId="{E3492F15-E266-1A76-E125-7A4B6C14FB88}"/>
          </ac:inkMkLst>
        </pc:inkChg>
        <pc:inkChg chg="add del mod">
          <ac:chgData name="Tim Cook" userId="d1c7cfb340f2c7ab" providerId="LiveId" clId="{62E3F0BF-74DC-4552-8C8C-069D3CDEED79}" dt="2023-04-12T01:13:37.243" v="350"/>
          <ac:inkMkLst>
            <pc:docMk/>
            <pc:sldMk cId="1009273492" sldId="462"/>
            <ac:inkMk id="38" creationId="{D7940CF4-0983-E6F6-6E6B-5FD9BE752031}"/>
          </ac:inkMkLst>
        </pc:inkChg>
        <pc:inkChg chg="add del mod">
          <ac:chgData name="Tim Cook" userId="d1c7cfb340f2c7ab" providerId="LiveId" clId="{62E3F0BF-74DC-4552-8C8C-069D3CDEED79}" dt="2023-04-12T01:12:02.930" v="260"/>
          <ac:inkMkLst>
            <pc:docMk/>
            <pc:sldMk cId="1009273492" sldId="462"/>
            <ac:inkMk id="40" creationId="{87286CF4-B990-6706-D700-53FCF70E24A4}"/>
          </ac:inkMkLst>
        </pc:inkChg>
        <pc:inkChg chg="add del mod">
          <ac:chgData name="Tim Cook" userId="d1c7cfb340f2c7ab" providerId="LiveId" clId="{62E3F0BF-74DC-4552-8C8C-069D3CDEED79}" dt="2023-04-12T01:12:02.930" v="258"/>
          <ac:inkMkLst>
            <pc:docMk/>
            <pc:sldMk cId="1009273492" sldId="462"/>
            <ac:inkMk id="41" creationId="{129E65E8-5094-FE1C-44F8-D8D8927EEF8C}"/>
          </ac:inkMkLst>
        </pc:inkChg>
        <pc:inkChg chg="add del mod">
          <ac:chgData name="Tim Cook" userId="d1c7cfb340f2c7ab" providerId="LiveId" clId="{62E3F0BF-74DC-4552-8C8C-069D3CDEED79}" dt="2023-04-12T01:12:02.930" v="259"/>
          <ac:inkMkLst>
            <pc:docMk/>
            <pc:sldMk cId="1009273492" sldId="462"/>
            <ac:inkMk id="42" creationId="{8412DB7E-03A6-A800-1DA6-1744DB8E7ADD}"/>
          </ac:inkMkLst>
        </pc:inkChg>
        <pc:inkChg chg="add del mod">
          <ac:chgData name="Tim Cook" userId="d1c7cfb340f2c7ab" providerId="LiveId" clId="{62E3F0BF-74DC-4552-8C8C-069D3CDEED79}" dt="2023-04-12T01:12:29.346" v="265"/>
          <ac:inkMkLst>
            <pc:docMk/>
            <pc:sldMk cId="1009273492" sldId="462"/>
            <ac:inkMk id="44" creationId="{DB6AD68F-D8E1-17AB-C283-05D63DCF902B}"/>
          </ac:inkMkLst>
        </pc:inkChg>
        <pc:inkChg chg="add del mod">
          <ac:chgData name="Tim Cook" userId="d1c7cfb340f2c7ab" providerId="LiveId" clId="{62E3F0BF-74DC-4552-8C8C-069D3CDEED79}" dt="2023-04-12T01:12:29.346" v="266"/>
          <ac:inkMkLst>
            <pc:docMk/>
            <pc:sldMk cId="1009273492" sldId="462"/>
            <ac:inkMk id="45" creationId="{AD24343C-0C66-D1CA-3458-06C669AFAFE3}"/>
          </ac:inkMkLst>
        </pc:inkChg>
        <pc:inkChg chg="add del mod">
          <ac:chgData name="Tim Cook" userId="d1c7cfb340f2c7ab" providerId="LiveId" clId="{62E3F0BF-74DC-4552-8C8C-069D3CDEED79}" dt="2023-04-12T01:12:29.346" v="267"/>
          <ac:inkMkLst>
            <pc:docMk/>
            <pc:sldMk cId="1009273492" sldId="462"/>
            <ac:inkMk id="46" creationId="{B2D63681-EDD0-30F9-8901-FA76CC3D00A1}"/>
          </ac:inkMkLst>
        </pc:inkChg>
        <pc:inkChg chg="add del">
          <ac:chgData name="Tim Cook" userId="d1c7cfb340f2c7ab" providerId="LiveId" clId="{62E3F0BF-74DC-4552-8C8C-069D3CDEED79}" dt="2023-04-12T01:12:32.195" v="270"/>
          <ac:inkMkLst>
            <pc:docMk/>
            <pc:sldMk cId="1009273492" sldId="462"/>
            <ac:inkMk id="48" creationId="{FBF64395-3924-74CC-A55D-76F54421AE48}"/>
          </ac:inkMkLst>
        </pc:inkChg>
        <pc:inkChg chg="add del mod">
          <ac:chgData name="Tim Cook" userId="d1c7cfb340f2c7ab" providerId="LiveId" clId="{62E3F0BF-74DC-4552-8C8C-069D3CDEED79}" dt="2023-04-12T01:13:56.143" v="368"/>
          <ac:inkMkLst>
            <pc:docMk/>
            <pc:sldMk cId="1009273492" sldId="462"/>
            <ac:inkMk id="49" creationId="{DCCA99AD-7776-1784-0B8E-BC228A1EFEC9}"/>
          </ac:inkMkLst>
        </pc:inkChg>
        <pc:inkChg chg="add del mod">
          <ac:chgData name="Tim Cook" userId="d1c7cfb340f2c7ab" providerId="LiveId" clId="{62E3F0BF-74DC-4552-8C8C-069D3CDEED79}" dt="2023-04-12T01:13:56.143" v="365"/>
          <ac:inkMkLst>
            <pc:docMk/>
            <pc:sldMk cId="1009273492" sldId="462"/>
            <ac:inkMk id="50" creationId="{6539D1E3-701C-5BEB-A156-BC9FEA5F2A15}"/>
          </ac:inkMkLst>
        </pc:inkChg>
        <pc:inkChg chg="add del mod">
          <ac:chgData name="Tim Cook" userId="d1c7cfb340f2c7ab" providerId="LiveId" clId="{62E3F0BF-74DC-4552-8C8C-069D3CDEED79}" dt="2023-04-12T01:13:56.143" v="366"/>
          <ac:inkMkLst>
            <pc:docMk/>
            <pc:sldMk cId="1009273492" sldId="462"/>
            <ac:inkMk id="51" creationId="{DDADF41D-B3CC-2E2D-CEFA-DA6C1B30F455}"/>
          </ac:inkMkLst>
        </pc:inkChg>
        <pc:inkChg chg="add del mod">
          <ac:chgData name="Tim Cook" userId="d1c7cfb340f2c7ab" providerId="LiveId" clId="{62E3F0BF-74DC-4552-8C8C-069D3CDEED79}" dt="2023-04-12T01:13:56.143" v="367"/>
          <ac:inkMkLst>
            <pc:docMk/>
            <pc:sldMk cId="1009273492" sldId="462"/>
            <ac:inkMk id="52" creationId="{2CD56147-71AD-1D2F-0C8C-B16B5069F0EB}"/>
          </ac:inkMkLst>
        </pc:inkChg>
        <pc:inkChg chg="add del mod">
          <ac:chgData name="Tim Cook" userId="d1c7cfb340f2c7ab" providerId="LiveId" clId="{62E3F0BF-74DC-4552-8C8C-069D3CDEED79}" dt="2023-04-12T01:12:39.175" v="278"/>
          <ac:inkMkLst>
            <pc:docMk/>
            <pc:sldMk cId="1009273492" sldId="462"/>
            <ac:inkMk id="54" creationId="{1F31ADF9-9CA5-459A-5449-CCD014678A46}"/>
          </ac:inkMkLst>
        </pc:inkChg>
        <pc:inkChg chg="add del">
          <ac:chgData name="Tim Cook" userId="d1c7cfb340f2c7ab" providerId="LiveId" clId="{62E3F0BF-74DC-4552-8C8C-069D3CDEED79}" dt="2023-04-12T01:12:43.053" v="283"/>
          <ac:inkMkLst>
            <pc:docMk/>
            <pc:sldMk cId="1009273492" sldId="462"/>
            <ac:inkMk id="56" creationId="{C5AB99A2-2B4B-59E7-1D03-C4B423C9383C}"/>
          </ac:inkMkLst>
        </pc:inkChg>
        <pc:inkChg chg="add del">
          <ac:chgData name="Tim Cook" userId="d1c7cfb340f2c7ab" providerId="LiveId" clId="{62E3F0BF-74DC-4552-8C8C-069D3CDEED79}" dt="2023-04-12T01:12:44.482" v="286"/>
          <ac:inkMkLst>
            <pc:docMk/>
            <pc:sldMk cId="1009273492" sldId="462"/>
            <ac:inkMk id="57" creationId="{7BA1C857-BC0F-6029-1BEE-2E0A6EBD385A}"/>
          </ac:inkMkLst>
        </pc:inkChg>
        <pc:inkChg chg="add del">
          <ac:chgData name="Tim Cook" userId="d1c7cfb340f2c7ab" providerId="LiveId" clId="{62E3F0BF-74DC-4552-8C8C-069D3CDEED79}" dt="2023-04-12T01:12:43.053" v="285"/>
          <ac:inkMkLst>
            <pc:docMk/>
            <pc:sldMk cId="1009273492" sldId="462"/>
            <ac:inkMk id="58" creationId="{0F3FA604-8E48-6AD9-8141-F05937862F6C}"/>
          </ac:inkMkLst>
        </pc:inkChg>
        <pc:inkChg chg="add del">
          <ac:chgData name="Tim Cook" userId="d1c7cfb340f2c7ab" providerId="LiveId" clId="{62E3F0BF-74DC-4552-8C8C-069D3CDEED79}" dt="2023-04-12T01:12:43.053" v="284"/>
          <ac:inkMkLst>
            <pc:docMk/>
            <pc:sldMk cId="1009273492" sldId="462"/>
            <ac:inkMk id="59" creationId="{4110EA56-CEE9-62BF-CF27-F7F2EDE3FE1C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0" creationId="{E898B187-0749-B591-AE74-4BADEAF44A0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1" creationId="{82D522DD-2B05-846F-BC0C-07A0FF936F8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2" creationId="{3C4AD85A-2C91-00B6-B8E1-1D4A2FA6628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3" creationId="{02E6D439-A960-7F92-EB15-B1C9D9F3245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4" creationId="{16B61071-9960-7F25-BAC9-4A34854A5B3F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6" creationId="{A8140064-78AB-67DB-C042-F75CAFB01E55}"/>
          </ac:inkMkLst>
        </pc:inkChg>
        <pc:inkChg chg="add del">
          <ac:chgData name="Tim Cook" userId="d1c7cfb340f2c7ab" providerId="LiveId" clId="{62E3F0BF-74DC-4552-8C8C-069D3CDEED79}" dt="2023-04-12T01:12:59.105" v="298"/>
          <ac:inkMkLst>
            <pc:docMk/>
            <pc:sldMk cId="1009273492" sldId="462"/>
            <ac:inkMk id="67" creationId="{53789EFB-BAA0-BE55-9F2E-A58432A388E1}"/>
          </ac:inkMkLst>
        </pc:inkChg>
        <pc:inkChg chg="add del">
          <ac:chgData name="Tim Cook" userId="d1c7cfb340f2c7ab" providerId="LiveId" clId="{62E3F0BF-74DC-4552-8C8C-069D3CDEED79}" dt="2023-04-12T01:12:59.105" v="299"/>
          <ac:inkMkLst>
            <pc:docMk/>
            <pc:sldMk cId="1009273492" sldId="462"/>
            <ac:inkMk id="68" creationId="{A42A004F-1783-318A-A7ED-9F2F9A186FE4}"/>
          </ac:inkMkLst>
        </pc:inkChg>
        <pc:inkChg chg="add del">
          <ac:chgData name="Tim Cook" userId="d1c7cfb340f2c7ab" providerId="LiveId" clId="{62E3F0BF-74DC-4552-8C8C-069D3CDEED79}" dt="2023-04-12T01:12:59.105" v="297"/>
          <ac:inkMkLst>
            <pc:docMk/>
            <pc:sldMk cId="1009273492" sldId="462"/>
            <ac:inkMk id="69" creationId="{40607804-9592-9EEB-2435-9A7DCC542D9C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1" creationId="{7E0FD5D9-2BF3-3705-6EE9-C99F582A43C2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2" creationId="{EF252BD1-AA96-A322-D0BC-12E1A1847E4C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3" creationId="{1F3154DE-6033-3359-6DF4-DAE18711F48E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5" creationId="{2E7A03E5-9793-9106-CA46-DD12E8CB1B0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6" creationId="{E75BDE06-82E2-4087-227D-796C9E8D84C0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7" creationId="{014B2B32-571D-C2DC-D19B-1CA5C43AEF7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8" creationId="{FB500BB5-E067-7EA4-9C44-30D5501525D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9" creationId="{B6977999-0872-6165-5772-B71A49495FF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0" creationId="{2F650AD9-4D8D-23AF-1A2B-150DB931ECD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1" creationId="{C755440E-668B-7D01-EC45-68CCA3E6146A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2" creationId="{4472E3C4-3DDB-F745-4421-2AA5B736BFF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5" creationId="{7BEA6847-CCC4-8C6B-6B68-F754E6B84C6E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6" creationId="{F7C2ED22-F0F3-6239-4667-6473BD09806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7" creationId="{EF7305DD-CCA6-5585-6210-AF307ABFF74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8" creationId="{CA3F2CE0-C328-A9E4-A28B-7423DED6783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9" creationId="{D216D23E-6622-5902-2C9F-1DE55330539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0" creationId="{2F0438C1-4359-4195-D8E1-A511C2FFCA7A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2" creationId="{ABD10715-6A50-313A-F077-E6FD17A0D29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3" creationId="{9418F303-5014-13C6-88A6-EFFCDE6B2EA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4" creationId="{A348C21E-BB7A-B7AB-C757-239F297C6DB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5" creationId="{778F8D77-389B-F29B-77F1-458AAE60369B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6" creationId="{73B51415-7BE6-31E8-7E23-1605B186A450}"/>
          </ac:inkMkLst>
        </pc:inkChg>
        <pc:inkChg chg="add del mod">
          <ac:chgData name="Tim Cook" userId="d1c7cfb340f2c7ab" providerId="LiveId" clId="{62E3F0BF-74DC-4552-8C8C-069D3CDEED79}" dt="2023-04-12T01:13:29.418" v="335"/>
          <ac:inkMkLst>
            <pc:docMk/>
            <pc:sldMk cId="1009273492" sldId="462"/>
            <ac:inkMk id="98" creationId="{83931B2F-6069-5D96-8F20-DC0FC20590BF}"/>
          </ac:inkMkLst>
        </pc:inkChg>
        <pc:inkChg chg="add del">
          <ac:chgData name="Tim Cook" userId="d1c7cfb340f2c7ab" providerId="LiveId" clId="{62E3F0BF-74DC-4552-8C8C-069D3CDEED79}" dt="2023-04-12T01:13:28.863" v="331"/>
          <ac:inkMkLst>
            <pc:docMk/>
            <pc:sldMk cId="1009273492" sldId="462"/>
            <ac:inkMk id="99" creationId="{FF00EDD4-6208-F4FD-7F2C-29AC5068A504}"/>
          </ac:inkMkLst>
        </pc:inkChg>
        <pc:inkChg chg="add del">
          <ac:chgData name="Tim Cook" userId="d1c7cfb340f2c7ab" providerId="LiveId" clId="{62E3F0BF-74DC-4552-8C8C-069D3CDEED79}" dt="2023-04-12T01:13:28.863" v="333"/>
          <ac:inkMkLst>
            <pc:docMk/>
            <pc:sldMk cId="1009273492" sldId="462"/>
            <ac:inkMk id="100" creationId="{3CACE079-7153-904D-CF13-3DB29841A086}"/>
          </ac:inkMkLst>
        </pc:inkChg>
        <pc:inkChg chg="add del">
          <ac:chgData name="Tim Cook" userId="d1c7cfb340f2c7ab" providerId="LiveId" clId="{62E3F0BF-74DC-4552-8C8C-069D3CDEED79}" dt="2023-04-12T01:13:28.863" v="332"/>
          <ac:inkMkLst>
            <pc:docMk/>
            <pc:sldMk cId="1009273492" sldId="462"/>
            <ac:inkMk id="101" creationId="{3102AF9E-ED73-8BCE-D6E4-81512A2376AE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3" creationId="{D4C9816E-A0A4-0422-980C-77D2190345B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4" creationId="{E8F0FB22-0D53-23B8-68F8-4AAD0B72B65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5" creationId="{1B3882CE-B322-1639-1249-C2C459C0527F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6" creationId="{1D9EF2EC-6C4B-FD97-66C6-223AD3A10F0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7" creationId="{5BA86018-EE44-72D2-8BF7-C86C25C3813F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8" creationId="{A74F2CB5-C4F1-AB22-20B7-020158ED378B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9" creationId="{21CD2E4E-1338-E83B-2046-175F80CFF47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10" creationId="{B5D0A4C8-3AAF-2FEE-23D5-230652E5A01A}"/>
          </ac:inkMkLst>
        </pc:inkChg>
        <pc:inkChg chg="add del">
          <ac:chgData name="Tim Cook" userId="d1c7cfb340f2c7ab" providerId="LiveId" clId="{62E3F0BF-74DC-4552-8C8C-069D3CDEED79}" dt="2023-04-12T01:13:37.243" v="349"/>
          <ac:inkMkLst>
            <pc:docMk/>
            <pc:sldMk cId="1009273492" sldId="462"/>
            <ac:inkMk id="113" creationId="{E339D8E4-0EA4-2078-FF62-92C2C99E8C75}"/>
          </ac:inkMkLst>
        </pc:inkChg>
        <pc:inkChg chg="add del mod">
          <ac:chgData name="Tim Cook" userId="d1c7cfb340f2c7ab" providerId="LiveId" clId="{62E3F0BF-74DC-4552-8C8C-069D3CDEED79}" dt="2023-04-12T01:13:37.915" v="352"/>
          <ac:inkMkLst>
            <pc:docMk/>
            <pc:sldMk cId="1009273492" sldId="462"/>
            <ac:inkMk id="114" creationId="{E0B4D025-7A6F-41A8-2A5E-A606372A2910}"/>
          </ac:inkMkLst>
        </pc:inkChg>
        <pc:inkChg chg="add del mod">
          <ac:chgData name="Tim Cook" userId="d1c7cfb340f2c7ab" providerId="LiveId" clId="{62E3F0BF-74DC-4552-8C8C-069D3CDEED79}" dt="2023-04-12T01:13:38.196" v="354"/>
          <ac:inkMkLst>
            <pc:docMk/>
            <pc:sldMk cId="1009273492" sldId="462"/>
            <ac:inkMk id="115" creationId="{0932EE72-C2F5-57AC-948F-0E4D24B1F5C3}"/>
          </ac:inkMkLst>
        </pc:inkChg>
        <pc:inkChg chg="add del mod">
          <ac:chgData name="Tim Cook" userId="d1c7cfb340f2c7ab" providerId="LiveId" clId="{62E3F0BF-74DC-4552-8C8C-069D3CDEED79}" dt="2023-04-12T01:13:37.915" v="353"/>
          <ac:inkMkLst>
            <pc:docMk/>
            <pc:sldMk cId="1009273492" sldId="462"/>
            <ac:inkMk id="116" creationId="{A53DA90E-9C04-BE6E-1B60-ABCB741AD57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18" creationId="{B46903A9-D10D-B263-C175-5376F193373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19" creationId="{E71BED16-B59B-DFB1-7F0F-9880CCBA6C3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0" creationId="{7485E7C2-C810-5BD4-AF85-DCE148A16E40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1" creationId="{8F2AD60D-1A14-5DE2-CF35-154570AAADF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2" creationId="{83554F9D-57B1-A5EF-D1BF-346594F86CD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4" creationId="{C176CD22-3E55-E354-042C-999257A91932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5" creationId="{F0815EEA-215C-AE55-9A61-166340C7E4C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6" creationId="{5457C78D-078A-2540-799B-A5DBE4C14F6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7" creationId="{8DA240DA-0014-C06C-211C-A38B7450CBBD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9" creationId="{E89B2D00-9107-0530-225D-D304D1FD65D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30" creationId="{5AC54432-89B5-90BF-9E19-006D6096357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31" creationId="{8BD6D587-E9DF-69A3-B1BE-720D4DDBA096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2714024876" sldId="463"/>
        </pc:sldMkLst>
        <pc:spChg chg="mod">
          <ac:chgData name="Tim Cook" userId="d1c7cfb340f2c7ab" providerId="LiveId" clId="{62E3F0BF-74DC-4552-8C8C-069D3CDEED79}" dt="2023-04-12T01:17:46.244" v="566" actId="1076"/>
          <ac:spMkLst>
            <pc:docMk/>
            <pc:sldMk cId="2714024876" sldId="463"/>
            <ac:spMk id="2" creationId="{AE083720-89B5-0660-34A8-12A26A3291F4}"/>
          </ac:spMkLst>
        </pc:spChg>
        <pc:grpChg chg="del mod">
          <ac:chgData name="Tim Cook" userId="d1c7cfb340f2c7ab" providerId="LiveId" clId="{62E3F0BF-74DC-4552-8C8C-069D3CDEED79}" dt="2023-04-12T01:16:02.103" v="459"/>
          <ac:grpSpMkLst>
            <pc:docMk/>
            <pc:sldMk cId="2714024876" sldId="463"/>
            <ac:grpSpMk id="10" creationId="{AE41F1FF-2144-2825-1AD6-22683A63CB11}"/>
          </ac:grpSpMkLst>
        </pc:grpChg>
        <pc:grpChg chg="del mod">
          <ac:chgData name="Tim Cook" userId="d1c7cfb340f2c7ab" providerId="LiveId" clId="{62E3F0BF-74DC-4552-8C8C-069D3CDEED79}" dt="2023-04-12T01:16:02.118" v="470"/>
          <ac:grpSpMkLst>
            <pc:docMk/>
            <pc:sldMk cId="2714024876" sldId="463"/>
            <ac:grpSpMk id="11" creationId="{CA30EAA5-E061-7429-0223-AF01C2B8AE2A}"/>
          </ac:grpSpMkLst>
        </pc:grpChg>
        <pc:grpChg chg="del mod">
          <ac:chgData name="Tim Cook" userId="d1c7cfb340f2c7ab" providerId="LiveId" clId="{62E3F0BF-74DC-4552-8C8C-069D3CDEED79}" dt="2023-04-12T01:15:11.934" v="400"/>
          <ac:grpSpMkLst>
            <pc:docMk/>
            <pc:sldMk cId="2714024876" sldId="463"/>
            <ac:grpSpMk id="15" creationId="{6EF4AA34-7A4F-D778-EBE0-BBB183A13793}"/>
          </ac:grpSpMkLst>
        </pc:grpChg>
        <pc:grpChg chg="del mod">
          <ac:chgData name="Tim Cook" userId="d1c7cfb340f2c7ab" providerId="LiveId" clId="{62E3F0BF-74DC-4552-8C8C-069D3CDEED79}" dt="2023-04-12T01:15:11.934" v="400"/>
          <ac:grpSpMkLst>
            <pc:docMk/>
            <pc:sldMk cId="2714024876" sldId="463"/>
            <ac:grpSpMk id="20" creationId="{CF3BA15B-C94A-0F99-7E95-1D6587834A80}"/>
          </ac:grpSpMkLst>
        </pc:grpChg>
        <pc:grpChg chg="del mod">
          <ac:chgData name="Tim Cook" userId="d1c7cfb340f2c7ab" providerId="LiveId" clId="{62E3F0BF-74DC-4552-8C8C-069D3CDEED79}" dt="2023-04-12T01:15:51.381" v="440"/>
          <ac:grpSpMkLst>
            <pc:docMk/>
            <pc:sldMk cId="2714024876" sldId="463"/>
            <ac:grpSpMk id="25" creationId="{6E2712D2-2DA3-74F6-B439-1C7906AAC23B}"/>
          </ac:grpSpMkLst>
        </pc:grpChg>
        <pc:grpChg chg="del mod">
          <ac:chgData name="Tim Cook" userId="d1c7cfb340f2c7ab" providerId="LiveId" clId="{62E3F0BF-74DC-4552-8C8C-069D3CDEED79}" dt="2023-04-12T01:15:39.351" v="424"/>
          <ac:grpSpMkLst>
            <pc:docMk/>
            <pc:sldMk cId="2714024876" sldId="463"/>
            <ac:grpSpMk id="30" creationId="{16FA605D-DCFA-1D89-914F-2093DD177325}"/>
          </ac:grpSpMkLst>
        </pc:grpChg>
        <pc:grpChg chg="del mod">
          <ac:chgData name="Tim Cook" userId="d1c7cfb340f2c7ab" providerId="LiveId" clId="{62E3F0BF-74DC-4552-8C8C-069D3CDEED79}" dt="2023-04-12T01:15:39.351" v="423"/>
          <ac:grpSpMkLst>
            <pc:docMk/>
            <pc:sldMk cId="2714024876" sldId="463"/>
            <ac:grpSpMk id="36" creationId="{6AD7B62C-7E91-4118-2EF9-829239A0DC93}"/>
          </ac:grpSpMkLst>
        </pc:grpChg>
        <pc:grpChg chg="del mod">
          <ac:chgData name="Tim Cook" userId="d1c7cfb340f2c7ab" providerId="LiveId" clId="{62E3F0BF-74DC-4552-8C8C-069D3CDEED79}" dt="2023-04-12T01:15:51.381" v="440"/>
          <ac:grpSpMkLst>
            <pc:docMk/>
            <pc:sldMk cId="2714024876" sldId="463"/>
            <ac:grpSpMk id="43" creationId="{02B46825-0F23-1B31-AC98-9F442F1DFB1F}"/>
          </ac:grpSpMkLst>
        </pc:grpChg>
        <pc:grpChg chg="del mod">
          <ac:chgData name="Tim Cook" userId="d1c7cfb340f2c7ab" providerId="LiveId" clId="{62E3F0BF-74DC-4552-8C8C-069D3CDEED79}" dt="2023-04-12T01:15:51.381" v="440"/>
          <ac:grpSpMkLst>
            <pc:docMk/>
            <pc:sldMk cId="2714024876" sldId="463"/>
            <ac:grpSpMk id="44" creationId="{2CA11D0B-C4BD-13D4-7929-C78FF9AEADA9}"/>
          </ac:grpSpMkLst>
        </pc:grpChg>
        <pc:grpChg chg="del mod">
          <ac:chgData name="Tim Cook" userId="d1c7cfb340f2c7ab" providerId="LiveId" clId="{62E3F0BF-74DC-4552-8C8C-069D3CDEED79}" dt="2023-04-12T01:16:02.103" v="454"/>
          <ac:grpSpMkLst>
            <pc:docMk/>
            <pc:sldMk cId="2714024876" sldId="463"/>
            <ac:grpSpMk id="50" creationId="{F089E7BA-07B1-0D0D-055D-5C5564595399}"/>
          </ac:grpSpMkLst>
        </pc:grpChg>
        <pc:grpChg chg="del mod">
          <ac:chgData name="Tim Cook" userId="d1c7cfb340f2c7ab" providerId="LiveId" clId="{62E3F0BF-74DC-4552-8C8C-069D3CDEED79}" dt="2023-04-12T01:16:02.118" v="476"/>
          <ac:grpSpMkLst>
            <pc:docMk/>
            <pc:sldMk cId="2714024876" sldId="463"/>
            <ac:grpSpMk id="51" creationId="{5D61A7D8-835E-0AD4-D167-4D45289C622E}"/>
          </ac:grpSpMkLst>
        </pc:grpChg>
        <pc:grpChg chg="del mod">
          <ac:chgData name="Tim Cook" userId="d1c7cfb340f2c7ab" providerId="LiveId" clId="{62E3F0BF-74DC-4552-8C8C-069D3CDEED79}" dt="2023-04-12T01:16:02.103" v="458"/>
          <ac:grpSpMkLst>
            <pc:docMk/>
            <pc:sldMk cId="2714024876" sldId="463"/>
            <ac:grpSpMk id="59" creationId="{3307B40C-5A50-C6E6-1425-6EFBB2B9CBEA}"/>
          </ac:grpSpMkLst>
        </pc:grpChg>
        <pc:grpChg chg="del mod">
          <ac:chgData name="Tim Cook" userId="d1c7cfb340f2c7ab" providerId="LiveId" clId="{62E3F0BF-74DC-4552-8C8C-069D3CDEED79}" dt="2023-04-12T01:16:02.103" v="456"/>
          <ac:grpSpMkLst>
            <pc:docMk/>
            <pc:sldMk cId="2714024876" sldId="463"/>
            <ac:grpSpMk id="60" creationId="{10DC3055-0275-4DB6-E5E3-75CCE4DE0473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63" creationId="{F08CFCA0-1446-4E8B-F336-025AD5B939AA}"/>
          </ac:grpSpMkLst>
        </pc:grpChg>
        <pc:grpChg chg="del mod">
          <ac:chgData name="Tim Cook" userId="d1c7cfb340f2c7ab" providerId="LiveId" clId="{62E3F0BF-74DC-4552-8C8C-069D3CDEED79}" dt="2023-04-12T01:19:54.712" v="607"/>
          <ac:grpSpMkLst>
            <pc:docMk/>
            <pc:sldMk cId="2714024876" sldId="463"/>
            <ac:grpSpMk id="72" creationId="{8CFA1926-319D-FC54-8BBA-3A2FA16C2E17}"/>
          </ac:grpSpMkLst>
        </pc:grpChg>
        <pc:grpChg chg="del mod">
          <ac:chgData name="Tim Cook" userId="d1c7cfb340f2c7ab" providerId="LiveId" clId="{62E3F0BF-74DC-4552-8C8C-069D3CDEED79}" dt="2023-04-12T01:17:37.773" v="556"/>
          <ac:grpSpMkLst>
            <pc:docMk/>
            <pc:sldMk cId="2714024876" sldId="463"/>
            <ac:grpSpMk id="78" creationId="{DEF780DE-E705-C06E-19CD-C9B8D2F34BB2}"/>
          </ac:grpSpMkLst>
        </pc:grpChg>
        <pc:grpChg chg="del mod">
          <ac:chgData name="Tim Cook" userId="d1c7cfb340f2c7ab" providerId="LiveId" clId="{62E3F0BF-74DC-4552-8C8C-069D3CDEED79}" dt="2023-04-12T01:17:43.787" v="564"/>
          <ac:grpSpMkLst>
            <pc:docMk/>
            <pc:sldMk cId="2714024876" sldId="463"/>
            <ac:grpSpMk id="82" creationId="{6D1B6D09-B537-A299-6E09-193E3EC3D48B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86" creationId="{7FF46D49-2892-73E4-DA0B-CDC75A1491C3}"/>
          </ac:grpSpMkLst>
        </pc:grpChg>
        <pc:grpChg chg="add 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87" creationId="{F2F68D92-620A-2C34-5E27-63BA4FE41A37}"/>
          </ac:grpSpMkLst>
        </pc:grpChg>
        <pc:grpChg chg="add del mod">
          <ac:chgData name="Tim Cook" userId="d1c7cfb340f2c7ab" providerId="LiveId" clId="{62E3F0BF-74DC-4552-8C8C-069D3CDEED79}" dt="2023-04-12T01:19:54.712" v="606"/>
          <ac:grpSpMkLst>
            <pc:docMk/>
            <pc:sldMk cId="2714024876" sldId="463"/>
            <ac:grpSpMk id="90" creationId="{F1C3AAE9-7CB8-B256-2906-0F695105D018}"/>
          </ac:grpSpMkLst>
        </pc:grpChg>
        <pc:grpChg chg="add 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00" creationId="{C402AD16-BC76-B2A7-054B-E7C20399D78D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17" creationId="{98844BB8-01EA-C5AA-B11A-B81DB29C6A6D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18" creationId="{F2FE3711-D71F-C67E-8E9F-9C569697EAC2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25" creationId="{20E1CBF1-B202-F71B-B08C-3CA96F3934FD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26" creationId="{3E7B5DB4-2B1C-0E16-7ACE-4C75909F71C4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44" creationId="{EF2EE8F2-283E-ABFE-AA11-F3F4667A1E41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45" creationId="{3A97CC8A-D469-F176-C918-28795E0A5FEA}"/>
          </ac:grpSpMkLst>
        </pc:grpChg>
        <pc:grpChg chg="del mod">
          <ac:chgData name="Tim Cook" userId="d1c7cfb340f2c7ab" providerId="LiveId" clId="{62E3F0BF-74DC-4552-8C8C-069D3CDEED79}" dt="2023-04-12T01:20:19.064" v="634"/>
          <ac:grpSpMkLst>
            <pc:docMk/>
            <pc:sldMk cId="2714024876" sldId="463"/>
            <ac:grpSpMk id="152" creationId="{1C5C89CA-7EE2-8310-184F-AFB2B4A0DFD7}"/>
          </ac:grpSpMkLst>
        </pc:grpChg>
        <pc:grpChg chg="mod">
          <ac:chgData name="Tim Cook" userId="d1c7cfb340f2c7ab" providerId="LiveId" clId="{62E3F0BF-74DC-4552-8C8C-069D3CDEED79}" dt="2023-04-12T01:20:27.705" v="643"/>
          <ac:grpSpMkLst>
            <pc:docMk/>
            <pc:sldMk cId="2714024876" sldId="463"/>
            <ac:grpSpMk id="161" creationId="{2E2A1F38-7942-A6A5-627A-960FE9EAA880}"/>
          </ac:grpSpMkLst>
        </pc:grpChg>
        <pc:inkChg chg="add del mod">
          <ac:chgData name="Tim Cook" userId="d1c7cfb340f2c7ab" providerId="LiveId" clId="{62E3F0BF-74DC-4552-8C8C-069D3CDEED79}" dt="2023-04-12T01:16:02.118" v="470"/>
          <ac:inkMkLst>
            <pc:docMk/>
            <pc:sldMk cId="2714024876" sldId="463"/>
            <ac:inkMk id="3" creationId="{22F10821-558A-8C5B-280A-0FB407BDF956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2714024876" sldId="463"/>
            <ac:inkMk id="3" creationId="{D589B4B0-35C4-6C2F-657B-391C7F764D49}"/>
          </ac:inkMkLst>
        </pc:inkChg>
        <pc:inkChg chg="add del mod">
          <ac:chgData name="Tim Cook" userId="d1c7cfb340f2c7ab" providerId="LiveId" clId="{62E3F0BF-74DC-4552-8C8C-069D3CDEED79}" dt="2023-04-12T01:16:02.103" v="452"/>
          <ac:inkMkLst>
            <pc:docMk/>
            <pc:sldMk cId="2714024876" sldId="463"/>
            <ac:inkMk id="4" creationId="{D82BDA7D-917D-5B08-2DDC-8A9C02157CEE}"/>
          </ac:inkMkLst>
        </pc:inkChg>
        <pc:inkChg chg="add del mod">
          <ac:chgData name="Tim Cook" userId="d1c7cfb340f2c7ab" providerId="LiveId" clId="{62E3F0BF-74DC-4552-8C8C-069D3CDEED79}" dt="2023-04-12T01:16:02.118" v="473"/>
          <ac:inkMkLst>
            <pc:docMk/>
            <pc:sldMk cId="2714024876" sldId="463"/>
            <ac:inkMk id="5" creationId="{D589605F-606C-3D26-A978-1596487C0AD0}"/>
          </ac:inkMkLst>
        </pc:inkChg>
        <pc:inkChg chg="add del mod">
          <ac:chgData name="Tim Cook" userId="d1c7cfb340f2c7ab" providerId="LiveId" clId="{62E3F0BF-74DC-4552-8C8C-069D3CDEED79}" dt="2023-04-12T01:16:02.118" v="467"/>
          <ac:inkMkLst>
            <pc:docMk/>
            <pc:sldMk cId="2714024876" sldId="463"/>
            <ac:inkMk id="6" creationId="{E45E3416-3240-ED70-9FB8-62DCCAF73463}"/>
          </ac:inkMkLst>
        </pc:inkChg>
        <pc:inkChg chg="add del mod">
          <ac:chgData name="Tim Cook" userId="d1c7cfb340f2c7ab" providerId="LiveId" clId="{62E3F0BF-74DC-4552-8C8C-069D3CDEED79}" dt="2023-04-12T01:16:02.103" v="449"/>
          <ac:inkMkLst>
            <pc:docMk/>
            <pc:sldMk cId="2714024876" sldId="463"/>
            <ac:inkMk id="7" creationId="{A051881F-2DBB-C9D4-3D2D-3E72A2196D24}"/>
          </ac:inkMkLst>
        </pc:inkChg>
        <pc:inkChg chg="add del mod">
          <ac:chgData name="Tim Cook" userId="d1c7cfb340f2c7ab" providerId="LiveId" clId="{62E3F0BF-74DC-4552-8C8C-069D3CDEED79}" dt="2023-04-12T01:16:02.103" v="459"/>
          <ac:inkMkLst>
            <pc:docMk/>
            <pc:sldMk cId="2714024876" sldId="463"/>
            <ac:inkMk id="8" creationId="{B6985668-0A73-272E-7A8B-E07D7D6EA26A}"/>
          </ac:inkMkLst>
        </pc:inkChg>
        <pc:inkChg chg="add del mod">
          <ac:chgData name="Tim Cook" userId="d1c7cfb340f2c7ab" providerId="LiveId" clId="{62E3F0BF-74DC-4552-8C8C-069D3CDEED79}" dt="2023-04-12T01:16:02.103" v="462"/>
          <ac:inkMkLst>
            <pc:docMk/>
            <pc:sldMk cId="2714024876" sldId="463"/>
            <ac:inkMk id="9" creationId="{8ECE95B7-1DE4-D493-09AB-4E84FE0B3133}"/>
          </ac:inkMkLst>
        </pc:inkChg>
        <pc:inkChg chg="add del">
          <ac:chgData name="Tim Cook" userId="d1c7cfb340f2c7ab" providerId="LiveId" clId="{62E3F0BF-74DC-4552-8C8C-069D3CDEED79}" dt="2023-04-12T01:16:02.103" v="460"/>
          <ac:inkMkLst>
            <pc:docMk/>
            <pc:sldMk cId="2714024876" sldId="463"/>
            <ac:inkMk id="12" creationId="{6B7D95DA-F5A1-04ED-289B-25A674BE7563}"/>
          </ac:inkMkLst>
        </pc:inkChg>
        <pc:inkChg chg="add del mod">
          <ac:chgData name="Tim Cook" userId="d1c7cfb340f2c7ab" providerId="LiveId" clId="{62E3F0BF-74DC-4552-8C8C-069D3CDEED79}" dt="2023-04-12T01:16:02.118" v="475"/>
          <ac:inkMkLst>
            <pc:docMk/>
            <pc:sldMk cId="2714024876" sldId="463"/>
            <ac:inkMk id="13" creationId="{849E726F-193F-8D97-6E9B-D4006FAE90BF}"/>
          </ac:inkMkLst>
        </pc:inkChg>
        <pc:inkChg chg="add del mod">
          <ac:chgData name="Tim Cook" userId="d1c7cfb340f2c7ab" providerId="LiveId" clId="{62E3F0BF-74DC-4552-8C8C-069D3CDEED79}" dt="2023-04-12T01:16:02.103" v="457"/>
          <ac:inkMkLst>
            <pc:docMk/>
            <pc:sldMk cId="2714024876" sldId="463"/>
            <ac:inkMk id="14" creationId="{5114EC31-3787-81C1-A062-699E1A2AD67E}"/>
          </ac:inkMkLst>
        </pc:inkChg>
        <pc:inkChg chg="add del mod">
          <ac:chgData name="Tim Cook" userId="d1c7cfb340f2c7ab" providerId="LiveId" clId="{62E3F0BF-74DC-4552-8C8C-069D3CDEED79}" dt="2023-04-12T01:15:37.516" v="412"/>
          <ac:inkMkLst>
            <pc:docMk/>
            <pc:sldMk cId="2714024876" sldId="463"/>
            <ac:inkMk id="16" creationId="{25ABC48C-0B38-B4F6-A266-897A6F17087B}"/>
          </ac:inkMkLst>
        </pc:inkChg>
        <pc:inkChg chg="add del mod">
          <ac:chgData name="Tim Cook" userId="d1c7cfb340f2c7ab" providerId="LiveId" clId="{62E3F0BF-74DC-4552-8C8C-069D3CDEED79}" dt="2023-04-12T01:15:37.532" v="417"/>
          <ac:inkMkLst>
            <pc:docMk/>
            <pc:sldMk cId="2714024876" sldId="463"/>
            <ac:inkMk id="17" creationId="{CEF2F618-0545-AE76-D7BA-CE1A278B284A}"/>
          </ac:inkMkLst>
        </pc:inkChg>
        <pc:inkChg chg="add del mod">
          <ac:chgData name="Tim Cook" userId="d1c7cfb340f2c7ab" providerId="LiveId" clId="{62E3F0BF-74DC-4552-8C8C-069D3CDEED79}" dt="2023-04-12T01:15:37.532" v="418"/>
          <ac:inkMkLst>
            <pc:docMk/>
            <pc:sldMk cId="2714024876" sldId="463"/>
            <ac:inkMk id="18" creationId="{C5F7127B-7A38-BEA5-9B1D-E0E068560DBC}"/>
          </ac:inkMkLst>
        </pc:inkChg>
        <pc:inkChg chg="add del mod">
          <ac:chgData name="Tim Cook" userId="d1c7cfb340f2c7ab" providerId="LiveId" clId="{62E3F0BF-74DC-4552-8C8C-069D3CDEED79}" dt="2023-04-12T01:15:37.532" v="413"/>
          <ac:inkMkLst>
            <pc:docMk/>
            <pc:sldMk cId="2714024876" sldId="463"/>
            <ac:inkMk id="19" creationId="{60C186AE-078F-56C9-4820-7E515D10F9EE}"/>
          </ac:inkMkLst>
        </pc:inkChg>
        <pc:inkChg chg="add del mod">
          <ac:chgData name="Tim Cook" userId="d1c7cfb340f2c7ab" providerId="LiveId" clId="{62E3F0BF-74DC-4552-8C8C-069D3CDEED79}" dt="2023-04-12T01:15:37.532" v="416"/>
          <ac:inkMkLst>
            <pc:docMk/>
            <pc:sldMk cId="2714024876" sldId="463"/>
            <ac:inkMk id="21" creationId="{316849D7-14B1-3257-29FF-98C86FBED2F3}"/>
          </ac:inkMkLst>
        </pc:inkChg>
        <pc:inkChg chg="add del mod">
          <ac:chgData name="Tim Cook" userId="d1c7cfb340f2c7ab" providerId="LiveId" clId="{62E3F0BF-74DC-4552-8C8C-069D3CDEED79}" dt="2023-04-12T01:15:37.532" v="419"/>
          <ac:inkMkLst>
            <pc:docMk/>
            <pc:sldMk cId="2714024876" sldId="463"/>
            <ac:inkMk id="22" creationId="{CBE1B35D-4245-17E5-8698-DF3B163C953A}"/>
          </ac:inkMkLst>
        </pc:inkChg>
        <pc:inkChg chg="add del mod">
          <ac:chgData name="Tim Cook" userId="d1c7cfb340f2c7ab" providerId="LiveId" clId="{62E3F0BF-74DC-4552-8C8C-069D3CDEED79}" dt="2023-04-12T01:15:37.532" v="414"/>
          <ac:inkMkLst>
            <pc:docMk/>
            <pc:sldMk cId="2714024876" sldId="463"/>
            <ac:inkMk id="23" creationId="{ED285B9E-95E9-C6B0-F121-9702121B2CA1}"/>
          </ac:inkMkLst>
        </pc:inkChg>
        <pc:inkChg chg="add del mod">
          <ac:chgData name="Tim Cook" userId="d1c7cfb340f2c7ab" providerId="LiveId" clId="{62E3F0BF-74DC-4552-8C8C-069D3CDEED79}" dt="2023-04-12T01:15:37.532" v="415"/>
          <ac:inkMkLst>
            <pc:docMk/>
            <pc:sldMk cId="2714024876" sldId="463"/>
            <ac:inkMk id="24" creationId="{4DA07377-7855-8CA6-0E19-F90793FDDCE9}"/>
          </ac:inkMkLst>
        </pc:inkChg>
        <pc:inkChg chg="add del">
          <ac:chgData name="Tim Cook" userId="d1c7cfb340f2c7ab" providerId="LiveId" clId="{62E3F0BF-74DC-4552-8C8C-069D3CDEED79}" dt="2023-04-12T01:15:39.351" v="425"/>
          <ac:inkMkLst>
            <pc:docMk/>
            <pc:sldMk cId="2714024876" sldId="463"/>
            <ac:inkMk id="26" creationId="{EDD23FA9-5987-069C-E0FD-122E69ED5D6C}"/>
          </ac:inkMkLst>
        </pc:inkChg>
        <pc:inkChg chg="add del mod">
          <ac:chgData name="Tim Cook" userId="d1c7cfb340f2c7ab" providerId="LiveId" clId="{62E3F0BF-74DC-4552-8C8C-069D3CDEED79}" dt="2023-04-12T01:15:39.351" v="426"/>
          <ac:inkMkLst>
            <pc:docMk/>
            <pc:sldMk cId="2714024876" sldId="463"/>
            <ac:inkMk id="27" creationId="{FC3DEDD3-0A3C-3304-58B9-D7193E75AD28}"/>
          </ac:inkMkLst>
        </pc:inkChg>
        <pc:inkChg chg="add del mod">
          <ac:chgData name="Tim Cook" userId="d1c7cfb340f2c7ab" providerId="LiveId" clId="{62E3F0BF-74DC-4552-8C8C-069D3CDEED79}" dt="2023-04-12T01:15:39.351" v="422"/>
          <ac:inkMkLst>
            <pc:docMk/>
            <pc:sldMk cId="2714024876" sldId="463"/>
            <ac:inkMk id="28" creationId="{200DC090-DF7C-790D-1894-ED9DACA9C64F}"/>
          </ac:inkMkLst>
        </pc:inkChg>
        <pc:inkChg chg="add del mod">
          <ac:chgData name="Tim Cook" userId="d1c7cfb340f2c7ab" providerId="LiveId" clId="{62E3F0BF-74DC-4552-8C8C-069D3CDEED79}" dt="2023-04-12T01:15:39.351" v="424"/>
          <ac:inkMkLst>
            <pc:docMk/>
            <pc:sldMk cId="2714024876" sldId="463"/>
            <ac:inkMk id="29" creationId="{4E6B7840-0719-9EBC-7AF8-4CED04C746C1}"/>
          </ac:inkMkLst>
        </pc:inkChg>
        <pc:inkChg chg="add del">
          <ac:chgData name="Tim Cook" userId="d1c7cfb340f2c7ab" providerId="LiveId" clId="{62E3F0BF-74DC-4552-8C8C-069D3CDEED79}" dt="2023-04-12T01:16:02.103" v="463"/>
          <ac:inkMkLst>
            <pc:docMk/>
            <pc:sldMk cId="2714024876" sldId="463"/>
            <ac:inkMk id="31" creationId="{ED72CE8C-5255-927A-853E-063B7BF3D620}"/>
          </ac:inkMkLst>
        </pc:inkChg>
        <pc:inkChg chg="add del mod">
          <ac:chgData name="Tim Cook" userId="d1c7cfb340f2c7ab" providerId="LiveId" clId="{62E3F0BF-74DC-4552-8C8C-069D3CDEED79}" dt="2023-04-12T01:15:39.351" v="420"/>
          <ac:inkMkLst>
            <pc:docMk/>
            <pc:sldMk cId="2714024876" sldId="463"/>
            <ac:inkMk id="32" creationId="{71DC7409-10C3-98E9-835E-406B21029388}"/>
          </ac:inkMkLst>
        </pc:inkChg>
        <pc:inkChg chg="add del mod">
          <ac:chgData name="Tim Cook" userId="d1c7cfb340f2c7ab" providerId="LiveId" clId="{62E3F0BF-74DC-4552-8C8C-069D3CDEED79}" dt="2023-04-12T01:15:39.351" v="427"/>
          <ac:inkMkLst>
            <pc:docMk/>
            <pc:sldMk cId="2714024876" sldId="463"/>
            <ac:inkMk id="33" creationId="{4B064A93-1268-BCC6-BABA-8D3625D9D70E}"/>
          </ac:inkMkLst>
        </pc:inkChg>
        <pc:inkChg chg="add del mod">
          <ac:chgData name="Tim Cook" userId="d1c7cfb340f2c7ab" providerId="LiveId" clId="{62E3F0BF-74DC-4552-8C8C-069D3CDEED79}" dt="2023-04-12T01:15:39.351" v="423"/>
          <ac:inkMkLst>
            <pc:docMk/>
            <pc:sldMk cId="2714024876" sldId="463"/>
            <ac:inkMk id="34" creationId="{5151E8FE-C6E6-CFA8-427B-EB8FF1E7282E}"/>
          </ac:inkMkLst>
        </pc:inkChg>
        <pc:inkChg chg="add del mod">
          <ac:chgData name="Tim Cook" userId="d1c7cfb340f2c7ab" providerId="LiveId" clId="{62E3F0BF-74DC-4552-8C8C-069D3CDEED79}" dt="2023-04-12T01:15:39.351" v="421"/>
          <ac:inkMkLst>
            <pc:docMk/>
            <pc:sldMk cId="2714024876" sldId="463"/>
            <ac:inkMk id="35" creationId="{94C57236-82CC-2FA9-9A05-D85D690C71B4}"/>
          </ac:inkMkLst>
        </pc:inkChg>
        <pc:inkChg chg="add del mod">
          <ac:chgData name="Tim Cook" userId="d1c7cfb340f2c7ab" providerId="LiveId" clId="{62E3F0BF-74DC-4552-8C8C-069D3CDEED79}" dt="2023-04-12T01:16:02.103" v="455"/>
          <ac:inkMkLst>
            <pc:docMk/>
            <pc:sldMk cId="2714024876" sldId="463"/>
            <ac:inkMk id="37" creationId="{4A699DEF-EFE5-A394-10F9-7E3110F18292}"/>
          </ac:inkMkLst>
        </pc:inkChg>
        <pc:inkChg chg="add del mod">
          <ac:chgData name="Tim Cook" userId="d1c7cfb340f2c7ab" providerId="LiveId" clId="{62E3F0BF-74DC-4552-8C8C-069D3CDEED79}" dt="2023-04-12T01:16:02.118" v="476"/>
          <ac:inkMkLst>
            <pc:docMk/>
            <pc:sldMk cId="2714024876" sldId="463"/>
            <ac:inkMk id="38" creationId="{898C491C-36F6-0EBA-671B-4215AA75217C}"/>
          </ac:inkMkLst>
        </pc:inkChg>
        <pc:inkChg chg="add del mod">
          <ac:chgData name="Tim Cook" userId="d1c7cfb340f2c7ab" providerId="LiveId" clId="{62E3F0BF-74DC-4552-8C8C-069D3CDEED79}" dt="2023-04-12T01:16:02.103" v="450"/>
          <ac:inkMkLst>
            <pc:docMk/>
            <pc:sldMk cId="2714024876" sldId="463"/>
            <ac:inkMk id="39" creationId="{9DCE846C-F705-3B74-ECC9-A6657FBBA9E1}"/>
          </ac:inkMkLst>
        </pc:inkChg>
        <pc:inkChg chg="add del mod">
          <ac:chgData name="Tim Cook" userId="d1c7cfb340f2c7ab" providerId="LiveId" clId="{62E3F0BF-74DC-4552-8C8C-069D3CDEED79}" dt="2023-04-12T01:16:02.118" v="472"/>
          <ac:inkMkLst>
            <pc:docMk/>
            <pc:sldMk cId="2714024876" sldId="463"/>
            <ac:inkMk id="40" creationId="{4DDE728C-490D-EAF0-4EB8-51ABA024493F}"/>
          </ac:inkMkLst>
        </pc:inkChg>
        <pc:inkChg chg="add del mod">
          <ac:chgData name="Tim Cook" userId="d1c7cfb340f2c7ab" providerId="LiveId" clId="{62E3F0BF-74DC-4552-8C8C-069D3CDEED79}" dt="2023-04-12T01:16:02.118" v="477"/>
          <ac:inkMkLst>
            <pc:docMk/>
            <pc:sldMk cId="2714024876" sldId="463"/>
            <ac:inkMk id="41" creationId="{5B56512E-721B-73AF-394F-347FB25C8D3D}"/>
          </ac:inkMkLst>
        </pc:inkChg>
        <pc:inkChg chg="add del mod">
          <ac:chgData name="Tim Cook" userId="d1c7cfb340f2c7ab" providerId="LiveId" clId="{62E3F0BF-74DC-4552-8C8C-069D3CDEED79}" dt="2023-04-12T01:16:02.118" v="469"/>
          <ac:inkMkLst>
            <pc:docMk/>
            <pc:sldMk cId="2714024876" sldId="463"/>
            <ac:inkMk id="42" creationId="{473E20F8-B206-DDE1-A51B-7ECF37F1D390}"/>
          </ac:inkMkLst>
        </pc:inkChg>
        <pc:inkChg chg="add del mod">
          <ac:chgData name="Tim Cook" userId="d1c7cfb340f2c7ab" providerId="LiveId" clId="{62E3F0BF-74DC-4552-8C8C-069D3CDEED79}" dt="2023-04-12T01:16:02.118" v="468"/>
          <ac:inkMkLst>
            <pc:docMk/>
            <pc:sldMk cId="2714024876" sldId="463"/>
            <ac:inkMk id="45" creationId="{5F98AB64-FDB7-7350-1D41-33751045AF79}"/>
          </ac:inkMkLst>
        </pc:inkChg>
        <pc:inkChg chg="add del mod">
          <ac:chgData name="Tim Cook" userId="d1c7cfb340f2c7ab" providerId="LiveId" clId="{62E3F0BF-74DC-4552-8C8C-069D3CDEED79}" dt="2023-04-12T01:16:02.118" v="465"/>
          <ac:inkMkLst>
            <pc:docMk/>
            <pc:sldMk cId="2714024876" sldId="463"/>
            <ac:inkMk id="46" creationId="{DB591DC2-3110-35E4-F0FB-6D917C04593C}"/>
          </ac:inkMkLst>
        </pc:inkChg>
        <pc:inkChg chg="add del mod">
          <ac:chgData name="Tim Cook" userId="d1c7cfb340f2c7ab" providerId="LiveId" clId="{62E3F0BF-74DC-4552-8C8C-069D3CDEED79}" dt="2023-04-12T01:16:02.103" v="461"/>
          <ac:inkMkLst>
            <pc:docMk/>
            <pc:sldMk cId="2714024876" sldId="463"/>
            <ac:inkMk id="47" creationId="{4CD95133-774C-146B-209D-6AA1C86DA8DA}"/>
          </ac:inkMkLst>
        </pc:inkChg>
        <pc:inkChg chg="add del mod">
          <ac:chgData name="Tim Cook" userId="d1c7cfb340f2c7ab" providerId="LiveId" clId="{62E3F0BF-74DC-4552-8C8C-069D3CDEED79}" dt="2023-04-12T01:16:02.103" v="454"/>
          <ac:inkMkLst>
            <pc:docMk/>
            <pc:sldMk cId="2714024876" sldId="463"/>
            <ac:inkMk id="48" creationId="{3E97BD74-DB2B-DD65-8EEB-5A9BEC61A81A}"/>
          </ac:inkMkLst>
        </pc:inkChg>
        <pc:inkChg chg="add del mod">
          <ac:chgData name="Tim Cook" userId="d1c7cfb340f2c7ab" providerId="LiveId" clId="{62E3F0BF-74DC-4552-8C8C-069D3CDEED79}" dt="2023-04-12T01:16:02.103" v="464"/>
          <ac:inkMkLst>
            <pc:docMk/>
            <pc:sldMk cId="2714024876" sldId="463"/>
            <ac:inkMk id="49" creationId="{794DC526-9789-4506-1798-B939428FBE2B}"/>
          </ac:inkMkLst>
        </pc:inkChg>
        <pc:inkChg chg="add del mod">
          <ac:chgData name="Tim Cook" userId="d1c7cfb340f2c7ab" providerId="LiveId" clId="{62E3F0BF-74DC-4552-8C8C-069D3CDEED79}" dt="2023-04-12T01:16:02.103" v="456"/>
          <ac:inkMkLst>
            <pc:docMk/>
            <pc:sldMk cId="2714024876" sldId="463"/>
            <ac:inkMk id="52" creationId="{8F557966-A4BE-BBF1-F751-9E8EE13D4821}"/>
          </ac:inkMkLst>
        </pc:inkChg>
        <pc:inkChg chg="add del mod">
          <ac:chgData name="Tim Cook" userId="d1c7cfb340f2c7ab" providerId="LiveId" clId="{62E3F0BF-74DC-4552-8C8C-069D3CDEED79}" dt="2023-04-12T01:16:02.103" v="451"/>
          <ac:inkMkLst>
            <pc:docMk/>
            <pc:sldMk cId="2714024876" sldId="463"/>
            <ac:inkMk id="53" creationId="{CE42275A-97D1-59E5-2363-A444FFAC19E9}"/>
          </ac:inkMkLst>
        </pc:inkChg>
        <pc:inkChg chg="add del mod">
          <ac:chgData name="Tim Cook" userId="d1c7cfb340f2c7ab" providerId="LiveId" clId="{62E3F0BF-74DC-4552-8C8C-069D3CDEED79}" dt="2023-04-12T01:16:02.118" v="474"/>
          <ac:inkMkLst>
            <pc:docMk/>
            <pc:sldMk cId="2714024876" sldId="463"/>
            <ac:inkMk id="54" creationId="{FC95264E-F3CA-E7C6-FBEE-2D89BDA31432}"/>
          </ac:inkMkLst>
        </pc:inkChg>
        <pc:inkChg chg="add del mod">
          <ac:chgData name="Tim Cook" userId="d1c7cfb340f2c7ab" providerId="LiveId" clId="{62E3F0BF-74DC-4552-8C8C-069D3CDEED79}" dt="2023-04-12T01:16:02.103" v="453"/>
          <ac:inkMkLst>
            <pc:docMk/>
            <pc:sldMk cId="2714024876" sldId="463"/>
            <ac:inkMk id="55" creationId="{6D97942C-15B3-B170-E9E2-F70B5F12D512}"/>
          </ac:inkMkLst>
        </pc:inkChg>
        <pc:inkChg chg="add del">
          <ac:chgData name="Tim Cook" userId="d1c7cfb340f2c7ab" providerId="LiveId" clId="{62E3F0BF-74DC-4552-8C8C-069D3CDEED79}" dt="2023-04-12T01:16:02.118" v="466"/>
          <ac:inkMkLst>
            <pc:docMk/>
            <pc:sldMk cId="2714024876" sldId="463"/>
            <ac:inkMk id="56" creationId="{178C91D8-78AF-0EB3-A41A-ED22EC1C5296}"/>
          </ac:inkMkLst>
        </pc:inkChg>
        <pc:inkChg chg="add del mod">
          <ac:chgData name="Tim Cook" userId="d1c7cfb340f2c7ab" providerId="LiveId" clId="{62E3F0BF-74DC-4552-8C8C-069D3CDEED79}" dt="2023-04-12T01:16:02.103" v="458"/>
          <ac:inkMkLst>
            <pc:docMk/>
            <pc:sldMk cId="2714024876" sldId="463"/>
            <ac:inkMk id="57" creationId="{5D6CF74A-27E8-0EC6-EE7D-98E02DBF5042}"/>
          </ac:inkMkLst>
        </pc:inkChg>
        <pc:inkChg chg="add del mod">
          <ac:chgData name="Tim Cook" userId="d1c7cfb340f2c7ab" providerId="LiveId" clId="{62E3F0BF-74DC-4552-8C8C-069D3CDEED79}" dt="2023-04-12T01:16:02.118" v="471"/>
          <ac:inkMkLst>
            <pc:docMk/>
            <pc:sldMk cId="2714024876" sldId="463"/>
            <ac:inkMk id="58" creationId="{90C2D2D0-9B71-4D7B-CCAB-E9D6CE30BBFF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61" creationId="{1006F434-B380-2977-0C22-47E9BBD4B30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62" creationId="{0C61A410-14F1-22CC-2C8D-9AF0690E01EE}"/>
          </ac:inkMkLst>
        </pc:inkChg>
        <pc:inkChg chg="add del mod">
          <ac:chgData name="Tim Cook" userId="d1c7cfb340f2c7ab" providerId="LiveId" clId="{62E3F0BF-74DC-4552-8C8C-069D3CDEED79}" dt="2023-04-12T01:19:54.712" v="601"/>
          <ac:inkMkLst>
            <pc:docMk/>
            <pc:sldMk cId="2714024876" sldId="463"/>
            <ac:inkMk id="64" creationId="{BBECCE2D-D745-5286-1173-1652C2B0961F}"/>
          </ac:inkMkLst>
        </pc:inkChg>
        <pc:inkChg chg="add del mod">
          <ac:chgData name="Tim Cook" userId="d1c7cfb340f2c7ab" providerId="LiveId" clId="{62E3F0BF-74DC-4552-8C8C-069D3CDEED79}" dt="2023-04-12T01:19:54.712" v="599"/>
          <ac:inkMkLst>
            <pc:docMk/>
            <pc:sldMk cId="2714024876" sldId="463"/>
            <ac:inkMk id="65" creationId="{D6C56877-DAF9-06C1-DD2B-A44101146BBA}"/>
          </ac:inkMkLst>
        </pc:inkChg>
        <pc:inkChg chg="add del mod">
          <ac:chgData name="Tim Cook" userId="d1c7cfb340f2c7ab" providerId="LiveId" clId="{62E3F0BF-74DC-4552-8C8C-069D3CDEED79}" dt="2023-04-12T01:19:54.712" v="609"/>
          <ac:inkMkLst>
            <pc:docMk/>
            <pc:sldMk cId="2714024876" sldId="463"/>
            <ac:inkMk id="66" creationId="{F3F78442-C3B5-6D25-24E5-A7F0D83A9164}"/>
          </ac:inkMkLst>
        </pc:inkChg>
        <pc:inkChg chg="add del mod">
          <ac:chgData name="Tim Cook" userId="d1c7cfb340f2c7ab" providerId="LiveId" clId="{62E3F0BF-74DC-4552-8C8C-069D3CDEED79}" dt="2023-04-12T01:19:54.712" v="602"/>
          <ac:inkMkLst>
            <pc:docMk/>
            <pc:sldMk cId="2714024876" sldId="463"/>
            <ac:inkMk id="67" creationId="{AA712E8F-9D3D-8984-9F32-9BA760C40DA1}"/>
          </ac:inkMkLst>
        </pc:inkChg>
        <pc:inkChg chg="add del mod">
          <ac:chgData name="Tim Cook" userId="d1c7cfb340f2c7ab" providerId="LiveId" clId="{62E3F0BF-74DC-4552-8C8C-069D3CDEED79}" dt="2023-04-12T01:19:54.712" v="598"/>
          <ac:inkMkLst>
            <pc:docMk/>
            <pc:sldMk cId="2714024876" sldId="463"/>
            <ac:inkMk id="68" creationId="{A5D7B9D2-76CE-D685-1BDB-53B30D89B9E9}"/>
          </ac:inkMkLst>
        </pc:inkChg>
        <pc:inkChg chg="add del mod">
          <ac:chgData name="Tim Cook" userId="d1c7cfb340f2c7ab" providerId="LiveId" clId="{62E3F0BF-74DC-4552-8C8C-069D3CDEED79}" dt="2023-04-12T01:19:54.712" v="603"/>
          <ac:inkMkLst>
            <pc:docMk/>
            <pc:sldMk cId="2714024876" sldId="463"/>
            <ac:inkMk id="69" creationId="{8BB6AEFB-CA9B-8E51-7DC5-43909AF2628F}"/>
          </ac:inkMkLst>
        </pc:inkChg>
        <pc:inkChg chg="add del mod">
          <ac:chgData name="Tim Cook" userId="d1c7cfb340f2c7ab" providerId="LiveId" clId="{62E3F0BF-74DC-4552-8C8C-069D3CDEED79}" dt="2023-04-12T01:19:54.712" v="605"/>
          <ac:inkMkLst>
            <pc:docMk/>
            <pc:sldMk cId="2714024876" sldId="463"/>
            <ac:inkMk id="70" creationId="{8F3BFDDC-03F7-B9A8-C3B4-C3F0886C7BC6}"/>
          </ac:inkMkLst>
        </pc:inkChg>
        <pc:inkChg chg="add del mod">
          <ac:chgData name="Tim Cook" userId="d1c7cfb340f2c7ab" providerId="LiveId" clId="{62E3F0BF-74DC-4552-8C8C-069D3CDEED79}" dt="2023-04-12T01:19:54.712" v="607"/>
          <ac:inkMkLst>
            <pc:docMk/>
            <pc:sldMk cId="2714024876" sldId="463"/>
            <ac:inkMk id="71" creationId="{5928BBD4-EC34-B716-03CD-57E3012DD745}"/>
          </ac:inkMkLst>
        </pc:inkChg>
        <pc:inkChg chg="add del">
          <ac:chgData name="Tim Cook" userId="d1c7cfb340f2c7ab" providerId="LiveId" clId="{62E3F0BF-74DC-4552-8C8C-069D3CDEED79}" dt="2023-04-12T01:17:31.426" v="548"/>
          <ac:inkMkLst>
            <pc:docMk/>
            <pc:sldMk cId="2714024876" sldId="463"/>
            <ac:inkMk id="73" creationId="{7B92BFD2-62DE-CD12-99BF-F629110A8C6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74" creationId="{4BCF91F9-AC81-F48C-3030-E87439EBFFE0}"/>
          </ac:inkMkLst>
        </pc:inkChg>
        <pc:inkChg chg="add del mod">
          <ac:chgData name="Tim Cook" userId="d1c7cfb340f2c7ab" providerId="LiveId" clId="{62E3F0BF-74DC-4552-8C8C-069D3CDEED79}" dt="2023-04-12T01:17:37.758" v="554"/>
          <ac:inkMkLst>
            <pc:docMk/>
            <pc:sldMk cId="2714024876" sldId="463"/>
            <ac:inkMk id="75" creationId="{530D284A-DCF5-4BE7-5E2F-90638D7E386B}"/>
          </ac:inkMkLst>
        </pc:inkChg>
        <pc:inkChg chg="add del mod">
          <ac:chgData name="Tim Cook" userId="d1c7cfb340f2c7ab" providerId="LiveId" clId="{62E3F0BF-74DC-4552-8C8C-069D3CDEED79}" dt="2023-04-12T01:17:37.773" v="555"/>
          <ac:inkMkLst>
            <pc:docMk/>
            <pc:sldMk cId="2714024876" sldId="463"/>
            <ac:inkMk id="76" creationId="{5F86BF1D-A82E-7B2A-D609-9B37F90C6810}"/>
          </ac:inkMkLst>
        </pc:inkChg>
        <pc:inkChg chg="add del mod">
          <ac:chgData name="Tim Cook" userId="d1c7cfb340f2c7ab" providerId="LiveId" clId="{62E3F0BF-74DC-4552-8C8C-069D3CDEED79}" dt="2023-04-12T01:17:37.773" v="556"/>
          <ac:inkMkLst>
            <pc:docMk/>
            <pc:sldMk cId="2714024876" sldId="463"/>
            <ac:inkMk id="77" creationId="{5075EA87-7CFE-4F2C-86BE-98AA3F93A96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79" creationId="{66216744-AE1B-F4ED-65F3-6A99B9E14E31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0" creationId="{56BC6DB5-BF78-14B6-4FD9-F6C065DD2C5D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1" creationId="{B871E7FA-66AE-0EF0-9269-BE9E66A58EA3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3" creationId="{6AD5427C-8C16-ED25-096D-E1723BAA69DE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4" creationId="{98324CCD-0F54-FD0A-534B-730099FBDDD5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5" creationId="{0D95E99C-37A8-A664-E6AA-76866A624254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8" creationId="{1E8284E5-8F6B-C7F5-AAE7-0E3980675A57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9" creationId="{D191FBAD-089F-355C-A0A2-0DC99716EF36}"/>
          </ac:inkMkLst>
        </pc:inkChg>
        <pc:inkChg chg="del mod">
          <ac:chgData name="Tim Cook" userId="d1c7cfb340f2c7ab" providerId="LiveId" clId="{62E3F0BF-74DC-4552-8C8C-069D3CDEED79}" dt="2023-04-12T01:19:54.712" v="600"/>
          <ac:inkMkLst>
            <pc:docMk/>
            <pc:sldMk cId="2714024876" sldId="463"/>
            <ac:inkMk id="91" creationId="{3FBD1819-9191-696D-7A68-B9A2A76C396F}"/>
          </ac:inkMkLst>
        </pc:inkChg>
        <pc:inkChg chg="del mod">
          <ac:chgData name="Tim Cook" userId="d1c7cfb340f2c7ab" providerId="LiveId" clId="{62E3F0BF-74DC-4552-8C8C-069D3CDEED79}" dt="2023-04-12T01:19:54.712" v="596"/>
          <ac:inkMkLst>
            <pc:docMk/>
            <pc:sldMk cId="2714024876" sldId="463"/>
            <ac:inkMk id="92" creationId="{A7AE0297-F959-F94C-8C49-C327362A7269}"/>
          </ac:inkMkLst>
        </pc:inkChg>
        <pc:inkChg chg="del mod">
          <ac:chgData name="Tim Cook" userId="d1c7cfb340f2c7ab" providerId="LiveId" clId="{62E3F0BF-74DC-4552-8C8C-069D3CDEED79}" dt="2023-04-12T01:19:54.712" v="606"/>
          <ac:inkMkLst>
            <pc:docMk/>
            <pc:sldMk cId="2714024876" sldId="463"/>
            <ac:inkMk id="93" creationId="{CFBBEC1B-98A7-DCC4-5626-E49AF2498F3F}"/>
          </ac:inkMkLst>
        </pc:inkChg>
        <pc:inkChg chg="del mod">
          <ac:chgData name="Tim Cook" userId="d1c7cfb340f2c7ab" providerId="LiveId" clId="{62E3F0BF-74DC-4552-8C8C-069D3CDEED79}" dt="2023-04-12T01:19:54.712" v="594"/>
          <ac:inkMkLst>
            <pc:docMk/>
            <pc:sldMk cId="2714024876" sldId="463"/>
            <ac:inkMk id="94" creationId="{F69FD0FE-2A4E-5B94-96EC-B6194887AEBE}"/>
          </ac:inkMkLst>
        </pc:inkChg>
        <pc:inkChg chg="del mod">
          <ac:chgData name="Tim Cook" userId="d1c7cfb340f2c7ab" providerId="LiveId" clId="{62E3F0BF-74DC-4552-8C8C-069D3CDEED79}" dt="2023-04-12T01:19:54.712" v="604"/>
          <ac:inkMkLst>
            <pc:docMk/>
            <pc:sldMk cId="2714024876" sldId="463"/>
            <ac:inkMk id="95" creationId="{BE06DFE1-8DAD-25D9-C9C0-D45B269761E0}"/>
          </ac:inkMkLst>
        </pc:inkChg>
        <pc:inkChg chg="del mod">
          <ac:chgData name="Tim Cook" userId="d1c7cfb340f2c7ab" providerId="LiveId" clId="{62E3F0BF-74DC-4552-8C8C-069D3CDEED79}" dt="2023-04-12T01:19:54.712" v="608"/>
          <ac:inkMkLst>
            <pc:docMk/>
            <pc:sldMk cId="2714024876" sldId="463"/>
            <ac:inkMk id="96" creationId="{27BE53E7-FB9E-E940-ED69-0D14A4146F4D}"/>
          </ac:inkMkLst>
        </pc:inkChg>
        <pc:inkChg chg="del mod">
          <ac:chgData name="Tim Cook" userId="d1c7cfb340f2c7ab" providerId="LiveId" clId="{62E3F0BF-74DC-4552-8C8C-069D3CDEED79}" dt="2023-04-12T01:19:54.712" v="595"/>
          <ac:inkMkLst>
            <pc:docMk/>
            <pc:sldMk cId="2714024876" sldId="463"/>
            <ac:inkMk id="97" creationId="{93C10675-4570-F08D-42FF-4DA990DB0A44}"/>
          </ac:inkMkLst>
        </pc:inkChg>
        <pc:inkChg chg="del mod">
          <ac:chgData name="Tim Cook" userId="d1c7cfb340f2c7ab" providerId="LiveId" clId="{62E3F0BF-74DC-4552-8C8C-069D3CDEED79}" dt="2023-04-12T01:18:38.826" v="591"/>
          <ac:inkMkLst>
            <pc:docMk/>
            <pc:sldMk cId="2714024876" sldId="463"/>
            <ac:inkMk id="98" creationId="{FBB29E64-33BE-28E3-4EE5-AF86065AE56D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99" creationId="{A0E7990A-2B46-EC7B-630E-96FE8795B7FF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1" creationId="{DAFCD756-860E-4717-1EED-B8C82FE16462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2" creationId="{05556681-0CE5-79D2-4E73-8DA5E9D802F1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3" creationId="{3BF07386-C4B4-5CAF-7F45-158BD928F453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4" creationId="{50968B08-2C88-4162-F3AC-AA04D853858D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5" creationId="{DAE04F47-A62B-6DC5-98F4-CA09A22FCAC4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6" creationId="{E492886D-24E9-2AB5-6A36-4E4F006B318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7" creationId="{55229FB8-618C-06B5-4461-6A02F2FF9422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8" creationId="{26BE8D49-F88E-C8E7-38C7-C2255A8909C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9" creationId="{92A1211F-6E62-83E6-6F88-8F1405EAE333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0" creationId="{864EC191-9D65-FD8D-974F-8856CC7DFF8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1" creationId="{A62DE5C9-97DA-61C7-DD4D-BDD1C59B4444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2" creationId="{B0FF0CEB-88DD-5E1B-3C44-641497E42CB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3" creationId="{741CB5E3-4010-042E-B487-00E6E5A63E57}"/>
          </ac:inkMkLst>
        </pc:inkChg>
        <pc:inkChg chg="add del">
          <ac:chgData name="Tim Cook" userId="d1c7cfb340f2c7ab" providerId="LiveId" clId="{62E3F0BF-74DC-4552-8C8C-069D3CDEED79}" dt="2023-04-12T01:18:15.617" v="579"/>
          <ac:inkMkLst>
            <pc:docMk/>
            <pc:sldMk cId="2714024876" sldId="463"/>
            <ac:inkMk id="114" creationId="{613097A3-313A-84FB-C2DE-D1DE907552C6}"/>
          </ac:inkMkLst>
        </pc:inkChg>
        <pc:inkChg chg="add del">
          <ac:chgData name="Tim Cook" userId="d1c7cfb340f2c7ab" providerId="LiveId" clId="{62E3F0BF-74DC-4552-8C8C-069D3CDEED79}" dt="2023-04-12T01:18:16.025" v="581"/>
          <ac:inkMkLst>
            <pc:docMk/>
            <pc:sldMk cId="2714024876" sldId="463"/>
            <ac:inkMk id="115" creationId="{381589A8-E70E-CFCD-C1A0-9A4CA1279262}"/>
          </ac:inkMkLst>
        </pc:inkChg>
        <pc:inkChg chg="add del">
          <ac:chgData name="Tim Cook" userId="d1c7cfb340f2c7ab" providerId="LiveId" clId="{62E3F0BF-74DC-4552-8C8C-069D3CDEED79}" dt="2023-04-12T01:18:15.617" v="580"/>
          <ac:inkMkLst>
            <pc:docMk/>
            <pc:sldMk cId="2714024876" sldId="463"/>
            <ac:inkMk id="116" creationId="{C692B97D-457F-F7A0-4C77-16A159E33925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9" creationId="{BED9DAB6-EFB8-D3B0-19F4-382EDC093FD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0" creationId="{431B9F0F-A964-F912-BD5E-0B59BCBD1040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1" creationId="{641B095F-BD3C-73D8-0EDE-FB050244D4B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2" creationId="{B9C40416-C519-5FFC-4EC3-76F78E245703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3" creationId="{DCF1148D-CD89-50C0-75BB-ACB7B3D3D70A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4" creationId="{185BA49C-9E51-F8D9-48CA-C10FFE1287AE}"/>
          </ac:inkMkLst>
        </pc:inkChg>
        <pc:inkChg chg="add del mod">
          <ac:chgData name="Tim Cook" userId="d1c7cfb340f2c7ab" providerId="LiveId" clId="{62E3F0BF-74DC-4552-8C8C-069D3CDEED79}" dt="2023-04-12T01:19:54.712" v="597"/>
          <ac:inkMkLst>
            <pc:docMk/>
            <pc:sldMk cId="2714024876" sldId="463"/>
            <ac:inkMk id="127" creationId="{47E9E79B-E708-73E4-1DEC-12A79645A39A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8" creationId="{159C4E7D-5CD3-DD09-DF17-F0F9DC52E80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9" creationId="{86532E15-36D0-574D-D56B-6A73869A6900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0" creationId="{3BC7C331-9845-1F7B-2412-6E186C12D88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1" creationId="{1A77575D-749D-4CE4-7103-9AAC49523CB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2" creationId="{8BF0DFD7-9323-8390-2D4E-38914B50E1E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3" creationId="{C1F7E103-C382-F976-E856-02D931EE6CDF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4" creationId="{B5CA68BC-E705-3068-B6E9-DC7522F4E308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5" creationId="{92C4CB3F-BDE8-94A8-9F65-EAD999DFB89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6" creationId="{C6053FCF-6637-E7C5-0EE5-E87C296B9A9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7" creationId="{9A8BEDE4-2BBF-BCF8-E989-60654EEBC8E1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8" creationId="{EADE31C3-DEFB-5102-1C34-91CC3665E92D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9" creationId="{01E28757-1C0E-9B2D-E718-3C3FD4CE64E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0" creationId="{1243701E-59BC-3BCD-80C4-3FAE479B128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1" creationId="{82A25C26-9992-1A57-88C1-9F3854F5D66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2" creationId="{C6833D3C-8674-1803-5DF9-6D617CABC98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3" creationId="{93F1EBA7-0563-44DA-DA6B-2D3379616FEA}"/>
          </ac:inkMkLst>
        </pc:inkChg>
        <pc:inkChg chg="add">
          <ac:chgData name="Tim Cook" userId="d1c7cfb340f2c7ab" providerId="LiveId" clId="{62E3F0BF-74DC-4552-8C8C-069D3CDEED79}" dt="2023-04-12T01:20:10.699" v="627" actId="9405"/>
          <ac:inkMkLst>
            <pc:docMk/>
            <pc:sldMk cId="2714024876" sldId="463"/>
            <ac:inkMk id="146" creationId="{3B07B5D9-BA0B-6149-F976-076FFAC6EF3C}"/>
          </ac:inkMkLst>
        </pc:inkChg>
        <pc:inkChg chg="add">
          <ac:chgData name="Tim Cook" userId="d1c7cfb340f2c7ab" providerId="LiveId" clId="{62E3F0BF-74DC-4552-8C8C-069D3CDEED79}" dt="2023-04-12T01:20:14.434" v="628" actId="9405"/>
          <ac:inkMkLst>
            <pc:docMk/>
            <pc:sldMk cId="2714024876" sldId="463"/>
            <ac:inkMk id="147" creationId="{8ADAD3A4-0239-70A1-FD66-897DCF1A0139}"/>
          </ac:inkMkLst>
        </pc:inkChg>
        <pc:inkChg chg="add">
          <ac:chgData name="Tim Cook" userId="d1c7cfb340f2c7ab" providerId="LiveId" clId="{62E3F0BF-74DC-4552-8C8C-069D3CDEED79}" dt="2023-04-12T01:20:15.344" v="629" actId="9405"/>
          <ac:inkMkLst>
            <pc:docMk/>
            <pc:sldMk cId="2714024876" sldId="463"/>
            <ac:inkMk id="148" creationId="{B616D9DE-4677-3F78-CEA9-14697CEFF5AE}"/>
          </ac:inkMkLst>
        </pc:inkChg>
        <pc:inkChg chg="add">
          <ac:chgData name="Tim Cook" userId="d1c7cfb340f2c7ab" providerId="LiveId" clId="{62E3F0BF-74DC-4552-8C8C-069D3CDEED79}" dt="2023-04-12T01:20:16.170" v="630" actId="9405"/>
          <ac:inkMkLst>
            <pc:docMk/>
            <pc:sldMk cId="2714024876" sldId="463"/>
            <ac:inkMk id="149" creationId="{DD53682A-2215-D09E-C94E-71E0463BD11B}"/>
          </ac:inkMkLst>
        </pc:inkChg>
        <pc:inkChg chg="add mod">
          <ac:chgData name="Tim Cook" userId="d1c7cfb340f2c7ab" providerId="LiveId" clId="{62E3F0BF-74DC-4552-8C8C-069D3CDEED79}" dt="2023-04-12T01:20:19.064" v="634"/>
          <ac:inkMkLst>
            <pc:docMk/>
            <pc:sldMk cId="2714024876" sldId="463"/>
            <ac:inkMk id="150" creationId="{A88F9388-4270-0674-7352-2DA99A10E6A5}"/>
          </ac:inkMkLst>
        </pc:inkChg>
        <pc:inkChg chg="add del mod">
          <ac:chgData name="Tim Cook" userId="d1c7cfb340f2c7ab" providerId="LiveId" clId="{62E3F0BF-74DC-4552-8C8C-069D3CDEED79}" dt="2023-04-12T01:20:19.064" v="634"/>
          <ac:inkMkLst>
            <pc:docMk/>
            <pc:sldMk cId="2714024876" sldId="463"/>
            <ac:inkMk id="151" creationId="{CD1EA49F-C16F-F8D2-9CE3-4AC6ECC41B26}"/>
          </ac:inkMkLst>
        </pc:inkChg>
        <pc:inkChg chg="add">
          <ac:chgData name="Tim Cook" userId="d1c7cfb340f2c7ab" providerId="LiveId" clId="{62E3F0BF-74DC-4552-8C8C-069D3CDEED79}" dt="2023-04-12T01:20:20.762" v="635" actId="9405"/>
          <ac:inkMkLst>
            <pc:docMk/>
            <pc:sldMk cId="2714024876" sldId="463"/>
            <ac:inkMk id="153" creationId="{558A24E0-2F2B-85D1-EE55-0EBFFBB9CBDF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4" creationId="{5513C550-DE07-3B0F-7833-1FDABE4D0860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5" creationId="{07395D3D-7AED-1678-091E-7D307E3498A3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6" creationId="{D316983D-6C68-DB3A-D568-528E0786AADB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7" creationId="{42E791E3-7D09-DC6C-89E2-669CA1641EBD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8" creationId="{EDCD463E-FE23-0C11-9FE7-C8B229F82D94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9" creationId="{E7843C0E-7CE9-0B48-887F-0C80AC630807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60" creationId="{0B69ED13-762D-C8A8-97F2-980CD54EC83D}"/>
          </ac:inkMkLst>
        </pc:inkChg>
      </pc:sldChg>
      <pc:sldChg chg="addSp delSp modSp mod">
        <pc:chgData name="Tim Cook" userId="d1c7cfb340f2c7ab" providerId="LiveId" clId="{62E3F0BF-74DC-4552-8C8C-069D3CDEED79}" dt="2023-04-12T01:27:53.023" v="927"/>
        <pc:sldMkLst>
          <pc:docMk/>
          <pc:sldMk cId="2617001551" sldId="464"/>
        </pc:sldMkLst>
        <pc:grpChg chg="del mod">
          <ac:chgData name="Tim Cook" userId="d1c7cfb340f2c7ab" providerId="LiveId" clId="{62E3F0BF-74DC-4552-8C8C-069D3CDEED79}" dt="2023-04-12T01:25:29.415" v="773"/>
          <ac:grpSpMkLst>
            <pc:docMk/>
            <pc:sldMk cId="2617001551" sldId="464"/>
            <ac:grpSpMk id="10" creationId="{1EB49B25-1DA3-2B67-3E1F-712BD32CC5A0}"/>
          </ac:grpSpMkLst>
        </pc:grpChg>
        <pc:grpChg chg="mod">
          <ac:chgData name="Tim Cook" userId="d1c7cfb340f2c7ab" providerId="LiveId" clId="{62E3F0BF-74DC-4552-8C8C-069D3CDEED79}" dt="2023-04-12T01:25:39.237" v="798"/>
          <ac:grpSpMkLst>
            <pc:docMk/>
            <pc:sldMk cId="2617001551" sldId="464"/>
            <ac:grpSpMk id="12" creationId="{1CA90F67-314E-2FF8-1440-6D1FB2A7C916}"/>
          </ac:grpSpMkLst>
        </pc:grpChg>
        <pc:grpChg chg="mod">
          <ac:chgData name="Tim Cook" userId="d1c7cfb340f2c7ab" providerId="LiveId" clId="{62E3F0BF-74DC-4552-8C8C-069D3CDEED79}" dt="2023-04-12T01:27:31.874" v="905"/>
          <ac:grpSpMkLst>
            <pc:docMk/>
            <pc:sldMk cId="2617001551" sldId="464"/>
            <ac:grpSpMk id="13" creationId="{10764F0A-97C3-D88D-3D12-4C53E5D6F37F}"/>
          </ac:grpSpMkLst>
        </pc:grpChg>
        <pc:grpChg chg="mod">
          <ac:chgData name="Tim Cook" userId="d1c7cfb340f2c7ab" providerId="LiveId" clId="{62E3F0BF-74DC-4552-8C8C-069D3CDEED79}" dt="2023-04-12T01:27:31.874" v="905"/>
          <ac:grpSpMkLst>
            <pc:docMk/>
            <pc:sldMk cId="2617001551" sldId="464"/>
            <ac:grpSpMk id="14" creationId="{62763C37-A94D-BF73-FC0B-19069631AF98}"/>
          </ac:grpSpMkLst>
        </pc:grpChg>
        <pc:grpChg chg="del mod">
          <ac:chgData name="Tim Cook" userId="d1c7cfb340f2c7ab" providerId="LiveId" clId="{62E3F0BF-74DC-4552-8C8C-069D3CDEED79}" dt="2023-04-12T01:25:33.457" v="777"/>
          <ac:grpSpMkLst>
            <pc:docMk/>
            <pc:sldMk cId="2617001551" sldId="464"/>
            <ac:grpSpMk id="15" creationId="{D4BE2119-2416-669D-F159-17409FBC5BCE}"/>
          </ac:grpSpMkLst>
        </pc:grpChg>
        <pc:grpChg chg="del mod">
          <ac:chgData name="Tim Cook" userId="d1c7cfb340f2c7ab" providerId="LiveId" clId="{62E3F0BF-74DC-4552-8C8C-069D3CDEED79}" dt="2023-04-12T01:27:41.763" v="914"/>
          <ac:grpSpMkLst>
            <pc:docMk/>
            <pc:sldMk cId="2617001551" sldId="464"/>
            <ac:grpSpMk id="21" creationId="{F39BAFB8-ED72-84A4-CB7F-235A2814726C}"/>
          </ac:grpSpMkLst>
        </pc:grpChg>
        <pc:grpChg chg="del mod">
          <ac:chgData name="Tim Cook" userId="d1c7cfb340f2c7ab" providerId="LiveId" clId="{62E3F0BF-74DC-4552-8C8C-069D3CDEED79}" dt="2023-04-12T01:27:42.406" v="916"/>
          <ac:grpSpMkLst>
            <pc:docMk/>
            <pc:sldMk cId="2617001551" sldId="464"/>
            <ac:grpSpMk id="22" creationId="{1EB74146-1781-0BE6-79B1-4C51A128A9EA}"/>
          </ac:grpSpMkLst>
        </pc:grpChg>
        <pc:grpChg chg="mod">
          <ac:chgData name="Tim Cook" userId="d1c7cfb340f2c7ab" providerId="LiveId" clId="{62E3F0BF-74DC-4552-8C8C-069D3CDEED79}" dt="2023-04-12T01:25:44.942" v="807"/>
          <ac:grpSpMkLst>
            <pc:docMk/>
            <pc:sldMk cId="2617001551" sldId="464"/>
            <ac:grpSpMk id="31" creationId="{40898B7E-4595-8962-053B-E4A0C62F4EA5}"/>
          </ac:grpSpMkLst>
        </pc:grpChg>
        <pc:grpChg chg="mod">
          <ac:chgData name="Tim Cook" userId="d1c7cfb340f2c7ab" providerId="LiveId" clId="{62E3F0BF-74DC-4552-8C8C-069D3CDEED79}" dt="2023-04-12T01:25:47.893" v="816"/>
          <ac:grpSpMkLst>
            <pc:docMk/>
            <pc:sldMk cId="2617001551" sldId="464"/>
            <ac:grpSpMk id="37" creationId="{E27EA99B-3927-A087-FF2A-9563338B6081}"/>
          </ac:grpSpMkLst>
        </pc:grpChg>
        <pc:grpChg chg="del mod">
          <ac:chgData name="Tim Cook" userId="d1c7cfb340f2c7ab" providerId="LiveId" clId="{62E3F0BF-74DC-4552-8C8C-069D3CDEED79}" dt="2023-04-12T01:25:51.889" v="825"/>
          <ac:grpSpMkLst>
            <pc:docMk/>
            <pc:sldMk cId="2617001551" sldId="464"/>
            <ac:grpSpMk id="44" creationId="{B05EB8F2-DA37-98B8-3C03-3C24CA947A5A}"/>
          </ac:grpSpMkLst>
        </pc:grpChg>
        <pc:grpChg chg="mod">
          <ac:chgData name="Tim Cook" userId="d1c7cfb340f2c7ab" providerId="LiveId" clId="{62E3F0BF-74DC-4552-8C8C-069D3CDEED79}" dt="2023-04-12T01:25:51.889" v="825"/>
          <ac:grpSpMkLst>
            <pc:docMk/>
            <pc:sldMk cId="2617001551" sldId="464"/>
            <ac:grpSpMk id="46" creationId="{9DEE0A34-7F62-3B56-122C-A4E9EE1ADB96}"/>
          </ac:grpSpMkLst>
        </pc:grpChg>
        <pc:grpChg chg="mod">
          <ac:chgData name="Tim Cook" userId="d1c7cfb340f2c7ab" providerId="LiveId" clId="{62E3F0BF-74DC-4552-8C8C-069D3CDEED79}" dt="2023-04-12T01:25:53.818" v="828"/>
          <ac:grpSpMkLst>
            <pc:docMk/>
            <pc:sldMk cId="2617001551" sldId="464"/>
            <ac:grpSpMk id="49" creationId="{A9E94B25-4E0B-8242-8FD6-8DC1351D795E}"/>
          </ac:grpSpMkLst>
        </pc:grpChg>
        <pc:grpChg chg="mod">
          <ac:chgData name="Tim Cook" userId="d1c7cfb340f2c7ab" providerId="LiveId" clId="{62E3F0BF-74DC-4552-8C8C-069D3CDEED79}" dt="2023-04-12T01:27:51.260" v="923"/>
          <ac:grpSpMkLst>
            <pc:docMk/>
            <pc:sldMk cId="2617001551" sldId="464"/>
            <ac:grpSpMk id="51" creationId="{58525B77-B14B-3A85-3CD5-2CBC146D5535}"/>
          </ac:grpSpMkLst>
        </pc:grpChg>
        <pc:grpChg chg="del mod">
          <ac:chgData name="Tim Cook" userId="d1c7cfb340f2c7ab" providerId="LiveId" clId="{62E3F0BF-74DC-4552-8C8C-069D3CDEED79}" dt="2023-04-12T01:26:03.113" v="845"/>
          <ac:grpSpMkLst>
            <pc:docMk/>
            <pc:sldMk cId="2617001551" sldId="464"/>
            <ac:grpSpMk id="60" creationId="{E91328E2-81D4-17D0-184C-6DA1BF624355}"/>
          </ac:grpSpMkLst>
        </pc:grpChg>
        <pc:grpChg chg="mod">
          <ac:chgData name="Tim Cook" userId="d1c7cfb340f2c7ab" providerId="LiveId" clId="{62E3F0BF-74DC-4552-8C8C-069D3CDEED79}" dt="2023-04-12T01:26:03.113" v="845"/>
          <ac:grpSpMkLst>
            <pc:docMk/>
            <pc:sldMk cId="2617001551" sldId="464"/>
            <ac:grpSpMk id="62" creationId="{BB5FD983-B3EB-4C46-ECA8-BD6C4F40475F}"/>
          </ac:grpSpMkLst>
        </pc:grpChg>
        <pc:grpChg chg="mod">
          <ac:chgData name="Tim Cook" userId="d1c7cfb340f2c7ab" providerId="LiveId" clId="{62E3F0BF-74DC-4552-8C8C-069D3CDEED79}" dt="2023-04-12T01:26:10.181" v="857"/>
          <ac:grpSpMkLst>
            <pc:docMk/>
            <pc:sldMk cId="2617001551" sldId="464"/>
            <ac:grpSpMk id="74" creationId="{9983455A-C230-5545-02D8-07EFDF8757FA}"/>
          </ac:grpSpMkLst>
        </pc:grpChg>
        <pc:grpChg chg="mod">
          <ac:chgData name="Tim Cook" userId="d1c7cfb340f2c7ab" providerId="LiveId" clId="{62E3F0BF-74DC-4552-8C8C-069D3CDEED79}" dt="2023-04-12T01:26:12.473" v="860"/>
          <ac:grpSpMkLst>
            <pc:docMk/>
            <pc:sldMk cId="2617001551" sldId="464"/>
            <ac:grpSpMk id="77" creationId="{D0BB10B1-CC35-D0B1-51C9-CBD3B6166C54}"/>
          </ac:grpSpMkLst>
        </pc:grpChg>
        <pc:grpChg chg="mod">
          <ac:chgData name="Tim Cook" userId="d1c7cfb340f2c7ab" providerId="LiveId" clId="{62E3F0BF-74DC-4552-8C8C-069D3CDEED79}" dt="2023-04-12T01:27:53.023" v="927"/>
          <ac:grpSpMkLst>
            <pc:docMk/>
            <pc:sldMk cId="2617001551" sldId="464"/>
            <ac:grpSpMk id="81" creationId="{8E720ABF-F601-53B8-0894-CCE733812B58}"/>
          </ac:grpSpMkLst>
        </pc:grpChg>
        <pc:grpChg chg="del mod">
          <ac:chgData name="Tim Cook" userId="d1c7cfb340f2c7ab" providerId="LiveId" clId="{62E3F0BF-74DC-4552-8C8C-069D3CDEED79}" dt="2023-04-12T01:26:23.707" v="877"/>
          <ac:grpSpMkLst>
            <pc:docMk/>
            <pc:sldMk cId="2617001551" sldId="464"/>
            <ac:grpSpMk id="87" creationId="{133EB0C5-FA4C-3498-9465-78F3D4470E85}"/>
          </ac:grpSpMkLst>
        </pc:grpChg>
        <pc:grpChg chg="mod">
          <ac:chgData name="Tim Cook" userId="d1c7cfb340f2c7ab" providerId="LiveId" clId="{62E3F0BF-74DC-4552-8C8C-069D3CDEED79}" dt="2023-04-12T01:26:30.180" v="886"/>
          <ac:grpSpMkLst>
            <pc:docMk/>
            <pc:sldMk cId="2617001551" sldId="464"/>
            <ac:grpSpMk id="96" creationId="{FD4B0DC7-2DF1-1B82-89AA-6FDFAAA48486}"/>
          </ac:grpSpMkLst>
        </pc:grpChg>
        <pc:grpChg chg="mod">
          <ac:chgData name="Tim Cook" userId="d1c7cfb340f2c7ab" providerId="LiveId" clId="{62E3F0BF-74DC-4552-8C8C-069D3CDEED79}" dt="2023-04-12T01:26:35.974" v="894"/>
          <ac:grpSpMkLst>
            <pc:docMk/>
            <pc:sldMk cId="2617001551" sldId="464"/>
            <ac:grpSpMk id="104" creationId="{FB9CA201-69F1-49FF-8212-2A877A0EC906}"/>
          </ac:grpSpMkLst>
        </pc:grp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" creationId="{BD0C40CD-16A5-ECA4-CF80-5868A078436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" creationId="{79643DC2-66D9-71AA-08D5-9B8A5B45B0D2}"/>
          </ac:inkMkLst>
        </pc:inkChg>
        <pc:inkChg chg="add del mod">
          <ac:chgData name="Tim Cook" userId="d1c7cfb340f2c7ab" providerId="LiveId" clId="{62E3F0BF-74DC-4552-8C8C-069D3CDEED79}" dt="2023-04-12T01:25:39.237" v="794"/>
          <ac:inkMkLst>
            <pc:docMk/>
            <pc:sldMk cId="2617001551" sldId="464"/>
            <ac:inkMk id="5" creationId="{2C7D33CE-D217-4D27-C97A-F7A59467C409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5" creationId="{B84A81B2-90D0-D1B5-FE90-E7433C085AF2}"/>
          </ac:inkMkLst>
        </pc:inkChg>
        <pc:inkChg chg="add del mod">
          <ac:chgData name="Tim Cook" userId="d1c7cfb340f2c7ab" providerId="LiveId" clId="{62E3F0BF-74DC-4552-8C8C-069D3CDEED79}" dt="2023-04-12T01:25:39.237" v="786"/>
          <ac:inkMkLst>
            <pc:docMk/>
            <pc:sldMk cId="2617001551" sldId="464"/>
            <ac:inkMk id="6" creationId="{6DF87F1A-68EB-0AB8-BBC5-0837DB632442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6" creationId="{E8A1326E-EA6A-11DA-D62D-640C0DDBC39C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7" creationId="{126A7079-DCB4-4A6E-5C7A-874C621A02D8}"/>
          </ac:inkMkLst>
        </pc:inkChg>
        <pc:inkChg chg="add del mod">
          <ac:chgData name="Tim Cook" userId="d1c7cfb340f2c7ab" providerId="LiveId" clId="{62E3F0BF-74DC-4552-8C8C-069D3CDEED79}" dt="2023-04-12T01:25:39.237" v="796"/>
          <ac:inkMkLst>
            <pc:docMk/>
            <pc:sldMk cId="2617001551" sldId="464"/>
            <ac:inkMk id="7" creationId="{1570D63E-84B4-5647-1433-CA082194FAC6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8" creationId="{4E1D73A7-4C1D-57CE-8D5D-48A38730DBC5}"/>
          </ac:inkMkLst>
        </pc:inkChg>
        <pc:inkChg chg="add del mod">
          <ac:chgData name="Tim Cook" userId="d1c7cfb340f2c7ab" providerId="LiveId" clId="{62E3F0BF-74DC-4552-8C8C-069D3CDEED79}" dt="2023-04-12T01:25:39.237" v="795"/>
          <ac:inkMkLst>
            <pc:docMk/>
            <pc:sldMk cId="2617001551" sldId="464"/>
            <ac:inkMk id="8" creationId="{5DC6E7A7-A55A-3BF5-C3DD-ABCF0B4C986D}"/>
          </ac:inkMkLst>
        </pc:inkChg>
        <pc:inkChg chg="add del mod">
          <ac:chgData name="Tim Cook" userId="d1c7cfb340f2c7ab" providerId="LiveId" clId="{62E3F0BF-74DC-4552-8C8C-069D3CDEED79}" dt="2023-04-12T01:25:39.237" v="791"/>
          <ac:inkMkLst>
            <pc:docMk/>
            <pc:sldMk cId="2617001551" sldId="464"/>
            <ac:inkMk id="9" creationId="{4AFD701E-8111-A2FE-6BF2-8A30C58EF119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9" creationId="{66ADF3D6-9A01-4767-39BB-DA56DBC7C7F8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10" creationId="{FEAC8C03-167A-5472-184A-2648814EC1AF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11" creationId="{0C124E7C-6656-5EFB-AF93-0372297B19EF}"/>
          </ac:inkMkLst>
        </pc:inkChg>
        <pc:inkChg chg="add del mod">
          <ac:chgData name="Tim Cook" userId="d1c7cfb340f2c7ab" providerId="LiveId" clId="{62E3F0BF-74DC-4552-8C8C-069D3CDEED79}" dt="2023-04-12T01:25:39.237" v="798"/>
          <ac:inkMkLst>
            <pc:docMk/>
            <pc:sldMk cId="2617001551" sldId="464"/>
            <ac:inkMk id="11" creationId="{B9CCC6E9-8229-7DAE-00CF-6ADF58CB2956}"/>
          </ac:inkMkLst>
        </pc:inkChg>
        <pc:inkChg chg="add del mod">
          <ac:chgData name="Tim Cook" userId="d1c7cfb340f2c7ab" providerId="LiveId" clId="{62E3F0BF-74DC-4552-8C8C-069D3CDEED79}" dt="2023-04-12T01:25:33.457" v="778"/>
          <ac:inkMkLst>
            <pc:docMk/>
            <pc:sldMk cId="2617001551" sldId="464"/>
            <ac:inkMk id="13" creationId="{A5F5CE92-CB17-AC99-B21C-955C0238EB3B}"/>
          </ac:inkMkLst>
        </pc:inkChg>
        <pc:inkChg chg="add del mod">
          <ac:chgData name="Tim Cook" userId="d1c7cfb340f2c7ab" providerId="LiveId" clId="{62E3F0BF-74DC-4552-8C8C-069D3CDEED79}" dt="2023-04-12T01:25:33.457" v="777"/>
          <ac:inkMkLst>
            <pc:docMk/>
            <pc:sldMk cId="2617001551" sldId="464"/>
            <ac:inkMk id="14" creationId="{2D59BFD7-4C25-D707-39C4-C94C6E393C0E}"/>
          </ac:inkMkLst>
        </pc:inkChg>
        <pc:inkChg chg="add del mod">
          <ac:chgData name="Tim Cook" userId="d1c7cfb340f2c7ab" providerId="LiveId" clId="{62E3F0BF-74DC-4552-8C8C-069D3CDEED79}" dt="2023-04-12T01:27:42.406" v="916"/>
          <ac:inkMkLst>
            <pc:docMk/>
            <pc:sldMk cId="2617001551" sldId="464"/>
            <ac:inkMk id="15" creationId="{58AC153E-0A53-097F-A0D9-1304E4017F3C}"/>
          </ac:inkMkLst>
        </pc:inkChg>
        <pc:inkChg chg="add del mod">
          <ac:chgData name="Tim Cook" userId="d1c7cfb340f2c7ab" providerId="LiveId" clId="{62E3F0BF-74DC-4552-8C8C-069D3CDEED79}" dt="2023-04-12T01:27:42.406" v="915"/>
          <ac:inkMkLst>
            <pc:docMk/>
            <pc:sldMk cId="2617001551" sldId="464"/>
            <ac:inkMk id="16" creationId="{8FB97CED-5C3D-3F07-8996-CF8DB01D9BC0}"/>
          </ac:inkMkLst>
        </pc:inkChg>
        <pc:inkChg chg="add del">
          <ac:chgData name="Tim Cook" userId="d1c7cfb340f2c7ab" providerId="LiveId" clId="{62E3F0BF-74DC-4552-8C8C-069D3CDEED79}" dt="2023-04-12T01:25:39.237" v="797"/>
          <ac:inkMkLst>
            <pc:docMk/>
            <pc:sldMk cId="2617001551" sldId="464"/>
            <ac:inkMk id="16" creationId="{E528C7D5-CD0C-A7C6-5B8B-F03DF2969B22}"/>
          </ac:inkMkLst>
        </pc:inkChg>
        <pc:inkChg chg="add del mod">
          <ac:chgData name="Tim Cook" userId="d1c7cfb340f2c7ab" providerId="LiveId" clId="{62E3F0BF-74DC-4552-8C8C-069D3CDEED79}" dt="2023-04-12T01:27:42.406" v="917"/>
          <ac:inkMkLst>
            <pc:docMk/>
            <pc:sldMk cId="2617001551" sldId="464"/>
            <ac:inkMk id="17" creationId="{17BBE83A-5281-2C2D-9148-B510996DF69F}"/>
          </ac:inkMkLst>
        </pc:inkChg>
        <pc:inkChg chg="add del">
          <ac:chgData name="Tim Cook" userId="d1c7cfb340f2c7ab" providerId="LiveId" clId="{62E3F0BF-74DC-4552-8C8C-069D3CDEED79}" dt="2023-04-12T01:25:39.237" v="789"/>
          <ac:inkMkLst>
            <pc:docMk/>
            <pc:sldMk cId="2617001551" sldId="464"/>
            <ac:inkMk id="17" creationId="{C69C0EEB-28B5-F044-35EC-8D6D76E6DCBE}"/>
          </ac:inkMkLst>
        </pc:inkChg>
        <pc:inkChg chg="add del">
          <ac:chgData name="Tim Cook" userId="d1c7cfb340f2c7ab" providerId="LiveId" clId="{62E3F0BF-74DC-4552-8C8C-069D3CDEED79}" dt="2023-04-12T01:25:39.237" v="792"/>
          <ac:inkMkLst>
            <pc:docMk/>
            <pc:sldMk cId="2617001551" sldId="464"/>
            <ac:inkMk id="18" creationId="{1E1F1D3E-719A-BE2C-F7CD-85620FE637AA}"/>
          </ac:inkMkLst>
        </pc:inkChg>
        <pc:inkChg chg="add del mod">
          <ac:chgData name="Tim Cook" userId="d1c7cfb340f2c7ab" providerId="LiveId" clId="{62E3F0BF-74DC-4552-8C8C-069D3CDEED79}" dt="2023-04-12T01:27:41.763" v="914"/>
          <ac:inkMkLst>
            <pc:docMk/>
            <pc:sldMk cId="2617001551" sldId="464"/>
            <ac:inkMk id="18" creationId="{6DA654F2-20B2-D000-96F5-761886DB0A62}"/>
          </ac:inkMkLst>
        </pc:inkChg>
        <pc:inkChg chg="add del mod">
          <ac:chgData name="Tim Cook" userId="d1c7cfb340f2c7ab" providerId="LiveId" clId="{62E3F0BF-74DC-4552-8C8C-069D3CDEED79}" dt="2023-04-12T01:27:41.729" v="913"/>
          <ac:inkMkLst>
            <pc:docMk/>
            <pc:sldMk cId="2617001551" sldId="464"/>
            <ac:inkMk id="19" creationId="{27410974-987C-71B8-3754-D555681809F9}"/>
          </ac:inkMkLst>
        </pc:inkChg>
        <pc:inkChg chg="add del">
          <ac:chgData name="Tim Cook" userId="d1c7cfb340f2c7ab" providerId="LiveId" clId="{62E3F0BF-74DC-4552-8C8C-069D3CDEED79}" dt="2023-04-12T01:25:39.237" v="790"/>
          <ac:inkMkLst>
            <pc:docMk/>
            <pc:sldMk cId="2617001551" sldId="464"/>
            <ac:inkMk id="19" creationId="{BEF8B92D-C36A-CAA2-75B8-6D914BD65256}"/>
          </ac:inkMkLst>
        </pc:inkChg>
        <pc:inkChg chg="add del">
          <ac:chgData name="Tim Cook" userId="d1c7cfb340f2c7ab" providerId="LiveId" clId="{62E3F0BF-74DC-4552-8C8C-069D3CDEED79}" dt="2023-04-12T01:25:39.237" v="787"/>
          <ac:inkMkLst>
            <pc:docMk/>
            <pc:sldMk cId="2617001551" sldId="464"/>
            <ac:inkMk id="20" creationId="{17E18FB1-80EC-A6AF-A848-33E2F308391F}"/>
          </ac:inkMkLst>
        </pc:inkChg>
        <pc:inkChg chg="add del mod">
          <ac:chgData name="Tim Cook" userId="d1c7cfb340f2c7ab" providerId="LiveId" clId="{62E3F0BF-74DC-4552-8C8C-069D3CDEED79}" dt="2023-04-12T01:27:43.487" v="918"/>
          <ac:inkMkLst>
            <pc:docMk/>
            <pc:sldMk cId="2617001551" sldId="464"/>
            <ac:inkMk id="20" creationId="{288F28E8-4077-06BB-CECD-27D82B374AAF}"/>
          </ac:inkMkLst>
        </pc:inkChg>
        <pc:inkChg chg="add del">
          <ac:chgData name="Tim Cook" userId="d1c7cfb340f2c7ab" providerId="LiveId" clId="{62E3F0BF-74DC-4552-8C8C-069D3CDEED79}" dt="2023-04-12T01:25:39.237" v="788"/>
          <ac:inkMkLst>
            <pc:docMk/>
            <pc:sldMk cId="2617001551" sldId="464"/>
            <ac:inkMk id="21" creationId="{1BD4E98D-3309-ABBA-885F-848264D47915}"/>
          </ac:inkMkLst>
        </pc:inkChg>
        <pc:inkChg chg="add del">
          <ac:chgData name="Tim Cook" userId="d1c7cfb340f2c7ab" providerId="LiveId" clId="{62E3F0BF-74DC-4552-8C8C-069D3CDEED79}" dt="2023-04-12T01:25:39.237" v="793"/>
          <ac:inkMkLst>
            <pc:docMk/>
            <pc:sldMk cId="2617001551" sldId="464"/>
            <ac:inkMk id="22" creationId="{AAAA2653-623F-B30F-9743-4969BC72DD92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3" creationId="{59365BFF-5280-E40E-769F-F2715164AD4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4" creationId="{631290A7-5653-9200-0D68-A143B1BA448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5" creationId="{B8F4B5B9-906A-DDF0-4E53-22133418EB69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6" creationId="{E48D6F89-D087-789F-3C7C-58EBD2AF0686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7" creationId="{C6971EC7-C9CF-B925-057B-140ACB74E59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8" creationId="{B72D52D2-44DD-2217-1069-C006D2E6741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9" creationId="{2441FA92-C45D-20E8-BF1C-F2C77ECDA949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0" creationId="{496563A0-335B-BD63-7B27-6D3015C314BA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2" creationId="{46AC5A9B-28AB-C49F-0091-DE7708CF7E0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3" creationId="{979179BC-4230-4CC5-B11E-274C25AE65B4}"/>
          </ac:inkMkLst>
        </pc:inkChg>
        <pc:inkChg chg="add del">
          <ac:chgData name="Tim Cook" userId="d1c7cfb340f2c7ab" providerId="LiveId" clId="{62E3F0BF-74DC-4552-8C8C-069D3CDEED79}" dt="2023-04-12T01:25:47.673" v="813"/>
          <ac:inkMkLst>
            <pc:docMk/>
            <pc:sldMk cId="2617001551" sldId="464"/>
            <ac:inkMk id="34" creationId="{477B95DA-D8DC-543A-EB1D-B03C8FD79567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34" creationId="{7EE3BA7E-6008-004B-23DF-C727D2D451BD}"/>
          </ac:inkMkLst>
        </pc:inkChg>
        <pc:inkChg chg="add del">
          <ac:chgData name="Tim Cook" userId="d1c7cfb340f2c7ab" providerId="LiveId" clId="{62E3F0BF-74DC-4552-8C8C-069D3CDEED79}" dt="2023-04-12T01:25:47.673" v="815"/>
          <ac:inkMkLst>
            <pc:docMk/>
            <pc:sldMk cId="2617001551" sldId="464"/>
            <ac:inkMk id="35" creationId="{2AC2763A-07AE-51F7-CC5B-E7300F4DC9E0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35" creationId="{407C8603-7B5B-B550-FF2F-29B45D668713}"/>
          </ac:inkMkLst>
        </pc:inkChg>
        <pc:inkChg chg="add del">
          <ac:chgData name="Tim Cook" userId="d1c7cfb340f2c7ab" providerId="LiveId" clId="{62E3F0BF-74DC-4552-8C8C-069D3CDEED79}" dt="2023-04-12T01:25:47.673" v="814"/>
          <ac:inkMkLst>
            <pc:docMk/>
            <pc:sldMk cId="2617001551" sldId="464"/>
            <ac:inkMk id="36" creationId="{48C488CB-8D64-5ECF-F7C9-A731A7C7C013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36" creationId="{CE274D29-E3FA-3A69-B20D-713CA2457A84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8" creationId="{627AC48B-59AD-ED5C-4657-370F4A1DE97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9" creationId="{A4234400-4CED-79C4-8143-2C8C4EC723A1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0" creationId="{8AFAD656-C98A-2ABF-6BBD-21FB2D80C0F1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1" creationId="{63638141-E42E-C6F8-6A97-7CC9480D42BE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2" creationId="{45A7AE57-B726-4DC8-8282-BBF914D5B8B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3" creationId="{C659C284-5023-CF65-1773-B27D6EE7CA8E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5" creationId="{A0CC6AE6-0528-7B46-9AAA-D28AE53B507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7" creationId="{AC7B99E4-4C87-90D2-DCC5-198FA5E2FBD7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8" creationId="{BA37474E-F80A-7B3C-1803-356AB123D810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50" creationId="{7FF22F1D-609F-48D3-1AFE-7E5BD32FC4B3}"/>
          </ac:inkMkLst>
        </pc:inkChg>
        <pc:inkChg chg="add del">
          <ac:chgData name="Tim Cook" userId="d1c7cfb340f2c7ab" providerId="LiveId" clId="{62E3F0BF-74DC-4552-8C8C-069D3CDEED79}" dt="2023-04-12T01:25:58.252" v="833"/>
          <ac:inkMkLst>
            <pc:docMk/>
            <pc:sldMk cId="2617001551" sldId="464"/>
            <ac:inkMk id="50" creationId="{EED4B5F7-47A5-A9C7-6D49-70E98F0D31C9}"/>
          </ac:inkMkLst>
        </pc:inkChg>
        <pc:inkChg chg="add del">
          <ac:chgData name="Tim Cook" userId="d1c7cfb340f2c7ab" providerId="LiveId" clId="{62E3F0BF-74DC-4552-8C8C-069D3CDEED79}" dt="2023-04-12T01:25:58.252" v="835"/>
          <ac:inkMkLst>
            <pc:docMk/>
            <pc:sldMk cId="2617001551" sldId="464"/>
            <ac:inkMk id="51" creationId="{BBAF8397-7FDB-D921-7A8A-09F94E41F7DB}"/>
          </ac:inkMkLst>
        </pc:inkChg>
        <pc:inkChg chg="add mod">
          <ac:chgData name="Tim Cook" userId="d1c7cfb340f2c7ab" providerId="LiveId" clId="{62E3F0BF-74DC-4552-8C8C-069D3CDEED79}" dt="2023-04-12T01:27:53.023" v="927"/>
          <ac:inkMkLst>
            <pc:docMk/>
            <pc:sldMk cId="2617001551" sldId="464"/>
            <ac:inkMk id="52" creationId="{944E4F58-4C60-537C-BB73-F2B1AE3136A0}"/>
          </ac:inkMkLst>
        </pc:inkChg>
        <pc:inkChg chg="add del">
          <ac:chgData name="Tim Cook" userId="d1c7cfb340f2c7ab" providerId="LiveId" clId="{62E3F0BF-74DC-4552-8C8C-069D3CDEED79}" dt="2023-04-12T01:25:58.252" v="836"/>
          <ac:inkMkLst>
            <pc:docMk/>
            <pc:sldMk cId="2617001551" sldId="464"/>
            <ac:inkMk id="52" creationId="{E3958CD0-859E-4997-ACD5-118CEA617DE6}"/>
          </ac:inkMkLst>
        </pc:inkChg>
        <pc:inkChg chg="add mod">
          <ac:chgData name="Tim Cook" userId="d1c7cfb340f2c7ab" providerId="LiveId" clId="{62E3F0BF-74DC-4552-8C8C-069D3CDEED79}" dt="2023-04-12T01:27:53.023" v="927"/>
          <ac:inkMkLst>
            <pc:docMk/>
            <pc:sldMk cId="2617001551" sldId="464"/>
            <ac:inkMk id="53" creationId="{5B6E7203-6576-7537-FDC8-1EABFDB4CD2C}"/>
          </ac:inkMkLst>
        </pc:inkChg>
        <pc:inkChg chg="add del">
          <ac:chgData name="Tim Cook" userId="d1c7cfb340f2c7ab" providerId="LiveId" clId="{62E3F0BF-74DC-4552-8C8C-069D3CDEED79}" dt="2023-04-12T01:25:58.252" v="834"/>
          <ac:inkMkLst>
            <pc:docMk/>
            <pc:sldMk cId="2617001551" sldId="464"/>
            <ac:inkMk id="53" creationId="{EECA0A98-F972-1221-7899-90B8AD4712F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4" creationId="{795FBBB0-DA1E-DC17-A975-B10E4BFD5C0E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5" creationId="{B5EF8E95-07DE-8463-AFCA-A17F1A1E060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6" creationId="{26AF54E4-7350-5892-D1BE-AA03C1FF40E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7" creationId="{04F0A196-8382-BE70-96B1-8913FDC2F0C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8" creationId="{DCBF4E0B-214F-EF42-207F-2F53E358499C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9" creationId="{0B689CAB-E7BC-BAA0-2918-C6C60766690F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1" creationId="{15B60557-DEE8-0AEF-3594-688B8DFCDBE2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3" creationId="{EE59223A-CC67-C70F-4B54-DF18FBB9A7E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4" creationId="{F6F3AFBA-6769-8FBE-B079-28BF8B77971C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5" creationId="{CBAA4C37-EEDF-EDC5-0F8A-3B1E8DF0F9F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6" creationId="{70323127-E073-3883-8E11-6C0AC215BEE4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7" creationId="{FA65CCBD-9536-C5AE-B011-47FC962A17CF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8" creationId="{672D7BC7-52A4-9724-73D9-A2D23DDF2D9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9" creationId="{186CB49D-3355-9401-3AB5-AB7002E6ED2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0" creationId="{29F446A2-5DA6-5D2E-604F-2F7A8A0302CD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1" creationId="{00EA7EB7-1DC4-9D92-906F-6A14B4BC0F6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2" creationId="{974000CE-3700-4CFB-DFFF-7B468FEC96F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3" creationId="{98EB0E52-BFA7-73E7-94ED-DDD9D85C00DC}"/>
          </ac:inkMkLst>
        </pc:inkChg>
        <pc:inkChg chg="add mod">
          <ac:chgData name="Tim Cook" userId="d1c7cfb340f2c7ab" providerId="LiveId" clId="{62E3F0BF-74DC-4552-8C8C-069D3CDEED79}" dt="2023-04-12T01:26:12.473" v="860"/>
          <ac:inkMkLst>
            <pc:docMk/>
            <pc:sldMk cId="2617001551" sldId="464"/>
            <ac:inkMk id="75" creationId="{95778CC1-726E-D70F-FD15-0287212939B3}"/>
          </ac:inkMkLst>
        </pc:inkChg>
        <pc:inkChg chg="add mod">
          <ac:chgData name="Tim Cook" userId="d1c7cfb340f2c7ab" providerId="LiveId" clId="{62E3F0BF-74DC-4552-8C8C-069D3CDEED79}" dt="2023-04-12T01:26:12.473" v="860"/>
          <ac:inkMkLst>
            <pc:docMk/>
            <pc:sldMk cId="2617001551" sldId="464"/>
            <ac:inkMk id="76" creationId="{AFADA460-92AF-4F79-05D8-CD21C6DDBDD9}"/>
          </ac:inkMkLst>
        </pc:inkChg>
        <pc:inkChg chg="add mod">
          <ac:chgData name="Tim Cook" userId="d1c7cfb340f2c7ab" providerId="LiveId" clId="{62E3F0BF-74DC-4552-8C8C-069D3CDEED79}" dt="2023-04-12T01:27:53.023" v="927"/>
          <ac:inkMkLst>
            <pc:docMk/>
            <pc:sldMk cId="2617001551" sldId="464"/>
            <ac:inkMk id="78" creationId="{2806273B-5AE2-51B6-D4E8-A83E8EC266C2}"/>
          </ac:inkMkLst>
        </pc:inkChg>
        <pc:inkChg chg="add del">
          <ac:chgData name="Tim Cook" userId="d1c7cfb340f2c7ab" providerId="LiveId" clId="{62E3F0BF-74DC-4552-8C8C-069D3CDEED79}" dt="2023-04-12T01:26:15.198" v="862"/>
          <ac:inkMkLst>
            <pc:docMk/>
            <pc:sldMk cId="2617001551" sldId="464"/>
            <ac:inkMk id="78" creationId="{54799E26-9610-1916-2F50-00B861520584}"/>
          </ac:inkMkLst>
        </pc:inkChg>
        <pc:inkChg chg="add">
          <ac:chgData name="Tim Cook" userId="d1c7cfb340f2c7ab" providerId="LiveId" clId="{62E3F0BF-74DC-4552-8C8C-069D3CDEED79}" dt="2023-04-12T01:26:16.991" v="863" actId="9405"/>
          <ac:inkMkLst>
            <pc:docMk/>
            <pc:sldMk cId="2617001551" sldId="464"/>
            <ac:inkMk id="79" creationId="{A931205C-E099-F697-59B2-4A39E9F99161}"/>
          </ac:inkMkLst>
        </pc:inkChg>
        <pc:inkChg chg="add mod">
          <ac:chgData name="Tim Cook" userId="d1c7cfb340f2c7ab" providerId="LiveId" clId="{62E3F0BF-74DC-4552-8C8C-069D3CDEED79}" dt="2023-04-12T01:26:23.707" v="877"/>
          <ac:inkMkLst>
            <pc:docMk/>
            <pc:sldMk cId="2617001551" sldId="464"/>
            <ac:inkMk id="80" creationId="{BF02E75A-6A42-C43B-D948-89199A1E92F2}"/>
          </ac:inkMkLst>
        </pc:inkChg>
        <pc:inkChg chg="add del mod">
          <ac:chgData name="Tim Cook" userId="d1c7cfb340f2c7ab" providerId="LiveId" clId="{62E3F0BF-74DC-4552-8C8C-069D3CDEED79}" dt="2023-04-12T01:26:23.707" v="873"/>
          <ac:inkMkLst>
            <pc:docMk/>
            <pc:sldMk cId="2617001551" sldId="464"/>
            <ac:inkMk id="81" creationId="{4AEC9A76-7A8A-359F-503E-F28207DC4EB7}"/>
          </ac:inkMkLst>
        </pc:inkChg>
        <pc:inkChg chg="add del mod">
          <ac:chgData name="Tim Cook" userId="d1c7cfb340f2c7ab" providerId="LiveId" clId="{62E3F0BF-74DC-4552-8C8C-069D3CDEED79}" dt="2023-04-12T01:26:23.707" v="877"/>
          <ac:inkMkLst>
            <pc:docMk/>
            <pc:sldMk cId="2617001551" sldId="464"/>
            <ac:inkMk id="82" creationId="{C035F1E9-C107-0673-D57D-533B101233EC}"/>
          </ac:inkMkLst>
        </pc:inkChg>
        <pc:inkChg chg="add del mod">
          <ac:chgData name="Tim Cook" userId="d1c7cfb340f2c7ab" providerId="LiveId" clId="{62E3F0BF-74DC-4552-8C8C-069D3CDEED79}" dt="2023-04-12T01:26:23.707" v="874"/>
          <ac:inkMkLst>
            <pc:docMk/>
            <pc:sldMk cId="2617001551" sldId="464"/>
            <ac:inkMk id="83" creationId="{5EC71FF9-60C3-4F88-085B-71D4D61BB845}"/>
          </ac:inkMkLst>
        </pc:inkChg>
        <pc:inkChg chg="add del mod">
          <ac:chgData name="Tim Cook" userId="d1c7cfb340f2c7ab" providerId="LiveId" clId="{62E3F0BF-74DC-4552-8C8C-069D3CDEED79}" dt="2023-04-12T01:26:23.707" v="876"/>
          <ac:inkMkLst>
            <pc:docMk/>
            <pc:sldMk cId="2617001551" sldId="464"/>
            <ac:inkMk id="84" creationId="{2F4D4BE8-746F-0317-77AC-4D9B4D2B3A87}"/>
          </ac:inkMkLst>
        </pc:inkChg>
        <pc:inkChg chg="add del mod">
          <ac:chgData name="Tim Cook" userId="d1c7cfb340f2c7ab" providerId="LiveId" clId="{62E3F0BF-74DC-4552-8C8C-069D3CDEED79}" dt="2023-04-12T01:26:23.691" v="872"/>
          <ac:inkMkLst>
            <pc:docMk/>
            <pc:sldMk cId="2617001551" sldId="464"/>
            <ac:inkMk id="85" creationId="{AF2F68DF-2A78-2F31-0DC4-36660B912F5C}"/>
          </ac:inkMkLst>
        </pc:inkChg>
        <pc:inkChg chg="add del mod">
          <ac:chgData name="Tim Cook" userId="d1c7cfb340f2c7ab" providerId="LiveId" clId="{62E3F0BF-74DC-4552-8C8C-069D3CDEED79}" dt="2023-04-12T01:26:23.707" v="875"/>
          <ac:inkMkLst>
            <pc:docMk/>
            <pc:sldMk cId="2617001551" sldId="464"/>
            <ac:inkMk id="86" creationId="{39CC59F5-7E8D-A3F6-553C-1D2C7D4D928E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88" creationId="{EE863447-4D57-6FA3-6FD0-3C1DE86D3C96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89" creationId="{8A1266EB-885A-64AF-F90C-602C6CD881BE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0" creationId="{0047A347-0DFD-B4DF-9E90-5FF5D9D3F110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1" creationId="{08D00B56-D7BE-4DA9-110B-0C8098FB4A9D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2" creationId="{FD423A88-1EA0-ACDC-DA87-4737E9DA3378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3" creationId="{39E34884-E3D0-9E8E-ABB3-11FA650ADD55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4" creationId="{F52042B4-523C-8F02-934D-3FBB9A50F15A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5" creationId="{F0B6159D-CF1C-35EF-7FCA-1679908FE125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97" creationId="{BE93E3EB-874B-9753-4A94-4A8A1927FBA8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98" creationId="{794CF947-6655-CEDC-85E8-CF915A5BDC77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99" creationId="{DDC297AA-F628-653B-C7E4-73F3BCFEAB76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0" creationId="{4AB44B8C-CF81-A316-32B7-44F1F4F48096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1" creationId="{10784D76-2A5F-8055-CA47-567D41011DCD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2" creationId="{9C6B7250-AE34-0C8C-7999-B81F945D6AE0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3" creationId="{2618F7BA-1E1F-F1FD-1C8D-7E747CA78747}"/>
          </ac:inkMkLst>
        </pc:inkChg>
        <pc:inkChg chg="add del">
          <ac:chgData name="Tim Cook" userId="d1c7cfb340f2c7ab" providerId="LiveId" clId="{62E3F0BF-74DC-4552-8C8C-069D3CDEED79}" dt="2023-04-12T01:26:41.638" v="896"/>
          <ac:inkMkLst>
            <pc:docMk/>
            <pc:sldMk cId="2617001551" sldId="464"/>
            <ac:inkMk id="105" creationId="{1F9FDFAF-C8F9-3B9B-8BD8-EF6F4B01C44F}"/>
          </ac:inkMkLst>
        </pc:inkChg>
      </pc:sldChg>
      <pc:sldChg chg="addSp delSp modSp mod">
        <pc:chgData name="Tim Cook" userId="d1c7cfb340f2c7ab" providerId="LiveId" clId="{62E3F0BF-74DC-4552-8C8C-069D3CDEED79}" dt="2023-04-12T01:32:57.121" v="1005" actId="1076"/>
        <pc:sldMkLst>
          <pc:docMk/>
          <pc:sldMk cId="1340693401" sldId="465"/>
        </pc:sldMkLst>
        <pc:grpChg chg="del mod">
          <ac:chgData name="Tim Cook" userId="d1c7cfb340f2c7ab" providerId="LiveId" clId="{62E3F0BF-74DC-4552-8C8C-069D3CDEED79}" dt="2023-04-12T01:31:58.397" v="937"/>
          <ac:grpSpMkLst>
            <pc:docMk/>
            <pc:sldMk cId="1340693401" sldId="465"/>
            <ac:grpSpMk id="5" creationId="{7146553B-9392-F1F6-F748-EC6ABAACEDD4}"/>
          </ac:grpSpMkLst>
        </pc:grpChg>
        <pc:grpChg chg="mod">
          <ac:chgData name="Tim Cook" userId="d1c7cfb340f2c7ab" providerId="LiveId" clId="{62E3F0BF-74DC-4552-8C8C-069D3CDEED79}" dt="2023-04-12T01:31:58.397" v="937"/>
          <ac:grpSpMkLst>
            <pc:docMk/>
            <pc:sldMk cId="1340693401" sldId="465"/>
            <ac:grpSpMk id="12" creationId="{9F26DE71-ED17-DCB6-52CA-F7BDE078551F}"/>
          </ac:grpSpMkLst>
        </pc:grpChg>
        <pc:grpChg chg="mod">
          <ac:chgData name="Tim Cook" userId="d1c7cfb340f2c7ab" providerId="LiveId" clId="{62E3F0BF-74DC-4552-8C8C-069D3CDEED79}" dt="2023-04-12T01:32:06.896" v="949"/>
          <ac:grpSpMkLst>
            <pc:docMk/>
            <pc:sldMk cId="1340693401" sldId="465"/>
            <ac:grpSpMk id="24" creationId="{6A3257C4-ED4E-394B-C288-01F30BBE240F}"/>
          </ac:grpSpMkLst>
        </pc:grpChg>
        <pc:grpChg chg="mod">
          <ac:chgData name="Tim Cook" userId="d1c7cfb340f2c7ab" providerId="LiveId" clId="{62E3F0BF-74DC-4552-8C8C-069D3CDEED79}" dt="2023-04-12T01:32:11.166" v="956"/>
          <ac:grpSpMkLst>
            <pc:docMk/>
            <pc:sldMk cId="1340693401" sldId="465"/>
            <ac:grpSpMk id="31" creationId="{5E7DC95E-D120-416A-28CE-E2C46770AE51}"/>
          </ac:grpSpMkLst>
        </pc:grpChg>
        <pc:grpChg chg="mod">
          <ac:chgData name="Tim Cook" userId="d1c7cfb340f2c7ab" providerId="LiveId" clId="{62E3F0BF-74DC-4552-8C8C-069D3CDEED79}" dt="2023-04-12T01:32:11.166" v="956"/>
          <ac:grpSpMkLst>
            <pc:docMk/>
            <pc:sldMk cId="1340693401" sldId="465"/>
            <ac:grpSpMk id="32" creationId="{13AA4B6C-379D-B8B0-89CC-465ADF129957}"/>
          </ac:grpSpMkLst>
        </pc:grpChg>
        <pc:grpChg chg="mod">
          <ac:chgData name="Tim Cook" userId="d1c7cfb340f2c7ab" providerId="LiveId" clId="{62E3F0BF-74DC-4552-8C8C-069D3CDEED79}" dt="2023-04-12T01:32:16.475" v="969"/>
          <ac:grpSpMkLst>
            <pc:docMk/>
            <pc:sldMk cId="1340693401" sldId="465"/>
            <ac:grpSpMk id="45" creationId="{5710B107-14E4-661B-39CD-7CC45F889F4E}"/>
          </ac:grpSpMkLst>
        </pc:grpChg>
        <pc:grpChg chg="del mod">
          <ac:chgData name="Tim Cook" userId="d1c7cfb340f2c7ab" providerId="LiveId" clId="{62E3F0BF-74DC-4552-8C8C-069D3CDEED79}" dt="2023-04-12T01:32:26.316" v="988"/>
          <ac:grpSpMkLst>
            <pc:docMk/>
            <pc:sldMk cId="1340693401" sldId="465"/>
            <ac:grpSpMk id="46" creationId="{DFB71BB1-73AC-8FE7-5D85-FDF57F58BE62}"/>
          </ac:grpSpMkLst>
        </pc:grpChg>
        <pc:grpChg chg="mod">
          <ac:chgData name="Tim Cook" userId="d1c7cfb340f2c7ab" providerId="LiveId" clId="{62E3F0BF-74DC-4552-8C8C-069D3CDEED79}" dt="2023-04-12T01:32:16.475" v="969"/>
          <ac:grpSpMkLst>
            <pc:docMk/>
            <pc:sldMk cId="1340693401" sldId="465"/>
            <ac:grpSpMk id="47" creationId="{C04057C2-6DEC-9B2A-AFB6-97DDB7D3042F}"/>
          </ac:grpSpMkLst>
        </pc:grpChg>
        <pc:grpChg chg="mod">
          <ac:chgData name="Tim Cook" userId="d1c7cfb340f2c7ab" providerId="LiveId" clId="{62E3F0BF-74DC-4552-8C8C-069D3CDEED79}" dt="2023-04-12T01:32:16.475" v="969"/>
          <ac:grpSpMkLst>
            <pc:docMk/>
            <pc:sldMk cId="1340693401" sldId="465"/>
            <ac:grpSpMk id="48" creationId="{C1BF0BB9-BB8F-C965-A6BE-BB4639927693}"/>
          </ac:grpSpMkLst>
        </pc:grpChg>
        <pc:grpChg chg="del mod">
          <ac:chgData name="Tim Cook" userId="d1c7cfb340f2c7ab" providerId="LiveId" clId="{62E3F0BF-74DC-4552-8C8C-069D3CDEED79}" dt="2023-04-12T01:32:21.098" v="980"/>
          <ac:grpSpMkLst>
            <pc:docMk/>
            <pc:sldMk cId="1340693401" sldId="465"/>
            <ac:grpSpMk id="56" creationId="{7D613736-4E49-0CEC-8AAF-EF2CE3F1C545}"/>
          </ac:grpSpMkLst>
        </pc:grpChg>
        <pc:grpChg chg="mod">
          <ac:chgData name="Tim Cook" userId="d1c7cfb340f2c7ab" providerId="LiveId" clId="{62E3F0BF-74DC-4552-8C8C-069D3CDEED79}" dt="2023-04-12T01:32:20.791" v="979"/>
          <ac:grpSpMkLst>
            <pc:docMk/>
            <pc:sldMk cId="1340693401" sldId="465"/>
            <ac:grpSpMk id="57" creationId="{059E8381-9160-0149-5E6C-EC8D78BC5E6A}"/>
          </ac:grpSpMkLst>
        </pc:grpChg>
        <pc:grpChg chg="mod">
          <ac:chgData name="Tim Cook" userId="d1c7cfb340f2c7ab" providerId="LiveId" clId="{62E3F0BF-74DC-4552-8C8C-069D3CDEED79}" dt="2023-04-12T01:32:24.487" v="986"/>
          <ac:grpSpMkLst>
            <pc:docMk/>
            <pc:sldMk cId="1340693401" sldId="465"/>
            <ac:grpSpMk id="62" creationId="{C458CB9E-6FC1-CCBE-C71B-2B00C3C5E6C6}"/>
          </ac:grpSpMkLst>
        </pc:grpChg>
        <pc:grpChg chg="mod">
          <ac:chgData name="Tim Cook" userId="d1c7cfb340f2c7ab" providerId="LiveId" clId="{62E3F0BF-74DC-4552-8C8C-069D3CDEED79}" dt="2023-04-12T01:32:29.160" v="993"/>
          <ac:grpSpMkLst>
            <pc:docMk/>
            <pc:sldMk cId="1340693401" sldId="465"/>
            <ac:grpSpMk id="66" creationId="{A9795E0A-7674-92B1-A4EC-462B25CF6236}"/>
          </ac:grpSpMkLst>
        </pc:grpChg>
        <pc:grpChg chg="del mod">
          <ac:chgData name="Tim Cook" userId="d1c7cfb340f2c7ab" providerId="LiveId" clId="{62E3F0BF-74DC-4552-8C8C-069D3CDEED79}" dt="2023-04-12T01:32:34.106" v="1002"/>
          <ac:grpSpMkLst>
            <pc:docMk/>
            <pc:sldMk cId="1340693401" sldId="465"/>
            <ac:grpSpMk id="75" creationId="{03E4931D-0E08-BE9B-D818-D656E4347CD0}"/>
          </ac:grpSpMkLst>
        </pc:grpChg>
        <pc:grpChg chg="mod">
          <ac:chgData name="Tim Cook" userId="d1c7cfb340f2c7ab" providerId="LiveId" clId="{62E3F0BF-74DC-4552-8C8C-069D3CDEED79}" dt="2023-04-12T01:32:46.491" v="1004" actId="1076"/>
          <ac:grpSpMkLst>
            <pc:docMk/>
            <pc:sldMk cId="1340693401" sldId="465"/>
            <ac:grpSpMk id="76" creationId="{88A5C505-EAFC-A3CE-0DCB-B26871985A06}"/>
          </ac:grpSpMkLst>
        </pc:grp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" creationId="{910589E8-0C8D-0273-C292-8AE6D1A55FF8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" creationId="{AC93ECA6-495A-B017-5446-65E19572FF82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" creationId="{40A79A34-2ECA-DAA6-49B0-C222CD3EC5F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" creationId="{D4660174-2037-86B3-82F0-0A518BB22C5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8" creationId="{D597ADA5-C67F-296C-E779-ED83700846F3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9" creationId="{7841516C-DD73-79EA-A4C5-6D9426642DC5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0" creationId="{59591E08-25D9-A4D3-71B9-6D81D82C1D8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1" creationId="{6168D6C4-DFD6-A12C-DB96-BE76879E638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3" creationId="{435787AB-0EAF-E32E-1F46-653B12D8B597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4" creationId="{493F8CE3-6CC4-A99A-E1AC-24FEEE50C994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5" creationId="{470B74E4-B83D-657C-A438-2A48D20E561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6" creationId="{3F1C3A0B-6650-39E1-656C-FBD2A4316AB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7" creationId="{E93CCFC8-4F07-72EE-1727-CC4BC7D539B8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8" creationId="{B82ABC9F-5952-C802-6244-9312FB41517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9" creationId="{28D11B3C-65A0-50D4-FCAE-9DB21E0A175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0" creationId="{A87A7E26-04A5-BA25-0F01-F361E7FD7D00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1" creationId="{05F9C649-5C32-017D-1474-C99749C9029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2" creationId="{A9B7F84D-3CE4-76DB-4FA6-C5B8F1AA074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3" creationId="{58F85A43-7E10-06B1-F366-AD9E4AF8E3B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5" creationId="{367EDF11-246D-CE08-F12C-36C9342F3DA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6" creationId="{6B950245-AEE9-C52D-D3D1-D561ACB937B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7" creationId="{27A8639F-3DE1-BF5F-199B-81CCF38C8F00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8" creationId="{F5690711-7FD4-8A0B-9FB6-030B2635E94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9" creationId="{AB5E0A66-5A7A-36A9-4C5D-0B94B76B16D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0" creationId="{F8A60551-8FF0-1368-D45F-8643E054CEE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3" creationId="{F9A0DA94-5387-4BBF-1F17-21049B3F0CC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4" creationId="{4A8FC786-3A49-EF0B-7AC5-955526CE1C55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5" creationId="{AE22BAA3-842E-C06F-0C52-3FDB1A6E5713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6" creationId="{0ED5E31E-67B1-C2A3-BE40-B1A3D2A4FFED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7" creationId="{D91091F0-7BAF-9679-5B93-A35C9E14795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8" creationId="{4BD9D212-E61E-2150-5E11-07B5868F3E0A}"/>
          </ac:inkMkLst>
        </pc:inkChg>
        <pc:inkChg chg="add del mod">
          <ac:chgData name="Tim Cook" userId="d1c7cfb340f2c7ab" providerId="LiveId" clId="{62E3F0BF-74DC-4552-8C8C-069D3CDEED79}" dt="2023-04-12T01:32:26.317" v="989"/>
          <ac:inkMkLst>
            <pc:docMk/>
            <pc:sldMk cId="1340693401" sldId="465"/>
            <ac:inkMk id="39" creationId="{2A532E69-E22F-4F06-BD4E-1037F1356FFE}"/>
          </ac:inkMkLst>
        </pc:inkChg>
        <pc:inkChg chg="add del mod">
          <ac:chgData name="Tim Cook" userId="d1c7cfb340f2c7ab" providerId="LiveId" clId="{62E3F0BF-74DC-4552-8C8C-069D3CDEED79}" dt="2023-04-12T01:32:26.313" v="987"/>
          <ac:inkMkLst>
            <pc:docMk/>
            <pc:sldMk cId="1340693401" sldId="465"/>
            <ac:inkMk id="40" creationId="{C27BA6F6-81DC-BFED-826E-217576C3377E}"/>
          </ac:inkMkLst>
        </pc:inkChg>
        <pc:inkChg chg="add del mod">
          <ac:chgData name="Tim Cook" userId="d1c7cfb340f2c7ab" providerId="LiveId" clId="{62E3F0BF-74DC-4552-8C8C-069D3CDEED79}" dt="2023-04-12T01:32:26.316" v="988"/>
          <ac:inkMkLst>
            <pc:docMk/>
            <pc:sldMk cId="1340693401" sldId="465"/>
            <ac:inkMk id="41" creationId="{A1DBAAD5-9AFB-C500-346C-2599294B32D4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2" creationId="{0C103E39-A82F-F436-516E-2E19F1EC39B5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3" creationId="{B4A24F9D-B4BF-4CE6-1F88-884C45FAEF5E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4" creationId="{26C86AAA-8675-0521-5B44-BC9499418EC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9" creationId="{9630F095-C2D9-8467-0BD2-A05BC8D54F1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0" creationId="{C8A3737C-906F-A5F8-D306-4D0222E6B707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1" creationId="{E1260B19-2B1E-25FC-DE8C-F69B0EE55711}"/>
          </ac:inkMkLst>
        </pc:inkChg>
        <pc:inkChg chg="add del">
          <ac:chgData name="Tim Cook" userId="d1c7cfb340f2c7ab" providerId="LiveId" clId="{62E3F0BF-74DC-4552-8C8C-069D3CDEED79}" dt="2023-04-12T01:32:20.525" v="978"/>
          <ac:inkMkLst>
            <pc:docMk/>
            <pc:sldMk cId="1340693401" sldId="465"/>
            <ac:inkMk id="52" creationId="{3300FBD1-A03C-7754-0C37-A9078000FD89}"/>
          </ac:inkMkLst>
        </pc:inkChg>
        <pc:inkChg chg="add del mod">
          <ac:chgData name="Tim Cook" userId="d1c7cfb340f2c7ab" providerId="LiveId" clId="{62E3F0BF-74DC-4552-8C8C-069D3CDEED79}" dt="2023-04-12T01:32:21.098" v="980"/>
          <ac:inkMkLst>
            <pc:docMk/>
            <pc:sldMk cId="1340693401" sldId="465"/>
            <ac:inkMk id="53" creationId="{FB946713-3DDC-99E0-30E1-7F6EA2F1690D}"/>
          </ac:inkMkLst>
        </pc:inkChg>
        <pc:inkChg chg="add del">
          <ac:chgData name="Tim Cook" userId="d1c7cfb340f2c7ab" providerId="LiveId" clId="{62E3F0BF-74DC-4552-8C8C-069D3CDEED79}" dt="2023-04-12T01:32:20.525" v="977"/>
          <ac:inkMkLst>
            <pc:docMk/>
            <pc:sldMk cId="1340693401" sldId="465"/>
            <ac:inkMk id="54" creationId="{C15AF7E6-6B4E-5C88-F78B-40C37839B84E}"/>
          </ac:inkMkLst>
        </pc:inkChg>
        <pc:inkChg chg="add del mod">
          <ac:chgData name="Tim Cook" userId="d1c7cfb340f2c7ab" providerId="LiveId" clId="{62E3F0BF-74DC-4552-8C8C-069D3CDEED79}" dt="2023-04-12T01:32:21.098" v="981"/>
          <ac:inkMkLst>
            <pc:docMk/>
            <pc:sldMk cId="1340693401" sldId="465"/>
            <ac:inkMk id="55" creationId="{6A5C46DB-166D-EB76-C1FC-078D09BDAC3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8" creationId="{9C4AC208-4D6D-8840-A9FA-6B543EFD80A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9" creationId="{444816A2-4E3A-98BD-602C-B778574D410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0" creationId="{DD8D0269-DD49-6FD9-7063-80680CE031B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1" creationId="{92C51FC7-418B-83CB-C96F-5AFE0CEB70F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3" creationId="{A1E2D38A-D341-F2E8-4983-54E1331E4E7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4" creationId="{F309B3FF-30D9-B8A9-E250-8B6082DCC25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5" creationId="{34E38049-2CA1-BA68-4D65-B617C7A6950D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7" creationId="{7D651A31-EDAE-836C-C47A-C75C94B689A7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8" creationId="{6E07A427-6CC0-5366-2BFF-A9B57D7695F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9" creationId="{CD376E6F-37CA-4840-BBC6-32F10BCFA50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0" creationId="{20932564-E57F-7F78-82DE-0E632A731278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1" creationId="{D8F3C051-4667-85CC-C604-8084C8B5472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2" creationId="{A38B50EE-47E6-0110-7D42-14A0CD9662D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3" creationId="{592A774F-F315-0715-0394-2E77F654C7C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4" creationId="{27A596E8-6912-1320-9B2A-1ACF31252FF9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1083178754" sldId="466"/>
        </pc:sldMkLst>
        <pc:grpChg chg="del mod">
          <ac:chgData name="Tim Cook" userId="d1c7cfb340f2c7ab" providerId="LiveId" clId="{62E3F0BF-74DC-4552-8C8C-069D3CDEED79}" dt="2023-04-12T01:16:43.124" v="484"/>
          <ac:grpSpMkLst>
            <pc:docMk/>
            <pc:sldMk cId="1083178754" sldId="466"/>
            <ac:grpSpMk id="5" creationId="{DB0F7F2D-7384-31E3-4B12-39A43703A305}"/>
          </ac:grpSpMkLst>
        </pc:grpChg>
        <pc:grpChg chg="del mod">
          <ac:chgData name="Tim Cook" userId="d1c7cfb340f2c7ab" providerId="LiveId" clId="{62E3F0BF-74DC-4552-8C8C-069D3CDEED79}" dt="2023-04-12T01:16:44.331" v="486"/>
          <ac:grpSpMkLst>
            <pc:docMk/>
            <pc:sldMk cId="1083178754" sldId="466"/>
            <ac:grpSpMk id="8" creationId="{64DF17B8-844B-9A63-3C5D-F788F24F92DA}"/>
          </ac:grpSpMkLst>
        </pc:grpChg>
        <pc:grpChg chg="del mod">
          <ac:chgData name="Tim Cook" userId="d1c7cfb340f2c7ab" providerId="LiveId" clId="{62E3F0BF-74DC-4552-8C8C-069D3CDEED79}" dt="2023-04-12T01:16:44.646" v="487"/>
          <ac:grpSpMkLst>
            <pc:docMk/>
            <pc:sldMk cId="1083178754" sldId="466"/>
            <ac:grpSpMk id="10" creationId="{D49C68CC-4836-F79F-F483-728E1B0E2FF7}"/>
          </ac:grpSpMkLst>
        </pc:grpChg>
        <pc:grpChg chg="mod">
          <ac:chgData name="Tim Cook" userId="d1c7cfb340f2c7ab" providerId="LiveId" clId="{62E3F0BF-74DC-4552-8C8C-069D3CDEED79}" dt="2023-04-12T01:16:50.986" v="491"/>
          <ac:grpSpMkLst>
            <pc:docMk/>
            <pc:sldMk cId="1083178754" sldId="466"/>
            <ac:grpSpMk id="14" creationId="{12767EB9-5A23-99DE-8D0F-193AD076647B}"/>
          </ac:grpSpMkLst>
        </pc:grpChg>
        <pc:grpChg chg="mod">
          <ac:chgData name="Tim Cook" userId="d1c7cfb340f2c7ab" providerId="LiveId" clId="{62E3F0BF-74DC-4552-8C8C-069D3CDEED79}" dt="2023-04-12T01:16:54.679" v="499"/>
          <ac:grpSpMkLst>
            <pc:docMk/>
            <pc:sldMk cId="1083178754" sldId="466"/>
            <ac:grpSpMk id="23" creationId="{29D2F159-6D25-7B6D-C4F5-93831AEAD6DA}"/>
          </ac:grpSpMkLst>
        </pc:grpChg>
        <pc:grpChg chg="mod">
          <ac:chgData name="Tim Cook" userId="d1c7cfb340f2c7ab" providerId="LiveId" clId="{62E3F0BF-74DC-4552-8C8C-069D3CDEED79}" dt="2023-04-12T01:16:58.632" v="506"/>
          <ac:grpSpMkLst>
            <pc:docMk/>
            <pc:sldMk cId="1083178754" sldId="466"/>
            <ac:grpSpMk id="34" creationId="{C065739F-9EB6-61FE-DEF3-BCA0BF37661C}"/>
          </ac:grpSpMkLst>
        </pc:grpChg>
        <pc:grpChg chg="mod">
          <ac:chgData name="Tim Cook" userId="d1c7cfb340f2c7ab" providerId="LiveId" clId="{62E3F0BF-74DC-4552-8C8C-069D3CDEED79}" dt="2023-04-12T01:16:58.632" v="506"/>
          <ac:grpSpMkLst>
            <pc:docMk/>
            <pc:sldMk cId="1083178754" sldId="466"/>
            <ac:grpSpMk id="37" creationId="{B013BB42-E026-767E-C036-6EC618545EFF}"/>
          </ac:grpSpMkLst>
        </pc:grpChg>
        <pc:grpChg chg="mod">
          <ac:chgData name="Tim Cook" userId="d1c7cfb340f2c7ab" providerId="LiveId" clId="{62E3F0BF-74DC-4552-8C8C-069D3CDEED79}" dt="2023-04-12T01:17:02.837" v="514"/>
          <ac:grpSpMkLst>
            <pc:docMk/>
            <pc:sldMk cId="1083178754" sldId="466"/>
            <ac:grpSpMk id="45" creationId="{A8B994F2-C47F-5A59-668B-AD3A874C3ECE}"/>
          </ac:grpSpMkLst>
        </pc:grpChg>
        <pc:grpChg chg="mod">
          <ac:chgData name="Tim Cook" userId="d1c7cfb340f2c7ab" providerId="LiveId" clId="{62E3F0BF-74DC-4552-8C8C-069D3CDEED79}" dt="2023-04-12T01:17:02.837" v="514"/>
          <ac:grpSpMkLst>
            <pc:docMk/>
            <pc:sldMk cId="1083178754" sldId="466"/>
            <ac:grpSpMk id="46" creationId="{1844AB99-EB44-6EC0-AE82-FDC64F3FBBCC}"/>
          </ac:grpSpMkLst>
        </pc:grpChg>
        <pc:grpChg chg="mod">
          <ac:chgData name="Tim Cook" userId="d1c7cfb340f2c7ab" providerId="LiveId" clId="{62E3F0BF-74DC-4552-8C8C-069D3CDEED79}" dt="2023-04-12T01:17:08.899" v="522"/>
          <ac:grpSpMkLst>
            <pc:docMk/>
            <pc:sldMk cId="1083178754" sldId="466"/>
            <ac:grpSpMk id="54" creationId="{875BFAE3-25AB-8051-27B5-AE9C0F727E6A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83" creationId="{46756237-596D-8CD0-9FB9-26CF0297130B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84" creationId="{85E43C23-396D-CBAF-5A2D-B280DB869B5D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91" creationId="{3A58CEAF-57DF-A27E-CAAC-81F4AF955AE7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97" creationId="{E1B541D0-CEFD-20FA-1D6D-0365FA3425C4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98" creationId="{B52FD090-AA16-A0EA-4DB6-A0421AD890ED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99" creationId="{29B01E46-0534-0527-531A-520F8E6EA175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100" creationId="{5177AA0E-D038-3216-4CF4-9648B5409074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11" creationId="{C799937C-192A-CBBF-8ACE-662778B4D1FE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12" creationId="{4EECA794-24E1-31D6-FFED-3627DB2AC9ED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23" creationId="{41CB96A1-5538-94E3-AAC4-B903E794473F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28" creationId="{50241AE7-280F-EA9F-94A8-E9DC504EC41E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32" creationId="{F57C6816-B79C-D9CD-B479-CB81837EC10C}"/>
          </ac:grpSpMkLst>
        </pc:grpChg>
        <pc:inkChg chg="add mod">
          <ac:chgData name="Tim Cook" userId="d1c7cfb340f2c7ab" providerId="LiveId" clId="{62E3F0BF-74DC-4552-8C8C-069D3CDEED79}" dt="2023-04-12T01:16:44.331" v="486"/>
          <ac:inkMkLst>
            <pc:docMk/>
            <pc:sldMk cId="1083178754" sldId="466"/>
            <ac:inkMk id="3" creationId="{9D179E64-0315-8465-4679-30D915197596}"/>
          </ac:inkMkLst>
        </pc:inkChg>
        <pc:inkChg chg="add mod">
          <ac:chgData name="Tim Cook" userId="d1c7cfb340f2c7ab" providerId="LiveId" clId="{62E3F0BF-74DC-4552-8C8C-069D3CDEED79}" dt="2023-04-12T01:16:44.331" v="486"/>
          <ac:inkMkLst>
            <pc:docMk/>
            <pc:sldMk cId="1083178754" sldId="466"/>
            <ac:inkMk id="4" creationId="{694C7D29-540F-9184-8CF6-454D3C511EE6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1083178754" sldId="466"/>
            <ac:inkMk id="5" creationId="{12ECCCDC-336B-3236-E77F-3A317FABD47D}"/>
          </ac:inkMkLst>
        </pc:inkChg>
        <pc:inkChg chg="add mod">
          <ac:chgData name="Tim Cook" userId="d1c7cfb340f2c7ab" providerId="LiveId" clId="{62E3F0BF-74DC-4552-8C8C-069D3CDEED79}" dt="2023-04-12T01:16:44.331" v="486"/>
          <ac:inkMkLst>
            <pc:docMk/>
            <pc:sldMk cId="1083178754" sldId="466"/>
            <ac:inkMk id="6" creationId="{073E2C8F-54CC-5AE7-4523-E08B21F7D7AA}"/>
          </ac:inkMkLst>
        </pc:inkChg>
        <pc:inkChg chg="add mod">
          <ac:chgData name="Tim Cook" userId="d1c7cfb340f2c7ab" providerId="LiveId" clId="{62E3F0BF-74DC-4552-8C8C-069D3CDEED79}" dt="2023-04-12T01:16:44.646" v="487"/>
          <ac:inkMkLst>
            <pc:docMk/>
            <pc:sldMk cId="1083178754" sldId="466"/>
            <ac:inkMk id="7" creationId="{9D3DBF8B-BE70-49D3-D69C-6D033C0F23A7}"/>
          </ac:inkMkLst>
        </pc:inkChg>
        <pc:inkChg chg="add del mod">
          <ac:chgData name="Tim Cook" userId="d1c7cfb340f2c7ab" providerId="LiveId" clId="{62E3F0BF-74DC-4552-8C8C-069D3CDEED79}" dt="2023-04-12T01:16:44.646" v="487"/>
          <ac:inkMkLst>
            <pc:docMk/>
            <pc:sldMk cId="1083178754" sldId="466"/>
            <ac:inkMk id="9" creationId="{DB2A83B4-9B24-8D0E-81A6-FD593E14BDF5}"/>
          </ac:inkMkLst>
        </pc:inkChg>
        <pc:inkChg chg="add mod">
          <ac:chgData name="Tim Cook" userId="d1c7cfb340f2c7ab" providerId="LiveId" clId="{62E3F0BF-74DC-4552-8C8C-069D3CDEED79}" dt="2023-04-12T01:16:50.986" v="491"/>
          <ac:inkMkLst>
            <pc:docMk/>
            <pc:sldMk cId="1083178754" sldId="466"/>
            <ac:inkMk id="11" creationId="{755ECF3A-1F5E-C54B-6A1A-03E180783C97}"/>
          </ac:inkMkLst>
        </pc:inkChg>
        <pc:inkChg chg="add mod">
          <ac:chgData name="Tim Cook" userId="d1c7cfb340f2c7ab" providerId="LiveId" clId="{62E3F0BF-74DC-4552-8C8C-069D3CDEED79}" dt="2023-04-12T01:16:50.986" v="491"/>
          <ac:inkMkLst>
            <pc:docMk/>
            <pc:sldMk cId="1083178754" sldId="466"/>
            <ac:inkMk id="12" creationId="{73FA9768-F984-4488-42A0-1320A2B936EE}"/>
          </ac:inkMkLst>
        </pc:inkChg>
        <pc:inkChg chg="add mod">
          <ac:chgData name="Tim Cook" userId="d1c7cfb340f2c7ab" providerId="LiveId" clId="{62E3F0BF-74DC-4552-8C8C-069D3CDEED79}" dt="2023-04-12T01:16:50.986" v="491"/>
          <ac:inkMkLst>
            <pc:docMk/>
            <pc:sldMk cId="1083178754" sldId="466"/>
            <ac:inkMk id="13" creationId="{EAF7F56B-9F7A-509B-F84F-77716C9A9019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5" creationId="{672384C0-9043-6D73-97CB-5CBE010891C5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6" creationId="{C364A971-B90A-94F9-474A-AC1EB2464D3C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7" creationId="{F3AE413D-4E8E-7C83-E314-5B93566A5E74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8" creationId="{652F8BAC-8A92-CC2C-7B60-DC8CC6054837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9" creationId="{C296BAC6-225F-4B3D-5E0A-2E51B2D23DAB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20" creationId="{8FD885CB-C4AD-86F6-405A-C453743A84E1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21" creationId="{D65526C6-EDA1-9764-F136-2D0AA0D0761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22" creationId="{2A766364-2D3A-B78D-6797-85117708EC43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4" creationId="{77EA9218-CFDC-598A-53C3-4B700E21DBFA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5" creationId="{253FBC49-6738-7813-AA78-59326EBE2FDF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6" creationId="{82CBF4CE-6159-67B9-56B2-A9C80326C73F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27" creationId="{D5E48693-8150-F64C-8138-66FEDF94D55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28" creationId="{FA922361-9E27-6E3C-628A-B9650E4378A8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9" creationId="{D2D2A8EA-B59B-7AA7-AA5E-E24CE7CAB35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0" creationId="{1630C911-C73A-1821-3EFA-9DD73E05D936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31" creationId="{E32DAE63-924F-BC49-07B1-AC0862BF136E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2" creationId="{A1B71D41-9810-9545-CB07-BB5F9E86D4B0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33" creationId="{2E315615-D4F2-2683-C538-EA564AE46AFE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5" creationId="{3ED7C3F0-F444-24AA-26A0-C1F6C8AFF375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6" creationId="{E3492F15-E266-1A76-E125-7A4B6C14FB88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38" creationId="{50E29063-03D7-D6B0-C714-3CC771FF8F0D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39" creationId="{34173FE7-6E3C-17F0-ACB2-9831C4BF465C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0" creationId="{87AE2368-547E-880E-26CB-0B0703DACF9B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1" creationId="{276D6580-C5AE-04C1-795B-F088911672D6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2" creationId="{4836786B-4260-B9D8-6D13-80E158D1AB8E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3" creationId="{073D38F1-92CE-A580-9D51-414D36089813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4" creationId="{EC1095F7-7C8F-455D-9380-20A07D1BF671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47" creationId="{CA10FFA2-741A-5020-E947-07598E342CFF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48" creationId="{451B7061-1D77-9DA2-47A7-F35C30A34913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49" creationId="{A7B0E0C8-47C1-D1A7-5256-2BBE355A000E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0" creationId="{42BB8072-F2AC-3F96-B7FC-24389C00CB93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1" creationId="{E99255AF-A3FD-00C7-E8E9-F738E895E3C8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2" creationId="{74E07E73-0A06-FF2F-7A0C-03E6BA5C09BD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3" creationId="{03FD8537-2B9D-4F74-1AA3-1FB2F8C4C3FA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5" creationId="{69867102-0944-1007-9116-1233CA74ECC6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6" creationId="{50062242-7B55-F714-7296-774FC508C475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7" creationId="{5C8EB3CE-ACA1-4F4B-3848-A835C3996825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8" creationId="{37548993-0463-0062-DAE0-049C7FFE7D42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9" creationId="{3C342235-9ABC-BB33-0EB8-67BDE7AE579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0" creationId="{E898B187-0749-B591-AE74-4BADEAF44A0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1" creationId="{82D522DD-2B05-846F-BC0C-07A0FF936F87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2" creationId="{3C4AD85A-2C91-00B6-B8E1-1D4A2FA66287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3" creationId="{02E6D439-A960-7F92-EB15-B1C9D9F32454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4" creationId="{16B61071-9960-7F25-BAC9-4A34854A5B3F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5" creationId="{F953A159-0D85-0F61-EE2F-D5F52716C81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6" creationId="{A8140064-78AB-67DB-C042-F75CAFB01E55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7" creationId="{452C9515-B108-3D97-A83D-204B14E9166B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8" creationId="{31688D35-8871-7BDD-02A7-B9D2DF17A00E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9" creationId="{61A3C45F-12CF-0A95-AE07-B034957DC8A9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70" creationId="{167D0E1C-BE5D-405D-42DB-59588804033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1" creationId="{7E0FD5D9-2BF3-3705-6EE9-C99F582A43C2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2" creationId="{EF252BD1-AA96-A322-D0BC-12E1A1847E4C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3" creationId="{1F3154DE-6033-3359-6DF4-DAE18711F48E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74" creationId="{5E541B46-1BA6-28AE-EE4F-66C9F157808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5" creationId="{2E7A03E5-9793-9106-CA46-DD12E8CB1B06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6" creationId="{E75BDE06-82E2-4087-227D-796C9E8D84C0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7" creationId="{014B2B32-571D-C2DC-D19B-1CA5C43AEF75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8" creationId="{FB500BB5-E067-7EA4-9C44-30D5501525D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9" creationId="{B6977999-0872-6165-5772-B71A49495FF6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0" creationId="{2F650AD9-4D8D-23AF-1A2B-150DB931ECD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1" creationId="{C755440E-668B-7D01-EC45-68CCA3E6146A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2" creationId="{4472E3C4-3DDB-F745-4421-2AA5B736BFF9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5" creationId="{7BEA6847-CCC4-8C6B-6B68-F754E6B84C6E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6" creationId="{F7C2ED22-F0F3-6239-4667-6473BD09806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7" creationId="{EF7305DD-CCA6-5585-6210-AF307ABFF74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8" creationId="{CA3F2CE0-C328-A9E4-A28B-7423DED6783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9" creationId="{D216D23E-6622-5902-2C9F-1DE553305397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0" creationId="{2F0438C1-4359-4195-D8E1-A511C2FFCA7A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2" creationId="{ABD10715-6A50-313A-F077-E6FD17A0D296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3" creationId="{9418F303-5014-13C6-88A6-EFFCDE6B2EA4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4" creationId="{A348C21E-BB7A-B7AB-C757-239F297C6DB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5" creationId="{778F8D77-389B-F29B-77F1-458AAE60369B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6" creationId="{73B51415-7BE6-31E8-7E23-1605B186A450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3" creationId="{D4C9816E-A0A4-0422-980C-77D2190345B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4" creationId="{E8F0FB22-0D53-23B8-68F8-4AAD0B72B65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5" creationId="{1B3882CE-B322-1639-1249-C2C459C0527F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6" creationId="{1D9EF2EC-6C4B-FD97-66C6-223AD3A10F04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7" creationId="{5BA86018-EE44-72D2-8BF7-C86C25C3813F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8" creationId="{A74F2CB5-C4F1-AB22-20B7-020158ED378B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9" creationId="{21CD2E4E-1338-E83B-2046-175F80CFF47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10" creationId="{B5D0A4C8-3AAF-2FEE-23D5-230652E5A01A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18" creationId="{B46903A9-D10D-B263-C175-5376F1933738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19" creationId="{E71BED16-B59B-DFB1-7F0F-9880CCBA6C37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0" creationId="{7485E7C2-C810-5BD4-AF85-DCE148A16E40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1" creationId="{8F2AD60D-1A14-5DE2-CF35-154570AAADF1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2" creationId="{83554F9D-57B1-A5EF-D1BF-346594F86CD9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4" creationId="{C176CD22-3E55-E354-042C-999257A91932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5" creationId="{F0815EEA-215C-AE55-9A61-166340C7E4C8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6" creationId="{5457C78D-078A-2540-799B-A5DBE4C14F64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7" creationId="{8DA240DA-0014-C06C-211C-A38B7450CBBD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9" creationId="{E89B2D00-9107-0530-225D-D304D1FD65D9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30" creationId="{5AC54432-89B5-90BF-9E19-006D6096357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31" creationId="{8BD6D587-E9DF-69A3-B1BE-720D4DDBA096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4016249502" sldId="467"/>
        </pc:sldMkLst>
        <pc:grpChg chg="mod">
          <ac:chgData name="Tim Cook" userId="d1c7cfb340f2c7ab" providerId="LiveId" clId="{62E3F0BF-74DC-4552-8C8C-069D3CDEED79}" dt="2023-04-12T01:22:49.050" v="658"/>
          <ac:grpSpMkLst>
            <pc:docMk/>
            <pc:sldMk cId="4016249502" sldId="467"/>
            <ac:grpSpMk id="7" creationId="{63A3AC20-EB42-1A03-5BDF-15B17F756C91}"/>
          </ac:grpSpMkLst>
        </pc:grpChg>
        <pc:grpChg chg="mod">
          <ac:chgData name="Tim Cook" userId="d1c7cfb340f2c7ab" providerId="LiveId" clId="{62E3F0BF-74DC-4552-8C8C-069D3CDEED79}" dt="2023-04-12T01:22:53.669" v="669"/>
          <ac:grpSpMkLst>
            <pc:docMk/>
            <pc:sldMk cId="4016249502" sldId="467"/>
            <ac:grpSpMk id="18" creationId="{A7F18356-D55F-9C38-7FCB-815F6DBA3D5C}"/>
          </ac:grpSpMkLst>
        </pc:grpChg>
        <pc:grpChg chg="mod">
          <ac:chgData name="Tim Cook" userId="d1c7cfb340f2c7ab" providerId="LiveId" clId="{62E3F0BF-74DC-4552-8C8C-069D3CDEED79}" dt="2023-04-12T01:22:53.669" v="669"/>
          <ac:grpSpMkLst>
            <pc:docMk/>
            <pc:sldMk cId="4016249502" sldId="467"/>
            <ac:grpSpMk id="19" creationId="{3DEF178C-662A-21EF-A0F1-C54B7BF7B156}"/>
          </ac:grpSpMkLst>
        </pc:grpChg>
        <pc:grpChg chg="mod">
          <ac:chgData name="Tim Cook" userId="d1c7cfb340f2c7ab" providerId="LiveId" clId="{62E3F0BF-74DC-4552-8C8C-069D3CDEED79}" dt="2023-04-12T01:22:53.669" v="669"/>
          <ac:grpSpMkLst>
            <pc:docMk/>
            <pc:sldMk cId="4016249502" sldId="467"/>
            <ac:grpSpMk id="20" creationId="{252069B6-D9C2-2B07-D07A-4D2A51289BA1}"/>
          </ac:grpSpMkLst>
        </pc:grpChg>
        <pc:grpChg chg="mod">
          <ac:chgData name="Tim Cook" userId="d1c7cfb340f2c7ab" providerId="LiveId" clId="{62E3F0BF-74DC-4552-8C8C-069D3CDEED79}" dt="2023-04-12T01:22:58.601" v="676"/>
          <ac:grpSpMkLst>
            <pc:docMk/>
            <pc:sldMk cId="4016249502" sldId="467"/>
            <ac:grpSpMk id="27" creationId="{D76F00BC-1991-83B7-C2D8-35E9B8AEEBF3}"/>
          </ac:grpSpMkLst>
        </pc:grpChg>
        <pc:grpChg chg="mod">
          <ac:chgData name="Tim Cook" userId="d1c7cfb340f2c7ab" providerId="LiveId" clId="{62E3F0BF-74DC-4552-8C8C-069D3CDEED79}" dt="2023-04-12T01:22:58.601" v="676"/>
          <ac:grpSpMkLst>
            <pc:docMk/>
            <pc:sldMk cId="4016249502" sldId="467"/>
            <ac:grpSpMk id="28" creationId="{CBC18BC9-41A9-651D-CAAA-14E911DFC0E7}"/>
          </ac:grpSpMkLst>
        </pc:grpChg>
        <pc:grpChg chg="mod">
          <ac:chgData name="Tim Cook" userId="d1c7cfb340f2c7ab" providerId="LiveId" clId="{62E3F0BF-74DC-4552-8C8C-069D3CDEED79}" dt="2023-04-12T01:23:00.669" v="682"/>
          <ac:grpSpMkLst>
            <pc:docMk/>
            <pc:sldMk cId="4016249502" sldId="467"/>
            <ac:grpSpMk id="34" creationId="{25797812-AC69-737B-9D65-FE13AA31626D}"/>
          </ac:grpSpMkLst>
        </pc:grpChg>
        <pc:grpChg chg="mod">
          <ac:chgData name="Tim Cook" userId="d1c7cfb340f2c7ab" providerId="LiveId" clId="{62E3F0BF-74DC-4552-8C8C-069D3CDEED79}" dt="2023-04-12T01:23:00.669" v="682"/>
          <ac:grpSpMkLst>
            <pc:docMk/>
            <pc:sldMk cId="4016249502" sldId="467"/>
            <ac:grpSpMk id="35" creationId="{1641F00F-7907-2BBA-F049-BD1761E35FCF}"/>
          </ac:grpSpMkLst>
        </pc:grpChg>
        <pc:grpChg chg="mod">
          <ac:chgData name="Tim Cook" userId="d1c7cfb340f2c7ab" providerId="LiveId" clId="{62E3F0BF-74DC-4552-8C8C-069D3CDEED79}" dt="2023-04-12T01:23:04.044" v="690"/>
          <ac:grpSpMkLst>
            <pc:docMk/>
            <pc:sldMk cId="4016249502" sldId="467"/>
            <ac:grpSpMk id="43" creationId="{295A6C3B-7678-98DD-63D2-B2482A483C86}"/>
          </ac:grpSpMkLst>
        </pc:grpChg>
        <pc:grpChg chg="mod">
          <ac:chgData name="Tim Cook" userId="d1c7cfb340f2c7ab" providerId="LiveId" clId="{62E3F0BF-74DC-4552-8C8C-069D3CDEED79}" dt="2023-04-12T01:23:05.943" v="694"/>
          <ac:grpSpMkLst>
            <pc:docMk/>
            <pc:sldMk cId="4016249502" sldId="467"/>
            <ac:grpSpMk id="47" creationId="{04EDC50B-D501-EC0E-92F4-34A537E7B8D8}"/>
          </ac:grpSpMkLst>
        </pc:grpChg>
        <pc:grpChg chg="del mod">
          <ac:chgData name="Tim Cook" userId="d1c7cfb340f2c7ab" providerId="LiveId" clId="{62E3F0BF-74DC-4552-8C8C-069D3CDEED79}" dt="2023-04-12T01:23:08.782" v="698"/>
          <ac:grpSpMkLst>
            <pc:docMk/>
            <pc:sldMk cId="4016249502" sldId="467"/>
            <ac:grpSpMk id="50" creationId="{AF17FF7E-0125-FCC9-9D68-3AFA99462B8D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78" creationId="{6F6F9AC0-B1F2-7032-E8B1-C3C0614AA8B6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82" creationId="{801FCEC2-3391-71D0-6B88-4083DE719A19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0" creationId="{A2F533FE-6980-679A-16D5-B4C7E7A6478E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1" creationId="{D98ADCC6-9BF9-AB56-3EAE-93130BB790F4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2" creationId="{CD6AC0C1-915A-8BF8-D8FF-114DADC4458B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3" creationId="{5D92102A-0F7C-3414-82FD-A22DB1D05DE0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4" creationId="{166F5988-90A5-4F8A-55CF-A46AE0A29151}"/>
          </ac:grpSpMkLst>
        </pc:grpChg>
        <pc:grpChg chg="del mod">
          <ac:chgData name="Tim Cook" userId="d1c7cfb340f2c7ab" providerId="LiveId" clId="{62E3F0BF-74DC-4552-8C8C-069D3CDEED79}" dt="2023-04-12T01:23:23.658" v="733"/>
          <ac:grpSpMkLst>
            <pc:docMk/>
            <pc:sldMk cId="4016249502" sldId="467"/>
            <ac:grpSpMk id="115" creationId="{F8744334-CC22-C446-7858-675D5ACAA5E4}"/>
          </ac:grpSpMkLst>
        </pc:grpChg>
        <pc:grpChg chg="mod">
          <ac:chgData name="Tim Cook" userId="d1c7cfb340f2c7ab" providerId="LiveId" clId="{62E3F0BF-74DC-4552-8C8C-069D3CDEED79}" dt="2023-04-12T01:23:27.961" v="743"/>
          <ac:grpSpMkLst>
            <pc:docMk/>
            <pc:sldMk cId="4016249502" sldId="467"/>
            <ac:grpSpMk id="152" creationId="{03418BF1-13B4-13A4-AEEA-70F2763F7884}"/>
          </ac:grpSpMkLst>
        </pc:grpChg>
        <pc:grpChg chg="mod">
          <ac:chgData name="Tim Cook" userId="d1c7cfb340f2c7ab" providerId="LiveId" clId="{62E3F0BF-74DC-4552-8C8C-069D3CDEED79}" dt="2023-04-12T01:23:35.457" v="759"/>
          <ac:grpSpMkLst>
            <pc:docMk/>
            <pc:sldMk cId="4016249502" sldId="467"/>
            <ac:grpSpMk id="159" creationId="{5C471581-6D6F-F095-52F5-D141B8EA6878}"/>
          </ac:grpSpMkLst>
        </pc:grpChg>
        <pc:grpChg chg="mod">
          <ac:chgData name="Tim Cook" userId="d1c7cfb340f2c7ab" providerId="LiveId" clId="{62E3F0BF-74DC-4552-8C8C-069D3CDEED79}" dt="2023-04-12T01:23:38.032" v="763"/>
          <ac:grpSpMkLst>
            <pc:docMk/>
            <pc:sldMk cId="4016249502" sldId="467"/>
            <ac:grpSpMk id="163" creationId="{DD6464BD-D77D-8CAF-2913-6454F1434114}"/>
          </ac:grpSpMkLst>
        </pc:grpChg>
        <pc:grpChg chg="mod">
          <ac:chgData name="Tim Cook" userId="d1c7cfb340f2c7ab" providerId="LiveId" clId="{62E3F0BF-74DC-4552-8C8C-069D3CDEED79}" dt="2023-04-12T01:23:30.541" v="749"/>
          <ac:grpSpMkLst>
            <pc:docMk/>
            <pc:sldMk cId="4016249502" sldId="467"/>
            <ac:grpSpMk id="175" creationId="{5D63CB2F-9661-D3ED-125E-DE6418204315}"/>
          </ac:grpSpMkLst>
        </pc:grp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3" creationId="{01D5E91C-E4FA-36B4-2AC6-2C3F9FDA5F7F}"/>
          </ac:inkMkLst>
        </pc:ink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4" creationId="{B9506EFE-9CF4-1D0A-6DDD-E570EE8AAA3D}"/>
          </ac:inkMkLst>
        </pc:ink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5" creationId="{3FBD52F0-6A11-F53C-8069-3500E0C56C07}"/>
          </ac:inkMkLst>
        </pc:ink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6" creationId="{1E79CC8E-3DDF-2693-34EF-9C93B48DCAA0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8" creationId="{572551C5-4050-3E35-B348-D3C913C72844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9" creationId="{B24A636A-96E4-1416-2DE2-EE6EFC4B9094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0" creationId="{E3EF5502-C513-4E97-5736-5A508149BFF5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1" creationId="{880891C9-AA02-8AF2-8EA4-6B01C4AA6921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2" creationId="{0A949F3B-E3B5-D58A-D1EC-ED33CCED658D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3" creationId="{6BE27B40-D724-5CAC-30AF-277B58D8CBF9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4" creationId="{1E727C3C-53B1-0522-E220-A9C0943A3731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5" creationId="{4AC1DBCE-EB5F-EF2A-2395-E4A384E42D1E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6" creationId="{9DCD262D-EA05-60B8-ED76-0EC9E5AB70E8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7" creationId="{5E2A6D61-0C3A-9FA7-1F71-CE8C68890327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1" creationId="{5BACA749-25F6-BDD4-99FC-04105A6B2281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2" creationId="{E09A51E5-5E3E-AA90-46D6-AC1BA1564C3D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3" creationId="{9B7D6477-4C54-1E48-8D06-B92C41A9C4D9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4" creationId="{0A421C15-5AF5-40F1-1D5E-5D4593AF2878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5" creationId="{F439383A-1463-4816-39A1-B668F29A26BC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6" creationId="{0726AA67-81F1-1465-6CF1-8F6678F340C9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29" creationId="{CA5B3DA2-D61F-D733-0B02-701C50ADED08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0" creationId="{85C657C1-BCF2-FCA2-0EC2-09D7F2681183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1" creationId="{1C2440E5-D9DE-5323-908F-7ECD253C246B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2" creationId="{03567EB6-720B-BF56-3BDC-52D2D3F32AFA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3" creationId="{536131A1-8749-4B6E-7F08-6E64EA9A12B3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6" creationId="{6C15BDDD-E3D5-1CF2-EA23-0C9C00E77528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7" creationId="{94708029-6EE4-ECA8-B33A-2AC42F60D37A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8" creationId="{E45A5EA2-72E6-465E-BD5A-970A61CEB455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9" creationId="{9E6844D3-7A1D-EA23-2963-4B51373F2530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40" creationId="{EE65BFAB-A1B4-E966-7792-0F6229F3B918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41" creationId="{37DC0934-E9AD-A65B-CD41-43CE11CBDF0B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42" creationId="{5AEDA2B9-5D32-B75E-51E4-E23564A6E8B8}"/>
          </ac:inkMkLst>
        </pc:inkChg>
        <pc:inkChg chg="add mod">
          <ac:chgData name="Tim Cook" userId="d1c7cfb340f2c7ab" providerId="LiveId" clId="{62E3F0BF-74DC-4552-8C8C-069D3CDEED79}" dt="2023-04-12T01:23:05.943" v="694"/>
          <ac:inkMkLst>
            <pc:docMk/>
            <pc:sldMk cId="4016249502" sldId="467"/>
            <ac:inkMk id="44" creationId="{5B9DC413-1246-9663-EB11-3CB03D0C8C2D}"/>
          </ac:inkMkLst>
        </pc:inkChg>
        <pc:inkChg chg="add mod">
          <ac:chgData name="Tim Cook" userId="d1c7cfb340f2c7ab" providerId="LiveId" clId="{62E3F0BF-74DC-4552-8C8C-069D3CDEED79}" dt="2023-04-12T01:23:05.943" v="694"/>
          <ac:inkMkLst>
            <pc:docMk/>
            <pc:sldMk cId="4016249502" sldId="467"/>
            <ac:inkMk id="45" creationId="{32F92EEE-28FA-CF9A-6D48-A9DAE69E8FDD}"/>
          </ac:inkMkLst>
        </pc:inkChg>
        <pc:inkChg chg="add mod">
          <ac:chgData name="Tim Cook" userId="d1c7cfb340f2c7ab" providerId="LiveId" clId="{62E3F0BF-74DC-4552-8C8C-069D3CDEED79}" dt="2023-04-12T01:23:05.943" v="694"/>
          <ac:inkMkLst>
            <pc:docMk/>
            <pc:sldMk cId="4016249502" sldId="467"/>
            <ac:inkMk id="46" creationId="{1A988591-CC1F-665C-692E-DFDE3C132095}"/>
          </ac:inkMkLst>
        </pc:inkChg>
        <pc:inkChg chg="add del mod">
          <ac:chgData name="Tim Cook" userId="d1c7cfb340f2c7ab" providerId="LiveId" clId="{62E3F0BF-74DC-4552-8C8C-069D3CDEED79}" dt="2023-04-12T01:23:08.782" v="698"/>
          <ac:inkMkLst>
            <pc:docMk/>
            <pc:sldMk cId="4016249502" sldId="467"/>
            <ac:inkMk id="48" creationId="{C9190CA3-A3F1-AA9D-5394-C2AD2813E808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4016249502" sldId="467"/>
            <ac:inkMk id="48" creationId="{F6E2075E-ED98-F82E-18BD-F12A8F509BEF}"/>
          </ac:inkMkLst>
        </pc:inkChg>
        <pc:inkChg chg="add del mod">
          <ac:chgData name="Tim Cook" userId="d1c7cfb340f2c7ab" providerId="LiveId" clId="{62E3F0BF-74DC-4552-8C8C-069D3CDEED79}" dt="2023-04-12T01:23:08.782" v="699"/>
          <ac:inkMkLst>
            <pc:docMk/>
            <pc:sldMk cId="4016249502" sldId="467"/>
            <ac:inkMk id="49" creationId="{F3867C31-B285-3609-164F-0022DD360C06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1" creationId="{248A68BA-FEAA-1F91-49B8-C48CA721588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2" creationId="{A60AC3A8-32EA-774E-5BC9-E03F76566F22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3" creationId="{80A0E693-470D-B8A7-0C57-154125A67995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4" creationId="{82ED6943-2A92-BCAD-441C-72AAAACF306B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5" creationId="{6353FE4D-0E5B-9433-24D3-5A451958C05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6" creationId="{D47B49CC-4545-4816-3925-FAF6A51CF319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7" creationId="{91F5448E-F1ED-0837-E7D3-8B70710A6B7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8" creationId="{84A904F9-93C0-BD81-E3AC-F97E237A7D39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9" creationId="{78122688-9852-455A-70C9-927CE34E2C8E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0" creationId="{91EE34C6-EDDE-2F2A-5D68-8338E19860E4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4" creationId="{DE6E84D4-811E-6388-5977-5A25B538FCE7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5" creationId="{9ECF99C8-8933-09BA-7867-7A2925BF1A4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6" creationId="{1A205983-4D16-D70E-9816-AB7AF64FCC0D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7" creationId="{BDAC7314-543A-E36B-FFC6-6CAF703BDF9D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8" creationId="{D417899A-384B-CA12-6FCD-FEF23BA26B23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9" creationId="{190E0D8F-110E-3B3B-8974-D3E414545ACF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0" creationId="{B33F5B47-5EAD-B7A0-FF9C-83180D0E5AEB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1" creationId="{873905E2-4FC0-A271-096D-D515E7B54E5B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2" creationId="{8226CB74-7CDA-FF21-2706-149D830E7031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3" creationId="{8E8DD0C1-806F-1B80-CF9D-A7570C29B3CE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5" creationId="{5E4D74FB-8915-F59A-5C6A-71324ACD201A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6" creationId="{9625CB6F-6C5B-3C6B-0679-6DF135D2B4A0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7" creationId="{6605F55F-5136-BD16-08D4-193F9101C1FE}"/>
          </ac:inkMkLst>
        </pc:inkChg>
        <pc:inkChg chg="add del mod">
          <ac:chgData name="Tim Cook" userId="d1c7cfb340f2c7ab" providerId="LiveId" clId="{62E3F0BF-74DC-4552-8C8C-069D3CDEED79}" dt="2023-04-12T01:23:23.658" v="732"/>
          <ac:inkMkLst>
            <pc:docMk/>
            <pc:sldMk cId="4016249502" sldId="467"/>
            <ac:inkMk id="95" creationId="{7BC2E627-FEFF-CD7A-7E00-B3912DC33E04}"/>
          </ac:inkMkLst>
        </pc:inkChg>
        <pc:inkChg chg="add del mod">
          <ac:chgData name="Tim Cook" userId="d1c7cfb340f2c7ab" providerId="LiveId" clId="{62E3F0BF-74DC-4552-8C8C-069D3CDEED79}" dt="2023-04-12T01:23:23.658" v="734"/>
          <ac:inkMkLst>
            <pc:docMk/>
            <pc:sldMk cId="4016249502" sldId="467"/>
            <ac:inkMk id="96" creationId="{1AB04A17-528C-E828-C8D5-94F34D2988DE}"/>
          </ac:inkMkLst>
        </pc:inkChg>
        <pc:inkChg chg="add del mod">
          <ac:chgData name="Tim Cook" userId="d1c7cfb340f2c7ab" providerId="LiveId" clId="{62E3F0BF-74DC-4552-8C8C-069D3CDEED79}" dt="2023-04-12T01:23:23.658" v="733"/>
          <ac:inkMkLst>
            <pc:docMk/>
            <pc:sldMk cId="4016249502" sldId="467"/>
            <ac:inkMk id="97" creationId="{5494F07A-DABE-F67C-96B0-7C450DFDE352}"/>
          </ac:inkMkLst>
        </pc:inkChg>
        <pc:inkChg chg="add del mod">
          <ac:chgData name="Tim Cook" userId="d1c7cfb340f2c7ab" providerId="LiveId" clId="{62E3F0BF-74DC-4552-8C8C-069D3CDEED79}" dt="2023-04-12T01:23:23.658" v="730"/>
          <ac:inkMkLst>
            <pc:docMk/>
            <pc:sldMk cId="4016249502" sldId="467"/>
            <ac:inkMk id="98" creationId="{44BD3649-4082-832A-3EB4-64A2C75D3A0D}"/>
          </ac:inkMkLst>
        </pc:inkChg>
        <pc:inkChg chg="add del mod">
          <ac:chgData name="Tim Cook" userId="d1c7cfb340f2c7ab" providerId="LiveId" clId="{62E3F0BF-74DC-4552-8C8C-069D3CDEED79}" dt="2023-04-12T01:23:23.658" v="731"/>
          <ac:inkMkLst>
            <pc:docMk/>
            <pc:sldMk cId="4016249502" sldId="467"/>
            <ac:inkMk id="114" creationId="{5A83AA73-C89B-568E-A654-E0C9AAA33656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16" creationId="{8049CFDA-26E4-2907-E878-B1AA58520153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27" creationId="{5A0CB95E-D7BB-BC4D-C984-8C4C5055E7B7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6" creationId="{B08A7980-EC65-AB60-3989-BDA32173431D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7" creationId="{2F926D93-C02C-ED0D-5E23-BE16C75F9F8D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8" creationId="{8D0645CD-BEDE-9B15-A237-D8F79E477DE2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9" creationId="{5E769ECF-55C0-D889-4027-A820722654A0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50" creationId="{66BCFCE6-74A2-A662-62D3-1D7DB1619429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51" creationId="{C3DD2644-7F93-30A1-9724-57B4C706BB3E}"/>
          </ac:inkMkLst>
        </pc:inkChg>
        <pc:inkChg chg="add mod">
          <ac:chgData name="Tim Cook" userId="d1c7cfb340f2c7ab" providerId="LiveId" clId="{62E3F0BF-74DC-4552-8C8C-069D3CDEED79}" dt="2023-04-12T01:23:35.457" v="759"/>
          <ac:inkMkLst>
            <pc:docMk/>
            <pc:sldMk cId="4016249502" sldId="467"/>
            <ac:inkMk id="153" creationId="{19E55830-1ADC-398C-0E51-3F6990C79E4D}"/>
          </ac:inkMkLst>
        </pc:inkChg>
        <pc:inkChg chg="add mod">
          <ac:chgData name="Tim Cook" userId="d1c7cfb340f2c7ab" providerId="LiveId" clId="{62E3F0BF-74DC-4552-8C8C-069D3CDEED79}" dt="2023-04-12T01:23:35.457" v="759"/>
          <ac:inkMkLst>
            <pc:docMk/>
            <pc:sldMk cId="4016249502" sldId="467"/>
            <ac:inkMk id="154" creationId="{33D9E169-1815-C042-B9C5-53E3E54CFE85}"/>
          </ac:inkMkLst>
        </pc:inkChg>
        <pc:inkChg chg="add mod">
          <ac:chgData name="Tim Cook" userId="d1c7cfb340f2c7ab" providerId="LiveId" clId="{62E3F0BF-74DC-4552-8C8C-069D3CDEED79}" dt="2023-04-12T01:23:35.457" v="759"/>
          <ac:inkMkLst>
            <pc:docMk/>
            <pc:sldMk cId="4016249502" sldId="467"/>
            <ac:inkMk id="155" creationId="{0C59B9FF-0F44-45E0-38A3-8E316AEDC782}"/>
          </ac:inkMkLst>
        </pc:inkChg>
        <pc:inkChg chg="add del">
          <ac:chgData name="Tim Cook" userId="d1c7cfb340f2c7ab" providerId="LiveId" clId="{62E3F0BF-74DC-4552-8C8C-069D3CDEED79}" dt="2023-04-12T01:23:34.958" v="756"/>
          <ac:inkMkLst>
            <pc:docMk/>
            <pc:sldMk cId="4016249502" sldId="467"/>
            <ac:inkMk id="156" creationId="{C235BCAD-BF94-9D3E-84CD-9F99416239AC}"/>
          </ac:inkMkLst>
        </pc:inkChg>
        <pc:inkChg chg="add del">
          <ac:chgData name="Tim Cook" userId="d1c7cfb340f2c7ab" providerId="LiveId" clId="{62E3F0BF-74DC-4552-8C8C-069D3CDEED79}" dt="2023-04-12T01:23:34.958" v="758"/>
          <ac:inkMkLst>
            <pc:docMk/>
            <pc:sldMk cId="4016249502" sldId="467"/>
            <ac:inkMk id="157" creationId="{9087EDAD-574C-115F-1D0E-C63D043406F4}"/>
          </ac:inkMkLst>
        </pc:inkChg>
        <pc:inkChg chg="add del">
          <ac:chgData name="Tim Cook" userId="d1c7cfb340f2c7ab" providerId="LiveId" clId="{62E3F0BF-74DC-4552-8C8C-069D3CDEED79}" dt="2023-04-12T01:23:34.958" v="757"/>
          <ac:inkMkLst>
            <pc:docMk/>
            <pc:sldMk cId="4016249502" sldId="467"/>
            <ac:inkMk id="158" creationId="{252DA8B3-15D9-C332-9D0F-6F5B0B0ECFE6}"/>
          </ac:inkMkLst>
        </pc:inkChg>
        <pc:inkChg chg="add mod">
          <ac:chgData name="Tim Cook" userId="d1c7cfb340f2c7ab" providerId="LiveId" clId="{62E3F0BF-74DC-4552-8C8C-069D3CDEED79}" dt="2023-04-12T01:23:38.032" v="763"/>
          <ac:inkMkLst>
            <pc:docMk/>
            <pc:sldMk cId="4016249502" sldId="467"/>
            <ac:inkMk id="160" creationId="{178A8B12-DF20-6A09-47E0-4C259EE64F2C}"/>
          </ac:inkMkLst>
        </pc:inkChg>
        <pc:inkChg chg="add mod">
          <ac:chgData name="Tim Cook" userId="d1c7cfb340f2c7ab" providerId="LiveId" clId="{62E3F0BF-74DC-4552-8C8C-069D3CDEED79}" dt="2023-04-12T01:23:38.032" v="763"/>
          <ac:inkMkLst>
            <pc:docMk/>
            <pc:sldMk cId="4016249502" sldId="467"/>
            <ac:inkMk id="161" creationId="{3BDB1467-0246-6FC8-7B0E-A55B89B5E63A}"/>
          </ac:inkMkLst>
        </pc:inkChg>
        <pc:inkChg chg="add mod">
          <ac:chgData name="Tim Cook" userId="d1c7cfb340f2c7ab" providerId="LiveId" clId="{62E3F0BF-74DC-4552-8C8C-069D3CDEED79}" dt="2023-04-12T01:23:38.032" v="763"/>
          <ac:inkMkLst>
            <pc:docMk/>
            <pc:sldMk cId="4016249502" sldId="467"/>
            <ac:inkMk id="162" creationId="{2C16FF8C-4375-B24B-A1CA-766D8B13F083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69" creationId="{F33B04AD-978D-75E4-345B-897AC5CFDED6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0" creationId="{62352E7E-07FC-37CF-46DD-894833513F0D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1" creationId="{A677A488-A040-C081-D0F6-9F4E44F59EB9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2" creationId="{CB83432E-EBCE-5964-6F53-5E137297F5FC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3" creationId="{20FADB6A-8F58-8C8C-5898-B8BFDC288C32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4" creationId="{34F13CF7-9170-3F8C-E197-AD0A8D895060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6" creationId="{8643EAFB-A955-4D0E-5B8A-6D79A8A8924E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7" creationId="{A3F102B0-A1DE-7B23-572F-1E09CCE51FFE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8" creationId="{06389ECC-65C6-6D4E-A8E6-426761DAFBDE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9" creationId="{781E0FDC-F5E1-4B3C-78D8-443FC23F50F1}"/>
          </ac:inkMkLst>
        </pc:inkChg>
        <pc:inkChg chg="del 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80" creationId="{8F6770BB-9234-99CF-102A-39BEDC6F3A64}"/>
          </ac:inkMkLst>
        </pc:inkChg>
        <pc:inkChg chg="del mod">
          <ac:chgData name="Tim Cook" userId="d1c7cfb340f2c7ab" providerId="LiveId" clId="{62E3F0BF-74DC-4552-8C8C-069D3CDEED79}" dt="2023-04-12T01:23:30.541" v="748"/>
          <ac:inkMkLst>
            <pc:docMk/>
            <pc:sldMk cId="4016249502" sldId="467"/>
            <ac:inkMk id="181" creationId="{5C53B661-1A11-7F7D-31AE-262584E30646}"/>
          </ac:inkMkLst>
        </pc:inkChg>
        <pc:inkChg chg="del mod">
          <ac:chgData name="Tim Cook" userId="d1c7cfb340f2c7ab" providerId="LiveId" clId="{62E3F0BF-74DC-4552-8C8C-069D3CDEED79}" dt="2023-04-12T01:23:30.541" v="747"/>
          <ac:inkMkLst>
            <pc:docMk/>
            <pc:sldMk cId="4016249502" sldId="467"/>
            <ac:inkMk id="182" creationId="{A3FAA73B-C3EE-23FD-BF3D-EF3CE1C7A849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3" creationId="{522CCAD1-27A6-FB7D-D257-F7F8F59D8FF6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4" creationId="{497A245A-159E-89DF-7C4F-DBBB49887344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5" creationId="{AA918A60-76BA-7870-5E2C-E26D97D5DE65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6" creationId="{216314D8-D4F2-3DE9-17D6-E71EF099E957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7" creationId="{5A12E673-B5E9-F8AC-B65B-AA4F134AE2F0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8" creationId="{41540B44-2357-4AAA-A397-F1989D3C8129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9" creationId="{60CBBD0A-3706-71C2-8867-5C6E5AC03D1B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90" creationId="{DA58E9A4-9030-A31E-0F66-3563F81AE31F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91" creationId="{B7B65D4C-FBC8-98A6-CE8A-F11CA1E96932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92" creationId="{360D3C4A-9E8D-6817-9C49-8606AC245D26}"/>
          </ac:inkMkLst>
        </pc:inkChg>
        <pc:inkChg chg="del mod">
          <ac:chgData name="Tim Cook" userId="d1c7cfb340f2c7ab" providerId="LiveId" clId="{62E3F0BF-74DC-4552-8C8C-069D3CDEED79}" dt="2023-04-12T01:23:29.831" v="746"/>
          <ac:inkMkLst>
            <pc:docMk/>
            <pc:sldMk cId="4016249502" sldId="467"/>
            <ac:inkMk id="193" creationId="{2F77AEC8-9C72-F385-30C3-5275D5A3BEAF}"/>
          </ac:inkMkLst>
        </pc:inkChg>
        <pc:inkChg chg="del mod">
          <ac:chgData name="Tim Cook" userId="d1c7cfb340f2c7ab" providerId="LiveId" clId="{62E3F0BF-74DC-4552-8C8C-069D3CDEED79}" dt="2023-04-12T01:23:29.831" v="744"/>
          <ac:inkMkLst>
            <pc:docMk/>
            <pc:sldMk cId="4016249502" sldId="467"/>
            <ac:inkMk id="194" creationId="{63AD7C32-B62F-7D1D-7F94-FE8E7E3D498B}"/>
          </ac:inkMkLst>
        </pc:inkChg>
        <pc:inkChg chg="del mod">
          <ac:chgData name="Tim Cook" userId="d1c7cfb340f2c7ab" providerId="LiveId" clId="{62E3F0BF-74DC-4552-8C8C-069D3CDEED79}" dt="2023-04-12T01:23:29.831" v="745"/>
          <ac:inkMkLst>
            <pc:docMk/>
            <pc:sldMk cId="4016249502" sldId="467"/>
            <ac:inkMk id="195" creationId="{D1692C65-7F27-84BD-4165-F54FF2E5E331}"/>
          </ac:inkMkLst>
        </pc:inkChg>
      </pc:sldChg>
    </pc:docChg>
  </pc:docChgLst>
  <pc:docChgLst>
    <pc:chgData name="Tim Cook" userId="d1c7cfb340f2c7ab" providerId="LiveId" clId="{4AE02590-10C4-4D94-8CD6-64CCB83F44E5}"/>
    <pc:docChg chg="undo custSel addSld modSld sldOrd">
      <pc:chgData name="Tim Cook" userId="d1c7cfb340f2c7ab" providerId="LiveId" clId="{4AE02590-10C4-4D94-8CD6-64CCB83F44E5}" dt="2023-04-03T02:14:04.118" v="89" actId="1076"/>
      <pc:docMkLst>
        <pc:docMk/>
      </pc:docMkLst>
      <pc:sldChg chg="delSp mod">
        <pc:chgData name="Tim Cook" userId="d1c7cfb340f2c7ab" providerId="LiveId" clId="{4AE02590-10C4-4D94-8CD6-64CCB83F44E5}" dt="2023-04-03T01:04:52.214" v="71" actId="478"/>
        <pc:sldMkLst>
          <pc:docMk/>
          <pc:sldMk cId="2791238777" sldId="478"/>
        </pc:sldMkLst>
        <pc:spChg chg="del">
          <ac:chgData name="Tim Cook" userId="d1c7cfb340f2c7ab" providerId="LiveId" clId="{4AE02590-10C4-4D94-8CD6-64CCB83F44E5}" dt="2023-04-03T01:04:52.214" v="71" actId="478"/>
          <ac:spMkLst>
            <pc:docMk/>
            <pc:sldMk cId="2791238777" sldId="478"/>
            <ac:spMk id="3" creationId="{8F39A728-1A0D-793D-966E-49BC834AB920}"/>
          </ac:spMkLst>
        </pc:spChg>
      </pc:sldChg>
      <pc:sldChg chg="delSp modSp mod">
        <pc:chgData name="Tim Cook" userId="d1c7cfb340f2c7ab" providerId="LiveId" clId="{4AE02590-10C4-4D94-8CD6-64CCB83F44E5}" dt="2023-04-03T02:13:58.038" v="88" actId="1076"/>
        <pc:sldMkLst>
          <pc:docMk/>
          <pc:sldMk cId="979898832" sldId="479"/>
        </pc:sldMkLst>
        <pc:spChg chg="del">
          <ac:chgData name="Tim Cook" userId="d1c7cfb340f2c7ab" providerId="LiveId" clId="{4AE02590-10C4-4D94-8CD6-64CCB83F44E5}" dt="2023-04-03T01:04:44.128" v="69" actId="478"/>
          <ac:spMkLst>
            <pc:docMk/>
            <pc:sldMk cId="979898832" sldId="479"/>
            <ac:spMk id="3" creationId="{CC31E6EF-C821-4061-65AE-FE9A081C6EAE}"/>
          </ac:spMkLst>
        </pc:spChg>
        <pc:grpChg chg="mod">
          <ac:chgData name="Tim Cook" userId="d1c7cfb340f2c7ab" providerId="LiveId" clId="{4AE02590-10C4-4D94-8CD6-64CCB83F44E5}" dt="2023-04-03T02:13:47.175" v="87" actId="1076"/>
          <ac:grpSpMkLst>
            <pc:docMk/>
            <pc:sldMk cId="979898832" sldId="479"/>
            <ac:grpSpMk id="19" creationId="{C97FA4D6-ACB5-C33C-24FF-750BE0D195A0}"/>
          </ac:grpSpMkLst>
        </pc:grpChg>
        <pc:grpChg chg="mod">
          <ac:chgData name="Tim Cook" userId="d1c7cfb340f2c7ab" providerId="LiveId" clId="{4AE02590-10C4-4D94-8CD6-64CCB83F44E5}" dt="2023-04-03T02:13:47.175" v="87" actId="1076"/>
          <ac:grpSpMkLst>
            <pc:docMk/>
            <pc:sldMk cId="979898832" sldId="479"/>
            <ac:grpSpMk id="20" creationId="{D29CC749-A242-399E-BAD2-DC22E33B8D97}"/>
          </ac:grpSpMkLst>
        </pc:grpChg>
        <pc:grpChg chg="mod">
          <ac:chgData name="Tim Cook" userId="d1c7cfb340f2c7ab" providerId="LiveId" clId="{4AE02590-10C4-4D94-8CD6-64CCB83F44E5}" dt="2023-04-03T02:13:58.038" v="88" actId="1076"/>
          <ac:grpSpMkLst>
            <pc:docMk/>
            <pc:sldMk cId="979898832" sldId="479"/>
            <ac:grpSpMk id="38" creationId="{1F8E99CC-D1A2-F2B0-D2E4-99907D378044}"/>
          </ac:grpSpMkLst>
        </pc:grpChg>
        <pc:inkChg chg="mod">
          <ac:chgData name="Tim Cook" userId="d1c7cfb340f2c7ab" providerId="LiveId" clId="{4AE02590-10C4-4D94-8CD6-64CCB83F44E5}" dt="2023-04-03T02:13:47.175" v="87" actId="1076"/>
          <ac:inkMkLst>
            <pc:docMk/>
            <pc:sldMk cId="979898832" sldId="479"/>
            <ac:inkMk id="5" creationId="{B03A4989-411B-F6B5-EC52-DD5C4C1F442D}"/>
          </ac:inkMkLst>
        </pc:inkChg>
        <pc:inkChg chg="mod">
          <ac:chgData name="Tim Cook" userId="d1c7cfb340f2c7ab" providerId="LiveId" clId="{4AE02590-10C4-4D94-8CD6-64CCB83F44E5}" dt="2023-04-03T02:13:47.175" v="87" actId="1076"/>
          <ac:inkMkLst>
            <pc:docMk/>
            <pc:sldMk cId="979898832" sldId="479"/>
            <ac:inkMk id="21" creationId="{1013CA8E-9514-745B-A5A5-947B43CC04DD}"/>
          </ac:inkMkLst>
        </pc:inkChg>
      </pc:sldChg>
      <pc:sldChg chg="delSp mod ord">
        <pc:chgData name="Tim Cook" userId="d1c7cfb340f2c7ab" providerId="LiveId" clId="{4AE02590-10C4-4D94-8CD6-64CCB83F44E5}" dt="2023-04-03T01:25:54.489" v="82"/>
        <pc:sldMkLst>
          <pc:docMk/>
          <pc:sldMk cId="2512266364" sldId="481"/>
        </pc:sldMkLst>
        <pc:spChg chg="del">
          <ac:chgData name="Tim Cook" userId="d1c7cfb340f2c7ab" providerId="LiveId" clId="{4AE02590-10C4-4D94-8CD6-64CCB83F44E5}" dt="2023-04-03T01:04:46.502" v="70" actId="478"/>
          <ac:spMkLst>
            <pc:docMk/>
            <pc:sldMk cId="2512266364" sldId="481"/>
            <ac:spMk id="3" creationId="{501D9961-F7F6-1D4D-05F2-5A7246BE14E3}"/>
          </ac:spMkLst>
        </pc:spChg>
      </pc:sldChg>
      <pc:sldChg chg="modSp mod">
        <pc:chgData name="Tim Cook" userId="d1c7cfb340f2c7ab" providerId="LiveId" clId="{4AE02590-10C4-4D94-8CD6-64CCB83F44E5}" dt="2023-04-03T02:14:04.118" v="89" actId="1076"/>
        <pc:sldMkLst>
          <pc:docMk/>
          <pc:sldMk cId="1472492200" sldId="482"/>
        </pc:sldMkLst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22" creationId="{DD41A322-F6B5-7FFF-94D4-C18900E91A1A}"/>
          </ac:grpSpMkLst>
        </pc:grpChg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25" creationId="{99EF56BD-824E-9DBE-628A-5B9B3553DC79}"/>
          </ac:grpSpMkLst>
        </pc:grpChg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31" creationId="{007A2ED3-768A-2D3C-9A04-2D564AD30ACC}"/>
          </ac:grpSpMkLst>
        </pc:grp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18" creationId="{F884F954-3548-A27A-C02A-F766D1AA40C3}"/>
          </ac:inkMkLst>
        </pc:ink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32" creationId="{6ECA5FB4-0FD0-A96F-E781-C6C839D0183D}"/>
          </ac:inkMkLst>
        </pc:ink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34" creationId="{67E6EC92-1EF1-4F23-C410-FDB417389150}"/>
          </ac:inkMkLst>
        </pc:inkChg>
      </pc:sldChg>
      <pc:sldChg chg="addSp modSp mod">
        <pc:chgData name="Tim Cook" userId="d1c7cfb340f2c7ab" providerId="LiveId" clId="{4AE02590-10C4-4D94-8CD6-64CCB83F44E5}" dt="2023-04-03T01:41:11.436" v="86" actId="208"/>
        <pc:sldMkLst>
          <pc:docMk/>
          <pc:sldMk cId="796618182" sldId="483"/>
        </pc:sldMkLst>
        <pc:spChg chg="mod">
          <ac:chgData name="Tim Cook" userId="d1c7cfb340f2c7ab" providerId="LiveId" clId="{4AE02590-10C4-4D94-8CD6-64CCB83F44E5}" dt="2023-04-03T01:35:46.849" v="84" actId="113"/>
          <ac:spMkLst>
            <pc:docMk/>
            <pc:sldMk cId="796618182" sldId="483"/>
            <ac:spMk id="2" creationId="{B9733861-A0FD-E72C-3F94-0C73CA0E9BD3}"/>
          </ac:spMkLst>
        </pc:spChg>
        <pc:cxnChg chg="add mod">
          <ac:chgData name="Tim Cook" userId="d1c7cfb340f2c7ab" providerId="LiveId" clId="{4AE02590-10C4-4D94-8CD6-64CCB83F44E5}" dt="2023-04-03T01:41:11.436" v="86" actId="208"/>
          <ac:cxnSpMkLst>
            <pc:docMk/>
            <pc:sldMk cId="796618182" sldId="483"/>
            <ac:cxnSpMk id="63" creationId="{6BC83C01-1C33-A71A-EE61-3CB3E893B2D3}"/>
          </ac:cxnSpMkLst>
        </pc:cxnChg>
      </pc:sldChg>
      <pc:sldChg chg="delSp modSp add mod">
        <pc:chgData name="Tim Cook" userId="d1c7cfb340f2c7ab" providerId="LiveId" clId="{4AE02590-10C4-4D94-8CD6-64CCB83F44E5}" dt="2023-04-03T01:25:34.950" v="77" actId="478"/>
        <pc:sldMkLst>
          <pc:docMk/>
          <pc:sldMk cId="2077976016" sldId="484"/>
        </pc:sldMkLst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0" creationId="{506D4343-38BB-787A-DF73-AE4CE1FD549B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0" creationId="{7AD1DAC0-58C6-3D25-78B7-C6034B8488FA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36" creationId="{23E5AE31-4762-E355-CCEB-24369547F0CF}"/>
          </ac:grpSpMkLst>
        </pc:grpChg>
        <pc:grpChg chg="mod">
          <ac:chgData name="Tim Cook" userId="d1c7cfb340f2c7ab" providerId="LiveId" clId="{4AE02590-10C4-4D94-8CD6-64CCB83F44E5}" dt="2023-04-03T01:24:21.456" v="75" actId="14100"/>
          <ac:grpSpMkLst>
            <pc:docMk/>
            <pc:sldMk cId="2077976016" sldId="484"/>
            <ac:grpSpMk id="39" creationId="{598EABD4-3568-6BEC-7771-98CF0F878691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48" creationId="{00E0D8C8-1CCE-6BAC-D4D2-2C7377636E82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57" creationId="{DDA127D0-A44B-ECF8-0D86-98DEC3F3E57A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74" creationId="{51A0974C-CE4F-42A9-AE30-E19259DD7A83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78" creationId="{25C9BE2E-0619-D5DC-FAFB-A07E2D5FE3BB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4" creationId="{82EAD5CB-65AB-A1A6-BBC8-DA84B15FFBB0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5" creationId="{B8D3C39F-166B-3C43-8AE2-DA3BA76D99DD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8" creationId="{242C7447-B7DB-CD6B-6907-EB2E3EB8513E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28" creationId="{A3FB04E6-9C23-EB90-B0C9-35333A0693B7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34" creationId="{91DE922D-501D-B514-D355-27D4BC651F99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37" creationId="{360C0408-CB3D-7F15-7A08-4299EDF7E459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0" creationId="{63C83937-0A6F-DB10-6F77-8EA00E649CD5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1" creationId="{F3557333-EB07-7832-D4FF-992E892981D2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7" creationId="{7443712E-7577-A2D6-2A7C-35347D29D8DB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28" creationId="{07CE8473-47DF-15C7-BFA5-B2F8CF81CDE7}"/>
          </ac:grpSpMkLst>
        </pc:grpChg>
        <pc:inkChg chg="del mod">
          <ac:chgData name="Tim Cook" userId="d1c7cfb340f2c7ab" providerId="LiveId" clId="{4AE02590-10C4-4D94-8CD6-64CCB83F44E5}" dt="2023-04-03T01:25:34.950" v="77" actId="478"/>
          <ac:inkMkLst>
            <pc:docMk/>
            <pc:sldMk cId="2077976016" sldId="484"/>
            <ac:inkMk id="21" creationId="{1BF6A853-07EF-3441-8B7D-B6C882107B93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58" creationId="{456FDB1B-DF01-5F32-42C2-6A7A3EAC26E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3" creationId="{5472D852-A945-62B5-3DFA-D16CB6552B2A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4" creationId="{60E573D9-A5CD-7D7E-F72D-F3E07E106487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95" creationId="{4F0D2195-5697-B0B1-F4A8-40DD67ED3605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6" creationId="{FDE27751-A8BF-5B3D-FC77-496B1AD18ECC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7" creationId="{865377EC-F116-B686-5E0B-2D6E47B75944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0" creationId="{20766EB6-B184-179C-FDC2-9A321EA5071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1" creationId="{60E9FA3C-451C-99CB-AAF1-500EF759DEC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4" creationId="{4595ECA0-CDAB-8658-C233-17BDD25FD218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119" creationId="{3FB23C70-F719-7BCF-2E3D-9A3E7B188CDB}"/>
          </ac:inkMkLst>
        </pc:inkChg>
        <pc:inkChg chg="del mod">
          <ac:chgData name="Tim Cook" userId="d1c7cfb340f2c7ab" providerId="LiveId" clId="{4AE02590-10C4-4D94-8CD6-64CCB83F44E5}" dt="2023-04-03T01:25:34.950" v="77" actId="478"/>
          <ac:inkMkLst>
            <pc:docMk/>
            <pc:sldMk cId="2077976016" sldId="484"/>
            <ac:inkMk id="129" creationId="{BD515DD5-D5B3-423B-6FE1-996CB12B5D47}"/>
          </ac:inkMkLst>
        </pc:inkChg>
      </pc:sldChg>
      <pc:sldChg chg="delSp add mod">
        <pc:chgData name="Tim Cook" userId="d1c7cfb340f2c7ab" providerId="LiveId" clId="{4AE02590-10C4-4D94-8CD6-64CCB83F44E5}" dt="2023-04-03T01:25:53.487" v="80" actId="478"/>
        <pc:sldMkLst>
          <pc:docMk/>
          <pc:sldMk cId="3653246030" sldId="485"/>
        </pc:sldMkLst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36" creationId="{23E5AE31-4762-E355-CCEB-24369547F0CF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48" creationId="{00E0D8C8-1CCE-6BAC-D4D2-2C7377636E82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57" creationId="{DDA127D0-A44B-ECF8-0D86-98DEC3F3E57A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74" creationId="{51A0974C-CE4F-42A9-AE30-E19259DD7A83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78" creationId="{25C9BE2E-0619-D5DC-FAFB-A07E2D5FE3BB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4" creationId="{82EAD5CB-65AB-A1A6-BBC8-DA84B15FFBB0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5" creationId="{B8D3C39F-166B-3C43-8AE2-DA3BA76D99DD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8" creationId="{242C7447-B7DB-CD6B-6907-EB2E3EB8513E}"/>
          </ac:grpSpMkLst>
        </pc:grp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58" creationId="{456FDB1B-DF01-5F32-42C2-6A7A3EAC26EB}"/>
          </ac:inkMkLst>
        </pc:ink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95" creationId="{4F0D2195-5697-B0B1-F4A8-40DD67ED3605}"/>
          </ac:inkMkLst>
        </pc:ink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119" creationId="{3FB23C70-F719-7BCF-2E3D-9A3E7B188CDB}"/>
          </ac:inkMkLst>
        </pc:inkChg>
      </pc:sldChg>
    </pc:docChg>
  </pc:docChgLst>
  <pc:docChgLst>
    <pc:chgData name="Tim Cook" userId="d1c7cfb340f2c7ab" providerId="LiveId" clId="{B6E5410C-7F9D-4121-8203-B0F9D3651030}"/>
    <pc:docChg chg="undo custSel addSld delSld modSld">
      <pc:chgData name="Tim Cook" userId="d1c7cfb340f2c7ab" providerId="LiveId" clId="{B6E5410C-7F9D-4121-8203-B0F9D3651030}" dt="2023-04-12T02:15:25.165" v="528" actId="1076"/>
      <pc:docMkLst>
        <pc:docMk/>
      </pc:docMkLst>
      <pc:sldChg chg="del">
        <pc:chgData name="Tim Cook" userId="d1c7cfb340f2c7ab" providerId="LiveId" clId="{B6E5410C-7F9D-4121-8203-B0F9D3651030}" dt="2023-04-12T00:05:01.519" v="2" actId="47"/>
        <pc:sldMkLst>
          <pc:docMk/>
          <pc:sldMk cId="417398348" sldId="454"/>
        </pc:sldMkLst>
      </pc:sldChg>
      <pc:sldChg chg="del">
        <pc:chgData name="Tim Cook" userId="d1c7cfb340f2c7ab" providerId="LiveId" clId="{B6E5410C-7F9D-4121-8203-B0F9D3651030}" dt="2023-04-12T00:05:01.032" v="1" actId="47"/>
        <pc:sldMkLst>
          <pc:docMk/>
          <pc:sldMk cId="1256741025" sldId="455"/>
        </pc:sldMkLst>
      </pc:sldChg>
      <pc:sldChg chg="del">
        <pc:chgData name="Tim Cook" userId="d1c7cfb340f2c7ab" providerId="LiveId" clId="{B6E5410C-7F9D-4121-8203-B0F9D3651030}" dt="2023-04-12T00:05:02.245" v="3" actId="47"/>
        <pc:sldMkLst>
          <pc:docMk/>
          <pc:sldMk cId="2454235297" sldId="456"/>
        </pc:sldMkLst>
      </pc:sldChg>
      <pc:sldChg chg="del">
        <pc:chgData name="Tim Cook" userId="d1c7cfb340f2c7ab" providerId="LiveId" clId="{B6E5410C-7F9D-4121-8203-B0F9D3651030}" dt="2023-04-12T00:05:02.728" v="4" actId="47"/>
        <pc:sldMkLst>
          <pc:docMk/>
          <pc:sldMk cId="2591906903" sldId="457"/>
        </pc:sldMkLst>
      </pc:sldChg>
      <pc:sldChg chg="del">
        <pc:chgData name="Tim Cook" userId="d1c7cfb340f2c7ab" providerId="LiveId" clId="{B6E5410C-7F9D-4121-8203-B0F9D3651030}" dt="2023-04-12T00:05:16.274" v="5" actId="47"/>
        <pc:sldMkLst>
          <pc:docMk/>
          <pc:sldMk cId="2838924306" sldId="458"/>
        </pc:sldMkLst>
      </pc:sldChg>
      <pc:sldChg chg="delSp modSp new mod">
        <pc:chgData name="Tim Cook" userId="d1c7cfb340f2c7ab" providerId="LiveId" clId="{B6E5410C-7F9D-4121-8203-B0F9D3651030}" dt="2023-04-12T00:06:43.919" v="139" actId="478"/>
        <pc:sldMkLst>
          <pc:docMk/>
          <pc:sldMk cId="3344337587" sldId="460"/>
        </pc:sldMkLst>
        <pc:spChg chg="mod">
          <ac:chgData name="Tim Cook" userId="d1c7cfb340f2c7ab" providerId="LiveId" clId="{B6E5410C-7F9D-4121-8203-B0F9D3651030}" dt="2023-04-12T00:06:07.870" v="138" actId="20577"/>
          <ac:spMkLst>
            <pc:docMk/>
            <pc:sldMk cId="3344337587" sldId="460"/>
            <ac:spMk id="2" creationId="{BDB64F34-DE40-238E-A43C-1F785ED6B7E7}"/>
          </ac:spMkLst>
        </pc:spChg>
        <pc:spChg chg="del">
          <ac:chgData name="Tim Cook" userId="d1c7cfb340f2c7ab" providerId="LiveId" clId="{B6E5410C-7F9D-4121-8203-B0F9D3651030}" dt="2023-04-12T00:06:43.919" v="139" actId="478"/>
          <ac:spMkLst>
            <pc:docMk/>
            <pc:sldMk cId="3344337587" sldId="460"/>
            <ac:spMk id="3" creationId="{FCD2FCC4-DE60-A983-4898-F7F5E6CF4CD1}"/>
          </ac:spMkLst>
        </pc:spChg>
      </pc:sldChg>
      <pc:sldChg chg="del">
        <pc:chgData name="Tim Cook" userId="d1c7cfb340f2c7ab" providerId="LiveId" clId="{B6E5410C-7F9D-4121-8203-B0F9D3651030}" dt="2023-04-12T00:05:17.959" v="6" actId="47"/>
        <pc:sldMkLst>
          <pc:docMk/>
          <pc:sldMk cId="4283204170" sldId="460"/>
        </pc:sldMkLst>
      </pc:sldChg>
      <pc:sldChg chg="del">
        <pc:chgData name="Tim Cook" userId="d1c7cfb340f2c7ab" providerId="LiveId" clId="{B6E5410C-7F9D-4121-8203-B0F9D3651030}" dt="2023-04-12T00:05:19.181" v="7" actId="47"/>
        <pc:sldMkLst>
          <pc:docMk/>
          <pc:sldMk cId="153036159" sldId="461"/>
        </pc:sldMkLst>
      </pc:sldChg>
      <pc:sldChg chg="delSp modSp new mod">
        <pc:chgData name="Tim Cook" userId="d1c7cfb340f2c7ab" providerId="LiveId" clId="{B6E5410C-7F9D-4121-8203-B0F9D3651030}" dt="2023-04-12T00:09:00.173" v="192" actId="20577"/>
        <pc:sldMkLst>
          <pc:docMk/>
          <pc:sldMk cId="1677961341" sldId="461"/>
        </pc:sldMkLst>
        <pc:spChg chg="mod">
          <ac:chgData name="Tim Cook" userId="d1c7cfb340f2c7ab" providerId="LiveId" clId="{B6E5410C-7F9D-4121-8203-B0F9D3651030}" dt="2023-04-12T00:09:00.173" v="192" actId="20577"/>
          <ac:spMkLst>
            <pc:docMk/>
            <pc:sldMk cId="1677961341" sldId="461"/>
            <ac:spMk id="2" creationId="{C55F7498-535F-6834-9DB5-593CDE59BF9B}"/>
          </ac:spMkLst>
        </pc:spChg>
        <pc:spChg chg="del">
          <ac:chgData name="Tim Cook" userId="d1c7cfb340f2c7ab" providerId="LiveId" clId="{B6E5410C-7F9D-4121-8203-B0F9D3651030}" dt="2023-04-12T00:06:53.439" v="145" actId="478"/>
          <ac:spMkLst>
            <pc:docMk/>
            <pc:sldMk cId="1677961341" sldId="461"/>
            <ac:spMk id="3" creationId="{8DC14230-3A7B-C739-AF8F-62B73C3D31E7}"/>
          </ac:spMkLst>
        </pc:spChg>
      </pc:sldChg>
      <pc:sldChg chg="del">
        <pc:chgData name="Tim Cook" userId="d1c7cfb340f2c7ab" providerId="LiveId" clId="{B6E5410C-7F9D-4121-8203-B0F9D3651030}" dt="2023-04-12T00:05:00.645" v="0" actId="47"/>
        <pc:sldMkLst>
          <pc:docMk/>
          <pc:sldMk cId="159631003" sldId="462"/>
        </pc:sldMkLst>
      </pc:sldChg>
      <pc:sldChg chg="delSp modSp new mod">
        <pc:chgData name="Tim Cook" userId="d1c7cfb340f2c7ab" providerId="LiveId" clId="{B6E5410C-7F9D-4121-8203-B0F9D3651030}" dt="2023-04-12T02:01:11.491" v="523" actId="1076"/>
        <pc:sldMkLst>
          <pc:docMk/>
          <pc:sldMk cId="1009273492" sldId="462"/>
        </pc:sldMkLst>
        <pc:spChg chg="mod">
          <ac:chgData name="Tim Cook" userId="d1c7cfb340f2c7ab" providerId="LiveId" clId="{B6E5410C-7F9D-4121-8203-B0F9D3651030}" dt="2023-04-12T02:00:55.811" v="521" actId="1076"/>
          <ac:spMkLst>
            <pc:docMk/>
            <pc:sldMk cId="1009273492" sldId="462"/>
            <ac:spMk id="2" creationId="{9E54C523-E8C1-B1E9-811B-64A5C0BAC4A2}"/>
          </ac:spMkLst>
        </pc:spChg>
        <pc:spChg chg="del">
          <ac:chgData name="Tim Cook" userId="d1c7cfb340f2c7ab" providerId="LiveId" clId="{B6E5410C-7F9D-4121-8203-B0F9D3651030}" dt="2023-04-12T00:06:51.607" v="144" actId="478"/>
          <ac:spMkLst>
            <pc:docMk/>
            <pc:sldMk cId="1009273492" sldId="462"/>
            <ac:spMk id="3" creationId="{47ECDC5B-301C-FE49-EBCA-2EE162818261}"/>
          </ac:spMkLst>
        </pc:s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83" creationId="{46756237-596D-8CD0-9FB9-26CF0297130B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91" creationId="{3A58CEAF-57DF-A27E-CAAC-81F4AF955AE7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97" creationId="{E1B541D0-CEFD-20FA-1D6D-0365FA3425C4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11" creationId="{C799937C-192A-CBBF-8ACE-662778B4D1FE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12" creationId="{4EECA794-24E1-31D6-FFED-3627DB2AC9ED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23" creationId="{41CB96A1-5538-94E3-AAC4-B903E794473F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28" creationId="{50241AE7-280F-EA9F-94A8-E9DC504EC41E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32" creationId="{F57C6816-B79C-D9CD-B479-CB81837EC10C}"/>
          </ac:grpSpMkLst>
        </pc:grpChg>
        <pc:inkChg chg="mod">
          <ac:chgData name="Tim Cook" userId="d1c7cfb340f2c7ab" providerId="LiveId" clId="{B6E5410C-7F9D-4121-8203-B0F9D3651030}" dt="2023-04-12T02:01:11.491" v="523" actId="1076"/>
          <ac:inkMkLst>
            <pc:docMk/>
            <pc:sldMk cId="1009273492" sldId="462"/>
            <ac:inkMk id="22" creationId="{2A766364-2D3A-B78D-6797-85117708EC43}"/>
          </ac:inkMkLst>
        </pc:inkChg>
        <pc:inkChg chg="mod">
          <ac:chgData name="Tim Cook" userId="d1c7cfb340f2c7ab" providerId="LiveId" clId="{B6E5410C-7F9D-4121-8203-B0F9D3651030}" dt="2023-04-12T02:01:11.491" v="523" actId="1076"/>
          <ac:inkMkLst>
            <pc:docMk/>
            <pc:sldMk cId="1009273492" sldId="462"/>
            <ac:inkMk id="131" creationId="{8BD6D587-E9DF-69A3-B1BE-720D4DDBA096}"/>
          </ac:inkMkLst>
        </pc:inkChg>
      </pc:sldChg>
      <pc:sldChg chg="addSp delSp modSp new mod">
        <pc:chgData name="Tim Cook" userId="d1c7cfb340f2c7ab" providerId="LiveId" clId="{B6E5410C-7F9D-4121-8203-B0F9D3651030}" dt="2023-04-12T01:22:05.254" v="491" actId="478"/>
        <pc:sldMkLst>
          <pc:docMk/>
          <pc:sldMk cId="2714024876" sldId="463"/>
        </pc:sldMkLst>
        <pc:spChg chg="mod">
          <ac:chgData name="Tim Cook" userId="d1c7cfb340f2c7ab" providerId="LiveId" clId="{B6E5410C-7F9D-4121-8203-B0F9D3651030}" dt="2023-04-12T00:12:32.503" v="375" actId="20577"/>
          <ac:spMkLst>
            <pc:docMk/>
            <pc:sldMk cId="2714024876" sldId="463"/>
            <ac:spMk id="2" creationId="{AE083720-89B5-0660-34A8-12A26A3291F4}"/>
          </ac:spMkLst>
        </pc:spChg>
        <pc:spChg chg="del">
          <ac:chgData name="Tim Cook" userId="d1c7cfb340f2c7ab" providerId="LiveId" clId="{B6E5410C-7F9D-4121-8203-B0F9D3651030}" dt="2023-04-12T00:06:49.873" v="143" actId="478"/>
          <ac:spMkLst>
            <pc:docMk/>
            <pc:sldMk cId="2714024876" sldId="463"/>
            <ac:spMk id="3" creationId="{FA8C1493-FA74-5E4D-6F6B-34402D7130C6}"/>
          </ac:spMkLst>
        </pc:spChg>
        <pc:grpChg chg="add del">
          <ac:chgData name="Tim Cook" userId="d1c7cfb340f2c7ab" providerId="LiveId" clId="{B6E5410C-7F9D-4121-8203-B0F9D3651030}" dt="2023-04-12T01:21:14.595" v="481" actId="21"/>
          <ac:grpSpMkLst>
            <pc:docMk/>
            <pc:sldMk cId="2714024876" sldId="463"/>
            <ac:grpSpMk id="161" creationId="{2E2A1F38-7942-A6A5-627A-960FE9EAA880}"/>
          </ac:grpSpMkLst>
        </pc:grpChg>
        <pc:grpChg chg="add del mod">
          <ac:chgData name="Tim Cook" userId="d1c7cfb340f2c7ab" providerId="LiveId" clId="{B6E5410C-7F9D-4121-8203-B0F9D3651030}" dt="2023-04-12T01:22:03.461" v="490" actId="478"/>
          <ac:grpSpMkLst>
            <pc:docMk/>
            <pc:sldMk cId="2714024876" sldId="463"/>
            <ac:grpSpMk id="175" creationId="{5D63CB2F-9661-D3ED-125E-DE6418204315}"/>
          </ac:grpSpMkLst>
        </pc:grp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4" creationId="{1ED5F3E5-63BF-425D-27B9-43381705C429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14" creationId="{5D50EFEE-195C-EA5C-1CE6-3E488169E593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15" creationId="{CC186759-E9FE-80E6-0206-3DF376D74C00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16" creationId="{05F4943C-707F-1BAA-7960-7E940CACE980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6" creationId="{3B07B5D9-BA0B-6149-F976-076FFAC6EF3C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7" creationId="{8ADAD3A4-0239-70A1-FD66-897DCF1A0139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8" creationId="{B616D9DE-4677-3F78-CEA9-14697CEFF5AE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9" creationId="{DD53682A-2215-D09E-C94E-71E0463BD11B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0" creationId="{A88F9388-4270-0674-7352-2DA99A10E6A5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1" creationId="{E2F40D49-4B82-D6AB-A37F-40D8C9E0CD29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2" creationId="{C496FAD2-7150-8279-FF6A-B9F9B0FB9336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3" creationId="{558A24E0-2F2B-85D1-EE55-0EBFFBB9CBDF}"/>
          </ac:inkMkLst>
        </pc:inkChg>
        <pc:inkChg chg="add mod">
          <ac:chgData name="Tim Cook" userId="d1c7cfb340f2c7ab" providerId="LiveId" clId="{B6E5410C-7F9D-4121-8203-B0F9D3651030}" dt="2023-04-12T01:20:39.326" v="477" actId="1076"/>
          <ac:inkMkLst>
            <pc:docMk/>
            <pc:sldMk cId="2714024876" sldId="463"/>
            <ac:inkMk id="161" creationId="{1ED5F3E5-63BF-425D-27B9-43381705C429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2" creationId="{5D0216AF-9470-FE6E-30A4-88596AB6D908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3" creationId="{23AA9CA3-F79B-4D54-057B-77DDE2FC76EB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4" creationId="{6B463BE8-52B1-85FA-D727-B6B3DF8650F0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5" creationId="{4E3A813F-B462-C62F-EC8F-CD650CE0D8F8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6" creationId="{028E897B-AB51-ECD1-C2FF-FD725254AB33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7" creationId="{2B259542-67D3-89D4-1F0B-16198528585A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8" creationId="{99364CF4-F7E6-197C-A7A4-42BDB2A048D2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69" creationId="{F33B04AD-978D-75E4-345B-897AC5CFDED6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0" creationId="{62352E7E-07FC-37CF-46DD-894833513F0D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1" creationId="{A677A488-A040-C081-D0F6-9F4E44F59EB9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2" creationId="{CB83432E-EBCE-5964-6F53-5E137297F5FC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3" creationId="{20FADB6A-8F58-8C8C-5898-B8BFDC288C32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4" creationId="{34F13CF7-9170-3F8C-E197-AD0A8D895060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6" creationId="{8643EAFB-A955-4D0E-5B8A-6D79A8A8924E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7" creationId="{A3F102B0-A1DE-7B23-572F-1E09CCE51FFE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8" creationId="{06389ECC-65C6-6D4E-A8E6-426761DAFBDE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9" creationId="{781E0FDC-F5E1-4B3C-78D8-443FC23F50F1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80" creationId="{8F6770BB-9234-99CF-102A-39BEDC6F3A64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81" creationId="{5C53B661-1A11-7F7D-31AE-262584E30646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82" creationId="{A3FAA73B-C3EE-23FD-BF3D-EF3CE1C7A849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3" creationId="{522CCAD1-27A6-FB7D-D257-F7F8F59D8FF6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4" creationId="{497A245A-159E-89DF-7C4F-DBBB49887344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5" creationId="{AA918A60-76BA-7870-5E2C-E26D97D5DE65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6" creationId="{216314D8-D4F2-3DE9-17D6-E71EF099E957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7" creationId="{5A12E673-B5E9-F8AC-B65B-AA4F134AE2F0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8" creationId="{41540B44-2357-4AAA-A397-F1989D3C8129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9" creationId="{60CBBD0A-3706-71C2-8867-5C6E5AC03D1B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0" creationId="{DA58E9A4-9030-A31E-0F66-3563F81AE31F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1" creationId="{B7B65D4C-FBC8-98A6-CE8A-F11CA1E96932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2" creationId="{360D3C4A-9E8D-6817-9C49-8606AC245D26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3" creationId="{2F77AEC8-9C72-F385-30C3-5275D5A3BEAF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4" creationId="{63AD7C32-B62F-7D1D-7F94-FE8E7E3D498B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5" creationId="{D1692C65-7F27-84BD-4165-F54FF2E5E331}"/>
          </ac:inkMkLst>
        </pc:inkChg>
      </pc:sldChg>
      <pc:sldChg chg="addSp delSp modSp new mod">
        <pc:chgData name="Tim Cook" userId="d1c7cfb340f2c7ab" providerId="LiveId" clId="{B6E5410C-7F9D-4121-8203-B0F9D3651030}" dt="2023-04-12T01:27:22.683" v="501" actId="478"/>
        <pc:sldMkLst>
          <pc:docMk/>
          <pc:sldMk cId="2617001551" sldId="464"/>
        </pc:sldMkLst>
        <pc:spChg chg="mod">
          <ac:chgData name="Tim Cook" userId="d1c7cfb340f2c7ab" providerId="LiveId" clId="{B6E5410C-7F9D-4121-8203-B0F9D3651030}" dt="2023-04-12T00:13:17.553" v="404" actId="20577"/>
          <ac:spMkLst>
            <pc:docMk/>
            <pc:sldMk cId="2617001551" sldId="464"/>
            <ac:spMk id="2" creationId="{CC0306BF-37EE-0FC1-B1AB-9F07588718F6}"/>
          </ac:spMkLst>
        </pc:spChg>
        <pc:spChg chg="del">
          <ac:chgData name="Tim Cook" userId="d1c7cfb340f2c7ab" providerId="LiveId" clId="{B6E5410C-7F9D-4121-8203-B0F9D3651030}" dt="2023-04-12T00:40:38.763" v="474" actId="478"/>
          <ac:spMkLst>
            <pc:docMk/>
            <pc:sldMk cId="2617001551" sldId="464"/>
            <ac:spMk id="3" creationId="{1F33F10A-471D-4E0E-3D66-8BE307F6F68F}"/>
          </ac:spMkLst>
        </pc:spChg>
        <pc:grpChg chg="add del mod">
          <ac:chgData name="Tim Cook" userId="d1c7cfb340f2c7ab" providerId="LiveId" clId="{B6E5410C-7F9D-4121-8203-B0F9D3651030}" dt="2023-04-12T01:27:21.139" v="500" actId="478"/>
          <ac:grpSpMkLst>
            <pc:docMk/>
            <pc:sldMk cId="2617001551" sldId="464"/>
            <ac:grpSpMk id="44" creationId="{9D345009-5DA6-7898-65F8-DC15C27D9E6B}"/>
          </ac:grpSpMkLst>
        </pc:grpChg>
        <pc:grpChg chg="add del mod">
          <ac:chgData name="Tim Cook" userId="d1c7cfb340f2c7ab" providerId="LiveId" clId="{B6E5410C-7F9D-4121-8203-B0F9D3651030}" dt="2023-04-12T01:27:21.139" v="500" actId="478"/>
          <ac:grpSpMkLst>
            <pc:docMk/>
            <pc:sldMk cId="2617001551" sldId="464"/>
            <ac:grpSpMk id="109" creationId="{CDB11387-7401-0D19-6488-48122C04D8E0}"/>
          </ac:grpSpMkLst>
        </pc:grpChg>
        <pc:grpChg chg="add del mod">
          <ac:chgData name="Tim Cook" userId="d1c7cfb340f2c7ab" providerId="LiveId" clId="{B6E5410C-7F9D-4121-8203-B0F9D3651030}" dt="2023-04-12T01:27:21.139" v="500" actId="478"/>
          <ac:grpSpMkLst>
            <pc:docMk/>
            <pc:sldMk cId="2617001551" sldId="464"/>
            <ac:grpSpMk id="118" creationId="{836FECA0-3452-B86F-3266-68A1F9878F58}"/>
          </ac:grpSpMkLst>
        </pc:grpChg>
        <pc:grpChg chg="add mod">
          <ac:chgData name="Tim Cook" userId="d1c7cfb340f2c7ab" providerId="LiveId" clId="{B6E5410C-7F9D-4121-8203-B0F9D3651030}" dt="2023-04-12T01:27:11.864" v="499" actId="1076"/>
          <ac:grpSpMkLst>
            <pc:docMk/>
            <pc:sldMk cId="2617001551" sldId="464"/>
            <ac:grpSpMk id="126" creationId="{340FF9AD-2F95-7E47-B415-58BF1A660EB8}"/>
          </ac:grpSpMkLst>
        </pc:grpChg>
        <pc:grpChg chg="add mod">
          <ac:chgData name="Tim Cook" userId="d1c7cfb340f2c7ab" providerId="LiveId" clId="{B6E5410C-7F9D-4121-8203-B0F9D3651030}" dt="2023-04-12T01:27:11.864" v="499" actId="1076"/>
          <ac:grpSpMkLst>
            <pc:docMk/>
            <pc:sldMk cId="2617001551" sldId="464"/>
            <ac:grpSpMk id="131" creationId="{2F2B9413-06A2-3067-8BC4-8CEFCAAC17AB}"/>
          </ac:grpSpMkLst>
        </pc:grpChg>
        <pc:grpChg chg="add mod">
          <ac:chgData name="Tim Cook" userId="d1c7cfb340f2c7ab" providerId="LiveId" clId="{B6E5410C-7F9D-4121-8203-B0F9D3651030}" dt="2023-04-12T01:27:11.864" v="499" actId="1076"/>
          <ac:grpSpMkLst>
            <pc:docMk/>
            <pc:sldMk cId="2617001551" sldId="464"/>
            <ac:grpSpMk id="140" creationId="{5FE91D34-B5F6-D720-3671-2E23B5125BB9}"/>
          </ac:grpSpMkLst>
        </pc:grpChg>
        <pc:grpChg chg="add del mod">
          <ac:chgData name="Tim Cook" userId="d1c7cfb340f2c7ab" providerId="LiveId" clId="{B6E5410C-7F9D-4121-8203-B0F9D3651030}" dt="2023-04-12T01:27:22.683" v="501" actId="478"/>
          <ac:grpSpMkLst>
            <pc:docMk/>
            <pc:sldMk cId="2617001551" sldId="464"/>
            <ac:grpSpMk id="148" creationId="{644C82A8-7CDF-E7CB-FAC9-D44E508848AC}"/>
          </ac:grpSpMkLst>
        </pc:grpChg>
        <pc:grpChg chg="add del mod">
          <ac:chgData name="Tim Cook" userId="d1c7cfb340f2c7ab" providerId="LiveId" clId="{B6E5410C-7F9D-4121-8203-B0F9D3651030}" dt="2023-04-12T01:27:22.683" v="501" actId="478"/>
          <ac:grpSpMkLst>
            <pc:docMk/>
            <pc:sldMk cId="2617001551" sldId="464"/>
            <ac:grpSpMk id="153" creationId="{3E4A923E-ADA4-D89E-88B3-4F004F95E9E1}"/>
          </ac:grpSpMkLst>
        </pc:grpChg>
        <pc:grpChg chg="add del mod">
          <ac:chgData name="Tim Cook" userId="d1c7cfb340f2c7ab" providerId="LiveId" clId="{B6E5410C-7F9D-4121-8203-B0F9D3651030}" dt="2023-04-12T01:27:22.683" v="501" actId="478"/>
          <ac:grpSpMkLst>
            <pc:docMk/>
            <pc:sldMk cId="2617001551" sldId="464"/>
            <ac:grpSpMk id="162" creationId="{60D416FB-649B-4B84-539E-3E194ED8FB54}"/>
          </ac:grpSpMkLst>
        </pc:grp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60" creationId="{61F5D099-DF1E-2994-FF78-63DCEB4D7686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06" creationId="{4331C0FE-FA82-08B6-F878-844D6AAFA004}"/>
          </ac:inkMkLst>
        </pc:inkChg>
        <pc:inkChg chg="add del mod">
          <ac:chgData name="Tim Cook" userId="d1c7cfb340f2c7ab" providerId="LiveId" clId="{B6E5410C-7F9D-4121-8203-B0F9D3651030}" dt="2023-04-12T01:27:21.139" v="500" actId="478"/>
          <ac:inkMkLst>
            <pc:docMk/>
            <pc:sldMk cId="2617001551" sldId="464"/>
            <ac:inkMk id="107" creationId="{A1D0B678-3989-0E81-8B07-491B8FA931E3}"/>
          </ac:inkMkLst>
        </pc:inkChg>
        <pc:inkChg chg="add del mod">
          <ac:chgData name="Tim Cook" userId="d1c7cfb340f2c7ab" providerId="LiveId" clId="{B6E5410C-7F9D-4121-8203-B0F9D3651030}" dt="2023-04-12T01:27:21.139" v="500" actId="478"/>
          <ac:inkMkLst>
            <pc:docMk/>
            <pc:sldMk cId="2617001551" sldId="464"/>
            <ac:inkMk id="108" creationId="{906D7A09-77CF-DAE3-EF57-CB5E445445BA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0" creationId="{FF81D0B1-27D2-1228-099C-D4CB93728C4B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1" creationId="{98826DAD-9828-C6DB-A770-B63B67258C0E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2" creationId="{AB489470-47B6-8E49-8610-776341935BA6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3" creationId="{89309457-B664-223B-198B-1ED53E9C2478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4" creationId="{6527F037-7092-8ED0-AFEF-8999A343870C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5" creationId="{5AE4EC47-8B8D-E4E0-E952-5FBC91199F31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6" creationId="{316348D1-3254-09A7-16B8-0BD462B4CC04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7" creationId="{21C5524C-CB92-358E-F681-C500D402AB1A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9" creationId="{1AF96E37-E16C-8A7D-6A86-805257258E78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0" creationId="{763202B9-DF2E-02B5-73C1-6683D77F1BC1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1" creationId="{5EDF45F6-6AF0-7A46-CAEA-0B06F3D260AE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2" creationId="{983B4CE1-8875-F3C0-2F29-971875345415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3" creationId="{195E9619-4FB1-D3AD-F6A3-3D59D931022C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4" creationId="{B84C87AA-7A87-FA3F-C388-A2C1CF3CBC4F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5" creationId="{86DE47D5-4E75-79D8-0AD9-F04E1866EBB9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27" creationId="{FF612B98-96E4-587F-FFD9-DC0E84CEBC0F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28" creationId="{B748DFE4-B354-CA21-CCCA-118DF4EE3262}"/>
          </ac:inkMkLst>
        </pc:inkChg>
        <pc:inkChg chg="add mod">
          <ac:chgData name="Tim Cook" userId="d1c7cfb340f2c7ab" providerId="LiveId" clId="{B6E5410C-7F9D-4121-8203-B0F9D3651030}" dt="2023-04-12T01:27:11.864" v="499" actId="1076"/>
          <ac:inkMkLst>
            <pc:docMk/>
            <pc:sldMk cId="2617001551" sldId="464"/>
            <ac:inkMk id="129" creationId="{6C8A986A-DA05-017B-34B1-ACF29ED503FC}"/>
          </ac:inkMkLst>
        </pc:inkChg>
        <pc:inkChg chg="add mod">
          <ac:chgData name="Tim Cook" userId="d1c7cfb340f2c7ab" providerId="LiveId" clId="{B6E5410C-7F9D-4121-8203-B0F9D3651030}" dt="2023-04-12T01:27:11.864" v="499" actId="1076"/>
          <ac:inkMkLst>
            <pc:docMk/>
            <pc:sldMk cId="2617001551" sldId="464"/>
            <ac:inkMk id="130" creationId="{E25D8C45-968F-02F4-5F05-9CCA876B7F04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2" creationId="{48FA9B20-1FC1-19F9-D245-532505B117F5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3" creationId="{3D303F69-414F-33B2-160B-0B8F8FCDB12C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4" creationId="{DB63F770-6D02-362F-7126-A6DC8CF0478D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5" creationId="{7BBA7D81-63F0-5511-4CEA-89488D12AB42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6" creationId="{6C9FE023-8683-EEC0-A467-C2CDE8BDE04E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7" creationId="{9FBECB3E-D4E6-ED59-5511-93C5A25E05FB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8" creationId="{F0E36D58-65AF-E7E3-6C27-9490D9BECE85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9" creationId="{2BA6A637-EC65-47B5-36D5-44691332049B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1" creationId="{842386F7-7876-BCB2-577E-B7B41B7E5AB4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2" creationId="{66A5F8F3-86EE-213E-D32A-B5E7011B2710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3" creationId="{95F9C186-3927-C62D-DA73-F907E01B30C0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4" creationId="{46840A2B-B099-1E20-6FC9-8E4886BE54B4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5" creationId="{66B44F14-46C6-7AC3-2A93-9606FB858259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6" creationId="{688FEC10-4681-AC1A-F2D7-B1DDA8C72448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7" creationId="{E87E14E8-EC43-08B5-2ECE-0E0A70619138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49" creationId="{9D70457C-AA6C-0994-0802-062B573B5C2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0" creationId="{705F509B-5183-A6D8-271C-5658A4DA67F4}"/>
          </ac:inkMkLst>
        </pc:inkChg>
        <pc:inkChg chg="add del mod">
          <ac:chgData name="Tim Cook" userId="d1c7cfb340f2c7ab" providerId="LiveId" clId="{B6E5410C-7F9D-4121-8203-B0F9D3651030}" dt="2023-04-12T01:27:22.683" v="501" actId="478"/>
          <ac:inkMkLst>
            <pc:docMk/>
            <pc:sldMk cId="2617001551" sldId="464"/>
            <ac:inkMk id="151" creationId="{37A2C36C-13C5-C0E4-A03A-2F7E8DCFA731}"/>
          </ac:inkMkLst>
        </pc:inkChg>
        <pc:inkChg chg="add del mod">
          <ac:chgData name="Tim Cook" userId="d1c7cfb340f2c7ab" providerId="LiveId" clId="{B6E5410C-7F9D-4121-8203-B0F9D3651030}" dt="2023-04-12T01:27:22.683" v="501" actId="478"/>
          <ac:inkMkLst>
            <pc:docMk/>
            <pc:sldMk cId="2617001551" sldId="464"/>
            <ac:inkMk id="152" creationId="{A0555C48-81E7-5589-B37E-482488C10ED5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4" creationId="{2CD2867A-FA00-0921-E2BD-B5D2FB256A9F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5" creationId="{D32EE722-F384-C156-0E98-0DBD46BB2FCD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6" creationId="{1F51B1B6-5617-B7CC-83B9-E8A6CB2645F9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7" creationId="{DF5E4DED-1A55-6EE0-1A0B-67AA450CB39C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8" creationId="{3D91AC12-5FFE-0095-1C1C-6A21F7F83F5D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9" creationId="{E633A85D-EDEA-22D1-39EB-D153D532766B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0" creationId="{3619AD1C-569D-315A-5455-16C1260F0E1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1" creationId="{D49998E3-D5E4-2B6E-BFEB-BAC337E1125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3" creationId="{A4BE3E8F-BA73-495A-D7D5-E07192AD56BB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4" creationId="{54CEC4F6-2717-1697-7EBC-3F6CA64CDC0A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5" creationId="{E76E8475-F676-9B0D-CA63-5435CD2624F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6" creationId="{625992BD-D7F0-0676-648D-465381D3EE86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7" creationId="{6EE735A7-AC61-4FCA-16CD-3468D5F1FF42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8" creationId="{F24DE151-C081-BE99-DBA4-9AB9DC55D386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9" creationId="{8C358A1B-1388-3835-A886-BFF9B2D3520D}"/>
          </ac:inkMkLst>
        </pc:inkChg>
      </pc:sldChg>
      <pc:sldChg chg="delSp modSp new mod">
        <pc:chgData name="Tim Cook" userId="d1c7cfb340f2c7ab" providerId="LiveId" clId="{B6E5410C-7F9D-4121-8203-B0F9D3651030}" dt="2023-04-12T00:40:34.011" v="473" actId="478"/>
        <pc:sldMkLst>
          <pc:docMk/>
          <pc:sldMk cId="1340693401" sldId="465"/>
        </pc:sldMkLst>
        <pc:spChg chg="mod">
          <ac:chgData name="Tim Cook" userId="d1c7cfb340f2c7ab" providerId="LiveId" clId="{B6E5410C-7F9D-4121-8203-B0F9D3651030}" dt="2023-04-12T00:40:30.835" v="472" actId="20577"/>
          <ac:spMkLst>
            <pc:docMk/>
            <pc:sldMk cId="1340693401" sldId="465"/>
            <ac:spMk id="2" creationId="{05768897-0DF4-97C8-ACDF-4323C6190658}"/>
          </ac:spMkLst>
        </pc:spChg>
        <pc:spChg chg="del">
          <ac:chgData name="Tim Cook" userId="d1c7cfb340f2c7ab" providerId="LiveId" clId="{B6E5410C-7F9D-4121-8203-B0F9D3651030}" dt="2023-04-12T00:40:34.011" v="473" actId="478"/>
          <ac:spMkLst>
            <pc:docMk/>
            <pc:sldMk cId="1340693401" sldId="465"/>
            <ac:spMk id="3" creationId="{C92B07AF-2120-A3DB-1BAC-14E955E710A6}"/>
          </ac:spMkLst>
        </pc:spChg>
      </pc:sldChg>
      <pc:sldChg chg="add">
        <pc:chgData name="Tim Cook" userId="d1c7cfb340f2c7ab" providerId="LiveId" clId="{B6E5410C-7F9D-4121-8203-B0F9D3651030}" dt="2023-04-12T01:16:09.758" v="475"/>
        <pc:sldMkLst>
          <pc:docMk/>
          <pc:sldMk cId="1083178754" sldId="466"/>
        </pc:sldMkLst>
      </pc:sldChg>
      <pc:sldChg chg="delSp modSp add mod">
        <pc:chgData name="Tim Cook" userId="d1c7cfb340f2c7ab" providerId="LiveId" clId="{B6E5410C-7F9D-4121-8203-B0F9D3651030}" dt="2023-04-12T02:15:25.165" v="528" actId="1076"/>
        <pc:sldMkLst>
          <pc:docMk/>
          <pc:sldMk cId="4016249502" sldId="467"/>
        </pc:sldMkLst>
        <pc:spChg chg="mod">
          <ac:chgData name="Tim Cook" userId="d1c7cfb340f2c7ab" providerId="LiveId" clId="{B6E5410C-7F9D-4121-8203-B0F9D3651030}" dt="2023-04-12T01:21:51.086" v="487" actId="1076"/>
          <ac:spMkLst>
            <pc:docMk/>
            <pc:sldMk cId="4016249502" sldId="467"/>
            <ac:spMk id="2" creationId="{AE083720-89B5-0660-34A8-12A26A3291F4}"/>
          </ac:spMkLst>
        </pc:s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7" creationId="{63A3AC20-EB42-1A03-5BDF-15B17F756C91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8" creationId="{A7F18356-D55F-9C38-7FCB-815F6DBA3D5C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9" creationId="{3DEF178C-662A-21EF-A0F1-C54B7BF7B156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20" creationId="{252069B6-D9C2-2B07-D07A-4D2A51289BA1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27" creationId="{D76F00BC-1991-83B7-C2D8-35E9B8AEEBF3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28" creationId="{CBC18BC9-41A9-651D-CAAA-14E911DFC0E7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34" creationId="{25797812-AC69-737B-9D65-FE13AA31626D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35" creationId="{1641F00F-7907-2BBA-F049-BD1761E35FCF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43" creationId="{295A6C3B-7678-98DD-63D2-B2482A483C86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47" creationId="{04EDC50B-D501-EC0E-92F4-34A537E7B8D8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63" creationId="{F08CFCA0-1446-4E8B-F336-025AD5B939AA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78" creationId="{6F6F9AC0-B1F2-7032-E8B1-C3C0614AA8B6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82" creationId="{801FCEC2-3391-71D0-6B88-4083DE719A19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86" creationId="{7FF46D49-2892-73E4-DA0B-CDC75A1491C3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87" creationId="{F2F68D92-620A-2C34-5E27-63BA4FE41A37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0" creationId="{A2F533FE-6980-679A-16D5-B4C7E7A6478E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1" creationId="{D98ADCC6-9BF9-AB56-3EAE-93130BB790F4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2" creationId="{CD6AC0C1-915A-8BF8-D8FF-114DADC4458B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3" creationId="{5D92102A-0F7C-3414-82FD-A22DB1D05DE0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4" creationId="{166F5988-90A5-4F8A-55CF-A46AE0A29151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00" creationId="{C402AD16-BC76-B2A7-054B-E7C20399D78D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117" creationId="{98844BB8-01EA-C5AA-B11A-B81DB29C6A6D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18" creationId="{F2FE3711-D71F-C67E-8E9F-9C569697EAC2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25" creationId="{20E1CBF1-B202-F71B-B08C-3CA96F3934FD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126" creationId="{3E7B5DB4-2B1C-0E16-7ACE-4C75909F71C4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44" creationId="{EF2EE8F2-283E-ABFE-AA11-F3F4667A1E41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145" creationId="{3A97CC8A-D469-F176-C918-28795E0A5FEA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152" creationId="{03418BF1-13B4-13A4-AEEA-70F2763F7884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59" creationId="{5C471581-6D6F-F095-52F5-D141B8EA6878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163" creationId="{DD6464BD-D77D-8CAF-2913-6454F1434114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75" creationId="{5D63CB2F-9661-D3ED-125E-DE6418204315}"/>
          </ac:grpSpMkLst>
        </pc:grpChg>
        <pc:inkChg chg="del">
          <ac:chgData name="Tim Cook" userId="d1c7cfb340f2c7ab" providerId="LiveId" clId="{B6E5410C-7F9D-4121-8203-B0F9D3651030}" dt="2023-04-12T01:21:48.942" v="485" actId="478"/>
          <ac:inkMkLst>
            <pc:docMk/>
            <pc:sldMk cId="4016249502" sldId="467"/>
            <ac:inkMk id="74" creationId="{4BCF91F9-AC81-F48C-3030-E87439EBFFE0}"/>
          </ac:inkMkLst>
        </pc:inkChg>
        <pc:inkChg chg="del">
          <ac:chgData name="Tim Cook" userId="d1c7cfb340f2c7ab" providerId="LiveId" clId="{B6E5410C-7F9D-4121-8203-B0F9D3651030}" dt="2023-04-12T01:21:53.502" v="488" actId="478"/>
          <ac:inkMkLst>
            <pc:docMk/>
            <pc:sldMk cId="4016249502" sldId="467"/>
            <ac:inkMk id="99" creationId="{A0E7990A-2B46-EC7B-630E-96FE8795B7FF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69" creationId="{F33B04AD-978D-75E4-345B-897AC5CFDED6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0" creationId="{62352E7E-07FC-37CF-46DD-894833513F0D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1" creationId="{A677A488-A040-C081-D0F6-9F4E44F59EB9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2" creationId="{CB83432E-EBCE-5964-6F53-5E137297F5FC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3" creationId="{20FADB6A-8F58-8C8C-5898-B8BFDC288C32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4" creationId="{34F13CF7-9170-3F8C-E197-AD0A8D895060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3" creationId="{522CCAD1-27A6-FB7D-D257-F7F8F59D8FF6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4" creationId="{497A245A-159E-89DF-7C4F-DBBB49887344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5" creationId="{AA918A60-76BA-7870-5E2C-E26D97D5DE65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6" creationId="{216314D8-D4F2-3DE9-17D6-E71EF099E957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7" creationId="{5A12E673-B5E9-F8AC-B65B-AA4F134AE2F0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8" creationId="{41540B44-2357-4AAA-A397-F1989D3C8129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9" creationId="{60CBBD0A-3706-71C2-8867-5C6E5AC03D1B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90" creationId="{DA58E9A4-9030-A31E-0F66-3563F81AE31F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91" creationId="{B7B65D4C-FBC8-98A6-CE8A-F11CA1E96932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92" creationId="{360D3C4A-9E8D-6817-9C49-8606AC245D26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3" creationId="{2F77AEC8-9C72-F385-30C3-5275D5A3BEAF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4" creationId="{63AD7C32-B62F-7D1D-7F94-FE8E7E3D498B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5" creationId="{D1692C65-7F27-84BD-4165-F54FF2E5E331}"/>
          </ac:inkMkLst>
        </pc:inkChg>
      </pc:sldChg>
      <pc:sldChg chg="addSp modSp add mod">
        <pc:chgData name="Tim Cook" userId="d1c7cfb340f2c7ab" providerId="LiveId" clId="{B6E5410C-7F9D-4121-8203-B0F9D3651030}" dt="2023-04-12T01:29:31.108" v="518" actId="1035"/>
        <pc:sldMkLst>
          <pc:docMk/>
          <pc:sldMk cId="2663209737" sldId="468"/>
        </pc:sldMkLst>
        <pc:spChg chg="mod">
          <ac:chgData name="Tim Cook" userId="d1c7cfb340f2c7ab" providerId="LiveId" clId="{B6E5410C-7F9D-4121-8203-B0F9D3651030}" dt="2023-04-12T01:29:31.108" v="518" actId="1035"/>
          <ac:spMkLst>
            <pc:docMk/>
            <pc:sldMk cId="2663209737" sldId="468"/>
            <ac:spMk id="2" creationId="{CC0306BF-37EE-0FC1-B1AB-9F07588718F6}"/>
          </ac:spMkLst>
        </pc:spChg>
        <pc:picChg chg="add mod">
          <ac:chgData name="Tim Cook" userId="d1c7cfb340f2c7ab" providerId="LiveId" clId="{B6E5410C-7F9D-4121-8203-B0F9D3651030}" dt="2023-04-12T01:28:57.419" v="508" actId="1076"/>
          <ac:picMkLst>
            <pc:docMk/>
            <pc:sldMk cId="2663209737" sldId="468"/>
            <ac:picMk id="4" creationId="{B3D560D9-9F43-3056-D322-E8DBEF54DE78}"/>
          </ac:picMkLst>
        </pc:picChg>
        <pc:picChg chg="add mod">
          <ac:chgData name="Tim Cook" userId="d1c7cfb340f2c7ab" providerId="LiveId" clId="{B6E5410C-7F9D-4121-8203-B0F9D3651030}" dt="2023-04-12T01:28:50.368" v="507" actId="1076"/>
          <ac:picMkLst>
            <pc:docMk/>
            <pc:sldMk cId="2663209737" sldId="468"/>
            <ac:picMk id="6" creationId="{7AF05796-03BF-011C-82A6-75E2508B2AED}"/>
          </ac:picMkLst>
        </pc:picChg>
        <pc:cxnChg chg="add mod">
          <ac:chgData name="Tim Cook" userId="d1c7cfb340f2c7ab" providerId="LiveId" clId="{B6E5410C-7F9D-4121-8203-B0F9D3651030}" dt="2023-04-12T01:29:21.612" v="512" actId="1036"/>
          <ac:cxnSpMkLst>
            <pc:docMk/>
            <pc:sldMk cId="2663209737" sldId="468"/>
            <ac:cxnSpMk id="8" creationId="{3FAC36B4-5FC5-5EFA-E911-163605A53390}"/>
          </ac:cxnSpMkLst>
        </pc:cxn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AA61B628-0002-41C2-BB56-7EEF1C724C38}"/>
    <pc:docChg chg="undo custSel modSld">
      <pc:chgData name="Tim Cook" userId="d1c7cfb340f2c7ab" providerId="LiveId" clId="{AA61B628-0002-41C2-BB56-7EEF1C724C38}" dt="2023-03-01T00:22:04.433" v="793"/>
      <pc:docMkLst>
        <pc:docMk/>
      </pc:docMkLst>
      <pc:sldChg chg="modSp mod">
        <pc:chgData name="Tim Cook" userId="d1c7cfb340f2c7ab" providerId="LiveId" clId="{AA61B628-0002-41C2-BB56-7EEF1C724C38}" dt="2023-02-27T16:10:53.558" v="33" actId="13926"/>
        <pc:sldMkLst>
          <pc:docMk/>
          <pc:sldMk cId="72713086" sldId="315"/>
        </pc:sldMkLst>
        <pc:spChg chg="mod">
          <ac:chgData name="Tim Cook" userId="d1c7cfb340f2c7ab" providerId="LiveId" clId="{AA61B628-0002-41C2-BB56-7EEF1C724C38}" dt="2023-02-27T16:10:53.558" v="33" actId="13926"/>
          <ac:spMkLst>
            <pc:docMk/>
            <pc:sldMk cId="72713086" sldId="315"/>
            <ac:spMk id="2" creationId="{D8490966-1584-3899-B010-BF15A75C6270}"/>
          </ac:spMkLst>
        </pc:spChg>
      </pc:sldChg>
      <pc:sldChg chg="addSp delSp modSp mod">
        <pc:chgData name="Tim Cook" userId="d1c7cfb340f2c7ab" providerId="LiveId" clId="{AA61B628-0002-41C2-BB56-7EEF1C724C38}" dt="2023-03-01T00:03:37.860" v="175" actId="1076"/>
        <pc:sldMkLst>
          <pc:docMk/>
          <pc:sldMk cId="4024316565" sldId="421"/>
        </pc:sldMkLst>
        <pc:grpChg chg="del 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5" creationId="{2D144D5F-0875-6194-F222-4DFD89875447}"/>
          </ac:grpSpMkLst>
        </pc:grpChg>
        <pc:grpChg chg="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9" creationId="{FC75B402-A0E5-8D24-8529-AC8D1CF6FA5A}"/>
          </ac:grpSpMkLst>
        </pc:grpChg>
        <pc:grpChg chg="del mod">
          <ac:chgData name="Tim Cook" userId="d1c7cfb340f2c7ab" providerId="LiveId" clId="{AA61B628-0002-41C2-BB56-7EEF1C724C38}" dt="2023-03-01T00:02:39.447" v="84"/>
          <ac:grpSpMkLst>
            <pc:docMk/>
            <pc:sldMk cId="4024316565" sldId="421"/>
            <ac:grpSpMk id="35" creationId="{48F1286B-E852-FC05-8ADB-F1E3BBDEC1B4}"/>
          </ac:grpSpMkLst>
        </pc:grpChg>
        <pc:grpChg chg="del mod">
          <ac:chgData name="Tim Cook" userId="d1c7cfb340f2c7ab" providerId="LiveId" clId="{AA61B628-0002-41C2-BB56-7EEF1C724C38}" dt="2023-03-01T00:02:49.138" v="103"/>
          <ac:grpSpMkLst>
            <pc:docMk/>
            <pc:sldMk cId="4024316565" sldId="421"/>
            <ac:grpSpMk id="36" creationId="{42682B63-D08A-E89B-C2D5-5C452F576676}"/>
          </ac:grpSpMkLst>
        </pc:grpChg>
        <pc:grpChg chg="mod">
          <ac:chgData name="Tim Cook" userId="d1c7cfb340f2c7ab" providerId="LiveId" clId="{AA61B628-0002-41C2-BB56-7EEF1C724C38}" dt="2023-03-01T00:02:57.293" v="138"/>
          <ac:grpSpMkLst>
            <pc:docMk/>
            <pc:sldMk cId="4024316565" sldId="421"/>
            <ac:grpSpMk id="54" creationId="{6B22B9A9-2A19-9D4F-E205-954DDACB6F40}"/>
          </ac:grpSpMkLst>
        </pc:grpChg>
        <pc:grpChg chg="del 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70" creationId="{7F2C2CDF-0FB1-F649-4A25-9CB09A3E571E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6" creationId="{A8802896-25B8-421D-C9B8-6631964801F7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7" creationId="{C86E88C2-A4A9-C395-F20D-708EB86F4845}"/>
          </ac:grpSpMkLst>
        </pc:grpChg>
        <pc:inkChg chg="add">
          <ac:chgData name="Tim Cook" userId="d1c7cfb340f2c7ab" providerId="LiveId" clId="{AA61B628-0002-41C2-BB56-7EEF1C724C38}" dt="2023-03-01T00:01:40.971" v="34" actId="9405"/>
          <ac:inkMkLst>
            <pc:docMk/>
            <pc:sldMk cId="4024316565" sldId="421"/>
            <ac:inkMk id="3" creationId="{1231DAF6-A1F1-57E8-8CEE-9076EB3162A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" creationId="{0BFFBFAF-733A-4F6E-72D6-82E98ADE32B9}"/>
          </ac:inkMkLst>
        </pc:inkChg>
        <pc:inkChg chg="add del">
          <ac:chgData name="Tim Cook" userId="d1c7cfb340f2c7ab" providerId="LiveId" clId="{AA61B628-0002-41C2-BB56-7EEF1C724C38}" dt="2023-03-01T00:01:43.921" v="38"/>
          <ac:inkMkLst>
            <pc:docMk/>
            <pc:sldMk cId="4024316565" sldId="421"/>
            <ac:inkMk id="4" creationId="{E27069E3-1388-521F-D051-E9E52C63458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" creationId="{2B5E2ED9-E8E3-172E-E75B-7DF6834984DB}"/>
          </ac:inkMkLst>
        </pc:inkChg>
        <pc:inkChg chg="add del">
          <ac:chgData name="Tim Cook" userId="d1c7cfb340f2c7ab" providerId="LiveId" clId="{AA61B628-0002-41C2-BB56-7EEF1C724C38}" dt="2023-03-01T00:01:43.921" v="40"/>
          <ac:inkMkLst>
            <pc:docMk/>
            <pc:sldMk cId="4024316565" sldId="421"/>
            <ac:inkMk id="5" creationId="{C8021C58-BD5D-8EFB-9E98-6562C4E8ECD1}"/>
          </ac:inkMkLst>
        </pc:inkChg>
        <pc:inkChg chg="add del">
          <ac:chgData name="Tim Cook" userId="d1c7cfb340f2c7ab" providerId="LiveId" clId="{AA61B628-0002-41C2-BB56-7EEF1C724C38}" dt="2023-03-01T00:01:43.921" v="39"/>
          <ac:inkMkLst>
            <pc:docMk/>
            <pc:sldMk cId="4024316565" sldId="421"/>
            <ac:inkMk id="6" creationId="{E6371CD2-6170-970E-5313-95773FFF387D}"/>
          </ac:inkMkLst>
        </pc:inkChg>
        <pc:inkChg chg="add del mod">
          <ac:chgData name="Tim Cook" userId="d1c7cfb340f2c7ab" providerId="LiveId" clId="{AA61B628-0002-41C2-BB56-7EEF1C724C38}" dt="2023-03-01T00:02:54.746" v="123"/>
          <ac:inkMkLst>
            <pc:docMk/>
            <pc:sldMk cId="4024316565" sldId="421"/>
            <ac:inkMk id="6" creationId="{F163C87A-B199-4495-D560-B13ABE7CCE13}"/>
          </ac:inkMkLst>
        </pc:inkChg>
        <pc:inkChg chg="add del mod">
          <ac:chgData name="Tim Cook" userId="d1c7cfb340f2c7ab" providerId="LiveId" clId="{AA61B628-0002-41C2-BB56-7EEF1C724C38}" dt="2023-03-01T00:02:54.746" v="128"/>
          <ac:inkMkLst>
            <pc:docMk/>
            <pc:sldMk cId="4024316565" sldId="421"/>
            <ac:inkMk id="7" creationId="{4184ABBB-2F3B-7244-F800-406D1F3D0BBA}"/>
          </ac:inkMkLst>
        </pc:inkChg>
        <pc:inkChg chg="add del">
          <ac:chgData name="Tim Cook" userId="d1c7cfb340f2c7ab" providerId="LiveId" clId="{AA61B628-0002-41C2-BB56-7EEF1C724C38}" dt="2023-03-01T00:01:48.984" v="46"/>
          <ac:inkMkLst>
            <pc:docMk/>
            <pc:sldMk cId="4024316565" sldId="421"/>
            <ac:inkMk id="7" creationId="{48D9F227-1F76-6C17-CDFC-A422CD198033}"/>
          </ac:inkMkLst>
        </pc:inkChg>
        <pc:inkChg chg="add del mod">
          <ac:chgData name="Tim Cook" userId="d1c7cfb340f2c7ab" providerId="LiveId" clId="{AA61B628-0002-41C2-BB56-7EEF1C724C38}" dt="2023-03-01T00:02:54.746" v="125"/>
          <ac:inkMkLst>
            <pc:docMk/>
            <pc:sldMk cId="4024316565" sldId="421"/>
            <ac:inkMk id="8" creationId="{434BDB30-A3FB-B60E-F76E-9885D1F17D15}"/>
          </ac:inkMkLst>
        </pc:inkChg>
        <pc:inkChg chg="add del">
          <ac:chgData name="Tim Cook" userId="d1c7cfb340f2c7ab" providerId="LiveId" clId="{AA61B628-0002-41C2-BB56-7EEF1C724C38}" dt="2023-03-01T00:01:48.984" v="47"/>
          <ac:inkMkLst>
            <pc:docMk/>
            <pc:sldMk cId="4024316565" sldId="421"/>
            <ac:inkMk id="8" creationId="{BB2712E0-8593-1195-C68D-80F065822399}"/>
          </ac:inkMkLst>
        </pc:inkChg>
        <pc:inkChg chg="add del">
          <ac:chgData name="Tim Cook" userId="d1c7cfb340f2c7ab" providerId="LiveId" clId="{AA61B628-0002-41C2-BB56-7EEF1C724C38}" dt="2023-03-01T00:01:48.984" v="48"/>
          <ac:inkMkLst>
            <pc:docMk/>
            <pc:sldMk cId="4024316565" sldId="421"/>
            <ac:inkMk id="9" creationId="{8F19B5E7-B4BD-2620-4E5E-5F91042066C6}"/>
          </ac:inkMkLst>
        </pc:inkChg>
        <pc:inkChg chg="add del mod">
          <ac:chgData name="Tim Cook" userId="d1c7cfb340f2c7ab" providerId="LiveId" clId="{AA61B628-0002-41C2-BB56-7EEF1C724C38}" dt="2023-03-01T00:02:54.746" v="127"/>
          <ac:inkMkLst>
            <pc:docMk/>
            <pc:sldMk cId="4024316565" sldId="421"/>
            <ac:inkMk id="9" creationId="{C77AC786-B5DE-4BDE-58AE-04177740EA98}"/>
          </ac:inkMkLst>
        </pc:inkChg>
        <pc:inkChg chg="add del">
          <ac:chgData name="Tim Cook" userId="d1c7cfb340f2c7ab" providerId="LiveId" clId="{AA61B628-0002-41C2-BB56-7EEF1C724C38}" dt="2023-03-01T00:01:48.984" v="45"/>
          <ac:inkMkLst>
            <pc:docMk/>
            <pc:sldMk cId="4024316565" sldId="421"/>
            <ac:inkMk id="10" creationId="{019F12ED-56CE-B66D-C50C-ADAC9AC19DB3}"/>
          </ac:inkMkLst>
        </pc:inkChg>
        <pc:inkChg chg="add del mod">
          <ac:chgData name="Tim Cook" userId="d1c7cfb340f2c7ab" providerId="LiveId" clId="{AA61B628-0002-41C2-BB56-7EEF1C724C38}" dt="2023-03-01T00:02:54.746" v="130"/>
          <ac:inkMkLst>
            <pc:docMk/>
            <pc:sldMk cId="4024316565" sldId="421"/>
            <ac:inkMk id="10" creationId="{D9A6A499-E834-EC7C-F8B0-B202542DF022}"/>
          </ac:inkMkLst>
        </pc:inkChg>
        <pc:inkChg chg="add del mod">
          <ac:chgData name="Tim Cook" userId="d1c7cfb340f2c7ab" providerId="LiveId" clId="{AA61B628-0002-41C2-BB56-7EEF1C724C38}" dt="2023-03-01T00:02:54.746" v="131"/>
          <ac:inkMkLst>
            <pc:docMk/>
            <pc:sldMk cId="4024316565" sldId="421"/>
            <ac:inkMk id="11" creationId="{408B2352-6543-FCA1-C6D3-0303FB494477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1" creationId="{8666EAF5-AECE-669A-AEE5-9497A4D3A97A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2" creationId="{331B7CD5-C8D7-8A57-3966-CB9A2C0148D9}"/>
          </ac:inkMkLst>
        </pc:inkChg>
        <pc:inkChg chg="add del mod">
          <ac:chgData name="Tim Cook" userId="d1c7cfb340f2c7ab" providerId="LiveId" clId="{AA61B628-0002-41C2-BB56-7EEF1C724C38}" dt="2023-03-01T00:02:54.746" v="129"/>
          <ac:inkMkLst>
            <pc:docMk/>
            <pc:sldMk cId="4024316565" sldId="421"/>
            <ac:inkMk id="12" creationId="{6B874726-8E81-295C-FAA2-66DA2D057BC0}"/>
          </ac:inkMkLst>
        </pc:inkChg>
        <pc:inkChg chg="add del mod">
          <ac:chgData name="Tim Cook" userId="d1c7cfb340f2c7ab" providerId="LiveId" clId="{AA61B628-0002-41C2-BB56-7EEF1C724C38}" dt="2023-03-01T00:02:39.447" v="84"/>
          <ac:inkMkLst>
            <pc:docMk/>
            <pc:sldMk cId="4024316565" sldId="421"/>
            <ac:inkMk id="13" creationId="{42C93FBE-604D-095A-ED28-E00E6A8A9F82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3" creationId="{DF887E15-3BFE-E465-D3BE-34F5B6EDF1B2}"/>
          </ac:inkMkLst>
        </pc:inkChg>
        <pc:inkChg chg="add">
          <ac:chgData name="Tim Cook" userId="d1c7cfb340f2c7ab" providerId="LiveId" clId="{AA61B628-0002-41C2-BB56-7EEF1C724C38}" dt="2023-03-01T00:01:52.004" v="52" actId="9405"/>
          <ac:inkMkLst>
            <pc:docMk/>
            <pc:sldMk cId="4024316565" sldId="421"/>
            <ac:inkMk id="14" creationId="{E7D248AA-7BF4-F335-0A60-740DE25B9210}"/>
          </ac:inkMkLst>
        </pc:inkChg>
        <pc:inkChg chg="add del mod">
          <ac:chgData name="Tim Cook" userId="d1c7cfb340f2c7ab" providerId="LiveId" clId="{AA61B628-0002-41C2-BB56-7EEF1C724C38}" dt="2023-03-01T00:02:39.431" v="81"/>
          <ac:inkMkLst>
            <pc:docMk/>
            <pc:sldMk cId="4024316565" sldId="421"/>
            <ac:inkMk id="15" creationId="{1723E5F4-6BC3-95E9-E914-4564AA4F9538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6" creationId="{1E24B030-E6ED-4D33-F4DE-935F62F2B224}"/>
          </ac:inkMkLst>
        </pc:inkChg>
        <pc:inkChg chg="add del mod">
          <ac:chgData name="Tim Cook" userId="d1c7cfb340f2c7ab" providerId="LiveId" clId="{AA61B628-0002-41C2-BB56-7EEF1C724C38}" dt="2023-03-01T00:02:39.447" v="83"/>
          <ac:inkMkLst>
            <pc:docMk/>
            <pc:sldMk cId="4024316565" sldId="421"/>
            <ac:inkMk id="16" creationId="{4B81E932-D774-47B8-C6B4-76ED8790346F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7" creationId="{9048DFDE-DBA9-966A-712B-532687D87BC4}"/>
          </ac:inkMkLst>
        </pc:inkChg>
        <pc:inkChg chg="add del mod">
          <ac:chgData name="Tim Cook" userId="d1c7cfb340f2c7ab" providerId="LiveId" clId="{AA61B628-0002-41C2-BB56-7EEF1C724C38}" dt="2023-03-01T00:02:39.447" v="82"/>
          <ac:inkMkLst>
            <pc:docMk/>
            <pc:sldMk cId="4024316565" sldId="421"/>
            <ac:inkMk id="17" creationId="{F17A43CE-EB61-A13B-A447-E680EB56DDA6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8" creationId="{DFE221F2-8C54-FD7D-623A-93110376141F}"/>
          </ac:inkMkLst>
        </pc:inkChg>
        <pc:inkChg chg="add del mod">
          <ac:chgData name="Tim Cook" userId="d1c7cfb340f2c7ab" providerId="LiveId" clId="{AA61B628-0002-41C2-BB56-7EEF1C724C38}" dt="2023-03-01T00:02:39.447" v="85"/>
          <ac:inkMkLst>
            <pc:docMk/>
            <pc:sldMk cId="4024316565" sldId="421"/>
            <ac:inkMk id="18" creationId="{E56AC844-D335-EF6A-2EB1-F50B58EA06C7}"/>
          </ac:inkMkLst>
        </pc:inkChg>
        <pc:inkChg chg="add del">
          <ac:chgData name="Tim Cook" userId="d1c7cfb340f2c7ab" providerId="LiveId" clId="{AA61B628-0002-41C2-BB56-7EEF1C724C38}" dt="2023-03-01T00:02:37.749" v="77"/>
          <ac:inkMkLst>
            <pc:docMk/>
            <pc:sldMk cId="4024316565" sldId="421"/>
            <ac:inkMk id="19" creationId="{B829341C-0DC0-5B27-8082-3B5FB0C84140}"/>
          </ac:inkMkLst>
        </pc:inkChg>
        <pc:inkChg chg="add">
          <ac:chgData name="Tim Cook" userId="d1c7cfb340f2c7ab" providerId="LiveId" clId="{AA61B628-0002-41C2-BB56-7EEF1C724C38}" dt="2023-03-01T00:01:57.424" v="58" actId="9405"/>
          <ac:inkMkLst>
            <pc:docMk/>
            <pc:sldMk cId="4024316565" sldId="421"/>
            <ac:inkMk id="20" creationId="{C82069C6-B56B-0FC9-B3CF-438C11FF265A}"/>
          </ac:inkMkLst>
        </pc:inkChg>
        <pc:inkChg chg="del">
          <ac:chgData name="Tim Cook" userId="d1c7cfb340f2c7ab" providerId="LiveId" clId="{AA61B628-0002-41C2-BB56-7EEF1C724C38}" dt="2023-03-01T00:02:37.749" v="76"/>
          <ac:inkMkLst>
            <pc:docMk/>
            <pc:sldMk cId="4024316565" sldId="421"/>
            <ac:inkMk id="28" creationId="{2631928E-57C0-A06B-8952-007210194EDC}"/>
          </ac:inkMkLst>
        </pc:inkChg>
        <pc:inkChg chg="add del">
          <ac:chgData name="Tim Cook" userId="d1c7cfb340f2c7ab" providerId="LiveId" clId="{AA61B628-0002-41C2-BB56-7EEF1C724C38}" dt="2023-03-01T00:02:37.749" v="78"/>
          <ac:inkMkLst>
            <pc:docMk/>
            <pc:sldMk cId="4024316565" sldId="421"/>
            <ac:inkMk id="33" creationId="{DA826744-3080-5EB1-E6DE-0C997A0F7967}"/>
          </ac:inkMkLst>
        </pc:inkChg>
        <pc:inkChg chg="add del">
          <ac:chgData name="Tim Cook" userId="d1c7cfb340f2c7ab" providerId="LiveId" clId="{AA61B628-0002-41C2-BB56-7EEF1C724C38}" dt="2023-03-01T00:02:37.749" v="79"/>
          <ac:inkMkLst>
            <pc:docMk/>
            <pc:sldMk cId="4024316565" sldId="421"/>
            <ac:inkMk id="34" creationId="{C979E376-EF5C-4C73-E80D-49F6A76D4419}"/>
          </ac:inkMkLst>
        </pc:inkChg>
        <pc:inkChg chg="add del mod">
          <ac:chgData name="Tim Cook" userId="d1c7cfb340f2c7ab" providerId="LiveId" clId="{AA61B628-0002-41C2-BB56-7EEF1C724C38}" dt="2023-03-01T00:02:54.738" v="119"/>
          <ac:inkMkLst>
            <pc:docMk/>
            <pc:sldMk cId="4024316565" sldId="421"/>
            <ac:inkMk id="37" creationId="{63D65CC9-4898-6324-A1CB-8FE19B1674F1}"/>
          </ac:inkMkLst>
        </pc:inkChg>
        <pc:inkChg chg="add del mod">
          <ac:chgData name="Tim Cook" userId="d1c7cfb340f2c7ab" providerId="LiveId" clId="{AA61B628-0002-41C2-BB56-7EEF1C724C38}" dt="2023-03-01T00:02:57.293" v="138"/>
          <ac:inkMkLst>
            <pc:docMk/>
            <pc:sldMk cId="4024316565" sldId="421"/>
            <ac:inkMk id="38" creationId="{2B6054D3-B40B-EB55-1CFE-3E16181C8C17}"/>
          </ac:inkMkLst>
        </pc:inkChg>
        <pc:inkChg chg="add del mod">
          <ac:chgData name="Tim Cook" userId="d1c7cfb340f2c7ab" providerId="LiveId" clId="{AA61B628-0002-41C2-BB56-7EEF1C724C38}" dt="2023-03-01T00:02:54.746" v="120"/>
          <ac:inkMkLst>
            <pc:docMk/>
            <pc:sldMk cId="4024316565" sldId="421"/>
            <ac:inkMk id="39" creationId="{9E636E1B-EDB7-4A16-1B59-6CD613F2B13F}"/>
          </ac:inkMkLst>
        </pc:inkChg>
        <pc:inkChg chg="add del mod">
          <ac:chgData name="Tim Cook" userId="d1c7cfb340f2c7ab" providerId="LiveId" clId="{AA61B628-0002-41C2-BB56-7EEF1C724C38}" dt="2023-03-01T00:02:54.746" v="121"/>
          <ac:inkMkLst>
            <pc:docMk/>
            <pc:sldMk cId="4024316565" sldId="421"/>
            <ac:inkMk id="40" creationId="{64B38964-9921-87B0-9EAA-ED590F3622D4}"/>
          </ac:inkMkLst>
        </pc:inkChg>
        <pc:inkChg chg="add del mod">
          <ac:chgData name="Tim Cook" userId="d1c7cfb340f2c7ab" providerId="LiveId" clId="{AA61B628-0002-41C2-BB56-7EEF1C724C38}" dt="2023-03-01T00:02:54.746" v="122"/>
          <ac:inkMkLst>
            <pc:docMk/>
            <pc:sldMk cId="4024316565" sldId="421"/>
            <ac:inkMk id="41" creationId="{FC259D2C-E345-90E9-65FE-E7B9FD0084F1}"/>
          </ac:inkMkLst>
        </pc:inkChg>
        <pc:inkChg chg="add del mod">
          <ac:chgData name="Tim Cook" userId="d1c7cfb340f2c7ab" providerId="LiveId" clId="{AA61B628-0002-41C2-BB56-7EEF1C724C38}" dt="2023-03-01T00:02:54.738" v="117"/>
          <ac:inkMkLst>
            <pc:docMk/>
            <pc:sldMk cId="4024316565" sldId="421"/>
            <ac:inkMk id="42" creationId="{4A928F49-85E0-3FBD-BEB8-E5DEC0867DF9}"/>
          </ac:inkMkLst>
        </pc:inkChg>
        <pc:inkChg chg="add del mod">
          <ac:chgData name="Tim Cook" userId="d1c7cfb340f2c7ab" providerId="LiveId" clId="{AA61B628-0002-41C2-BB56-7EEF1C724C38}" dt="2023-03-01T00:02:54.746" v="126"/>
          <ac:inkMkLst>
            <pc:docMk/>
            <pc:sldMk cId="4024316565" sldId="421"/>
            <ac:inkMk id="43" creationId="{CCFDA0C4-54C7-AC45-4482-801EEC61D310}"/>
          </ac:inkMkLst>
        </pc:inkChg>
        <pc:inkChg chg="add del mod">
          <ac:chgData name="Tim Cook" userId="d1c7cfb340f2c7ab" providerId="LiveId" clId="{AA61B628-0002-41C2-BB56-7EEF1C724C38}" dt="2023-03-01T00:02:54.746" v="124"/>
          <ac:inkMkLst>
            <pc:docMk/>
            <pc:sldMk cId="4024316565" sldId="421"/>
            <ac:inkMk id="44" creationId="{F28B0BE1-556E-6608-B712-E98CF7D8E2E8}"/>
          </ac:inkMkLst>
        </pc:inkChg>
        <pc:inkChg chg="add del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5" creationId="{F0569BB6-88DF-7454-0B95-2EA33D624CC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6" creationId="{A3178BD4-9757-9348-8CD2-B6310C6719D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7" creationId="{CFE8A6A7-99DF-F0B2-F627-B30DEDF16E31}"/>
          </ac:inkMkLst>
        </pc:inkChg>
        <pc:inkChg chg="add del mod">
          <ac:chgData name="Tim Cook" userId="d1c7cfb340f2c7ab" providerId="LiveId" clId="{AA61B628-0002-41C2-BB56-7EEF1C724C38}" dt="2023-03-01T00:02:56.116" v="133"/>
          <ac:inkMkLst>
            <pc:docMk/>
            <pc:sldMk cId="4024316565" sldId="421"/>
            <ac:inkMk id="48" creationId="{197EF97D-9F1C-479D-1792-A1FD2D25581A}"/>
          </ac:inkMkLst>
        </pc:inkChg>
        <pc:inkChg chg="add del mod">
          <ac:chgData name="Tim Cook" userId="d1c7cfb340f2c7ab" providerId="LiveId" clId="{AA61B628-0002-41C2-BB56-7EEF1C724C38}" dt="2023-03-01T00:02:56.116" v="136"/>
          <ac:inkMkLst>
            <pc:docMk/>
            <pc:sldMk cId="4024316565" sldId="421"/>
            <ac:inkMk id="49" creationId="{45C3E998-C64F-14A5-7C50-7067F7364533}"/>
          </ac:inkMkLst>
        </pc:inkChg>
        <pc:inkChg chg="add del mod">
          <ac:chgData name="Tim Cook" userId="d1c7cfb340f2c7ab" providerId="LiveId" clId="{AA61B628-0002-41C2-BB56-7EEF1C724C38}" dt="2023-03-01T00:02:56.116" v="132"/>
          <ac:inkMkLst>
            <pc:docMk/>
            <pc:sldMk cId="4024316565" sldId="421"/>
            <ac:inkMk id="50" creationId="{01A41040-0506-7A41-BC2D-F65361A74932}"/>
          </ac:inkMkLst>
        </pc:inkChg>
        <pc:inkChg chg="add del mod">
          <ac:chgData name="Tim Cook" userId="d1c7cfb340f2c7ab" providerId="LiveId" clId="{AA61B628-0002-41C2-BB56-7EEF1C724C38}" dt="2023-03-01T00:02:56.116" v="137"/>
          <ac:inkMkLst>
            <pc:docMk/>
            <pc:sldMk cId="4024316565" sldId="421"/>
            <ac:inkMk id="51" creationId="{B1F134AF-EF8F-18A0-F774-ACEAD97E89DB}"/>
          </ac:inkMkLst>
        </pc:inkChg>
        <pc:inkChg chg="add del mod">
          <ac:chgData name="Tim Cook" userId="d1c7cfb340f2c7ab" providerId="LiveId" clId="{AA61B628-0002-41C2-BB56-7EEF1C724C38}" dt="2023-03-01T00:02:56.116" v="134"/>
          <ac:inkMkLst>
            <pc:docMk/>
            <pc:sldMk cId="4024316565" sldId="421"/>
            <ac:inkMk id="52" creationId="{C005D61F-5714-D8F3-0001-0F81440C2215}"/>
          </ac:inkMkLst>
        </pc:inkChg>
        <pc:inkChg chg="add del mod">
          <ac:chgData name="Tim Cook" userId="d1c7cfb340f2c7ab" providerId="LiveId" clId="{AA61B628-0002-41C2-BB56-7EEF1C724C38}" dt="2023-03-01T00:02:56.116" v="135"/>
          <ac:inkMkLst>
            <pc:docMk/>
            <pc:sldMk cId="4024316565" sldId="421"/>
            <ac:inkMk id="53" creationId="{AFE7E391-EE40-3E89-8BCD-81F5007430B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5" creationId="{BE9224C3-C143-00F2-9B16-16212C8F724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6" creationId="{47597390-B9FE-3332-3254-42080D6B9A0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7" creationId="{6A6816A9-FC09-1663-05A6-1CF247CDEF1E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8" creationId="{0233D787-D2CB-888F-FB2D-835E4F7E77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9" creationId="{08219B2D-A19F-C105-2C1E-A4E85FC4927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0" creationId="{6242A0F0-12A0-DB59-8629-9D59AB37623A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1" creationId="{D5D797FF-2951-3E83-4EB4-7B3F2EA667A1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2" creationId="{129F7780-63D7-EB1D-474A-7E8EBB1ABF2F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3" creationId="{BA541ED1-BC3D-5709-515B-F105B69F96A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4" creationId="{FFDD1C3F-E5D2-30E4-AE39-73C7F9DDFA8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5" creationId="{EC21304F-A65B-1CFA-64CE-3455770AE33B}"/>
          </ac:inkMkLst>
        </pc:inkChg>
        <pc:inkChg chg="add del mod">
          <ac:chgData name="Tim Cook" userId="d1c7cfb340f2c7ab" providerId="LiveId" clId="{AA61B628-0002-41C2-BB56-7EEF1C724C38}" dt="2023-03-01T00:03:05.961" v="157"/>
          <ac:inkMkLst>
            <pc:docMk/>
            <pc:sldMk cId="4024316565" sldId="421"/>
            <ac:inkMk id="66" creationId="{F07CC263-50BB-8A88-44C2-72503BC9FE41}"/>
          </ac:inkMkLst>
        </pc:inkChg>
        <pc:inkChg chg="add del mod">
          <ac:chgData name="Tim Cook" userId="d1c7cfb340f2c7ab" providerId="LiveId" clId="{AA61B628-0002-41C2-BB56-7EEF1C724C38}" dt="2023-03-01T00:03:05.961" v="156"/>
          <ac:inkMkLst>
            <pc:docMk/>
            <pc:sldMk cId="4024316565" sldId="421"/>
            <ac:inkMk id="67" creationId="{8BC8AFE4-B782-0EC1-4E48-B361F484F3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8" creationId="{EE4FCEFE-5884-C671-C00E-37B74F43B24B}"/>
          </ac:inkMkLst>
        </pc:inkChg>
        <pc:inkChg chg="add del mod">
          <ac:chgData name="Tim Cook" userId="d1c7cfb340f2c7ab" providerId="LiveId" clId="{AA61B628-0002-41C2-BB56-7EEF1C724C38}" dt="2023-03-01T00:03:05.961" v="155"/>
          <ac:inkMkLst>
            <pc:docMk/>
            <pc:sldMk cId="4024316565" sldId="421"/>
            <ac:inkMk id="69" creationId="{8AE211D2-020C-FDED-3C7B-3A3A1F7253E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1" creationId="{D3DBA342-525B-3F14-3D69-91A9ADE46F8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2" creationId="{0F1C4673-4B52-C9E5-307D-5DF02BB6FA3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3" creationId="{1FA60EEC-7E22-15C2-872A-BE891E6B812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4" creationId="{1C0C5D2E-745F-C9D8-735D-98705C5B57E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5" creationId="{DD5334A7-FA5F-2712-09EA-B24A0EBA1CD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6" creationId="{731657A9-A639-CA0C-AE44-C9F7230181F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7" creationId="{D1806D34-65A3-12E6-BCE0-BD40BFF6159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8" creationId="{703E58D8-7536-1B03-01DF-343FF6A568B6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9" creationId="{81A60271-8042-8183-0BEC-163F5763742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0" creationId="{C21FD66B-0306-E3E7-4258-E5A0921C0DA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1" creationId="{B18ED996-C434-5E7E-7761-22705C8F36F0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2" creationId="{3FA316BE-01EE-824D-697F-37FBF308C19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3" creationId="{94C3EF36-44B1-E0C8-995C-35F323094F35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4" creationId="{7F903749-3DE7-10F0-9D21-051BB41CF8F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5" creationId="{DC401E16-43FB-5D7E-4B41-B7918C966A3C}"/>
          </ac:inkMkLst>
        </pc:inkChg>
      </pc:sldChg>
      <pc:sldChg chg="addSp delSp modSp mod">
        <pc:chgData name="Tim Cook" userId="d1c7cfb340f2c7ab" providerId="LiveId" clId="{AA61B628-0002-41C2-BB56-7EEF1C724C38}" dt="2023-03-01T00:04:21.829" v="215"/>
        <pc:sldMkLst>
          <pc:docMk/>
          <pc:sldMk cId="1776208329" sldId="422"/>
        </pc:sldMkLst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17" creationId="{60F1FC37-9F88-411F-1F78-D376FEEE5D5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0" creationId="{FCA66304-83D3-C624-B5AA-D01FD4441B22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1" creationId="{4993F249-2C39-23C8-6FA2-0C816AE7900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9" creationId="{8B2CBFD9-B5BB-DE86-BE82-51B85005F804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3" creationId="{8BB9041E-BD02-9A3B-43A7-24A6A61AC00D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7" creationId="{320D8764-719C-589E-3050-AD741DF92E3F}"/>
          </ac:grpSpMkLst>
        </pc:grpChg>
        <pc:grpChg chg="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9" creationId="{B5AA7E3C-67DD-D4A9-F7E1-0C9FF1764204}"/>
          </ac:grpSpMkLst>
        </pc:grp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" creationId="{EECC9F8B-DFED-91FB-65B0-C89768C59462}"/>
          </ac:inkMkLst>
        </pc:inkChg>
        <pc:inkChg chg="del">
          <ac:chgData name="Tim Cook" userId="d1c7cfb340f2c7ab" providerId="LiveId" clId="{AA61B628-0002-41C2-BB56-7EEF1C724C38}" dt="2023-03-01T00:04:17.755" v="213"/>
          <ac:inkMkLst>
            <pc:docMk/>
            <pc:sldMk cId="1776208329" sldId="422"/>
            <ac:inkMk id="11" creationId="{C655B01B-3A89-854F-8C83-679F1D1B5E9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16" creationId="{A8E9EE5C-40EA-EA4A-0F69-798ACE236FFC}"/>
          </ac:inkMkLst>
        </pc:inkChg>
        <pc:inkChg chg="add del mod">
          <ac:chgData name="Tim Cook" userId="d1c7cfb340f2c7ab" providerId="LiveId" clId="{AA61B628-0002-41C2-BB56-7EEF1C724C38}" dt="2023-03-01T00:04:12.173" v="208"/>
          <ac:inkMkLst>
            <pc:docMk/>
            <pc:sldMk cId="1776208329" sldId="422"/>
            <ac:inkMk id="18" creationId="{84CC910F-D9AE-C19D-CA61-63693F34505F}"/>
          </ac:inkMkLst>
        </pc:inkChg>
        <pc:inkChg chg="add del mod">
          <ac:chgData name="Tim Cook" userId="d1c7cfb340f2c7ab" providerId="LiveId" clId="{AA61B628-0002-41C2-BB56-7EEF1C724C38}" dt="2023-03-01T00:04:11.787" v="206"/>
          <ac:inkMkLst>
            <pc:docMk/>
            <pc:sldMk cId="1776208329" sldId="422"/>
            <ac:inkMk id="19" creationId="{C323DF51-C9C1-8328-FA49-BA28644CAA59}"/>
          </ac:inkMkLst>
        </pc:inkChg>
        <pc:inkChg chg="add del mod">
          <ac:chgData name="Tim Cook" userId="d1c7cfb340f2c7ab" providerId="LiveId" clId="{AA61B628-0002-41C2-BB56-7EEF1C724C38}" dt="2023-03-01T00:04:12.165" v="207"/>
          <ac:inkMkLst>
            <pc:docMk/>
            <pc:sldMk cId="1776208329" sldId="422"/>
            <ac:inkMk id="20" creationId="{91532217-B7B6-ADFD-ACB7-2F8D60A01924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1" creationId="{EFE41F48-E2CE-777D-CD29-35E59B4FD2E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2" creationId="{C3D8CFBE-51E8-BEE1-A362-1816D4304E5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3" creationId="{B1859940-3B23-A4CA-7F74-F602B56B4A0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4" creationId="{16EB3F4A-5998-3BC3-AE53-4BE00C1FB97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5" creationId="{2C34F231-B26B-254F-FD20-B05BD006C4E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6" creationId="{DA1CC461-30D1-A236-0D4A-AB9C3EC16ED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7" creationId="{A9041313-BD11-A9F2-7091-2A30C660FAA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8" creationId="{54DE3DC0-2607-4EAC-8509-9E272794D54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9" creationId="{51A678FE-8AED-FE49-7BA5-AFC95A3B958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2" creationId="{E886D2BF-41E4-469B-48F0-B9E01FE56901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3" creationId="{603CCD4C-0C9C-2C6D-C5F9-A58D76EB5D1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4" creationId="{F448B76C-F8C2-C86A-2522-835098A3CF4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5" creationId="{D12B90E4-E49E-3F2F-92FC-100AAFC1D78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6" creationId="{BB3B881C-5337-1A53-F71D-53AE909DC053}"/>
          </ac:inkMkLst>
        </pc:inkChg>
        <pc:inkChg chg="add del mod">
          <ac:chgData name="Tim Cook" userId="d1c7cfb340f2c7ab" providerId="LiveId" clId="{AA61B628-0002-41C2-BB56-7EEF1C724C38}" dt="2023-03-01T00:03:58.730" v="200"/>
          <ac:inkMkLst>
            <pc:docMk/>
            <pc:sldMk cId="1776208329" sldId="422"/>
            <ac:inkMk id="37" creationId="{74C40B08-9730-06DA-8E32-8133F3EFD4F5}"/>
          </ac:inkMkLst>
        </pc:inkChg>
        <pc:inkChg chg="add del mod">
          <ac:chgData name="Tim Cook" userId="d1c7cfb340f2c7ab" providerId="LiveId" clId="{AA61B628-0002-41C2-BB56-7EEF1C724C38}" dt="2023-03-01T00:03:58.730" v="201"/>
          <ac:inkMkLst>
            <pc:docMk/>
            <pc:sldMk cId="1776208329" sldId="422"/>
            <ac:inkMk id="38" creationId="{F09EB45C-2294-91CD-D178-79D072B32A7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0" creationId="{74CFF4C1-784D-FB7B-0578-6BB4D373C8D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1" creationId="{EB57453B-AB72-8C83-1C9F-E1DA9A33E68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2" creationId="{2F46D8D0-72B7-AA83-9457-D0BE533ED0B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4" creationId="{836245DF-D3F8-9F15-5863-6DA02E2E052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5" creationId="{E443EFAB-2451-FA08-A3D4-3005FCED6D7E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6" creationId="{B9BE939D-8380-DE21-6E75-5E1831109419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8" creationId="{E885C84F-C854-C93F-B7AC-306BFB8B68C1}"/>
          </ac:inkMkLst>
        </pc:inkChg>
      </pc:sldChg>
      <pc:sldChg chg="addSp delSp modSp mod">
        <pc:chgData name="Tim Cook" userId="d1c7cfb340f2c7ab" providerId="LiveId" clId="{AA61B628-0002-41C2-BB56-7EEF1C724C38}" dt="2023-03-01T00:11:35.647" v="514"/>
        <pc:sldMkLst>
          <pc:docMk/>
          <pc:sldMk cId="237906736" sldId="423"/>
        </pc:sldMkLst>
        <pc:grpChg chg="del mod">
          <ac:chgData name="Tim Cook" userId="d1c7cfb340f2c7ab" providerId="LiveId" clId="{AA61B628-0002-41C2-BB56-7EEF1C724C38}" dt="2023-03-01T00:04:42.142" v="224"/>
          <ac:grpSpMkLst>
            <pc:docMk/>
            <pc:sldMk cId="237906736" sldId="423"/>
            <ac:grpSpMk id="6" creationId="{C6E99703-BDDF-F037-E583-2CCBF7FA0B50}"/>
          </ac:grpSpMkLst>
        </pc:grpChg>
        <pc:grpChg chg="del mod">
          <ac:chgData name="Tim Cook" userId="d1c7cfb340f2c7ab" providerId="LiveId" clId="{AA61B628-0002-41C2-BB56-7EEF1C724C38}" dt="2023-03-01T00:04:55.920" v="242"/>
          <ac:grpSpMkLst>
            <pc:docMk/>
            <pc:sldMk cId="237906736" sldId="423"/>
            <ac:grpSpMk id="10" creationId="{6375F1E4-A6B5-3D25-102C-81F117EC8909}"/>
          </ac:grpSpMkLst>
        </pc:grpChg>
        <pc:grpChg chg="del mod">
          <ac:chgData name="Tim Cook" userId="d1c7cfb340f2c7ab" providerId="LiveId" clId="{AA61B628-0002-41C2-BB56-7EEF1C724C38}" dt="2023-03-01T00:04:55.920" v="244"/>
          <ac:grpSpMkLst>
            <pc:docMk/>
            <pc:sldMk cId="237906736" sldId="423"/>
            <ac:grpSpMk id="18" creationId="{BC0CDA81-D807-CCBF-25C7-33B9CD621209}"/>
          </ac:grpSpMkLst>
        </pc:grpChg>
        <pc:grpChg chg="mod">
          <ac:chgData name="Tim Cook" userId="d1c7cfb340f2c7ab" providerId="LiveId" clId="{AA61B628-0002-41C2-BB56-7EEF1C724C38}" dt="2023-03-01T00:05:13.656" v="258"/>
          <ac:grpSpMkLst>
            <pc:docMk/>
            <pc:sldMk cId="237906736" sldId="423"/>
            <ac:grpSpMk id="27" creationId="{3DE7B449-89E3-4FBB-EA8B-FEFE03C3F7C9}"/>
          </ac:grpSpMkLst>
        </pc:grpChg>
        <pc:grpChg chg="del 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8" creationId="{E59A02D9-1F9D-156E-6A11-349075D1EA90}"/>
          </ac:grpSpMkLst>
        </pc:grpChg>
        <pc:grpChg chg="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9" creationId="{92D9ABD6-901F-A36E-B166-F7A19BE3D40E}"/>
          </ac:grpSpMkLst>
        </pc:grpChg>
        <pc:grpChg chg="del mod">
          <ac:chgData name="Tim Cook" userId="d1c7cfb340f2c7ab" providerId="LiveId" clId="{AA61B628-0002-41C2-BB56-7EEF1C724C38}" dt="2023-03-01T00:05:52.721" v="312"/>
          <ac:grpSpMkLst>
            <pc:docMk/>
            <pc:sldMk cId="237906736" sldId="423"/>
            <ac:grpSpMk id="63" creationId="{621BA30B-CC2E-DBE6-F507-581959A0E4DE}"/>
          </ac:grpSpMkLst>
        </pc:grpChg>
        <pc:grpChg chg="del mod">
          <ac:chgData name="Tim Cook" userId="d1c7cfb340f2c7ab" providerId="LiveId" clId="{AA61B628-0002-41C2-BB56-7EEF1C724C38}" dt="2023-03-01T00:05:52.721" v="310"/>
          <ac:grpSpMkLst>
            <pc:docMk/>
            <pc:sldMk cId="237906736" sldId="423"/>
            <ac:grpSpMk id="64" creationId="{22C3FBDD-2205-6BE2-D5A5-545A3127542B}"/>
          </ac:grpSpMkLst>
        </pc:grpChg>
        <pc:grpChg chg="del mod">
          <ac:chgData name="Tim Cook" userId="d1c7cfb340f2c7ab" providerId="LiveId" clId="{AA61B628-0002-41C2-BB56-7EEF1C724C38}" dt="2023-03-01T00:05:52.721" v="313"/>
          <ac:grpSpMkLst>
            <pc:docMk/>
            <pc:sldMk cId="237906736" sldId="423"/>
            <ac:grpSpMk id="65" creationId="{D0865DDD-B35E-A73B-6019-391E41EB2851}"/>
          </ac:grpSpMkLst>
        </pc:grpChg>
        <pc:grpChg chg="del mod">
          <ac:chgData name="Tim Cook" userId="d1c7cfb340f2c7ab" providerId="LiveId" clId="{AA61B628-0002-41C2-BB56-7EEF1C724C38}" dt="2023-03-01T00:06:01.176" v="322"/>
          <ac:grpSpMkLst>
            <pc:docMk/>
            <pc:sldMk cId="237906736" sldId="423"/>
            <ac:grpSpMk id="69" creationId="{75210050-0F6D-1179-B938-FC3095E15ACC}"/>
          </ac:grpSpMkLst>
        </pc:grpChg>
        <pc:grpChg chg="del mod">
          <ac:chgData name="Tim Cook" userId="d1c7cfb340f2c7ab" providerId="LiveId" clId="{AA61B628-0002-41C2-BB56-7EEF1C724C38}" dt="2023-03-01T00:06:09.162" v="338"/>
          <ac:grpSpMkLst>
            <pc:docMk/>
            <pc:sldMk cId="237906736" sldId="423"/>
            <ac:grpSpMk id="71" creationId="{05B275A8-E366-45FA-9FD9-7B4A4399583E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7" creationId="{826115FC-6A42-1D67-4FED-715D8B933FCF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8" creationId="{C9525D45-873B-A5F2-1527-3BF924B3B787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9" creationId="{56B3225D-3A0C-BFE7-3E0F-079A7A094FF2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1" creationId="{D2D047E8-E623-5463-1DE1-945351A90313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4" creationId="{6A0BB762-BA0E-3CFA-B569-D192EEC55B64}"/>
          </ac:grpSpMkLst>
        </pc:grpChg>
        <pc:grpChg chg="del mod">
          <ac:chgData name="Tim Cook" userId="d1c7cfb340f2c7ab" providerId="LiveId" clId="{AA61B628-0002-41C2-BB56-7EEF1C724C38}" dt="2023-03-01T00:06:18.823" v="347"/>
          <ac:grpSpMkLst>
            <pc:docMk/>
            <pc:sldMk cId="237906736" sldId="423"/>
            <ac:grpSpMk id="97" creationId="{E86E7C2F-0C3E-66AA-828F-A40CB5D84B76}"/>
          </ac:grpSpMkLst>
        </pc:grpChg>
        <pc:grpChg chg="del 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4" creationId="{AC7190AD-8FFF-395B-A9BC-ED8541F9042E}"/>
          </ac:grpSpMkLst>
        </pc:grpChg>
        <pc:grpChg chg="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8" creationId="{7D4FCF75-7DEF-69B4-8ECA-44FF75903483}"/>
          </ac:grpSpMkLst>
        </pc:grpChg>
        <pc:grpChg chg="del mod">
          <ac:chgData name="Tim Cook" userId="d1c7cfb340f2c7ab" providerId="LiveId" clId="{AA61B628-0002-41C2-BB56-7EEF1C724C38}" dt="2023-03-01T00:11:35.647" v="505"/>
          <ac:grpSpMkLst>
            <pc:docMk/>
            <pc:sldMk cId="237906736" sldId="423"/>
            <ac:grpSpMk id="115" creationId="{453D9AA9-BF94-40F8-1F24-5ECE0AD6D1E5}"/>
          </ac:grpSpMkLst>
        </pc:grpChg>
        <pc:grpChg chg="del mod">
          <ac:chgData name="Tim Cook" userId="d1c7cfb340f2c7ab" providerId="LiveId" clId="{AA61B628-0002-41C2-BB56-7EEF1C724C38}" dt="2023-03-01T00:11:35.647" v="510"/>
          <ac:grpSpMkLst>
            <pc:docMk/>
            <pc:sldMk cId="237906736" sldId="423"/>
            <ac:grpSpMk id="126" creationId="{484AD932-BCF6-D6C7-C5BB-3C5010D0E798}"/>
          </ac:grpSpMkLst>
        </pc:grpChg>
        <pc:grpChg chg="del mod">
          <ac:chgData name="Tim Cook" userId="d1c7cfb340f2c7ab" providerId="LiveId" clId="{AA61B628-0002-41C2-BB56-7EEF1C724C38}" dt="2023-03-01T00:11:35.647" v="509"/>
          <ac:grpSpMkLst>
            <pc:docMk/>
            <pc:sldMk cId="237906736" sldId="423"/>
            <ac:grpSpMk id="127" creationId="{9EDE16FA-D021-A993-CCFE-CF5C0A42BB45}"/>
          </ac:grpSpMkLst>
        </pc:grpChg>
        <pc:grpChg chg="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130" creationId="{C0C4D98F-B895-5599-D950-B22612701C2E}"/>
          </ac:grpSpMkLst>
        </pc:grpChg>
        <pc:inkChg chg="add del">
          <ac:chgData name="Tim Cook" userId="d1c7cfb340f2c7ab" providerId="LiveId" clId="{AA61B628-0002-41C2-BB56-7EEF1C724C38}" dt="2023-03-01T00:04:35.812" v="217"/>
          <ac:inkMkLst>
            <pc:docMk/>
            <pc:sldMk cId="237906736" sldId="423"/>
            <ac:inkMk id="3" creationId="{972B5EBF-4D48-7736-1DA4-F76FE8D8A11B}"/>
          </ac:inkMkLst>
        </pc:inkChg>
        <pc:inkChg chg="add del mod">
          <ac:chgData name="Tim Cook" userId="d1c7cfb340f2c7ab" providerId="LiveId" clId="{AA61B628-0002-41C2-BB56-7EEF1C724C38}" dt="2023-03-01T00:04:55.920" v="237"/>
          <ac:inkMkLst>
            <pc:docMk/>
            <pc:sldMk cId="237906736" sldId="423"/>
            <ac:inkMk id="4" creationId="{378B8F3A-9D68-735C-16C0-238D661F76AC}"/>
          </ac:inkMkLst>
        </pc:inkChg>
        <pc:inkChg chg="add del mod">
          <ac:chgData name="Tim Cook" userId="d1c7cfb340f2c7ab" providerId="LiveId" clId="{AA61B628-0002-41C2-BB56-7EEF1C724C38}" dt="2023-03-01T00:04:55.920" v="241"/>
          <ac:inkMkLst>
            <pc:docMk/>
            <pc:sldMk cId="237906736" sldId="423"/>
            <ac:inkMk id="5" creationId="{78177703-1AF3-8344-5A70-D5EA76D62905}"/>
          </ac:inkMkLst>
        </pc:inkChg>
        <pc:inkChg chg="add del mod">
          <ac:chgData name="Tim Cook" userId="d1c7cfb340f2c7ab" providerId="LiveId" clId="{AA61B628-0002-41C2-BB56-7EEF1C724C38}" dt="2023-03-01T00:04:55.920" v="246"/>
          <ac:inkMkLst>
            <pc:docMk/>
            <pc:sldMk cId="237906736" sldId="423"/>
            <ac:inkMk id="7" creationId="{A3CE5804-F3F4-416F-F12E-066CEBAB0D51}"/>
          </ac:inkMkLst>
        </pc:inkChg>
        <pc:inkChg chg="add del mod">
          <ac:chgData name="Tim Cook" userId="d1c7cfb340f2c7ab" providerId="LiveId" clId="{AA61B628-0002-41C2-BB56-7EEF1C724C38}" dt="2023-03-01T00:04:55.920" v="240"/>
          <ac:inkMkLst>
            <pc:docMk/>
            <pc:sldMk cId="237906736" sldId="423"/>
            <ac:inkMk id="8" creationId="{AADE679C-F781-8DDC-B7FC-13E522F85EE9}"/>
          </ac:inkMkLst>
        </pc:inkChg>
        <pc:inkChg chg="add del mod">
          <ac:chgData name="Tim Cook" userId="d1c7cfb340f2c7ab" providerId="LiveId" clId="{AA61B628-0002-41C2-BB56-7EEF1C724C38}" dt="2023-03-01T00:04:55.920" v="242"/>
          <ac:inkMkLst>
            <pc:docMk/>
            <pc:sldMk cId="237906736" sldId="423"/>
            <ac:inkMk id="9" creationId="{E7FDCA2E-C5EF-D174-BC56-FE58E3CD73F4}"/>
          </ac:inkMkLst>
        </pc:inkChg>
        <pc:inkChg chg="add del mod">
          <ac:chgData name="Tim Cook" userId="d1c7cfb340f2c7ab" providerId="LiveId" clId="{AA61B628-0002-41C2-BB56-7EEF1C724C38}" dt="2023-03-01T00:04:55.920" v="245"/>
          <ac:inkMkLst>
            <pc:docMk/>
            <pc:sldMk cId="237906736" sldId="423"/>
            <ac:inkMk id="11" creationId="{AF72C638-4403-1B25-78E6-D1490FD3463B}"/>
          </ac:inkMkLst>
        </pc:inkChg>
        <pc:inkChg chg="add del mod">
          <ac:chgData name="Tim Cook" userId="d1c7cfb340f2c7ab" providerId="LiveId" clId="{AA61B628-0002-41C2-BB56-7EEF1C724C38}" dt="2023-03-01T00:04:55.920" v="239"/>
          <ac:inkMkLst>
            <pc:docMk/>
            <pc:sldMk cId="237906736" sldId="423"/>
            <ac:inkMk id="12" creationId="{3366E5E7-D04A-19B9-B56E-3974F0B691B7}"/>
          </ac:inkMkLst>
        </pc:inkChg>
        <pc:inkChg chg="add del mod">
          <ac:chgData name="Tim Cook" userId="d1c7cfb340f2c7ab" providerId="LiveId" clId="{AA61B628-0002-41C2-BB56-7EEF1C724C38}" dt="2023-03-01T00:04:55.920" v="243"/>
          <ac:inkMkLst>
            <pc:docMk/>
            <pc:sldMk cId="237906736" sldId="423"/>
            <ac:inkMk id="13" creationId="{930262E4-3D22-5F50-1A55-39A6892A5871}"/>
          </ac:inkMkLst>
        </pc:inkChg>
        <pc:inkChg chg="add del mod">
          <ac:chgData name="Tim Cook" userId="d1c7cfb340f2c7ab" providerId="LiveId" clId="{AA61B628-0002-41C2-BB56-7EEF1C724C38}" dt="2023-03-01T00:04:50.218" v="234"/>
          <ac:inkMkLst>
            <pc:docMk/>
            <pc:sldMk cId="237906736" sldId="423"/>
            <ac:inkMk id="14" creationId="{CD7F594C-F057-AD6B-EF82-44D9F319217B}"/>
          </ac:inkMkLst>
        </pc:inkChg>
        <pc:inkChg chg="add del mod">
          <ac:chgData name="Tim Cook" userId="d1c7cfb340f2c7ab" providerId="LiveId" clId="{AA61B628-0002-41C2-BB56-7EEF1C724C38}" dt="2023-03-01T00:04:50.210" v="233"/>
          <ac:inkMkLst>
            <pc:docMk/>
            <pc:sldMk cId="237906736" sldId="423"/>
            <ac:inkMk id="15" creationId="{9625597D-C8FC-F71A-703A-57BD803F360B}"/>
          </ac:inkMkLst>
        </pc:inkChg>
        <pc:inkChg chg="add del mod">
          <ac:chgData name="Tim Cook" userId="d1c7cfb340f2c7ab" providerId="LiveId" clId="{AA61B628-0002-41C2-BB56-7EEF1C724C38}" dt="2023-03-01T00:04:55.920" v="238"/>
          <ac:inkMkLst>
            <pc:docMk/>
            <pc:sldMk cId="237906736" sldId="423"/>
            <ac:inkMk id="16" creationId="{459B710B-DBE8-D31D-9ABC-33A7844DFB5D}"/>
          </ac:inkMkLst>
        </pc:inkChg>
        <pc:inkChg chg="add del mod">
          <ac:chgData name="Tim Cook" userId="d1c7cfb340f2c7ab" providerId="LiveId" clId="{AA61B628-0002-41C2-BB56-7EEF1C724C38}" dt="2023-03-01T00:04:55.920" v="244"/>
          <ac:inkMkLst>
            <pc:docMk/>
            <pc:sldMk cId="237906736" sldId="423"/>
            <ac:inkMk id="17" creationId="{8DA1C846-F821-BA13-341C-995AD8825B14}"/>
          </ac:inkMkLst>
        </pc:inkChg>
        <pc:inkChg chg="add del">
          <ac:chgData name="Tim Cook" userId="d1c7cfb340f2c7ab" providerId="LiveId" clId="{AA61B628-0002-41C2-BB56-7EEF1C724C38}" dt="2023-03-01T00:04:53.544" v="236"/>
          <ac:inkMkLst>
            <pc:docMk/>
            <pc:sldMk cId="237906736" sldId="423"/>
            <ac:inkMk id="19" creationId="{EFA82CB4-9D77-EB20-A8CA-22B99CED17C7}"/>
          </ac:inkMkLst>
        </pc:inkChg>
        <pc:inkChg chg="add del">
          <ac:chgData name="Tim Cook" userId="d1c7cfb340f2c7ab" providerId="LiveId" clId="{AA61B628-0002-41C2-BB56-7EEF1C724C38}" dt="2023-03-01T00:05:07.850" v="254"/>
          <ac:inkMkLst>
            <pc:docMk/>
            <pc:sldMk cId="237906736" sldId="423"/>
            <ac:inkMk id="20" creationId="{2B0B9788-626D-40DC-9E12-6CC21818F4E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1" creationId="{5EF60238-708A-04D3-7052-4972D632BF20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2" creationId="{2CA8FC06-59F1-53C8-5B50-A24DC9A8B811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3" creationId="{19A2BF65-A33B-F360-52A9-E596DC6A3677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4" creationId="{6B04AE51-EB59-6200-8699-9EB15AC850C9}"/>
          </ac:inkMkLst>
        </pc:inkChg>
        <pc:inkChg chg="add del mod">
          <ac:chgData name="Tim Cook" userId="d1c7cfb340f2c7ab" providerId="LiveId" clId="{AA61B628-0002-41C2-BB56-7EEF1C724C38}" dt="2023-03-01T00:05:13.648" v="257"/>
          <ac:inkMkLst>
            <pc:docMk/>
            <pc:sldMk cId="237906736" sldId="423"/>
            <ac:inkMk id="25" creationId="{42211DA5-2265-529A-2685-0C3D757791C9}"/>
          </ac:inkMkLst>
        </pc:inkChg>
        <pc:inkChg chg="add del mod">
          <ac:chgData name="Tim Cook" userId="d1c7cfb340f2c7ab" providerId="LiveId" clId="{AA61B628-0002-41C2-BB56-7EEF1C724C38}" dt="2023-03-01T00:05:13.656" v="258"/>
          <ac:inkMkLst>
            <pc:docMk/>
            <pc:sldMk cId="237906736" sldId="423"/>
            <ac:inkMk id="26" creationId="{CB83F8CF-F1F8-E951-51B3-9A472DCA797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8" creationId="{4028A72B-EB7D-4034-4F85-F43CDA4B06A8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9" creationId="{8521BC67-FCB2-E4C2-CF0D-EC9E852DA2A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0" creationId="{2EBB3801-E505-CD43-8009-25A7AA666CCF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1" creationId="{A1122FEC-86D7-E214-F2BC-D2CA4D8F6A7B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2" creationId="{1FE86ED1-B229-BFC4-0599-821CBCDE4CC4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3" creationId="{384CAB5F-D89C-BF92-3546-3E01B5058885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4" creationId="{E0C8063F-8D73-BD7E-430A-C9222CEBF143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5" creationId="{13DBDA39-F720-CD4B-E4F2-A130F88F9D2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6" creationId="{087F2FA2-677C-7653-0434-973806D9D50D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7" creationId="{FA36725D-9967-5F8E-BE5A-2B890CEA4A6A}"/>
          </ac:inkMkLst>
        </pc:inkChg>
        <pc:inkChg chg="add del">
          <ac:chgData name="Tim Cook" userId="d1c7cfb340f2c7ab" providerId="LiveId" clId="{AA61B628-0002-41C2-BB56-7EEF1C724C38}" dt="2023-03-01T00:05:33.272" v="272"/>
          <ac:inkMkLst>
            <pc:docMk/>
            <pc:sldMk cId="237906736" sldId="423"/>
            <ac:inkMk id="40" creationId="{D8AF31F9-B017-4863-31D2-70CC62FD3B42}"/>
          </ac:inkMkLst>
        </pc:inkChg>
        <pc:inkChg chg="add del">
          <ac:chgData name="Tim Cook" userId="d1c7cfb340f2c7ab" providerId="LiveId" clId="{AA61B628-0002-41C2-BB56-7EEF1C724C38}" dt="2023-03-01T00:05:33.272" v="273"/>
          <ac:inkMkLst>
            <pc:docMk/>
            <pc:sldMk cId="237906736" sldId="423"/>
            <ac:inkMk id="41" creationId="{6ED3BD68-F61D-2FE0-3BB1-2A8B632D21F0}"/>
          </ac:inkMkLst>
        </pc:inkChg>
        <pc:inkChg chg="add del">
          <ac:chgData name="Tim Cook" userId="d1c7cfb340f2c7ab" providerId="LiveId" clId="{AA61B628-0002-41C2-BB56-7EEF1C724C38}" dt="2023-03-01T00:05:34.515" v="274"/>
          <ac:inkMkLst>
            <pc:docMk/>
            <pc:sldMk cId="237906736" sldId="423"/>
            <ac:inkMk id="42" creationId="{3ACB08F3-6ACA-1F18-B83E-85195DCFF485}"/>
          </ac:inkMkLst>
        </pc:inkChg>
        <pc:inkChg chg="add del mod">
          <ac:chgData name="Tim Cook" userId="d1c7cfb340f2c7ab" providerId="LiveId" clId="{AA61B628-0002-41C2-BB56-7EEF1C724C38}" dt="2023-03-01T00:05:52.721" v="316"/>
          <ac:inkMkLst>
            <pc:docMk/>
            <pc:sldMk cId="237906736" sldId="423"/>
            <ac:inkMk id="43" creationId="{8EAEE27D-7398-B666-B637-C3DC2EFF50E5}"/>
          </ac:inkMkLst>
        </pc:inkChg>
        <pc:inkChg chg="add del mod">
          <ac:chgData name="Tim Cook" userId="d1c7cfb340f2c7ab" providerId="LiveId" clId="{AA61B628-0002-41C2-BB56-7EEF1C724C38}" dt="2023-03-01T00:05:52.713" v="297"/>
          <ac:inkMkLst>
            <pc:docMk/>
            <pc:sldMk cId="237906736" sldId="423"/>
            <ac:inkMk id="44" creationId="{47D70667-5082-BBE1-6543-DEB091FDE521}"/>
          </ac:inkMkLst>
        </pc:inkChg>
        <pc:inkChg chg="add del mod">
          <ac:chgData name="Tim Cook" userId="d1c7cfb340f2c7ab" providerId="LiveId" clId="{AA61B628-0002-41C2-BB56-7EEF1C724C38}" dt="2023-03-01T00:05:52.721" v="300"/>
          <ac:inkMkLst>
            <pc:docMk/>
            <pc:sldMk cId="237906736" sldId="423"/>
            <ac:inkMk id="45" creationId="{945CDBE4-EBFA-815E-E91D-30E2C162E768}"/>
          </ac:inkMkLst>
        </pc:inkChg>
        <pc:inkChg chg="add del mod">
          <ac:chgData name="Tim Cook" userId="d1c7cfb340f2c7ab" providerId="LiveId" clId="{AA61B628-0002-41C2-BB56-7EEF1C724C38}" dt="2023-03-01T00:05:52.721" v="313"/>
          <ac:inkMkLst>
            <pc:docMk/>
            <pc:sldMk cId="237906736" sldId="423"/>
            <ac:inkMk id="46" creationId="{036642AB-99A6-2859-B8EA-909DE17238BA}"/>
          </ac:inkMkLst>
        </pc:inkChg>
        <pc:inkChg chg="add del mod">
          <ac:chgData name="Tim Cook" userId="d1c7cfb340f2c7ab" providerId="LiveId" clId="{AA61B628-0002-41C2-BB56-7EEF1C724C38}" dt="2023-03-01T00:05:52.721" v="306"/>
          <ac:inkMkLst>
            <pc:docMk/>
            <pc:sldMk cId="237906736" sldId="423"/>
            <ac:inkMk id="47" creationId="{327DA0AD-B420-E011-3433-9EC55057D8EF}"/>
          </ac:inkMkLst>
        </pc:inkChg>
        <pc:inkChg chg="add del mod">
          <ac:chgData name="Tim Cook" userId="d1c7cfb340f2c7ab" providerId="LiveId" clId="{AA61B628-0002-41C2-BB56-7EEF1C724C38}" dt="2023-03-01T00:05:52.721" v="305"/>
          <ac:inkMkLst>
            <pc:docMk/>
            <pc:sldMk cId="237906736" sldId="423"/>
            <ac:inkMk id="48" creationId="{E8E28C4C-EA93-ACB3-13F4-77B4A2F884BD}"/>
          </ac:inkMkLst>
        </pc:inkChg>
        <pc:inkChg chg="add del mod">
          <ac:chgData name="Tim Cook" userId="d1c7cfb340f2c7ab" providerId="LiveId" clId="{AA61B628-0002-41C2-BB56-7EEF1C724C38}" dt="2023-03-01T00:05:52.721" v="304"/>
          <ac:inkMkLst>
            <pc:docMk/>
            <pc:sldMk cId="237906736" sldId="423"/>
            <ac:inkMk id="49" creationId="{A475EBA2-626F-8B93-CE77-FB4EF9CDE722}"/>
          </ac:inkMkLst>
        </pc:inkChg>
        <pc:inkChg chg="add del mod">
          <ac:chgData name="Tim Cook" userId="d1c7cfb340f2c7ab" providerId="LiveId" clId="{AA61B628-0002-41C2-BB56-7EEF1C724C38}" dt="2023-03-01T00:05:52.721" v="301"/>
          <ac:inkMkLst>
            <pc:docMk/>
            <pc:sldMk cId="237906736" sldId="423"/>
            <ac:inkMk id="50" creationId="{C8762FB4-2562-3AA1-FA98-ED2E1E73FF2D}"/>
          </ac:inkMkLst>
        </pc:inkChg>
        <pc:inkChg chg="add del mod">
          <ac:chgData name="Tim Cook" userId="d1c7cfb340f2c7ab" providerId="LiveId" clId="{AA61B628-0002-41C2-BB56-7EEF1C724C38}" dt="2023-03-01T00:05:52.721" v="299"/>
          <ac:inkMkLst>
            <pc:docMk/>
            <pc:sldMk cId="237906736" sldId="423"/>
            <ac:inkMk id="51" creationId="{DA94C09E-83A4-ACB3-7E33-92C9AD663DF0}"/>
          </ac:inkMkLst>
        </pc:inkChg>
        <pc:inkChg chg="add del mod">
          <ac:chgData name="Tim Cook" userId="d1c7cfb340f2c7ab" providerId="LiveId" clId="{AA61B628-0002-41C2-BB56-7EEF1C724C38}" dt="2023-03-01T00:05:52.721" v="308"/>
          <ac:inkMkLst>
            <pc:docMk/>
            <pc:sldMk cId="237906736" sldId="423"/>
            <ac:inkMk id="52" creationId="{29944000-BA7D-72EF-46E7-C5F2AAE9B404}"/>
          </ac:inkMkLst>
        </pc:inkChg>
        <pc:inkChg chg="add del mod">
          <ac:chgData name="Tim Cook" userId="d1c7cfb340f2c7ab" providerId="LiveId" clId="{AA61B628-0002-41C2-BB56-7EEF1C724C38}" dt="2023-03-01T00:05:52.721" v="315"/>
          <ac:inkMkLst>
            <pc:docMk/>
            <pc:sldMk cId="237906736" sldId="423"/>
            <ac:inkMk id="53" creationId="{C205F66B-1E48-420A-168C-D3B76A2E700B}"/>
          </ac:inkMkLst>
        </pc:inkChg>
        <pc:inkChg chg="add del mod">
          <ac:chgData name="Tim Cook" userId="d1c7cfb340f2c7ab" providerId="LiveId" clId="{AA61B628-0002-41C2-BB56-7EEF1C724C38}" dt="2023-03-01T00:05:52.721" v="310"/>
          <ac:inkMkLst>
            <pc:docMk/>
            <pc:sldMk cId="237906736" sldId="423"/>
            <ac:inkMk id="54" creationId="{B3ED3558-2636-3382-797B-2DBBE202FA30}"/>
          </ac:inkMkLst>
        </pc:inkChg>
        <pc:inkChg chg="add del mod">
          <ac:chgData name="Tim Cook" userId="d1c7cfb340f2c7ab" providerId="LiveId" clId="{AA61B628-0002-41C2-BB56-7EEF1C724C38}" dt="2023-03-01T00:05:52.721" v="309"/>
          <ac:inkMkLst>
            <pc:docMk/>
            <pc:sldMk cId="237906736" sldId="423"/>
            <ac:inkMk id="55" creationId="{3C2025D6-41E1-1693-5639-71A2DE90B1FD}"/>
          </ac:inkMkLst>
        </pc:inkChg>
        <pc:inkChg chg="add del mod">
          <ac:chgData name="Tim Cook" userId="d1c7cfb340f2c7ab" providerId="LiveId" clId="{AA61B628-0002-41C2-BB56-7EEF1C724C38}" dt="2023-03-01T00:05:52.721" v="302"/>
          <ac:inkMkLst>
            <pc:docMk/>
            <pc:sldMk cId="237906736" sldId="423"/>
            <ac:inkMk id="56" creationId="{E1CC1715-C0FB-AE7A-67D9-5AE1FD0AB6D4}"/>
          </ac:inkMkLst>
        </pc:inkChg>
        <pc:inkChg chg="add del mod">
          <ac:chgData name="Tim Cook" userId="d1c7cfb340f2c7ab" providerId="LiveId" clId="{AA61B628-0002-41C2-BB56-7EEF1C724C38}" dt="2023-03-01T00:05:52.721" v="311"/>
          <ac:inkMkLst>
            <pc:docMk/>
            <pc:sldMk cId="237906736" sldId="423"/>
            <ac:inkMk id="57" creationId="{506D8D5D-39BF-416F-C6AE-19E273176B66}"/>
          </ac:inkMkLst>
        </pc:inkChg>
        <pc:inkChg chg="add del mod">
          <ac:chgData name="Tim Cook" userId="d1c7cfb340f2c7ab" providerId="LiveId" clId="{AA61B628-0002-41C2-BB56-7EEF1C724C38}" dt="2023-03-01T00:05:52.721" v="307"/>
          <ac:inkMkLst>
            <pc:docMk/>
            <pc:sldMk cId="237906736" sldId="423"/>
            <ac:inkMk id="58" creationId="{E04AA512-5AC5-A7FE-6D5B-3BEEF5B5204E}"/>
          </ac:inkMkLst>
        </pc:inkChg>
        <pc:inkChg chg="add del mod">
          <ac:chgData name="Tim Cook" userId="d1c7cfb340f2c7ab" providerId="LiveId" clId="{AA61B628-0002-41C2-BB56-7EEF1C724C38}" dt="2023-03-01T00:05:52.721" v="303"/>
          <ac:inkMkLst>
            <pc:docMk/>
            <pc:sldMk cId="237906736" sldId="423"/>
            <ac:inkMk id="59" creationId="{0DE182F1-3818-4E7F-24EB-68708BEEDAB8}"/>
          </ac:inkMkLst>
        </pc:inkChg>
        <pc:inkChg chg="add del mod">
          <ac:chgData name="Tim Cook" userId="d1c7cfb340f2c7ab" providerId="LiveId" clId="{AA61B628-0002-41C2-BB56-7EEF1C724C38}" dt="2023-03-01T00:05:52.721" v="312"/>
          <ac:inkMkLst>
            <pc:docMk/>
            <pc:sldMk cId="237906736" sldId="423"/>
            <ac:inkMk id="60" creationId="{6B5DD57C-14F8-3EB4-C13F-665604E5A3B6}"/>
          </ac:inkMkLst>
        </pc:inkChg>
        <pc:inkChg chg="add del mod">
          <ac:chgData name="Tim Cook" userId="d1c7cfb340f2c7ab" providerId="LiveId" clId="{AA61B628-0002-41C2-BB56-7EEF1C724C38}" dt="2023-03-01T00:05:52.721" v="314"/>
          <ac:inkMkLst>
            <pc:docMk/>
            <pc:sldMk cId="237906736" sldId="423"/>
            <ac:inkMk id="61" creationId="{1136D667-A101-61DD-F859-3424FF461CDB}"/>
          </ac:inkMkLst>
        </pc:inkChg>
        <pc:inkChg chg="add del mod">
          <ac:chgData name="Tim Cook" userId="d1c7cfb340f2c7ab" providerId="LiveId" clId="{AA61B628-0002-41C2-BB56-7EEF1C724C38}" dt="2023-03-01T00:05:52.721" v="298"/>
          <ac:inkMkLst>
            <pc:docMk/>
            <pc:sldMk cId="237906736" sldId="423"/>
            <ac:inkMk id="62" creationId="{EF1B8AC4-4F65-87B3-CFCE-DF1699B18CD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6" creationId="{08B16CC8-85CE-9041-5961-1BE25E74FE0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7" creationId="{8FECFE73-146E-1D54-E49D-B18D740F03E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8" creationId="{14AD7C60-2BA5-7594-E815-49BBA5AE121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0" creationId="{F0935F47-F1C7-866F-3934-3C5230BD127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2" creationId="{A722EFBA-4510-8F59-3F74-44EFB119522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3" creationId="{2078201C-06CA-5D60-00B6-739E9C533C0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4" creationId="{9A9CFD0D-2EB9-4FB8-4777-BFD950E0419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5" creationId="{3CB25D36-2C58-4F6B-4C74-9A11C3566A3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6" creationId="{C56D2708-8EAE-A4C4-7F4E-94E3AEA4D302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7" creationId="{4FDC8F95-1450-418E-6A28-8139D7301F4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8" creationId="{E3DE8DA9-4A66-293F-BDE3-0A9BC55BE19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9" creationId="{5DA0947F-7B5A-B229-D55D-651FEA902096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0" creationId="{E5924CBD-CBA3-C5A3-E22A-C00D6306613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1" creationId="{CFF79CD7-7CC7-6E88-700F-EACB5365C14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2" creationId="{E6A13189-B6E0-709C-273E-6D22CDC635E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3" creationId="{CB7AFDFA-94F5-CC7B-17AF-444D031265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4" creationId="{E91A7AEE-5E30-159A-F850-64E2A6364DE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5" creationId="{A9A79F75-E6D6-43BA-061C-5EDED734517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6" creationId="{EB783F5D-3156-BF54-982B-6FEF573B1AB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0" creationId="{CDC6B3B7-F89B-759C-61FD-109F7F5C154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2" creationId="{CF0ED02C-682B-89E4-072E-9C2809E8A7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3" creationId="{1305F6FB-79D3-FC45-0242-3F696BA4353C}"/>
          </ac:inkMkLst>
        </pc:inkChg>
        <pc:inkChg chg="add del mod">
          <ac:chgData name="Tim Cook" userId="d1c7cfb340f2c7ab" providerId="LiveId" clId="{AA61B628-0002-41C2-BB56-7EEF1C724C38}" dt="2023-03-01T00:06:21.832" v="349"/>
          <ac:inkMkLst>
            <pc:docMk/>
            <pc:sldMk cId="237906736" sldId="423"/>
            <ac:inkMk id="95" creationId="{2D124E68-6F10-195D-61AE-FE662A2902DB}"/>
          </ac:inkMkLst>
        </pc:inkChg>
        <pc:inkChg chg="add del mod">
          <ac:chgData name="Tim Cook" userId="d1c7cfb340f2c7ab" providerId="LiveId" clId="{AA61B628-0002-41C2-BB56-7EEF1C724C38}" dt="2023-03-01T00:06:18.823" v="347"/>
          <ac:inkMkLst>
            <pc:docMk/>
            <pc:sldMk cId="237906736" sldId="423"/>
            <ac:inkMk id="96" creationId="{853CE49F-6B63-96AF-95ED-603B852C1471}"/>
          </ac:inkMkLst>
        </pc:inkChg>
        <pc:inkChg chg="add del">
          <ac:chgData name="Tim Cook" userId="d1c7cfb340f2c7ab" providerId="LiveId" clId="{AA61B628-0002-41C2-BB56-7EEF1C724C38}" dt="2023-03-01T00:06:21.832" v="350"/>
          <ac:inkMkLst>
            <pc:docMk/>
            <pc:sldMk cId="237906736" sldId="423"/>
            <ac:inkMk id="98" creationId="{DE536D6F-F92E-DE14-FE73-A36FAC3DEE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99" creationId="{4EBFE992-4655-3925-8D25-6B45F0E53C8B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0" creationId="{E2696A80-86B2-1722-5ABE-4D6DB5EACBC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1" creationId="{97540B91-6B0E-BE9E-2A02-94BA59CE028A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2" creationId="{E9DAD080-B772-CFED-2152-857E71428ACC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3" creationId="{82D1C3D0-602A-DE04-78FF-AB7BE471240E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5" creationId="{D8DF1DDF-0A17-C1DF-ED81-82A0B916DB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6" creationId="{CC6D6D06-1D55-1F70-575B-8F2E8E28339E}"/>
          </ac:inkMkLst>
        </pc:inkChg>
        <pc:inkChg chg="add del">
          <ac:chgData name="Tim Cook" userId="d1c7cfb340f2c7ab" providerId="LiveId" clId="{AA61B628-0002-41C2-BB56-7EEF1C724C38}" dt="2023-03-01T00:06:29.759" v="361"/>
          <ac:inkMkLst>
            <pc:docMk/>
            <pc:sldMk cId="237906736" sldId="423"/>
            <ac:inkMk id="107" creationId="{E5E43C9B-59DD-EA6A-3519-E8014CDEA570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9" creationId="{78818A63-A4CA-F735-9255-6032AF5BADB2}"/>
          </ac:inkMkLst>
        </pc:inkChg>
        <pc:inkChg chg="add del mod">
          <ac:chgData name="Tim Cook" userId="d1c7cfb340f2c7ab" providerId="LiveId" clId="{AA61B628-0002-41C2-BB56-7EEF1C724C38}" dt="2023-03-01T00:11:35.647" v="512"/>
          <ac:inkMkLst>
            <pc:docMk/>
            <pc:sldMk cId="237906736" sldId="423"/>
            <ac:inkMk id="110" creationId="{EE44C335-F91B-4B31-6B61-F19A847D0C8B}"/>
          </ac:inkMkLst>
        </pc:inkChg>
        <pc:inkChg chg="add del mod">
          <ac:chgData name="Tim Cook" userId="d1c7cfb340f2c7ab" providerId="LiveId" clId="{AA61B628-0002-41C2-BB56-7EEF1C724C38}" dt="2023-03-01T00:11:35.639" v="500"/>
          <ac:inkMkLst>
            <pc:docMk/>
            <pc:sldMk cId="237906736" sldId="423"/>
            <ac:inkMk id="111" creationId="{2031F6C3-7950-7C83-8256-6CDAF389159D}"/>
          </ac:inkMkLst>
        </pc:inkChg>
        <pc:inkChg chg="add del mod">
          <ac:chgData name="Tim Cook" userId="d1c7cfb340f2c7ab" providerId="LiveId" clId="{AA61B628-0002-41C2-BB56-7EEF1C724C38}" dt="2023-03-01T00:11:35.647" v="505"/>
          <ac:inkMkLst>
            <pc:docMk/>
            <pc:sldMk cId="237906736" sldId="423"/>
            <ac:inkMk id="112" creationId="{4C0B2D11-56FC-D39E-5B6D-C0E5A9AE1427}"/>
          </ac:inkMkLst>
        </pc:inkChg>
        <pc:inkChg chg="add del mod">
          <ac:chgData name="Tim Cook" userId="d1c7cfb340f2c7ab" providerId="LiveId" clId="{AA61B628-0002-41C2-BB56-7EEF1C724C38}" dt="2023-03-01T00:11:35.647" v="503"/>
          <ac:inkMkLst>
            <pc:docMk/>
            <pc:sldMk cId="237906736" sldId="423"/>
            <ac:inkMk id="113" creationId="{7D0DE621-FF89-13F9-C6AC-B34A784017BC}"/>
          </ac:inkMkLst>
        </pc:inkChg>
        <pc:inkChg chg="add del">
          <ac:chgData name="Tim Cook" userId="d1c7cfb340f2c7ab" providerId="LiveId" clId="{AA61B628-0002-41C2-BB56-7EEF1C724C38}" dt="2023-03-01T00:11:35.647" v="513"/>
          <ac:inkMkLst>
            <pc:docMk/>
            <pc:sldMk cId="237906736" sldId="423"/>
            <ac:inkMk id="114" creationId="{7B150B42-1D30-87C6-B53F-244F20CDA5AA}"/>
          </ac:inkMkLst>
        </pc:inkChg>
        <pc:inkChg chg="add del mod">
          <ac:chgData name="Tim Cook" userId="d1c7cfb340f2c7ab" providerId="LiveId" clId="{AA61B628-0002-41C2-BB56-7EEF1C724C38}" dt="2023-03-01T00:11:35.647" v="507"/>
          <ac:inkMkLst>
            <pc:docMk/>
            <pc:sldMk cId="237906736" sldId="423"/>
            <ac:inkMk id="116" creationId="{A944DB5C-E840-BDCB-DE54-E8272D49C5D8}"/>
          </ac:inkMkLst>
        </pc:inkChg>
        <pc:inkChg chg="add del mod">
          <ac:chgData name="Tim Cook" userId="d1c7cfb340f2c7ab" providerId="LiveId" clId="{AA61B628-0002-41C2-BB56-7EEF1C724C38}" dt="2023-03-01T00:11:35.647" v="508"/>
          <ac:inkMkLst>
            <pc:docMk/>
            <pc:sldMk cId="237906736" sldId="423"/>
            <ac:inkMk id="117" creationId="{FC7C2387-F665-EC0F-9990-2E007A2576FB}"/>
          </ac:inkMkLst>
        </pc:inkChg>
        <pc:inkChg chg="add del mod">
          <ac:chgData name="Tim Cook" userId="d1c7cfb340f2c7ab" providerId="LiveId" clId="{AA61B628-0002-41C2-BB56-7EEF1C724C38}" dt="2023-03-01T00:11:35.647" v="514"/>
          <ac:inkMkLst>
            <pc:docMk/>
            <pc:sldMk cId="237906736" sldId="423"/>
            <ac:inkMk id="118" creationId="{4E686447-F9D4-E2CC-7124-0D64EDC71109}"/>
          </ac:inkMkLst>
        </pc:inkChg>
        <pc:inkChg chg="add del mod">
          <ac:chgData name="Tim Cook" userId="d1c7cfb340f2c7ab" providerId="LiveId" clId="{AA61B628-0002-41C2-BB56-7EEF1C724C38}" dt="2023-03-01T00:11:35.647" v="506"/>
          <ac:inkMkLst>
            <pc:docMk/>
            <pc:sldMk cId="237906736" sldId="423"/>
            <ac:inkMk id="119" creationId="{DBEA677E-208B-5045-CC3B-CDB841E982A6}"/>
          </ac:inkMkLst>
        </pc:inkChg>
        <pc:inkChg chg="add del mod">
          <ac:chgData name="Tim Cook" userId="d1c7cfb340f2c7ab" providerId="LiveId" clId="{AA61B628-0002-41C2-BB56-7EEF1C724C38}" dt="2023-03-01T00:11:35.647" v="509"/>
          <ac:inkMkLst>
            <pc:docMk/>
            <pc:sldMk cId="237906736" sldId="423"/>
            <ac:inkMk id="120" creationId="{C56FF984-DD88-2330-C2DC-67C8C498D12A}"/>
          </ac:inkMkLst>
        </pc:inkChg>
        <pc:inkChg chg="add del mod">
          <ac:chgData name="Tim Cook" userId="d1c7cfb340f2c7ab" providerId="LiveId" clId="{AA61B628-0002-41C2-BB56-7EEF1C724C38}" dt="2023-03-01T00:10:52.010" v="496"/>
          <ac:inkMkLst>
            <pc:docMk/>
            <pc:sldMk cId="237906736" sldId="423"/>
            <ac:inkMk id="121" creationId="{2B6261BA-3E5E-1DD6-D44C-65C1A59E8C39}"/>
          </ac:inkMkLst>
        </pc:inkChg>
        <pc:inkChg chg="add del mod">
          <ac:chgData name="Tim Cook" userId="d1c7cfb340f2c7ab" providerId="LiveId" clId="{AA61B628-0002-41C2-BB56-7EEF1C724C38}" dt="2023-03-01T00:11:35.647" v="511"/>
          <ac:inkMkLst>
            <pc:docMk/>
            <pc:sldMk cId="237906736" sldId="423"/>
            <ac:inkMk id="122" creationId="{6FC8E808-44F3-0853-388F-645F604134E3}"/>
          </ac:inkMkLst>
        </pc:inkChg>
        <pc:inkChg chg="add del mod">
          <ac:chgData name="Tim Cook" userId="d1c7cfb340f2c7ab" providerId="LiveId" clId="{AA61B628-0002-41C2-BB56-7EEF1C724C38}" dt="2023-03-01T00:11:35.647" v="510"/>
          <ac:inkMkLst>
            <pc:docMk/>
            <pc:sldMk cId="237906736" sldId="423"/>
            <ac:inkMk id="123" creationId="{8B426C42-F7B2-840C-2360-1EB1AD3443DE}"/>
          </ac:inkMkLst>
        </pc:inkChg>
        <pc:inkChg chg="add del mod">
          <ac:chgData name="Tim Cook" userId="d1c7cfb340f2c7ab" providerId="LiveId" clId="{AA61B628-0002-41C2-BB56-7EEF1C724C38}" dt="2023-03-01T00:11:35.639" v="501"/>
          <ac:inkMkLst>
            <pc:docMk/>
            <pc:sldMk cId="237906736" sldId="423"/>
            <ac:inkMk id="124" creationId="{C928B28F-E723-D0DB-7F45-B929C2C5CEEC}"/>
          </ac:inkMkLst>
        </pc:inkChg>
        <pc:inkChg chg="add del mod">
          <ac:chgData name="Tim Cook" userId="d1c7cfb340f2c7ab" providerId="LiveId" clId="{AA61B628-0002-41C2-BB56-7EEF1C724C38}" dt="2023-03-01T00:11:35.647" v="502"/>
          <ac:inkMkLst>
            <pc:docMk/>
            <pc:sldMk cId="237906736" sldId="423"/>
            <ac:inkMk id="125" creationId="{926B13BB-DF6E-09A5-2D73-3CDC7CC6EF5B}"/>
          </ac:inkMkLst>
        </pc:inkChg>
        <pc:inkChg chg="add del">
          <ac:chgData name="Tim Cook" userId="d1c7cfb340f2c7ab" providerId="LiveId" clId="{AA61B628-0002-41C2-BB56-7EEF1C724C38}" dt="2023-03-01T00:11:35.647" v="504"/>
          <ac:inkMkLst>
            <pc:docMk/>
            <pc:sldMk cId="237906736" sldId="423"/>
            <ac:inkMk id="128" creationId="{447C9801-30CA-5311-1C8D-D94CF49BB287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129" creationId="{6F5FCF52-89B5-5E9C-FB6E-F53634C95607}"/>
          </ac:inkMkLst>
        </pc:inkChg>
      </pc:sldChg>
      <pc:sldChg chg="addSp delSp modSp mod">
        <pc:chgData name="Tim Cook" userId="d1c7cfb340f2c7ab" providerId="LiveId" clId="{AA61B628-0002-41C2-BB56-7EEF1C724C38}" dt="2023-03-01T00:16:37.146" v="652" actId="1076"/>
        <pc:sldMkLst>
          <pc:docMk/>
          <pc:sldMk cId="3234735896" sldId="424"/>
        </pc:sldMkLst>
        <pc:grpChg chg="del mod">
          <ac:chgData name="Tim Cook" userId="d1c7cfb340f2c7ab" providerId="LiveId" clId="{AA61B628-0002-41C2-BB56-7EEF1C724C38}" dt="2023-03-01T00:07:14.726" v="384"/>
          <ac:grpSpMkLst>
            <pc:docMk/>
            <pc:sldMk cId="3234735896" sldId="424"/>
            <ac:grpSpMk id="10" creationId="{C0B793FD-93AD-3922-B212-8ED3754006A8}"/>
          </ac:grpSpMkLst>
        </pc:grpChg>
        <pc:grpChg chg="del 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17" creationId="{A44D3E2C-97F3-CD4A-E8BE-90CBE3A8DFF2}"/>
          </ac:grpSpMkLst>
        </pc:grpChg>
        <pc:grpChg chg="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25" creationId="{31360718-F5E9-85F3-622E-95772A1BD76F}"/>
          </ac:grpSpMkLst>
        </pc:grpChg>
        <pc:grpChg chg="del mod">
          <ac:chgData name="Tim Cook" userId="d1c7cfb340f2c7ab" providerId="LiveId" clId="{AA61B628-0002-41C2-BB56-7EEF1C724C38}" dt="2023-03-01T00:07:32.803" v="413"/>
          <ac:grpSpMkLst>
            <pc:docMk/>
            <pc:sldMk cId="3234735896" sldId="424"/>
            <ac:grpSpMk id="33" creationId="{C1250A00-32CA-DA98-2566-1A35DD923CF4}"/>
          </ac:grpSpMkLst>
        </pc:grpChg>
        <pc:grpChg chg="del mod">
          <ac:chgData name="Tim Cook" userId="d1c7cfb340f2c7ab" providerId="LiveId" clId="{AA61B628-0002-41C2-BB56-7EEF1C724C38}" dt="2023-03-01T00:07:45.227" v="428"/>
          <ac:grpSpMkLst>
            <pc:docMk/>
            <pc:sldMk cId="3234735896" sldId="424"/>
            <ac:grpSpMk id="42" creationId="{C7CAE6F3-9AFE-A61F-0D3D-B3C63C27BD54}"/>
          </ac:grpSpMkLst>
        </pc:grpChg>
        <pc:grpChg chg="del 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0" creationId="{F9264476-E443-47C3-3B1B-DD61ADB72A90}"/>
          </ac:grpSpMkLst>
        </pc:grpChg>
        <pc:grpChg chg="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2" creationId="{4E9DECA3-A12C-ABC7-7FDB-49D8D2E61D3F}"/>
          </ac:grpSpMkLst>
        </pc:grpChg>
        <pc:grpChg chg="del mod">
          <ac:chgData name="Tim Cook" userId="d1c7cfb340f2c7ab" providerId="LiveId" clId="{AA61B628-0002-41C2-BB56-7EEF1C724C38}" dt="2023-03-01T00:08:00.059" v="436"/>
          <ac:grpSpMkLst>
            <pc:docMk/>
            <pc:sldMk cId="3234735896" sldId="424"/>
            <ac:grpSpMk id="56" creationId="{48DD7757-BF0B-FA7D-6480-17AF65727038}"/>
          </ac:grpSpMkLst>
        </pc:grpChg>
        <pc:grpChg chg="del mod">
          <ac:chgData name="Tim Cook" userId="d1c7cfb340f2c7ab" providerId="LiveId" clId="{AA61B628-0002-41C2-BB56-7EEF1C724C38}" dt="2023-03-01T00:08:08.657" v="441"/>
          <ac:grpSpMkLst>
            <pc:docMk/>
            <pc:sldMk cId="3234735896" sldId="424"/>
            <ac:grpSpMk id="59" creationId="{68FA640C-63F4-5CC3-BF58-56B4E5C5C746}"/>
          </ac:grpSpMkLst>
        </pc:grpChg>
        <pc:grpChg chg="del mod">
          <ac:chgData name="Tim Cook" userId="d1c7cfb340f2c7ab" providerId="LiveId" clId="{AA61B628-0002-41C2-BB56-7EEF1C724C38}" dt="2023-03-01T00:08:42.757" v="462"/>
          <ac:grpSpMkLst>
            <pc:docMk/>
            <pc:sldMk cId="3234735896" sldId="424"/>
            <ac:grpSpMk id="70" creationId="{E857F06D-EBC3-94E6-00C4-B2D3A2869639}"/>
          </ac:grpSpMkLst>
        </pc:grpChg>
        <pc:grpChg chg="del 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79" creationId="{632D4D31-BCA9-54FD-F11F-14A93C6A4983}"/>
          </ac:grpSpMkLst>
        </pc:grpChg>
        <pc:grpChg chg="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83" creationId="{A9EB08C5-6BDC-70FC-1D19-EC2BF5BD1E01}"/>
          </ac:grpSpMkLst>
        </pc:grpChg>
        <pc:inkChg chg="add del">
          <ac:chgData name="Tim Cook" userId="d1c7cfb340f2c7ab" providerId="LiveId" clId="{AA61B628-0002-41C2-BB56-7EEF1C724C38}" dt="2023-03-01T00:06:56.729" v="364"/>
          <ac:inkMkLst>
            <pc:docMk/>
            <pc:sldMk cId="3234735896" sldId="424"/>
            <ac:inkMk id="3" creationId="{38706C79-0B73-B79A-2ACA-0532659AB0DE}"/>
          </ac:inkMkLst>
        </pc:inkChg>
        <pc:inkChg chg="add del">
          <ac:chgData name="Tim Cook" userId="d1c7cfb340f2c7ab" providerId="LiveId" clId="{AA61B628-0002-41C2-BB56-7EEF1C724C38}" dt="2023-03-01T00:06:59.314" v="366"/>
          <ac:inkMkLst>
            <pc:docMk/>
            <pc:sldMk cId="3234735896" sldId="424"/>
            <ac:inkMk id="4" creationId="{F48AC25D-5E0C-73CB-7072-8641E49431F5}"/>
          </ac:inkMkLst>
        </pc:inkChg>
        <pc:inkChg chg="add del mod">
          <ac:chgData name="Tim Cook" userId="d1c7cfb340f2c7ab" providerId="LiveId" clId="{AA61B628-0002-41C2-BB56-7EEF1C724C38}" dt="2023-03-01T00:07:14.726" v="385"/>
          <ac:inkMkLst>
            <pc:docMk/>
            <pc:sldMk cId="3234735896" sldId="424"/>
            <ac:inkMk id="5" creationId="{4E3CFEDA-4625-0995-8F96-425A98B7CD19}"/>
          </ac:inkMkLst>
        </pc:inkChg>
        <pc:inkChg chg="add del mod">
          <ac:chgData name="Tim Cook" userId="d1c7cfb340f2c7ab" providerId="LiveId" clId="{AA61B628-0002-41C2-BB56-7EEF1C724C38}" dt="2023-03-01T00:07:14.726" v="384"/>
          <ac:inkMkLst>
            <pc:docMk/>
            <pc:sldMk cId="3234735896" sldId="424"/>
            <ac:inkMk id="6" creationId="{B2AFE60A-2E99-78D3-4CEC-EE51DAF934B5}"/>
          </ac:inkMkLst>
        </pc:inkChg>
        <pc:inkChg chg="add del mod">
          <ac:chgData name="Tim Cook" userId="d1c7cfb340f2c7ab" providerId="LiveId" clId="{AA61B628-0002-41C2-BB56-7EEF1C724C38}" dt="2023-03-01T00:07:14.726" v="382"/>
          <ac:inkMkLst>
            <pc:docMk/>
            <pc:sldMk cId="3234735896" sldId="424"/>
            <ac:inkMk id="7" creationId="{71D99D3A-FBA5-73C0-8E35-8ACE53052D51}"/>
          </ac:inkMkLst>
        </pc:inkChg>
        <pc:inkChg chg="add del mod">
          <ac:chgData name="Tim Cook" userId="d1c7cfb340f2c7ab" providerId="LiveId" clId="{AA61B628-0002-41C2-BB56-7EEF1C724C38}" dt="2023-03-01T00:07:14.726" v="383"/>
          <ac:inkMkLst>
            <pc:docMk/>
            <pc:sldMk cId="3234735896" sldId="424"/>
            <ac:inkMk id="8" creationId="{2157FE65-E3D1-17BC-F38F-D54251BF82C9}"/>
          </ac:inkMkLst>
        </pc:inkChg>
        <pc:inkChg chg="add del mod">
          <ac:chgData name="Tim Cook" userId="d1c7cfb340f2c7ab" providerId="LiveId" clId="{AA61B628-0002-41C2-BB56-7EEF1C724C38}" dt="2023-03-01T00:07:11.593" v="379"/>
          <ac:inkMkLst>
            <pc:docMk/>
            <pc:sldMk cId="3234735896" sldId="424"/>
            <ac:inkMk id="9" creationId="{367398CB-AE19-6545-1F3A-873EB87FFEDC}"/>
          </ac:inkMkLst>
        </pc:inkChg>
        <pc:inkChg chg="add del">
          <ac:chgData name="Tim Cook" userId="d1c7cfb340f2c7ab" providerId="LiveId" clId="{AA61B628-0002-41C2-BB56-7EEF1C724C38}" dt="2023-03-01T00:07:09.572" v="377"/>
          <ac:inkMkLst>
            <pc:docMk/>
            <pc:sldMk cId="3234735896" sldId="424"/>
            <ac:inkMk id="11" creationId="{B3E27872-46F4-E847-0FA9-1B56FA145B78}"/>
          </ac:inkMkLst>
        </pc:inkChg>
        <pc:inkChg chg="add del">
          <ac:chgData name="Tim Cook" userId="d1c7cfb340f2c7ab" providerId="LiveId" clId="{AA61B628-0002-41C2-BB56-7EEF1C724C38}" dt="2023-03-01T00:07:09.572" v="378"/>
          <ac:inkMkLst>
            <pc:docMk/>
            <pc:sldMk cId="3234735896" sldId="424"/>
            <ac:inkMk id="12" creationId="{FF5E8640-590E-1ED6-5BF9-87A3D7BB7B0B}"/>
          </ac:inkMkLst>
        </pc:inkChg>
        <pc:inkChg chg="add del">
          <ac:chgData name="Tim Cook" userId="d1c7cfb340f2c7ab" providerId="LiveId" clId="{AA61B628-0002-41C2-BB56-7EEF1C724C38}" dt="2023-03-01T00:07:09.572" v="376"/>
          <ac:inkMkLst>
            <pc:docMk/>
            <pc:sldMk cId="3234735896" sldId="424"/>
            <ac:inkMk id="13" creationId="{13CE3EE6-FE4A-144F-B96E-B0104B75C14A}"/>
          </ac:inkMkLst>
        </pc:inkChg>
        <pc:inkChg chg="add del">
          <ac:chgData name="Tim Cook" userId="d1c7cfb340f2c7ab" providerId="LiveId" clId="{AA61B628-0002-41C2-BB56-7EEF1C724C38}" dt="2023-03-01T00:07:14.718" v="381"/>
          <ac:inkMkLst>
            <pc:docMk/>
            <pc:sldMk cId="3234735896" sldId="424"/>
            <ac:inkMk id="14" creationId="{3A82ED49-1945-6F34-A077-2143182D6EC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5" creationId="{856C60D0-E72C-6BD2-25A7-B9917B6FA503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6" creationId="{AA0343ED-280D-C308-BC97-1EDA1F3E60B6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8" creationId="{71DD23FF-0323-1C13-994C-10B9DACE8904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9" creationId="{D7B7B9D8-FC8C-B156-BF4F-209E62AA09CB}"/>
          </ac:inkMkLst>
        </pc:inkChg>
        <pc:inkChg chg="add del">
          <ac:chgData name="Tim Cook" userId="d1c7cfb340f2c7ab" providerId="LiveId" clId="{AA61B628-0002-41C2-BB56-7EEF1C724C38}" dt="2023-03-01T00:16:26.525" v="649"/>
          <ac:inkMkLst>
            <pc:docMk/>
            <pc:sldMk cId="3234735896" sldId="424"/>
            <ac:inkMk id="20" creationId="{90288646-9511-C172-F58E-064ECE4D851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1" creationId="{140A3FAF-0BC5-DC20-E1D0-868A35E771E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2" creationId="{16D02B21-6A1A-582A-FB27-34B450823B4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3" creationId="{C5C31943-FF09-E9B3-3680-256B3E380B6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4" creationId="{F6D199A0-F58A-D07E-72E5-DF882E19D525}"/>
          </ac:inkMkLst>
        </pc:inkChg>
        <pc:inkChg chg="add del mod">
          <ac:chgData name="Tim Cook" userId="d1c7cfb340f2c7ab" providerId="LiveId" clId="{AA61B628-0002-41C2-BB56-7EEF1C724C38}" dt="2023-03-01T00:07:33.634" v="415"/>
          <ac:inkMkLst>
            <pc:docMk/>
            <pc:sldMk cId="3234735896" sldId="424"/>
            <ac:inkMk id="26" creationId="{FEBA8F03-FE5A-61FB-3B69-992B5D96926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7" creationId="{4E068B3F-E8F0-A0BC-4C58-DD7714CB524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8" creationId="{C76B8D40-2F2C-6993-EA83-D3180AA297D1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9" creationId="{751DBD69-7C68-A780-353B-53CE47563C8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0" creationId="{38EAFCAF-F0A6-2EEB-A170-A9C0ECD32F5A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1" creationId="{528BC9D8-E87A-0EBB-0AA5-FA45202520F0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2" creationId="{412C349D-9033-16F1-53D5-99424AA87C77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4" creationId="{ED80F6C5-B8D7-DE4B-5A98-F3FBA7A1CD9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5" creationId="{5A607E1C-2914-06DF-5C20-F28D31F6060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6" creationId="{FF0DC02A-86D6-F45D-D289-6D5D2EE5A82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7" creationId="{B6C44C74-DA11-B353-DBB6-316E2DA6C9E1}"/>
          </ac:inkMkLst>
        </pc:inkChg>
        <pc:inkChg chg="add del mod">
          <ac:chgData name="Tim Cook" userId="d1c7cfb340f2c7ab" providerId="LiveId" clId="{AA61B628-0002-41C2-BB56-7EEF1C724C38}" dt="2023-03-01T00:07:36.119" v="417"/>
          <ac:inkMkLst>
            <pc:docMk/>
            <pc:sldMk cId="3234735896" sldId="424"/>
            <ac:inkMk id="38" creationId="{7E2767EE-9A0C-92DD-A4A6-A2144DC338E7}"/>
          </ac:inkMkLst>
        </pc:inkChg>
        <pc:inkChg chg="add del mod">
          <ac:chgData name="Tim Cook" userId="d1c7cfb340f2c7ab" providerId="LiveId" clId="{AA61B628-0002-41C2-BB56-7EEF1C724C38}" dt="2023-03-01T00:07:36.111" v="416"/>
          <ac:inkMkLst>
            <pc:docMk/>
            <pc:sldMk cId="3234735896" sldId="424"/>
            <ac:inkMk id="39" creationId="{29D2EFE8-4533-CD47-2638-725F84861214}"/>
          </ac:inkMkLst>
        </pc:inkChg>
        <pc:inkChg chg="add del mod">
          <ac:chgData name="Tim Cook" userId="d1c7cfb340f2c7ab" providerId="LiveId" clId="{AA61B628-0002-41C2-BB56-7EEF1C724C38}" dt="2023-03-01T00:07:36.119" v="418"/>
          <ac:inkMkLst>
            <pc:docMk/>
            <pc:sldMk cId="3234735896" sldId="424"/>
            <ac:inkMk id="40" creationId="{3FA64C7E-2F7F-6CED-38A9-0BD2E007F967}"/>
          </ac:inkMkLst>
        </pc:inkChg>
        <pc:inkChg chg="add del mod">
          <ac:chgData name="Tim Cook" userId="d1c7cfb340f2c7ab" providerId="LiveId" clId="{AA61B628-0002-41C2-BB56-7EEF1C724C38}" dt="2023-03-01T00:07:33.634" v="414"/>
          <ac:inkMkLst>
            <pc:docMk/>
            <pc:sldMk cId="3234735896" sldId="424"/>
            <ac:inkMk id="41" creationId="{C8A94A77-5262-9032-7C96-9E0BE9F51796}"/>
          </ac:inkMkLst>
        </pc:inkChg>
        <pc:inkChg chg="add del">
          <ac:chgData name="Tim Cook" userId="d1c7cfb340f2c7ab" providerId="LiveId" clId="{AA61B628-0002-41C2-BB56-7EEF1C724C38}" dt="2023-03-01T00:07:39.256" v="421"/>
          <ac:inkMkLst>
            <pc:docMk/>
            <pc:sldMk cId="3234735896" sldId="424"/>
            <ac:inkMk id="43" creationId="{670D471D-0AA8-1B3D-1C9F-1C91B8D175EC}"/>
          </ac:inkMkLst>
        </pc:inkChg>
        <pc:inkChg chg="add del">
          <ac:chgData name="Tim Cook" userId="d1c7cfb340f2c7ab" providerId="LiveId" clId="{AA61B628-0002-41C2-BB56-7EEF1C724C38}" dt="2023-03-01T00:07:39.256" v="422"/>
          <ac:inkMkLst>
            <pc:docMk/>
            <pc:sldMk cId="3234735896" sldId="424"/>
            <ac:inkMk id="44" creationId="{E888B461-E96F-0B14-4F92-F054B20353F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5" creationId="{0132C5A1-3D1F-C7B2-B7B5-C542E5FB819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6" creationId="{0C2CC8F4-7C89-F9D7-4964-46F00779FD0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7" creationId="{AB9F5916-7057-B064-F8A2-C67D5595311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8" creationId="{8DFCC1FF-998C-0B0E-1421-A647E0B9973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9" creationId="{E01C828D-67A0-5E8C-E9AD-6C40825B7F8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51" creationId="{D4EB5056-7E51-9D49-57A2-2B9374A39385}"/>
          </ac:inkMkLst>
        </pc:inkChg>
        <pc:inkChg chg="add del mod">
          <ac:chgData name="Tim Cook" userId="d1c7cfb340f2c7ab" providerId="LiveId" clId="{AA61B628-0002-41C2-BB56-7EEF1C724C38}" dt="2023-03-01T00:08:00.059" v="436"/>
          <ac:inkMkLst>
            <pc:docMk/>
            <pc:sldMk cId="3234735896" sldId="424"/>
            <ac:inkMk id="53" creationId="{E183D7C2-7E44-6AD8-5B40-22013F528C4D}"/>
          </ac:inkMkLst>
        </pc:inkChg>
        <pc:inkChg chg="add del mod">
          <ac:chgData name="Tim Cook" userId="d1c7cfb340f2c7ab" providerId="LiveId" clId="{AA61B628-0002-41C2-BB56-7EEF1C724C38}" dt="2023-03-01T00:08:00.059" v="435"/>
          <ac:inkMkLst>
            <pc:docMk/>
            <pc:sldMk cId="3234735896" sldId="424"/>
            <ac:inkMk id="54" creationId="{0D8A4A96-DD2C-E716-A6AE-2468088E258E}"/>
          </ac:inkMkLst>
        </pc:inkChg>
        <pc:inkChg chg="add del mod">
          <ac:chgData name="Tim Cook" userId="d1c7cfb340f2c7ab" providerId="LiveId" clId="{AA61B628-0002-41C2-BB56-7EEF1C724C38}" dt="2023-03-01T00:08:00.059" v="437"/>
          <ac:inkMkLst>
            <pc:docMk/>
            <pc:sldMk cId="3234735896" sldId="424"/>
            <ac:inkMk id="55" creationId="{6144C77A-905F-7B8D-F34C-A3328A661CC9}"/>
          </ac:inkMkLst>
        </pc:inkChg>
        <pc:inkChg chg="add del mod">
          <ac:chgData name="Tim Cook" userId="d1c7cfb340f2c7ab" providerId="LiveId" clId="{AA61B628-0002-41C2-BB56-7EEF1C724C38}" dt="2023-03-01T00:08:08.657" v="441"/>
          <ac:inkMkLst>
            <pc:docMk/>
            <pc:sldMk cId="3234735896" sldId="424"/>
            <ac:inkMk id="57" creationId="{080A4519-2351-D93F-DDB1-8997C8A2E8C1}"/>
          </ac:inkMkLst>
        </pc:inkChg>
        <pc:inkChg chg="add del mod">
          <ac:chgData name="Tim Cook" userId="d1c7cfb340f2c7ab" providerId="LiveId" clId="{AA61B628-0002-41C2-BB56-7EEF1C724C38}" dt="2023-03-01T00:08:08.657" v="442"/>
          <ac:inkMkLst>
            <pc:docMk/>
            <pc:sldMk cId="3234735896" sldId="424"/>
            <ac:inkMk id="58" creationId="{79BE5636-649A-407D-1F12-DF9B721DDD59}"/>
          </ac:inkMkLst>
        </pc:inkChg>
        <pc:inkChg chg="add del mod">
          <ac:chgData name="Tim Cook" userId="d1c7cfb340f2c7ab" providerId="LiveId" clId="{AA61B628-0002-41C2-BB56-7EEF1C724C38}" dt="2023-03-01T00:08:42.757" v="461"/>
          <ac:inkMkLst>
            <pc:docMk/>
            <pc:sldMk cId="3234735896" sldId="424"/>
            <ac:inkMk id="60" creationId="{23F0C931-59BD-3D6A-CAF8-FB7FBA033C85}"/>
          </ac:inkMkLst>
        </pc:inkChg>
        <pc:inkChg chg="add del mod">
          <ac:chgData name="Tim Cook" userId="d1c7cfb340f2c7ab" providerId="LiveId" clId="{AA61B628-0002-41C2-BB56-7EEF1C724C38}" dt="2023-03-01T00:08:42.757" v="455"/>
          <ac:inkMkLst>
            <pc:docMk/>
            <pc:sldMk cId="3234735896" sldId="424"/>
            <ac:inkMk id="61" creationId="{5EC78153-A7F4-1165-E82C-B3419BC74AAD}"/>
          </ac:inkMkLst>
        </pc:inkChg>
        <pc:inkChg chg="add del mod">
          <ac:chgData name="Tim Cook" userId="d1c7cfb340f2c7ab" providerId="LiveId" clId="{AA61B628-0002-41C2-BB56-7EEF1C724C38}" dt="2023-03-01T00:08:42.757" v="462"/>
          <ac:inkMkLst>
            <pc:docMk/>
            <pc:sldMk cId="3234735896" sldId="424"/>
            <ac:inkMk id="62" creationId="{D733C3E6-94C0-336B-4A20-371BFA1C28AF}"/>
          </ac:inkMkLst>
        </pc:inkChg>
        <pc:inkChg chg="add del mod">
          <ac:chgData name="Tim Cook" userId="d1c7cfb340f2c7ab" providerId="LiveId" clId="{AA61B628-0002-41C2-BB56-7EEF1C724C38}" dt="2023-03-01T00:08:42.757" v="456"/>
          <ac:inkMkLst>
            <pc:docMk/>
            <pc:sldMk cId="3234735896" sldId="424"/>
            <ac:inkMk id="63" creationId="{DE4E0DB2-C26B-180C-888F-22598D9383BD}"/>
          </ac:inkMkLst>
        </pc:inkChg>
        <pc:inkChg chg="add del mod">
          <ac:chgData name="Tim Cook" userId="d1c7cfb340f2c7ab" providerId="LiveId" clId="{AA61B628-0002-41C2-BB56-7EEF1C724C38}" dt="2023-03-01T00:08:42.757" v="457"/>
          <ac:inkMkLst>
            <pc:docMk/>
            <pc:sldMk cId="3234735896" sldId="424"/>
            <ac:inkMk id="64" creationId="{A56F7996-F119-6963-D527-25A6C10386D5}"/>
          </ac:inkMkLst>
        </pc:inkChg>
        <pc:inkChg chg="add del mod">
          <ac:chgData name="Tim Cook" userId="d1c7cfb340f2c7ab" providerId="LiveId" clId="{AA61B628-0002-41C2-BB56-7EEF1C724C38}" dt="2023-03-01T00:08:42.757" v="463"/>
          <ac:inkMkLst>
            <pc:docMk/>
            <pc:sldMk cId="3234735896" sldId="424"/>
            <ac:inkMk id="65" creationId="{2A8DE2AE-6FEF-94F1-8EDB-D207911E2A88}"/>
          </ac:inkMkLst>
        </pc:inkChg>
        <pc:inkChg chg="add del mod">
          <ac:chgData name="Tim Cook" userId="d1c7cfb340f2c7ab" providerId="LiveId" clId="{AA61B628-0002-41C2-BB56-7EEF1C724C38}" dt="2023-03-01T00:08:42.757" v="459"/>
          <ac:inkMkLst>
            <pc:docMk/>
            <pc:sldMk cId="3234735896" sldId="424"/>
            <ac:inkMk id="66" creationId="{1908066A-6308-1B42-4B5F-DFB90962D0E0}"/>
          </ac:inkMkLst>
        </pc:inkChg>
        <pc:inkChg chg="add del mod">
          <ac:chgData name="Tim Cook" userId="d1c7cfb340f2c7ab" providerId="LiveId" clId="{AA61B628-0002-41C2-BB56-7EEF1C724C38}" dt="2023-03-01T00:08:42.757" v="460"/>
          <ac:inkMkLst>
            <pc:docMk/>
            <pc:sldMk cId="3234735896" sldId="424"/>
            <ac:inkMk id="67" creationId="{7623FA58-4A1E-4521-882C-D46E4C097700}"/>
          </ac:inkMkLst>
        </pc:inkChg>
        <pc:inkChg chg="add del mod">
          <ac:chgData name="Tim Cook" userId="d1c7cfb340f2c7ab" providerId="LiveId" clId="{AA61B628-0002-41C2-BB56-7EEF1C724C38}" dt="2023-03-01T00:08:42.757" v="454"/>
          <ac:inkMkLst>
            <pc:docMk/>
            <pc:sldMk cId="3234735896" sldId="424"/>
            <ac:inkMk id="68" creationId="{CD734368-BB9B-7D7D-8E94-14E5C7E57EA1}"/>
          </ac:inkMkLst>
        </pc:inkChg>
        <pc:inkChg chg="add del mod">
          <ac:chgData name="Tim Cook" userId="d1c7cfb340f2c7ab" providerId="LiveId" clId="{AA61B628-0002-41C2-BB56-7EEF1C724C38}" dt="2023-03-01T00:08:42.757" v="458"/>
          <ac:inkMkLst>
            <pc:docMk/>
            <pc:sldMk cId="3234735896" sldId="424"/>
            <ac:inkMk id="69" creationId="{0D1F9609-70C9-9E34-550A-50EBEBEEF7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1" creationId="{86C5E939-92EA-89BB-C0B8-7AA0A5C0A64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2" creationId="{54A7738E-0818-9E88-D750-9B1626AC868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3" creationId="{3259A4D6-767B-A832-53C4-51E3F5CB67BF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4" creationId="{F87D5382-D069-BD5F-51F9-22E7365C1C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5" creationId="{FF483AE5-96F8-9EA0-3E0A-040C8AEC30C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6" creationId="{16ECC339-78A6-8093-AC06-FCA7D72043D7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7" creationId="{0B646E3C-FCE0-435A-46CB-88A274DFB3C5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8" creationId="{B7F80C1E-41A5-56FE-FCC5-BD6DAA9D7651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0" creationId="{7C837960-1256-21BC-1181-189AC0955B6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1" creationId="{0585B96E-BD20-BB55-4840-4E17CDEC9238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2" creationId="{DD6C0F67-5C3B-70B6-D70F-E24E4E949EC5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84" creationId="{7B184138-35BB-2D2C-8D66-17111C68A4FC}"/>
          </ac:inkMkLst>
        </pc:inkChg>
      </pc:sldChg>
      <pc:sldChg chg="addSp delSp modSp mod">
        <pc:chgData name="Tim Cook" userId="d1c7cfb340f2c7ab" providerId="LiveId" clId="{AA61B628-0002-41C2-BB56-7EEF1C724C38}" dt="2023-03-01T00:17:34.634" v="697"/>
        <pc:sldMkLst>
          <pc:docMk/>
          <pc:sldMk cId="2086752535" sldId="425"/>
        </pc:sldMkLst>
        <pc:grpChg chg="mod">
          <ac:chgData name="Tim Cook" userId="d1c7cfb340f2c7ab" providerId="LiveId" clId="{AA61B628-0002-41C2-BB56-7EEF1C724C38}" dt="2023-03-01T00:17:01.238" v="665"/>
          <ac:grpSpMkLst>
            <pc:docMk/>
            <pc:sldMk cId="2086752535" sldId="425"/>
            <ac:grpSpMk id="24" creationId="{A577DD5F-DAE9-FCBA-1015-F394E509B591}"/>
          </ac:grpSpMkLst>
        </pc:grpChg>
        <pc:grpChg chg="mod">
          <ac:chgData name="Tim Cook" userId="d1c7cfb340f2c7ab" providerId="LiveId" clId="{AA61B628-0002-41C2-BB56-7EEF1C724C38}" dt="2023-03-01T00:17:09.163" v="675"/>
          <ac:grpSpMkLst>
            <pc:docMk/>
            <pc:sldMk cId="2086752535" sldId="425"/>
            <ac:grpSpMk id="34" creationId="{9EEBC0A6-5776-82A1-4376-D0C483571F37}"/>
          </ac:grpSpMkLst>
        </pc:grpChg>
        <pc:grpChg chg="del mod">
          <ac:chgData name="Tim Cook" userId="d1c7cfb340f2c7ab" providerId="LiveId" clId="{AA61B628-0002-41C2-BB56-7EEF1C724C38}" dt="2023-03-01T00:17:17.464" v="690"/>
          <ac:grpSpMkLst>
            <pc:docMk/>
            <pc:sldMk cId="2086752535" sldId="425"/>
            <ac:grpSpMk id="42" creationId="{855B1E6B-776D-4D8D-E1B8-08EE53F81730}"/>
          </ac:grpSpMkLst>
        </pc:grpChg>
        <pc:grpChg chg="mod">
          <ac:chgData name="Tim Cook" userId="d1c7cfb340f2c7ab" providerId="LiveId" clId="{AA61B628-0002-41C2-BB56-7EEF1C724C38}" dt="2023-03-01T00:17:12.423" v="683"/>
          <ac:grpSpMkLst>
            <pc:docMk/>
            <pc:sldMk cId="2086752535" sldId="425"/>
            <ac:grpSpMk id="43" creationId="{AD725A27-886C-F4DE-DA46-1AB9AE383D37}"/>
          </ac:grpSpMkLst>
        </pc:grpChg>
        <pc:grpChg chg="del 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48" creationId="{4EDE4B4E-718E-E845-D6DC-BE8EA5FEEDEB}"/>
          </ac:grpSpMkLst>
        </pc:grpChg>
        <pc:grpChg chg="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51" creationId="{AF185091-FFEB-734E-0448-954D83F048A7}"/>
          </ac:grpSpMkLst>
        </pc:grpChg>
        <pc:inkChg chg="add 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3" creationId="{C5C3E464-359F-4B6B-0239-20C72C5CCDC9}"/>
          </ac:inkMkLst>
        </pc:inkChg>
        <pc:inkChg chg="del">
          <ac:chgData name="Tim Cook" userId="d1c7cfb340f2c7ab" providerId="LiveId" clId="{AA61B628-0002-41C2-BB56-7EEF1C724C38}" dt="2023-03-01T00:16:21.946" v="647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3" creationId="{A6C43CB5-212F-5737-D9F9-10E6E7A8A712}"/>
          </ac:inkMkLst>
        </pc:inkChg>
        <pc:inkChg chg="add del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4" creationId="{ABB709A9-1752-83FA-50C8-5147710D0A9E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5" creationId="{ED0D1747-2EE6-C400-AAB5-8C1A5ABE5AE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6" creationId="{D62D05EE-3CA2-1418-8F56-ADF5C3CBCA5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7" creationId="{E7B640CD-3566-8F21-1410-B8417D336511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8" creationId="{DDC58ADA-3A86-2701-5085-B3CC4A656C58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9" creationId="{AE6DB227-E3FD-C81B-2179-6EB5098795F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0" creationId="{EA1E78B5-B0DD-5BCD-1D8B-6620F33E931C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1" creationId="{55DCD49F-C3FC-E563-7EE4-CF6883F82A55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2" creationId="{915C962D-C8DF-2EE6-03A1-A617060EF98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3" creationId="{41FD0D7B-C9A9-A1F3-1872-33776142FF4A}"/>
          </ac:inkMkLst>
        </pc:inkChg>
        <pc:inkChg chg="add">
          <ac:chgData name="Tim Cook" userId="d1c7cfb340f2c7ab" providerId="LiveId" clId="{AA61B628-0002-41C2-BB56-7EEF1C724C38}" dt="2023-03-01T00:17:03.700" v="666" actId="9405"/>
          <ac:inkMkLst>
            <pc:docMk/>
            <pc:sldMk cId="2086752535" sldId="425"/>
            <ac:inkMk id="25" creationId="{3431E7AC-1B8C-975D-7966-341FD50CFE4A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6" creationId="{07BBA3E6-BBFD-1BB1-A5CD-F35000CFA536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7" creationId="{B28D13D3-AE37-FDAF-03C5-38040A872994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8" creationId="{6C975281-1CFF-E8FF-7605-A880F0CEE9E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9" creationId="{F9AF838D-C1B4-A91F-C36C-4235363D1FC3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0" creationId="{B5E0B072-3EA2-0982-13D8-641625983AD0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1" creationId="{20BB4A26-73AA-B104-4FB3-D426AFC32FD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2" creationId="{9C1E5FF2-6672-8D5B-0D7E-500B3024DD5F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3" creationId="{C105431C-B5AE-7C50-2641-22F926E9101B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5" creationId="{A4CD1850-769F-5925-6F7A-464E0010A410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6" creationId="{6EBE9865-3FD0-E5DA-9183-FE2175FEA832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7" creationId="{690A5E8D-CD0C-64D7-CCC2-B980D050F47C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8" creationId="{AA0118B6-2D74-98D2-8910-EC26CFD5D118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9" creationId="{BA783652-3AA9-D79E-53E4-2CC2E55CAF59}"/>
          </ac:inkMkLst>
        </pc:inkChg>
        <pc:inkChg chg="add del mod">
          <ac:chgData name="Tim Cook" userId="d1c7cfb340f2c7ab" providerId="LiveId" clId="{AA61B628-0002-41C2-BB56-7EEF1C724C38}" dt="2023-03-01T00:17:13.750" v="685"/>
          <ac:inkMkLst>
            <pc:docMk/>
            <pc:sldMk cId="2086752535" sldId="425"/>
            <ac:inkMk id="40" creationId="{854BB93A-22E5-4E81-6B72-06BE413BA340}"/>
          </ac:inkMkLst>
        </pc:inkChg>
        <pc:inkChg chg="add del mod">
          <ac:chgData name="Tim Cook" userId="d1c7cfb340f2c7ab" providerId="LiveId" clId="{AA61B628-0002-41C2-BB56-7EEF1C724C38}" dt="2023-03-01T00:17:13.742" v="684"/>
          <ac:inkMkLst>
            <pc:docMk/>
            <pc:sldMk cId="2086752535" sldId="425"/>
            <ac:inkMk id="41" creationId="{1A6F7F3B-124F-5206-03B0-CC44EB9A49F6}"/>
          </ac:inkMkLst>
        </pc:inkChg>
        <pc:inkChg chg="add del mod">
          <ac:chgData name="Tim Cook" userId="d1c7cfb340f2c7ab" providerId="LiveId" clId="{AA61B628-0002-41C2-BB56-7EEF1C724C38}" dt="2023-03-01T00:17:31.658" v="693"/>
          <ac:inkMkLst>
            <pc:docMk/>
            <pc:sldMk cId="2086752535" sldId="425"/>
            <ac:inkMk id="44" creationId="{FE499EA8-3608-B894-A6AA-0B953CD55721}"/>
          </ac:inkMkLst>
        </pc:inkChg>
        <pc:inkChg chg="add del mod">
          <ac:chgData name="Tim Cook" userId="d1c7cfb340f2c7ab" providerId="LiveId" clId="{AA61B628-0002-41C2-BB56-7EEF1C724C38}" dt="2023-03-01T00:17:31.658" v="691"/>
          <ac:inkMkLst>
            <pc:docMk/>
            <pc:sldMk cId="2086752535" sldId="425"/>
            <ac:inkMk id="45" creationId="{C740EBEE-7507-BA49-086F-DE92941993E7}"/>
          </ac:inkMkLst>
        </pc:inkChg>
        <pc:inkChg chg="add del mod">
          <ac:chgData name="Tim Cook" userId="d1c7cfb340f2c7ab" providerId="LiveId" clId="{AA61B628-0002-41C2-BB56-7EEF1C724C38}" dt="2023-03-01T00:17:31.658" v="694"/>
          <ac:inkMkLst>
            <pc:docMk/>
            <pc:sldMk cId="2086752535" sldId="425"/>
            <ac:inkMk id="46" creationId="{9C1B0DFD-D5E7-3D9C-46A3-79E0B37FD23F}"/>
          </ac:inkMkLst>
        </pc:inkChg>
        <pc:inkChg chg="add del mod">
          <ac:chgData name="Tim Cook" userId="d1c7cfb340f2c7ab" providerId="LiveId" clId="{AA61B628-0002-41C2-BB56-7EEF1C724C38}" dt="2023-03-01T00:17:31.658" v="692"/>
          <ac:inkMkLst>
            <pc:docMk/>
            <pc:sldMk cId="2086752535" sldId="425"/>
            <ac:inkMk id="47" creationId="{66F485B4-03A1-89C7-433B-6ED2E7466250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49" creationId="{EA95DB18-8D9C-9B27-F4D9-ABBC86A8F1DE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50" creationId="{9E820103-D9BB-6469-5B1B-177D38A3AEA6}"/>
          </ac:inkMkLst>
        </pc:inkChg>
      </pc:sldChg>
      <pc:sldChg chg="addSp delSp modSp mod">
        <pc:chgData name="Tim Cook" userId="d1c7cfb340f2c7ab" providerId="LiveId" clId="{AA61B628-0002-41C2-BB56-7EEF1C724C38}" dt="2023-03-01T00:19:24.060" v="745"/>
        <pc:sldMkLst>
          <pc:docMk/>
          <pc:sldMk cId="173392328" sldId="426"/>
        </pc:sldMkLst>
        <pc:grpChg chg="del mod">
          <ac:chgData name="Tim Cook" userId="d1c7cfb340f2c7ab" providerId="LiveId" clId="{AA61B628-0002-41C2-BB56-7EEF1C724C38}" dt="2023-03-01T00:13:01.138" v="528"/>
          <ac:grpSpMkLst>
            <pc:docMk/>
            <pc:sldMk cId="173392328" sldId="426"/>
            <ac:grpSpMk id="10" creationId="{2F3519BC-7409-09B8-1AA7-0AD9735CD5F4}"/>
          </ac:grpSpMkLst>
        </pc:grpChg>
        <pc:grpChg chg="del mod">
          <ac:chgData name="Tim Cook" userId="d1c7cfb340f2c7ab" providerId="LiveId" clId="{AA61B628-0002-41C2-BB56-7EEF1C724C38}" dt="2023-03-01T00:15:39.119" v="638"/>
          <ac:grpSpMkLst>
            <pc:docMk/>
            <pc:sldMk cId="173392328" sldId="426"/>
            <ac:grpSpMk id="17" creationId="{C40F34C3-6E4B-05DD-46BD-1E46B15E7630}"/>
          </ac:grpSpMkLst>
        </pc:grpChg>
        <pc:grpChg chg="del mod">
          <ac:chgData name="Tim Cook" userId="d1c7cfb340f2c7ab" providerId="LiveId" clId="{AA61B628-0002-41C2-BB56-7EEF1C724C38}" dt="2023-03-01T00:13:22.363" v="549"/>
          <ac:grpSpMkLst>
            <pc:docMk/>
            <pc:sldMk cId="173392328" sldId="426"/>
            <ac:grpSpMk id="24" creationId="{8F5954AB-2E0B-2A58-7918-F7CCDBB396DD}"/>
          </ac:grpSpMkLst>
        </pc:grpChg>
        <pc:grpChg chg="mod">
          <ac:chgData name="Tim Cook" userId="d1c7cfb340f2c7ab" providerId="LiveId" clId="{AA61B628-0002-41C2-BB56-7EEF1C724C38}" dt="2023-03-01T00:13:23.945" v="552"/>
          <ac:grpSpMkLst>
            <pc:docMk/>
            <pc:sldMk cId="173392328" sldId="426"/>
            <ac:grpSpMk id="28" creationId="{3D5EE229-2DC9-D08E-A780-7B755C5D60F8}"/>
          </ac:grpSpMkLst>
        </pc:grpChg>
        <pc:grpChg chg="mod">
          <ac:chgData name="Tim Cook" userId="d1c7cfb340f2c7ab" providerId="LiveId" clId="{AA61B628-0002-41C2-BB56-7EEF1C724C38}" dt="2023-03-01T00:13:28.162" v="556"/>
          <ac:grpSpMkLst>
            <pc:docMk/>
            <pc:sldMk cId="173392328" sldId="426"/>
            <ac:grpSpMk id="32" creationId="{60C1834E-3D2A-19A5-582F-9CE408D53449}"/>
          </ac:grpSpMkLst>
        </pc:grpChg>
        <pc:grpChg chg="del 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39" creationId="{C5FEE317-6B7C-BEB7-9DB3-93128566A024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6" creationId="{C201B65C-6D58-FCF7-5BCF-FCB2F3E64586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7" creationId="{971A1CDD-5FE4-FA7E-3403-53B1E88F3D54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8" creationId="{11971F31-D699-806D-A755-A9F10624A793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9" creationId="{A64634B2-C7F9-9F65-DF90-AB954A5E7C31}"/>
          </ac:grpSpMkLst>
        </pc:grpChg>
        <pc:grpChg chg="mod">
          <ac:chgData name="Tim Cook" userId="d1c7cfb340f2c7ab" providerId="LiveId" clId="{AA61B628-0002-41C2-BB56-7EEF1C724C38}" dt="2023-03-01T00:14:35.196" v="631"/>
          <ac:grpSpMkLst>
            <pc:docMk/>
            <pc:sldMk cId="173392328" sldId="426"/>
            <ac:grpSpMk id="76" creationId="{ABA75A9D-AA4E-E580-DA05-6E89234AEA6E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84" creationId="{F1EF9E0E-C8D9-F35F-19DA-32232298AA25}"/>
          </ac:grpSpMkLst>
        </pc:grpChg>
        <pc:grpChg chg="mod">
          <ac:chgData name="Tim Cook" userId="d1c7cfb340f2c7ab" providerId="LiveId" clId="{AA61B628-0002-41C2-BB56-7EEF1C724C38}" dt="2023-03-01T00:14:17.876" v="619"/>
          <ac:grpSpMkLst>
            <pc:docMk/>
            <pc:sldMk cId="173392328" sldId="426"/>
            <ac:grpSpMk id="92" creationId="{7BAB6E02-A5C6-1CF4-6E42-CF6D073E6111}"/>
          </ac:grpSpMkLst>
        </pc:grpChg>
        <pc:grpChg chg="mod">
          <ac:chgData name="Tim Cook" userId="d1c7cfb340f2c7ab" providerId="LiveId" clId="{AA61B628-0002-41C2-BB56-7EEF1C724C38}" dt="2023-03-01T00:14:24.768" v="629"/>
          <ac:grpSpMkLst>
            <pc:docMk/>
            <pc:sldMk cId="173392328" sldId="426"/>
            <ac:grpSpMk id="101" creationId="{847E96BD-88BC-BDB1-4E5B-83DFD571512D}"/>
          </ac:grpSpMkLst>
        </pc:grpChg>
        <pc:grpChg chg="del 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06" creationId="{016E2391-7260-C9C0-ED0C-66038B688F3E}"/>
          </ac:grpSpMkLst>
        </pc:grpChg>
        <pc:grpChg chg="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10" creationId="{06151AA5-7DBC-A7A3-16BA-58445CFBC074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119" creationId="{EC7C0EC0-1693-1007-2982-C55FAE5ADDE0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20" creationId="{4C00DB2A-9B90-E559-609A-C03B2FC575B6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6" creationId="{A98827BD-CFDD-BBC3-06B3-7CD4DA84FECA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7" creationId="{C2713EE6-C750-4A36-551B-BCB439384495}"/>
          </ac:grpSpMkLst>
        </pc:grpChg>
        <pc:grpChg chg="del 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38" creationId="{8ABBAB48-DACD-66EA-0970-4C7F0E0AEA0B}"/>
          </ac:grpSpMkLst>
        </pc:grpChg>
        <pc:grpChg chg="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44" creationId="{FC30B706-B8EE-C041-1FA8-BFEC0C77214C}"/>
          </ac:grpSpMkLst>
        </pc:grpChg>
        <pc:grpChg chg="mod">
          <ac:chgData name="Tim Cook" userId="d1c7cfb340f2c7ab" providerId="LiveId" clId="{AA61B628-0002-41C2-BB56-7EEF1C724C38}" dt="2023-03-01T00:19:24.060" v="745"/>
          <ac:grpSpMkLst>
            <pc:docMk/>
            <pc:sldMk cId="173392328" sldId="426"/>
            <ac:grpSpMk id="147" creationId="{74E43EFC-38C1-95F8-B3FB-3B7D2900454D}"/>
          </ac:grpSpMkLst>
        </pc:grpChg>
        <pc:inkChg chg="add del">
          <ac:chgData name="Tim Cook" userId="d1c7cfb340f2c7ab" providerId="LiveId" clId="{AA61B628-0002-41C2-BB56-7EEF1C724C38}" dt="2023-03-01T00:12:43.824" v="516"/>
          <ac:inkMkLst>
            <pc:docMk/>
            <pc:sldMk cId="173392328" sldId="426"/>
            <ac:inkMk id="3" creationId="{7DF45FD4-42D9-CD4E-D7B5-83C8207656CD}"/>
          </ac:inkMkLst>
        </pc:inkChg>
        <pc:inkChg chg="add del mod">
          <ac:chgData name="Tim Cook" userId="d1c7cfb340f2c7ab" providerId="LiveId" clId="{AA61B628-0002-41C2-BB56-7EEF1C724C38}" dt="2023-03-01T00:13:01.138" v="527"/>
          <ac:inkMkLst>
            <pc:docMk/>
            <pc:sldMk cId="173392328" sldId="426"/>
            <ac:inkMk id="4" creationId="{33BA2BEF-6EF8-2FC4-3170-2FBDB72FADEA}"/>
          </ac:inkMkLst>
        </pc:inkChg>
        <pc:inkChg chg="add del mod">
          <ac:chgData name="Tim Cook" userId="d1c7cfb340f2c7ab" providerId="LiveId" clId="{AA61B628-0002-41C2-BB56-7EEF1C724C38}" dt="2023-03-01T00:13:01.130" v="524"/>
          <ac:inkMkLst>
            <pc:docMk/>
            <pc:sldMk cId="173392328" sldId="426"/>
            <ac:inkMk id="5" creationId="{A78F5FC4-5D5F-802D-5CA4-7EF10ED22D5A}"/>
          </ac:inkMkLst>
        </pc:inkChg>
        <pc:inkChg chg="add del mod">
          <ac:chgData name="Tim Cook" userId="d1c7cfb340f2c7ab" providerId="LiveId" clId="{AA61B628-0002-41C2-BB56-7EEF1C724C38}" dt="2023-03-01T00:13:01.138" v="528"/>
          <ac:inkMkLst>
            <pc:docMk/>
            <pc:sldMk cId="173392328" sldId="426"/>
            <ac:inkMk id="6" creationId="{5AAF093B-102A-B570-30A2-8B7285A7E4AD}"/>
          </ac:inkMkLst>
        </pc:inkChg>
        <pc:inkChg chg="add del mod">
          <ac:chgData name="Tim Cook" userId="d1c7cfb340f2c7ab" providerId="LiveId" clId="{AA61B628-0002-41C2-BB56-7EEF1C724C38}" dt="2023-03-01T00:13:01.130" v="526"/>
          <ac:inkMkLst>
            <pc:docMk/>
            <pc:sldMk cId="173392328" sldId="426"/>
            <ac:inkMk id="7" creationId="{D6F5C8D5-E9E9-C446-A39A-C4CE140AE89A}"/>
          </ac:inkMkLst>
        </pc:inkChg>
        <pc:inkChg chg="add del mod">
          <ac:chgData name="Tim Cook" userId="d1c7cfb340f2c7ab" providerId="LiveId" clId="{AA61B628-0002-41C2-BB56-7EEF1C724C38}" dt="2023-03-01T00:13:01.130" v="525"/>
          <ac:inkMkLst>
            <pc:docMk/>
            <pc:sldMk cId="173392328" sldId="426"/>
            <ac:inkMk id="8" creationId="{A3712086-2FA9-6CE0-F5F1-32F1D98716A0}"/>
          </ac:inkMkLst>
        </pc:inkChg>
        <pc:inkChg chg="add del mod">
          <ac:chgData name="Tim Cook" userId="d1c7cfb340f2c7ab" providerId="LiveId" clId="{AA61B628-0002-41C2-BB56-7EEF1C724C38}" dt="2023-03-01T00:13:01.138" v="529"/>
          <ac:inkMkLst>
            <pc:docMk/>
            <pc:sldMk cId="173392328" sldId="426"/>
            <ac:inkMk id="9" creationId="{7956AA12-9436-099E-0B6D-62C181E66296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1" creationId="{8D99467B-6596-F1C4-010B-7F66BA3DE800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2" creationId="{06ED041D-FA64-CEAF-EBC9-CC079FC83EB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3" creationId="{B3DE474E-0CF0-BF77-C0D3-4319C3A6384D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4" creationId="{125AC85E-FBA1-9AA2-CE62-89C5E30B298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5" creationId="{DAC9CAFD-318E-9274-9D85-6EAE7AA60B18}"/>
          </ac:inkMkLst>
        </pc:inkChg>
        <pc:inkChg chg="add del mod">
          <ac:chgData name="Tim Cook" userId="d1c7cfb340f2c7ab" providerId="LiveId" clId="{AA61B628-0002-41C2-BB56-7EEF1C724C38}" dt="2023-03-01T00:15:33.426" v="634"/>
          <ac:inkMkLst>
            <pc:docMk/>
            <pc:sldMk cId="173392328" sldId="426"/>
            <ac:inkMk id="16" creationId="{D2F8B74B-043C-80EB-0012-7DA342CFDDD1}"/>
          </ac:inkMkLst>
        </pc:inkChg>
        <pc:inkChg chg="add del mod">
          <ac:chgData name="Tim Cook" userId="d1c7cfb340f2c7ab" providerId="LiveId" clId="{AA61B628-0002-41C2-BB56-7EEF1C724C38}" dt="2023-03-01T00:13:23.211" v="550"/>
          <ac:inkMkLst>
            <pc:docMk/>
            <pc:sldMk cId="173392328" sldId="426"/>
            <ac:inkMk id="18" creationId="{8739EF9A-C8CB-6361-8F31-F3C33E515F50}"/>
          </ac:inkMkLst>
        </pc:inkChg>
        <pc:inkChg chg="add del mod">
          <ac:chgData name="Tim Cook" userId="d1c7cfb340f2c7ab" providerId="LiveId" clId="{AA61B628-0002-41C2-BB56-7EEF1C724C38}" dt="2023-03-01T00:13:23.945" v="552"/>
          <ac:inkMkLst>
            <pc:docMk/>
            <pc:sldMk cId="173392328" sldId="426"/>
            <ac:inkMk id="19" creationId="{AC648C4B-BCA1-8770-7BFE-02B97CF0DC6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0" creationId="{99504078-76F4-FC6C-08F0-50B90AE7A0C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1" creationId="{3E6EFC0E-4BAE-C49A-5470-7D92BA1559B0}"/>
          </ac:inkMkLst>
        </pc:inkChg>
        <pc:inkChg chg="add del">
          <ac:chgData name="Tim Cook" userId="d1c7cfb340f2c7ab" providerId="LiveId" clId="{AA61B628-0002-41C2-BB56-7EEF1C724C38}" dt="2023-03-01T00:13:18.492" v="543"/>
          <ac:inkMkLst>
            <pc:docMk/>
            <pc:sldMk cId="173392328" sldId="426"/>
            <ac:inkMk id="22" creationId="{806278CF-F237-5F61-E84D-4832CE2CFCBA}"/>
          </ac:inkMkLst>
        </pc:inkChg>
        <pc:inkChg chg="add del">
          <ac:chgData name="Tim Cook" userId="d1c7cfb340f2c7ab" providerId="LiveId" clId="{AA61B628-0002-41C2-BB56-7EEF1C724C38}" dt="2023-03-01T00:13:18.500" v="544"/>
          <ac:inkMkLst>
            <pc:docMk/>
            <pc:sldMk cId="173392328" sldId="426"/>
            <ac:inkMk id="23" creationId="{AE5F9ED1-B1A7-F5A8-E8A7-EA334A5383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5" creationId="{67C30EAB-D1E1-D674-DEAF-56B69BAD4C3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6" creationId="{EECB0563-182E-7A88-CB8B-DCCF0B210DAD}"/>
          </ac:inkMkLst>
        </pc:inkChg>
        <pc:inkChg chg="add del mod">
          <ac:chgData name="Tim Cook" userId="d1c7cfb340f2c7ab" providerId="LiveId" clId="{AA61B628-0002-41C2-BB56-7EEF1C724C38}" dt="2023-03-01T00:13:23.211" v="551"/>
          <ac:inkMkLst>
            <pc:docMk/>
            <pc:sldMk cId="173392328" sldId="426"/>
            <ac:inkMk id="27" creationId="{96EA61A0-AE89-17EE-DC7E-5BA04CF9381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9" creationId="{8A7801C1-38B5-D187-7649-4C0D2BB1FBC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0" creationId="{052663CF-E515-2189-53F1-20C4EBDFC4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1" creationId="{9A123856-0FD3-7C93-28DF-C763C41EF208}"/>
          </ac:inkMkLst>
        </pc:inkChg>
        <pc:inkChg chg="add del">
          <ac:chgData name="Tim Cook" userId="d1c7cfb340f2c7ab" providerId="LiveId" clId="{AA61B628-0002-41C2-BB56-7EEF1C724C38}" dt="2023-03-01T00:13:37.987" v="561"/>
          <ac:inkMkLst>
            <pc:docMk/>
            <pc:sldMk cId="173392328" sldId="426"/>
            <ac:inkMk id="33" creationId="{7AF963A8-042B-7C37-0E00-24305D91AD07}"/>
          </ac:inkMkLst>
        </pc:inkChg>
        <pc:inkChg chg="add del">
          <ac:chgData name="Tim Cook" userId="d1c7cfb340f2c7ab" providerId="LiveId" clId="{AA61B628-0002-41C2-BB56-7EEF1C724C38}" dt="2023-03-01T00:13:37.987" v="560"/>
          <ac:inkMkLst>
            <pc:docMk/>
            <pc:sldMk cId="173392328" sldId="426"/>
            <ac:inkMk id="34" creationId="{F4F35B14-9655-53AF-7ECD-D5A389F9BDA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5" creationId="{4EC227F1-B0AD-0D9A-95AF-E8FCFE5D8AC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6" creationId="{DF7A3156-8975-7E24-7770-F2F1D9D18CF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7" creationId="{53836AEE-58BA-4372-D067-A574E8177A3C}"/>
          </ac:inkMkLst>
        </pc:inkChg>
        <pc:inkChg chg="add del mod">
          <ac:chgData name="Tim Cook" userId="d1c7cfb340f2c7ab" providerId="LiveId" clId="{AA61B628-0002-41C2-BB56-7EEF1C724C38}" dt="2023-03-01T00:13:55.850" v="586"/>
          <ac:inkMkLst>
            <pc:docMk/>
            <pc:sldMk cId="173392328" sldId="426"/>
            <ac:inkMk id="38" creationId="{20993901-F8F0-9736-AF28-8731D8DCE294}"/>
          </ac:inkMkLst>
        </pc:inkChg>
        <pc:inkChg chg="add del">
          <ac:chgData name="Tim Cook" userId="d1c7cfb340f2c7ab" providerId="LiveId" clId="{AA61B628-0002-41C2-BB56-7EEF1C724C38}" dt="2023-03-01T00:13:45.755" v="568"/>
          <ac:inkMkLst>
            <pc:docMk/>
            <pc:sldMk cId="173392328" sldId="426"/>
            <ac:inkMk id="40" creationId="{022F2BC7-A1D3-CFC8-0765-6D087CA8FAF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1" creationId="{15643A48-FA0E-4BA9-F203-BC67793ECCD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2" creationId="{B87045AF-04A8-5459-10D1-6E0D1753EE9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3" creationId="{FCEA31FD-D32F-4C4B-1DC1-0BD383C7452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4" creationId="{D632D9D5-5996-33E1-B0D2-F2394D02F524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5" creationId="{D3AFB544-9F23-E082-5CDC-CA4DC04E6A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6" creationId="{BAC8424B-E8D3-4151-AD84-BDA53751DF0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7" creationId="{20DC670F-4BB1-3E5A-C1B3-79DB0941A0B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8" creationId="{1DD617C1-8BE3-62AE-34F9-E51AF7D7B7F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9" creationId="{08ADCAE4-D0B3-91C4-F0F4-9C82ED9A0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0" creationId="{9913FB94-7DB7-CD8F-1388-7BC5B62931A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1" creationId="{0FDEF30A-A74A-1082-9532-E05FF9BC874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2" creationId="{11D8DBF0-D993-D4F4-D7E1-B848EE1041A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3" creationId="{3316FA42-8BB1-2D73-7392-48EE183491E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4" creationId="{BF97834D-DDB7-C08A-2626-49F82805D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5" creationId="{3CCC3A3C-4775-E34A-8815-1A913BF31B4C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8" creationId="{2E67C846-F34A-83DB-E0E0-1D75F5AA0E4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9" creationId="{6DF53DF5-7F29-08A7-7932-7AEF959A2D9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0" creationId="{9C4D2923-FDE5-90B0-6C09-327D83D655B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1" creationId="{2742C1D1-B5A6-F8CD-7368-473D6E7847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2" creationId="{71854E7F-9B64-B2C8-1AA9-6ED0C5BFA18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3" creationId="{E6ACFE20-289A-E496-CDD8-B64A6B84CA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4" creationId="{3134D950-951F-0C8C-964C-4E1BA81AFB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5" creationId="{025E7765-AE68-4E05-06F5-484713C61E4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6" creationId="{30449B8E-3E05-3FAB-A4D7-F9C69A2AB3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7" creationId="{931F8682-A241-A207-7A5F-E413A5A183A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0" creationId="{A02B200D-96EA-E3AA-311A-8A9DA37988A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1" creationId="{4B1DA70D-CA8B-A3C9-80A7-345933198BA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2" creationId="{AB2AC368-7FDD-5FBB-C918-BEE98FC3B42C}"/>
          </ac:inkMkLst>
        </pc:inkChg>
        <pc:inkChg chg="add del mod">
          <ac:chgData name="Tim Cook" userId="d1c7cfb340f2c7ab" providerId="LiveId" clId="{AA61B628-0002-41C2-BB56-7EEF1C724C38}" dt="2023-03-01T00:14:35.196" v="631"/>
          <ac:inkMkLst>
            <pc:docMk/>
            <pc:sldMk cId="173392328" sldId="426"/>
            <ac:inkMk id="73" creationId="{76957F9F-C827-72CD-DAE8-4EA6E4475E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4" creationId="{5BB66EA7-3965-0D4F-A926-4B44753F3E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5" creationId="{6ED7BE6C-BF1B-259F-CA10-E99E1FCA2195}"/>
          </ac:inkMkLst>
        </pc:inkChg>
        <pc:inkChg chg="add del mod">
          <ac:chgData name="Tim Cook" userId="d1c7cfb340f2c7ab" providerId="LiveId" clId="{AA61B628-0002-41C2-BB56-7EEF1C724C38}" dt="2023-03-01T00:18:36.138" v="698"/>
          <ac:inkMkLst>
            <pc:docMk/>
            <pc:sldMk cId="173392328" sldId="426"/>
            <ac:inkMk id="77" creationId="{7CCC8746-6E25-43B8-2506-48E9ED2187C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8" creationId="{BFF5B61E-67A0-28FF-91B5-9D2DC16F5F5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9" creationId="{04CA20B6-7ED3-66F3-3FD5-C3CD050F03E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0" creationId="{98B2E57A-673A-DD56-EE1D-47CD56586B8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1" creationId="{AD4B1D30-B85F-D2B9-73C0-B5396E61F4F2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2" creationId="{4542167C-94E6-27E9-4F12-F027E963C41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3" creationId="{AE3D7053-0F08-7616-6F7B-1A2226B056D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5" creationId="{17CB4A47-DF12-2446-8BE8-D2646B4892E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6" creationId="{023056BE-8731-3830-3CEB-0BCEA61669E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7" creationId="{EA6E355D-2654-4597-BC18-9C87FAEDF9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8" creationId="{683995CB-688A-2BD6-E464-A86DAC3108F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9" creationId="{AB87B154-21F0-B6FE-2B0B-93E98DAAE4D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0" creationId="{4A5727D8-E831-36D5-A111-8BC1CCBF61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1" creationId="{46623DBA-AE3C-B28E-1309-93A665B6163E}"/>
          </ac:inkMkLst>
        </pc:inkChg>
        <pc:inkChg chg="add del">
          <ac:chgData name="Tim Cook" userId="d1c7cfb340f2c7ab" providerId="LiveId" clId="{AA61B628-0002-41C2-BB56-7EEF1C724C38}" dt="2023-03-01T00:14:20.157" v="621"/>
          <ac:inkMkLst>
            <pc:docMk/>
            <pc:sldMk cId="173392328" sldId="426"/>
            <ac:inkMk id="93" creationId="{72334B4D-F5D7-B679-4AF6-DC06F110589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4" creationId="{CFA213DD-F844-7C5C-8693-E2134A93B78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5" creationId="{2FC097C1-1D69-7FB8-C494-FDF28EB3383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6" creationId="{DA6763C8-EC28-1AE4-79CA-69FAE95CC0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7" creationId="{5AAD80AF-1EA2-4E61-D154-14BB76D508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8" creationId="{78C27931-6825-3D74-D6A7-60E52F598E5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9" creationId="{F72F9928-51A7-795F-4401-4123AF7E001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0" creationId="{6D560B0D-F9CC-CCA9-C7EE-EF1E76F469B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2" creationId="{9793415D-F309-9C1F-DA6F-529029B4BE2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3" creationId="{854BF419-155B-B5D5-C3C5-FE8F3B8C8C55}"/>
          </ac:inkMkLst>
        </pc:inkChg>
        <pc:inkChg chg="add del">
          <ac:chgData name="Tim Cook" userId="d1c7cfb340f2c7ab" providerId="LiveId" clId="{AA61B628-0002-41C2-BB56-7EEF1C724C38}" dt="2023-03-01T00:15:36.517" v="636"/>
          <ac:inkMkLst>
            <pc:docMk/>
            <pc:sldMk cId="173392328" sldId="426"/>
            <ac:inkMk id="104" creationId="{02E83799-7DD1-319C-0EE9-4DCA60643151}"/>
          </ac:inkMkLst>
        </pc:inkChg>
        <pc:inkChg chg="add del mod">
          <ac:chgData name="Tim Cook" userId="d1c7cfb340f2c7ab" providerId="LiveId" clId="{AA61B628-0002-41C2-BB56-7EEF1C724C38}" dt="2023-03-01T00:15:39.517" v="639"/>
          <ac:inkMkLst>
            <pc:docMk/>
            <pc:sldMk cId="173392328" sldId="426"/>
            <ac:inkMk id="105" creationId="{C7ED0F82-C9B3-00DE-757E-2749F21B5A21}"/>
          </ac:inkMkLst>
        </pc:inkChg>
        <pc:inkChg chg="add del">
          <ac:chgData name="Tim Cook" userId="d1c7cfb340f2c7ab" providerId="LiveId" clId="{AA61B628-0002-41C2-BB56-7EEF1C724C38}" dt="2023-03-01T00:15:42.312" v="641"/>
          <ac:inkMkLst>
            <pc:docMk/>
            <pc:sldMk cId="173392328" sldId="426"/>
            <ac:inkMk id="107" creationId="{397CEAE2-FB49-C930-F6C0-E934228066DE}"/>
          </ac:inkMkLst>
        </pc:inkChg>
        <pc:inkChg chg="add del">
          <ac:chgData name="Tim Cook" userId="d1c7cfb340f2c7ab" providerId="LiveId" clId="{AA61B628-0002-41C2-BB56-7EEF1C724C38}" dt="2023-03-01T00:15:44.995" v="643"/>
          <ac:inkMkLst>
            <pc:docMk/>
            <pc:sldMk cId="173392328" sldId="426"/>
            <ac:inkMk id="108" creationId="{34B414B5-D02B-BFB1-F00A-5E75C6B754F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09" creationId="{4972DEBB-B183-CEFA-A957-F7D6EAAB65C0}"/>
          </ac:inkMkLst>
        </pc:inkChg>
        <pc:inkChg chg="add del mod">
          <ac:chgData name="Tim Cook" userId="d1c7cfb340f2c7ab" providerId="LiveId" clId="{AA61B628-0002-41C2-BB56-7EEF1C724C38}" dt="2023-03-01T00:19:02.064" v="713"/>
          <ac:inkMkLst>
            <pc:docMk/>
            <pc:sldMk cId="173392328" sldId="426"/>
            <ac:inkMk id="111" creationId="{5922506A-B1D3-3C3F-6C85-E9B1C32D923A}"/>
          </ac:inkMkLst>
        </pc:inkChg>
        <pc:inkChg chg="add del mod">
          <ac:chgData name="Tim Cook" userId="d1c7cfb340f2c7ab" providerId="LiveId" clId="{AA61B628-0002-41C2-BB56-7EEF1C724C38}" dt="2023-03-01T00:19:21.257" v="742"/>
          <ac:inkMkLst>
            <pc:docMk/>
            <pc:sldMk cId="173392328" sldId="426"/>
            <ac:inkMk id="112" creationId="{9A6ADAB7-C007-0FBC-8C0E-77F357EC615E}"/>
          </ac:inkMkLst>
        </pc:inkChg>
        <pc:inkChg chg="add del mod">
          <ac:chgData name="Tim Cook" userId="d1c7cfb340f2c7ab" providerId="LiveId" clId="{AA61B628-0002-41C2-BB56-7EEF1C724C38}" dt="2023-03-01T00:19:21.249" v="741"/>
          <ac:inkMkLst>
            <pc:docMk/>
            <pc:sldMk cId="173392328" sldId="426"/>
            <ac:inkMk id="113" creationId="{53A30A4B-4E80-8431-860D-B68F9CB1FB57}"/>
          </ac:inkMkLst>
        </pc:inkChg>
        <pc:inkChg chg="add del mod">
          <ac:chgData name="Tim Cook" userId="d1c7cfb340f2c7ab" providerId="LiveId" clId="{AA61B628-0002-41C2-BB56-7EEF1C724C38}" dt="2023-03-01T00:19:00.453" v="712"/>
          <ac:inkMkLst>
            <pc:docMk/>
            <pc:sldMk cId="173392328" sldId="426"/>
            <ac:inkMk id="114" creationId="{158D50C3-E41E-DEA8-4CD3-4FF5205691CA}"/>
          </ac:inkMkLst>
        </pc:inkChg>
        <pc:inkChg chg="add del mod">
          <ac:chgData name="Tim Cook" userId="d1c7cfb340f2c7ab" providerId="LiveId" clId="{AA61B628-0002-41C2-BB56-7EEF1C724C38}" dt="2023-03-01T00:18:59.876" v="708"/>
          <ac:inkMkLst>
            <pc:docMk/>
            <pc:sldMk cId="173392328" sldId="426"/>
            <ac:inkMk id="115" creationId="{5F11CCAC-CA24-84A4-58F7-4A049CCF1B52}"/>
          </ac:inkMkLst>
        </pc:inkChg>
        <pc:inkChg chg="add del mod">
          <ac:chgData name="Tim Cook" userId="d1c7cfb340f2c7ab" providerId="LiveId" clId="{AA61B628-0002-41C2-BB56-7EEF1C724C38}" dt="2023-03-01T00:18:59.876" v="711"/>
          <ac:inkMkLst>
            <pc:docMk/>
            <pc:sldMk cId="173392328" sldId="426"/>
            <ac:inkMk id="116" creationId="{18AA455A-85ED-F2D8-C90D-1B70AE508C5A}"/>
          </ac:inkMkLst>
        </pc:inkChg>
        <pc:inkChg chg="add del mod">
          <ac:chgData name="Tim Cook" userId="d1c7cfb340f2c7ab" providerId="LiveId" clId="{AA61B628-0002-41C2-BB56-7EEF1C724C38}" dt="2023-03-01T00:18:59.876" v="709"/>
          <ac:inkMkLst>
            <pc:docMk/>
            <pc:sldMk cId="173392328" sldId="426"/>
            <ac:inkMk id="117" creationId="{4C06E258-6944-0FF3-7138-15F5ED103A61}"/>
          </ac:inkMkLst>
        </pc:inkChg>
        <pc:inkChg chg="add del mod">
          <ac:chgData name="Tim Cook" userId="d1c7cfb340f2c7ab" providerId="LiveId" clId="{AA61B628-0002-41C2-BB56-7EEF1C724C38}" dt="2023-03-01T00:18:59.876" v="710"/>
          <ac:inkMkLst>
            <pc:docMk/>
            <pc:sldMk cId="173392328" sldId="426"/>
            <ac:inkMk id="118" creationId="{3842C8C6-7CF9-CB3B-B9AF-E50B3290E7F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1" creationId="{6265FEFA-2C16-682D-AE8E-0F09F9DA861F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2" creationId="{072000C1-E898-BE8F-9062-25F9EECF130D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3" creationId="{66D21870-0EBC-7D93-4D64-4148959BC74D}"/>
          </ac:inkMkLst>
        </pc:inkChg>
        <pc:inkChg chg="add del mod">
          <ac:chgData name="Tim Cook" userId="d1c7cfb340f2c7ab" providerId="LiveId" clId="{AA61B628-0002-41C2-BB56-7EEF1C724C38}" dt="2023-03-01T00:19:11.834" v="733"/>
          <ac:inkMkLst>
            <pc:docMk/>
            <pc:sldMk cId="173392328" sldId="426"/>
            <ac:inkMk id="124" creationId="{B6CDB371-8A32-4044-6ED8-8F7570B4ADB6}"/>
          </ac:inkMkLst>
        </pc:inkChg>
        <pc:inkChg chg="add del mod">
          <ac:chgData name="Tim Cook" userId="d1c7cfb340f2c7ab" providerId="LiveId" clId="{AA61B628-0002-41C2-BB56-7EEF1C724C38}" dt="2023-03-01T00:19:11.834" v="732"/>
          <ac:inkMkLst>
            <pc:docMk/>
            <pc:sldMk cId="173392328" sldId="426"/>
            <ac:inkMk id="125" creationId="{0DEA361A-6E3F-6473-FEF9-4429B9A3B4EE}"/>
          </ac:inkMkLst>
        </pc:inkChg>
        <pc:inkChg chg="add del mod">
          <ac:chgData name="Tim Cook" userId="d1c7cfb340f2c7ab" providerId="LiveId" clId="{AA61B628-0002-41C2-BB56-7EEF1C724C38}" dt="2023-03-01T00:19:11.834" v="731"/>
          <ac:inkMkLst>
            <pc:docMk/>
            <pc:sldMk cId="173392328" sldId="426"/>
            <ac:inkMk id="126" creationId="{5D08FF17-727E-D944-2D3F-A0C5204601AA}"/>
          </ac:inkMkLst>
        </pc:inkChg>
        <pc:inkChg chg="add del mod">
          <ac:chgData name="Tim Cook" userId="d1c7cfb340f2c7ab" providerId="LiveId" clId="{AA61B628-0002-41C2-BB56-7EEF1C724C38}" dt="2023-03-01T00:19:11.834" v="730"/>
          <ac:inkMkLst>
            <pc:docMk/>
            <pc:sldMk cId="173392328" sldId="426"/>
            <ac:inkMk id="127" creationId="{F3A4C043-A688-D259-684F-C77D039592D2}"/>
          </ac:inkMkLst>
        </pc:inkChg>
        <pc:inkChg chg="add del mod">
          <ac:chgData name="Tim Cook" userId="d1c7cfb340f2c7ab" providerId="LiveId" clId="{AA61B628-0002-41C2-BB56-7EEF1C724C38}" dt="2023-03-01T00:19:13.312" v="734"/>
          <ac:inkMkLst>
            <pc:docMk/>
            <pc:sldMk cId="173392328" sldId="426"/>
            <ac:inkMk id="128" creationId="{A3F5381A-0E4C-240E-7F2D-38E166E3D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9" creationId="{472F20FD-BD6B-2D8F-4626-FB048CFBB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0" creationId="{AE935AA1-6CDA-3712-172B-A0981A06D88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1" creationId="{5399F45A-B67C-CB34-8167-E953C9433C2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2" creationId="{46ACA1A1-4737-9F53-39D3-6756B2C4A6EC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3" creationId="{213FE85C-E377-7952-37E6-F3A708DD6A1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4" creationId="{CAAFA5D7-3B34-ADF3-99CC-3EE8FC2AE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5" creationId="{FE1348E7-5BD6-DC2E-8771-D1E39489C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9" creationId="{238474BB-636E-C4CE-0706-321AC9B6408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0" creationId="{85FE42E9-6C39-F205-E19B-0997DC66717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1" creationId="{465190F8-E246-B8F6-463B-3BF779154F7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2" creationId="{29F9BA77-145E-C67D-3D63-19D4219C47DE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3" creationId="{A6754A76-1A2D-2D83-A4DB-19A9110F3BC9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5" creationId="{3D4C5170-719D-2E81-9A36-96CDEDD3E3F7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6" creationId="{5281E35D-4525-47A9-EAB5-55D6A338C113}"/>
          </ac:inkMkLst>
        </pc:inkChg>
      </pc:sldChg>
      <pc:sldChg chg="addSp delSp modSp mod">
        <pc:chgData name="Tim Cook" userId="d1c7cfb340f2c7ab" providerId="LiveId" clId="{AA61B628-0002-41C2-BB56-7EEF1C724C38}" dt="2023-03-01T00:22:04.433" v="793"/>
        <pc:sldMkLst>
          <pc:docMk/>
          <pc:sldMk cId="2482337855" sldId="428"/>
        </pc:sldMkLst>
        <pc:spChg chg="mod">
          <ac:chgData name="Tim Cook" userId="d1c7cfb340f2c7ab" providerId="LiveId" clId="{AA61B628-0002-41C2-BB56-7EEF1C724C38}" dt="2023-03-01T00:21:53.395" v="791" actId="1076"/>
          <ac:spMkLst>
            <pc:docMk/>
            <pc:sldMk cId="2482337855" sldId="428"/>
            <ac:spMk id="2" creationId="{49BACB87-F0B8-CB36-5E74-9A7672DB7341}"/>
          </ac:spMkLst>
        </pc:spChg>
        <pc:grpChg chg="del mod">
          <ac:chgData name="Tim Cook" userId="d1c7cfb340f2c7ab" providerId="LiveId" clId="{AA61B628-0002-41C2-BB56-7EEF1C724C38}" dt="2023-03-01T00:20:25.146" v="766"/>
          <ac:grpSpMkLst>
            <pc:docMk/>
            <pc:sldMk cId="2482337855" sldId="428"/>
            <ac:grpSpMk id="13" creationId="{99E99A2E-F053-D741-4C94-AFEC0D6FCBC6}"/>
          </ac:grpSpMkLst>
        </pc:grpChg>
        <pc:grpChg chg="del 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AA61B628-0002-41C2-BB56-7EEF1C724C38}" dt="2023-03-01T00:20:31.013" v="777"/>
          <ac:grpSpMkLst>
            <pc:docMk/>
            <pc:sldMk cId="2482337855" sldId="428"/>
            <ac:grpSpMk id="26" creationId="{F801BD97-63AE-2B4E-99D5-0FCB0F5ADA4A}"/>
          </ac:grpSpMkLst>
        </pc:grpChg>
        <pc:grpChg chg="del mod">
          <ac:chgData name="Tim Cook" userId="d1c7cfb340f2c7ab" providerId="LiveId" clId="{AA61B628-0002-41C2-BB56-7EEF1C724C38}" dt="2023-03-01T00:20:33.560" v="782"/>
          <ac:grpSpMkLst>
            <pc:docMk/>
            <pc:sldMk cId="2482337855" sldId="428"/>
            <ac:grpSpMk id="29" creationId="{7D350945-146E-986B-BE1E-1D4E4B05F6C1}"/>
          </ac:grpSpMkLst>
        </pc:grpChg>
        <pc:grpChg chg="del mod">
          <ac:chgData name="Tim Cook" userId="d1c7cfb340f2c7ab" providerId="LiveId" clId="{AA61B628-0002-41C2-BB56-7EEF1C724C38}" dt="2023-03-01T00:21:30.692" v="786"/>
          <ac:grpSpMkLst>
            <pc:docMk/>
            <pc:sldMk cId="2482337855" sldId="428"/>
            <ac:grpSpMk id="32" creationId="{742D0E87-2517-D3C0-9AB2-4B27A139154B}"/>
          </ac:grpSpMkLst>
        </pc:grpChg>
        <pc:grpChg chg="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35" creationId="{07CF34AE-97B7-920E-D0B5-DDF3CCCB03CD}"/>
          </ac:grpSpMkLst>
        </pc:grpChg>
        <pc:inkChg chg="add del">
          <ac:chgData name="Tim Cook" userId="d1c7cfb340f2c7ab" providerId="LiveId" clId="{AA61B628-0002-41C2-BB56-7EEF1C724C38}" dt="2023-03-01T00:20:18.981" v="751"/>
          <ac:inkMkLst>
            <pc:docMk/>
            <pc:sldMk cId="2482337855" sldId="428"/>
            <ac:inkMk id="3" creationId="{F1EE69BD-34B8-1077-B57E-A9F960E3AE7B}"/>
          </ac:inkMkLst>
        </pc:inkChg>
        <pc:inkChg chg="add del">
          <ac:chgData name="Tim Cook" userId="d1c7cfb340f2c7ab" providerId="LiveId" clId="{AA61B628-0002-41C2-BB56-7EEF1C724C38}" dt="2023-03-01T00:20:18.981" v="754"/>
          <ac:inkMkLst>
            <pc:docMk/>
            <pc:sldMk cId="2482337855" sldId="428"/>
            <ac:inkMk id="4" creationId="{6ACFD293-85F2-EF35-B9E7-80E529AEFD81}"/>
          </ac:inkMkLst>
        </pc:inkChg>
        <pc:inkChg chg="add del">
          <ac:chgData name="Tim Cook" userId="d1c7cfb340f2c7ab" providerId="LiveId" clId="{AA61B628-0002-41C2-BB56-7EEF1C724C38}" dt="2023-03-01T00:20:18.981" v="752"/>
          <ac:inkMkLst>
            <pc:docMk/>
            <pc:sldMk cId="2482337855" sldId="428"/>
            <ac:inkMk id="5" creationId="{9CF7319B-A4D5-A8E9-71A4-B8FAB229FBC9}"/>
          </ac:inkMkLst>
        </pc:inkChg>
        <pc:inkChg chg="add del">
          <ac:chgData name="Tim Cook" userId="d1c7cfb340f2c7ab" providerId="LiveId" clId="{AA61B628-0002-41C2-BB56-7EEF1C724C38}" dt="2023-03-01T00:20:18.981" v="753"/>
          <ac:inkMkLst>
            <pc:docMk/>
            <pc:sldMk cId="2482337855" sldId="428"/>
            <ac:inkMk id="6" creationId="{D3925AF9-8A6A-69FD-4B2F-FF9B60DE4BD2}"/>
          </ac:inkMkLst>
        </pc:inkChg>
        <pc:inkChg chg="add del">
          <ac:chgData name="Tim Cook" userId="d1c7cfb340f2c7ab" providerId="LiveId" clId="{AA61B628-0002-41C2-BB56-7EEF1C724C38}" dt="2023-03-01T00:20:18.981" v="755"/>
          <ac:inkMkLst>
            <pc:docMk/>
            <pc:sldMk cId="2482337855" sldId="428"/>
            <ac:inkMk id="7" creationId="{DC9A8DD0-ED79-493A-D0D7-73CB1395D7E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8" creationId="{675DC46D-0DFD-F4E3-4763-9820E4D56A8C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9" creationId="{4EA55DA2-7BB2-ECE9-BCBD-9638AD400A5B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0" creationId="{AECF87BF-C599-F34E-D99D-5C3655304D8A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1" creationId="{5E0D9911-CAEE-CDD6-00B9-E14E206CA395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2" creationId="{30135A39-23BC-EC0F-457F-9F1BA4C31FA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4" creationId="{9AD0EE2D-D9B7-0413-9BAA-867383BC8FC1}"/>
          </ac:inkMkLst>
        </pc:inkChg>
        <pc:inkChg chg="add del mod">
          <ac:chgData name="Tim Cook" userId="d1c7cfb340f2c7ab" providerId="LiveId" clId="{AA61B628-0002-41C2-BB56-7EEF1C724C38}" dt="2023-03-01T00:20:26.714" v="768"/>
          <ac:inkMkLst>
            <pc:docMk/>
            <pc:sldMk cId="2482337855" sldId="428"/>
            <ac:inkMk id="15" creationId="{4AC61AE3-D954-15F9-E5DE-7CF50162D53B}"/>
          </ac:inkMkLst>
        </pc:inkChg>
        <pc:inkChg chg="add del mod">
          <ac:chgData name="Tim Cook" userId="d1c7cfb340f2c7ab" providerId="LiveId" clId="{AA61B628-0002-41C2-BB56-7EEF1C724C38}" dt="2023-03-01T00:20:26.714" v="767"/>
          <ac:inkMkLst>
            <pc:docMk/>
            <pc:sldMk cId="2482337855" sldId="428"/>
            <ac:inkMk id="16" creationId="{BA46B0D0-09D0-7C15-5E76-F2195BE3CB80}"/>
          </ac:inkMkLst>
        </pc:inkChg>
        <pc:inkChg chg="add del mod">
          <ac:chgData name="Tim Cook" userId="d1c7cfb340f2c7ab" providerId="LiveId" clId="{AA61B628-0002-41C2-BB56-7EEF1C724C38}" dt="2023-03-01T00:20:26.714" v="769"/>
          <ac:inkMkLst>
            <pc:docMk/>
            <pc:sldMk cId="2482337855" sldId="428"/>
            <ac:inkMk id="17" creationId="{6AD0895D-5E4D-1868-15EC-99C852057F95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19" creationId="{3A41BD7E-5654-4132-07C2-C7FC9210C7C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0" creationId="{353A95D9-BA9E-96D6-BE0A-3CD4886A329F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1" creationId="{B09342B3-2EF5-A7FE-0AE6-18C738F97CA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2" creationId="{13FC9880-5990-8EE4-2821-1C4040041803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3" creationId="{DC820C4C-EFF9-5FCA-872A-1719767183EB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4" creationId="{DCF5E7B5-F6EB-1953-2D9F-64A215D5F887}"/>
          </ac:inkMkLst>
        </pc:inkChg>
        <pc:inkChg chg="add del mod">
          <ac:chgData name="Tim Cook" userId="d1c7cfb340f2c7ab" providerId="LiveId" clId="{AA61B628-0002-41C2-BB56-7EEF1C724C38}" dt="2023-03-01T00:21:30.692" v="788"/>
          <ac:inkMkLst>
            <pc:docMk/>
            <pc:sldMk cId="2482337855" sldId="428"/>
            <ac:inkMk id="25" creationId="{9CBBA33E-46AA-11C0-8C31-597AB271C4A7}"/>
          </ac:inkMkLst>
        </pc:inkChg>
        <pc:inkChg chg="add del mod">
          <ac:chgData name="Tim Cook" userId="d1c7cfb340f2c7ab" providerId="LiveId" clId="{AA61B628-0002-41C2-BB56-7EEF1C724C38}" dt="2023-03-01T00:20:33.560" v="781"/>
          <ac:inkMkLst>
            <pc:docMk/>
            <pc:sldMk cId="2482337855" sldId="428"/>
            <ac:inkMk id="27" creationId="{2D35E1EC-4E50-9FB1-18CB-73B8F4F7EA83}"/>
          </ac:inkMkLst>
        </pc:inkChg>
        <pc:inkChg chg="add del mod">
          <ac:chgData name="Tim Cook" userId="d1c7cfb340f2c7ab" providerId="LiveId" clId="{AA61B628-0002-41C2-BB56-7EEF1C724C38}" dt="2023-03-01T00:20:33.560" v="782"/>
          <ac:inkMkLst>
            <pc:docMk/>
            <pc:sldMk cId="2482337855" sldId="428"/>
            <ac:inkMk id="28" creationId="{8A9E9829-63F1-E434-C0DB-CBF099B10C80}"/>
          </ac:inkMkLst>
        </pc:inkChg>
        <pc:inkChg chg="add del mod">
          <ac:chgData name="Tim Cook" userId="d1c7cfb340f2c7ab" providerId="LiveId" clId="{AA61B628-0002-41C2-BB56-7EEF1C724C38}" dt="2023-03-01T00:21:30.692" v="786"/>
          <ac:inkMkLst>
            <pc:docMk/>
            <pc:sldMk cId="2482337855" sldId="428"/>
            <ac:inkMk id="30" creationId="{83E60B59-CB40-616F-2351-3FB1A6F906C7}"/>
          </ac:inkMkLst>
        </pc:inkChg>
        <pc:inkChg chg="add del mod">
          <ac:chgData name="Tim Cook" userId="d1c7cfb340f2c7ab" providerId="LiveId" clId="{AA61B628-0002-41C2-BB56-7EEF1C724C38}" dt="2023-03-01T00:21:30.692" v="787"/>
          <ac:inkMkLst>
            <pc:docMk/>
            <pc:sldMk cId="2482337855" sldId="428"/>
            <ac:inkMk id="31" creationId="{8371FBF4-2051-A70B-EEE4-7EF0D3338D31}"/>
          </ac:inkMkLst>
        </pc:inkChg>
        <pc:inkChg chg="add">
          <ac:chgData name="Tim Cook" userId="d1c7cfb340f2c7ab" providerId="LiveId" clId="{AA61B628-0002-41C2-BB56-7EEF1C724C38}" dt="2023-03-01T00:21:32.818" v="789" actId="9405"/>
          <ac:inkMkLst>
            <pc:docMk/>
            <pc:sldMk cId="2482337855" sldId="428"/>
            <ac:inkMk id="33" creationId="{09AAA290-12DD-0678-A85B-AFDF3AAF2979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34" creationId="{E701C61D-B6A8-6070-53F8-C6206E3332C9}"/>
          </ac:inkMkLst>
        </pc:inkChg>
      </pc:sld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2DDD4B71-7E3B-4321-A77B-B985781EE193}"/>
    <pc:docChg chg="undo custSel addSld delSld modSld">
      <pc:chgData name="Tim Cook" userId="d1c7cfb340f2c7ab" providerId="LiveId" clId="{2DDD4B71-7E3B-4321-A77B-B985781EE193}" dt="2023-03-29T03:19:46.361" v="5903" actId="20577"/>
      <pc:docMkLst>
        <pc:docMk/>
      </pc:docMkLst>
      <pc:sldChg chg="modSp mod">
        <pc:chgData name="Tim Cook" userId="d1c7cfb340f2c7ab" providerId="LiveId" clId="{2DDD4B71-7E3B-4321-A77B-B985781EE193}" dt="2023-03-29T03:12:56.473" v="5894" actId="20577"/>
        <pc:sldMkLst>
          <pc:docMk/>
          <pc:sldMk cId="1484025802" sldId="449"/>
        </pc:sldMkLst>
        <pc:spChg chg="mod">
          <ac:chgData name="Tim Cook" userId="d1c7cfb340f2c7ab" providerId="LiveId" clId="{2DDD4B71-7E3B-4321-A77B-B985781EE193}" dt="2023-03-28T21:53:08.266" v="4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2DDD4B71-7E3B-4321-A77B-B985781EE193}" dt="2023-03-29T03:12:56.473" v="589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2DDD4B71-7E3B-4321-A77B-B985781EE193}" dt="2023-03-28T21:53:13.925" v="45" actId="47"/>
        <pc:sldMkLst>
          <pc:docMk/>
          <pc:sldMk cId="3335275008" sldId="464"/>
        </pc:sldMkLst>
      </pc:sldChg>
      <pc:sldChg chg="del">
        <pc:chgData name="Tim Cook" userId="d1c7cfb340f2c7ab" providerId="LiveId" clId="{2DDD4B71-7E3B-4321-A77B-B985781EE193}" dt="2023-03-28T21:53:14.371" v="46" actId="47"/>
        <pc:sldMkLst>
          <pc:docMk/>
          <pc:sldMk cId="2594090708" sldId="465"/>
        </pc:sldMkLst>
      </pc:sldChg>
      <pc:sldChg chg="del">
        <pc:chgData name="Tim Cook" userId="d1c7cfb340f2c7ab" providerId="LiveId" clId="{2DDD4B71-7E3B-4321-A77B-B985781EE193}" dt="2023-03-28T21:53:14.802" v="47" actId="47"/>
        <pc:sldMkLst>
          <pc:docMk/>
          <pc:sldMk cId="1751585905" sldId="466"/>
        </pc:sldMkLst>
      </pc:sldChg>
      <pc:sldChg chg="del">
        <pc:chgData name="Tim Cook" userId="d1c7cfb340f2c7ab" providerId="LiveId" clId="{2DDD4B71-7E3B-4321-A77B-B985781EE193}" dt="2023-03-28T21:53:15.772" v="49" actId="47"/>
        <pc:sldMkLst>
          <pc:docMk/>
          <pc:sldMk cId="1237977900" sldId="467"/>
        </pc:sldMkLst>
      </pc:sldChg>
      <pc:sldChg chg="del">
        <pc:chgData name="Tim Cook" userId="d1c7cfb340f2c7ab" providerId="LiveId" clId="{2DDD4B71-7E3B-4321-A77B-B985781EE193}" dt="2023-03-28T21:53:20.025" v="52" actId="47"/>
        <pc:sldMkLst>
          <pc:docMk/>
          <pc:sldMk cId="1235306705" sldId="468"/>
        </pc:sldMkLst>
      </pc:sldChg>
      <pc:sldChg chg="del">
        <pc:chgData name="Tim Cook" userId="d1c7cfb340f2c7ab" providerId="LiveId" clId="{2DDD4B71-7E3B-4321-A77B-B985781EE193}" dt="2023-03-28T21:53:20.224" v="53" actId="47"/>
        <pc:sldMkLst>
          <pc:docMk/>
          <pc:sldMk cId="937315450" sldId="469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536545073" sldId="470"/>
        </pc:sldMkLst>
        <pc:spChg chg="mod">
          <ac:chgData name="Tim Cook" userId="d1c7cfb340f2c7ab" providerId="LiveId" clId="{2DDD4B71-7E3B-4321-A77B-B985781EE193}" dt="2023-03-28T21:53:50.099" v="114" actId="20577"/>
          <ac:spMkLst>
            <pc:docMk/>
            <pc:sldMk cId="1536545073" sldId="470"/>
            <ac:spMk id="2" creationId="{C2181041-9095-CBC8-519B-3E95A89E3EDA}"/>
          </ac:spMkLst>
        </pc:spChg>
        <pc:spChg chg="mod">
          <ac:chgData name="Tim Cook" userId="d1c7cfb340f2c7ab" providerId="LiveId" clId="{2DDD4B71-7E3B-4321-A77B-B985781EE193}" dt="2023-03-28T23:41:38.514" v="5771" actId="6549"/>
          <ac:spMkLst>
            <pc:docMk/>
            <pc:sldMk cId="1536545073" sldId="470"/>
            <ac:spMk id="3" creationId="{1907BED0-278B-6223-B78B-4E02D14A0EBE}"/>
          </ac:spMkLst>
        </pc:spChg>
      </pc:sldChg>
      <pc:sldChg chg="modSp new add del mod">
        <pc:chgData name="Tim Cook" userId="d1c7cfb340f2c7ab" providerId="LiveId" clId="{2DDD4B71-7E3B-4321-A77B-B985781EE193}" dt="2023-03-29T03:19:46.361" v="5903" actId="20577"/>
        <pc:sldMkLst>
          <pc:docMk/>
          <pc:sldMk cId="3398425779" sldId="471"/>
        </pc:sldMkLst>
        <pc:spChg chg="mod">
          <ac:chgData name="Tim Cook" userId="d1c7cfb340f2c7ab" providerId="LiveId" clId="{2DDD4B71-7E3B-4321-A77B-B985781EE193}" dt="2023-03-28T21:55:26.803" v="510" actId="20577"/>
          <ac:spMkLst>
            <pc:docMk/>
            <pc:sldMk cId="3398425779" sldId="471"/>
            <ac:spMk id="2" creationId="{C34B5353-90F7-820C-EB05-49134F5AFBA7}"/>
          </ac:spMkLst>
        </pc:spChg>
        <pc:spChg chg="mod">
          <ac:chgData name="Tim Cook" userId="d1c7cfb340f2c7ab" providerId="LiveId" clId="{2DDD4B71-7E3B-4321-A77B-B985781EE193}" dt="2023-03-29T03:19:46.361" v="5903" actId="20577"/>
          <ac:spMkLst>
            <pc:docMk/>
            <pc:sldMk cId="3398425779" sldId="471"/>
            <ac:spMk id="3" creationId="{EA40DFDB-1B3D-B01F-CDBC-FD4E4996C572}"/>
          </ac:spMkLst>
        </pc:spChg>
      </pc:sldChg>
      <pc:sldChg chg="del">
        <pc:chgData name="Tim Cook" userId="d1c7cfb340f2c7ab" providerId="LiveId" clId="{2DDD4B71-7E3B-4321-A77B-B985781EE193}" dt="2023-03-28T21:53:15.199" v="48" actId="47"/>
        <pc:sldMkLst>
          <pc:docMk/>
          <pc:sldMk cId="4012230917" sldId="471"/>
        </pc:sldMkLst>
      </pc:sldChg>
      <pc:sldChg chg="del">
        <pc:chgData name="Tim Cook" userId="d1c7cfb340f2c7ab" providerId="LiveId" clId="{2DDD4B71-7E3B-4321-A77B-B985781EE193}" dt="2023-03-28T21:53:16.263" v="50" actId="47"/>
        <pc:sldMkLst>
          <pc:docMk/>
          <pc:sldMk cId="1509069945" sldId="472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985909236" sldId="472"/>
        </pc:sldMkLst>
        <pc:spChg chg="mod">
          <ac:chgData name="Tim Cook" userId="d1c7cfb340f2c7ab" providerId="LiveId" clId="{2DDD4B71-7E3B-4321-A77B-B985781EE193}" dt="2023-03-28T22:03:22.951" v="991"/>
          <ac:spMkLst>
            <pc:docMk/>
            <pc:sldMk cId="1985909236" sldId="472"/>
            <ac:spMk id="2" creationId="{813A3618-94BF-C048-6FA1-EAE6B67AA26B}"/>
          </ac:spMkLst>
        </pc:spChg>
        <pc:spChg chg="mod">
          <ac:chgData name="Tim Cook" userId="d1c7cfb340f2c7ab" providerId="LiveId" clId="{2DDD4B71-7E3B-4321-A77B-B985781EE193}" dt="2023-03-28T23:05:23.960" v="5713" actId="20577"/>
          <ac:spMkLst>
            <pc:docMk/>
            <pc:sldMk cId="1985909236" sldId="472"/>
            <ac:spMk id="3" creationId="{17256862-C2B8-9B90-8D72-269D0E86D459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3222248560" sldId="473"/>
        </pc:sldMkLst>
        <pc:spChg chg="mod">
          <ac:chgData name="Tim Cook" userId="d1c7cfb340f2c7ab" providerId="LiveId" clId="{2DDD4B71-7E3B-4321-A77B-B985781EE193}" dt="2023-03-28T22:35:40.772" v="4933" actId="20577"/>
          <ac:spMkLst>
            <pc:docMk/>
            <pc:sldMk cId="3222248560" sldId="473"/>
            <ac:spMk id="2" creationId="{2CEF95B9-4D7B-65D7-EA59-7169B56D004B}"/>
          </ac:spMkLst>
        </pc:spChg>
        <pc:spChg chg="mod">
          <ac:chgData name="Tim Cook" userId="d1c7cfb340f2c7ab" providerId="LiveId" clId="{2DDD4B71-7E3B-4321-A77B-B985781EE193}" dt="2023-03-28T22:35:32.137" v="4894" actId="20577"/>
          <ac:spMkLst>
            <pc:docMk/>
            <pc:sldMk cId="3222248560" sldId="473"/>
            <ac:spMk id="3" creationId="{066264D6-649B-16D5-5285-EFC8674CE2F2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112326395" sldId="474"/>
        </pc:sldMkLst>
        <pc:spChg chg="mod">
          <ac:chgData name="Tim Cook" userId="d1c7cfb340f2c7ab" providerId="LiveId" clId="{2DDD4B71-7E3B-4321-A77B-B985781EE193}" dt="2023-03-28T22:35:44.233" v="4934"/>
          <ac:spMkLst>
            <pc:docMk/>
            <pc:sldMk cId="1112326395" sldId="474"/>
            <ac:spMk id="2" creationId="{CB0E5200-E70B-C764-F50E-8320350CC52C}"/>
          </ac:spMkLst>
        </pc:spChg>
        <pc:spChg chg="mod">
          <ac:chgData name="Tim Cook" userId="d1c7cfb340f2c7ab" providerId="LiveId" clId="{2DDD4B71-7E3B-4321-A77B-B985781EE193}" dt="2023-03-28T23:41:00.206" v="5715" actId="14100"/>
          <ac:spMkLst>
            <pc:docMk/>
            <pc:sldMk cId="1112326395" sldId="474"/>
            <ac:spMk id="3" creationId="{498D63DC-6056-9C99-DC6A-8744B4FDD328}"/>
          </ac:spMkLst>
        </pc:spChg>
      </pc:sldChg>
      <pc:sldChg chg="delSp modSp new mod">
        <pc:chgData name="Tim Cook" userId="d1c7cfb340f2c7ab" providerId="LiveId" clId="{2DDD4B71-7E3B-4321-A77B-B985781EE193}" dt="2023-03-28T22:29:53.878" v="4409" actId="478"/>
        <pc:sldMkLst>
          <pc:docMk/>
          <pc:sldMk cId="3273576346" sldId="475"/>
        </pc:sldMkLst>
        <pc:spChg chg="mod">
          <ac:chgData name="Tim Cook" userId="d1c7cfb340f2c7ab" providerId="LiveId" clId="{2DDD4B71-7E3B-4321-A77B-B985781EE193}" dt="2023-03-28T22:29:42.157" v="4408" actId="20577"/>
          <ac:spMkLst>
            <pc:docMk/>
            <pc:sldMk cId="3273576346" sldId="475"/>
            <ac:spMk id="2" creationId="{9C1EAC54-2E61-8FFC-A0AB-36337D8F87D1}"/>
          </ac:spMkLst>
        </pc:spChg>
        <pc:spChg chg="del">
          <ac:chgData name="Tim Cook" userId="d1c7cfb340f2c7ab" providerId="LiveId" clId="{2DDD4B71-7E3B-4321-A77B-B985781EE193}" dt="2023-03-28T22:29:53.878" v="4409" actId="478"/>
          <ac:spMkLst>
            <pc:docMk/>
            <pc:sldMk cId="3273576346" sldId="475"/>
            <ac:spMk id="3" creationId="{B37B6539-E1C6-55C5-B888-BB081E7226F0}"/>
          </ac:spMkLst>
        </pc:spChg>
      </pc:sldChg>
      <pc:sldChg chg="addSp delSp modSp new mod">
        <pc:chgData name="Tim Cook" userId="d1c7cfb340f2c7ab" providerId="LiveId" clId="{2DDD4B71-7E3B-4321-A77B-B985781EE193}" dt="2023-03-29T01:01:04.993" v="5889" actId="1076"/>
        <pc:sldMkLst>
          <pc:docMk/>
          <pc:sldMk cId="2799099025" sldId="476"/>
        </pc:sldMkLst>
        <pc:spChg chg="mod">
          <ac:chgData name="Tim Cook" userId="d1c7cfb340f2c7ab" providerId="LiveId" clId="{2DDD4B71-7E3B-4321-A77B-B985781EE193}" dt="2023-03-29T00:46:43.786" v="5871" actId="20577"/>
          <ac:spMkLst>
            <pc:docMk/>
            <pc:sldMk cId="2799099025" sldId="476"/>
            <ac:spMk id="2" creationId="{9ECB401D-32F5-2EE1-08E4-394ADBA3B8BF}"/>
          </ac:spMkLst>
        </pc:spChg>
        <pc:spChg chg="del">
          <ac:chgData name="Tim Cook" userId="d1c7cfb340f2c7ab" providerId="LiveId" clId="{2DDD4B71-7E3B-4321-A77B-B985781EE193}" dt="2023-03-28T22:30:11.810" v="4458" actId="478"/>
          <ac:spMkLst>
            <pc:docMk/>
            <pc:sldMk cId="2799099025" sldId="476"/>
            <ac:spMk id="3" creationId="{30C54B61-6388-31FF-B756-C11312464611}"/>
          </ac:spMkLst>
        </pc:s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17" creationId="{6BA36380-D1CE-A81E-4F1D-B81C530467B8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27" creationId="{12901F30-B094-B683-290B-9CB8728EEC4E}"/>
          </ac:grpSpMkLst>
        </pc:gr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32" creationId="{DD641DC7-B536-D226-61C5-4458FEE08317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49" creationId="{4FA2F8B1-47C5-DFB8-43B8-1C5DCAFB8889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2" creationId="{0E4C541C-95C9-AE2E-8B98-3E0A566CBE20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7" creationId="{202A6642-E61F-4CAD-41CA-973A6FB6F5B6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60" creationId="{7268547D-A0D0-8225-4F1C-736A75228449}"/>
          </ac:grpSpMkLst>
        </pc:grpChg>
        <pc:inkChg chg="mod">
          <ac:chgData name="Tim Cook" userId="d1c7cfb340f2c7ab" providerId="LiveId" clId="{2DDD4B71-7E3B-4321-A77B-B985781EE193}" dt="2023-03-29T00:54:42.428" v="5882" actId="1076"/>
          <ac:inkMkLst>
            <pc:docMk/>
            <pc:sldMk cId="2799099025" sldId="476"/>
            <ac:inkMk id="20" creationId="{D719166C-1ABD-EB1E-0F53-49C6DA58B6FD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4" creationId="{79F69174-27D7-D201-CDD0-F2FE726D85C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5" creationId="{C5CF766C-2BDE-ECF4-2321-8E42A9DCD985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6" creationId="{037DF3AA-2CE2-73E3-9748-91AFA6A2B22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7" creationId="{B3EED470-AEB0-5274-7EC5-B7733F124A28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48" creationId="{4A0EA284-3A88-796A-E32C-236C6145C162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0" creationId="{CD8A4158-9A0F-81E0-2478-F5C23D238CE3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1" creationId="{0993DA8A-AB44-D215-3377-1DACBE2FB97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3" creationId="{5FB9104D-0B23-30E1-FD2E-7E57E3F9F0D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4" creationId="{78B21C9D-A370-F6FC-D5DA-6DE84C2ED050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5" creationId="{E0DCE3E0-BA0B-E459-B463-AB0EE046C34E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6" creationId="{39CABA35-0205-7981-CEC8-1B2252C1FDC7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8" creationId="{C5B34FEA-2973-F9D5-4B2A-A122498CDB3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9" creationId="{9A469DBE-D67C-548C-347F-2A79B9B3C7C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1" creationId="{43FF145E-A248-CA36-3D58-BABDB9752CA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2" creationId="{9571C1AE-5D58-AE33-FAD7-8525361DC35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3" creationId="{D8FC41FD-EE59-B3BD-7C97-9459A45CADDA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4" creationId="{20E29CDD-0115-F1BA-68BE-B7566C53B77C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5" creationId="{CDE6F4E1-89B6-A909-63CA-AC6DAD64EA33}"/>
          </ac:inkMkLst>
        </pc:inkChg>
        <pc:cxnChg chg="add mod">
          <ac:chgData name="Tim Cook" userId="d1c7cfb340f2c7ab" providerId="LiveId" clId="{2DDD4B71-7E3B-4321-A77B-B985781EE193}" dt="2023-03-29T00:59:18.730" v="5888" actId="208"/>
          <ac:cxnSpMkLst>
            <pc:docMk/>
            <pc:sldMk cId="2799099025" sldId="476"/>
            <ac:cxnSpMk id="4" creationId="{1ED5E71F-0FDD-A6F0-A36F-91DE88C395C9}"/>
          </ac:cxnSpMkLst>
        </pc:cxnChg>
      </pc:sldChg>
      <pc:sldChg chg="addSp delSp modSp new mod">
        <pc:chgData name="Tim Cook" userId="d1c7cfb340f2c7ab" providerId="LiveId" clId="{2DDD4B71-7E3B-4321-A77B-B985781EE193}" dt="2023-03-29T01:12:35.234" v="5892" actId="1076"/>
        <pc:sldMkLst>
          <pc:docMk/>
          <pc:sldMk cId="1739644181" sldId="477"/>
        </pc:sldMkLst>
        <pc:spChg chg="mod">
          <ac:chgData name="Tim Cook" userId="d1c7cfb340f2c7ab" providerId="LiveId" clId="{2DDD4B71-7E3B-4321-A77B-B985781EE193}" dt="2023-03-29T00:47:57.431" v="5880" actId="6549"/>
          <ac:spMkLst>
            <pc:docMk/>
            <pc:sldMk cId="1739644181" sldId="477"/>
            <ac:spMk id="2" creationId="{C4C05D02-EFAB-161C-1ED5-C8AFEB3B4F35}"/>
          </ac:spMkLst>
        </pc:spChg>
        <pc:spChg chg="del">
          <ac:chgData name="Tim Cook" userId="d1c7cfb340f2c7ab" providerId="LiveId" clId="{2DDD4B71-7E3B-4321-A77B-B985781EE193}" dt="2023-03-28T22:31:00.223" v="4572" actId="478"/>
          <ac:spMkLst>
            <pc:docMk/>
            <pc:sldMk cId="1739644181" sldId="477"/>
            <ac:spMk id="3" creationId="{D48840E9-95CC-4F4E-BA1C-39E270EC73C8}"/>
          </ac:spMkLst>
        </pc:spChg>
        <pc:grpChg chg="add mod">
          <ac:chgData name="Tim Cook" userId="d1c7cfb340f2c7ab" providerId="LiveId" clId="{2DDD4B71-7E3B-4321-A77B-B985781EE193}" dt="2023-03-29T01:12:35.234" v="5892" actId="1076"/>
          <ac:grpSpMkLst>
            <pc:docMk/>
            <pc:sldMk cId="1739644181" sldId="477"/>
            <ac:grpSpMk id="3" creationId="{754DE5FF-0DBF-9C49-6A1C-B2C2FF8A74A6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4" creationId="{80D1E228-3C26-EE37-FFB4-8A790A5578FD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" creationId="{512B0F1C-B10F-8791-84A8-45017AE50156}"/>
          </ac:grpSpMkLst>
        </pc:grpChg>
        <pc:grpChg chg="add mod">
          <ac:chgData name="Tim Cook" userId="d1c7cfb340f2c7ab" providerId="LiveId" clId="{2DDD4B71-7E3B-4321-A77B-B985781EE193}" dt="2023-03-29T00:39:16.386" v="5821" actId="1076"/>
          <ac:grpSpMkLst>
            <pc:docMk/>
            <pc:sldMk cId="1739644181" sldId="477"/>
            <ac:grpSpMk id="15" creationId="{76D6C93D-BB67-EEDA-D7D6-5DE9B0613E4E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8" creationId="{250B0937-9AE3-FFDF-7ABF-22D0A48F19DA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24" creationId="{1B96D5FD-482C-EAAD-4A8A-7FC18D675415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1" creationId="{6ADF5AFD-FF17-6ED0-1D94-1679B758F6E3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6" creationId="{7C1D526E-DC14-2AB0-D8E7-28095DBFB8E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2" creationId="{7F390A0E-85B9-A41D-6AEC-FCF14FC651D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4" creationId="{D072AAC4-9648-94A5-7BAA-2440EFABF28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13" creationId="{7B75F977-3393-62BA-6E5F-C33C57080976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48" creationId="{A04C9F08-35D9-3504-6202-423E7407F515}"/>
          </ac:grpSpMkLst>
        </pc:grp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8" creationId="{D7410DC4-9C78-E4F3-EC48-9FF853FE031D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4" creationId="{429C92D5-0D10-7E45-BE4E-2EA614D50ABB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5" creationId="{6689CF58-846B-632D-3F01-23E693BACD8C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6" creationId="{652813B9-0D55-01D5-CDFA-2B529B75DF7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6" creationId="{80A0E6EE-7CE7-26D0-23B5-21207C14E93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7" creationId="{06518458-1959-ED7A-ADC2-1ED55C79038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7" creationId="{323BFC00-30D7-F6F3-28A8-CA15C088BF7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1" creationId="{351CE3D0-8788-7EA0-65DE-B4D3015B38BE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2" creationId="{51E6631F-1A56-A38F-A856-AEB8FD7EFCDF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3" creationId="{B38062A8-3617-6BC7-9AAB-EE08CDB4020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5" creationId="{32B40ED5-28AE-6F4E-3AA8-544A23ADA5F5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6" creationId="{464C01BD-6EC4-1279-02A4-2E4B6BED0906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7" creationId="{87226F57-BC74-BC31-89D1-07A622BD09C4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8" creationId="{3377A4CE-D791-D304-7564-39FD9DC7B46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9" creationId="{08F284F2-2FAF-6361-F2B9-CC25F389CE13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30" creationId="{260387B4-CEDD-350C-39EA-061A1B6D203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2" creationId="{D1B9A3E2-DDFD-BBA7-AA9D-DC4D6B493D5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3" creationId="{7A38697D-1915-4CCD-0167-36DEBD6A1648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4" creationId="{9284F155-3B7E-6BE1-207B-082892FCDEC0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5" creationId="{2E435B31-D110-3050-CA19-F673B718DC7D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7" creationId="{9DD4702E-099D-C5B3-C196-E93F4B478561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8" creationId="{206A0EB8-B7E8-4084-69A5-8A2F7133A3E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9" creationId="{23B6D162-57A4-3BAE-952F-DC1DA847B845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0" creationId="{A780F1FA-0DC5-8F81-36B5-9090F689004C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1" creationId="{83095B51-07A0-5473-83BC-2E9EF4477628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2" creationId="{8CFBDD99-9B55-8486-0DFD-DB2425957C9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3" creationId="{FFC96DE1-921F-3AC2-0FC6-409E35E15A15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4" creationId="{845A72C9-4B4F-D9FF-8BD3-35FD154B3F3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80" creationId="{94588F6A-9DC1-4817-0D51-FE2B0B27B06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0" creationId="{A8EB4658-2115-DC58-2EDF-A15B257F6D0C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14" creationId="{F10127A3-0C23-431B-59E7-353F01B534EF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31" creationId="{59048894-46FA-8193-40E0-3C890CFA6E30}"/>
          </ac:inkMkLst>
        </pc:inkChg>
        <pc:cxnChg chg="add mod">
          <ac:chgData name="Tim Cook" userId="d1c7cfb340f2c7ab" providerId="LiveId" clId="{2DDD4B71-7E3B-4321-A77B-B985781EE193}" dt="2023-03-29T00:47:30.922" v="5878" actId="1035"/>
          <ac:cxnSpMkLst>
            <pc:docMk/>
            <pc:sldMk cId="1739644181" sldId="477"/>
            <ac:cxnSpMk id="149" creationId="{EA37CD2D-5B8E-E568-DC31-AE63AB940860}"/>
          </ac:cxnSpMkLst>
        </pc:cxnChg>
      </pc:sldChg>
      <pc:sldChg chg="new del">
        <pc:chgData name="Tim Cook" userId="d1c7cfb340f2c7ab" providerId="LiveId" clId="{2DDD4B71-7E3B-4321-A77B-B985781EE193}" dt="2023-03-28T22:40:21.926" v="5382" actId="47"/>
        <pc:sldMkLst>
          <pc:docMk/>
          <pc:sldMk cId="2952569833" sldId="478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2756074170" sldId="479"/>
        </pc:sldMkLst>
        <pc:spChg chg="mod">
          <ac:chgData name="Tim Cook" userId="d1c7cfb340f2c7ab" providerId="LiveId" clId="{2DDD4B71-7E3B-4321-A77B-B985781EE193}" dt="2023-03-28T22:36:58.093" v="5129" actId="20577"/>
          <ac:spMkLst>
            <pc:docMk/>
            <pc:sldMk cId="2756074170" sldId="479"/>
            <ac:spMk id="2" creationId="{0EBCAE7A-12E0-4B86-0116-DD098593FD1A}"/>
          </ac:spMkLst>
        </pc:spChg>
        <pc:spChg chg="mod">
          <ac:chgData name="Tim Cook" userId="d1c7cfb340f2c7ab" providerId="LiveId" clId="{2DDD4B71-7E3B-4321-A77B-B985781EE193}" dt="2023-03-28T22:38:49.902" v="5381" actId="20577"/>
          <ac:spMkLst>
            <pc:docMk/>
            <pc:sldMk cId="2756074170" sldId="479"/>
            <ac:spMk id="3" creationId="{2E02F8F6-DA1C-7F12-C140-65618BDBBA7D}"/>
          </ac:spMkLst>
        </pc:spChg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F2AF4ED8-12A0-4EA4-876A-83C50D36C513}"/>
    <pc:docChg chg="undo custSel addSld delSld modSld">
      <pc:chgData name="Tim Cook" userId="d1c7cfb340f2c7ab" providerId="LiveId" clId="{F2AF4ED8-12A0-4EA4-876A-83C50D36C513}" dt="2023-03-24T00:34:44.699" v="301" actId="1076"/>
      <pc:docMkLst>
        <pc:docMk/>
      </pc:docMkLst>
      <pc:sldChg chg="del">
        <pc:chgData name="Tim Cook" userId="d1c7cfb340f2c7ab" providerId="LiveId" clId="{F2AF4ED8-12A0-4EA4-876A-83C50D36C513}" dt="2023-03-23T23:47:49.609" v="0" actId="47"/>
        <pc:sldMkLst>
          <pc:docMk/>
          <pc:sldMk cId="4053217528" sldId="451"/>
        </pc:sldMkLst>
      </pc:sldChg>
      <pc:sldChg chg="del">
        <pc:chgData name="Tim Cook" userId="d1c7cfb340f2c7ab" providerId="LiveId" clId="{F2AF4ED8-12A0-4EA4-876A-83C50D36C513}" dt="2023-03-23T23:47:49.821" v="1" actId="47"/>
        <pc:sldMkLst>
          <pc:docMk/>
          <pc:sldMk cId="2589208940" sldId="452"/>
        </pc:sldMkLst>
      </pc:sldChg>
      <pc:sldChg chg="del">
        <pc:chgData name="Tim Cook" userId="d1c7cfb340f2c7ab" providerId="LiveId" clId="{F2AF4ED8-12A0-4EA4-876A-83C50D36C513}" dt="2023-03-23T23:47:50.123" v="2" actId="47"/>
        <pc:sldMkLst>
          <pc:docMk/>
          <pc:sldMk cId="921114455" sldId="453"/>
        </pc:sldMkLst>
      </pc:sldChg>
      <pc:sldChg chg="del">
        <pc:chgData name="Tim Cook" userId="d1c7cfb340f2c7ab" providerId="LiveId" clId="{F2AF4ED8-12A0-4EA4-876A-83C50D36C513}" dt="2023-03-23T23:47:50.625" v="3" actId="47"/>
        <pc:sldMkLst>
          <pc:docMk/>
          <pc:sldMk cId="1188232337" sldId="454"/>
        </pc:sldMkLst>
      </pc:sldChg>
      <pc:sldChg chg="del">
        <pc:chgData name="Tim Cook" userId="d1c7cfb340f2c7ab" providerId="LiveId" clId="{F2AF4ED8-12A0-4EA4-876A-83C50D36C513}" dt="2023-03-23T23:47:50.760" v="4" actId="47"/>
        <pc:sldMkLst>
          <pc:docMk/>
          <pc:sldMk cId="1381959363" sldId="455"/>
        </pc:sldMkLst>
      </pc:sldChg>
      <pc:sldChg chg="del">
        <pc:chgData name="Tim Cook" userId="d1c7cfb340f2c7ab" providerId="LiveId" clId="{F2AF4ED8-12A0-4EA4-876A-83C50D36C513}" dt="2023-03-23T23:48:19.658" v="6" actId="47"/>
        <pc:sldMkLst>
          <pc:docMk/>
          <pc:sldMk cId="3776161612" sldId="456"/>
        </pc:sldMkLst>
      </pc:sldChg>
      <pc:sldChg chg="add">
        <pc:chgData name="Tim Cook" userId="d1c7cfb340f2c7ab" providerId="LiveId" clId="{F2AF4ED8-12A0-4EA4-876A-83C50D36C513}" dt="2023-03-23T23:48:18.293" v="5"/>
        <pc:sldMkLst>
          <pc:docMk/>
          <pc:sldMk cId="4048246225" sldId="459"/>
        </pc:sldMkLst>
      </pc:sldChg>
      <pc:sldChg chg="delSp modSp new mod">
        <pc:chgData name="Tim Cook" userId="d1c7cfb340f2c7ab" providerId="LiveId" clId="{F2AF4ED8-12A0-4EA4-876A-83C50D36C513}" dt="2023-03-23T23:49:37.718" v="65" actId="478"/>
        <pc:sldMkLst>
          <pc:docMk/>
          <pc:sldMk cId="21017805" sldId="460"/>
        </pc:sldMkLst>
        <pc:spChg chg="mod">
          <ac:chgData name="Tim Cook" userId="d1c7cfb340f2c7ab" providerId="LiveId" clId="{F2AF4ED8-12A0-4EA4-876A-83C50D36C513}" dt="2023-03-23T23:49:35.366" v="64" actId="313"/>
          <ac:spMkLst>
            <pc:docMk/>
            <pc:sldMk cId="21017805" sldId="460"/>
            <ac:spMk id="2" creationId="{1B8E021F-E4E5-7DBA-29E5-9E317BB8F464}"/>
          </ac:spMkLst>
        </pc:spChg>
        <pc:spChg chg="del">
          <ac:chgData name="Tim Cook" userId="d1c7cfb340f2c7ab" providerId="LiveId" clId="{F2AF4ED8-12A0-4EA4-876A-83C50D36C513}" dt="2023-03-23T23:49:37.718" v="65" actId="478"/>
          <ac:spMkLst>
            <pc:docMk/>
            <pc:sldMk cId="21017805" sldId="460"/>
            <ac:spMk id="3" creationId="{234F25AF-1D40-F5C1-A87C-0D0DB3AA2F98}"/>
          </ac:spMkLst>
        </pc:spChg>
      </pc:sldChg>
      <pc:sldChg chg="delSp modSp new mod">
        <pc:chgData name="Tim Cook" userId="d1c7cfb340f2c7ab" providerId="LiveId" clId="{F2AF4ED8-12A0-4EA4-876A-83C50D36C513}" dt="2023-03-23T23:50:44.307" v="128" actId="478"/>
        <pc:sldMkLst>
          <pc:docMk/>
          <pc:sldMk cId="365444213" sldId="461"/>
        </pc:sldMkLst>
        <pc:spChg chg="mod">
          <ac:chgData name="Tim Cook" userId="d1c7cfb340f2c7ab" providerId="LiveId" clId="{F2AF4ED8-12A0-4EA4-876A-83C50D36C513}" dt="2023-03-23T23:50:26.049" v="127" actId="20577"/>
          <ac:spMkLst>
            <pc:docMk/>
            <pc:sldMk cId="365444213" sldId="461"/>
            <ac:spMk id="2" creationId="{E2FE2FED-A9AA-DB53-8704-3ADF9CC65FD7}"/>
          </ac:spMkLst>
        </pc:spChg>
        <pc:spChg chg="del">
          <ac:chgData name="Tim Cook" userId="d1c7cfb340f2c7ab" providerId="LiveId" clId="{F2AF4ED8-12A0-4EA4-876A-83C50D36C513}" dt="2023-03-23T23:50:44.307" v="128" actId="478"/>
          <ac:spMkLst>
            <pc:docMk/>
            <pc:sldMk cId="365444213" sldId="461"/>
            <ac:spMk id="3" creationId="{1F25CE42-3E88-A6B3-399E-837A53A1E067}"/>
          </ac:spMkLst>
        </pc:spChg>
      </pc:sldChg>
      <pc:sldChg chg="delSp modSp new mod">
        <pc:chgData name="Tim Cook" userId="d1c7cfb340f2c7ab" providerId="LiveId" clId="{F2AF4ED8-12A0-4EA4-876A-83C50D36C513}" dt="2023-03-23T23:55:00.128" v="286" actId="478"/>
        <pc:sldMkLst>
          <pc:docMk/>
          <pc:sldMk cId="1618069129" sldId="462"/>
        </pc:sldMkLst>
        <pc:spChg chg="mod">
          <ac:chgData name="Tim Cook" userId="d1c7cfb340f2c7ab" providerId="LiveId" clId="{F2AF4ED8-12A0-4EA4-876A-83C50D36C513}" dt="2023-03-23T23:53:04.506" v="173" actId="113"/>
          <ac:spMkLst>
            <pc:docMk/>
            <pc:sldMk cId="1618069129" sldId="462"/>
            <ac:spMk id="2" creationId="{2B1AAD78-75C1-C288-7CF7-2FD4AAD386D3}"/>
          </ac:spMkLst>
        </pc:spChg>
        <pc:spChg chg="del">
          <ac:chgData name="Tim Cook" userId="d1c7cfb340f2c7ab" providerId="LiveId" clId="{F2AF4ED8-12A0-4EA4-876A-83C50D36C513}" dt="2023-03-23T23:55:00.128" v="286" actId="478"/>
          <ac:spMkLst>
            <pc:docMk/>
            <pc:sldMk cId="1618069129" sldId="462"/>
            <ac:spMk id="3" creationId="{0E810F78-2C1A-84CE-0EB1-EBB6E6CB561D}"/>
          </ac:spMkLst>
        </pc:spChg>
      </pc:sldChg>
      <pc:sldChg chg="delSp modSp new mod">
        <pc:chgData name="Tim Cook" userId="d1c7cfb340f2c7ab" providerId="LiveId" clId="{F2AF4ED8-12A0-4EA4-876A-83C50D36C513}" dt="2023-03-24T00:29:20.526" v="291" actId="1076"/>
        <pc:sldMkLst>
          <pc:docMk/>
          <pc:sldMk cId="3335481930" sldId="463"/>
        </pc:sldMkLst>
        <pc:spChg chg="mod">
          <ac:chgData name="Tim Cook" userId="d1c7cfb340f2c7ab" providerId="LiveId" clId="{F2AF4ED8-12A0-4EA4-876A-83C50D36C513}" dt="2023-03-24T00:01:57.803" v="288" actId="20577"/>
          <ac:spMkLst>
            <pc:docMk/>
            <pc:sldMk cId="3335481930" sldId="463"/>
            <ac:spMk id="2" creationId="{F9AE0E81-66AB-ECCB-A4EE-442ECA667B22}"/>
          </ac:spMkLst>
        </pc:spChg>
        <pc:spChg chg="del">
          <ac:chgData name="Tim Cook" userId="d1c7cfb340f2c7ab" providerId="LiveId" clId="{F2AF4ED8-12A0-4EA4-876A-83C50D36C513}" dt="2023-03-23T23:55:01.488" v="287" actId="478"/>
          <ac:spMkLst>
            <pc:docMk/>
            <pc:sldMk cId="3335481930" sldId="463"/>
            <ac:spMk id="3" creationId="{A3F2521E-A999-1012-E9FA-2C7DA8B21FC3}"/>
          </ac:spMkLst>
        </pc:s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8" creationId="{48832752-9AA4-2177-31C5-210F3CCCE1AE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5" creationId="{F701D08C-1733-78DB-585C-CF55B94FC6EC}"/>
          </ac:grpSpMkLst>
        </pc:grpChg>
        <pc:grpChg chg="mod">
          <ac:chgData name="Tim Cook" userId="d1c7cfb340f2c7ab" providerId="LiveId" clId="{F2AF4ED8-12A0-4EA4-876A-83C50D36C513}" dt="2023-03-24T00:25:55.404" v="289" actId="208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F2AF4ED8-12A0-4EA4-876A-83C50D36C513}" dt="2023-03-24T00:26:00.257" v="290" actId="208"/>
          <ac:grpSpMkLst>
            <pc:docMk/>
            <pc:sldMk cId="3335481930" sldId="463"/>
            <ac:grpSpMk id="143" creationId="{206A68A3-FEC8-5437-2223-7D6C4504DD59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72" creationId="{4A00CAD6-441E-6792-3250-02A7E1C0000F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225" creationId="{DF4ABC7E-99B0-0AFD-D0FD-FE6DADB8B413}"/>
          </ac:grpSpMkLst>
        </pc:grp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25" creationId="{827B5228-8301-932F-5A83-FE71BF1C6EB1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48" creationId="{69FE5102-31AD-70DB-7DDB-CE4B5A4E3A16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50" creationId="{EF74AF30-666D-5FA8-AB73-4D9B032609D8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146" creationId="{959C0637-F8FD-344C-977C-2C219E7BD47C}"/>
          </ac:inkMkLst>
        </pc:inkChg>
      </pc:sldChg>
      <pc:sldChg chg="addSp delSp modSp new mod">
        <pc:chgData name="Tim Cook" userId="d1c7cfb340f2c7ab" providerId="LiveId" clId="{F2AF4ED8-12A0-4EA4-876A-83C50D36C513}" dt="2023-03-24T00:34:44.699" v="301" actId="1076"/>
        <pc:sldMkLst>
          <pc:docMk/>
          <pc:sldMk cId="3075272184" sldId="464"/>
        </pc:sldMkLst>
        <pc:spChg chg="mod">
          <ac:chgData name="Tim Cook" userId="d1c7cfb340f2c7ab" providerId="LiveId" clId="{F2AF4ED8-12A0-4EA4-876A-83C50D36C513}" dt="2023-03-24T00:34:40.644" v="300" actId="1076"/>
          <ac:spMkLst>
            <pc:docMk/>
            <pc:sldMk cId="3075272184" sldId="464"/>
            <ac:spMk id="2" creationId="{C3AF3B2D-4FA0-FED7-E620-385EEC150590}"/>
          </ac:spMkLst>
        </pc:spChg>
        <pc:spChg chg="del">
          <ac:chgData name="Tim Cook" userId="d1c7cfb340f2c7ab" providerId="LiveId" clId="{F2AF4ED8-12A0-4EA4-876A-83C50D36C513}" dt="2023-03-23T23:54:57.392" v="285" actId="478"/>
          <ac:spMkLst>
            <pc:docMk/>
            <pc:sldMk cId="3075272184" sldId="464"/>
            <ac:spMk id="3" creationId="{49B40DB5-C380-7073-477B-DB1BE231BBC4}"/>
          </ac:spMkLst>
        </pc:spChg>
        <pc:grpChg chg="mod">
          <ac:chgData name="Tim Cook" userId="d1c7cfb340f2c7ab" providerId="LiveId" clId="{F2AF4ED8-12A0-4EA4-876A-83C50D36C513}" dt="2023-03-24T00:34:44.699" v="301" actId="1076"/>
          <ac:grpSpMkLst>
            <pc:docMk/>
            <pc:sldMk cId="3075272184" sldId="464"/>
            <ac:grpSpMk id="71" creationId="{1204E25F-DAB3-04D8-26DF-1E838F3CE4E2}"/>
          </ac:grpSpMkLst>
        </pc:grpChg>
        <pc:grpChg chg="mod">
          <ac:chgData name="Tim Cook" userId="d1c7cfb340f2c7ab" providerId="LiveId" clId="{F2AF4ED8-12A0-4EA4-876A-83C50D36C513}" dt="2023-03-24T00:34:36.391" v="296" actId="1076"/>
          <ac:grpSpMkLst>
            <pc:docMk/>
            <pc:sldMk cId="3075272184" sldId="464"/>
            <ac:grpSpMk id="107" creationId="{3E994D92-687E-60A4-3CE7-20D5F25C10F7}"/>
          </ac:grpSpMkLst>
        </pc:grp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2" creationId="{CFBFBE2D-4931-77F4-BC0D-412CC41A889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3" creationId="{D1F73F26-4DEF-82FD-D7D6-9C6B6CC6CF86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4" creationId="{F7BA15F4-11AA-7F44-275C-E8728F9FE93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5" creationId="{8640ACE4-84F7-C2B3-E6D7-6898D1947049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6" creationId="{7658FF68-F352-CB4F-D2A9-172021861802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7" creationId="{2B969EDE-B072-A866-0B6A-2E186479257E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9" creationId="{78668BA3-1E58-62E7-F117-1A3B769E204C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30" creationId="{7363532F-7A77-67F0-BAFA-24EC9F03A8E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67" creationId="{9EB65465-0B64-3D52-DB38-28DC6B7295EC}"/>
          </ac:inkMkLst>
        </pc:inkChg>
        <pc:cxnChg chg="add mod">
          <ac:chgData name="Tim Cook" userId="d1c7cfb340f2c7ab" providerId="LiveId" clId="{F2AF4ED8-12A0-4EA4-876A-83C50D36C513}" dt="2023-03-24T00:34:22.395" v="293" actId="208"/>
          <ac:cxnSpMkLst>
            <pc:docMk/>
            <pc:sldMk cId="3075272184" sldId="464"/>
            <ac:cxnSpMk id="164" creationId="{BC63CC65-5088-D6AE-A013-09D89194C25F}"/>
          </ac:cxnSpMkLst>
        </pc:cxnChg>
        <pc:cxnChg chg="add mod">
          <ac:chgData name="Tim Cook" userId="d1c7cfb340f2c7ab" providerId="LiveId" clId="{F2AF4ED8-12A0-4EA4-876A-83C50D36C513}" dt="2023-03-24T00:34:31.556" v="295" actId="1076"/>
          <ac:cxnSpMkLst>
            <pc:docMk/>
            <pc:sldMk cId="3075272184" sldId="464"/>
            <ac:cxnSpMk id="165" creationId="{388F390C-4C60-FCC8-182D-0C4DA6899D32}"/>
          </ac:cxnSpMkLst>
        </pc:cxn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D584DB65-23A1-482D-8AC0-0E4594D289D1}"/>
    <pc:docChg chg="undo custSel addSld delSld modSld">
      <pc:chgData name="Tim Cook" userId="d1c7cfb340f2c7ab" providerId="LiveId" clId="{D584DB65-23A1-482D-8AC0-0E4594D289D1}" dt="2023-03-17T01:38:41.321" v="540" actId="478"/>
      <pc:docMkLst>
        <pc:docMk/>
      </pc:docMkLst>
      <pc:sldChg chg="addSp delSp modSp mod modMedia setBg addAnim delAnim modAnim">
        <pc:chgData name="Tim Cook" userId="d1c7cfb340f2c7ab" providerId="LiveId" clId="{D584DB65-23A1-482D-8AC0-0E4594D289D1}" dt="2023-03-17T01:38:41.321" v="540" actId="478"/>
        <pc:sldMkLst>
          <pc:docMk/>
          <pc:sldMk cId="72713086" sldId="315"/>
        </pc:sldMkLst>
        <pc:spChg chg="mod">
          <ac:chgData name="Tim Cook" userId="d1c7cfb340f2c7ab" providerId="LiveId" clId="{D584DB65-23A1-482D-8AC0-0E4594D289D1}" dt="2023-03-17T01:37:43.968" v="536" actId="255"/>
          <ac:spMkLst>
            <pc:docMk/>
            <pc:sldMk cId="72713086" sldId="315"/>
            <ac:spMk id="2" creationId="{D8490966-1584-3899-B010-BF15A75C6270}"/>
          </ac:spMkLst>
        </pc:spChg>
        <pc:spChg chg="add del mod">
          <ac:chgData name="Tim Cook" userId="d1c7cfb340f2c7ab" providerId="LiveId" clId="{D584DB65-23A1-482D-8AC0-0E4594D289D1}" dt="2023-03-17T01:37:38.737" v="535" actId="478"/>
          <ac:spMkLst>
            <pc:docMk/>
            <pc:sldMk cId="72713086" sldId="315"/>
            <ac:spMk id="3" creationId="{A94FCE5F-A413-9FBF-9B5B-E1CBC0242358}"/>
          </ac:spMkLst>
        </pc:spChg>
        <pc:spChg chg="add del mod">
          <ac:chgData name="Tim Cook" userId="d1c7cfb340f2c7ab" providerId="LiveId" clId="{D584DB65-23A1-482D-8AC0-0E4594D289D1}" dt="2023-03-17T01:37:33.417" v="529" actId="478"/>
          <ac:spMkLst>
            <pc:docMk/>
            <pc:sldMk cId="72713086" sldId="315"/>
            <ac:spMk id="5" creationId="{5E7C5155-F730-FA27-7D0A-FF278C6646B3}"/>
          </ac:spMkLst>
        </pc:spChg>
        <pc:spChg chg="add del mod">
          <ac:chgData name="Tim Cook" userId="d1c7cfb340f2c7ab" providerId="LiveId" clId="{D584DB65-23A1-482D-8AC0-0E4594D289D1}" dt="2023-03-17T01:38:41.321" v="540" actId="478"/>
          <ac:spMkLst>
            <pc:docMk/>
            <pc:sldMk cId="72713086" sldId="315"/>
            <ac:spMk id="8" creationId="{E273072C-D2A8-7144-9263-B50A298AA507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9" creationId="{C1DD1A8A-57D5-4A81-AD04-532B043C5611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11" creationId="{007891EC-4501-44ED-A8C8-B11B6DB767AB}"/>
          </ac:spMkLst>
        </pc:spChg>
        <pc:picChg chg="add del mod">
          <ac:chgData name="Tim Cook" userId="d1c7cfb340f2c7ab" providerId="LiveId" clId="{D584DB65-23A1-482D-8AC0-0E4594D289D1}" dt="2023-03-17T01:35:38.503" v="495" actId="478"/>
          <ac:picMkLst>
            <pc:docMk/>
            <pc:sldMk cId="72713086" sldId="315"/>
            <ac:picMk id="5" creationId="{9DCF60DC-DF5C-C6C0-C6E2-5650296FE3D1}"/>
          </ac:picMkLst>
        </pc:picChg>
        <pc:picChg chg="add del mod">
          <ac:chgData name="Tim Cook" userId="d1c7cfb340f2c7ab" providerId="LiveId" clId="{D584DB65-23A1-482D-8AC0-0E4594D289D1}" dt="2023-03-17T01:37:34.930" v="532" actId="478"/>
          <ac:picMkLst>
            <pc:docMk/>
            <pc:sldMk cId="72713086" sldId="315"/>
            <ac:picMk id="6" creationId="{4239E327-318A-FEDD-DF99-43BAE2D42765}"/>
          </ac:picMkLst>
        </pc:picChg>
        <pc:picChg chg="add mod">
          <ac:chgData name="Tim Cook" userId="d1c7cfb340f2c7ab" providerId="LiveId" clId="{D584DB65-23A1-482D-8AC0-0E4594D289D1}" dt="2023-03-17T01:37:51.901" v="539" actId="1076"/>
          <ac:picMkLst>
            <pc:docMk/>
            <pc:sldMk cId="72713086" sldId="315"/>
            <ac:picMk id="1026" creationId="{4B905795-62E3-3A38-7828-CDE2AA05164E}"/>
          </ac:picMkLst>
        </pc:picChg>
      </pc:sldChg>
      <pc:sldChg chg="del">
        <pc:chgData name="Tim Cook" userId="d1c7cfb340f2c7ab" providerId="LiveId" clId="{D584DB65-23A1-482D-8AC0-0E4594D289D1}" dt="2023-03-16T22:15:59.408" v="37" actId="47"/>
        <pc:sldMkLst>
          <pc:docMk/>
          <pc:sldMk cId="1571090484" sldId="436"/>
        </pc:sldMkLst>
      </pc:sldChg>
      <pc:sldChg chg="del">
        <pc:chgData name="Tim Cook" userId="d1c7cfb340f2c7ab" providerId="LiveId" clId="{D584DB65-23A1-482D-8AC0-0E4594D289D1}" dt="2023-03-16T22:15:59.670" v="38" actId="47"/>
        <pc:sldMkLst>
          <pc:docMk/>
          <pc:sldMk cId="444824195" sldId="437"/>
        </pc:sldMkLst>
      </pc:sldChg>
      <pc:sldChg chg="del">
        <pc:chgData name="Tim Cook" userId="d1c7cfb340f2c7ab" providerId="LiveId" clId="{D584DB65-23A1-482D-8AC0-0E4594D289D1}" dt="2023-03-16T22:15:59.920" v="39" actId="47"/>
        <pc:sldMkLst>
          <pc:docMk/>
          <pc:sldMk cId="258673742" sldId="438"/>
        </pc:sldMkLst>
      </pc:sldChg>
      <pc:sldChg chg="del">
        <pc:chgData name="Tim Cook" userId="d1c7cfb340f2c7ab" providerId="LiveId" clId="{D584DB65-23A1-482D-8AC0-0E4594D289D1}" dt="2023-03-16T22:16:00.209" v="40" actId="47"/>
        <pc:sldMkLst>
          <pc:docMk/>
          <pc:sldMk cId="631047642" sldId="439"/>
        </pc:sldMkLst>
      </pc:sldChg>
      <pc:sldChg chg="del">
        <pc:chgData name="Tim Cook" userId="d1c7cfb340f2c7ab" providerId="LiveId" clId="{D584DB65-23A1-482D-8AC0-0E4594D289D1}" dt="2023-03-16T22:16:00.950" v="41" actId="47"/>
        <pc:sldMkLst>
          <pc:docMk/>
          <pc:sldMk cId="4072922357" sldId="440"/>
        </pc:sldMkLst>
      </pc:sldChg>
      <pc:sldChg chg="del">
        <pc:chgData name="Tim Cook" userId="d1c7cfb340f2c7ab" providerId="LiveId" clId="{D584DB65-23A1-482D-8AC0-0E4594D289D1}" dt="2023-03-16T22:16:03.739" v="42" actId="47"/>
        <pc:sldMkLst>
          <pc:docMk/>
          <pc:sldMk cId="3603664381" sldId="441"/>
        </pc:sldMkLst>
      </pc:sldChg>
      <pc:sldChg chg="modSp mod">
        <pc:chgData name="Tim Cook" userId="d1c7cfb340f2c7ab" providerId="LiveId" clId="{D584DB65-23A1-482D-8AC0-0E4594D289D1}" dt="2023-03-16T22:22:03.558" v="163" actId="113"/>
        <pc:sldMkLst>
          <pc:docMk/>
          <pc:sldMk cId="4226798449" sldId="442"/>
        </pc:sldMkLst>
        <pc:spChg chg="mod">
          <ac:chgData name="Tim Cook" userId="d1c7cfb340f2c7ab" providerId="LiveId" clId="{D584DB65-23A1-482D-8AC0-0E4594D289D1}" dt="2023-03-16T22:22:03.558" v="163" actId="113"/>
          <ac:spMkLst>
            <pc:docMk/>
            <pc:sldMk cId="4226798449" sldId="442"/>
            <ac:spMk id="2" creationId="{1C037915-5037-D555-9D11-AD72387DE95D}"/>
          </ac:spMkLst>
        </pc:spChg>
      </pc:sldChg>
      <pc:sldChg chg="addSp delSp modSp new mod">
        <pc:chgData name="Tim Cook" userId="d1c7cfb340f2c7ab" providerId="LiveId" clId="{D584DB65-23A1-482D-8AC0-0E4594D289D1}" dt="2023-03-16T22:32:24.200" v="353" actId="1036"/>
        <pc:sldMkLst>
          <pc:docMk/>
          <pc:sldMk cId="3258248773" sldId="443"/>
        </pc:sldMkLst>
        <pc:spChg chg="mod">
          <ac:chgData name="Tim Cook" userId="d1c7cfb340f2c7ab" providerId="LiveId" clId="{D584DB65-23A1-482D-8AC0-0E4594D289D1}" dt="2023-03-16T22:17:39.969" v="90" actId="20577"/>
          <ac:spMkLst>
            <pc:docMk/>
            <pc:sldMk cId="3258248773" sldId="443"/>
            <ac:spMk id="2" creationId="{A7D6F2EC-FCAF-4B0C-34DE-A04F42C20CFD}"/>
          </ac:spMkLst>
        </pc:spChg>
        <pc:spChg chg="del">
          <ac:chgData name="Tim Cook" userId="d1c7cfb340f2c7ab" providerId="LiveId" clId="{D584DB65-23A1-482D-8AC0-0E4594D289D1}" dt="2023-03-16T22:16:17.793" v="44" actId="478"/>
          <ac:spMkLst>
            <pc:docMk/>
            <pc:sldMk cId="3258248773" sldId="443"/>
            <ac:spMk id="3" creationId="{4697A5F3-E027-5DFC-3E3C-3E41D3D6AA60}"/>
          </ac:spMkLst>
        </pc:spChg>
        <pc:cxnChg chg="add mod">
          <ac:chgData name="Tim Cook" userId="d1c7cfb340f2c7ab" providerId="LiveId" clId="{D584DB65-23A1-482D-8AC0-0E4594D289D1}" dt="2023-03-16T22:32:24.200" v="353" actId="1036"/>
          <ac:cxnSpMkLst>
            <pc:docMk/>
            <pc:sldMk cId="3258248773" sldId="443"/>
            <ac:cxnSpMk id="50" creationId="{C07121A9-41D2-4C45-A6CE-33F4086A670F}"/>
          </ac:cxnSpMkLst>
        </pc:cxnChg>
      </pc:sldChg>
      <pc:sldChg chg="addSp delSp modSp new mod">
        <pc:chgData name="Tim Cook" userId="d1c7cfb340f2c7ab" providerId="LiveId" clId="{D584DB65-23A1-482D-8AC0-0E4594D289D1}" dt="2023-03-16T23:16:51.243" v="460" actId="1076"/>
        <pc:sldMkLst>
          <pc:docMk/>
          <pc:sldMk cId="2531207467" sldId="444"/>
        </pc:sldMkLst>
        <pc:spChg chg="mod">
          <ac:chgData name="Tim Cook" userId="d1c7cfb340f2c7ab" providerId="LiveId" clId="{D584DB65-23A1-482D-8AC0-0E4594D289D1}" dt="2023-03-16T22:22:12.045" v="167" actId="113"/>
          <ac:spMkLst>
            <pc:docMk/>
            <pc:sldMk cId="2531207467" sldId="444"/>
            <ac:spMk id="2" creationId="{CF2482B9-D630-920E-9600-D03001856592}"/>
          </ac:spMkLst>
        </pc:spChg>
        <pc:spChg chg="del">
          <ac:chgData name="Tim Cook" userId="d1c7cfb340f2c7ab" providerId="LiveId" clId="{D584DB65-23A1-482D-8AC0-0E4594D289D1}" dt="2023-03-16T22:22:14.831" v="168" actId="478"/>
          <ac:spMkLst>
            <pc:docMk/>
            <pc:sldMk cId="2531207467" sldId="444"/>
            <ac:spMk id="3" creationId="{CF32AA18-F39C-0B2D-D540-35B4D822DAD1}"/>
          </ac:spMkLst>
        </pc:spChg>
        <pc:cxnChg chg="add mod">
          <ac:chgData name="Tim Cook" userId="d1c7cfb340f2c7ab" providerId="LiveId" clId="{D584DB65-23A1-482D-8AC0-0E4594D289D1}" dt="2023-03-16T23:16:51.243" v="460" actId="1076"/>
          <ac:cxnSpMkLst>
            <pc:docMk/>
            <pc:sldMk cId="2531207467" sldId="444"/>
            <ac:cxnSpMk id="3" creationId="{41AD3B46-36F3-92DB-3E85-F6C2BCB97104}"/>
          </ac:cxnSpMkLst>
        </pc:cxnChg>
      </pc:sldChg>
      <pc:sldChg chg="addSp delSp modSp new mod">
        <pc:chgData name="Tim Cook" userId="d1c7cfb340f2c7ab" providerId="LiveId" clId="{D584DB65-23A1-482D-8AC0-0E4594D289D1}" dt="2023-03-16T23:17:01.903" v="464" actId="1076"/>
        <pc:sldMkLst>
          <pc:docMk/>
          <pc:sldMk cId="427759700" sldId="445"/>
        </pc:sldMkLst>
        <pc:spChg chg="mod">
          <ac:chgData name="Tim Cook" userId="d1c7cfb340f2c7ab" providerId="LiveId" clId="{D584DB65-23A1-482D-8AC0-0E4594D289D1}" dt="2023-03-16T22:22:28.944" v="198" actId="20577"/>
          <ac:spMkLst>
            <pc:docMk/>
            <pc:sldMk cId="427759700" sldId="445"/>
            <ac:spMk id="2" creationId="{6CF59108-2303-1078-1876-FFCC32500540}"/>
          </ac:spMkLst>
        </pc:spChg>
        <pc:spChg chg="del">
          <ac:chgData name="Tim Cook" userId="d1c7cfb340f2c7ab" providerId="LiveId" clId="{D584DB65-23A1-482D-8AC0-0E4594D289D1}" dt="2023-03-16T22:23:27.287" v="229" actId="478"/>
          <ac:spMkLst>
            <pc:docMk/>
            <pc:sldMk cId="427759700" sldId="445"/>
            <ac:spMk id="3" creationId="{676FE7B5-D54B-920C-51B3-F52E1128F1C6}"/>
          </ac:spMkLst>
        </pc:s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9" creationId="{C8F8C8E8-D103-7018-5CB0-A2BECEEC562A}"/>
          </ac:grpSpMkLst>
        </pc:grpChg>
        <pc:cxnChg chg="add mod">
          <ac:chgData name="Tim Cook" userId="d1c7cfb340f2c7ab" providerId="LiveId" clId="{D584DB65-23A1-482D-8AC0-0E4594D289D1}" dt="2023-03-16T23:17:01.903" v="464" actId="1076"/>
          <ac:cxnSpMkLst>
            <pc:docMk/>
            <pc:sldMk cId="427759700" sldId="445"/>
            <ac:cxnSpMk id="3" creationId="{33184D00-5290-1A6C-F9A6-63C90BECA632}"/>
          </ac:cxnSpMkLst>
        </pc:cxnChg>
      </pc:sldChg>
      <pc:sldChg chg="addSp delSp modSp new mod">
        <pc:chgData name="Tim Cook" userId="d1c7cfb340f2c7ab" providerId="LiveId" clId="{D584DB65-23A1-482D-8AC0-0E4594D289D1}" dt="2023-03-16T23:17:07.147" v="466" actId="1076"/>
        <pc:sldMkLst>
          <pc:docMk/>
          <pc:sldMk cId="2390277483" sldId="446"/>
        </pc:sldMkLst>
        <pc:spChg chg="mod">
          <ac:chgData name="Tim Cook" userId="d1c7cfb340f2c7ab" providerId="LiveId" clId="{D584DB65-23A1-482D-8AC0-0E4594D289D1}" dt="2023-03-16T22:49:07.167" v="428" actId="1076"/>
          <ac:spMkLst>
            <pc:docMk/>
            <pc:sldMk cId="2390277483" sldId="446"/>
            <ac:spMk id="2" creationId="{47B0CC40-CF80-3E22-D089-782063FD34FC}"/>
          </ac:spMkLst>
        </pc:spChg>
        <pc:spChg chg="del">
          <ac:chgData name="Tim Cook" userId="d1c7cfb340f2c7ab" providerId="LiveId" clId="{D584DB65-23A1-482D-8AC0-0E4594D289D1}" dt="2023-03-16T22:23:28.703" v="230" actId="478"/>
          <ac:spMkLst>
            <pc:docMk/>
            <pc:sldMk cId="2390277483" sldId="446"/>
            <ac:spMk id="3" creationId="{424175C7-D0BC-D04C-C3A8-25292DEB4949}"/>
          </ac:spMkLst>
        </pc:spChg>
        <pc:cxnChg chg="add mod">
          <ac:chgData name="Tim Cook" userId="d1c7cfb340f2c7ab" providerId="LiveId" clId="{D584DB65-23A1-482D-8AC0-0E4594D289D1}" dt="2023-03-16T23:17:07.147" v="466" actId="1076"/>
          <ac:cxnSpMkLst>
            <pc:docMk/>
            <pc:sldMk cId="2390277483" sldId="446"/>
            <ac:cxnSpMk id="3" creationId="{75CF9B92-FE81-F0F2-99BF-B0A317BF7E4F}"/>
          </ac:cxnSpMkLst>
        </pc:cxnChg>
      </pc:sldChg>
      <pc:sldChg chg="addSp delSp modSp new mod">
        <pc:chgData name="Tim Cook" userId="d1c7cfb340f2c7ab" providerId="LiveId" clId="{D584DB65-23A1-482D-8AC0-0E4594D289D1}" dt="2023-03-16T22:55:36.177" v="440" actId="1076"/>
        <pc:sldMkLst>
          <pc:docMk/>
          <pc:sldMk cId="1185440800" sldId="447"/>
        </pc:sldMkLst>
        <pc:spChg chg="mod">
          <ac:chgData name="Tim Cook" userId="d1c7cfb340f2c7ab" providerId="LiveId" clId="{D584DB65-23A1-482D-8AC0-0E4594D289D1}" dt="2023-03-16T22:27:42.600" v="303" actId="20577"/>
          <ac:spMkLst>
            <pc:docMk/>
            <pc:sldMk cId="1185440800" sldId="447"/>
            <ac:spMk id="2" creationId="{4AB544C6-5114-948B-DC8E-A39F72408FFC}"/>
          </ac:spMkLst>
        </pc:spChg>
        <pc:spChg chg="del">
          <ac:chgData name="Tim Cook" userId="d1c7cfb340f2c7ab" providerId="LiveId" clId="{D584DB65-23A1-482D-8AC0-0E4594D289D1}" dt="2023-03-16T22:24:37.936" v="257" actId="478"/>
          <ac:spMkLst>
            <pc:docMk/>
            <pc:sldMk cId="1185440800" sldId="447"/>
            <ac:spMk id="3" creationId="{A1E3E8D9-17C5-1627-1EB1-E56AB3CB6540}"/>
          </ac:spMkLst>
        </pc:s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13" creationId="{3676235F-134A-C4A1-028A-7ABB7E95E72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20" creationId="{9FED8D89-C041-3C40-2B42-45620951FA82}"/>
          </ac:grpSpMkLst>
        </pc:gr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26" creationId="{666BF09F-26A0-D722-B6F0-EE1D7938B033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3" creationId="{EF5DB069-CF2B-4385-CB78-639AF06C29D2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47" creationId="{C6D54A17-01F8-75D3-55EB-A7F35227A84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74" creationId="{BCFCB3EE-1BD8-B2C9-A222-8780C796934C}"/>
          </ac:grpSpMkLst>
        </pc:grp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3" creationId="{C2C0A6C4-5620-CFDC-49E6-FB2F2DCA21C5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4" creationId="{79969B4C-C5D6-1380-03D9-D6992C785580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6" creationId="{73F92263-8954-BA30-A959-018CF549D8E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27" creationId="{AC79A020-708B-5808-FEF8-60F8823ED46D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6" creationId="{A4CB684D-1925-25C5-B3DC-965C8CEE043A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8" creationId="{C3E1059B-249F-4A5E-A20A-BA59B1FEB42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40" creationId="{01286C2A-5260-B504-00FB-E7F0F0035C94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59" creationId="{746CB63E-B41B-62DE-64C8-1E6AD8D6E16A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1" creationId="{87E0B153-221B-BC92-00D7-FCC95961F5F5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2" creationId="{B26C6658-311F-D196-523D-F4200A1184DE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7" creationId="{214D0560-286F-B809-485F-A7941F616E0D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75" creationId="{2A863A49-8DD2-E3A1-D2B7-2B363A282D3E}"/>
          </ac:inkMkLst>
        </pc:inkChg>
        <pc:cxnChg chg="add mod">
          <ac:chgData name="Tim Cook" userId="d1c7cfb340f2c7ab" providerId="LiveId" clId="{D584DB65-23A1-482D-8AC0-0E4594D289D1}" dt="2023-03-16T22:54:33.024" v="434" actId="1076"/>
          <ac:cxnSpMkLst>
            <pc:docMk/>
            <pc:sldMk cId="1185440800" sldId="447"/>
            <ac:cxnSpMk id="94" creationId="{9D215F28-4B52-8BAF-0FC9-432DC3087A85}"/>
          </ac:cxnSpMkLst>
        </pc:cxnChg>
        <pc:cxnChg chg="add mod">
          <ac:chgData name="Tim Cook" userId="d1c7cfb340f2c7ab" providerId="LiveId" clId="{D584DB65-23A1-482D-8AC0-0E4594D289D1}" dt="2023-03-16T22:55:35.982" v="439" actId="1076"/>
          <ac:cxnSpMkLst>
            <pc:docMk/>
            <pc:sldMk cId="1185440800" sldId="447"/>
            <ac:cxnSpMk id="95" creationId="{CA34CC3D-124D-6282-8E07-A6E8CC91AD8D}"/>
          </ac:cxnSpMkLst>
        </pc:cxnChg>
      </pc:sldChg>
      <pc:sldChg chg="addSp delSp modSp new mod">
        <pc:chgData name="Tim Cook" userId="d1c7cfb340f2c7ab" providerId="LiveId" clId="{D584DB65-23A1-482D-8AC0-0E4594D289D1}" dt="2023-03-16T23:00:11.021" v="457" actId="1076"/>
        <pc:sldMkLst>
          <pc:docMk/>
          <pc:sldMk cId="2082685797" sldId="448"/>
        </pc:sldMkLst>
        <pc:spChg chg="mod">
          <ac:chgData name="Tim Cook" userId="d1c7cfb340f2c7ab" providerId="LiveId" clId="{D584DB65-23A1-482D-8AC0-0E4594D289D1}" dt="2023-03-16T22:27:57.863" v="340" actId="20577"/>
          <ac:spMkLst>
            <pc:docMk/>
            <pc:sldMk cId="2082685797" sldId="448"/>
            <ac:spMk id="2" creationId="{4E4BCD8C-C81B-3AE8-3222-A992C150BC9E}"/>
          </ac:spMkLst>
        </pc:spChg>
        <pc:spChg chg="del">
          <ac:chgData name="Tim Cook" userId="d1c7cfb340f2c7ab" providerId="LiveId" clId="{D584DB65-23A1-482D-8AC0-0E4594D289D1}" dt="2023-03-16T22:28:00.144" v="341" actId="478"/>
          <ac:spMkLst>
            <pc:docMk/>
            <pc:sldMk cId="2082685797" sldId="448"/>
            <ac:spMk id="3" creationId="{D89DCE0A-6488-894C-7F02-427A72FA2E9B}"/>
          </ac:spMkLst>
        </pc:spChg>
        <pc:grpChg chg="mod">
          <ac:chgData name="Tim Cook" userId="d1c7cfb340f2c7ab" providerId="LiveId" clId="{D584DB65-23A1-482D-8AC0-0E4594D289D1}" dt="2023-03-16T22:59:38.288" v="448" actId="1076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20" creationId="{807B9269-DF1F-472D-303F-840456C15918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81" creationId="{D26B0B5D-EA7A-622C-4FD5-E29E734BB4BB}"/>
          </ac:grpSpMkLst>
        </pc:grp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06" creationId="{94F0F532-BDA0-6469-AB81-7E2BD9FD9570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1" creationId="{3307C56E-A38F-7FC6-7DF3-249C362A41FF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2" creationId="{F2237082-C49A-05B7-1077-6062A380E099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3" creationId="{D194CFA0-02CC-BD3E-8C06-200860CE97CA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37" creationId="{31F7C120-1BA9-6C54-D323-F01C4ABA2E02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2" creationId="{4B20C158-0D3F-D6FD-C9F5-0D5C2CDF4065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5" creationId="{3DC592EC-83C1-63AC-6975-F2C2C182DC60}"/>
          </ac:inkMkLst>
        </pc:inkChg>
        <pc:cxnChg chg="add mod">
          <ac:chgData name="Tim Cook" userId="d1c7cfb340f2c7ab" providerId="LiveId" clId="{D584DB65-23A1-482D-8AC0-0E4594D289D1}" dt="2023-03-16T23:00:11.021" v="457" actId="1076"/>
          <ac:cxnSpMkLst>
            <pc:docMk/>
            <pc:sldMk cId="2082685797" sldId="448"/>
            <ac:cxnSpMk id="108" creationId="{4AF7705C-8436-2F98-0E17-7E8490005183}"/>
          </ac:cxnSpMkLst>
        </pc:cxn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A6B70064-4FA8-4C1E-85EF-0749B55C4154}"/>
    <pc:docChg chg="custSel modSld">
      <pc:chgData name="Tim Cook" userId="d1c7cfb340f2c7ab" providerId="LiveId" clId="{A6B70064-4FA8-4C1E-85EF-0749B55C4154}" dt="2023-02-27T14:28:09.539" v="753" actId="1076"/>
      <pc:docMkLst>
        <pc:docMk/>
      </pc:docMkLst>
      <pc:sldChg chg="addSp delSp modSp mod">
        <pc:chgData name="Tim Cook" userId="d1c7cfb340f2c7ab" providerId="LiveId" clId="{A6B70064-4FA8-4C1E-85EF-0749B55C4154}" dt="2023-02-27T00:46:59.637" v="170"/>
        <pc:sldMkLst>
          <pc:docMk/>
          <pc:sldMk cId="3666936017" sldId="416"/>
        </pc:sldMkLst>
        <pc:grpChg chg="del mod">
          <ac:chgData name="Tim Cook" userId="d1c7cfb340f2c7ab" providerId="LiveId" clId="{A6B70064-4FA8-4C1E-85EF-0749B55C4154}" dt="2023-02-27T00:43:40.490" v="10"/>
          <ac:grpSpMkLst>
            <pc:docMk/>
            <pc:sldMk cId="3666936017" sldId="416"/>
            <ac:grpSpMk id="8" creationId="{20A45551-70B9-596B-0398-088167A55D64}"/>
          </ac:grpSpMkLst>
        </pc:grpChg>
        <pc:grpChg chg="del mod">
          <ac:chgData name="Tim Cook" userId="d1c7cfb340f2c7ab" providerId="LiveId" clId="{A6B70064-4FA8-4C1E-85EF-0749B55C4154}" dt="2023-02-27T00:44:01.708" v="35"/>
          <ac:grpSpMkLst>
            <pc:docMk/>
            <pc:sldMk cId="3666936017" sldId="416"/>
            <ac:grpSpMk id="10" creationId="{E5B9620F-2B4F-403B-C0FE-D8849BD055A7}"/>
          </ac:grpSpMkLst>
        </pc:grpChg>
        <pc:grpChg chg="mod">
          <ac:chgData name="Tim Cook" userId="d1c7cfb340f2c7ab" providerId="LiveId" clId="{A6B70064-4FA8-4C1E-85EF-0749B55C4154}" dt="2023-02-27T00:43:44.968" v="15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A6B70064-4FA8-4C1E-85EF-0749B55C4154}" dt="2023-02-27T00:43:49.209" v="24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A6B70064-4FA8-4C1E-85EF-0749B55C4154}" dt="2023-02-27T00:43:56.347" v="31"/>
          <ac:grpSpMkLst>
            <pc:docMk/>
            <pc:sldMk cId="3666936017" sldId="416"/>
            <ac:grpSpMk id="26" creationId="{7598876D-E2B5-FD19-6CA4-CBB06D8B4E14}"/>
          </ac:grpSpMkLst>
        </pc:grpChg>
        <pc:grpChg chg="del mod">
          <ac:chgData name="Tim Cook" userId="d1c7cfb340f2c7ab" providerId="LiveId" clId="{A6B70064-4FA8-4C1E-85EF-0749B55C4154}" dt="2023-02-27T00:45:30.040" v="93"/>
          <ac:grpSpMkLst>
            <pc:docMk/>
            <pc:sldMk cId="3666936017" sldId="416"/>
            <ac:grpSpMk id="61" creationId="{DF3DD528-E1D2-E0AD-A9C3-798FF8AFEAC1}"/>
          </ac:grpSpMkLst>
        </pc:grpChg>
        <pc:grpChg chg="mod">
          <ac:chgData name="Tim Cook" userId="d1c7cfb340f2c7ab" providerId="LiveId" clId="{A6B70064-4FA8-4C1E-85EF-0749B55C4154}" dt="2023-02-27T00:44:42.750" v="78"/>
          <ac:grpSpMkLst>
            <pc:docMk/>
            <pc:sldMk cId="3666936017" sldId="416"/>
            <ac:grpSpMk id="62" creationId="{D6337C09-10A5-F033-286D-C1F27EC7B9F9}"/>
          </ac:grpSpMkLst>
        </pc:grpChg>
        <pc:grpChg chg="del 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3" creationId="{FB180F39-BF24-296B-79AF-D6210B82FDC4}"/>
          </ac:grpSpMkLst>
        </pc:grpChg>
        <pc:grpChg chg="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9" creationId="{B7F38BC9-D049-FF5D-CC02-F745F15FD31A}"/>
          </ac:grpSpMkLst>
        </pc:grpChg>
        <pc:grpChg chg="del mod">
          <ac:chgData name="Tim Cook" userId="d1c7cfb340f2c7ab" providerId="LiveId" clId="{A6B70064-4FA8-4C1E-85EF-0749B55C4154}" dt="2023-02-27T00:45:33.910" v="107"/>
          <ac:grpSpMkLst>
            <pc:docMk/>
            <pc:sldMk cId="3666936017" sldId="416"/>
            <ac:grpSpMk id="73" creationId="{F3A7FE60-F132-8529-97B0-4E07B9A55734}"/>
          </ac:grpSpMkLst>
        </pc:grpChg>
        <pc:grpChg chg="del mod">
          <ac:chgData name="Tim Cook" userId="d1c7cfb340f2c7ab" providerId="LiveId" clId="{A6B70064-4FA8-4C1E-85EF-0749B55C4154}" dt="2023-02-27T00:45:41.356" v="122"/>
          <ac:grpSpMkLst>
            <pc:docMk/>
            <pc:sldMk cId="3666936017" sldId="416"/>
            <ac:grpSpMk id="84" creationId="{159AB926-9E2C-2CFF-4F36-60E239902C2A}"/>
          </ac:grpSpMkLst>
        </pc:grpChg>
        <pc:grpChg chg="del 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87" creationId="{FA5C96F5-1529-F2FC-EFED-F8E3DA6A6AA9}"/>
          </ac:grpSpMkLst>
        </pc:grpChg>
        <pc:grpChg chg="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90" creationId="{CFE9115A-639D-0897-BCF1-6BF464DE320F}"/>
          </ac:grpSpMkLst>
        </pc:grpChg>
        <pc:grpChg chg="mod">
          <ac:chgData name="Tim Cook" userId="d1c7cfb340f2c7ab" providerId="LiveId" clId="{A6B70064-4FA8-4C1E-85EF-0749B55C4154}" dt="2023-02-27T00:46:01.550" v="134"/>
          <ac:grpSpMkLst>
            <pc:docMk/>
            <pc:sldMk cId="3666936017" sldId="416"/>
            <ac:grpSpMk id="96" creationId="{DCCFECD4-3D7D-79B3-E316-B109FAAB62F7}"/>
          </ac:grpSpMkLst>
        </pc:grpChg>
        <pc:grpChg chg="mod">
          <ac:chgData name="Tim Cook" userId="d1c7cfb340f2c7ab" providerId="LiveId" clId="{A6B70064-4FA8-4C1E-85EF-0749B55C4154}" dt="2023-02-27T00:46:04.417" v="138"/>
          <ac:grpSpMkLst>
            <pc:docMk/>
            <pc:sldMk cId="3666936017" sldId="416"/>
            <ac:grpSpMk id="100" creationId="{7FBF6223-2B63-F0AB-FB96-8B85DFAA0E61}"/>
          </ac:grpSpMkLst>
        </pc:grpChg>
        <pc:grpChg chg="del mod">
          <ac:chgData name="Tim Cook" userId="d1c7cfb340f2c7ab" providerId="LiveId" clId="{A6B70064-4FA8-4C1E-85EF-0749B55C4154}" dt="2023-02-27T00:46:40.752" v="143"/>
          <ac:grpSpMkLst>
            <pc:docMk/>
            <pc:sldMk cId="3666936017" sldId="416"/>
            <ac:grpSpMk id="103" creationId="{E2B430F7-0AF7-E40F-6029-90B72F8587E2}"/>
          </ac:grpSpMkLst>
        </pc:grpChg>
        <pc:grpChg chg="del mod">
          <ac:chgData name="Tim Cook" userId="d1c7cfb340f2c7ab" providerId="LiveId" clId="{A6B70064-4FA8-4C1E-85EF-0749B55C4154}" dt="2023-02-27T00:46:56.024" v="166"/>
          <ac:grpSpMkLst>
            <pc:docMk/>
            <pc:sldMk cId="3666936017" sldId="416"/>
            <ac:grpSpMk id="116" creationId="{2B38CD30-1DD4-AE97-076B-BB3D4B527FFC}"/>
          </ac:grpSpMkLst>
        </pc:grpChg>
        <pc:grpChg chg="mod">
          <ac:chgData name="Tim Cook" userId="d1c7cfb340f2c7ab" providerId="LiveId" clId="{A6B70064-4FA8-4C1E-85EF-0749B55C4154}" dt="2023-02-27T00:46:59.637" v="170"/>
          <ac:grpSpMkLst>
            <pc:docMk/>
            <pc:sldMk cId="3666936017" sldId="416"/>
            <ac:grpSpMk id="120" creationId="{60BDD227-418C-F65A-47B2-961F60222342}"/>
          </ac:grpSpMkLst>
        </pc:grpChg>
        <pc:inkChg chg="add del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3" creationId="{C09F7D52-B400-8892-D363-8B7963B8F71A}"/>
          </ac:inkMkLst>
        </pc:inkChg>
        <pc:inkChg chg="add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4" creationId="{410DD397-3FAE-FC81-12CA-73BEDF48CFA6}"/>
          </ac:inkMkLst>
        </pc:inkChg>
        <pc:inkChg chg="add del mod">
          <ac:chgData name="Tim Cook" userId="d1c7cfb340f2c7ab" providerId="LiveId" clId="{A6B70064-4FA8-4C1E-85EF-0749B55C4154}" dt="2023-02-27T00:43:38.293" v="8"/>
          <ac:inkMkLst>
            <pc:docMk/>
            <pc:sldMk cId="3666936017" sldId="416"/>
            <ac:inkMk id="5" creationId="{1F4356D5-5C76-713F-5599-744FD9D815EC}"/>
          </ac:inkMkLst>
        </pc:inkChg>
        <pc:inkChg chg="add del mod">
          <ac:chgData name="Tim Cook" userId="d1c7cfb340f2c7ab" providerId="LiveId" clId="{A6B70064-4FA8-4C1E-85EF-0749B55C4154}" dt="2023-02-27T00:43:38.293" v="7"/>
          <ac:inkMkLst>
            <pc:docMk/>
            <pc:sldMk cId="3666936017" sldId="416"/>
            <ac:inkMk id="6" creationId="{3E45BB41-08B0-47EF-D1E7-B2EA019F4A57}"/>
          </ac:inkMkLst>
        </pc:inkChg>
        <pc:inkChg chg="add del mod">
          <ac:chgData name="Tim Cook" userId="d1c7cfb340f2c7ab" providerId="LiveId" clId="{A6B70064-4FA8-4C1E-85EF-0749B55C4154}" dt="2023-02-27T00:43:35.851" v="6"/>
          <ac:inkMkLst>
            <pc:docMk/>
            <pc:sldMk cId="3666936017" sldId="416"/>
            <ac:inkMk id="7" creationId="{9A1B48EC-4E81-691C-AC67-5F0D1FB85A2F}"/>
          </ac:inkMkLst>
        </pc:inkChg>
        <pc:inkChg chg="add del mod">
          <ac:chgData name="Tim Cook" userId="d1c7cfb340f2c7ab" providerId="LiveId" clId="{A6B70064-4FA8-4C1E-85EF-0749B55C4154}" dt="2023-02-27T00:43:41.274" v="11"/>
          <ac:inkMkLst>
            <pc:docMk/>
            <pc:sldMk cId="3666936017" sldId="416"/>
            <ac:inkMk id="9" creationId="{7AFB3F5E-A5FA-4C77-7D61-4F0EBF524A00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1" creationId="{02FCD540-1A0A-FA86-0732-475DDAA8EFC4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2" creationId="{4542A922-FDD9-F91F-40B8-924BD7E70C67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3" creationId="{C440F227-7792-3691-31C1-53FCFCFD0826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5" creationId="{E1533E23-4C68-77BF-422C-BC52B06858CF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6" creationId="{1A1D178C-93D6-7F9D-0083-6A0DD138F60D}"/>
          </ac:inkMkLst>
        </pc:inkChg>
        <pc:inkChg chg="add del">
          <ac:chgData name="Tim Cook" userId="d1c7cfb340f2c7ab" providerId="LiveId" clId="{A6B70064-4FA8-4C1E-85EF-0749B55C4154}" dt="2023-02-27T00:43:48.985" v="23"/>
          <ac:inkMkLst>
            <pc:docMk/>
            <pc:sldMk cId="3666936017" sldId="416"/>
            <ac:inkMk id="17" creationId="{D7DE9D8D-4154-0B2D-3740-B26333C629CE}"/>
          </ac:inkMkLst>
        </pc:inkChg>
        <pc:inkChg chg="add del">
          <ac:chgData name="Tim Cook" userId="d1c7cfb340f2c7ab" providerId="LiveId" clId="{A6B70064-4FA8-4C1E-85EF-0749B55C4154}" dt="2023-02-27T00:43:48.985" v="21"/>
          <ac:inkMkLst>
            <pc:docMk/>
            <pc:sldMk cId="3666936017" sldId="416"/>
            <ac:inkMk id="18" creationId="{0F24218D-D948-ADAD-41A2-C7DA0754EF7E}"/>
          </ac:inkMkLst>
        </pc:inkChg>
        <pc:inkChg chg="add del">
          <ac:chgData name="Tim Cook" userId="d1c7cfb340f2c7ab" providerId="LiveId" clId="{A6B70064-4FA8-4C1E-85EF-0749B55C4154}" dt="2023-02-27T00:43:48.985" v="22"/>
          <ac:inkMkLst>
            <pc:docMk/>
            <pc:sldMk cId="3666936017" sldId="416"/>
            <ac:inkMk id="19" creationId="{36355B27-FA68-CAEE-F5F5-915B26B76A17}"/>
          </ac:inkMkLst>
        </pc:inkChg>
        <pc:inkChg chg="add del">
          <ac:chgData name="Tim Cook" userId="d1c7cfb340f2c7ab" providerId="LiveId" clId="{A6B70064-4FA8-4C1E-85EF-0749B55C4154}" dt="2023-02-27T00:43:51.562" v="26"/>
          <ac:inkMkLst>
            <pc:docMk/>
            <pc:sldMk cId="3666936017" sldId="416"/>
            <ac:inkMk id="21" creationId="{E129BDD4-C703-BBDD-49D8-8BD735063B1E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2" creationId="{742CC43C-5F5C-B0A2-9C9C-0DD576D02F7D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3" creationId="{F382DE0B-DCD4-D05F-4E01-D359DA83686A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4" creationId="{0C7740AC-9849-80DD-A46D-905B040BE6DF}"/>
          </ac:inkMkLst>
        </pc:inkChg>
        <pc:inkChg chg="add del">
          <ac:chgData name="Tim Cook" userId="d1c7cfb340f2c7ab" providerId="LiveId" clId="{A6B70064-4FA8-4C1E-85EF-0749B55C4154}" dt="2023-02-27T00:43:57.970" v="32"/>
          <ac:inkMkLst>
            <pc:docMk/>
            <pc:sldMk cId="3666936017" sldId="416"/>
            <ac:inkMk id="25" creationId="{E2EC2469-2435-91F3-91D7-CFA23E1C11F8}"/>
          </ac:inkMkLst>
        </pc:inkChg>
        <pc:inkChg chg="add del">
          <ac:chgData name="Tim Cook" userId="d1c7cfb340f2c7ab" providerId="LiveId" clId="{A6B70064-4FA8-4C1E-85EF-0749B55C4154}" dt="2023-02-27T00:44:00.493" v="34"/>
          <ac:inkMkLst>
            <pc:docMk/>
            <pc:sldMk cId="3666936017" sldId="416"/>
            <ac:inkMk id="27" creationId="{EC1864BC-3FC0-8825-3308-9B3D75D87477}"/>
          </ac:inkMkLst>
        </pc:inkChg>
        <pc:inkChg chg="add del">
          <ac:chgData name="Tim Cook" userId="d1c7cfb340f2c7ab" providerId="LiveId" clId="{A6B70064-4FA8-4C1E-85EF-0749B55C4154}" dt="2023-02-27T00:44:06.531" v="38"/>
          <ac:inkMkLst>
            <pc:docMk/>
            <pc:sldMk cId="3666936017" sldId="416"/>
            <ac:inkMk id="28" creationId="{16BFF257-D815-82AD-0E64-5754C41CC878}"/>
          </ac:inkMkLst>
        </pc:inkChg>
        <pc:inkChg chg="add">
          <ac:chgData name="Tim Cook" userId="d1c7cfb340f2c7ab" providerId="LiveId" clId="{A6B70064-4FA8-4C1E-85EF-0749B55C4154}" dt="2023-02-27T00:44:04.491" v="37" actId="9405"/>
          <ac:inkMkLst>
            <pc:docMk/>
            <pc:sldMk cId="3666936017" sldId="416"/>
            <ac:inkMk id="29" creationId="{2EF4ED16-EEF8-666F-828B-574B4EF69506}"/>
          </ac:inkMkLst>
        </pc:inkChg>
        <pc:inkChg chg="add del">
          <ac:chgData name="Tim Cook" userId="d1c7cfb340f2c7ab" providerId="LiveId" clId="{A6B70064-4FA8-4C1E-85EF-0749B55C4154}" dt="2023-02-27T00:44:09.521" v="40"/>
          <ac:inkMkLst>
            <pc:docMk/>
            <pc:sldMk cId="3666936017" sldId="416"/>
            <ac:inkMk id="30" creationId="{8700086D-D5DA-4F1B-4AA4-A0A1260DFD26}"/>
          </ac:inkMkLst>
        </pc:inkChg>
        <pc:inkChg chg="add">
          <ac:chgData name="Tim Cook" userId="d1c7cfb340f2c7ab" providerId="LiveId" clId="{A6B70064-4FA8-4C1E-85EF-0749B55C4154}" dt="2023-02-27T00:44:11.017" v="41" actId="9405"/>
          <ac:inkMkLst>
            <pc:docMk/>
            <pc:sldMk cId="3666936017" sldId="416"/>
            <ac:inkMk id="31" creationId="{16E4D81B-C409-9B01-7EB4-E9BB51892A3D}"/>
          </ac:inkMkLst>
        </pc:inkChg>
        <pc:inkChg chg="add del">
          <ac:chgData name="Tim Cook" userId="d1c7cfb340f2c7ab" providerId="LiveId" clId="{A6B70064-4FA8-4C1E-85EF-0749B55C4154}" dt="2023-02-27T00:44:30.170" v="49"/>
          <ac:inkMkLst>
            <pc:docMk/>
            <pc:sldMk cId="3666936017" sldId="416"/>
            <ac:inkMk id="32" creationId="{9D7FBD2F-D81B-4D30-0673-B44415BFDE6E}"/>
          </ac:inkMkLst>
        </pc:inkChg>
        <pc:inkChg chg="add del">
          <ac:chgData name="Tim Cook" userId="d1c7cfb340f2c7ab" providerId="LiveId" clId="{A6B70064-4FA8-4C1E-85EF-0749B55C4154}" dt="2023-02-27T00:44:30.170" v="53"/>
          <ac:inkMkLst>
            <pc:docMk/>
            <pc:sldMk cId="3666936017" sldId="416"/>
            <ac:inkMk id="33" creationId="{1E900DF4-05A0-39B2-A3E4-75B003DD2B9A}"/>
          </ac:inkMkLst>
        </pc:inkChg>
        <pc:inkChg chg="add del">
          <ac:chgData name="Tim Cook" userId="d1c7cfb340f2c7ab" providerId="LiveId" clId="{A6B70064-4FA8-4C1E-85EF-0749B55C4154}" dt="2023-02-27T00:44:30.170" v="51"/>
          <ac:inkMkLst>
            <pc:docMk/>
            <pc:sldMk cId="3666936017" sldId="416"/>
            <ac:inkMk id="34" creationId="{D4EEFCFC-34FA-A47C-A115-9208DF8C63F1}"/>
          </ac:inkMkLst>
        </pc:inkChg>
        <pc:inkChg chg="add del">
          <ac:chgData name="Tim Cook" userId="d1c7cfb340f2c7ab" providerId="LiveId" clId="{A6B70064-4FA8-4C1E-85EF-0749B55C4154}" dt="2023-02-27T00:44:30.170" v="52"/>
          <ac:inkMkLst>
            <pc:docMk/>
            <pc:sldMk cId="3666936017" sldId="416"/>
            <ac:inkMk id="35" creationId="{78A9B822-2731-2225-98D5-2F07E8BE24AE}"/>
          </ac:inkMkLst>
        </pc:inkChg>
        <pc:inkChg chg="add del">
          <ac:chgData name="Tim Cook" userId="d1c7cfb340f2c7ab" providerId="LiveId" clId="{A6B70064-4FA8-4C1E-85EF-0749B55C4154}" dt="2023-02-27T00:44:30.170" v="48"/>
          <ac:inkMkLst>
            <pc:docMk/>
            <pc:sldMk cId="3666936017" sldId="416"/>
            <ac:inkMk id="36" creationId="{9ED9BFE0-7679-A893-C4AA-3EB23F6F55ED}"/>
          </ac:inkMkLst>
        </pc:inkChg>
        <pc:inkChg chg="add del">
          <ac:chgData name="Tim Cook" userId="d1c7cfb340f2c7ab" providerId="LiveId" clId="{A6B70064-4FA8-4C1E-85EF-0749B55C4154}" dt="2023-02-27T00:44:30.170" v="50"/>
          <ac:inkMkLst>
            <pc:docMk/>
            <pc:sldMk cId="3666936017" sldId="416"/>
            <ac:inkMk id="37" creationId="{03F89058-D828-F3EA-2796-208D3F5F7965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38" creationId="{A97E748B-F59C-E4AC-98E0-25037AD39CAA}"/>
          </ac:inkMkLst>
        </pc:inkChg>
        <pc:inkChg chg="add del mod">
          <ac:chgData name="Tim Cook" userId="d1c7cfb340f2c7ab" providerId="LiveId" clId="{A6B70064-4FA8-4C1E-85EF-0749B55C4154}" dt="2023-02-27T00:44:48.104" v="83"/>
          <ac:inkMkLst>
            <pc:docMk/>
            <pc:sldMk cId="3666936017" sldId="416"/>
            <ac:inkMk id="39" creationId="{D20981C5-1B20-D085-668D-BC2D83DC02A7}"/>
          </ac:inkMkLst>
        </pc:inkChg>
        <pc:inkChg chg="add del mod">
          <ac:chgData name="Tim Cook" userId="d1c7cfb340f2c7ab" providerId="LiveId" clId="{A6B70064-4FA8-4C1E-85EF-0749B55C4154}" dt="2023-02-27T00:44:48.104" v="82"/>
          <ac:inkMkLst>
            <pc:docMk/>
            <pc:sldMk cId="3666936017" sldId="416"/>
            <ac:inkMk id="40" creationId="{E617392B-84E7-11D2-D4F6-C096763CA259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1" creationId="{07F5E9C7-5390-9712-87C8-8C73F8BF6E4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2" creationId="{C9AC5BFF-D5AD-D6DC-3CC6-3EB8B345994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3" creationId="{6AD60B07-E756-4677-C48E-4DE5E5FEA11B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4" creationId="{C26BDFC1-0B96-692F-E271-BCBA49633FC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5" creationId="{EDD57343-021E-13AB-76F6-DBE4B2ABC344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6" creationId="{0E856255-78AC-2DD1-7361-9837C09F6D0A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7" creationId="{13140772-B183-1590-B5D1-CC85E60ACA0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8" creationId="{C55D2872-BA48-E6B8-21BD-6F886706DE4E}"/>
          </ac:inkMkLst>
        </pc:inkChg>
        <pc:inkChg chg="add del mod">
          <ac:chgData name="Tim Cook" userId="d1c7cfb340f2c7ab" providerId="LiveId" clId="{A6B70064-4FA8-4C1E-85EF-0749B55C4154}" dt="2023-02-27T00:45:33.910" v="101"/>
          <ac:inkMkLst>
            <pc:docMk/>
            <pc:sldMk cId="3666936017" sldId="416"/>
            <ac:inkMk id="49" creationId="{DC6DAD80-F04F-93DC-B733-08D4D89A586C}"/>
          </ac:inkMkLst>
        </pc:inkChg>
        <pc:inkChg chg="add del mod">
          <ac:chgData name="Tim Cook" userId="d1c7cfb340f2c7ab" providerId="LiveId" clId="{A6B70064-4FA8-4C1E-85EF-0749B55C4154}" dt="2023-02-27T00:45:33.903" v="97"/>
          <ac:inkMkLst>
            <pc:docMk/>
            <pc:sldMk cId="3666936017" sldId="416"/>
            <ac:inkMk id="50" creationId="{FFBA5753-C522-C7FE-FF35-8166F11F0F22}"/>
          </ac:inkMkLst>
        </pc:inkChg>
        <pc:inkChg chg="add del mod">
          <ac:chgData name="Tim Cook" userId="d1c7cfb340f2c7ab" providerId="LiveId" clId="{A6B70064-4FA8-4C1E-85EF-0749B55C4154}" dt="2023-02-27T00:45:33.910" v="104"/>
          <ac:inkMkLst>
            <pc:docMk/>
            <pc:sldMk cId="3666936017" sldId="416"/>
            <ac:inkMk id="51" creationId="{D62AB632-576D-7EA0-7DD4-97361647B6CB}"/>
          </ac:inkMkLst>
        </pc:inkChg>
        <pc:inkChg chg="add del mod">
          <ac:chgData name="Tim Cook" userId="d1c7cfb340f2c7ab" providerId="LiveId" clId="{A6B70064-4FA8-4C1E-85EF-0749B55C4154}" dt="2023-02-27T00:45:33.910" v="108"/>
          <ac:inkMkLst>
            <pc:docMk/>
            <pc:sldMk cId="3666936017" sldId="416"/>
            <ac:inkMk id="52" creationId="{9D7CF420-A995-7242-554E-09CA3DEE7E5E}"/>
          </ac:inkMkLst>
        </pc:inkChg>
        <pc:inkChg chg="add del mod">
          <ac:chgData name="Tim Cook" userId="d1c7cfb340f2c7ab" providerId="LiveId" clId="{A6B70064-4FA8-4C1E-85EF-0749B55C4154}" dt="2023-02-27T00:45:33.910" v="107"/>
          <ac:inkMkLst>
            <pc:docMk/>
            <pc:sldMk cId="3666936017" sldId="416"/>
            <ac:inkMk id="53" creationId="{1FC415AC-AF2F-EC50-BF9D-1C75BC924C8E}"/>
          </ac:inkMkLst>
        </pc:inkChg>
        <pc:inkChg chg="add del mod">
          <ac:chgData name="Tim Cook" userId="d1c7cfb340f2c7ab" providerId="LiveId" clId="{A6B70064-4FA8-4C1E-85EF-0749B55C4154}" dt="2023-02-27T00:45:33.910" v="106"/>
          <ac:inkMkLst>
            <pc:docMk/>
            <pc:sldMk cId="3666936017" sldId="416"/>
            <ac:inkMk id="54" creationId="{5633615C-7596-4E1E-D449-145ECA73FC5A}"/>
          </ac:inkMkLst>
        </pc:inkChg>
        <pc:inkChg chg="add del mod">
          <ac:chgData name="Tim Cook" userId="d1c7cfb340f2c7ab" providerId="LiveId" clId="{A6B70064-4FA8-4C1E-85EF-0749B55C4154}" dt="2023-02-27T00:45:33.910" v="103"/>
          <ac:inkMkLst>
            <pc:docMk/>
            <pc:sldMk cId="3666936017" sldId="416"/>
            <ac:inkMk id="55" creationId="{4B4FDFE3-C3AB-0D76-1CE4-3CE9DD96FFA8}"/>
          </ac:inkMkLst>
        </pc:inkChg>
        <pc:inkChg chg="add del mod">
          <ac:chgData name="Tim Cook" userId="d1c7cfb340f2c7ab" providerId="LiveId" clId="{A6B70064-4FA8-4C1E-85EF-0749B55C4154}" dt="2023-02-27T00:45:33.910" v="105"/>
          <ac:inkMkLst>
            <pc:docMk/>
            <pc:sldMk cId="3666936017" sldId="416"/>
            <ac:inkMk id="56" creationId="{18A6C182-2507-C478-E342-3D0B809EE571}"/>
          </ac:inkMkLst>
        </pc:inkChg>
        <pc:inkChg chg="add del mod">
          <ac:chgData name="Tim Cook" userId="d1c7cfb340f2c7ab" providerId="LiveId" clId="{A6B70064-4FA8-4C1E-85EF-0749B55C4154}" dt="2023-02-27T00:45:23.489" v="88"/>
          <ac:inkMkLst>
            <pc:docMk/>
            <pc:sldMk cId="3666936017" sldId="416"/>
            <ac:inkMk id="57" creationId="{18DC95D5-A41E-51D7-C188-EE4037A5BC71}"/>
          </ac:inkMkLst>
        </pc:inkChg>
        <pc:inkChg chg="add del mod">
          <ac:chgData name="Tim Cook" userId="d1c7cfb340f2c7ab" providerId="LiveId" clId="{A6B70064-4FA8-4C1E-85EF-0749B55C4154}" dt="2023-02-27T00:45:33.910" v="102"/>
          <ac:inkMkLst>
            <pc:docMk/>
            <pc:sldMk cId="3666936017" sldId="416"/>
            <ac:inkMk id="58" creationId="{779C0B07-C858-F01B-3A47-F55EAD1D8A14}"/>
          </ac:inkMkLst>
        </pc:inkChg>
        <pc:inkChg chg="add del mod">
          <ac:chgData name="Tim Cook" userId="d1c7cfb340f2c7ab" providerId="LiveId" clId="{A6B70064-4FA8-4C1E-85EF-0749B55C4154}" dt="2023-02-27T00:45:33.910" v="100"/>
          <ac:inkMkLst>
            <pc:docMk/>
            <pc:sldMk cId="3666936017" sldId="416"/>
            <ac:inkMk id="59" creationId="{367520A6-0FCE-FB10-48E8-171822DCD802}"/>
          </ac:inkMkLst>
        </pc:inkChg>
        <pc:inkChg chg="add del">
          <ac:chgData name="Tim Cook" userId="d1c7cfb340f2c7ab" providerId="LiveId" clId="{A6B70064-4FA8-4C1E-85EF-0749B55C4154}" dt="2023-02-27T00:44:42.710" v="77"/>
          <ac:inkMkLst>
            <pc:docMk/>
            <pc:sldMk cId="3666936017" sldId="416"/>
            <ac:inkMk id="60" creationId="{D7C49D89-961D-84CD-9132-D83AD68D6C4D}"/>
          </ac:inkMkLst>
        </pc:inkChg>
        <pc:inkChg chg="add del mod">
          <ac:chgData name="Tim Cook" userId="d1c7cfb340f2c7ab" providerId="LiveId" clId="{A6B70064-4FA8-4C1E-85EF-0749B55C4154}" dt="2023-02-27T00:45:33.910" v="98"/>
          <ac:inkMkLst>
            <pc:docMk/>
            <pc:sldMk cId="3666936017" sldId="416"/>
            <ac:inkMk id="64" creationId="{F7F4F406-5C9F-0C98-78BA-E99E456FDB03}"/>
          </ac:inkMkLst>
        </pc:inkChg>
        <pc:inkChg chg="add del mod">
          <ac:chgData name="Tim Cook" userId="d1c7cfb340f2c7ab" providerId="LiveId" clId="{A6B70064-4FA8-4C1E-85EF-0749B55C4154}" dt="2023-02-27T00:45:33.903" v="96"/>
          <ac:inkMkLst>
            <pc:docMk/>
            <pc:sldMk cId="3666936017" sldId="416"/>
            <ac:inkMk id="65" creationId="{9C6DCF41-E99B-BFA8-DAE4-95681ADDCDCE}"/>
          </ac:inkMkLst>
        </pc:inkChg>
        <pc:inkChg chg="add del mod">
          <ac:chgData name="Tim Cook" userId="d1c7cfb340f2c7ab" providerId="LiveId" clId="{A6B70064-4FA8-4C1E-85EF-0749B55C4154}" dt="2023-02-27T00:45:43.804" v="126"/>
          <ac:inkMkLst>
            <pc:docMk/>
            <pc:sldMk cId="3666936017" sldId="416"/>
            <ac:inkMk id="66" creationId="{F10061A8-32E0-7E79-03B4-75AD2B5EE9E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7" creationId="{7E1E0592-FFC5-5A5C-3FCD-4D91020435A2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8" creationId="{E27920B6-E0DA-3ECA-9AE8-6F13D5E28286}"/>
          </ac:inkMkLst>
        </pc:inkChg>
        <pc:inkChg chg="add del mod">
          <ac:chgData name="Tim Cook" userId="d1c7cfb340f2c7ab" providerId="LiveId" clId="{A6B70064-4FA8-4C1E-85EF-0749B55C4154}" dt="2023-02-27T00:45:33.903" v="95"/>
          <ac:inkMkLst>
            <pc:docMk/>
            <pc:sldMk cId="3666936017" sldId="416"/>
            <ac:inkMk id="70" creationId="{F14F46DC-4C1B-1018-F35F-E8BFD80D99B8}"/>
          </ac:inkMkLst>
        </pc:inkChg>
        <pc:inkChg chg="add del mod">
          <ac:chgData name="Tim Cook" userId="d1c7cfb340f2c7ab" providerId="LiveId" clId="{A6B70064-4FA8-4C1E-85EF-0749B55C4154}" dt="2023-02-27T00:45:33.910" v="99"/>
          <ac:inkMkLst>
            <pc:docMk/>
            <pc:sldMk cId="3666936017" sldId="416"/>
            <ac:inkMk id="71" creationId="{D82EDF65-D988-9030-D6E4-5E3F23B9B154}"/>
          </ac:inkMkLst>
        </pc:inkChg>
        <pc:inkChg chg="add del mod">
          <ac:chgData name="Tim Cook" userId="d1c7cfb340f2c7ab" providerId="LiveId" clId="{A6B70064-4FA8-4C1E-85EF-0749B55C4154}" dt="2023-02-27T00:45:33.903" v="94"/>
          <ac:inkMkLst>
            <pc:docMk/>
            <pc:sldMk cId="3666936017" sldId="416"/>
            <ac:inkMk id="72" creationId="{5261B7ED-FC37-54B5-B14F-E944C45ED2FF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4" creationId="{7DE12EA9-DA9C-B530-9B06-A4D3EDAC45ED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5" creationId="{4C201B4D-143B-B3FB-C8A1-69A512D37A6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6" creationId="{89462AFB-C66E-4394-A3E7-A70C185FC42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7" creationId="{34D77BB3-09A5-F23C-59A1-45577387907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8" creationId="{EE251CDF-D549-634D-D5D6-15E93EE9494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9" creationId="{2728F818-4366-73F3-87CA-16C7F85B414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0" creationId="{A6A5D131-1D0F-4D66-29B6-A054EC5916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1" creationId="{5DCFA30B-C892-7E20-D8F6-DB0543846AF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2" creationId="{A054857A-7509-876E-5223-40F9C0B8917C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3" creationId="{EF602C7F-E4BC-D75E-77C6-C26721F71D8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5" creationId="{1E9B5D97-45D2-0573-68D4-14C0B0C0B8E7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6" creationId="{1134A365-820F-1A8B-881B-5123FE7CDE8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8" creationId="{118DFE6C-1106-4597-EE1A-73DC4CA275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9" creationId="{0C522CFF-4454-58E6-8C82-B27124F1F81F}"/>
          </ac:inkMkLst>
        </pc:inkChg>
        <pc:inkChg chg="add">
          <ac:chgData name="Tim Cook" userId="d1c7cfb340f2c7ab" providerId="LiveId" clId="{A6B70064-4FA8-4C1E-85EF-0749B55C4154}" dt="2023-02-27T00:45:47.872" v="127" actId="9405"/>
          <ac:inkMkLst>
            <pc:docMk/>
            <pc:sldMk cId="3666936017" sldId="416"/>
            <ac:inkMk id="91" creationId="{A2CAFD3D-013A-1CF7-A095-56DBF5FF6E61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2" creationId="{61379D1D-4227-5CBA-1829-F162F50FF5A4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3" creationId="{D8F71582-7092-7C91-C1E1-4154DF768340}"/>
          </ac:inkMkLst>
        </pc:inkChg>
        <pc:inkChg chg="add del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4" creationId="{0C4A9F2F-DE21-0D49-2D1B-8F27174DC19A}"/>
          </ac:inkMkLst>
        </pc:inkChg>
        <pc:inkChg chg="add del mod">
          <ac:chgData name="Tim Cook" userId="d1c7cfb340f2c7ab" providerId="LiveId" clId="{A6B70064-4FA8-4C1E-85EF-0749B55C4154}" dt="2023-02-27T00:46:01.550" v="133"/>
          <ac:inkMkLst>
            <pc:docMk/>
            <pc:sldMk cId="3666936017" sldId="416"/>
            <ac:inkMk id="95" creationId="{197C62DA-3B33-3670-C2AC-4A973120507D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7" creationId="{53EB3CFD-F3A3-B2A1-131D-6326169B29CB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8" creationId="{01C46D03-BE40-076B-53C8-2DCF472501B9}"/>
          </ac:inkMkLst>
        </pc:inkChg>
        <pc:inkChg chg="add">
          <ac:chgData name="Tim Cook" userId="d1c7cfb340f2c7ab" providerId="LiveId" clId="{A6B70064-4FA8-4C1E-85EF-0749B55C4154}" dt="2023-02-27T00:46:03.889" v="137" actId="9405"/>
          <ac:inkMkLst>
            <pc:docMk/>
            <pc:sldMk cId="3666936017" sldId="416"/>
            <ac:inkMk id="99" creationId="{2E324EAA-18F2-654A-CB25-DF8ED83FCDDA}"/>
          </ac:inkMkLst>
        </pc:inkChg>
        <pc:inkChg chg="add del mod">
          <ac:chgData name="Tim Cook" userId="d1c7cfb340f2c7ab" providerId="LiveId" clId="{A6B70064-4FA8-4C1E-85EF-0749B55C4154}" dt="2023-02-27T00:46:40.752" v="143"/>
          <ac:inkMkLst>
            <pc:docMk/>
            <pc:sldMk cId="3666936017" sldId="416"/>
            <ac:inkMk id="101" creationId="{8C934932-6CB3-9758-F62C-E20E92F2FFE2}"/>
          </ac:inkMkLst>
        </pc:inkChg>
        <pc:inkChg chg="add del mod">
          <ac:chgData name="Tim Cook" userId="d1c7cfb340f2c7ab" providerId="LiveId" clId="{A6B70064-4FA8-4C1E-85EF-0749B55C4154}" dt="2023-02-27T00:46:40.760" v="144"/>
          <ac:inkMkLst>
            <pc:docMk/>
            <pc:sldMk cId="3666936017" sldId="416"/>
            <ac:inkMk id="102" creationId="{FC79F972-75B4-44E9-DA1A-45F87A1C0B4D}"/>
          </ac:inkMkLst>
        </pc:inkChg>
        <pc:inkChg chg="add">
          <ac:chgData name="Tim Cook" userId="d1c7cfb340f2c7ab" providerId="LiveId" clId="{A6B70064-4FA8-4C1E-85EF-0749B55C4154}" dt="2023-02-27T00:46:08.193" v="142" actId="9405"/>
          <ac:inkMkLst>
            <pc:docMk/>
            <pc:sldMk cId="3666936017" sldId="416"/>
            <ac:inkMk id="104" creationId="{4760FC61-5E66-6BA4-D2F6-06A6EA0948D6}"/>
          </ac:inkMkLst>
        </pc:inkChg>
        <pc:inkChg chg="add del">
          <ac:chgData name="Tim Cook" userId="d1c7cfb340f2c7ab" providerId="LiveId" clId="{A6B70064-4FA8-4C1E-85EF-0749B55C4154}" dt="2023-02-27T00:46:49.675" v="158"/>
          <ac:inkMkLst>
            <pc:docMk/>
            <pc:sldMk cId="3666936017" sldId="416"/>
            <ac:inkMk id="105" creationId="{B9F39378-AB5D-F0D2-AE79-5897BDABF0B7}"/>
          </ac:inkMkLst>
        </pc:inkChg>
        <pc:inkChg chg="add del">
          <ac:chgData name="Tim Cook" userId="d1c7cfb340f2c7ab" providerId="LiveId" clId="{A6B70064-4FA8-4C1E-85EF-0749B55C4154}" dt="2023-02-27T00:46:44.294" v="150"/>
          <ac:inkMkLst>
            <pc:docMk/>
            <pc:sldMk cId="3666936017" sldId="416"/>
            <ac:inkMk id="106" creationId="{325AF760-7AA7-179E-36A6-D39E32B48AC2}"/>
          </ac:inkMkLst>
        </pc:inkChg>
        <pc:inkChg chg="add del">
          <ac:chgData name="Tim Cook" userId="d1c7cfb340f2c7ab" providerId="LiveId" clId="{A6B70064-4FA8-4C1E-85EF-0749B55C4154}" dt="2023-02-27T00:46:44.294" v="151"/>
          <ac:inkMkLst>
            <pc:docMk/>
            <pc:sldMk cId="3666936017" sldId="416"/>
            <ac:inkMk id="107" creationId="{00E5D250-AF2A-4CDE-7BE5-E1B8125ADB65}"/>
          </ac:inkMkLst>
        </pc:inkChg>
        <pc:inkChg chg="add del">
          <ac:chgData name="Tim Cook" userId="d1c7cfb340f2c7ab" providerId="LiveId" clId="{A6B70064-4FA8-4C1E-85EF-0749B55C4154}" dt="2023-02-27T00:46:44.294" v="149"/>
          <ac:inkMkLst>
            <pc:docMk/>
            <pc:sldMk cId="3666936017" sldId="416"/>
            <ac:inkMk id="108" creationId="{8A2F7F86-5098-A579-6375-5173717B0246}"/>
          </ac:inkMkLst>
        </pc:inkChg>
        <pc:inkChg chg="add del">
          <ac:chgData name="Tim Cook" userId="d1c7cfb340f2c7ab" providerId="LiveId" clId="{A6B70064-4FA8-4C1E-85EF-0749B55C4154}" dt="2023-02-27T00:46:47.574" v="157"/>
          <ac:inkMkLst>
            <pc:docMk/>
            <pc:sldMk cId="3666936017" sldId="416"/>
            <ac:inkMk id="109" creationId="{CFFA3B8A-A1D2-12E3-0F10-5FD67D7BD8FB}"/>
          </ac:inkMkLst>
        </pc:inkChg>
        <pc:inkChg chg="add del">
          <ac:chgData name="Tim Cook" userId="d1c7cfb340f2c7ab" providerId="LiveId" clId="{A6B70064-4FA8-4C1E-85EF-0749B55C4154}" dt="2023-02-27T00:46:47.574" v="156"/>
          <ac:inkMkLst>
            <pc:docMk/>
            <pc:sldMk cId="3666936017" sldId="416"/>
            <ac:inkMk id="110" creationId="{7688C830-6E94-8438-F494-64AB015943F8}"/>
          </ac:inkMkLst>
        </pc:inkChg>
        <pc:inkChg chg="add del">
          <ac:chgData name="Tim Cook" userId="d1c7cfb340f2c7ab" providerId="LiveId" clId="{A6B70064-4FA8-4C1E-85EF-0749B55C4154}" dt="2023-02-27T00:46:47.574" v="155"/>
          <ac:inkMkLst>
            <pc:docMk/>
            <pc:sldMk cId="3666936017" sldId="416"/>
            <ac:inkMk id="111" creationId="{FC806986-8061-9DE8-CA63-231535B5EB16}"/>
          </ac:inkMkLst>
        </pc:inkChg>
        <pc:inkChg chg="add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2" creationId="{ABF0BD77-B0AA-35DE-2B8D-94E18481805A}"/>
          </ac:inkMkLst>
        </pc:inkChg>
        <pc:inkChg chg="add del mod">
          <ac:chgData name="Tim Cook" userId="d1c7cfb340f2c7ab" providerId="LiveId" clId="{A6B70064-4FA8-4C1E-85EF-0749B55C4154}" dt="2023-02-27T00:46:54.929" v="164"/>
          <ac:inkMkLst>
            <pc:docMk/>
            <pc:sldMk cId="3666936017" sldId="416"/>
            <ac:inkMk id="113" creationId="{E3AD5495-70A4-2174-1037-23C7788EC012}"/>
          </ac:inkMkLst>
        </pc:inkChg>
        <pc:inkChg chg="add del mod">
          <ac:chgData name="Tim Cook" userId="d1c7cfb340f2c7ab" providerId="LiveId" clId="{A6B70064-4FA8-4C1E-85EF-0749B55C4154}" dt="2023-02-27T00:46:54.929" v="165"/>
          <ac:inkMkLst>
            <pc:docMk/>
            <pc:sldMk cId="3666936017" sldId="416"/>
            <ac:inkMk id="114" creationId="{D409864C-D243-6340-842C-2A857E7F2092}"/>
          </ac:inkMkLst>
        </pc:inkChg>
        <pc:inkChg chg="add del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5" creationId="{9FD44ED1-881C-C34B-3CDD-4D3214E86C93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7" creationId="{E3D2EF45-D171-3AF2-419F-76975385C3AA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8" creationId="{A6853DFE-EEEA-6B16-3295-03D1A781C8D0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9" creationId="{26A67C71-9EA6-7C92-9847-88E7E2BF27A1}"/>
          </ac:inkMkLst>
        </pc:inkChg>
      </pc:sldChg>
      <pc:sldChg chg="addSp delSp modSp mod">
        <pc:chgData name="Tim Cook" userId="d1c7cfb340f2c7ab" providerId="LiveId" clId="{A6B70064-4FA8-4C1E-85EF-0749B55C4154}" dt="2023-02-27T00:54:11.877" v="402" actId="9405"/>
        <pc:sldMkLst>
          <pc:docMk/>
          <pc:sldMk cId="3752983916" sldId="417"/>
        </pc:sldMkLst>
        <pc:grpChg chg="del 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2" creationId="{9F238FB3-A7A8-5C6D-482C-3E34BB04644B}"/>
          </ac:grpSpMkLst>
        </pc:grpChg>
        <pc:grpChg chg="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4" creationId="{32BBB5FF-A7BB-EB54-0338-B95465930CD9}"/>
          </ac:grpSpMkLst>
        </pc:grpChg>
        <pc:grpChg chg="mod">
          <ac:chgData name="Tim Cook" userId="d1c7cfb340f2c7ab" providerId="LiveId" clId="{A6B70064-4FA8-4C1E-85EF-0749B55C4154}" dt="2023-02-27T00:47:18.538" v="189"/>
          <ac:grpSpMkLst>
            <pc:docMk/>
            <pc:sldMk cId="3752983916" sldId="417"/>
            <ac:grpSpMk id="20" creationId="{437E0C61-7859-289E-BF03-A1A5D2D8EE53}"/>
          </ac:grpSpMkLst>
        </pc:grpChg>
        <pc:grpChg chg="mod">
          <ac:chgData name="Tim Cook" userId="d1c7cfb340f2c7ab" providerId="LiveId" clId="{A6B70064-4FA8-4C1E-85EF-0749B55C4154}" dt="2023-02-27T00:47:21.831" v="194"/>
          <ac:grpSpMkLst>
            <pc:docMk/>
            <pc:sldMk cId="3752983916" sldId="417"/>
            <ac:grpSpMk id="25" creationId="{5A673D0F-3361-1323-FF8D-865FD2C6C28E}"/>
          </ac:grpSpMkLst>
        </pc:grpChg>
        <pc:grpChg chg="del mod">
          <ac:chgData name="Tim Cook" userId="d1c7cfb340f2c7ab" providerId="LiveId" clId="{A6B70064-4FA8-4C1E-85EF-0749B55C4154}" dt="2023-02-27T00:49:25.776" v="207"/>
          <ac:grpSpMkLst>
            <pc:docMk/>
            <pc:sldMk cId="3752983916" sldId="417"/>
            <ac:grpSpMk id="27" creationId="{0C8CB8F4-FA57-40C8-6482-388D5673F934}"/>
          </ac:grpSpMkLst>
        </pc:grpChg>
        <pc:grpChg chg="mod">
          <ac:chgData name="Tim Cook" userId="d1c7cfb340f2c7ab" providerId="LiveId" clId="{A6B70064-4FA8-4C1E-85EF-0749B55C4154}" dt="2023-02-27T00:47:29.362" v="201"/>
          <ac:grpSpMkLst>
            <pc:docMk/>
            <pc:sldMk cId="3752983916" sldId="417"/>
            <ac:grpSpMk id="30" creationId="{96FEBEE3-0A0B-BDAD-0550-41FAC91FA525}"/>
          </ac:grpSpMkLst>
        </pc:grpChg>
        <pc:grpChg chg="mod">
          <ac:chgData name="Tim Cook" userId="d1c7cfb340f2c7ab" providerId="LiveId" clId="{A6B70064-4FA8-4C1E-85EF-0749B55C4154}" dt="2023-02-27T00:49:31.736" v="220"/>
          <ac:grpSpMkLst>
            <pc:docMk/>
            <pc:sldMk cId="3752983916" sldId="417"/>
            <ac:grpSpMk id="39" creationId="{330BE046-EB4B-C7E7-C84D-AE87D259FB23}"/>
          </ac:grpSpMkLst>
        </pc:grpChg>
        <pc:grpChg chg="mod">
          <ac:chgData name="Tim Cook" userId="d1c7cfb340f2c7ab" providerId="LiveId" clId="{A6B70064-4FA8-4C1E-85EF-0749B55C4154}" dt="2023-02-27T00:49:35.751" v="225"/>
          <ac:grpSpMkLst>
            <pc:docMk/>
            <pc:sldMk cId="3752983916" sldId="417"/>
            <ac:grpSpMk id="44" creationId="{C9960578-8B97-23F1-A8DF-B98D49A4A7CE}"/>
          </ac:grpSpMkLst>
        </pc:grpChg>
        <pc:grpChg chg="del mod">
          <ac:chgData name="Tim Cook" userId="d1c7cfb340f2c7ab" providerId="LiveId" clId="{A6B70064-4FA8-4C1E-85EF-0749B55C4154}" dt="2023-02-27T00:50:08.077" v="239"/>
          <ac:grpSpMkLst>
            <pc:docMk/>
            <pc:sldMk cId="3752983916" sldId="417"/>
            <ac:grpSpMk id="51" creationId="{8EC499FD-ED94-085B-24BF-A7745F4825A9}"/>
          </ac:grpSpMkLst>
        </pc:grpChg>
        <pc:grpChg chg="del mod">
          <ac:chgData name="Tim Cook" userId="d1c7cfb340f2c7ab" providerId="LiveId" clId="{A6B70064-4FA8-4C1E-85EF-0749B55C4154}" dt="2023-02-27T00:50:24.861" v="255"/>
          <ac:grpSpMkLst>
            <pc:docMk/>
            <pc:sldMk cId="3752983916" sldId="417"/>
            <ac:grpSpMk id="59" creationId="{1274642A-AD58-52CE-C4DF-1DA3663A30B4}"/>
          </ac:grpSpMkLst>
        </pc:grpChg>
        <pc:grpChg chg="mod">
          <ac:chgData name="Tim Cook" userId="d1c7cfb340f2c7ab" providerId="LiveId" clId="{A6B70064-4FA8-4C1E-85EF-0749B55C4154}" dt="2023-02-27T00:50:32.036" v="263"/>
          <ac:grpSpMkLst>
            <pc:docMk/>
            <pc:sldMk cId="3752983916" sldId="417"/>
            <ac:grpSpMk id="67" creationId="{838680DB-EF59-B2B0-AD3A-A1BD0A7F3346}"/>
          </ac:grpSpMkLst>
        </pc:grpChg>
        <pc:grpChg chg="del mod">
          <ac:chgData name="Tim Cook" userId="d1c7cfb340f2c7ab" providerId="LiveId" clId="{A6B70064-4FA8-4C1E-85EF-0749B55C4154}" dt="2023-02-27T00:52:55.898" v="342"/>
          <ac:grpSpMkLst>
            <pc:docMk/>
            <pc:sldMk cId="3752983916" sldId="417"/>
            <ac:grpSpMk id="70" creationId="{A8605C45-B172-B899-6A07-1AC87AF0447B}"/>
          </ac:grpSpMkLst>
        </pc:grpChg>
        <pc:grpChg chg="del mod">
          <ac:chgData name="Tim Cook" userId="d1c7cfb340f2c7ab" providerId="LiveId" clId="{A6B70064-4FA8-4C1E-85EF-0749B55C4154}" dt="2023-02-27T00:51:00.064" v="273"/>
          <ac:grpSpMkLst>
            <pc:docMk/>
            <pc:sldMk cId="3752983916" sldId="417"/>
            <ac:grpSpMk id="75" creationId="{591B6A9F-47AF-3B39-2907-2F0BD83E34A0}"/>
          </ac:grpSpMkLst>
        </pc:grpChg>
        <pc:grpChg chg="del mod">
          <ac:chgData name="Tim Cook" userId="d1c7cfb340f2c7ab" providerId="LiveId" clId="{A6B70064-4FA8-4C1E-85EF-0749B55C4154}" dt="2023-02-27T00:51:11.105" v="285"/>
          <ac:grpSpMkLst>
            <pc:docMk/>
            <pc:sldMk cId="3752983916" sldId="417"/>
            <ac:grpSpMk id="77" creationId="{0657BF6E-FB37-E30C-4FE0-1F7CC6F2C3B2}"/>
          </ac:grpSpMkLst>
        </pc:grpChg>
        <pc:grpChg chg="del mod">
          <ac:chgData name="Tim Cook" userId="d1c7cfb340f2c7ab" providerId="LiveId" clId="{A6B70064-4FA8-4C1E-85EF-0749B55C4154}" dt="2023-02-27T00:51:06.180" v="280"/>
          <ac:grpSpMkLst>
            <pc:docMk/>
            <pc:sldMk cId="3752983916" sldId="417"/>
            <ac:grpSpMk id="82" creationId="{F700F324-EA75-C6F0-9621-57346D1A01C0}"/>
          </ac:grpSpMkLst>
        </pc:grpChg>
        <pc:grpChg chg="del mod">
          <ac:chgData name="Tim Cook" userId="d1c7cfb340f2c7ab" providerId="LiveId" clId="{A6B70064-4FA8-4C1E-85EF-0749B55C4154}" dt="2023-02-27T00:52:57.126" v="345"/>
          <ac:grpSpMkLst>
            <pc:docMk/>
            <pc:sldMk cId="3752983916" sldId="417"/>
            <ac:grpSpMk id="84" creationId="{86657565-26AE-CF3E-B2E7-7AFF718BBF76}"/>
          </ac:grpSpMkLst>
        </pc:grpChg>
        <pc:grpChg chg="mod">
          <ac:chgData name="Tim Cook" userId="d1c7cfb340f2c7ab" providerId="LiveId" clId="{A6B70064-4FA8-4C1E-85EF-0749B55C4154}" dt="2023-02-27T00:51:15.827" v="289"/>
          <ac:grpSpMkLst>
            <pc:docMk/>
            <pc:sldMk cId="3752983916" sldId="417"/>
            <ac:grpSpMk id="88" creationId="{013FACB9-45A5-AADD-8666-29A5A5D2280C}"/>
          </ac:grpSpMkLst>
        </pc:grpChg>
        <pc:grpChg chg="mod">
          <ac:chgData name="Tim Cook" userId="d1c7cfb340f2c7ab" providerId="LiveId" clId="{A6B70064-4FA8-4C1E-85EF-0749B55C4154}" dt="2023-02-27T00:51:44.931" v="300"/>
          <ac:grpSpMkLst>
            <pc:docMk/>
            <pc:sldMk cId="3752983916" sldId="417"/>
            <ac:grpSpMk id="97" creationId="{43C193CF-9AA1-B980-A16C-0E9A03C4D345}"/>
          </ac:grpSpMkLst>
        </pc:grpChg>
        <pc:grpChg chg="mod">
          <ac:chgData name="Tim Cook" userId="d1c7cfb340f2c7ab" providerId="LiveId" clId="{A6B70064-4FA8-4C1E-85EF-0749B55C4154}" dt="2023-02-27T00:53:12.259" v="359"/>
          <ac:grpSpMkLst>
            <pc:docMk/>
            <pc:sldMk cId="3752983916" sldId="417"/>
            <ac:grpSpMk id="106" creationId="{CF78F35B-2BC9-B607-F801-312841650C2E}"/>
          </ac:grpSpMkLst>
        </pc:grpChg>
        <pc:grpChg chg="mod">
          <ac:chgData name="Tim Cook" userId="d1c7cfb340f2c7ab" providerId="LiveId" clId="{A6B70064-4FA8-4C1E-85EF-0749B55C4154}" dt="2023-02-27T00:52:05.237" v="314"/>
          <ac:grpSpMkLst>
            <pc:docMk/>
            <pc:sldMk cId="3752983916" sldId="417"/>
            <ac:grpSpMk id="110" creationId="{C30338DE-F907-B3E0-F68E-419590D9E184}"/>
          </ac:grpSpMkLst>
        </pc:grpChg>
        <pc:grpChg chg="del mod">
          <ac:chgData name="Tim Cook" userId="d1c7cfb340f2c7ab" providerId="LiveId" clId="{A6B70064-4FA8-4C1E-85EF-0749B55C4154}" dt="2023-02-27T00:52:20.182" v="327"/>
          <ac:grpSpMkLst>
            <pc:docMk/>
            <pc:sldMk cId="3752983916" sldId="417"/>
            <ac:grpSpMk id="119" creationId="{0B2F9B76-8912-07CD-3180-83127D344162}"/>
          </ac:grpSpMkLst>
        </pc:grpChg>
        <pc:grpChg chg="del mod">
          <ac:chgData name="Tim Cook" userId="d1c7cfb340f2c7ab" providerId="LiveId" clId="{A6B70064-4FA8-4C1E-85EF-0749B55C4154}" dt="2023-02-27T00:53:28.169" v="375"/>
          <ac:grpSpMkLst>
            <pc:docMk/>
            <pc:sldMk cId="3752983916" sldId="417"/>
            <ac:grpSpMk id="120" creationId="{53992805-E6ED-3801-C795-48E26C7C55CF}"/>
          </ac:grpSpMkLst>
        </pc:grpChg>
        <pc:grpChg chg="del mod">
          <ac:chgData name="Tim Cook" userId="d1c7cfb340f2c7ab" providerId="LiveId" clId="{A6B70064-4FA8-4C1E-85EF-0749B55C4154}" dt="2023-02-27T00:53:32.609" v="379"/>
          <ac:grpSpMkLst>
            <pc:docMk/>
            <pc:sldMk cId="3752983916" sldId="417"/>
            <ac:grpSpMk id="123" creationId="{3FCC34DF-DFCC-0BDD-0E7C-68FFF6B269FE}"/>
          </ac:grpSpMkLst>
        </pc:grpChg>
        <pc:grpChg chg="mod">
          <ac:chgData name="Tim Cook" userId="d1c7cfb340f2c7ab" providerId="LiveId" clId="{A6B70064-4FA8-4C1E-85EF-0749B55C4154}" dt="2023-02-27T00:52:46.980" v="341"/>
          <ac:grpSpMkLst>
            <pc:docMk/>
            <pc:sldMk cId="3752983916" sldId="417"/>
            <ac:grpSpMk id="133" creationId="{E456AFD5-5548-DBE7-EF8F-0C223C74E185}"/>
          </ac:grpSpMkLst>
        </pc:grpChg>
        <pc:grpChg chg="mod">
          <ac:chgData name="Tim Cook" userId="d1c7cfb340f2c7ab" providerId="LiveId" clId="{A6B70064-4FA8-4C1E-85EF-0749B55C4154}" dt="2023-02-27T00:53:01.416" v="349"/>
          <ac:grpSpMkLst>
            <pc:docMk/>
            <pc:sldMk cId="3752983916" sldId="417"/>
            <ac:grpSpMk id="136" creationId="{8A7627F7-4D37-6F69-B37D-7323AC8B5E48}"/>
          </ac:grpSpMkLst>
        </pc:grpChg>
        <pc:grpChg chg="mod">
          <ac:chgData name="Tim Cook" userId="d1c7cfb340f2c7ab" providerId="LiveId" clId="{A6B70064-4FA8-4C1E-85EF-0749B55C4154}" dt="2023-02-27T00:53:04.709" v="353"/>
          <ac:grpSpMkLst>
            <pc:docMk/>
            <pc:sldMk cId="3752983916" sldId="417"/>
            <ac:grpSpMk id="140" creationId="{8AC922A8-C55F-E7FC-938C-AF53748A57C1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7" creationId="{F6754855-2E94-D8C3-8CE6-E356042C9F48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8" creationId="{D59C7DBF-7A91-EC9A-BEFD-9C183CBDEF70}"/>
          </ac:grpSpMkLst>
        </pc:grpChg>
        <pc:grpChg chg="del mod">
          <ac:chgData name="Tim Cook" userId="d1c7cfb340f2c7ab" providerId="LiveId" clId="{A6B70064-4FA8-4C1E-85EF-0749B55C4154}" dt="2023-02-27T00:53:37.074" v="382"/>
          <ac:grpSpMkLst>
            <pc:docMk/>
            <pc:sldMk cId="3752983916" sldId="417"/>
            <ac:grpSpMk id="153" creationId="{439437E1-791F-57F0-7756-B713D84A863C}"/>
          </ac:grpSpMkLst>
        </pc:grpChg>
        <pc:grpChg chg="del 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5" creationId="{436D9AE1-DABA-5025-F444-4B6FCA0676BC}"/>
          </ac:grpSpMkLst>
        </pc:grpChg>
        <pc:grpChg chg="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7" creationId="{324C43EC-51F4-10B6-36B9-C35E5A13D3F0}"/>
          </ac:grpSpMkLst>
        </pc:grpChg>
        <pc:grpChg chg="mod">
          <ac:chgData name="Tim Cook" userId="d1c7cfb340f2c7ab" providerId="LiveId" clId="{A6B70064-4FA8-4C1E-85EF-0749B55C4154}" dt="2023-02-27T00:53:44.695" v="389"/>
          <ac:grpSpMkLst>
            <pc:docMk/>
            <pc:sldMk cId="3752983916" sldId="417"/>
            <ac:grpSpMk id="162" creationId="{554497A9-D5CC-7A2D-19DD-A38FA9D575BE}"/>
          </ac:grpSpMkLst>
        </pc:grp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3" creationId="{D2F60C91-0D0D-9318-CAEB-8B933E114A7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4" creationId="{BA2BFE65-5FA9-9EC9-30A9-CCE820280AE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5" creationId="{9B8CFFCE-BA72-891A-EB3F-6B1DBEB5611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6" creationId="{2E27046B-80B3-6F6A-8E7B-892B44EEE365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7" creationId="{0365B1D6-2A33-C8A6-D280-24901F3987C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8" creationId="{62A054DB-3EFB-0B2E-2813-017289312732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9" creationId="{E25785F9-28D5-4BD7-C81B-36B96FBE6A16}"/>
          </ac:inkMkLst>
        </pc:inkChg>
        <pc:inkChg chg="add del mod">
          <ac:chgData name="Tim Cook" userId="d1c7cfb340f2c7ab" providerId="LiveId" clId="{A6B70064-4FA8-4C1E-85EF-0749B55C4154}" dt="2023-02-27T00:47:13.950" v="181"/>
          <ac:inkMkLst>
            <pc:docMk/>
            <pc:sldMk cId="3752983916" sldId="417"/>
            <ac:inkMk id="10" creationId="{4C9D8FAF-527E-1FF5-D5B0-412C858AF9C1}"/>
          </ac:inkMkLst>
        </pc:inkChg>
        <pc:inkChg chg="add del">
          <ac:chgData name="Tim Cook" userId="d1c7cfb340f2c7ab" providerId="LiveId" clId="{A6B70064-4FA8-4C1E-85EF-0749B55C4154}" dt="2023-02-27T00:49:18.719" v="203"/>
          <ac:inkMkLst>
            <pc:docMk/>
            <pc:sldMk cId="3752983916" sldId="417"/>
            <ac:inkMk id="10" creationId="{739DEF44-192B-D6F4-383F-7630E42930BB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0" creationId="{F6ADA2D0-C0A9-CA12-63A3-8879657FF57B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1" creationId="{62593F7B-09C1-EDEC-1811-84D5059C17A0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2" creationId="{9F51B639-A15B-EB43-7B95-332F8313F688}"/>
          </ac:inkMkLst>
        </pc:inkChg>
        <pc:inkChg chg="add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12" creationId="{C1127C84-358E-5EE2-ADFB-948781AF005D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3" creationId="{6194D3C5-A77D-275D-6F72-7CEC2ADFA66B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5" creationId="{3F223BEB-CE10-228B-379B-EB06566310D4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6" creationId="{6272298A-768F-7C06-82EA-F8F4B8AC3ADF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7" creationId="{FC718098-863D-13AB-A593-645ECFC15E32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8" creationId="{D0EA888A-A6D2-CEEE-1088-BB871BF2F4E8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9" creationId="{A3FF041B-E908-B034-EB37-81472422940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1" creationId="{965064A6-9427-9C22-D18A-7F6BF6555AA6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2" creationId="{DA0BF798-D044-80B9-6DA0-A4C477D17A8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3" creationId="{7EFE4BA5-0C90-D074-E4EA-50F59CB4A700}"/>
          </ac:inkMkLst>
        </pc:inkChg>
        <pc:inkChg chg="add">
          <ac:chgData name="Tim Cook" userId="d1c7cfb340f2c7ab" providerId="LiveId" clId="{A6B70064-4FA8-4C1E-85EF-0749B55C4154}" dt="2023-02-27T00:47:21.016" v="193" actId="9405"/>
          <ac:inkMkLst>
            <pc:docMk/>
            <pc:sldMk cId="3752983916" sldId="417"/>
            <ac:inkMk id="24" creationId="{3C9A7F17-0B6F-B82C-0ED2-4935B82E237C}"/>
          </ac:inkMkLst>
        </pc:inkChg>
        <pc:inkChg chg="add del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26" creationId="{BC26DF4C-901F-6A86-6DA4-EB5A0B334F33}"/>
          </ac:inkMkLst>
        </pc:inkChg>
        <pc:inkChg chg="add del">
          <ac:chgData name="Tim Cook" userId="d1c7cfb340f2c7ab" providerId="LiveId" clId="{A6B70064-4FA8-4C1E-85EF-0749B55C4154}" dt="2023-02-27T00:47:26.651" v="197"/>
          <ac:inkMkLst>
            <pc:docMk/>
            <pc:sldMk cId="3752983916" sldId="417"/>
            <ac:inkMk id="26" creationId="{DA833ABF-511A-D3F0-DE03-B7BD72E62A8F}"/>
          </ac:inkMkLst>
        </pc:inkChg>
        <pc:inkChg chg="add del">
          <ac:chgData name="Tim Cook" userId="d1c7cfb340f2c7ab" providerId="LiveId" clId="{A6B70064-4FA8-4C1E-85EF-0749B55C4154}" dt="2023-02-27T00:47:26.651" v="198"/>
          <ac:inkMkLst>
            <pc:docMk/>
            <pc:sldMk cId="3752983916" sldId="417"/>
            <ac:inkMk id="27" creationId="{FBA76E5F-3902-00BA-FEAC-5F05E7BFC275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1" creationId="{91888D52-DFEB-91E4-E3E5-D2BB42D3BD6D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2" creationId="{D7E6420A-7EE2-CB5D-2480-DA29E88C5D78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3" creationId="{57AE8015-1F8F-A03A-1E77-65A2A83FF3DB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4" creationId="{8CE70659-270E-0B73-055D-FF4564B868A1}"/>
          </ac:inkMkLst>
        </pc:inkChg>
        <pc:inkChg chg="add del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5" creationId="{EA3F9034-E0B7-70E4-851E-82AECF64BDAC}"/>
          </ac:inkMkLst>
        </pc:inkChg>
        <pc:inkChg chg="add del">
          <ac:chgData name="Tim Cook" userId="d1c7cfb340f2c7ab" providerId="LiveId" clId="{A6B70064-4FA8-4C1E-85EF-0749B55C4154}" dt="2023-02-27T00:49:31.220" v="218"/>
          <ac:inkMkLst>
            <pc:docMk/>
            <pc:sldMk cId="3752983916" sldId="417"/>
            <ac:inkMk id="36" creationId="{E337AFFE-3D28-598C-1FC8-175BF7E1B137}"/>
          </ac:inkMkLst>
        </pc:inkChg>
        <pc:inkChg chg="add del">
          <ac:chgData name="Tim Cook" userId="d1c7cfb340f2c7ab" providerId="LiveId" clId="{A6B70064-4FA8-4C1E-85EF-0749B55C4154}" dt="2023-02-27T00:49:31.220" v="216"/>
          <ac:inkMkLst>
            <pc:docMk/>
            <pc:sldMk cId="3752983916" sldId="417"/>
            <ac:inkMk id="37" creationId="{7E17D258-F68E-15C4-38D4-6A179470E97C}"/>
          </ac:inkMkLst>
        </pc:inkChg>
        <pc:inkChg chg="add del">
          <ac:chgData name="Tim Cook" userId="d1c7cfb340f2c7ab" providerId="LiveId" clId="{A6B70064-4FA8-4C1E-85EF-0749B55C4154}" dt="2023-02-27T00:49:31.220" v="217"/>
          <ac:inkMkLst>
            <pc:docMk/>
            <pc:sldMk cId="3752983916" sldId="417"/>
            <ac:inkMk id="38" creationId="{4DD446ED-CD76-885E-7EEE-13EB1D04A5FD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0" creationId="{792DD458-DED6-99D7-59C7-0599E8B88747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1" creationId="{AD1D4BBC-2790-B134-438F-C966CF2E870E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2" creationId="{06ABC18F-1DF8-FC42-0381-2EAD8192E0D5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3" creationId="{DE17B862-58C7-CE7E-DEB4-C86182A8493A}"/>
          </ac:inkMkLst>
        </pc:inkChg>
        <pc:inkChg chg="add del">
          <ac:chgData name="Tim Cook" userId="d1c7cfb340f2c7ab" providerId="LiveId" clId="{A6B70064-4FA8-4C1E-85EF-0749B55C4154}" dt="2023-02-27T00:49:44.018" v="227"/>
          <ac:inkMkLst>
            <pc:docMk/>
            <pc:sldMk cId="3752983916" sldId="417"/>
            <ac:inkMk id="45" creationId="{CB58142B-0AD4-BA4B-E314-2922D79739ED}"/>
          </ac:inkMkLst>
        </pc:inkChg>
        <pc:inkChg chg="add del">
          <ac:chgData name="Tim Cook" userId="d1c7cfb340f2c7ab" providerId="LiveId" clId="{A6B70064-4FA8-4C1E-85EF-0749B55C4154}" dt="2023-02-27T00:50:01.227" v="234"/>
          <ac:inkMkLst>
            <pc:docMk/>
            <pc:sldMk cId="3752983916" sldId="417"/>
            <ac:inkMk id="46" creationId="{1CE3C642-3D12-9AB1-1BB3-53D918FA688C}"/>
          </ac:inkMkLst>
        </pc:inkChg>
        <pc:inkChg chg="add del mod">
          <ac:chgData name="Tim Cook" userId="d1c7cfb340f2c7ab" providerId="LiveId" clId="{A6B70064-4FA8-4C1E-85EF-0749B55C4154}" dt="2023-02-27T00:50:08.077" v="237"/>
          <ac:inkMkLst>
            <pc:docMk/>
            <pc:sldMk cId="3752983916" sldId="417"/>
            <ac:inkMk id="47" creationId="{5675CADB-2A0D-58FF-EF33-546BFAB33C52}"/>
          </ac:inkMkLst>
        </pc:inkChg>
        <pc:inkChg chg="add del mod">
          <ac:chgData name="Tim Cook" userId="d1c7cfb340f2c7ab" providerId="LiveId" clId="{A6B70064-4FA8-4C1E-85EF-0749B55C4154}" dt="2023-02-27T00:50:08.077" v="240"/>
          <ac:inkMkLst>
            <pc:docMk/>
            <pc:sldMk cId="3752983916" sldId="417"/>
            <ac:inkMk id="48" creationId="{B7648B10-77D2-F0A6-05F7-B7ADED9EDDBA}"/>
          </ac:inkMkLst>
        </pc:inkChg>
        <pc:inkChg chg="add del mod">
          <ac:chgData name="Tim Cook" userId="d1c7cfb340f2c7ab" providerId="LiveId" clId="{A6B70064-4FA8-4C1E-85EF-0749B55C4154}" dt="2023-02-27T00:50:08.077" v="239"/>
          <ac:inkMkLst>
            <pc:docMk/>
            <pc:sldMk cId="3752983916" sldId="417"/>
            <ac:inkMk id="49" creationId="{D3D241E6-EA00-30F6-315A-605D262C5961}"/>
          </ac:inkMkLst>
        </pc:inkChg>
        <pc:inkChg chg="add del mod">
          <ac:chgData name="Tim Cook" userId="d1c7cfb340f2c7ab" providerId="LiveId" clId="{A6B70064-4FA8-4C1E-85EF-0749B55C4154}" dt="2023-02-27T00:50:08.077" v="238"/>
          <ac:inkMkLst>
            <pc:docMk/>
            <pc:sldMk cId="3752983916" sldId="417"/>
            <ac:inkMk id="50" creationId="{C8A9EC5B-15A8-F56D-F7AD-AFB614BB627D}"/>
          </ac:inkMkLst>
        </pc:inkChg>
        <pc:inkChg chg="add del">
          <ac:chgData name="Tim Cook" userId="d1c7cfb340f2c7ab" providerId="LiveId" clId="{A6B70064-4FA8-4C1E-85EF-0749B55C4154}" dt="2023-02-27T00:50:07.026" v="236"/>
          <ac:inkMkLst>
            <pc:docMk/>
            <pc:sldMk cId="3752983916" sldId="417"/>
            <ac:inkMk id="52" creationId="{F57D9385-71F6-C8BB-AB5F-E881CCCDD253}"/>
          </ac:inkMkLst>
        </pc:inkChg>
        <pc:inkChg chg="add">
          <ac:chgData name="Tim Cook" userId="d1c7cfb340f2c7ab" providerId="LiveId" clId="{A6B70064-4FA8-4C1E-85EF-0749B55C4154}" dt="2023-02-27T00:50:11.067" v="241" actId="9405"/>
          <ac:inkMkLst>
            <pc:docMk/>
            <pc:sldMk cId="3752983916" sldId="417"/>
            <ac:inkMk id="53" creationId="{B9716A80-4BDF-148F-C38D-50D0DEB444F7}"/>
          </ac:inkMkLst>
        </pc:inkChg>
        <pc:inkChg chg="add del">
          <ac:chgData name="Tim Cook" userId="d1c7cfb340f2c7ab" providerId="LiveId" clId="{A6B70064-4FA8-4C1E-85EF-0749B55C4154}" dt="2023-02-27T00:50:13.748" v="243"/>
          <ac:inkMkLst>
            <pc:docMk/>
            <pc:sldMk cId="3752983916" sldId="417"/>
            <ac:inkMk id="54" creationId="{DA25CCC6-620B-7CE3-C8D0-D4096E661C28}"/>
          </ac:inkMkLst>
        </pc:inkChg>
        <pc:inkChg chg="add del mod">
          <ac:chgData name="Tim Cook" userId="d1c7cfb340f2c7ab" providerId="LiveId" clId="{A6B70064-4FA8-4C1E-85EF-0749B55C4154}" dt="2023-02-27T00:50:24.861" v="255"/>
          <ac:inkMkLst>
            <pc:docMk/>
            <pc:sldMk cId="3752983916" sldId="417"/>
            <ac:inkMk id="55" creationId="{35E76F16-795C-BEDE-D6C9-2F2277BD7DC7}"/>
          </ac:inkMkLst>
        </pc:inkChg>
        <pc:inkChg chg="add del mod">
          <ac:chgData name="Tim Cook" userId="d1c7cfb340f2c7ab" providerId="LiveId" clId="{A6B70064-4FA8-4C1E-85EF-0749B55C4154}" dt="2023-02-27T00:50:24.861" v="253"/>
          <ac:inkMkLst>
            <pc:docMk/>
            <pc:sldMk cId="3752983916" sldId="417"/>
            <ac:inkMk id="56" creationId="{BC6B0068-4AD2-ED5F-2D17-CE38F3EF502D}"/>
          </ac:inkMkLst>
        </pc:inkChg>
        <pc:inkChg chg="add del mod">
          <ac:chgData name="Tim Cook" userId="d1c7cfb340f2c7ab" providerId="LiveId" clId="{A6B70064-4FA8-4C1E-85EF-0749B55C4154}" dt="2023-02-27T00:50:24.869" v="256"/>
          <ac:inkMkLst>
            <pc:docMk/>
            <pc:sldMk cId="3752983916" sldId="417"/>
            <ac:inkMk id="57" creationId="{77690D1A-A89D-E550-9FFA-3EF951744624}"/>
          </ac:inkMkLst>
        </pc:inkChg>
        <pc:inkChg chg="add del mod">
          <ac:chgData name="Tim Cook" userId="d1c7cfb340f2c7ab" providerId="LiveId" clId="{A6B70064-4FA8-4C1E-85EF-0749B55C4154}" dt="2023-02-27T00:50:24.861" v="254"/>
          <ac:inkMkLst>
            <pc:docMk/>
            <pc:sldMk cId="3752983916" sldId="417"/>
            <ac:inkMk id="58" creationId="{046E99CE-404E-A7C5-A81C-9A4BEE50C558}"/>
          </ac:inkMkLst>
        </pc:inkChg>
        <pc:inkChg chg="add del">
          <ac:chgData name="Tim Cook" userId="d1c7cfb340f2c7ab" providerId="LiveId" clId="{A6B70064-4FA8-4C1E-85EF-0749B55C4154}" dt="2023-02-27T00:50:22.787" v="251"/>
          <ac:inkMkLst>
            <pc:docMk/>
            <pc:sldMk cId="3752983916" sldId="417"/>
            <ac:inkMk id="60" creationId="{A7E09F37-1AE4-BA14-EC65-8ECF06F788F9}"/>
          </ac:inkMkLst>
        </pc:inkChg>
        <pc:inkChg chg="add del">
          <ac:chgData name="Tim Cook" userId="d1c7cfb340f2c7ab" providerId="LiveId" clId="{A6B70064-4FA8-4C1E-85EF-0749B55C4154}" dt="2023-02-27T00:50:22.787" v="252"/>
          <ac:inkMkLst>
            <pc:docMk/>
            <pc:sldMk cId="3752983916" sldId="417"/>
            <ac:inkMk id="61" creationId="{9937C670-6070-97A9-1B9F-C67CD3A45D2A}"/>
          </ac:inkMkLst>
        </pc:inkChg>
        <pc:inkChg chg="add del">
          <ac:chgData name="Tim Cook" userId="d1c7cfb340f2c7ab" providerId="LiveId" clId="{A6B70064-4FA8-4C1E-85EF-0749B55C4154}" dt="2023-02-27T00:50:28.522" v="258"/>
          <ac:inkMkLst>
            <pc:docMk/>
            <pc:sldMk cId="3752983916" sldId="417"/>
            <ac:inkMk id="62" creationId="{87AEA3C3-E357-14A5-A0A1-92504AFD46EE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3" creationId="{DD32DA75-696F-CCB3-2D40-047DE63DC138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4" creationId="{5780427D-487B-B880-0554-0797965A20D2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5" creationId="{309C61D9-2C81-C8DB-EFEF-437634354F03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6" creationId="{F803EBCC-9829-190F-A795-F0BE1D7B43CF}"/>
          </ac:inkMkLst>
        </pc:inkChg>
        <pc:inkChg chg="add del mod">
          <ac:chgData name="Tim Cook" userId="d1c7cfb340f2c7ab" providerId="LiveId" clId="{A6B70064-4FA8-4C1E-85EF-0749B55C4154}" dt="2023-02-27T00:52:55.898" v="343"/>
          <ac:inkMkLst>
            <pc:docMk/>
            <pc:sldMk cId="3752983916" sldId="417"/>
            <ac:inkMk id="68" creationId="{54137678-DA0D-A5B0-C878-A29687DC6A21}"/>
          </ac:inkMkLst>
        </pc:inkChg>
        <pc:inkChg chg="add del mod">
          <ac:chgData name="Tim Cook" userId="d1c7cfb340f2c7ab" providerId="LiveId" clId="{A6B70064-4FA8-4C1E-85EF-0749B55C4154}" dt="2023-02-27T00:52:55.898" v="342"/>
          <ac:inkMkLst>
            <pc:docMk/>
            <pc:sldMk cId="3752983916" sldId="417"/>
            <ac:inkMk id="69" creationId="{4106EC68-E4E5-F6CB-F70C-BFED4AB2F57A}"/>
          </ac:inkMkLst>
        </pc:inkChg>
        <pc:inkChg chg="add">
          <ac:chgData name="Tim Cook" userId="d1c7cfb340f2c7ab" providerId="LiveId" clId="{A6B70064-4FA8-4C1E-85EF-0749B55C4154}" dt="2023-02-27T00:50:52.524" v="267" actId="9405"/>
          <ac:inkMkLst>
            <pc:docMk/>
            <pc:sldMk cId="3752983916" sldId="417"/>
            <ac:inkMk id="71" creationId="{032BF566-0D58-A425-DD53-D1932DF74860}"/>
          </ac:inkMkLst>
        </pc:inkChg>
        <pc:inkChg chg="add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2" creationId="{A5D6CC27-8816-252E-0CDC-4F1467582FE4}"/>
          </ac:inkMkLst>
        </pc:inkChg>
        <pc:inkChg chg="add del mod">
          <ac:chgData name="Tim Cook" userId="d1c7cfb340f2c7ab" providerId="LiveId" clId="{A6B70064-4FA8-4C1E-85EF-0749B55C4154}" dt="2023-02-27T00:51:11.105" v="284"/>
          <ac:inkMkLst>
            <pc:docMk/>
            <pc:sldMk cId="3752983916" sldId="417"/>
            <ac:inkMk id="73" creationId="{5A76EFE5-4A46-BD97-A841-0D3996ACA490}"/>
          </ac:inkMkLst>
        </pc:inkChg>
        <pc:inkChg chg="add del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4" creationId="{CA62BDEA-9616-F9EE-6025-CF42910EAE8F}"/>
          </ac:inkMkLst>
        </pc:inkChg>
        <pc:inkChg chg="add del mod">
          <ac:chgData name="Tim Cook" userId="d1c7cfb340f2c7ab" providerId="LiveId" clId="{A6B70064-4FA8-4C1E-85EF-0749B55C4154}" dt="2023-02-27T00:51:08.640" v="282"/>
          <ac:inkMkLst>
            <pc:docMk/>
            <pc:sldMk cId="3752983916" sldId="417"/>
            <ac:inkMk id="76" creationId="{89B5DAD6-0A59-D114-B10B-D87B3F8C4D38}"/>
          </ac:inkMkLst>
        </pc:inkChg>
        <pc:inkChg chg="add del">
          <ac:chgData name="Tim Cook" userId="d1c7cfb340f2c7ab" providerId="LiveId" clId="{A6B70064-4FA8-4C1E-85EF-0749B55C4154}" dt="2023-02-27T00:52:57.126" v="344"/>
          <ac:inkMkLst>
            <pc:docMk/>
            <pc:sldMk cId="3752983916" sldId="417"/>
            <ac:inkMk id="78" creationId="{726BAE60-ABC6-5B67-70EC-D4201F6591E1}"/>
          </ac:inkMkLst>
        </pc:inkChg>
        <pc:inkChg chg="add del">
          <ac:chgData name="Tim Cook" userId="d1c7cfb340f2c7ab" providerId="LiveId" clId="{A6B70064-4FA8-4C1E-85EF-0749B55C4154}" dt="2023-02-27T00:51:02.949" v="276"/>
          <ac:inkMkLst>
            <pc:docMk/>
            <pc:sldMk cId="3752983916" sldId="417"/>
            <ac:inkMk id="79" creationId="{1E267D7A-90AA-B49E-8BBA-7A93FBDAA35F}"/>
          </ac:inkMkLst>
        </pc:inkChg>
        <pc:inkChg chg="add del mod">
          <ac:chgData name="Tim Cook" userId="d1c7cfb340f2c7ab" providerId="LiveId" clId="{A6B70064-4FA8-4C1E-85EF-0749B55C4154}" dt="2023-02-27T00:52:57.134" v="346"/>
          <ac:inkMkLst>
            <pc:docMk/>
            <pc:sldMk cId="3752983916" sldId="417"/>
            <ac:inkMk id="80" creationId="{92EC7DEB-63AF-CB9C-6304-C8EA5B6E7768}"/>
          </ac:inkMkLst>
        </pc:inkChg>
        <pc:inkChg chg="add del mod">
          <ac:chgData name="Tim Cook" userId="d1c7cfb340f2c7ab" providerId="LiveId" clId="{A6B70064-4FA8-4C1E-85EF-0749B55C4154}" dt="2023-02-27T00:51:06.180" v="280"/>
          <ac:inkMkLst>
            <pc:docMk/>
            <pc:sldMk cId="3752983916" sldId="417"/>
            <ac:inkMk id="81" creationId="{CA866A1E-67B5-C3B9-1CB5-2F42B137C815}"/>
          </ac:inkMkLst>
        </pc:inkChg>
        <pc:inkChg chg="add del mod">
          <ac:chgData name="Tim Cook" userId="d1c7cfb340f2c7ab" providerId="LiveId" clId="{A6B70064-4FA8-4C1E-85EF-0749B55C4154}" dt="2023-02-27T00:52:57.126" v="345"/>
          <ac:inkMkLst>
            <pc:docMk/>
            <pc:sldMk cId="3752983916" sldId="417"/>
            <ac:inkMk id="83" creationId="{B17C718F-53F8-BCE8-7B6D-48937571F568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5" creationId="{DA8F5C91-82A8-B839-C6A5-E7B052A8EF13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6" creationId="{36637F5A-7613-EC72-20A5-D72E55EFEDD5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7" creationId="{C06A70AD-9863-3F47-3F0E-5FE719E21D02}"/>
          </ac:inkMkLst>
        </pc:inkChg>
        <pc:inkChg chg="add del">
          <ac:chgData name="Tim Cook" userId="d1c7cfb340f2c7ab" providerId="LiveId" clId="{A6B70064-4FA8-4C1E-85EF-0749B55C4154}" dt="2023-02-27T00:51:34.790" v="291"/>
          <ac:inkMkLst>
            <pc:docMk/>
            <pc:sldMk cId="3752983916" sldId="417"/>
            <ac:inkMk id="89" creationId="{AA2CA34D-BA0E-8627-612F-FEB7AB771372}"/>
          </ac:inkMkLst>
        </pc:inkChg>
        <pc:inkChg chg="add del">
          <ac:chgData name="Tim Cook" userId="d1c7cfb340f2c7ab" providerId="LiveId" clId="{A6B70064-4FA8-4C1E-85EF-0749B55C4154}" dt="2023-02-27T00:51:49.673" v="309"/>
          <ac:inkMkLst>
            <pc:docMk/>
            <pc:sldMk cId="3752983916" sldId="417"/>
            <ac:inkMk id="90" creationId="{42A726AD-E272-476A-04C9-DBC4DDB24FAD}"/>
          </ac:inkMkLst>
        </pc:inkChg>
        <pc:inkChg chg="add del">
          <ac:chgData name="Tim Cook" userId="d1c7cfb340f2c7ab" providerId="LiveId" clId="{A6B70064-4FA8-4C1E-85EF-0749B55C4154}" dt="2023-02-27T00:51:40.919" v="294"/>
          <ac:inkMkLst>
            <pc:docMk/>
            <pc:sldMk cId="3752983916" sldId="417"/>
            <ac:inkMk id="91" creationId="{F3C212BE-25D7-A21D-3C30-C97B0F43044B}"/>
          </ac:inkMkLst>
        </pc:inkChg>
        <pc:inkChg chg="add">
          <ac:chgData name="Tim Cook" userId="d1c7cfb340f2c7ab" providerId="LiveId" clId="{A6B70064-4FA8-4C1E-85EF-0749B55C4154}" dt="2023-02-27T00:51:42.495" v="295" actId="9405"/>
          <ac:inkMkLst>
            <pc:docMk/>
            <pc:sldMk cId="3752983916" sldId="417"/>
            <ac:inkMk id="92" creationId="{F99521D6-E16B-DF34-3E0D-4963F2DE76D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3" creationId="{DDFB0C9E-001B-0478-204F-94F5D80B332C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4" creationId="{F9BC9605-CA3B-4143-48CD-ABCB547FECE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5" creationId="{585882B3-75D7-1BDD-4B06-7646FCC891FA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6" creationId="{ECC5E889-4EEA-FBD8-5769-8C0008021A4C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8" creationId="{C341B145-D8AE-784F-407D-9B2188298A48}"/>
          </ac:inkMkLst>
        </pc:inkChg>
        <pc:inkChg chg="add del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9" creationId="{F94B185E-1A04-8F37-EF03-96A111334BCB}"/>
          </ac:inkMkLst>
        </pc:inkChg>
        <pc:inkChg chg="add del mod">
          <ac:chgData name="Tim Cook" userId="d1c7cfb340f2c7ab" providerId="LiveId" clId="{A6B70064-4FA8-4C1E-85EF-0749B55C4154}" dt="2023-02-27T00:53:11.605" v="354"/>
          <ac:inkMkLst>
            <pc:docMk/>
            <pc:sldMk cId="3752983916" sldId="417"/>
            <ac:inkMk id="100" creationId="{FA182525-3960-C92C-8879-F6D96C77F5A3}"/>
          </ac:inkMkLst>
        </pc:inkChg>
        <pc:inkChg chg="add del mod">
          <ac:chgData name="Tim Cook" userId="d1c7cfb340f2c7ab" providerId="LiveId" clId="{A6B70064-4FA8-4C1E-85EF-0749B55C4154}" dt="2023-02-27T00:53:11.605" v="356"/>
          <ac:inkMkLst>
            <pc:docMk/>
            <pc:sldMk cId="3752983916" sldId="417"/>
            <ac:inkMk id="101" creationId="{8D3A75D1-8E4C-B93D-D649-9548B760D9BA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102" creationId="{76D681E3-B6F2-421F-6895-ECD889E82109}"/>
          </ac:inkMkLst>
        </pc:inkChg>
        <pc:inkChg chg="add del mod">
          <ac:chgData name="Tim Cook" userId="d1c7cfb340f2c7ab" providerId="LiveId" clId="{A6B70064-4FA8-4C1E-85EF-0749B55C4154}" dt="2023-02-27T00:53:11.605" v="358"/>
          <ac:inkMkLst>
            <pc:docMk/>
            <pc:sldMk cId="3752983916" sldId="417"/>
            <ac:inkMk id="103" creationId="{16C24FB0-83D9-A5B9-DA64-76E710D69268}"/>
          </ac:inkMkLst>
        </pc:inkChg>
        <pc:inkChg chg="add del mod">
          <ac:chgData name="Tim Cook" userId="d1c7cfb340f2c7ab" providerId="LiveId" clId="{A6B70064-4FA8-4C1E-85EF-0749B55C4154}" dt="2023-02-27T00:53:11.605" v="355"/>
          <ac:inkMkLst>
            <pc:docMk/>
            <pc:sldMk cId="3752983916" sldId="417"/>
            <ac:inkMk id="104" creationId="{9A2ABE38-2CC1-4B48-F67E-59630E569AA4}"/>
          </ac:inkMkLst>
        </pc:inkChg>
        <pc:inkChg chg="add del mod">
          <ac:chgData name="Tim Cook" userId="d1c7cfb340f2c7ab" providerId="LiveId" clId="{A6B70064-4FA8-4C1E-85EF-0749B55C4154}" dt="2023-02-27T00:53:11.605" v="357"/>
          <ac:inkMkLst>
            <pc:docMk/>
            <pc:sldMk cId="3752983916" sldId="417"/>
            <ac:inkMk id="105" creationId="{949272B7-243F-25D7-3EE9-B302EAB43B11}"/>
          </ac:inkMkLst>
        </pc:inkChg>
        <pc:inkChg chg="add">
          <ac:chgData name="Tim Cook" userId="d1c7cfb340f2c7ab" providerId="LiveId" clId="{A6B70064-4FA8-4C1E-85EF-0749B55C4154}" dt="2023-02-27T00:51:52.486" v="311" actId="9405"/>
          <ac:inkMkLst>
            <pc:docMk/>
            <pc:sldMk cId="3752983916" sldId="417"/>
            <ac:inkMk id="107" creationId="{F9F4EBAB-31A6-F753-75C1-DED6B3AAAA77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8" creationId="{106A79BF-92FB-F7FC-0A8B-CF3E0CB73480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9" creationId="{879F1631-B024-3A83-45F2-E2B825471232}"/>
          </ac:inkMkLst>
        </pc:inkChg>
        <pc:inkChg chg="add del">
          <ac:chgData name="Tim Cook" userId="d1c7cfb340f2c7ab" providerId="LiveId" clId="{A6B70064-4FA8-4C1E-85EF-0749B55C4154}" dt="2023-02-27T00:52:10.182" v="316"/>
          <ac:inkMkLst>
            <pc:docMk/>
            <pc:sldMk cId="3752983916" sldId="417"/>
            <ac:inkMk id="111" creationId="{9BCA5794-081A-BDDD-4641-139F152220CF}"/>
          </ac:inkMkLst>
        </pc:inkChg>
        <pc:inkChg chg="add del mod">
          <ac:chgData name="Tim Cook" userId="d1c7cfb340f2c7ab" providerId="LiveId" clId="{A6B70064-4FA8-4C1E-85EF-0749B55C4154}" dt="2023-02-27T00:53:28.169" v="376"/>
          <ac:inkMkLst>
            <pc:docMk/>
            <pc:sldMk cId="3752983916" sldId="417"/>
            <ac:inkMk id="112" creationId="{CDAAEE87-356A-B48B-9EEE-5FE822E60EDE}"/>
          </ac:inkMkLst>
        </pc:inkChg>
        <pc:inkChg chg="add del mod">
          <ac:chgData name="Tim Cook" userId="d1c7cfb340f2c7ab" providerId="LiveId" clId="{A6B70064-4FA8-4C1E-85EF-0749B55C4154}" dt="2023-02-27T00:53:28.169" v="377"/>
          <ac:inkMkLst>
            <pc:docMk/>
            <pc:sldMk cId="3752983916" sldId="417"/>
            <ac:inkMk id="113" creationId="{52AF17F5-59A3-AC59-F4EB-B3B0498BC67D}"/>
          </ac:inkMkLst>
        </pc:inkChg>
        <pc:inkChg chg="add del mod">
          <ac:chgData name="Tim Cook" userId="d1c7cfb340f2c7ab" providerId="LiveId" clId="{A6B70064-4FA8-4C1E-85EF-0749B55C4154}" dt="2023-02-27T00:53:28.169" v="375"/>
          <ac:inkMkLst>
            <pc:docMk/>
            <pc:sldMk cId="3752983916" sldId="417"/>
            <ac:inkMk id="114" creationId="{ACA2DBBD-E3A7-CF90-1A75-8A41D21C19AB}"/>
          </ac:inkMkLst>
        </pc:inkChg>
        <pc:inkChg chg="add del mod">
          <ac:chgData name="Tim Cook" userId="d1c7cfb340f2c7ab" providerId="LiveId" clId="{A6B70064-4FA8-4C1E-85EF-0749B55C4154}" dt="2023-02-27T00:53:28.161" v="373"/>
          <ac:inkMkLst>
            <pc:docMk/>
            <pc:sldMk cId="3752983916" sldId="417"/>
            <ac:inkMk id="115" creationId="{AF3965D4-D225-9BF8-F143-97269C4DD582}"/>
          </ac:inkMkLst>
        </pc:inkChg>
        <pc:inkChg chg="add del mod">
          <ac:chgData name="Tim Cook" userId="d1c7cfb340f2c7ab" providerId="LiveId" clId="{A6B70064-4FA8-4C1E-85EF-0749B55C4154}" dt="2023-02-27T00:53:28.169" v="374"/>
          <ac:inkMkLst>
            <pc:docMk/>
            <pc:sldMk cId="3752983916" sldId="417"/>
            <ac:inkMk id="116" creationId="{644D7A13-029A-9691-AD2E-ECA624D2C79D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17" creationId="{6AB09BFB-4F51-7188-C277-F940EB047568}"/>
          </ac:inkMkLst>
        </pc:inkChg>
        <pc:inkChg chg="add del mod">
          <ac:chgData name="Tim Cook" userId="d1c7cfb340f2c7ab" providerId="LiveId" clId="{A6B70064-4FA8-4C1E-85EF-0749B55C4154}" dt="2023-02-27T00:53:19.870" v="368"/>
          <ac:inkMkLst>
            <pc:docMk/>
            <pc:sldMk cId="3752983916" sldId="417"/>
            <ac:inkMk id="118" creationId="{7A7B15D1-E285-036F-7EE2-AF4EF7C1BF6F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21" creationId="{A25C4DEB-093B-6C39-F4D8-086BDB08DAE2}"/>
          </ac:inkMkLst>
        </pc:inkChg>
        <pc:inkChg chg="add del mod">
          <ac:chgData name="Tim Cook" userId="d1c7cfb340f2c7ab" providerId="LiveId" clId="{A6B70064-4FA8-4C1E-85EF-0749B55C4154}" dt="2023-02-27T00:53:19.870" v="367"/>
          <ac:inkMkLst>
            <pc:docMk/>
            <pc:sldMk cId="3752983916" sldId="417"/>
            <ac:inkMk id="122" creationId="{DC99282D-1542-A032-9F78-C1AE9923AA89}"/>
          </ac:inkMkLst>
        </pc:inkChg>
        <pc:inkChg chg="add del">
          <ac:chgData name="Tim Cook" userId="d1c7cfb340f2c7ab" providerId="LiveId" clId="{A6B70064-4FA8-4C1E-85EF-0749B55C4154}" dt="2023-02-27T00:52:26.771" v="329"/>
          <ac:inkMkLst>
            <pc:docMk/>
            <pc:sldMk cId="3752983916" sldId="417"/>
            <ac:inkMk id="124" creationId="{FA45E56E-A958-22FB-2E61-5AC7C4128D22}"/>
          </ac:inkMkLst>
        </pc:inkChg>
        <pc:inkChg chg="add del">
          <ac:chgData name="Tim Cook" userId="d1c7cfb340f2c7ab" providerId="LiveId" clId="{A6B70064-4FA8-4C1E-85EF-0749B55C4154}" dt="2023-02-27T00:52:30.700" v="331"/>
          <ac:inkMkLst>
            <pc:docMk/>
            <pc:sldMk cId="3752983916" sldId="417"/>
            <ac:inkMk id="125" creationId="{3E16649F-C247-5A07-F4A8-0D01119F00E5}"/>
          </ac:inkMkLst>
        </pc:inkChg>
        <pc:inkChg chg="add">
          <ac:chgData name="Tim Cook" userId="d1c7cfb340f2c7ab" providerId="LiveId" clId="{A6B70064-4FA8-4C1E-85EF-0749B55C4154}" dt="2023-02-27T00:52:33.418" v="332" actId="9405"/>
          <ac:inkMkLst>
            <pc:docMk/>
            <pc:sldMk cId="3752983916" sldId="417"/>
            <ac:inkMk id="126" creationId="{FB1FEE18-A167-B9D8-772C-3D6527E11B4F}"/>
          </ac:inkMkLst>
        </pc:inkChg>
        <pc:inkChg chg="add del">
          <ac:chgData name="Tim Cook" userId="d1c7cfb340f2c7ab" providerId="LiveId" clId="{A6B70064-4FA8-4C1E-85EF-0749B55C4154}" dt="2023-02-27T00:54:04.806" v="398"/>
          <ac:inkMkLst>
            <pc:docMk/>
            <pc:sldMk cId="3752983916" sldId="417"/>
            <ac:inkMk id="127" creationId="{DA321FAC-E67A-21D9-43DF-46F73D15F79D}"/>
          </ac:inkMkLst>
        </pc:inkChg>
        <pc:inkChg chg="add del">
          <ac:chgData name="Tim Cook" userId="d1c7cfb340f2c7ab" providerId="LiveId" clId="{A6B70064-4FA8-4C1E-85EF-0749B55C4154}" dt="2023-02-27T00:52:38.393" v="337"/>
          <ac:inkMkLst>
            <pc:docMk/>
            <pc:sldMk cId="3752983916" sldId="417"/>
            <ac:inkMk id="128" creationId="{6E053D22-F744-E0B3-9F6D-CFDBC2A78DCD}"/>
          </ac:inkMkLst>
        </pc:inkChg>
        <pc:inkChg chg="add del">
          <ac:chgData name="Tim Cook" userId="d1c7cfb340f2c7ab" providerId="LiveId" clId="{A6B70064-4FA8-4C1E-85EF-0749B55C4154}" dt="2023-02-27T00:52:38.390" v="336"/>
          <ac:inkMkLst>
            <pc:docMk/>
            <pc:sldMk cId="3752983916" sldId="417"/>
            <ac:inkMk id="129" creationId="{45FD0B1C-1049-5CEF-72BE-150A884B73DF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0" creationId="{B008BB4E-4A7A-1558-9676-402763889E3A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1" creationId="{26072657-A512-A352-E1B9-4D945C944C7B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2" creationId="{1A5DBA30-BC70-0B5C-2321-33E84E4ACB1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4" creationId="{0FAED934-8BAB-C9E5-413D-645F883919B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5" creationId="{5E6FCA87-0B16-B76C-4A55-947E75D39E1F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7" creationId="{F62CBE3F-766E-904E-05FA-8ADC95B43F5D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8" creationId="{7877AF7F-94D4-B685-67F3-775424CC69AA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9" creationId="{69CEA093-29E1-E55C-10CB-9AD651B4D72E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1" creationId="{71BE2E3E-EEB0-8D35-8B84-99AA1AC59A71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2" creationId="{322146AA-9EA4-606F-1B3D-2A6EAE767F52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3" creationId="{4AC01C7C-1B24-969A-0320-2168001342F8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4" creationId="{995F3E25-29B2-E653-80A8-10D53D012C1A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5" creationId="{95242103-84C5-736A-787A-FD116D6F0363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6" creationId="{6F403BA9-0236-BA47-8B13-EB1F31F0F42C}"/>
          </ac:inkMkLst>
        </pc:inkChg>
        <pc:inkChg chg="add">
          <ac:chgData name="Tim Cook" userId="d1c7cfb340f2c7ab" providerId="LiveId" clId="{A6B70064-4FA8-4C1E-85EF-0749B55C4154}" dt="2023-02-27T00:53:21.652" v="369" actId="9405"/>
          <ac:inkMkLst>
            <pc:docMk/>
            <pc:sldMk cId="3752983916" sldId="417"/>
            <ac:inkMk id="149" creationId="{43D478F2-FFD1-5F9E-1500-39F0440A8845}"/>
          </ac:inkMkLst>
        </pc:inkChg>
        <pc:inkChg chg="add del">
          <ac:chgData name="Tim Cook" userId="d1c7cfb340f2c7ab" providerId="LiveId" clId="{A6B70064-4FA8-4C1E-85EF-0749B55C4154}" dt="2023-02-27T00:53:24.029" v="371"/>
          <ac:inkMkLst>
            <pc:docMk/>
            <pc:sldMk cId="3752983916" sldId="417"/>
            <ac:inkMk id="150" creationId="{75BB3E2C-ECD7-33FC-4275-DDA73133EA1E}"/>
          </ac:inkMkLst>
        </pc:inkChg>
        <pc:inkChg chg="add">
          <ac:chgData name="Tim Cook" userId="d1c7cfb340f2c7ab" providerId="LiveId" clId="{A6B70064-4FA8-4C1E-85EF-0749B55C4154}" dt="2023-02-27T00:53:25.469" v="372" actId="9405"/>
          <ac:inkMkLst>
            <pc:docMk/>
            <pc:sldMk cId="3752983916" sldId="417"/>
            <ac:inkMk id="151" creationId="{CCDF90F5-92B4-04C5-604D-AF77516201BC}"/>
          </ac:inkMkLst>
        </pc:inkChg>
        <pc:inkChg chg="add del mod">
          <ac:chgData name="Tim Cook" userId="d1c7cfb340f2c7ab" providerId="LiveId" clId="{A6B70064-4FA8-4C1E-85EF-0749B55C4154}" dt="2023-02-27T00:53:34.167" v="380"/>
          <ac:inkMkLst>
            <pc:docMk/>
            <pc:sldMk cId="3752983916" sldId="417"/>
            <ac:inkMk id="152" creationId="{9B7207D2-847A-2681-7DD4-41B75C4D85B3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4" creationId="{8C7E723C-8636-1BF9-4F99-C4CCAD37156B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6" creationId="{931E943C-8A1E-B549-C497-F1F00A412670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8" creationId="{9573F987-4B81-76A7-0917-BD72C29B2F78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9" creationId="{4E374880-292B-2CED-B16B-E16420EB2566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0" creationId="{6DB0EC91-03D5-93A7-1762-865832209917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1" creationId="{AA5B840A-1DE1-5C9A-46BE-78DD8B5CA6C4}"/>
          </ac:inkMkLst>
        </pc:inkChg>
        <pc:inkChg chg="add del">
          <ac:chgData name="Tim Cook" userId="d1c7cfb340f2c7ab" providerId="LiveId" clId="{A6B70064-4FA8-4C1E-85EF-0749B55C4154}" dt="2023-02-27T00:53:54.630" v="391"/>
          <ac:inkMkLst>
            <pc:docMk/>
            <pc:sldMk cId="3752983916" sldId="417"/>
            <ac:inkMk id="163" creationId="{11940E9A-054C-B2F4-13DF-9CDD5CC2BE3C}"/>
          </ac:inkMkLst>
        </pc:inkChg>
        <pc:inkChg chg="add del">
          <ac:chgData name="Tim Cook" userId="d1c7cfb340f2c7ab" providerId="LiveId" clId="{A6B70064-4FA8-4C1E-85EF-0749B55C4154}" dt="2023-02-27T00:53:59.870" v="393"/>
          <ac:inkMkLst>
            <pc:docMk/>
            <pc:sldMk cId="3752983916" sldId="417"/>
            <ac:inkMk id="164" creationId="{81C35DC9-9C47-FF23-3961-0A9D9F26FC02}"/>
          </ac:inkMkLst>
        </pc:inkChg>
        <pc:inkChg chg="add del">
          <ac:chgData name="Tim Cook" userId="d1c7cfb340f2c7ab" providerId="LiveId" clId="{A6B70064-4FA8-4C1E-85EF-0749B55C4154}" dt="2023-02-27T00:54:05.937" v="399"/>
          <ac:inkMkLst>
            <pc:docMk/>
            <pc:sldMk cId="3752983916" sldId="417"/>
            <ac:inkMk id="165" creationId="{060A1DCF-93BA-9DCB-6D4F-D7D3A3A72780}"/>
          </ac:inkMkLst>
        </pc:inkChg>
        <pc:inkChg chg="add del">
          <ac:chgData name="Tim Cook" userId="d1c7cfb340f2c7ab" providerId="LiveId" clId="{A6B70064-4FA8-4C1E-85EF-0749B55C4154}" dt="2023-02-27T00:54:09.765" v="401"/>
          <ac:inkMkLst>
            <pc:docMk/>
            <pc:sldMk cId="3752983916" sldId="417"/>
            <ac:inkMk id="166" creationId="{3B21E693-9D47-95BF-732F-881C383DDB0E}"/>
          </ac:inkMkLst>
        </pc:inkChg>
        <pc:inkChg chg="add">
          <ac:chgData name="Tim Cook" userId="d1c7cfb340f2c7ab" providerId="LiveId" clId="{A6B70064-4FA8-4C1E-85EF-0749B55C4154}" dt="2023-02-27T00:54:11.877" v="402" actId="9405"/>
          <ac:inkMkLst>
            <pc:docMk/>
            <pc:sldMk cId="3752983916" sldId="417"/>
            <ac:inkMk id="167" creationId="{EFA413A8-52C7-7294-C1C1-481969BEEF57}"/>
          </ac:inkMkLst>
        </pc:inkChg>
      </pc:sldChg>
      <pc:sldChg chg="addSp delSp modSp mod">
        <pc:chgData name="Tim Cook" userId="d1c7cfb340f2c7ab" providerId="LiveId" clId="{A6B70064-4FA8-4C1E-85EF-0749B55C4154}" dt="2023-02-27T00:56:54.085" v="510" actId="9405"/>
        <pc:sldMkLst>
          <pc:docMk/>
          <pc:sldMk cId="1686455727" sldId="418"/>
        </pc:sldMkLst>
        <pc:grpChg chg="del mod">
          <ac:chgData name="Tim Cook" userId="d1c7cfb340f2c7ab" providerId="LiveId" clId="{A6B70064-4FA8-4C1E-85EF-0749B55C4154}" dt="2023-02-27T00:54:31.153" v="406"/>
          <ac:grpSpMkLst>
            <pc:docMk/>
            <pc:sldMk cId="1686455727" sldId="418"/>
            <ac:grpSpMk id="5" creationId="{BA8B871E-CDB6-7984-3E06-BAF0A0E877C2}"/>
          </ac:grpSpMkLst>
        </pc:grpChg>
        <pc:grpChg chg="del mod">
          <ac:chgData name="Tim Cook" userId="d1c7cfb340f2c7ab" providerId="LiveId" clId="{A6B70064-4FA8-4C1E-85EF-0749B55C4154}" dt="2023-02-27T00:54:44.427" v="414"/>
          <ac:grpSpMkLst>
            <pc:docMk/>
            <pc:sldMk cId="1686455727" sldId="418"/>
            <ac:grpSpMk id="10" creationId="{6EB318BF-8BBC-658D-1614-AB1F0DB08D98}"/>
          </ac:grpSpMkLst>
        </pc:grpChg>
        <pc:grpChg chg="del mod">
          <ac:chgData name="Tim Cook" userId="d1c7cfb340f2c7ab" providerId="LiveId" clId="{A6B70064-4FA8-4C1E-85EF-0749B55C4154}" dt="2023-02-27T00:54:49.074" v="415"/>
          <ac:grpSpMkLst>
            <pc:docMk/>
            <pc:sldMk cId="1686455727" sldId="418"/>
            <ac:grpSpMk id="12" creationId="{C5F57006-E5C7-C098-50FA-374CE005B827}"/>
          </ac:grpSpMkLst>
        </pc:grpChg>
        <pc:grpChg chg="del 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5" creationId="{42641D5E-05DE-A407-DB68-C5F64E046CF0}"/>
          </ac:grpSpMkLst>
        </pc:grpChg>
        <pc:grpChg chg="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7" creationId="{4D8C9E49-5BE0-3C48-E5A9-A0E949634B59}"/>
          </ac:grpSpMkLst>
        </pc:grpChg>
        <pc:grpChg chg="mod">
          <ac:chgData name="Tim Cook" userId="d1c7cfb340f2c7ab" providerId="LiveId" clId="{A6B70064-4FA8-4C1E-85EF-0749B55C4154}" dt="2023-02-27T00:55:07.857" v="432"/>
          <ac:grpSpMkLst>
            <pc:docMk/>
            <pc:sldMk cId="1686455727" sldId="418"/>
            <ac:grpSpMk id="24" creationId="{BB3F9816-F9DF-6637-B253-7DF9E722D888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5" creationId="{31E41E53-7802-528D-E647-EDD85D4BACD9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6" creationId="{B649E701-6BB0-F077-E1DA-833CA24CCCE0}"/>
          </ac:grpSpMkLst>
        </pc:grpChg>
        <pc:grpChg chg="mod">
          <ac:chgData name="Tim Cook" userId="d1c7cfb340f2c7ab" providerId="LiveId" clId="{A6B70064-4FA8-4C1E-85EF-0749B55C4154}" dt="2023-02-27T00:55:39.620" v="471"/>
          <ac:grpSpMkLst>
            <pc:docMk/>
            <pc:sldMk cId="1686455727" sldId="418"/>
            <ac:grpSpMk id="56" creationId="{37B737B2-6CD9-DFD7-13C4-010C9F8DC06B}"/>
          </ac:grpSpMkLst>
        </pc:grpChg>
        <pc:grpChg chg="del mod">
          <ac:chgData name="Tim Cook" userId="d1c7cfb340f2c7ab" providerId="LiveId" clId="{A6B70064-4FA8-4C1E-85EF-0749B55C4154}" dt="2023-02-27T00:56:29.370" v="490"/>
          <ac:grpSpMkLst>
            <pc:docMk/>
            <pc:sldMk cId="1686455727" sldId="418"/>
            <ac:grpSpMk id="68" creationId="{2C0CAC33-DA0F-51EB-14A1-DBAAA3907256}"/>
          </ac:grpSpMkLst>
        </pc:grpChg>
        <pc:grpChg chg="del mod">
          <ac:chgData name="Tim Cook" userId="d1c7cfb340f2c7ab" providerId="LiveId" clId="{A6B70064-4FA8-4C1E-85EF-0749B55C4154}" dt="2023-02-27T00:56:39.566" v="499"/>
          <ac:grpSpMkLst>
            <pc:docMk/>
            <pc:sldMk cId="1686455727" sldId="418"/>
            <ac:grpSpMk id="73" creationId="{D97A0091-E3AB-B7FD-0C1B-29047A5B905C}"/>
          </ac:grpSpMkLst>
        </pc:grpChg>
        <pc:grpChg chg="mod">
          <ac:chgData name="Tim Cook" userId="d1c7cfb340f2c7ab" providerId="LiveId" clId="{A6B70064-4FA8-4C1E-85EF-0749B55C4154}" dt="2023-02-27T00:56:42.937" v="504"/>
          <ac:grpSpMkLst>
            <pc:docMk/>
            <pc:sldMk cId="1686455727" sldId="418"/>
            <ac:grpSpMk id="78" creationId="{2F6D1D4E-B30C-47F0-1F59-CDD82F0B9645}"/>
          </ac:grpSpMkLst>
        </pc:grpChg>
        <pc:grpChg chg="mod">
          <ac:chgData name="Tim Cook" userId="d1c7cfb340f2c7ab" providerId="LiveId" clId="{A6B70064-4FA8-4C1E-85EF-0749B55C4154}" dt="2023-02-27T00:56:48.693" v="509"/>
          <ac:grpSpMkLst>
            <pc:docMk/>
            <pc:sldMk cId="1686455727" sldId="418"/>
            <ac:grpSpMk id="82" creationId="{27621DE5-57E3-DD35-DAEA-23ECDD3C6F1F}"/>
          </ac:grpSpMkLst>
        </pc:grp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3" creationId="{30003E67-42D8-FA19-05C4-BCB0C7E6ADF9}"/>
          </ac:inkMkLst>
        </pc:inkChg>
        <pc:inkChg chg="add del mod">
          <ac:chgData name="Tim Cook" userId="d1c7cfb340f2c7ab" providerId="LiveId" clId="{A6B70064-4FA8-4C1E-85EF-0749B55C4154}" dt="2023-02-27T00:54:31.153" v="406"/>
          <ac:inkMkLst>
            <pc:docMk/>
            <pc:sldMk cId="1686455727" sldId="418"/>
            <ac:inkMk id="4" creationId="{A63A4751-0854-5728-B88A-8463121ED530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6" creationId="{5472A698-D9B9-C5A1-670F-13D3F2BE5ECA}"/>
          </ac:inkMkLst>
        </pc:inkChg>
        <pc:inkChg chg="add del">
          <ac:chgData name="Tim Cook" userId="d1c7cfb340f2c7ab" providerId="LiveId" clId="{A6B70064-4FA8-4C1E-85EF-0749B55C4154}" dt="2023-02-27T00:54:36.937" v="409"/>
          <ac:inkMkLst>
            <pc:docMk/>
            <pc:sldMk cId="1686455727" sldId="418"/>
            <ac:inkMk id="7" creationId="{DA06B54F-8CC6-2092-0B4C-FADD15F2745C}"/>
          </ac:inkMkLst>
        </pc:inkChg>
        <pc:inkChg chg="add del mod">
          <ac:chgData name="Tim Cook" userId="d1c7cfb340f2c7ab" providerId="LiveId" clId="{A6B70064-4FA8-4C1E-85EF-0749B55C4154}" dt="2023-02-27T00:54:49.082" v="417"/>
          <ac:inkMkLst>
            <pc:docMk/>
            <pc:sldMk cId="1686455727" sldId="418"/>
            <ac:inkMk id="8" creationId="{5C566DA5-5376-17DA-BBDF-63CCF382144E}"/>
          </ac:inkMkLst>
        </pc:inkChg>
        <pc:inkChg chg="add del mod">
          <ac:chgData name="Tim Cook" userId="d1c7cfb340f2c7ab" providerId="LiveId" clId="{A6B70064-4FA8-4C1E-85EF-0749B55C4154}" dt="2023-02-27T00:54:49.082" v="416"/>
          <ac:inkMkLst>
            <pc:docMk/>
            <pc:sldMk cId="1686455727" sldId="418"/>
            <ac:inkMk id="9" creationId="{10BE4080-CAE2-98B6-18F3-DF6F7B35C770}"/>
          </ac:inkMkLst>
        </pc:inkChg>
        <pc:inkChg chg="add del mod">
          <ac:chgData name="Tim Cook" userId="d1c7cfb340f2c7ab" providerId="LiveId" clId="{A6B70064-4FA8-4C1E-85EF-0749B55C4154}" dt="2023-02-27T00:54:49.074" v="415"/>
          <ac:inkMkLst>
            <pc:docMk/>
            <pc:sldMk cId="1686455727" sldId="418"/>
            <ac:inkMk id="11" creationId="{63D0C5F8-D9E9-70A6-0940-92FE831996F2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3" creationId="{D6CB0871-F8C6-9736-C008-C15ECD14099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4" creationId="{9428ABA7-81C9-5229-9DCD-8FA485204244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6" creationId="{26DF58DA-0745-53CD-EB96-32C91801AAE8}"/>
          </ac:inkMkLst>
        </pc:inkChg>
        <pc:inkChg chg="add del">
          <ac:chgData name="Tim Cook" userId="d1c7cfb340f2c7ab" providerId="LiveId" clId="{A6B70064-4FA8-4C1E-85EF-0749B55C4154}" dt="2023-02-27T00:55:01.896" v="425"/>
          <ac:inkMkLst>
            <pc:docMk/>
            <pc:sldMk cId="1686455727" sldId="418"/>
            <ac:inkMk id="18" creationId="{43D209D3-9D07-AE20-0487-C6A97E9DF081}"/>
          </ac:inkMkLst>
        </pc:inkChg>
        <pc:inkChg chg="add del">
          <ac:chgData name="Tim Cook" userId="d1c7cfb340f2c7ab" providerId="LiveId" clId="{A6B70064-4FA8-4C1E-85EF-0749B55C4154}" dt="2023-02-27T00:55:01.896" v="426"/>
          <ac:inkMkLst>
            <pc:docMk/>
            <pc:sldMk cId="1686455727" sldId="418"/>
            <ac:inkMk id="19" creationId="{64ACDBCC-4696-502A-2B5C-435BE809F56C}"/>
          </ac:inkMkLst>
        </pc:inkChg>
        <pc:inkChg chg="add del">
          <ac:chgData name="Tim Cook" userId="d1c7cfb340f2c7ab" providerId="LiveId" clId="{A6B70064-4FA8-4C1E-85EF-0749B55C4154}" dt="2023-02-27T00:55:04.246" v="428"/>
          <ac:inkMkLst>
            <pc:docMk/>
            <pc:sldMk cId="1686455727" sldId="418"/>
            <ac:inkMk id="20" creationId="{14C74EB7-5D08-ADCC-F0DD-FEE07E51AB8A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1" creationId="{8C6E8399-3935-B544-2461-110905654DC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2" creationId="{1A812316-5D78-12F7-1981-6EC03B795A08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3" creationId="{8CB7669D-3BB6-C383-E782-F47FF33979F7}"/>
          </ac:inkMkLst>
        </pc:inkChg>
        <pc:inkChg chg="add del">
          <ac:chgData name="Tim Cook" userId="d1c7cfb340f2c7ab" providerId="LiveId" clId="{A6B70064-4FA8-4C1E-85EF-0749B55C4154}" dt="2023-02-27T00:55:25.830" v="442"/>
          <ac:inkMkLst>
            <pc:docMk/>
            <pc:sldMk cId="1686455727" sldId="418"/>
            <ac:inkMk id="25" creationId="{6DDDABEF-65C6-7BF2-5194-B53E8E7728DB}"/>
          </ac:inkMkLst>
        </pc:inkChg>
        <pc:inkChg chg="add del">
          <ac:chgData name="Tim Cook" userId="d1c7cfb340f2c7ab" providerId="LiveId" clId="{A6B70064-4FA8-4C1E-85EF-0749B55C4154}" dt="2023-02-27T00:55:25.830" v="444"/>
          <ac:inkMkLst>
            <pc:docMk/>
            <pc:sldMk cId="1686455727" sldId="418"/>
            <ac:inkMk id="26" creationId="{99279883-51B8-33A9-DAFE-77E6A22FF7C7}"/>
          </ac:inkMkLst>
        </pc:inkChg>
        <pc:inkChg chg="add del">
          <ac:chgData name="Tim Cook" userId="d1c7cfb340f2c7ab" providerId="LiveId" clId="{A6B70064-4FA8-4C1E-85EF-0749B55C4154}" dt="2023-02-27T00:55:25.830" v="447"/>
          <ac:inkMkLst>
            <pc:docMk/>
            <pc:sldMk cId="1686455727" sldId="418"/>
            <ac:inkMk id="27" creationId="{09DED293-A1E1-F87D-70B1-869E2DD80CA9}"/>
          </ac:inkMkLst>
        </pc:inkChg>
        <pc:inkChg chg="add del">
          <ac:chgData name="Tim Cook" userId="d1c7cfb340f2c7ab" providerId="LiveId" clId="{A6B70064-4FA8-4C1E-85EF-0749B55C4154}" dt="2023-02-27T00:55:25.830" v="445"/>
          <ac:inkMkLst>
            <pc:docMk/>
            <pc:sldMk cId="1686455727" sldId="418"/>
            <ac:inkMk id="28" creationId="{0EDEACAE-7EBA-08D8-E08D-7C1750958543}"/>
          </ac:inkMkLst>
        </pc:inkChg>
        <pc:inkChg chg="add del">
          <ac:chgData name="Tim Cook" userId="d1c7cfb340f2c7ab" providerId="LiveId" clId="{A6B70064-4FA8-4C1E-85EF-0749B55C4154}" dt="2023-02-27T00:55:25.830" v="443"/>
          <ac:inkMkLst>
            <pc:docMk/>
            <pc:sldMk cId="1686455727" sldId="418"/>
            <ac:inkMk id="29" creationId="{FEBCDC2B-8D61-8385-F963-6735B2238304}"/>
          </ac:inkMkLst>
        </pc:inkChg>
        <pc:inkChg chg="add del">
          <ac:chgData name="Tim Cook" userId="d1c7cfb340f2c7ab" providerId="LiveId" clId="{A6B70064-4FA8-4C1E-85EF-0749B55C4154}" dt="2023-02-27T00:55:25.830" v="441"/>
          <ac:inkMkLst>
            <pc:docMk/>
            <pc:sldMk cId="1686455727" sldId="418"/>
            <ac:inkMk id="30" creationId="{08DF2CAE-42DC-7D13-478E-C57DC618769C}"/>
          </ac:inkMkLst>
        </pc:inkChg>
        <pc:inkChg chg="add del">
          <ac:chgData name="Tim Cook" userId="d1c7cfb340f2c7ab" providerId="LiveId" clId="{A6B70064-4FA8-4C1E-85EF-0749B55C4154}" dt="2023-02-27T00:55:25.830" v="446"/>
          <ac:inkMkLst>
            <pc:docMk/>
            <pc:sldMk cId="1686455727" sldId="418"/>
            <ac:inkMk id="31" creationId="{C857D046-4D28-217E-B814-219950A9675A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2" creationId="{5B687C16-1890-AF69-CD58-3AC95FC10FF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3" creationId="{EA0E3F4B-DA34-DF37-94F1-24EDA9C7363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4" creationId="{46C559BB-7DFB-4B55-61D3-11536DC33D48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5" creationId="{A4526CA4-1DD1-5F9E-4AB1-62BAB7A004B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6" creationId="{8B393F3C-31F2-C8DC-05D5-5E26588BA3F7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7" creationId="{D45173A8-77AE-41FC-141C-A4511A78B24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8" creationId="{806DF028-7F70-01EE-9027-79676005DF3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9" creationId="{100A7C2E-207A-6A60-CA16-27F51E5B7B39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0" creationId="{681F0D1D-87FC-9273-7FC3-B6D836687D70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1" creationId="{0537802E-3299-53CB-065B-818CEE986CB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2" creationId="{9638814D-CB0C-64A6-98ED-8181D1D231E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3" creationId="{E6AAD847-6449-FAE9-3A96-56E635D656EE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4" creationId="{FA65C6BD-A4CB-5FD0-7890-7E07AC99C3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7" creationId="{02B733D6-6001-1116-778C-B833D28665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8" creationId="{01CF4A40-20F6-A270-C419-2E12E5E360C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9" creationId="{1F206E71-16C1-0C5F-6113-9BBEB107854A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0" creationId="{7C5B5549-EF5A-2D32-59F1-B15F1373A20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1" creationId="{CD7CF597-BF24-D545-C55F-F8C83C36AE9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2" creationId="{13A3AF46-9617-2B30-9413-6E4798DB1E0E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3" creationId="{AE4A6F5F-F01A-727C-3259-E95227FED8E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4" creationId="{616799FF-3BA7-279B-68DA-D8910A0C6638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5" creationId="{4A2553B0-B698-9066-20D0-8322214BCDE1}"/>
          </ac:inkMkLst>
        </pc:inkChg>
        <pc:inkChg chg="add del">
          <ac:chgData name="Tim Cook" userId="d1c7cfb340f2c7ab" providerId="LiveId" clId="{A6B70064-4FA8-4C1E-85EF-0749B55C4154}" dt="2023-02-27T00:55:41.210" v="473"/>
          <ac:inkMkLst>
            <pc:docMk/>
            <pc:sldMk cId="1686455727" sldId="418"/>
            <ac:inkMk id="57" creationId="{7C1C0543-150A-F7A8-A32E-A90940C3A638}"/>
          </ac:inkMkLst>
        </pc:inkChg>
        <pc:inkChg chg="add del">
          <ac:chgData name="Tim Cook" userId="d1c7cfb340f2c7ab" providerId="LiveId" clId="{A6B70064-4FA8-4C1E-85EF-0749B55C4154}" dt="2023-02-27T00:55:44.959" v="475"/>
          <ac:inkMkLst>
            <pc:docMk/>
            <pc:sldMk cId="1686455727" sldId="418"/>
            <ac:inkMk id="58" creationId="{F85C108C-7616-A58A-EEAA-B8C1A32B1C5F}"/>
          </ac:inkMkLst>
        </pc:inkChg>
        <pc:inkChg chg="add del">
          <ac:chgData name="Tim Cook" userId="d1c7cfb340f2c7ab" providerId="LiveId" clId="{A6B70064-4FA8-4C1E-85EF-0749B55C4154}" dt="2023-02-27T00:55:50.103" v="477"/>
          <ac:inkMkLst>
            <pc:docMk/>
            <pc:sldMk cId="1686455727" sldId="418"/>
            <ac:inkMk id="59" creationId="{32E616F4-0BC0-C781-4141-0655B0F0DD9E}"/>
          </ac:inkMkLst>
        </pc:inkChg>
        <pc:inkChg chg="add del">
          <ac:chgData name="Tim Cook" userId="d1c7cfb340f2c7ab" providerId="LiveId" clId="{A6B70064-4FA8-4C1E-85EF-0749B55C4154}" dt="2023-02-27T00:55:54.134" v="479"/>
          <ac:inkMkLst>
            <pc:docMk/>
            <pc:sldMk cId="1686455727" sldId="418"/>
            <ac:inkMk id="60" creationId="{10E6189E-8587-B829-E436-5BF7B4BB9657}"/>
          </ac:inkMkLst>
        </pc:inkChg>
        <pc:inkChg chg="add del">
          <ac:chgData name="Tim Cook" userId="d1c7cfb340f2c7ab" providerId="LiveId" clId="{A6B70064-4FA8-4C1E-85EF-0749B55C4154}" dt="2023-02-27T00:55:57.874" v="481"/>
          <ac:inkMkLst>
            <pc:docMk/>
            <pc:sldMk cId="1686455727" sldId="418"/>
            <ac:inkMk id="61" creationId="{20A7CA7D-2C8E-2084-9219-31FD194BBA83}"/>
          </ac:inkMkLst>
        </pc:inkChg>
        <pc:inkChg chg="add del">
          <ac:chgData name="Tim Cook" userId="d1c7cfb340f2c7ab" providerId="LiveId" clId="{A6B70064-4FA8-4C1E-85EF-0749B55C4154}" dt="2023-02-27T00:56:04.826" v="483"/>
          <ac:inkMkLst>
            <pc:docMk/>
            <pc:sldMk cId="1686455727" sldId="418"/>
            <ac:inkMk id="62" creationId="{2CFE5B5A-E8BB-8957-2845-E3BC36DC1964}"/>
          </ac:inkMkLst>
        </pc:inkChg>
        <pc:inkChg chg="add">
          <ac:chgData name="Tim Cook" userId="d1c7cfb340f2c7ab" providerId="LiveId" clId="{A6B70064-4FA8-4C1E-85EF-0749B55C4154}" dt="2023-02-27T00:56:07.765" v="484" actId="9405"/>
          <ac:inkMkLst>
            <pc:docMk/>
            <pc:sldMk cId="1686455727" sldId="418"/>
            <ac:inkMk id="63" creationId="{096AC572-69D2-7AAB-3124-4FD972ABE989}"/>
          </ac:inkMkLst>
        </pc:inkChg>
        <pc:inkChg chg="add">
          <ac:chgData name="Tim Cook" userId="d1c7cfb340f2c7ab" providerId="LiveId" clId="{A6B70064-4FA8-4C1E-85EF-0749B55C4154}" dt="2023-02-27T00:56:09.313" v="485" actId="9405"/>
          <ac:inkMkLst>
            <pc:docMk/>
            <pc:sldMk cId="1686455727" sldId="418"/>
            <ac:inkMk id="64" creationId="{FE0249B4-2ED4-1BD9-82DC-096E4ADFEBF7}"/>
          </ac:inkMkLst>
        </pc:inkChg>
        <pc:inkChg chg="add">
          <ac:chgData name="Tim Cook" userId="d1c7cfb340f2c7ab" providerId="LiveId" clId="{A6B70064-4FA8-4C1E-85EF-0749B55C4154}" dt="2023-02-27T00:56:10.232" v="486" actId="9405"/>
          <ac:inkMkLst>
            <pc:docMk/>
            <pc:sldMk cId="1686455727" sldId="418"/>
            <ac:inkMk id="65" creationId="{EAF2B723-1A5E-9D5D-6225-98EE9670861B}"/>
          </ac:inkMkLst>
        </pc:inkChg>
        <pc:inkChg chg="add del mod">
          <ac:chgData name="Tim Cook" userId="d1c7cfb340f2c7ab" providerId="LiveId" clId="{A6B70064-4FA8-4C1E-85EF-0749B55C4154}" dt="2023-02-27T00:56:29.370" v="490"/>
          <ac:inkMkLst>
            <pc:docMk/>
            <pc:sldMk cId="1686455727" sldId="418"/>
            <ac:inkMk id="66" creationId="{7428B1A5-6D34-B991-08D9-D6F270594BCC}"/>
          </ac:inkMkLst>
        </pc:inkChg>
        <pc:inkChg chg="add del mod">
          <ac:chgData name="Tim Cook" userId="d1c7cfb340f2c7ab" providerId="LiveId" clId="{A6B70064-4FA8-4C1E-85EF-0749B55C4154}" dt="2023-02-27T00:56:29.370" v="491"/>
          <ac:inkMkLst>
            <pc:docMk/>
            <pc:sldMk cId="1686455727" sldId="418"/>
            <ac:inkMk id="67" creationId="{515CC4DB-8A75-C620-98BF-3A770F887F28}"/>
          </ac:inkMkLst>
        </pc:inkChg>
        <pc:inkChg chg="add del">
          <ac:chgData name="Tim Cook" userId="d1c7cfb340f2c7ab" providerId="LiveId" clId="{A6B70064-4FA8-4C1E-85EF-0749B55C4154}" dt="2023-02-27T00:56:32.623" v="494"/>
          <ac:inkMkLst>
            <pc:docMk/>
            <pc:sldMk cId="1686455727" sldId="418"/>
            <ac:inkMk id="69" creationId="{16991BB1-2551-1193-91EC-03304250E304}"/>
          </ac:inkMkLst>
        </pc:inkChg>
        <pc:inkChg chg="add del">
          <ac:chgData name="Tim Cook" userId="d1c7cfb340f2c7ab" providerId="LiveId" clId="{A6B70064-4FA8-4C1E-85EF-0749B55C4154}" dt="2023-02-27T00:56:32.623" v="495"/>
          <ac:inkMkLst>
            <pc:docMk/>
            <pc:sldMk cId="1686455727" sldId="418"/>
            <ac:inkMk id="70" creationId="{2ABF9773-DD3C-25B8-6ECF-624490EE5566}"/>
          </ac:inkMkLst>
        </pc:inkChg>
        <pc:inkChg chg="add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1" creationId="{AA331D73-34F0-1DFB-87C3-776156E7944D}"/>
          </ac:inkMkLst>
        </pc:inkChg>
        <pc:inkChg chg="add del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2" creationId="{B9EC5431-7A02-BA67-9911-19EAD9DCC70A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4" creationId="{EE1BB4BD-D500-C9E6-8FF2-BF9D082FBD47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5" creationId="{06CDBA2F-BC2D-EE3C-B740-B4AD57B2DD8B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6" creationId="{6D7ADC94-D49E-98FD-1671-67371C1D9D6B}"/>
          </ac:inkMkLst>
        </pc:inkChg>
        <pc:inkChg chg="add del">
          <ac:chgData name="Tim Cook" userId="d1c7cfb340f2c7ab" providerId="LiveId" clId="{A6B70064-4FA8-4C1E-85EF-0749B55C4154}" dt="2023-02-27T00:56:43.828" v="505"/>
          <ac:inkMkLst>
            <pc:docMk/>
            <pc:sldMk cId="1686455727" sldId="418"/>
            <ac:inkMk id="77" creationId="{4874E8D4-7958-7398-9590-32061D91D083}"/>
          </ac:inkMkLst>
        </pc:inkChg>
        <pc:inkChg chg="add">
          <ac:chgData name="Tim Cook" userId="d1c7cfb340f2c7ab" providerId="LiveId" clId="{A6B70064-4FA8-4C1E-85EF-0749B55C4154}" dt="2023-02-27T00:56:45.178" v="506" actId="9405"/>
          <ac:inkMkLst>
            <pc:docMk/>
            <pc:sldMk cId="1686455727" sldId="418"/>
            <ac:inkMk id="79" creationId="{4449DDAD-65B9-03BE-BC70-B328B37C68A6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0" creationId="{968F3DC1-729C-85C8-B513-8760DC6388E9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1" creationId="{D975AF93-DB14-DAE0-DB0E-D842D413FDB6}"/>
          </ac:inkMkLst>
        </pc:inkChg>
        <pc:inkChg chg="add">
          <ac:chgData name="Tim Cook" userId="d1c7cfb340f2c7ab" providerId="LiveId" clId="{A6B70064-4FA8-4C1E-85EF-0749B55C4154}" dt="2023-02-27T00:56:54.085" v="510" actId="9405"/>
          <ac:inkMkLst>
            <pc:docMk/>
            <pc:sldMk cId="1686455727" sldId="418"/>
            <ac:inkMk id="83" creationId="{52532110-D0BB-EFF1-AAC2-421538FA9751}"/>
          </ac:inkMkLst>
        </pc:inkChg>
      </pc:sldChg>
      <pc:sldChg chg="addSp delSp modSp mod">
        <pc:chgData name="Tim Cook" userId="d1c7cfb340f2c7ab" providerId="LiveId" clId="{A6B70064-4FA8-4C1E-85EF-0749B55C4154}" dt="2023-02-27T14:28:09.539" v="753" actId="1076"/>
        <pc:sldMkLst>
          <pc:docMk/>
          <pc:sldMk cId="1665388161" sldId="419"/>
        </pc:sldMkLst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13" creationId="{4632086B-616D-5B2D-2216-32895FC7BF5A}"/>
          </ac:grpSpMkLst>
        </pc:grpChg>
        <pc:grpChg chg="del mod">
          <ac:chgData name="Tim Cook" userId="d1c7cfb340f2c7ab" providerId="LiveId" clId="{A6B70064-4FA8-4C1E-85EF-0749B55C4154}" dt="2023-02-27T00:59:19.529" v="614"/>
          <ac:grpSpMkLst>
            <pc:docMk/>
            <pc:sldMk cId="1665388161" sldId="419"/>
            <ac:grpSpMk id="35" creationId="{A6A2AE94-F940-2F1B-DEEB-AD9D607B01F3}"/>
          </ac:grpSpMkLst>
        </pc:grpChg>
        <pc:grpChg chg="del mod">
          <ac:chgData name="Tim Cook" userId="d1c7cfb340f2c7ab" providerId="LiveId" clId="{A6B70064-4FA8-4C1E-85EF-0749B55C4154}" dt="2023-02-27T00:59:19.529" v="612"/>
          <ac:grpSpMkLst>
            <pc:docMk/>
            <pc:sldMk cId="1665388161" sldId="419"/>
            <ac:grpSpMk id="48" creationId="{6C14B70B-F3E9-EC9B-EB8A-96BCB4497D32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62" creationId="{3FC3F31E-D6CE-00A3-7D91-F250E5FD6014}"/>
          </ac:grpSpMkLst>
        </pc:grpChg>
        <pc:grpChg chg="del 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66" creationId="{80C45420-6A62-E6A9-65CA-9FBD20FC0E3E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71" creationId="{D7D5A5DE-3A8E-A803-12C3-5C6594A6B501}"/>
          </ac:grpSpMkLst>
        </pc:grpChg>
        <pc:grpChg chg="del 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82" creationId="{EE9F44FC-A0FE-0F54-435A-42FC3F17F377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1" creationId="{7F5ABC99-6B6B-1C3E-5EF3-3AC2E14A6FFB}"/>
          </ac:grpSpMkLst>
        </pc:grpChg>
        <pc:inkChg chg="add del mod">
          <ac:chgData name="Tim Cook" userId="d1c7cfb340f2c7ab" providerId="LiveId" clId="{A6B70064-4FA8-4C1E-85EF-0749B55C4154}" dt="2023-02-27T00:57:27.909" v="522"/>
          <ac:inkMkLst>
            <pc:docMk/>
            <pc:sldMk cId="1665388161" sldId="419"/>
            <ac:inkMk id="3" creationId="{C36FEBEA-23FB-136C-8767-0B16F6B287EA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4" creationId="{B1953945-2D94-253F-6D13-11D7BD8088FD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5" creationId="{45E7DD65-F985-7094-3FBE-99C51AB9F5F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6" creationId="{282617E6-3DA4-D082-22AB-91FF7A1B7754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7" creationId="{C325AE43-0A2F-EC8B-8A38-32A7D9FF6EE5}"/>
          </ac:inkMkLst>
        </pc:inkChg>
        <pc:inkChg chg="add del mod">
          <ac:chgData name="Tim Cook" userId="d1c7cfb340f2c7ab" providerId="LiveId" clId="{A6B70064-4FA8-4C1E-85EF-0749B55C4154}" dt="2023-02-27T00:57:23.435" v="518"/>
          <ac:inkMkLst>
            <pc:docMk/>
            <pc:sldMk cId="1665388161" sldId="419"/>
            <ac:inkMk id="8" creationId="{3F802F4D-AE74-E78F-8859-C389B7871180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0" creationId="{017CFD2D-5185-B852-F660-D0DB535BD86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1" creationId="{ABA08389-FFA2-8EE1-FE58-3E665D643DD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2" creationId="{2E457FD1-BD3F-C63D-15A8-34046BF1712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14" creationId="{988B946D-5D01-050B-8D29-CA5D8D6B5A2B}"/>
          </ac:inkMkLst>
        </pc:inkChg>
        <pc:inkChg chg="add del mod">
          <ac:chgData name="Tim Cook" userId="d1c7cfb340f2c7ab" providerId="LiveId" clId="{A6B70064-4FA8-4C1E-85EF-0749B55C4154}" dt="2023-02-27T00:59:19.529" v="615"/>
          <ac:inkMkLst>
            <pc:docMk/>
            <pc:sldMk cId="1665388161" sldId="419"/>
            <ac:inkMk id="15" creationId="{0C333D82-A134-AFA3-BE94-B8EED161FC7F}"/>
          </ac:inkMkLst>
        </pc:inkChg>
        <pc:inkChg chg="add del">
          <ac:chgData name="Tim Cook" userId="d1c7cfb340f2c7ab" providerId="LiveId" clId="{A6B70064-4FA8-4C1E-85EF-0749B55C4154}" dt="2023-02-27T00:57:40.537" v="527"/>
          <ac:inkMkLst>
            <pc:docMk/>
            <pc:sldMk cId="1665388161" sldId="419"/>
            <ac:inkMk id="16" creationId="{51CE9A3C-8478-63ED-74BC-C83CA9B325C1}"/>
          </ac:inkMkLst>
        </pc:inkChg>
        <pc:inkChg chg="add del mod">
          <ac:chgData name="Tim Cook" userId="d1c7cfb340f2c7ab" providerId="LiveId" clId="{A6B70064-4FA8-4C1E-85EF-0749B55C4154}" dt="2023-02-27T00:59:19.529" v="608"/>
          <ac:inkMkLst>
            <pc:docMk/>
            <pc:sldMk cId="1665388161" sldId="419"/>
            <ac:inkMk id="17" creationId="{F5FF06BC-BEDE-ACA3-15CB-B19A3F01C907}"/>
          </ac:inkMkLst>
        </pc:inkChg>
        <pc:inkChg chg="add del">
          <ac:chgData name="Tim Cook" userId="d1c7cfb340f2c7ab" providerId="LiveId" clId="{A6B70064-4FA8-4C1E-85EF-0749B55C4154}" dt="2023-02-27T00:57:51.080" v="535"/>
          <ac:inkMkLst>
            <pc:docMk/>
            <pc:sldMk cId="1665388161" sldId="419"/>
            <ac:inkMk id="18" creationId="{99822165-406F-DF03-1C42-EA4B8A4C374B}"/>
          </ac:inkMkLst>
        </pc:inkChg>
        <pc:inkChg chg="add del">
          <ac:chgData name="Tim Cook" userId="d1c7cfb340f2c7ab" providerId="LiveId" clId="{A6B70064-4FA8-4C1E-85EF-0749B55C4154}" dt="2023-02-27T00:57:51.080" v="537"/>
          <ac:inkMkLst>
            <pc:docMk/>
            <pc:sldMk cId="1665388161" sldId="419"/>
            <ac:inkMk id="19" creationId="{EB466AC5-C51C-1EF5-7179-FBE3DFFE0F9F}"/>
          </ac:inkMkLst>
        </pc:inkChg>
        <pc:inkChg chg="add del">
          <ac:chgData name="Tim Cook" userId="d1c7cfb340f2c7ab" providerId="LiveId" clId="{A6B70064-4FA8-4C1E-85EF-0749B55C4154}" dt="2023-02-27T00:57:51.080" v="536"/>
          <ac:inkMkLst>
            <pc:docMk/>
            <pc:sldMk cId="1665388161" sldId="419"/>
            <ac:inkMk id="20" creationId="{FD95286F-59B5-477F-E4B2-A7619119783A}"/>
          </ac:inkMkLst>
        </pc:inkChg>
        <pc:inkChg chg="add del">
          <ac:chgData name="Tim Cook" userId="d1c7cfb340f2c7ab" providerId="LiveId" clId="{A6B70064-4FA8-4C1E-85EF-0749B55C4154}" dt="2023-02-27T00:57:51.080" v="534"/>
          <ac:inkMkLst>
            <pc:docMk/>
            <pc:sldMk cId="1665388161" sldId="419"/>
            <ac:inkMk id="21" creationId="{9683DA63-0318-2C58-999D-827EFF8AD3C9}"/>
          </ac:inkMkLst>
        </pc:inkChg>
        <pc:inkChg chg="add del">
          <ac:chgData name="Tim Cook" userId="d1c7cfb340f2c7ab" providerId="LiveId" clId="{A6B70064-4FA8-4C1E-85EF-0749B55C4154}" dt="2023-02-27T00:57:51.080" v="538"/>
          <ac:inkMkLst>
            <pc:docMk/>
            <pc:sldMk cId="1665388161" sldId="419"/>
            <ac:inkMk id="22" creationId="{D7139707-78E5-01EC-A5E7-BF3404C02DB3}"/>
          </ac:inkMkLst>
        </pc:inkChg>
        <pc:inkChg chg="add del mod">
          <ac:chgData name="Tim Cook" userId="d1c7cfb340f2c7ab" providerId="LiveId" clId="{A6B70064-4FA8-4C1E-85EF-0749B55C4154}" dt="2023-02-27T00:59:19.529" v="614"/>
          <ac:inkMkLst>
            <pc:docMk/>
            <pc:sldMk cId="1665388161" sldId="419"/>
            <ac:inkMk id="23" creationId="{89E3394A-9A96-9399-B852-CF1F77F0423A}"/>
          </ac:inkMkLst>
        </pc:inkChg>
        <pc:inkChg chg="add del mod">
          <ac:chgData name="Tim Cook" userId="d1c7cfb340f2c7ab" providerId="LiveId" clId="{A6B70064-4FA8-4C1E-85EF-0749B55C4154}" dt="2023-02-27T00:59:19.529" v="616"/>
          <ac:inkMkLst>
            <pc:docMk/>
            <pc:sldMk cId="1665388161" sldId="419"/>
            <ac:inkMk id="24" creationId="{095C3F22-8A0D-5B06-B20E-5E0BFEF13230}"/>
          </ac:inkMkLst>
        </pc:inkChg>
        <pc:inkChg chg="add del mod">
          <ac:chgData name="Tim Cook" userId="d1c7cfb340f2c7ab" providerId="LiveId" clId="{A6B70064-4FA8-4C1E-85EF-0749B55C4154}" dt="2023-02-27T00:59:19.529" v="607"/>
          <ac:inkMkLst>
            <pc:docMk/>
            <pc:sldMk cId="1665388161" sldId="419"/>
            <ac:inkMk id="25" creationId="{28701621-77AC-7BD2-AD78-51E184E87C83}"/>
          </ac:inkMkLst>
        </pc:inkChg>
        <pc:inkChg chg="add del mod">
          <ac:chgData name="Tim Cook" userId="d1c7cfb340f2c7ab" providerId="LiveId" clId="{A6B70064-4FA8-4C1E-85EF-0749B55C4154}" dt="2023-02-27T00:59:19.529" v="613"/>
          <ac:inkMkLst>
            <pc:docMk/>
            <pc:sldMk cId="1665388161" sldId="419"/>
            <ac:inkMk id="26" creationId="{D5AF3293-6E0F-DA76-20AB-87FC37FE44B5}"/>
          </ac:inkMkLst>
        </pc:inkChg>
        <pc:inkChg chg="add del mod">
          <ac:chgData name="Tim Cook" userId="d1c7cfb340f2c7ab" providerId="LiveId" clId="{A6B70064-4FA8-4C1E-85EF-0749B55C4154}" dt="2023-02-27T00:59:19.529" v="611"/>
          <ac:inkMkLst>
            <pc:docMk/>
            <pc:sldMk cId="1665388161" sldId="419"/>
            <ac:inkMk id="27" creationId="{AD7975D7-262A-41FA-561F-ADF001761C7B}"/>
          </ac:inkMkLst>
        </pc:inkChg>
        <pc:inkChg chg="add del">
          <ac:chgData name="Tim Cook" userId="d1c7cfb340f2c7ab" providerId="LiveId" clId="{A6B70064-4FA8-4C1E-85EF-0749B55C4154}" dt="2023-02-27T00:57:58.642" v="556"/>
          <ac:inkMkLst>
            <pc:docMk/>
            <pc:sldMk cId="1665388161" sldId="419"/>
            <ac:inkMk id="28" creationId="{B87691A7-53BA-478E-1567-B45586CE9EE0}"/>
          </ac:inkMkLst>
        </pc:inkChg>
        <pc:inkChg chg="add del">
          <ac:chgData name="Tim Cook" userId="d1c7cfb340f2c7ab" providerId="LiveId" clId="{A6B70064-4FA8-4C1E-85EF-0749B55C4154}" dt="2023-02-27T00:57:57.114" v="553"/>
          <ac:inkMkLst>
            <pc:docMk/>
            <pc:sldMk cId="1665388161" sldId="419"/>
            <ac:inkMk id="29" creationId="{BF4099CB-5C37-7590-836E-E392006F93B6}"/>
          </ac:inkMkLst>
        </pc:inkChg>
        <pc:inkChg chg="add del">
          <ac:chgData name="Tim Cook" userId="d1c7cfb340f2c7ab" providerId="LiveId" clId="{A6B70064-4FA8-4C1E-85EF-0749B55C4154}" dt="2023-02-27T00:57:58.642" v="555"/>
          <ac:inkMkLst>
            <pc:docMk/>
            <pc:sldMk cId="1665388161" sldId="419"/>
            <ac:inkMk id="30" creationId="{D92A9868-4268-7265-E465-5BD6C2DEB3F4}"/>
          </ac:inkMkLst>
        </pc:inkChg>
        <pc:inkChg chg="add del">
          <ac:chgData name="Tim Cook" userId="d1c7cfb340f2c7ab" providerId="LiveId" clId="{A6B70064-4FA8-4C1E-85EF-0749B55C4154}" dt="2023-02-27T00:57:58.650" v="557"/>
          <ac:inkMkLst>
            <pc:docMk/>
            <pc:sldMk cId="1665388161" sldId="419"/>
            <ac:inkMk id="31" creationId="{075177F3-B74D-58E4-5665-9BDE5CA9F5C4}"/>
          </ac:inkMkLst>
        </pc:inkChg>
        <pc:inkChg chg="add del">
          <ac:chgData name="Tim Cook" userId="d1c7cfb340f2c7ab" providerId="LiveId" clId="{A6B70064-4FA8-4C1E-85EF-0749B55C4154}" dt="2023-02-27T00:57:57.114" v="554"/>
          <ac:inkMkLst>
            <pc:docMk/>
            <pc:sldMk cId="1665388161" sldId="419"/>
            <ac:inkMk id="32" creationId="{F47EBB84-265E-75BE-0AE0-A050BE773698}"/>
          </ac:inkMkLst>
        </pc:inkChg>
        <pc:inkChg chg="add del">
          <ac:chgData name="Tim Cook" userId="d1c7cfb340f2c7ab" providerId="LiveId" clId="{A6B70064-4FA8-4C1E-85EF-0749B55C4154}" dt="2023-02-27T00:57:57.114" v="552"/>
          <ac:inkMkLst>
            <pc:docMk/>
            <pc:sldMk cId="1665388161" sldId="419"/>
            <ac:inkMk id="33" creationId="{6818EB68-8C3C-6A87-40C7-3C6355CEAE15}"/>
          </ac:inkMkLst>
        </pc:inkChg>
        <pc:inkChg chg="add del">
          <ac:chgData name="Tim Cook" userId="d1c7cfb340f2c7ab" providerId="LiveId" clId="{A6B70064-4FA8-4C1E-85EF-0749B55C4154}" dt="2023-02-27T00:57:57.106" v="551"/>
          <ac:inkMkLst>
            <pc:docMk/>
            <pc:sldMk cId="1665388161" sldId="419"/>
            <ac:inkMk id="34" creationId="{1D8475F1-1F92-A304-826D-6305C1967C81}"/>
          </ac:inkMkLst>
        </pc:inkChg>
        <pc:inkChg chg="add del">
          <ac:chgData name="Tim Cook" userId="d1c7cfb340f2c7ab" providerId="LiveId" clId="{A6B70064-4FA8-4C1E-85EF-0749B55C4154}" dt="2023-02-27T00:58:04.102" v="565"/>
          <ac:inkMkLst>
            <pc:docMk/>
            <pc:sldMk cId="1665388161" sldId="419"/>
            <ac:inkMk id="36" creationId="{33E83AE3-ABE5-0AE8-FF2D-ABD0D64E0D54}"/>
          </ac:inkMkLst>
        </pc:inkChg>
        <pc:inkChg chg="add del">
          <ac:chgData name="Tim Cook" userId="d1c7cfb340f2c7ab" providerId="LiveId" clId="{A6B70064-4FA8-4C1E-85EF-0749B55C4154}" dt="2023-02-27T00:58:04.102" v="566"/>
          <ac:inkMkLst>
            <pc:docMk/>
            <pc:sldMk cId="1665388161" sldId="419"/>
            <ac:inkMk id="37" creationId="{CD967348-EBE0-0850-24CC-94BA675E5975}"/>
          </ac:inkMkLst>
        </pc:inkChg>
        <pc:inkChg chg="add del">
          <ac:chgData name="Tim Cook" userId="d1c7cfb340f2c7ab" providerId="LiveId" clId="{A6B70064-4FA8-4C1E-85EF-0749B55C4154}" dt="2023-02-27T00:58:04.094" v="563"/>
          <ac:inkMkLst>
            <pc:docMk/>
            <pc:sldMk cId="1665388161" sldId="419"/>
            <ac:inkMk id="38" creationId="{12E0D3AC-3327-E872-516B-D0CF5BE4F9BB}"/>
          </ac:inkMkLst>
        </pc:inkChg>
        <pc:inkChg chg="add del">
          <ac:chgData name="Tim Cook" userId="d1c7cfb340f2c7ab" providerId="LiveId" clId="{A6B70064-4FA8-4C1E-85EF-0749B55C4154}" dt="2023-02-27T00:58:04.102" v="564"/>
          <ac:inkMkLst>
            <pc:docMk/>
            <pc:sldMk cId="1665388161" sldId="419"/>
            <ac:inkMk id="39" creationId="{6E713ADB-89A3-34DE-9675-F2C8B6D370BD}"/>
          </ac:inkMkLst>
        </pc:inkChg>
        <pc:inkChg chg="add del mod">
          <ac:chgData name="Tim Cook" userId="d1c7cfb340f2c7ab" providerId="LiveId" clId="{A6B70064-4FA8-4C1E-85EF-0749B55C4154}" dt="2023-02-27T00:59:19.529" v="609"/>
          <ac:inkMkLst>
            <pc:docMk/>
            <pc:sldMk cId="1665388161" sldId="419"/>
            <ac:inkMk id="40" creationId="{891F50E8-0667-E812-76F4-D1F5CC697F5E}"/>
          </ac:inkMkLst>
        </pc:inkChg>
        <pc:inkChg chg="add del mod">
          <ac:chgData name="Tim Cook" userId="d1c7cfb340f2c7ab" providerId="LiveId" clId="{A6B70064-4FA8-4C1E-85EF-0749B55C4154}" dt="2023-02-27T00:59:19.529" v="610"/>
          <ac:inkMkLst>
            <pc:docMk/>
            <pc:sldMk cId="1665388161" sldId="419"/>
            <ac:inkMk id="41" creationId="{211D048B-6C50-A646-1A48-32EBD52707D5}"/>
          </ac:inkMkLst>
        </pc:inkChg>
        <pc:inkChg chg="add del mod">
          <ac:chgData name="Tim Cook" userId="d1c7cfb340f2c7ab" providerId="LiveId" clId="{A6B70064-4FA8-4C1E-85EF-0749B55C4154}" dt="2023-02-27T00:59:19.521" v="603"/>
          <ac:inkMkLst>
            <pc:docMk/>
            <pc:sldMk cId="1665388161" sldId="419"/>
            <ac:inkMk id="42" creationId="{41BFC6B3-F3C5-2B14-3810-CF82FF54B4EB}"/>
          </ac:inkMkLst>
        </pc:inkChg>
        <pc:inkChg chg="add del mod">
          <ac:chgData name="Tim Cook" userId="d1c7cfb340f2c7ab" providerId="LiveId" clId="{A6B70064-4FA8-4C1E-85EF-0749B55C4154}" dt="2023-02-27T00:59:19.529" v="605"/>
          <ac:inkMkLst>
            <pc:docMk/>
            <pc:sldMk cId="1665388161" sldId="419"/>
            <ac:inkMk id="43" creationId="{95981058-DB78-04CB-640D-4236AA8A7605}"/>
          </ac:inkMkLst>
        </pc:inkChg>
        <pc:inkChg chg="add del mod">
          <ac:chgData name="Tim Cook" userId="d1c7cfb340f2c7ab" providerId="LiveId" clId="{A6B70064-4FA8-4C1E-85EF-0749B55C4154}" dt="2023-02-27T00:59:19.529" v="612"/>
          <ac:inkMkLst>
            <pc:docMk/>
            <pc:sldMk cId="1665388161" sldId="419"/>
            <ac:inkMk id="44" creationId="{CC78F1F8-E805-A5EB-EFC4-7CAE8CC61FB6}"/>
          </ac:inkMkLst>
        </pc:inkChg>
        <pc:inkChg chg="add del mod">
          <ac:chgData name="Tim Cook" userId="d1c7cfb340f2c7ab" providerId="LiveId" clId="{A6B70064-4FA8-4C1E-85EF-0749B55C4154}" dt="2023-02-27T00:59:19.529" v="606"/>
          <ac:inkMkLst>
            <pc:docMk/>
            <pc:sldMk cId="1665388161" sldId="419"/>
            <ac:inkMk id="45" creationId="{B20854E7-228C-9FFD-8A86-51E8E0AE2C91}"/>
          </ac:inkMkLst>
        </pc:inkChg>
        <pc:inkChg chg="add del mod">
          <ac:chgData name="Tim Cook" userId="d1c7cfb340f2c7ab" providerId="LiveId" clId="{A6B70064-4FA8-4C1E-85EF-0749B55C4154}" dt="2023-02-27T00:59:19.529" v="604"/>
          <ac:inkMkLst>
            <pc:docMk/>
            <pc:sldMk cId="1665388161" sldId="419"/>
            <ac:inkMk id="46" creationId="{12546A05-FC75-B922-2DBF-1AF1C5487B6C}"/>
          </ac:inkMkLst>
        </pc:inkChg>
        <pc:inkChg chg="add del mod">
          <ac:chgData name="Tim Cook" userId="d1c7cfb340f2c7ab" providerId="LiveId" clId="{A6B70064-4FA8-4C1E-85EF-0749B55C4154}" dt="2023-02-27T00:59:19.529" v="617"/>
          <ac:inkMkLst>
            <pc:docMk/>
            <pc:sldMk cId="1665388161" sldId="419"/>
            <ac:inkMk id="47" creationId="{A61D1B17-5B21-8614-4341-DC46B5A713A3}"/>
          </ac:inkMkLst>
        </pc:inkChg>
        <pc:inkChg chg="add del">
          <ac:chgData name="Tim Cook" userId="d1c7cfb340f2c7ab" providerId="LiveId" clId="{A6B70064-4FA8-4C1E-85EF-0749B55C4154}" dt="2023-02-27T00:58:34.109" v="577"/>
          <ac:inkMkLst>
            <pc:docMk/>
            <pc:sldMk cId="1665388161" sldId="419"/>
            <ac:inkMk id="49" creationId="{2128AB68-B07A-0839-675D-43430C044E0B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0" creationId="{71726B29-3B00-2AB2-01D8-653CF520D826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1" creationId="{0A9F00D0-D467-9B87-D4A7-EF40C7A8A76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2" creationId="{8765DFA4-BE5E-F210-8F5A-7591B8B8890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3" creationId="{5EDC4EE1-CC6E-7690-B216-70F008ACEBE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4" creationId="{C279E180-0805-DA69-E6EB-8479E8DD4399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5" creationId="{8D964899-B02A-E000-1C5B-032D451AAC4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6" creationId="{B86E2268-10A5-BA72-7A2D-EC5E720CE12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7" creationId="{D4EC18F8-9B35-F331-CCC6-BAEB9B520237}"/>
          </ac:inkMkLst>
        </pc:inkChg>
        <pc:inkChg chg="add del">
          <ac:chgData name="Tim Cook" userId="d1c7cfb340f2c7ab" providerId="LiveId" clId="{A6B70064-4FA8-4C1E-85EF-0749B55C4154}" dt="2023-02-27T00:58:50.805" v="591"/>
          <ac:inkMkLst>
            <pc:docMk/>
            <pc:sldMk cId="1665388161" sldId="419"/>
            <ac:inkMk id="58" creationId="{049B6A9E-5D67-46DD-2282-05493DA270C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0" creationId="{0557878D-786A-381B-7F99-4C6DDA9B736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1" creationId="{80B2E96F-6C41-1C7C-F736-AE7DD1B801E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63" creationId="{A655D183-157E-8BA2-D51F-53CBFFFE02D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4" creationId="{21F7A766-A549-C4B5-6684-BC9E31FF995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5" creationId="{9AB59BC5-43A8-6484-7C42-D0DB8F698F9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7" creationId="{B8370EE7-EEA1-BE29-AB9E-4C35C39EC80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8" creationId="{903CC183-FDF6-625A-E7BD-B853E42A9B3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9" creationId="{F2765CA8-1430-1770-C5CF-F1A87F2EAC9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70" creationId="{AF997CA9-344E-9945-6512-6B903AE299F9}"/>
          </ac:inkMkLst>
        </pc:inkChg>
        <pc:inkChg chg="add del">
          <ac:chgData name="Tim Cook" userId="d1c7cfb340f2c7ab" providerId="LiveId" clId="{A6B70064-4FA8-4C1E-85EF-0749B55C4154}" dt="2023-02-27T00:59:23.062" v="619"/>
          <ac:inkMkLst>
            <pc:docMk/>
            <pc:sldMk cId="1665388161" sldId="419"/>
            <ac:inkMk id="72" creationId="{2D0256E1-944E-76CA-E1B7-FBA0750B21D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3" creationId="{FEC1794F-288A-0165-5FDD-38A9C3928AF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4" creationId="{F2C058F0-1D36-BCFD-3BF5-7135FB1BF9E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5" creationId="{B49991BE-BC36-3247-8704-CDE9AF017A4F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6" creationId="{07F124A0-52EE-079B-4F8D-ECAE308D403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7" creationId="{096404A6-61F4-BA66-EBBC-4E70E395CDC6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8" creationId="{85E535A7-724A-9260-DC25-F3300DC478A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9" creationId="{9D7092AE-E5AA-FF64-7F2F-A8CE7D57401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0" creationId="{7A7CED1A-5516-0B7B-F98B-7A9AD33F738B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1" creationId="{AFAB7244-5C1C-8E95-34AC-038F8A3264D8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3" creationId="{C5AB4606-F9A4-FEB2-60E9-CBCDF818E229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4" creationId="{5C4D51E7-AD60-4D47-211C-FD59FDE0DA3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5" creationId="{40CC0930-5F38-DCD6-5308-B94E1021D9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6" creationId="{36E669D8-AFAD-8049-15EC-8513B5E85A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7" creationId="{6C81F2A5-9B3F-2B6F-A1D3-E1FA0055993D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8" creationId="{A76F55AF-6802-3330-8743-0CEC27E05A20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9" creationId="{587C7A94-4285-498B-84E6-94A992614DC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90" creationId="{92879598-FF87-FF00-8DAC-D94C2F44CAC7}"/>
          </ac:inkMkLst>
        </pc:inkChg>
      </pc:sldChg>
      <pc:sldChg chg="addSp delSp modSp mod">
        <pc:chgData name="Tim Cook" userId="d1c7cfb340f2c7ab" providerId="LiveId" clId="{A6B70064-4FA8-4C1E-85EF-0749B55C4154}" dt="2023-02-27T01:03:49.395" v="752" actId="1076"/>
        <pc:sldMkLst>
          <pc:docMk/>
          <pc:sldMk cId="3370058257" sldId="420"/>
        </pc:sldMkLst>
        <pc:spChg chg="del">
          <ac:chgData name="Tim Cook" userId="d1c7cfb340f2c7ab" providerId="LiveId" clId="{A6B70064-4FA8-4C1E-85EF-0749B55C4154}" dt="2023-02-27T00:59:43.555" v="639" actId="478"/>
          <ac:spMkLst>
            <pc:docMk/>
            <pc:sldMk cId="3370058257" sldId="420"/>
            <ac:spMk id="3" creationId="{225F45CB-0C95-06B0-BA5C-478E765E93B4}"/>
          </ac:spMkLst>
        </pc:spChg>
        <pc:grpChg chg="del mod">
          <ac:chgData name="Tim Cook" userId="d1c7cfb340f2c7ab" providerId="LiveId" clId="{A6B70064-4FA8-4C1E-85EF-0749B55C4154}" dt="2023-02-27T01:00:01.264" v="643"/>
          <ac:grpSpMkLst>
            <pc:docMk/>
            <pc:sldMk cId="3370058257" sldId="420"/>
            <ac:grpSpMk id="6" creationId="{330E0EE7-6C6A-F98B-A1CE-6D5DAACB2EB4}"/>
          </ac:grpSpMkLst>
        </pc:grpChg>
        <pc:grpChg chg="mod">
          <ac:chgData name="Tim Cook" userId="d1c7cfb340f2c7ab" providerId="LiveId" clId="{A6B70064-4FA8-4C1E-85EF-0749B55C4154}" dt="2023-02-27T01:02:30.237" v="731"/>
          <ac:grpSpMkLst>
            <pc:docMk/>
            <pc:sldMk cId="3370058257" sldId="420"/>
            <ac:grpSpMk id="12" creationId="{C343BA29-EBA5-A856-9296-9FFC085D38E3}"/>
          </ac:grpSpMkLst>
        </pc:grpChg>
        <pc:grpChg chg="del mod">
          <ac:chgData name="Tim Cook" userId="d1c7cfb340f2c7ab" providerId="LiveId" clId="{A6B70064-4FA8-4C1E-85EF-0749B55C4154}" dt="2023-02-27T01:00:21.684" v="658"/>
          <ac:grpSpMkLst>
            <pc:docMk/>
            <pc:sldMk cId="3370058257" sldId="420"/>
            <ac:grpSpMk id="17" creationId="{0CEC01D8-BB22-AB4F-594D-B707C0FA9DCE}"/>
          </ac:grpSpMkLst>
        </pc:grpChg>
        <pc:grpChg chg="mod">
          <ac:chgData name="Tim Cook" userId="d1c7cfb340f2c7ab" providerId="LiveId" clId="{A6B70064-4FA8-4C1E-85EF-0749B55C4154}" dt="2023-02-27T01:00:24.877" v="663"/>
          <ac:grpSpMkLst>
            <pc:docMk/>
            <pc:sldMk cId="3370058257" sldId="420"/>
            <ac:grpSpMk id="21" creationId="{8A49E706-F523-354C-BC5E-D1047A7E4F25}"/>
          </ac:grpSpMkLst>
        </pc:grpChg>
        <pc:grpChg chg="del mod">
          <ac:chgData name="Tim Cook" userId="d1c7cfb340f2c7ab" providerId="LiveId" clId="{A6B70064-4FA8-4C1E-85EF-0749B55C4154}" dt="2023-02-27T01:01:21.619" v="712"/>
          <ac:grpSpMkLst>
            <pc:docMk/>
            <pc:sldMk cId="3370058257" sldId="420"/>
            <ac:grpSpMk id="31" creationId="{19E6899F-A25D-7FBF-DE0C-B872020F0C22}"/>
          </ac:grpSpMkLst>
        </pc:grpChg>
        <pc:grpChg chg="del mod">
          <ac:chgData name="Tim Cook" userId="d1c7cfb340f2c7ab" providerId="LiveId" clId="{A6B70064-4FA8-4C1E-85EF-0749B55C4154}" dt="2023-02-27T01:01:17.725" v="708"/>
          <ac:grpSpMkLst>
            <pc:docMk/>
            <pc:sldMk cId="3370058257" sldId="420"/>
            <ac:grpSpMk id="35" creationId="{BB42F444-5FFC-C5A2-3D86-60D22D9FA318}"/>
          </ac:grpSpMkLst>
        </pc:grpChg>
        <pc:grpChg chg="del mod">
          <ac:chgData name="Tim Cook" userId="d1c7cfb340f2c7ab" providerId="LiveId" clId="{A6B70064-4FA8-4C1E-85EF-0749B55C4154}" dt="2023-02-27T01:01:14.469" v="705"/>
          <ac:grpSpMkLst>
            <pc:docMk/>
            <pc:sldMk cId="3370058257" sldId="420"/>
            <ac:grpSpMk id="40" creationId="{22A565A0-44B0-42DF-E273-2A35F6338F56}"/>
          </ac:grpSpMkLst>
        </pc:grpChg>
        <pc:grpChg chg="mod">
          <ac:chgData name="Tim Cook" userId="d1c7cfb340f2c7ab" providerId="LiveId" clId="{A6B70064-4FA8-4C1E-85EF-0749B55C4154}" dt="2023-02-27T01:01:06.323" v="690"/>
          <ac:grpSpMkLst>
            <pc:docMk/>
            <pc:sldMk cId="3370058257" sldId="420"/>
            <ac:grpSpMk id="43" creationId="{FD1B6072-E2C0-E927-A557-AD7AFFE29129}"/>
          </ac:grpSpMkLst>
        </pc:grpChg>
        <pc:grpChg chg="del mod">
          <ac:chgData name="Tim Cook" userId="d1c7cfb340f2c7ab" providerId="LiveId" clId="{A6B70064-4FA8-4C1E-85EF-0749B55C4154}" dt="2023-02-27T01:01:09.332" v="694"/>
          <ac:grpSpMkLst>
            <pc:docMk/>
            <pc:sldMk cId="3370058257" sldId="420"/>
            <ac:grpSpMk id="46" creationId="{0BD77415-493B-79BE-794A-A0B0EDB7E489}"/>
          </ac:grpSpMkLst>
        </pc:grpChg>
        <pc:grpChg chg="mod">
          <ac:chgData name="Tim Cook" userId="d1c7cfb340f2c7ab" providerId="LiveId" clId="{A6B70064-4FA8-4C1E-85EF-0749B55C4154}" dt="2023-02-27T01:01:13.580" v="702"/>
          <ac:grpSpMkLst>
            <pc:docMk/>
            <pc:sldMk cId="3370058257" sldId="420"/>
            <ac:grpSpMk id="53" creationId="{4ABAEA19-4DCF-6EC3-E391-F7F1EEAD9173}"/>
          </ac:grpSpMkLst>
        </pc:grpChg>
        <pc:grpChg chg="del 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6" creationId="{AD74C8F2-859B-10D0-B9D7-A52188C28B09}"/>
          </ac:grpSpMkLst>
        </pc:grpChg>
        <pc:grpChg chg="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A6B70064-4FA8-4C1E-85EF-0749B55C4154}" dt="2023-02-27T01:01:33.088" v="728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A6B70064-4FA8-4C1E-85EF-0749B55C4154}" dt="2023-02-27T01:02:41.968" v="737"/>
          <ac:grpSpMkLst>
            <pc:docMk/>
            <pc:sldMk cId="3370058257" sldId="420"/>
            <ac:grpSpMk id="72" creationId="{8E730AE3-AC42-D544-A7EF-CD79E907C9C7}"/>
          </ac:grpSpMkLst>
        </pc:grpChg>
        <pc:grpChg chg="del 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1" creationId="{3066440E-2732-A905-8492-2F78C919C574}"/>
          </ac:grpSpMkLst>
        </pc:grpChg>
        <pc:grpChg chg="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4" creationId="{1D8A8E9B-AD33-64FA-A140-D4910ADCEEBA}"/>
          </ac:grpSpMkLst>
        </pc:grpChg>
        <pc:inkChg chg="add del mod">
          <ac:chgData name="Tim Cook" userId="d1c7cfb340f2c7ab" providerId="LiveId" clId="{A6B70064-4FA8-4C1E-85EF-0749B55C4154}" dt="2023-02-27T01:00:01.264" v="643"/>
          <ac:inkMkLst>
            <pc:docMk/>
            <pc:sldMk cId="3370058257" sldId="420"/>
            <ac:inkMk id="4" creationId="{87677372-5E77-326E-476B-F9011B11A420}"/>
          </ac:inkMkLst>
        </pc:inkChg>
        <pc:inkChg chg="add del mod">
          <ac:chgData name="Tim Cook" userId="d1c7cfb340f2c7ab" providerId="LiveId" clId="{A6B70064-4FA8-4C1E-85EF-0749B55C4154}" dt="2023-02-27T01:00:01.264" v="644"/>
          <ac:inkMkLst>
            <pc:docMk/>
            <pc:sldMk cId="3370058257" sldId="420"/>
            <ac:inkMk id="5" creationId="{4BAAB96C-AE2B-3965-0624-D99D0CD59F8E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" creationId="{245D5954-18A8-80E4-A5D0-5E12AF141907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8" creationId="{FB311BB7-4237-FA86-AD2B-C07B16C265DC}"/>
          </ac:inkMkLst>
        </pc:inkChg>
        <pc:inkChg chg="add del mod">
          <ac:chgData name="Tim Cook" userId="d1c7cfb340f2c7ab" providerId="LiveId" clId="{A6B70064-4FA8-4C1E-85EF-0749B55C4154}" dt="2023-02-27T01:02:30.237" v="730"/>
          <ac:inkMkLst>
            <pc:docMk/>
            <pc:sldMk cId="3370058257" sldId="420"/>
            <ac:inkMk id="9" creationId="{F0903904-1A61-6EAF-CFB9-A61B54DFE6A0}"/>
          </ac:inkMkLst>
        </pc:inkChg>
        <pc:inkChg chg="add del mod">
          <ac:chgData name="Tim Cook" userId="d1c7cfb340f2c7ab" providerId="LiveId" clId="{A6B70064-4FA8-4C1E-85EF-0749B55C4154}" dt="2023-02-27T01:02:29.426" v="729"/>
          <ac:inkMkLst>
            <pc:docMk/>
            <pc:sldMk cId="3370058257" sldId="420"/>
            <ac:inkMk id="10" creationId="{28D655D1-CF8F-E368-FBFE-5D565F22E364}"/>
          </ac:inkMkLst>
        </pc:inkChg>
        <pc:inkChg chg="add del mod">
          <ac:chgData name="Tim Cook" userId="d1c7cfb340f2c7ab" providerId="LiveId" clId="{A6B70064-4FA8-4C1E-85EF-0749B55C4154}" dt="2023-02-27T01:02:30.237" v="731"/>
          <ac:inkMkLst>
            <pc:docMk/>
            <pc:sldMk cId="3370058257" sldId="420"/>
            <ac:inkMk id="11" creationId="{80C6F05F-DAB2-42EC-5148-D3845FBA9214}"/>
          </ac:inkMkLst>
        </pc:inkChg>
        <pc:inkChg chg="add del mod">
          <ac:chgData name="Tim Cook" userId="d1c7cfb340f2c7ab" providerId="LiveId" clId="{A6B70064-4FA8-4C1E-85EF-0749B55C4154}" dt="2023-02-27T01:00:21.692" v="659"/>
          <ac:inkMkLst>
            <pc:docMk/>
            <pc:sldMk cId="3370058257" sldId="420"/>
            <ac:inkMk id="13" creationId="{922FED9E-DCEA-DDC1-CD78-162113B95EED}"/>
          </ac:inkMkLst>
        </pc:inkChg>
        <pc:inkChg chg="add del mod">
          <ac:chgData name="Tim Cook" userId="d1c7cfb340f2c7ab" providerId="LiveId" clId="{A6B70064-4FA8-4C1E-85EF-0749B55C4154}" dt="2023-02-27T01:00:21.684" v="656"/>
          <ac:inkMkLst>
            <pc:docMk/>
            <pc:sldMk cId="3370058257" sldId="420"/>
            <ac:inkMk id="14" creationId="{3CC05C16-07D8-7A6C-164A-C0EB25F0C6A5}"/>
          </ac:inkMkLst>
        </pc:inkChg>
        <pc:inkChg chg="add del mod">
          <ac:chgData name="Tim Cook" userId="d1c7cfb340f2c7ab" providerId="LiveId" clId="{A6B70064-4FA8-4C1E-85EF-0749B55C4154}" dt="2023-02-27T01:00:21.684" v="658"/>
          <ac:inkMkLst>
            <pc:docMk/>
            <pc:sldMk cId="3370058257" sldId="420"/>
            <ac:inkMk id="15" creationId="{01F9FC42-49F5-9988-E434-7ED42BEC01FC}"/>
          </ac:inkMkLst>
        </pc:inkChg>
        <pc:inkChg chg="add del mod">
          <ac:chgData name="Tim Cook" userId="d1c7cfb340f2c7ab" providerId="LiveId" clId="{A6B70064-4FA8-4C1E-85EF-0749B55C4154}" dt="2023-02-27T01:00:21.684" v="657"/>
          <ac:inkMkLst>
            <pc:docMk/>
            <pc:sldMk cId="3370058257" sldId="420"/>
            <ac:inkMk id="16" creationId="{8E1222B9-8760-F058-7ABA-1F074C4E2E3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8" creationId="{EAEC551F-9078-1149-9D4C-CB4567BB4FB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9" creationId="{5B0EB356-467C-9FD6-CEE9-90A73D20BB4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0" creationId="{A7AF23F9-807D-2036-63B2-EB5FA92D0B10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2" creationId="{6A122476-B571-95B5-7E63-8F5BE2B26D8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3" creationId="{767B5C5B-8F7B-2C1B-8658-DF1933E56FC1}"/>
          </ac:inkMkLst>
        </pc:inkChg>
        <pc:inkChg chg="add del">
          <ac:chgData name="Tim Cook" userId="d1c7cfb340f2c7ab" providerId="LiveId" clId="{A6B70064-4FA8-4C1E-85EF-0749B55C4154}" dt="2023-02-27T01:00:41.193" v="667"/>
          <ac:inkMkLst>
            <pc:docMk/>
            <pc:sldMk cId="3370058257" sldId="420"/>
            <ac:inkMk id="24" creationId="{1E555BE8-0777-CA48-C7CA-228D99A634E5}"/>
          </ac:inkMkLst>
        </pc:inkChg>
        <pc:inkChg chg="add del">
          <ac:chgData name="Tim Cook" userId="d1c7cfb340f2c7ab" providerId="LiveId" clId="{A6B70064-4FA8-4C1E-85EF-0749B55C4154}" dt="2023-02-27T01:00:44.629" v="669"/>
          <ac:inkMkLst>
            <pc:docMk/>
            <pc:sldMk cId="3370058257" sldId="420"/>
            <ac:inkMk id="25" creationId="{31927DD8-A040-52BF-7BDA-9DF7C66A4C4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6" creationId="{1FB78BAD-9BC4-D653-D228-47532466F7B0}"/>
          </ac:inkMkLst>
        </pc:inkChg>
        <pc:inkChg chg="add del mod">
          <ac:chgData name="Tim Cook" userId="d1c7cfb340f2c7ab" providerId="LiveId" clId="{A6B70064-4FA8-4C1E-85EF-0749B55C4154}" dt="2023-02-27T01:00:51.065" v="678"/>
          <ac:inkMkLst>
            <pc:docMk/>
            <pc:sldMk cId="3370058257" sldId="420"/>
            <ac:inkMk id="27" creationId="{50C24353-FDD7-94D7-F0DF-5BB9FE413B71}"/>
          </ac:inkMkLst>
        </pc:inkChg>
        <pc:inkChg chg="add del mod">
          <ac:chgData name="Tim Cook" userId="d1c7cfb340f2c7ab" providerId="LiveId" clId="{A6B70064-4FA8-4C1E-85EF-0749B55C4154}" dt="2023-02-27T01:00:51.057" v="676"/>
          <ac:inkMkLst>
            <pc:docMk/>
            <pc:sldMk cId="3370058257" sldId="420"/>
            <ac:inkMk id="28" creationId="{3DC28190-CD31-BB26-C1C0-19B9CD9817F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9" creationId="{707B79D5-D8EB-6D0A-EE87-5FF50DDE77F5}"/>
          </ac:inkMkLst>
        </pc:inkChg>
        <pc:inkChg chg="add del mod">
          <ac:chgData name="Tim Cook" userId="d1c7cfb340f2c7ab" providerId="LiveId" clId="{A6B70064-4FA8-4C1E-85EF-0749B55C4154}" dt="2023-02-27T01:00:51.065" v="677"/>
          <ac:inkMkLst>
            <pc:docMk/>
            <pc:sldMk cId="3370058257" sldId="420"/>
            <ac:inkMk id="30" creationId="{A83D7A99-C312-B6A9-B1E1-39FD2D0B5D6B}"/>
          </ac:inkMkLst>
        </pc:inkChg>
        <pc:inkChg chg="add del mod">
          <ac:chgData name="Tim Cook" userId="d1c7cfb340f2c7ab" providerId="LiveId" clId="{A6B70064-4FA8-4C1E-85EF-0749B55C4154}" dt="2023-02-27T01:01:17.725" v="708"/>
          <ac:inkMkLst>
            <pc:docMk/>
            <pc:sldMk cId="3370058257" sldId="420"/>
            <ac:inkMk id="32" creationId="{7E2CBD7F-A60C-4DF6-4DA1-B187617DEC77}"/>
          </ac:inkMkLst>
        </pc:inkChg>
        <pc:inkChg chg="add del mod">
          <ac:chgData name="Tim Cook" userId="d1c7cfb340f2c7ab" providerId="LiveId" clId="{A6B70064-4FA8-4C1E-85EF-0749B55C4154}" dt="2023-02-27T01:01:17.725" v="707"/>
          <ac:inkMkLst>
            <pc:docMk/>
            <pc:sldMk cId="3370058257" sldId="420"/>
            <ac:inkMk id="33" creationId="{B29EBBBD-7A26-8D65-2811-A30797E24475}"/>
          </ac:inkMkLst>
        </pc:inkChg>
        <pc:inkChg chg="add del mod">
          <ac:chgData name="Tim Cook" userId="d1c7cfb340f2c7ab" providerId="LiveId" clId="{A6B70064-4FA8-4C1E-85EF-0749B55C4154}" dt="2023-02-27T01:01:17.725" v="709"/>
          <ac:inkMkLst>
            <pc:docMk/>
            <pc:sldMk cId="3370058257" sldId="420"/>
            <ac:inkMk id="34" creationId="{F7DD3765-7C16-D7E6-7D8C-682A865EEA81}"/>
          </ac:inkMkLst>
        </pc:inkChg>
        <pc:inkChg chg="add del mod">
          <ac:chgData name="Tim Cook" userId="d1c7cfb340f2c7ab" providerId="LiveId" clId="{A6B70064-4FA8-4C1E-85EF-0749B55C4154}" dt="2023-02-27T01:01:14.469" v="705"/>
          <ac:inkMkLst>
            <pc:docMk/>
            <pc:sldMk cId="3370058257" sldId="420"/>
            <ac:inkMk id="36" creationId="{48C1F6E6-46B2-7EA5-DCB7-7EDB9EC08B33}"/>
          </ac:inkMkLst>
        </pc:inkChg>
        <pc:inkChg chg="add del mod">
          <ac:chgData name="Tim Cook" userId="d1c7cfb340f2c7ab" providerId="LiveId" clId="{A6B70064-4FA8-4C1E-85EF-0749B55C4154}" dt="2023-02-27T01:01:14.469" v="706"/>
          <ac:inkMkLst>
            <pc:docMk/>
            <pc:sldMk cId="3370058257" sldId="420"/>
            <ac:inkMk id="37" creationId="{F4890417-70E8-414E-0540-9F85F20E5F97}"/>
          </ac:inkMkLst>
        </pc:inkChg>
        <pc:inkChg chg="add del mod">
          <ac:chgData name="Tim Cook" userId="d1c7cfb340f2c7ab" providerId="LiveId" clId="{A6B70064-4FA8-4C1E-85EF-0749B55C4154}" dt="2023-02-27T01:01:14.469" v="703"/>
          <ac:inkMkLst>
            <pc:docMk/>
            <pc:sldMk cId="3370058257" sldId="420"/>
            <ac:inkMk id="38" creationId="{3CE13F81-0371-6954-19FC-97E2FF62646D}"/>
          </ac:inkMkLst>
        </pc:inkChg>
        <pc:inkChg chg="add del mod">
          <ac:chgData name="Tim Cook" userId="d1c7cfb340f2c7ab" providerId="LiveId" clId="{A6B70064-4FA8-4C1E-85EF-0749B55C4154}" dt="2023-02-27T01:01:14.469" v="704"/>
          <ac:inkMkLst>
            <pc:docMk/>
            <pc:sldMk cId="3370058257" sldId="420"/>
            <ac:inkMk id="39" creationId="{C61B31A1-337D-D379-2B1E-E02BE485E60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1" creationId="{2F968B46-CC52-B449-0546-778E1639762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2" creationId="{53C77AD2-EC47-7D92-C7DB-E9159804FAF1}"/>
          </ac:inkMkLst>
        </pc:inkChg>
        <pc:inkChg chg="add del mod">
          <ac:chgData name="Tim Cook" userId="d1c7cfb340f2c7ab" providerId="LiveId" clId="{A6B70064-4FA8-4C1E-85EF-0749B55C4154}" dt="2023-02-27T01:01:09.332" v="695"/>
          <ac:inkMkLst>
            <pc:docMk/>
            <pc:sldMk cId="3370058257" sldId="420"/>
            <ac:inkMk id="44" creationId="{BB459B26-3135-D7B7-E799-2B5BE5AB278B}"/>
          </ac:inkMkLst>
        </pc:inkChg>
        <pc:inkChg chg="add del mod">
          <ac:chgData name="Tim Cook" userId="d1c7cfb340f2c7ab" providerId="LiveId" clId="{A6B70064-4FA8-4C1E-85EF-0749B55C4154}" dt="2023-02-27T01:01:09.332" v="694"/>
          <ac:inkMkLst>
            <pc:docMk/>
            <pc:sldMk cId="3370058257" sldId="420"/>
            <ac:inkMk id="45" creationId="{36C4FCC7-008E-D5FA-132A-3CDDE28885A1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7" creationId="{05AB0ED8-785A-2AB9-7AA4-F9F737F84515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8" creationId="{FF2CA043-886F-FAEB-62FB-20FD0A2B57F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9" creationId="{C999C0EF-C7EE-8DB2-7A7F-AFFADF32B23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0" creationId="{B1FF58D1-5F0B-BD6D-F19D-F0048CCA90D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1" creationId="{45D0F82A-ABE1-C3E2-66E5-6E4086B5014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2" creationId="{039C40C1-4A3A-CE6E-DC5B-071A0EC10486}"/>
          </ac:inkMkLst>
        </pc:inkChg>
        <pc:inkChg chg="add del mod">
          <ac:chgData name="Tim Cook" userId="d1c7cfb340f2c7ab" providerId="LiveId" clId="{A6B70064-4FA8-4C1E-85EF-0749B55C4154}" dt="2023-02-27T01:01:22.933" v="714"/>
          <ac:inkMkLst>
            <pc:docMk/>
            <pc:sldMk cId="3370058257" sldId="420"/>
            <ac:inkMk id="54" creationId="{4841AAD8-046F-FA55-3199-5E2E87D75A65}"/>
          </ac:inkMkLst>
        </pc:inkChg>
        <pc:inkChg chg="add del mod">
          <ac:chgData name="Tim Cook" userId="d1c7cfb340f2c7ab" providerId="LiveId" clId="{A6B70064-4FA8-4C1E-85EF-0749B55C4154}" dt="2023-02-27T01:01:22.933" v="713"/>
          <ac:inkMkLst>
            <pc:docMk/>
            <pc:sldMk cId="3370058257" sldId="420"/>
            <ac:inkMk id="55" creationId="{62D8935F-783A-0DB3-0150-08C33D29635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7" creationId="{E91A9823-8464-50D5-A9BA-E62A9DE6096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8" creationId="{33AAEF02-E781-2DB1-D3DC-5B0F02FBDBE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0" creationId="{4322FD45-E845-204D-DB1F-3FFB36B06F49}"/>
          </ac:inkMkLst>
        </pc:inkChg>
        <pc:inkChg chg="add del">
          <ac:chgData name="Tim Cook" userId="d1c7cfb340f2c7ab" providerId="LiveId" clId="{A6B70064-4FA8-4C1E-85EF-0749B55C4154}" dt="2023-02-27T01:01:29.597" v="722"/>
          <ac:inkMkLst>
            <pc:docMk/>
            <pc:sldMk cId="3370058257" sldId="420"/>
            <ac:inkMk id="61" creationId="{0C70E9E5-C785-7C33-109D-BB693941062E}"/>
          </ac:inkMkLst>
        </pc:inkChg>
        <pc:inkChg chg="add del">
          <ac:chgData name="Tim Cook" userId="d1c7cfb340f2c7ab" providerId="LiveId" clId="{A6B70064-4FA8-4C1E-85EF-0749B55C4154}" dt="2023-02-27T01:01:29.597" v="724"/>
          <ac:inkMkLst>
            <pc:docMk/>
            <pc:sldMk cId="3370058257" sldId="420"/>
            <ac:inkMk id="62" creationId="{C8974590-DB85-929A-7C58-051783145F25}"/>
          </ac:inkMkLst>
        </pc:inkChg>
        <pc:inkChg chg="add del">
          <ac:chgData name="Tim Cook" userId="d1c7cfb340f2c7ab" providerId="LiveId" clId="{A6B70064-4FA8-4C1E-85EF-0749B55C4154}" dt="2023-02-27T01:01:29.597" v="723"/>
          <ac:inkMkLst>
            <pc:docMk/>
            <pc:sldMk cId="3370058257" sldId="420"/>
            <ac:inkMk id="63" creationId="{B836EAE8-2415-A793-1DCE-990AE0BAFEC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4" creationId="{83D0AE83-F047-A2B7-A842-73E26C301332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5" creationId="{ED81B420-8D66-CF6E-A71C-6FDD11A438AF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6" creationId="{EFDC225C-3008-F874-0F11-AB0253C91673}"/>
          </ac:inkMkLst>
        </pc:inkChg>
        <pc:inkChg chg="add del">
          <ac:chgData name="Tim Cook" userId="d1c7cfb340f2c7ab" providerId="LiveId" clId="{A6B70064-4FA8-4C1E-85EF-0749B55C4154}" dt="2023-02-27T01:02:34.531" v="733"/>
          <ac:inkMkLst>
            <pc:docMk/>
            <pc:sldMk cId="3370058257" sldId="420"/>
            <ac:inkMk id="68" creationId="{4AEB5D59-6803-5E8F-4BD8-24A591D42518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69" creationId="{8591A8CA-09A8-02CF-0F62-E4C2BB517DF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0" creationId="{85AA13D0-1BB7-F76C-9211-5DBA0FCB2A4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1" creationId="{5AFE624B-3602-D8AA-3237-39278EB15FEE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3" creationId="{0BB11498-F5F2-A207-FAE1-EEC4B87E86CC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4" creationId="{C4DFC13F-0503-1643-3374-AA5FDEB144FB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5" creationId="{595B0AF5-9BA9-86CA-CF09-8B81F70493F8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6" creationId="{AF416372-C45F-59C4-DE60-C0B73991E9E5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7" creationId="{DF7D4DE2-11F4-F3F5-7FE5-A9B0FD82677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8" creationId="{8BC0CEA7-B34C-A759-D7E9-D4931845E739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9" creationId="{CBCFBAA2-D86F-23FF-57B5-2DDFF92E87C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0" creationId="{1FACEF10-6B6F-DF5C-71B3-13262550C0A3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2" creationId="{BD179359-5F8E-D8D5-2DEF-8561A94580D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3" creationId="{00A2033B-CB01-3113-F43A-9FD29CEF39A0}"/>
          </ac:inkMkLst>
        </pc:ink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32BDCE47-5BA2-4BF2-8410-AA9B0C07D908}"/>
    <pc:docChg chg="custSel addSld delSld modSld">
      <pc:chgData name="Tim Cook" userId="d1c7cfb340f2c7ab" providerId="LiveId" clId="{32BDCE47-5BA2-4BF2-8410-AA9B0C07D908}" dt="2023-04-03T01:42:04.006" v="1516"/>
      <pc:docMkLst>
        <pc:docMk/>
      </pc:docMkLst>
      <pc:sldChg chg="delSp modSp mod">
        <pc:chgData name="Tim Cook" userId="d1c7cfb340f2c7ab" providerId="LiveId" clId="{32BDCE47-5BA2-4BF2-8410-AA9B0C07D908}" dt="2023-04-02T22:39:08.241" v="72" actId="20577"/>
        <pc:sldMkLst>
          <pc:docMk/>
          <pc:sldMk cId="1484025802" sldId="449"/>
        </pc:sldMkLst>
        <pc:spChg chg="mod">
          <ac:chgData name="Tim Cook" userId="d1c7cfb340f2c7ab" providerId="LiveId" clId="{32BDCE47-5BA2-4BF2-8410-AA9B0C07D908}" dt="2023-04-02T22:39:08.241" v="7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32BDCE47-5BA2-4BF2-8410-AA9B0C07D908}" dt="2023-04-02T22:25:28.357" v="26" actId="20577"/>
          <ac:spMkLst>
            <pc:docMk/>
            <pc:sldMk cId="1484025802" sldId="449"/>
            <ac:spMk id="3" creationId="{80650396-F24E-C882-0D40-7C2CE05F27B8}"/>
          </ac:spMkLst>
        </pc:spChg>
        <pc:inkChg chg="del">
          <ac:chgData name="Tim Cook" userId="d1c7cfb340f2c7ab" providerId="LiveId" clId="{32BDCE47-5BA2-4BF2-8410-AA9B0C07D908}" dt="2023-04-02T22:25:16.933" v="0" actId="478"/>
          <ac:inkMkLst>
            <pc:docMk/>
            <pc:sldMk cId="1484025802" sldId="449"/>
            <ac:inkMk id="4" creationId="{E13FD16B-021F-2D83-5C47-CA6976A67BD1}"/>
          </ac:inkMkLst>
        </pc:inkChg>
      </pc:sldChg>
      <pc:sldChg chg="del">
        <pc:chgData name="Tim Cook" userId="d1c7cfb340f2c7ab" providerId="LiveId" clId="{32BDCE47-5BA2-4BF2-8410-AA9B0C07D908}" dt="2023-04-02T22:25:41.575" v="29" actId="47"/>
        <pc:sldMkLst>
          <pc:docMk/>
          <pc:sldMk cId="1536545073" sldId="470"/>
        </pc:sldMkLst>
      </pc:sldChg>
      <pc:sldChg chg="del">
        <pc:chgData name="Tim Cook" userId="d1c7cfb340f2c7ab" providerId="LiveId" clId="{32BDCE47-5BA2-4BF2-8410-AA9B0C07D908}" dt="2023-04-02T22:25:41.825" v="30" actId="47"/>
        <pc:sldMkLst>
          <pc:docMk/>
          <pc:sldMk cId="3398425779" sldId="471"/>
        </pc:sldMkLst>
      </pc:sldChg>
      <pc:sldChg chg="del">
        <pc:chgData name="Tim Cook" userId="d1c7cfb340f2c7ab" providerId="LiveId" clId="{32BDCE47-5BA2-4BF2-8410-AA9B0C07D908}" dt="2023-04-02T22:25:42.075" v="31" actId="47"/>
        <pc:sldMkLst>
          <pc:docMk/>
          <pc:sldMk cId="1985909236" sldId="472"/>
        </pc:sldMkLst>
      </pc:sldChg>
      <pc:sldChg chg="del">
        <pc:chgData name="Tim Cook" userId="d1c7cfb340f2c7ab" providerId="LiveId" clId="{32BDCE47-5BA2-4BF2-8410-AA9B0C07D908}" dt="2023-04-02T22:25:45.213" v="32" actId="47"/>
        <pc:sldMkLst>
          <pc:docMk/>
          <pc:sldMk cId="3222248560" sldId="473"/>
        </pc:sldMkLst>
      </pc:sldChg>
      <pc:sldChg chg="del">
        <pc:chgData name="Tim Cook" userId="d1c7cfb340f2c7ab" providerId="LiveId" clId="{32BDCE47-5BA2-4BF2-8410-AA9B0C07D908}" dt="2023-04-02T22:26:00.434" v="33" actId="47"/>
        <pc:sldMkLst>
          <pc:docMk/>
          <pc:sldMk cId="1112326395" sldId="474"/>
        </pc:sldMkLst>
      </pc:sldChg>
      <pc:sldChg chg="del">
        <pc:chgData name="Tim Cook" userId="d1c7cfb340f2c7ab" providerId="LiveId" clId="{32BDCE47-5BA2-4BF2-8410-AA9B0C07D908}" dt="2023-04-02T22:25:30.834" v="27" actId="47"/>
        <pc:sldMkLst>
          <pc:docMk/>
          <pc:sldMk cId="3273576346" sldId="475"/>
        </pc:sldMkLst>
      </pc:sldChg>
      <pc:sldChg chg="del">
        <pc:chgData name="Tim Cook" userId="d1c7cfb340f2c7ab" providerId="LiveId" clId="{32BDCE47-5BA2-4BF2-8410-AA9B0C07D908}" dt="2023-04-02T22:25:31.586" v="28" actId="47"/>
        <pc:sldMkLst>
          <pc:docMk/>
          <pc:sldMk cId="2799099025" sldId="476"/>
        </pc:sldMkLst>
      </pc:sldChg>
      <pc:sldChg chg="addSp delSp modSp new mod">
        <pc:chgData name="Tim Cook" userId="d1c7cfb340f2c7ab" providerId="LiveId" clId="{32BDCE47-5BA2-4BF2-8410-AA9B0C07D908}" dt="2023-04-03T01:27:06.199" v="954"/>
        <pc:sldMkLst>
          <pc:docMk/>
          <pc:sldMk cId="2791238777" sldId="478"/>
        </pc:sldMkLst>
        <pc:spChg chg="mod">
          <ac:chgData name="Tim Cook" userId="d1c7cfb340f2c7ab" providerId="LiveId" clId="{32BDCE47-5BA2-4BF2-8410-AA9B0C07D908}" dt="2023-04-02T22:38:58.394" v="51" actId="20577"/>
          <ac:spMkLst>
            <pc:docMk/>
            <pc:sldMk cId="2791238777" sldId="478"/>
            <ac:spMk id="2" creationId="{D033035F-0B6F-50DD-035E-AED649EE4BB1}"/>
          </ac:spMkLst>
        </pc:spChg>
        <pc:grpChg chg="del mod">
          <ac:chgData name="Tim Cook" userId="d1c7cfb340f2c7ab" providerId="LiveId" clId="{32BDCE47-5BA2-4BF2-8410-AA9B0C07D908}" dt="2023-04-03T01:11:07.457" v="254"/>
          <ac:grpSpMkLst>
            <pc:docMk/>
            <pc:sldMk cId="2791238777" sldId="478"/>
            <ac:grpSpMk id="6" creationId="{7C8BC023-7863-045F-9383-2DAB516B7624}"/>
          </ac:grpSpMkLst>
        </pc:grpChg>
        <pc:grpChg chg="del mod">
          <ac:chgData name="Tim Cook" userId="d1c7cfb340f2c7ab" providerId="LiveId" clId="{32BDCE47-5BA2-4BF2-8410-AA9B0C07D908}" dt="2023-04-03T01:11:23.054" v="269"/>
          <ac:grpSpMkLst>
            <pc:docMk/>
            <pc:sldMk cId="2791238777" sldId="478"/>
            <ac:grpSpMk id="14" creationId="{0E72EE4D-A329-C464-C2CE-1F0E531ACD2A}"/>
          </ac:grpSpMkLst>
        </pc:grpChg>
        <pc:grpChg chg="del mod">
          <ac:chgData name="Tim Cook" userId="d1c7cfb340f2c7ab" providerId="LiveId" clId="{32BDCE47-5BA2-4BF2-8410-AA9B0C07D908}" dt="2023-04-03T01:11:31.109" v="276"/>
          <ac:grpSpMkLst>
            <pc:docMk/>
            <pc:sldMk cId="2791238777" sldId="478"/>
            <ac:grpSpMk id="19" creationId="{B2D1DC29-22A6-EE3A-1320-42D901C05399}"/>
          </ac:grpSpMkLst>
        </pc:grpChg>
        <pc:grpChg chg="del mod">
          <ac:chgData name="Tim Cook" userId="d1c7cfb340f2c7ab" providerId="LiveId" clId="{32BDCE47-5BA2-4BF2-8410-AA9B0C07D908}" dt="2023-04-03T01:11:31.109" v="276"/>
          <ac:grpSpMkLst>
            <pc:docMk/>
            <pc:sldMk cId="2791238777" sldId="478"/>
            <ac:grpSpMk id="23" creationId="{1BAF3970-D2C8-7A43-4124-759526E85006}"/>
          </ac:grpSpMkLst>
        </pc:grpChg>
        <pc:grpChg chg="del mod">
          <ac:chgData name="Tim Cook" userId="d1c7cfb340f2c7ab" providerId="LiveId" clId="{32BDCE47-5BA2-4BF2-8410-AA9B0C07D908}" dt="2023-04-03T01:11:35.084" v="282"/>
          <ac:grpSpMkLst>
            <pc:docMk/>
            <pc:sldMk cId="2791238777" sldId="478"/>
            <ac:grpSpMk id="26" creationId="{704626B5-11AB-C391-83BA-C646649BF4DB}"/>
          </ac:grpSpMkLst>
        </pc:grpChg>
        <pc:grpChg chg="mod">
          <ac:chgData name="Tim Cook" userId="d1c7cfb340f2c7ab" providerId="LiveId" clId="{32BDCE47-5BA2-4BF2-8410-AA9B0C07D908}" dt="2023-04-03T01:11:54.460" v="304" actId="1076"/>
          <ac:grpSpMkLst>
            <pc:docMk/>
            <pc:sldMk cId="2791238777" sldId="478"/>
            <ac:grpSpMk id="30" creationId="{8834AF70-A6D5-9F41-51DC-B10A00CFD93D}"/>
          </ac:grpSpMkLst>
        </pc:grpChg>
        <pc:grpChg chg="del mod">
          <ac:chgData name="Tim Cook" userId="d1c7cfb340f2c7ab" providerId="LiveId" clId="{32BDCE47-5BA2-4BF2-8410-AA9B0C07D908}" dt="2023-04-03T01:11:45.116" v="300"/>
          <ac:grpSpMkLst>
            <pc:docMk/>
            <pc:sldMk cId="2791238777" sldId="478"/>
            <ac:grpSpMk id="39" creationId="{C26AEE01-A52E-4DB8-32B6-053456B4877B}"/>
          </ac:grpSpMkLst>
        </pc:grpChg>
        <pc:grpChg chg="del mod">
          <ac:chgData name="Tim Cook" userId="d1c7cfb340f2c7ab" providerId="LiveId" clId="{32BDCE47-5BA2-4BF2-8410-AA9B0C07D908}" dt="2023-04-03T01:12:06.792" v="316"/>
          <ac:grpSpMkLst>
            <pc:docMk/>
            <pc:sldMk cId="2791238777" sldId="478"/>
            <ac:grpSpMk id="40" creationId="{92A0A543-D8A2-2CB2-C970-EDF4F3ABEA24}"/>
          </ac:grpSpMkLst>
        </pc:grpChg>
        <pc:grpChg chg="del mod">
          <ac:chgData name="Tim Cook" userId="d1c7cfb340f2c7ab" providerId="LiveId" clId="{32BDCE47-5BA2-4BF2-8410-AA9B0C07D908}" dt="2023-04-03T01:13:19.534" v="361"/>
          <ac:grpSpMkLst>
            <pc:docMk/>
            <pc:sldMk cId="2791238777" sldId="478"/>
            <ac:grpSpMk id="45" creationId="{C421CA8C-AD56-D38C-FF24-10EA6BBFF696}"/>
          </ac:grpSpMkLst>
        </pc:grpChg>
        <pc:grpChg chg="del mod">
          <ac:chgData name="Tim Cook" userId="d1c7cfb340f2c7ab" providerId="LiveId" clId="{32BDCE47-5BA2-4BF2-8410-AA9B0C07D908}" dt="2023-04-03T01:11:58.169" v="306"/>
          <ac:grpSpMkLst>
            <pc:docMk/>
            <pc:sldMk cId="2791238777" sldId="478"/>
            <ac:grpSpMk id="48" creationId="{92DDA395-4989-EADB-1E5E-EB873C2DD877}"/>
          </ac:grpSpMkLst>
        </pc:grpChg>
        <pc:grpChg chg="mod">
          <ac:chgData name="Tim Cook" userId="d1c7cfb340f2c7ab" providerId="LiveId" clId="{32BDCE47-5BA2-4BF2-8410-AA9B0C07D908}" dt="2023-04-03T01:12:00.338" v="310"/>
          <ac:grpSpMkLst>
            <pc:docMk/>
            <pc:sldMk cId="2791238777" sldId="478"/>
            <ac:grpSpMk id="51" creationId="{043A13D4-B701-BF82-5332-CCF96F62BEB8}"/>
          </ac:grpSpMkLst>
        </pc:grpChg>
        <pc:grpChg chg="del mod">
          <ac:chgData name="Tim Cook" userId="d1c7cfb340f2c7ab" providerId="LiveId" clId="{32BDCE47-5BA2-4BF2-8410-AA9B0C07D908}" dt="2023-04-03T01:12:10.829" v="320"/>
          <ac:grpSpMkLst>
            <pc:docMk/>
            <pc:sldMk cId="2791238777" sldId="478"/>
            <ac:grpSpMk id="57" creationId="{7E1CF21C-B6F1-F605-8AC0-DE073D6C501F}"/>
          </ac:grpSpMkLst>
        </pc:grpChg>
        <pc:grpChg chg="del mod">
          <ac:chgData name="Tim Cook" userId="d1c7cfb340f2c7ab" providerId="LiveId" clId="{32BDCE47-5BA2-4BF2-8410-AA9B0C07D908}" dt="2023-04-03T01:12:22.282" v="331"/>
          <ac:grpSpMkLst>
            <pc:docMk/>
            <pc:sldMk cId="2791238777" sldId="478"/>
            <ac:grpSpMk id="59" creationId="{2BC28206-6B37-6358-E73C-40E36CF7E6FE}"/>
          </ac:grpSpMkLst>
        </pc:grpChg>
        <pc:grpChg chg="del mod">
          <ac:chgData name="Tim Cook" userId="d1c7cfb340f2c7ab" providerId="LiveId" clId="{32BDCE47-5BA2-4BF2-8410-AA9B0C07D908}" dt="2023-04-03T01:12:19.827" v="327"/>
          <ac:grpSpMkLst>
            <pc:docMk/>
            <pc:sldMk cId="2791238777" sldId="478"/>
            <ac:grpSpMk id="63" creationId="{A719D34B-9FB3-BEAD-7F07-FABB117EB3F6}"/>
          </ac:grpSpMkLst>
        </pc:grpChg>
        <pc:grpChg chg="del mod">
          <ac:chgData name="Tim Cook" userId="d1c7cfb340f2c7ab" providerId="LiveId" clId="{32BDCE47-5BA2-4BF2-8410-AA9B0C07D908}" dt="2023-04-03T01:12:29.700" v="337"/>
          <ac:grpSpMkLst>
            <pc:docMk/>
            <pc:sldMk cId="2791238777" sldId="478"/>
            <ac:grpSpMk id="65" creationId="{1E0FD6E3-A3E5-59BD-9D7C-B33A854290E7}"/>
          </ac:grpSpMkLst>
        </pc:grpChg>
        <pc:grpChg chg="del mod">
          <ac:chgData name="Tim Cook" userId="d1c7cfb340f2c7ab" providerId="LiveId" clId="{32BDCE47-5BA2-4BF2-8410-AA9B0C07D908}" dt="2023-04-03T01:12:29.700" v="337"/>
          <ac:grpSpMkLst>
            <pc:docMk/>
            <pc:sldMk cId="2791238777" sldId="478"/>
            <ac:grpSpMk id="69" creationId="{EAC42614-5211-8DF2-84A3-30626837B0B6}"/>
          </ac:grpSpMkLst>
        </pc:grpChg>
        <pc:grpChg chg="del mod">
          <ac:chgData name="Tim Cook" userId="d1c7cfb340f2c7ab" providerId="LiveId" clId="{32BDCE47-5BA2-4BF2-8410-AA9B0C07D908}" dt="2023-04-03T01:12:34.583" v="340"/>
          <ac:grpSpMkLst>
            <pc:docMk/>
            <pc:sldMk cId="2791238777" sldId="478"/>
            <ac:grpSpMk id="71" creationId="{BD9B4FD5-5E8D-2277-FD06-095BB30BCD24}"/>
          </ac:grpSpMkLst>
        </pc:grpChg>
        <pc:grpChg chg="del mod">
          <ac:chgData name="Tim Cook" userId="d1c7cfb340f2c7ab" providerId="LiveId" clId="{32BDCE47-5BA2-4BF2-8410-AA9B0C07D908}" dt="2023-04-03T01:12:39.828" v="343"/>
          <ac:grpSpMkLst>
            <pc:docMk/>
            <pc:sldMk cId="2791238777" sldId="478"/>
            <ac:grpSpMk id="73" creationId="{AF700A4E-A4F4-8252-5D38-DFBE60500440}"/>
          </ac:grpSpMkLst>
        </pc:grpChg>
        <pc:grpChg chg="del mod">
          <ac:chgData name="Tim Cook" userId="d1c7cfb340f2c7ab" providerId="LiveId" clId="{32BDCE47-5BA2-4BF2-8410-AA9B0C07D908}" dt="2023-04-03T01:12:45.770" v="346"/>
          <ac:grpSpMkLst>
            <pc:docMk/>
            <pc:sldMk cId="2791238777" sldId="478"/>
            <ac:grpSpMk id="75" creationId="{D07C362F-D713-B2A2-5975-B64941DF3380}"/>
          </ac:grpSpMkLst>
        </pc:grpChg>
        <pc:grpChg chg="del mod">
          <ac:chgData name="Tim Cook" userId="d1c7cfb340f2c7ab" providerId="LiveId" clId="{32BDCE47-5BA2-4BF2-8410-AA9B0C07D908}" dt="2023-04-03T01:12:56.750" v="349"/>
          <ac:grpSpMkLst>
            <pc:docMk/>
            <pc:sldMk cId="2791238777" sldId="478"/>
            <ac:grpSpMk id="77" creationId="{AFE0AE4C-89D3-CDDD-0055-8DF58E83A86D}"/>
          </ac:grpSpMkLst>
        </pc:grpChg>
        <pc:grpChg chg="del mod">
          <ac:chgData name="Tim Cook" userId="d1c7cfb340f2c7ab" providerId="LiveId" clId="{32BDCE47-5BA2-4BF2-8410-AA9B0C07D908}" dt="2023-04-03T01:13:00.669" v="352"/>
          <ac:grpSpMkLst>
            <pc:docMk/>
            <pc:sldMk cId="2791238777" sldId="478"/>
            <ac:grpSpMk id="79" creationId="{D03D4B6F-1F35-77F0-B075-B1F5C658C37E}"/>
          </ac:grpSpMkLst>
        </pc:grpChg>
        <pc:grpChg chg="mod">
          <ac:chgData name="Tim Cook" userId="d1c7cfb340f2c7ab" providerId="LiveId" clId="{32BDCE47-5BA2-4BF2-8410-AA9B0C07D908}" dt="2023-04-03T01:13:00.669" v="352"/>
          <ac:grpSpMkLst>
            <pc:docMk/>
            <pc:sldMk cId="2791238777" sldId="478"/>
            <ac:grpSpMk id="81" creationId="{1661377C-D4FC-B559-05F7-617B2DDC57F3}"/>
          </ac:grpSpMkLst>
        </pc:grpChg>
        <pc:grpChg chg="mod">
          <ac:chgData name="Tim Cook" userId="d1c7cfb340f2c7ab" providerId="LiveId" clId="{32BDCE47-5BA2-4BF2-8410-AA9B0C07D908}" dt="2023-04-03T01:13:43.782" v="368"/>
          <ac:grpSpMkLst>
            <pc:docMk/>
            <pc:sldMk cId="2791238777" sldId="478"/>
            <ac:grpSpMk id="87" creationId="{FCC02027-2F8E-D0C7-2FD1-A3BB62A271D3}"/>
          </ac:grpSpMkLst>
        </pc:grpChg>
        <pc:grpChg chg="del mod">
          <ac:chgData name="Tim Cook" userId="d1c7cfb340f2c7ab" providerId="LiveId" clId="{32BDCE47-5BA2-4BF2-8410-AA9B0C07D908}" dt="2023-04-03T01:13:52.413" v="376"/>
          <ac:grpSpMkLst>
            <pc:docMk/>
            <pc:sldMk cId="2791238777" sldId="478"/>
            <ac:grpSpMk id="92" creationId="{78F84A56-7C65-F6C9-E3E6-670DD9D3FBF6}"/>
          </ac:grpSpMkLst>
        </pc:grpChg>
        <pc:grpChg chg="del mod">
          <ac:chgData name="Tim Cook" userId="d1c7cfb340f2c7ab" providerId="LiveId" clId="{32BDCE47-5BA2-4BF2-8410-AA9B0C07D908}" dt="2023-04-03T01:14:01.645" v="392"/>
          <ac:grpSpMkLst>
            <pc:docMk/>
            <pc:sldMk cId="2791238777" sldId="478"/>
            <ac:grpSpMk id="102" creationId="{5B9AFD4D-12C4-0483-0ED5-6E12A5F95FF8}"/>
          </ac:grpSpMkLst>
        </pc:grpChg>
        <pc:grpChg chg="mod">
          <ac:chgData name="Tim Cook" userId="d1c7cfb340f2c7ab" providerId="LiveId" clId="{32BDCE47-5BA2-4BF2-8410-AA9B0C07D908}" dt="2023-04-03T01:14:05.821" v="397"/>
          <ac:grpSpMkLst>
            <pc:docMk/>
            <pc:sldMk cId="2791238777" sldId="478"/>
            <ac:grpSpMk id="106" creationId="{3EB97027-7448-B06B-A809-968308D193DC}"/>
          </ac:grpSpMkLst>
        </pc:grpChg>
        <pc:grpChg chg="mod">
          <ac:chgData name="Tim Cook" userId="d1c7cfb340f2c7ab" providerId="LiveId" clId="{32BDCE47-5BA2-4BF2-8410-AA9B0C07D908}" dt="2023-04-03T01:27:00.555" v="943"/>
          <ac:grpSpMkLst>
            <pc:docMk/>
            <pc:sldMk cId="2791238777" sldId="478"/>
            <ac:grpSpMk id="115" creationId="{A0DE011D-9E98-FE31-2A6C-DBC2E9D70868}"/>
          </ac:grpSpMkLst>
        </pc:grpChg>
        <pc:grpChg chg="del mod">
          <ac:chgData name="Tim Cook" userId="d1c7cfb340f2c7ab" providerId="LiveId" clId="{32BDCE47-5BA2-4BF2-8410-AA9B0C07D908}" dt="2023-04-03T01:27:06.199" v="954"/>
          <ac:grpSpMkLst>
            <pc:docMk/>
            <pc:sldMk cId="2791238777" sldId="478"/>
            <ac:grpSpMk id="122" creationId="{E0AAB3B7-ED95-ED0B-B42D-DF11D5F9E3CB}"/>
          </ac:grpSpMkLst>
        </pc:grpChg>
        <pc:grpChg chg="mod">
          <ac:chgData name="Tim Cook" userId="d1c7cfb340f2c7ab" providerId="LiveId" clId="{32BDCE47-5BA2-4BF2-8410-AA9B0C07D908}" dt="2023-04-03T01:27:06.199" v="954"/>
          <ac:grpSpMkLst>
            <pc:docMk/>
            <pc:sldMk cId="2791238777" sldId="478"/>
            <ac:grpSpMk id="125" creationId="{417C0DCD-7C66-89C4-9712-3A2A43D18392}"/>
          </ac:grpSpMkLst>
        </pc:grpChg>
        <pc:inkChg chg="add del mod">
          <ac:chgData name="Tim Cook" userId="d1c7cfb340f2c7ab" providerId="LiveId" clId="{32BDCE47-5BA2-4BF2-8410-AA9B0C07D908}" dt="2023-04-03T01:11:07.457" v="254"/>
          <ac:inkMkLst>
            <pc:docMk/>
            <pc:sldMk cId="2791238777" sldId="478"/>
            <ac:inkMk id="4" creationId="{10831A67-346D-DDB9-E3B0-51E2885EA0CA}"/>
          </ac:inkMkLst>
        </pc:inkChg>
        <pc:inkChg chg="add del mod">
          <ac:chgData name="Tim Cook" userId="d1c7cfb340f2c7ab" providerId="LiveId" clId="{32BDCE47-5BA2-4BF2-8410-AA9B0C07D908}" dt="2023-04-03T01:11:07.457" v="255"/>
          <ac:inkMkLst>
            <pc:docMk/>
            <pc:sldMk cId="2791238777" sldId="478"/>
            <ac:inkMk id="5" creationId="{F131E2F4-E31E-FF89-7E85-495D33413092}"/>
          </ac:inkMkLst>
        </pc:inkChg>
        <pc:inkChg chg="add del">
          <ac:chgData name="Tim Cook" userId="d1c7cfb340f2c7ab" providerId="LiveId" clId="{32BDCE47-5BA2-4BF2-8410-AA9B0C07D908}" dt="2023-04-03T01:11:07.457" v="253"/>
          <ac:inkMkLst>
            <pc:docMk/>
            <pc:sldMk cId="2791238777" sldId="478"/>
            <ac:inkMk id="7" creationId="{CDE2C3B6-1942-C495-4596-3B792865A311}"/>
          </ac:inkMkLst>
        </pc:inkChg>
        <pc:inkChg chg="add del">
          <ac:chgData name="Tim Cook" userId="d1c7cfb340f2c7ab" providerId="LiveId" clId="{32BDCE47-5BA2-4BF2-8410-AA9B0C07D908}" dt="2023-04-03T01:11:07.457" v="252"/>
          <ac:inkMkLst>
            <pc:docMk/>
            <pc:sldMk cId="2791238777" sldId="478"/>
            <ac:inkMk id="8" creationId="{189578DE-9D2E-101E-8893-6B759A8F5FD1}"/>
          </ac:inkMkLst>
        </pc:inkChg>
        <pc:inkChg chg="add del">
          <ac:chgData name="Tim Cook" userId="d1c7cfb340f2c7ab" providerId="LiveId" clId="{32BDCE47-5BA2-4BF2-8410-AA9B0C07D908}" dt="2023-04-03T01:11:10.636" v="257"/>
          <ac:inkMkLst>
            <pc:docMk/>
            <pc:sldMk cId="2791238777" sldId="478"/>
            <ac:inkMk id="9" creationId="{D82FB2A1-260F-0248-B42A-8575CD2F4E9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0" creationId="{2622D906-0650-97B6-BF2D-8AEBD13EAC19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1" creationId="{C2A7D1EE-923D-E5BC-5D2D-19CD639591AB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2" creationId="{29FE156C-CDCB-6A42-90B1-DA63C7E6D10A}"/>
          </ac:inkMkLst>
        </pc:inkChg>
        <pc:inkChg chg="add del mod">
          <ac:chgData name="Tim Cook" userId="d1c7cfb340f2c7ab" providerId="LiveId" clId="{32BDCE47-5BA2-4BF2-8410-AA9B0C07D908}" dt="2023-04-03T01:11:15.967" v="263"/>
          <ac:inkMkLst>
            <pc:docMk/>
            <pc:sldMk cId="2791238777" sldId="478"/>
            <ac:inkMk id="13" creationId="{7C30CD75-D6AF-BC64-9C9D-8D07397A3BB6}"/>
          </ac:inkMkLst>
        </pc:inkChg>
        <pc:inkChg chg="add del">
          <ac:chgData name="Tim Cook" userId="d1c7cfb340f2c7ab" providerId="LiveId" clId="{32BDCE47-5BA2-4BF2-8410-AA9B0C07D908}" dt="2023-04-03T01:11:18.521" v="265"/>
          <ac:inkMkLst>
            <pc:docMk/>
            <pc:sldMk cId="2791238777" sldId="478"/>
            <ac:inkMk id="15" creationId="{E89A96D0-A5E2-7ED5-BE6C-F19E49F12327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6" creationId="{44FB24CC-B063-2A07-05F4-EC62096B87CE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7" creationId="{92231710-7205-A107-0F0B-86FFC315ADE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8" creationId="{97568922-4520-BFA4-9065-D3C26DA41DD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0" creationId="{A853F2E0-8479-7C52-7B66-E022C51C3C7C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1" creationId="{9A921FCB-AC9C-4214-F9BE-3FD83D508A75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2" creationId="{7C9D613B-0B9F-7067-718E-BB00FC28E6F9}"/>
          </ac:inkMkLst>
        </pc:inkChg>
        <pc:inkChg chg="add del mod">
          <ac:chgData name="Tim Cook" userId="d1c7cfb340f2c7ab" providerId="LiveId" clId="{32BDCE47-5BA2-4BF2-8410-AA9B0C07D908}" dt="2023-04-03T01:11:31.624" v="278"/>
          <ac:inkMkLst>
            <pc:docMk/>
            <pc:sldMk cId="2791238777" sldId="478"/>
            <ac:inkMk id="24" creationId="{E9E37D13-DB56-F283-0842-158CD8EEA043}"/>
          </ac:inkMkLst>
        </pc:inkChg>
        <pc:inkChg chg="add del mod">
          <ac:chgData name="Tim Cook" userId="d1c7cfb340f2c7ab" providerId="LiveId" clId="{32BDCE47-5BA2-4BF2-8410-AA9B0C07D908}" dt="2023-04-03T01:11:31.624" v="277"/>
          <ac:inkMkLst>
            <pc:docMk/>
            <pc:sldMk cId="2791238777" sldId="478"/>
            <ac:inkMk id="25" creationId="{6F230A12-997F-328E-94E6-D8C29071695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7" creationId="{16CAFA3B-0EDA-16EA-1B7F-4314CA2C8D08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8" creationId="{DC2FA22F-0A1A-1D48-3126-3517DA49E32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9" creationId="{6CCE25A4-824F-CF07-AE18-17D89B2A71D7}"/>
          </ac:inkMkLst>
        </pc:inkChg>
        <pc:inkChg chg="add del mod">
          <ac:chgData name="Tim Cook" userId="d1c7cfb340f2c7ab" providerId="LiveId" clId="{32BDCE47-5BA2-4BF2-8410-AA9B0C07D908}" dt="2023-04-03T01:12:06.792" v="317"/>
          <ac:inkMkLst>
            <pc:docMk/>
            <pc:sldMk cId="2791238777" sldId="478"/>
            <ac:inkMk id="31" creationId="{EAB10FA7-4F0C-59A7-D81E-320C73B667AF}"/>
          </ac:inkMkLst>
        </pc:inkChg>
        <pc:inkChg chg="add del mod">
          <ac:chgData name="Tim Cook" userId="d1c7cfb340f2c7ab" providerId="LiveId" clId="{32BDCE47-5BA2-4BF2-8410-AA9B0C07D908}" dt="2023-04-03T01:12:06.792" v="316"/>
          <ac:inkMkLst>
            <pc:docMk/>
            <pc:sldMk cId="2791238777" sldId="478"/>
            <ac:inkMk id="32" creationId="{BD301A66-35BC-D623-869B-604933C8B466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33" creationId="{FC1F366C-426E-485D-3038-E0B994C8B111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34" creationId="{E6CF2814-7CE8-FF98-9928-287C2ECDEB76}"/>
          </ac:inkMkLst>
        </pc:inkChg>
        <pc:inkChg chg="add del">
          <ac:chgData name="Tim Cook" userId="d1c7cfb340f2c7ab" providerId="LiveId" clId="{32BDCE47-5BA2-4BF2-8410-AA9B0C07D908}" dt="2023-04-03T01:11:41.864" v="294"/>
          <ac:inkMkLst>
            <pc:docMk/>
            <pc:sldMk cId="2791238777" sldId="478"/>
            <ac:inkMk id="35" creationId="{408F3200-D9E4-57A6-7424-2D718D30AC03}"/>
          </ac:inkMkLst>
        </pc:inkChg>
        <pc:inkChg chg="add del">
          <ac:chgData name="Tim Cook" userId="d1c7cfb340f2c7ab" providerId="LiveId" clId="{32BDCE47-5BA2-4BF2-8410-AA9B0C07D908}" dt="2023-04-03T01:11:41.567" v="292"/>
          <ac:inkMkLst>
            <pc:docMk/>
            <pc:sldMk cId="2791238777" sldId="478"/>
            <ac:inkMk id="36" creationId="{5BC90992-7653-CA7B-51C0-D2F1D2DFB4AC}"/>
          </ac:inkMkLst>
        </pc:inkChg>
        <pc:inkChg chg="add del">
          <ac:chgData name="Tim Cook" userId="d1c7cfb340f2c7ab" providerId="LiveId" clId="{32BDCE47-5BA2-4BF2-8410-AA9B0C07D908}" dt="2023-04-03T01:11:41.567" v="293"/>
          <ac:inkMkLst>
            <pc:docMk/>
            <pc:sldMk cId="2791238777" sldId="478"/>
            <ac:inkMk id="37" creationId="{F90F0BBB-644F-D01F-A292-6705C228425E}"/>
          </ac:inkMkLst>
        </pc:inkChg>
        <pc:inkChg chg="add del">
          <ac:chgData name="Tim Cook" userId="d1c7cfb340f2c7ab" providerId="LiveId" clId="{32BDCE47-5BA2-4BF2-8410-AA9B0C07D908}" dt="2023-04-03T01:11:41.567" v="291"/>
          <ac:inkMkLst>
            <pc:docMk/>
            <pc:sldMk cId="2791238777" sldId="478"/>
            <ac:inkMk id="38" creationId="{FB115334-EE50-F83E-4681-5337BA856207}"/>
          </ac:inkMkLst>
        </pc:inkChg>
        <pc:inkChg chg="add del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41" creationId="{85AF4BDD-1E0F-5E7E-29EA-DFE1C9120D3F}"/>
          </ac:inkMkLst>
        </pc:inkChg>
        <pc:inkChg chg="add del mod">
          <ac:chgData name="Tim Cook" userId="d1c7cfb340f2c7ab" providerId="LiveId" clId="{32BDCE47-5BA2-4BF2-8410-AA9B0C07D908}" dt="2023-04-03T01:13:43.782" v="367"/>
          <ac:inkMkLst>
            <pc:docMk/>
            <pc:sldMk cId="2791238777" sldId="478"/>
            <ac:inkMk id="42" creationId="{DD0D74A1-8BF0-ACBF-1342-6CCC67E29D92}"/>
          </ac:inkMkLst>
        </pc:inkChg>
        <pc:inkChg chg="add del mod">
          <ac:chgData name="Tim Cook" userId="d1c7cfb340f2c7ab" providerId="LiveId" clId="{32BDCE47-5BA2-4BF2-8410-AA9B0C07D908}" dt="2023-04-03T01:13:43.782" v="365"/>
          <ac:inkMkLst>
            <pc:docMk/>
            <pc:sldMk cId="2791238777" sldId="478"/>
            <ac:inkMk id="43" creationId="{7C9DFD6C-F009-D9C8-7063-452D0DFCB0D4}"/>
          </ac:inkMkLst>
        </pc:inkChg>
        <pc:inkChg chg="add del mod">
          <ac:chgData name="Tim Cook" userId="d1c7cfb340f2c7ab" providerId="LiveId" clId="{32BDCE47-5BA2-4BF2-8410-AA9B0C07D908}" dt="2023-04-03T01:13:43.782" v="366"/>
          <ac:inkMkLst>
            <pc:docMk/>
            <pc:sldMk cId="2791238777" sldId="478"/>
            <ac:inkMk id="44" creationId="{CDF5881A-1936-1B5C-DD46-7DA96D63F9B0}"/>
          </ac:inkMkLst>
        </pc:inkChg>
        <pc:inkChg chg="add del mod">
          <ac:chgData name="Tim Cook" userId="d1c7cfb340f2c7ab" providerId="LiveId" clId="{32BDCE47-5BA2-4BF2-8410-AA9B0C07D908}" dt="2023-04-03T01:11:58.169" v="306"/>
          <ac:inkMkLst>
            <pc:docMk/>
            <pc:sldMk cId="2791238777" sldId="478"/>
            <ac:inkMk id="46" creationId="{6BA84127-C44A-1B6B-9008-3A7D2C604E18}"/>
          </ac:inkMkLst>
        </pc:inkChg>
        <pc:inkChg chg="add del mod">
          <ac:chgData name="Tim Cook" userId="d1c7cfb340f2c7ab" providerId="LiveId" clId="{32BDCE47-5BA2-4BF2-8410-AA9B0C07D908}" dt="2023-04-03T01:11:58.169" v="307"/>
          <ac:inkMkLst>
            <pc:docMk/>
            <pc:sldMk cId="2791238777" sldId="478"/>
            <ac:inkMk id="47" creationId="{A1C8D75C-6A03-1983-91CB-D7714047A6D8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49" creationId="{16873A9E-08FA-F1AA-B062-FF0EA559380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0" creationId="{8024411D-FE61-E196-0EAC-770444A690E2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2" creationId="{3DA58D3B-D7FA-F107-A67B-39109FBB00E3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3" creationId="{DEE42D65-98AA-6B08-EE3C-0BAEE63708AC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4" creationId="{2EA57C6B-14DF-F867-E792-DE96B92FFCE5}"/>
          </ac:inkMkLst>
        </pc:inkChg>
        <pc:inkChg chg="add del mod">
          <ac:chgData name="Tim Cook" userId="d1c7cfb340f2c7ab" providerId="LiveId" clId="{32BDCE47-5BA2-4BF2-8410-AA9B0C07D908}" dt="2023-04-03T01:12:19.827" v="328"/>
          <ac:inkMkLst>
            <pc:docMk/>
            <pc:sldMk cId="2791238777" sldId="478"/>
            <ac:inkMk id="55" creationId="{2C63A69A-69A0-197F-1F13-F7921C7A725B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6" creationId="{5A1F211D-7170-07CE-C767-5350B40C99B7}"/>
          </ac:inkMkLst>
        </pc:inkChg>
        <pc:inkChg chg="add del mod">
          <ac:chgData name="Tim Cook" userId="d1c7cfb340f2c7ab" providerId="LiveId" clId="{32BDCE47-5BA2-4BF2-8410-AA9B0C07D908}" dt="2023-04-03T01:12:16.710" v="325"/>
          <ac:inkMkLst>
            <pc:docMk/>
            <pc:sldMk cId="2791238777" sldId="478"/>
            <ac:inkMk id="58" creationId="{EDD50BAB-B88E-FE90-5E04-716C1AC11F39}"/>
          </ac:inkMkLst>
        </pc:inkChg>
        <pc:inkChg chg="add del mod">
          <ac:chgData name="Tim Cook" userId="d1c7cfb340f2c7ab" providerId="LiveId" clId="{32BDCE47-5BA2-4BF2-8410-AA9B0C07D908}" dt="2023-04-03T01:12:19.827" v="327"/>
          <ac:inkMkLst>
            <pc:docMk/>
            <pc:sldMk cId="2791238777" sldId="478"/>
            <ac:inkMk id="60" creationId="{08C7619E-1D2B-ECF7-954F-A098E99464FF}"/>
          </ac:inkMkLst>
        </pc:inkChg>
        <pc:inkChg chg="add del mod">
          <ac:chgData name="Tim Cook" userId="d1c7cfb340f2c7ab" providerId="LiveId" clId="{32BDCE47-5BA2-4BF2-8410-AA9B0C07D908}" dt="2023-04-03T01:12:19.827" v="329"/>
          <ac:inkMkLst>
            <pc:docMk/>
            <pc:sldMk cId="2791238777" sldId="478"/>
            <ac:inkMk id="61" creationId="{E6BBEDB3-6BB0-4111-40A0-767EF031EF18}"/>
          </ac:inkMkLst>
        </pc:inkChg>
        <pc:inkChg chg="add del mod">
          <ac:chgData name="Tim Cook" userId="d1c7cfb340f2c7ab" providerId="LiveId" clId="{32BDCE47-5BA2-4BF2-8410-AA9B0C07D908}" dt="2023-04-03T01:12:19.827" v="326"/>
          <ac:inkMkLst>
            <pc:docMk/>
            <pc:sldMk cId="2791238777" sldId="478"/>
            <ac:inkMk id="62" creationId="{2F38CF7C-2A98-33AA-4CC0-1BBF19F77FA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4" creationId="{583E3658-E233-EA97-BE05-1DE9FA9455F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6" creationId="{FE639146-787E-3418-8BA6-ED02E5599AB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7" creationId="{F02FB455-9EF8-684E-A257-E26D02710E04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8" creationId="{1CE40415-50EA-AAC7-B162-6BAED309806A}"/>
          </ac:inkMkLst>
        </pc:inkChg>
        <pc:inkChg chg="add del mod">
          <ac:chgData name="Tim Cook" userId="d1c7cfb340f2c7ab" providerId="LiveId" clId="{32BDCE47-5BA2-4BF2-8410-AA9B0C07D908}" dt="2023-04-03T01:12:30.300" v="338"/>
          <ac:inkMkLst>
            <pc:docMk/>
            <pc:sldMk cId="2791238777" sldId="478"/>
            <ac:inkMk id="70" creationId="{A69A4526-E672-5B77-C610-985493E59F9C}"/>
          </ac:inkMkLst>
        </pc:inkChg>
        <pc:inkChg chg="add del mod">
          <ac:chgData name="Tim Cook" userId="d1c7cfb340f2c7ab" providerId="LiveId" clId="{32BDCE47-5BA2-4BF2-8410-AA9B0C07D908}" dt="2023-04-03T01:12:37.111" v="341"/>
          <ac:inkMkLst>
            <pc:docMk/>
            <pc:sldMk cId="2791238777" sldId="478"/>
            <ac:inkMk id="72" creationId="{10463EFE-F5A3-0033-C4A2-79DB73D5D267}"/>
          </ac:inkMkLst>
        </pc:inkChg>
        <pc:inkChg chg="add del mod">
          <ac:chgData name="Tim Cook" userId="d1c7cfb340f2c7ab" providerId="LiveId" clId="{32BDCE47-5BA2-4BF2-8410-AA9B0C07D908}" dt="2023-04-03T01:12:42.691" v="344"/>
          <ac:inkMkLst>
            <pc:docMk/>
            <pc:sldMk cId="2791238777" sldId="478"/>
            <ac:inkMk id="74" creationId="{53D06B50-8E08-C8E9-794E-797A6850ED8E}"/>
          </ac:inkMkLst>
        </pc:inkChg>
        <pc:inkChg chg="add del mod">
          <ac:chgData name="Tim Cook" userId="d1c7cfb340f2c7ab" providerId="LiveId" clId="{32BDCE47-5BA2-4BF2-8410-AA9B0C07D908}" dt="2023-04-03T01:12:47.242" v="347"/>
          <ac:inkMkLst>
            <pc:docMk/>
            <pc:sldMk cId="2791238777" sldId="478"/>
            <ac:inkMk id="76" creationId="{A0D6079D-7F9D-D813-E56A-284824095730}"/>
          </ac:inkMkLst>
        </pc:inkChg>
        <pc:inkChg chg="add del mod">
          <ac:chgData name="Tim Cook" userId="d1c7cfb340f2c7ab" providerId="LiveId" clId="{32BDCE47-5BA2-4BF2-8410-AA9B0C07D908}" dt="2023-04-03T01:12:57.321" v="350"/>
          <ac:inkMkLst>
            <pc:docMk/>
            <pc:sldMk cId="2791238777" sldId="478"/>
            <ac:inkMk id="78" creationId="{E4DB908C-700E-F4AA-B07D-234D5F6747A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80" creationId="{8459E64C-AB73-EF1F-DBD2-F0B5E1923812}"/>
          </ac:inkMkLst>
        </pc:inkChg>
        <pc:inkChg chg="add del">
          <ac:chgData name="Tim Cook" userId="d1c7cfb340f2c7ab" providerId="LiveId" clId="{32BDCE47-5BA2-4BF2-8410-AA9B0C07D908}" dt="2023-04-03T01:13:08.607" v="354"/>
          <ac:inkMkLst>
            <pc:docMk/>
            <pc:sldMk cId="2791238777" sldId="478"/>
            <ac:inkMk id="82" creationId="{A85B97D5-2BF4-A033-A1EB-DEC10013104F}"/>
          </ac:inkMkLst>
        </pc:inkChg>
        <pc:inkChg chg="add del">
          <ac:chgData name="Tim Cook" userId="d1c7cfb340f2c7ab" providerId="LiveId" clId="{32BDCE47-5BA2-4BF2-8410-AA9B0C07D908}" dt="2023-04-03T01:13:13.266" v="356"/>
          <ac:inkMkLst>
            <pc:docMk/>
            <pc:sldMk cId="2791238777" sldId="478"/>
            <ac:inkMk id="83" creationId="{4EA1BEFC-7ED5-540A-5462-C5EE0A7C2FDB}"/>
          </ac:inkMkLst>
        </pc:inkChg>
        <pc:inkChg chg="add del">
          <ac:chgData name="Tim Cook" userId="d1c7cfb340f2c7ab" providerId="LiveId" clId="{32BDCE47-5BA2-4BF2-8410-AA9B0C07D908}" dt="2023-04-03T01:13:15.631" v="358"/>
          <ac:inkMkLst>
            <pc:docMk/>
            <pc:sldMk cId="2791238777" sldId="478"/>
            <ac:inkMk id="84" creationId="{8C02312A-F8BC-9760-84FE-C564F73E2D49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85" creationId="{1B6C4A5C-5B16-052F-03B3-7B1D90BA4607}"/>
          </ac:inkMkLst>
        </pc:inkChg>
        <pc:inkChg chg="add del mod">
          <ac:chgData name="Tim Cook" userId="d1c7cfb340f2c7ab" providerId="LiveId" clId="{32BDCE47-5BA2-4BF2-8410-AA9B0C07D908}" dt="2023-04-03T01:13:40.273" v="363"/>
          <ac:inkMkLst>
            <pc:docMk/>
            <pc:sldMk cId="2791238777" sldId="478"/>
            <ac:inkMk id="86" creationId="{7B64A83F-CC4F-57B4-4F79-7E90FE85F2FB}"/>
          </ac:inkMkLst>
        </pc:inkChg>
        <pc:inkChg chg="add">
          <ac:chgData name="Tim Cook" userId="d1c7cfb340f2c7ab" providerId="LiveId" clId="{32BDCE47-5BA2-4BF2-8410-AA9B0C07D908}" dt="2023-04-03T01:13:42.579" v="364" actId="9405"/>
          <ac:inkMkLst>
            <pc:docMk/>
            <pc:sldMk cId="2791238777" sldId="478"/>
            <ac:inkMk id="88" creationId="{6D5B2ACF-619A-090C-5E23-9F9582B89821}"/>
          </ac:inkMkLst>
        </pc:inkChg>
        <pc:inkChg chg="add del">
          <ac:chgData name="Tim Cook" userId="d1c7cfb340f2c7ab" providerId="LiveId" clId="{32BDCE47-5BA2-4BF2-8410-AA9B0C07D908}" dt="2023-04-03T01:13:47.522" v="370"/>
          <ac:inkMkLst>
            <pc:docMk/>
            <pc:sldMk cId="2791238777" sldId="478"/>
            <ac:inkMk id="89" creationId="{BDE07382-C877-118D-C7B4-1081C1CA43C6}"/>
          </ac:inkMkLst>
        </pc:inkChg>
        <pc:inkChg chg="add del mod">
          <ac:chgData name="Tim Cook" userId="d1c7cfb340f2c7ab" providerId="LiveId" clId="{32BDCE47-5BA2-4BF2-8410-AA9B0C07D908}" dt="2023-04-03T01:13:52.413" v="376"/>
          <ac:inkMkLst>
            <pc:docMk/>
            <pc:sldMk cId="2791238777" sldId="478"/>
            <ac:inkMk id="90" creationId="{DEE04F65-9D26-8F2C-E9D1-EDA999FD538C}"/>
          </ac:inkMkLst>
        </pc:inkChg>
        <pc:inkChg chg="add del mod">
          <ac:chgData name="Tim Cook" userId="d1c7cfb340f2c7ab" providerId="LiveId" clId="{32BDCE47-5BA2-4BF2-8410-AA9B0C07D908}" dt="2023-04-03T01:13:52.413" v="378"/>
          <ac:inkMkLst>
            <pc:docMk/>
            <pc:sldMk cId="2791238777" sldId="478"/>
            <ac:inkMk id="91" creationId="{D12EBCAD-85B2-2154-547E-FDAAA7B4B793}"/>
          </ac:inkMkLst>
        </pc:inkChg>
        <pc:inkChg chg="add del">
          <ac:chgData name="Tim Cook" userId="d1c7cfb340f2c7ab" providerId="LiveId" clId="{32BDCE47-5BA2-4BF2-8410-AA9B0C07D908}" dt="2023-04-03T01:13:52.429" v="379"/>
          <ac:inkMkLst>
            <pc:docMk/>
            <pc:sldMk cId="2791238777" sldId="478"/>
            <ac:inkMk id="93" creationId="{D8ADDA54-F92D-97B4-2391-42EE1BBF61EE}"/>
          </ac:inkMkLst>
        </pc:inkChg>
        <pc:inkChg chg="add del">
          <ac:chgData name="Tim Cook" userId="d1c7cfb340f2c7ab" providerId="LiveId" clId="{32BDCE47-5BA2-4BF2-8410-AA9B0C07D908}" dt="2023-04-03T01:13:52.413" v="377"/>
          <ac:inkMkLst>
            <pc:docMk/>
            <pc:sldMk cId="2791238777" sldId="478"/>
            <ac:inkMk id="94" creationId="{E166B5C6-7138-2364-12F8-0CB29AF5A42E}"/>
          </ac:inkMkLst>
        </pc:inkChg>
        <pc:inkChg chg="add">
          <ac:chgData name="Tim Cook" userId="d1c7cfb340f2c7ab" providerId="LiveId" clId="{32BDCE47-5BA2-4BF2-8410-AA9B0C07D908}" dt="2023-04-03T01:13:53.674" v="380" actId="9405"/>
          <ac:inkMkLst>
            <pc:docMk/>
            <pc:sldMk cId="2791238777" sldId="478"/>
            <ac:inkMk id="95" creationId="{8B57CB6D-1564-848B-633B-B9B951044D0B}"/>
          </ac:inkMkLst>
        </pc:inkChg>
        <pc:inkChg chg="add del">
          <ac:chgData name="Tim Cook" userId="d1c7cfb340f2c7ab" providerId="LiveId" clId="{32BDCE47-5BA2-4BF2-8410-AA9B0C07D908}" dt="2023-04-03T01:13:56.098" v="385"/>
          <ac:inkMkLst>
            <pc:docMk/>
            <pc:sldMk cId="2791238777" sldId="478"/>
            <ac:inkMk id="96" creationId="{90C624DD-88B7-7CAC-B4E2-A1B1E2091DF3}"/>
          </ac:inkMkLst>
        </pc:inkChg>
        <pc:inkChg chg="add del">
          <ac:chgData name="Tim Cook" userId="d1c7cfb340f2c7ab" providerId="LiveId" clId="{32BDCE47-5BA2-4BF2-8410-AA9B0C07D908}" dt="2023-04-03T01:13:56.098" v="384"/>
          <ac:inkMkLst>
            <pc:docMk/>
            <pc:sldMk cId="2791238777" sldId="478"/>
            <ac:inkMk id="97" creationId="{A83546F2-17D2-48C6-7016-10A5F1294848}"/>
          </ac:inkMkLst>
        </pc:inkChg>
        <pc:inkChg chg="add del">
          <ac:chgData name="Tim Cook" userId="d1c7cfb340f2c7ab" providerId="LiveId" clId="{32BDCE47-5BA2-4BF2-8410-AA9B0C07D908}" dt="2023-04-03T01:13:57.037" v="386"/>
          <ac:inkMkLst>
            <pc:docMk/>
            <pc:sldMk cId="2791238777" sldId="478"/>
            <ac:inkMk id="98" creationId="{CA71DE54-FC72-4ED3-31C4-A72C66BF0C4C}"/>
          </ac:inkMkLst>
        </pc:inkChg>
        <pc:inkChg chg="add del">
          <ac:chgData name="Tim Cook" userId="d1c7cfb340f2c7ab" providerId="LiveId" clId="{32BDCE47-5BA2-4BF2-8410-AA9B0C07D908}" dt="2023-04-03T01:14:00.764" v="390"/>
          <ac:inkMkLst>
            <pc:docMk/>
            <pc:sldMk cId="2791238777" sldId="478"/>
            <ac:inkMk id="99" creationId="{E207E986-68A7-8C8C-A06C-4923DF33272D}"/>
          </ac:inkMkLst>
        </pc:inkChg>
        <pc:inkChg chg="add del mod">
          <ac:chgData name="Tim Cook" userId="d1c7cfb340f2c7ab" providerId="LiveId" clId="{32BDCE47-5BA2-4BF2-8410-AA9B0C07D908}" dt="2023-04-03T01:14:01.645" v="392"/>
          <ac:inkMkLst>
            <pc:docMk/>
            <pc:sldMk cId="2791238777" sldId="478"/>
            <ac:inkMk id="100" creationId="{4E464D9F-A90B-550B-92CB-FED71144BEB4}"/>
          </ac:inkMkLst>
        </pc:inkChg>
        <pc:inkChg chg="add del mod">
          <ac:chgData name="Tim Cook" userId="d1c7cfb340f2c7ab" providerId="LiveId" clId="{32BDCE47-5BA2-4BF2-8410-AA9B0C07D908}" dt="2023-04-03T01:14:02.400" v="393"/>
          <ac:inkMkLst>
            <pc:docMk/>
            <pc:sldMk cId="2791238777" sldId="478"/>
            <ac:inkMk id="101" creationId="{527E3C47-1F62-AFFB-7DBE-97E9AE14D4DA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3" creationId="{8E87A3E2-1D1B-8241-0C8D-F594F1342540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4" creationId="{41C7743E-D3FD-085C-23EE-F690C494A7E8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5" creationId="{BE458790-8D97-CA5D-32A0-255CB8048046}"/>
          </ac:inkMkLst>
        </pc:inkChg>
        <pc:inkChg chg="add mod">
          <ac:chgData name="Tim Cook" userId="d1c7cfb340f2c7ab" providerId="LiveId" clId="{32BDCE47-5BA2-4BF2-8410-AA9B0C07D908}" dt="2023-04-03T01:27:00.555" v="943"/>
          <ac:inkMkLst>
            <pc:docMk/>
            <pc:sldMk cId="2791238777" sldId="478"/>
            <ac:inkMk id="107" creationId="{3CD3F5BD-529C-47CD-9797-EC0FD5BDCFD2}"/>
          </ac:inkMkLst>
        </pc:inkChg>
        <pc:inkChg chg="add mod">
          <ac:chgData name="Tim Cook" userId="d1c7cfb340f2c7ab" providerId="LiveId" clId="{32BDCE47-5BA2-4BF2-8410-AA9B0C07D908}" dt="2023-04-03T01:27:00.555" v="943"/>
          <ac:inkMkLst>
            <pc:docMk/>
            <pc:sldMk cId="2791238777" sldId="478"/>
            <ac:inkMk id="108" creationId="{5E018801-9A5E-4861-0C1D-77E65E84056F}"/>
          </ac:inkMkLst>
        </pc:inkChg>
        <pc:inkChg chg="add del">
          <ac:chgData name="Tim Cook" userId="d1c7cfb340f2c7ab" providerId="LiveId" clId="{32BDCE47-5BA2-4BF2-8410-AA9B0C07D908}" dt="2023-04-03T01:27:00.209" v="941"/>
          <ac:inkMkLst>
            <pc:docMk/>
            <pc:sldMk cId="2791238777" sldId="478"/>
            <ac:inkMk id="109" creationId="{19109E63-754A-286A-FB69-0347A530588D}"/>
          </ac:inkMkLst>
        </pc:inkChg>
        <pc:inkChg chg="add del">
          <ac:chgData name="Tim Cook" userId="d1c7cfb340f2c7ab" providerId="LiveId" clId="{32BDCE47-5BA2-4BF2-8410-AA9B0C07D908}" dt="2023-04-03T01:27:00.209" v="937"/>
          <ac:inkMkLst>
            <pc:docMk/>
            <pc:sldMk cId="2791238777" sldId="478"/>
            <ac:inkMk id="110" creationId="{7464E237-3DCD-D464-D001-F92C8FC2377C}"/>
          </ac:inkMkLst>
        </pc:inkChg>
        <pc:inkChg chg="add del">
          <ac:chgData name="Tim Cook" userId="d1c7cfb340f2c7ab" providerId="LiveId" clId="{32BDCE47-5BA2-4BF2-8410-AA9B0C07D908}" dt="2023-04-03T01:27:00.209" v="938"/>
          <ac:inkMkLst>
            <pc:docMk/>
            <pc:sldMk cId="2791238777" sldId="478"/>
            <ac:inkMk id="111" creationId="{9FAAED28-0576-F427-3576-800F69C6A09D}"/>
          </ac:inkMkLst>
        </pc:inkChg>
        <pc:inkChg chg="add del">
          <ac:chgData name="Tim Cook" userId="d1c7cfb340f2c7ab" providerId="LiveId" clId="{32BDCE47-5BA2-4BF2-8410-AA9B0C07D908}" dt="2023-04-03T01:27:00.209" v="939"/>
          <ac:inkMkLst>
            <pc:docMk/>
            <pc:sldMk cId="2791238777" sldId="478"/>
            <ac:inkMk id="112" creationId="{1C8CD14A-425C-D508-9825-B2E5AE300191}"/>
          </ac:inkMkLst>
        </pc:inkChg>
        <pc:inkChg chg="add del">
          <ac:chgData name="Tim Cook" userId="d1c7cfb340f2c7ab" providerId="LiveId" clId="{32BDCE47-5BA2-4BF2-8410-AA9B0C07D908}" dt="2023-04-03T01:27:00.224" v="942"/>
          <ac:inkMkLst>
            <pc:docMk/>
            <pc:sldMk cId="2791238777" sldId="478"/>
            <ac:inkMk id="113" creationId="{D8A7B708-004D-12F2-5737-047782783274}"/>
          </ac:inkMkLst>
        </pc:inkChg>
        <pc:inkChg chg="add del">
          <ac:chgData name="Tim Cook" userId="d1c7cfb340f2c7ab" providerId="LiveId" clId="{32BDCE47-5BA2-4BF2-8410-AA9B0C07D908}" dt="2023-04-03T01:27:00.209" v="940"/>
          <ac:inkMkLst>
            <pc:docMk/>
            <pc:sldMk cId="2791238777" sldId="478"/>
            <ac:inkMk id="114" creationId="{A97C6771-A830-0D9D-E58A-F220A393BC36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6" creationId="{8493DE9C-A286-4E1B-1D77-EEB82BF6DC4C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7" creationId="{15F083A5-3F75-A4FD-123C-75DDB46B1198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8" creationId="{26193768-0E33-3C3E-7C2D-CD5A0405F058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9" creationId="{B5531FCD-5FB7-B8FD-4400-F06D37706523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0" creationId="{916516A1-2009-A4C7-2C6A-4F29F7D75993}"/>
          </ac:inkMkLst>
        </pc:inkChg>
        <pc:inkChg chg="add del mod">
          <ac:chgData name="Tim Cook" userId="d1c7cfb340f2c7ab" providerId="LiveId" clId="{32BDCE47-5BA2-4BF2-8410-AA9B0C07D908}" dt="2023-04-03T01:27:03.958" v="951"/>
          <ac:inkMkLst>
            <pc:docMk/>
            <pc:sldMk cId="2791238777" sldId="478"/>
            <ac:inkMk id="121" creationId="{B63FE729-C24D-9AB0-D1D5-2D96DB2EBB83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3" creationId="{DB55933D-66B8-92DE-BE4C-F647B8044F1B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4" creationId="{2DCB2A2A-09BA-BFEE-3883-5CFFE2E397D5}"/>
          </ac:inkMkLst>
        </pc:inkChg>
      </pc:sldChg>
      <pc:sldChg chg="addSp delSp modSp new mod">
        <pc:chgData name="Tim Cook" userId="d1c7cfb340f2c7ab" providerId="LiveId" clId="{32BDCE47-5BA2-4BF2-8410-AA9B0C07D908}" dt="2023-04-03T01:14:39.845" v="435"/>
        <pc:sldMkLst>
          <pc:docMk/>
          <pc:sldMk cId="979898832" sldId="479"/>
        </pc:sldMkLst>
        <pc:spChg chg="mod">
          <ac:chgData name="Tim Cook" userId="d1c7cfb340f2c7ab" providerId="LiveId" clId="{32BDCE47-5BA2-4BF2-8410-AA9B0C07D908}" dt="2023-04-02T22:40:05.352" v="105" actId="20577"/>
          <ac:spMkLst>
            <pc:docMk/>
            <pc:sldMk cId="979898832" sldId="479"/>
            <ac:spMk id="2" creationId="{5AC657AC-B6FC-62E0-B273-A0827F50700F}"/>
          </ac:spMkLst>
        </pc:spChg>
        <pc:grpChg chg="mod">
          <ac:chgData name="Tim Cook" userId="d1c7cfb340f2c7ab" providerId="LiveId" clId="{32BDCE47-5BA2-4BF2-8410-AA9B0C07D908}" dt="2023-04-03T01:14:29.091" v="417"/>
          <ac:grpSpMkLst>
            <pc:docMk/>
            <pc:sldMk cId="979898832" sldId="479"/>
            <ac:grpSpMk id="19" creationId="{C97FA4D6-ACB5-C33C-24FF-750BE0D195A0}"/>
          </ac:grpSpMkLst>
        </pc:grpChg>
        <pc:grpChg chg="mod">
          <ac:chgData name="Tim Cook" userId="d1c7cfb340f2c7ab" providerId="LiveId" clId="{32BDCE47-5BA2-4BF2-8410-AA9B0C07D908}" dt="2023-04-03T01:14:29.091" v="417"/>
          <ac:grpSpMkLst>
            <pc:docMk/>
            <pc:sldMk cId="979898832" sldId="479"/>
            <ac:grpSpMk id="20" creationId="{D29CC749-A242-399E-BAD2-DC22E33B8D97}"/>
          </ac:grpSpMkLst>
        </pc:grpChg>
        <pc:grpChg chg="mod">
          <ac:chgData name="Tim Cook" userId="d1c7cfb340f2c7ab" providerId="LiveId" clId="{32BDCE47-5BA2-4BF2-8410-AA9B0C07D908}" dt="2023-04-03T01:14:39.845" v="435"/>
          <ac:grpSpMkLst>
            <pc:docMk/>
            <pc:sldMk cId="979898832" sldId="479"/>
            <ac:grpSpMk id="38" creationId="{1F8E99CC-D1A2-F2B0-D2E4-99907D378044}"/>
          </ac:grpSpMkLst>
        </pc:grpChg>
        <pc:inkChg chg="add del">
          <ac:chgData name="Tim Cook" userId="d1c7cfb340f2c7ab" providerId="LiveId" clId="{32BDCE47-5BA2-4BF2-8410-AA9B0C07D908}" dt="2023-04-03T01:14:20.818" v="404"/>
          <ac:inkMkLst>
            <pc:docMk/>
            <pc:sldMk cId="979898832" sldId="479"/>
            <ac:inkMk id="4" creationId="{F03D1C80-F40C-54BB-B4EF-3A02912C866C}"/>
          </ac:inkMkLst>
        </pc:inkChg>
        <pc:inkChg chg="add mod">
          <ac:chgData name="Tim Cook" userId="d1c7cfb340f2c7ab" providerId="LiveId" clId="{32BDCE47-5BA2-4BF2-8410-AA9B0C07D908}" dt="2023-04-03T01:14:20.818" v="403"/>
          <ac:inkMkLst>
            <pc:docMk/>
            <pc:sldMk cId="979898832" sldId="479"/>
            <ac:inkMk id="5" creationId="{B03A4989-411B-F6B5-EC52-DD5C4C1F442D}"/>
          </ac:inkMkLst>
        </pc:inkChg>
        <pc:inkChg chg="add del">
          <ac:chgData name="Tim Cook" userId="d1c7cfb340f2c7ab" providerId="LiveId" clId="{32BDCE47-5BA2-4BF2-8410-AA9B0C07D908}" dt="2023-04-03T01:14:20.818" v="402"/>
          <ac:inkMkLst>
            <pc:docMk/>
            <pc:sldMk cId="979898832" sldId="479"/>
            <ac:inkMk id="6" creationId="{A2A1FF10-3F11-63B9-6872-DDD88210C9D7}"/>
          </ac:inkMkLst>
        </pc:inkChg>
        <pc:inkChg chg="add del">
          <ac:chgData name="Tim Cook" userId="d1c7cfb340f2c7ab" providerId="LiveId" clId="{32BDCE47-5BA2-4BF2-8410-AA9B0C07D908}" dt="2023-04-03T01:14:20.818" v="405"/>
          <ac:inkMkLst>
            <pc:docMk/>
            <pc:sldMk cId="979898832" sldId="479"/>
            <ac:inkMk id="7" creationId="{9BBFC599-70DA-CFCA-64E2-C13853010A82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8" creationId="{EEDB11B1-A700-BC32-1C91-F1F82BD73437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9" creationId="{C854EC09-3246-03CF-44D1-B8062B09245E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0" creationId="{4FC382D6-5992-22F0-53CF-4A946CDAF16D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1" creationId="{3FA051F5-9031-0439-8897-76349D42F8C4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2" creationId="{2CFBB7D4-648E-C655-2B4A-ED5B5E767117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3" creationId="{06DDD93D-D999-3B8A-E00A-1DE9E441A5DD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4" creationId="{D8D650D5-A00A-D9DE-BF97-49F307F8F26F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5" creationId="{2856AB72-EB67-1364-2F7E-1790529A47D8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6" creationId="{B4F21297-6D92-1C07-76AE-85B77AEF5241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7" creationId="{9FAA4E4D-B89F-7C37-1A69-9C8ADED4B644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8" creationId="{40143891-0BD8-761A-ECE1-F4C080197574}"/>
          </ac:inkMkLst>
        </pc:inkChg>
        <pc:inkChg chg="add">
          <ac:chgData name="Tim Cook" userId="d1c7cfb340f2c7ab" providerId="LiveId" clId="{32BDCE47-5BA2-4BF2-8410-AA9B0C07D908}" dt="2023-04-03T01:14:29.519" v="418" actId="9405"/>
          <ac:inkMkLst>
            <pc:docMk/>
            <pc:sldMk cId="979898832" sldId="479"/>
            <ac:inkMk id="21" creationId="{1013CA8E-9514-745B-A5A5-947B43CC04DD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2" creationId="{D59A3306-82D5-D227-72BD-706073B2F639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3" creationId="{F52B4539-BB58-1F5C-937E-834257F46E2F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4" creationId="{725EDB79-6C0B-7727-ACAE-5684075FB9CC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5" creationId="{9BBC8FC8-DE86-697D-B7B2-20A1E33B93F0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6" creationId="{ACFEB0B5-E186-1F5C-D92A-F284C3C27D48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7" creationId="{834F8B42-6D3C-83E3-EF59-B7F63EE032DF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8" creationId="{0F0B2F6A-2538-66DE-2001-588FBC3D233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9" creationId="{7018C3B6-2699-8719-AA15-0A81A1E2A11E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0" creationId="{290A198F-BF7D-3EC5-6A90-4DD18F78AE2D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1" creationId="{7A41CFFF-4417-B82C-7803-57833D2B6D7E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2" creationId="{DC62D60C-8A4A-F88E-D27A-85CF822B4032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3" creationId="{68785AAB-B12E-CC37-59D9-A6B069898720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4" creationId="{E0C48B9D-FAC1-8A45-03D7-EF7B74B2204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5" creationId="{AB8706C9-4881-5266-1581-E64B07F9B13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6" creationId="{8EB86022-DB40-42EB-6DAF-ADFB0C4087DA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7" creationId="{65E4B1E3-07E8-F997-8CE3-A93C63601DE8}"/>
          </ac:inkMkLst>
        </pc:inkChg>
      </pc:sldChg>
      <pc:sldChg chg="del">
        <pc:chgData name="Tim Cook" userId="d1c7cfb340f2c7ab" providerId="LiveId" clId="{32BDCE47-5BA2-4BF2-8410-AA9B0C07D908}" dt="2023-04-02T22:26:20.888" v="34" actId="47"/>
        <pc:sldMkLst>
          <pc:docMk/>
          <pc:sldMk cId="2756074170" sldId="479"/>
        </pc:sldMkLst>
      </pc:sldChg>
      <pc:sldChg chg="delSp modSp new del mod">
        <pc:chgData name="Tim Cook" userId="d1c7cfb340f2c7ab" providerId="LiveId" clId="{32BDCE47-5BA2-4BF2-8410-AA9B0C07D908}" dt="2023-04-02T22:46:38.889" v="241" actId="47"/>
        <pc:sldMkLst>
          <pc:docMk/>
          <pc:sldMk cId="930206371" sldId="480"/>
        </pc:sldMkLst>
        <pc:spChg chg="mod">
          <ac:chgData name="Tim Cook" userId="d1c7cfb340f2c7ab" providerId="LiveId" clId="{32BDCE47-5BA2-4BF2-8410-AA9B0C07D908}" dt="2023-04-02T22:40:20.751" v="159" actId="20577"/>
          <ac:spMkLst>
            <pc:docMk/>
            <pc:sldMk cId="930206371" sldId="480"/>
            <ac:spMk id="2" creationId="{3F776355-1767-114A-C42D-C2AD32C5682F}"/>
          </ac:spMkLst>
        </pc:spChg>
        <pc:spChg chg="del">
          <ac:chgData name="Tim Cook" userId="d1c7cfb340f2c7ab" providerId="LiveId" clId="{32BDCE47-5BA2-4BF2-8410-AA9B0C07D908}" dt="2023-04-02T22:40:24.072" v="160" actId="478"/>
          <ac:spMkLst>
            <pc:docMk/>
            <pc:sldMk cId="930206371" sldId="480"/>
            <ac:spMk id="3" creationId="{43801230-9276-5537-5866-5E0D91CF27EB}"/>
          </ac:spMkLst>
        </pc:spChg>
      </pc:sldChg>
      <pc:sldChg chg="addSp delSp modSp new mod">
        <pc:chgData name="Tim Cook" userId="d1c7cfb340f2c7ab" providerId="LiveId" clId="{32BDCE47-5BA2-4BF2-8410-AA9B0C07D908}" dt="2023-04-03T01:17:26.821" v="611" actId="9405"/>
        <pc:sldMkLst>
          <pc:docMk/>
          <pc:sldMk cId="2512266364" sldId="481"/>
        </pc:sldMkLst>
        <pc:spChg chg="mod">
          <ac:chgData name="Tim Cook" userId="d1c7cfb340f2c7ab" providerId="LiveId" clId="{32BDCE47-5BA2-4BF2-8410-AA9B0C07D908}" dt="2023-04-02T22:45:35.023" v="205" actId="20577"/>
          <ac:spMkLst>
            <pc:docMk/>
            <pc:sldMk cId="2512266364" sldId="481"/>
            <ac:spMk id="2" creationId="{E44167BE-2039-76AC-84C4-C335763E58E9}"/>
          </ac:spMkLst>
        </pc:spChg>
        <pc:grpChg chg="del mod">
          <ac:chgData name="Tim Cook" userId="d1c7cfb340f2c7ab" providerId="LiveId" clId="{32BDCE47-5BA2-4BF2-8410-AA9B0C07D908}" dt="2023-04-03T01:15:03.248" v="452"/>
          <ac:grpSpMkLst>
            <pc:docMk/>
            <pc:sldMk cId="2512266364" sldId="481"/>
            <ac:grpSpMk id="14" creationId="{15FFA80B-0B22-A812-2850-B3F38673B154}"/>
          </ac:grpSpMkLst>
        </pc:grpChg>
        <pc:grpChg chg="del mod">
          <ac:chgData name="Tim Cook" userId="d1c7cfb340f2c7ab" providerId="LiveId" clId="{32BDCE47-5BA2-4BF2-8410-AA9B0C07D908}" dt="2023-04-03T01:15:07.029" v="464"/>
          <ac:grpSpMkLst>
            <pc:docMk/>
            <pc:sldMk cId="2512266364" sldId="481"/>
            <ac:grpSpMk id="16" creationId="{D76BE90C-5F9D-F2A5-8139-A42160CA3D29}"/>
          </ac:grpSpMkLst>
        </pc:grpChg>
        <pc:grpChg chg="del mod">
          <ac:chgData name="Tim Cook" userId="d1c7cfb340f2c7ab" providerId="LiveId" clId="{32BDCE47-5BA2-4BF2-8410-AA9B0C07D908}" dt="2023-04-03T01:15:12.304" v="473"/>
          <ac:grpSpMkLst>
            <pc:docMk/>
            <pc:sldMk cId="2512266364" sldId="481"/>
            <ac:grpSpMk id="25" creationId="{F90F577F-FF80-15DF-343F-70C5FDECB98C}"/>
          </ac:grpSpMkLst>
        </pc:grpChg>
        <pc:grpChg chg="del mod">
          <ac:chgData name="Tim Cook" userId="d1c7cfb340f2c7ab" providerId="LiveId" clId="{32BDCE47-5BA2-4BF2-8410-AA9B0C07D908}" dt="2023-04-03T01:15:13.595" v="475"/>
          <ac:grpSpMkLst>
            <pc:docMk/>
            <pc:sldMk cId="2512266364" sldId="481"/>
            <ac:grpSpMk id="27" creationId="{3EE542A6-43D8-6C82-05AE-1DE4502E033B}"/>
          </ac:grpSpMkLst>
        </pc:grpChg>
        <pc:grpChg chg="del mod">
          <ac:chgData name="Tim Cook" userId="d1c7cfb340f2c7ab" providerId="LiveId" clId="{32BDCE47-5BA2-4BF2-8410-AA9B0C07D908}" dt="2023-04-03T01:15:17.557" v="487"/>
          <ac:grpSpMkLst>
            <pc:docMk/>
            <pc:sldMk cId="2512266364" sldId="481"/>
            <ac:grpSpMk id="29" creationId="{AE3FA223-2D09-5324-B784-B5C9912943A7}"/>
          </ac:grpSpMkLst>
        </pc:grpChg>
        <pc:grpChg chg="mod">
          <ac:chgData name="Tim Cook" userId="d1c7cfb340f2c7ab" providerId="LiveId" clId="{32BDCE47-5BA2-4BF2-8410-AA9B0C07D908}" dt="2023-04-03T01:15:17.557" v="487"/>
          <ac:grpSpMkLst>
            <pc:docMk/>
            <pc:sldMk cId="2512266364" sldId="481"/>
            <ac:grpSpMk id="36" creationId="{23E5AE31-4762-E355-CCEB-24369547F0CF}"/>
          </ac:grpSpMkLst>
        </pc:grpChg>
        <pc:grpChg chg="del mod">
          <ac:chgData name="Tim Cook" userId="d1c7cfb340f2c7ab" providerId="LiveId" clId="{32BDCE47-5BA2-4BF2-8410-AA9B0C07D908}" dt="2023-04-03T01:15:31.585" v="503"/>
          <ac:grpSpMkLst>
            <pc:docMk/>
            <pc:sldMk cId="2512266364" sldId="481"/>
            <ac:grpSpMk id="44" creationId="{96788885-7023-86C0-B42F-7BC324240E3B}"/>
          </ac:grpSpMkLst>
        </pc:grpChg>
        <pc:grpChg chg="mod">
          <ac:chgData name="Tim Cook" userId="d1c7cfb340f2c7ab" providerId="LiveId" clId="{32BDCE47-5BA2-4BF2-8410-AA9B0C07D908}" dt="2023-04-03T01:15:31.585" v="503"/>
          <ac:grpSpMkLst>
            <pc:docMk/>
            <pc:sldMk cId="2512266364" sldId="481"/>
            <ac:grpSpMk id="48" creationId="{00E0D8C8-1CCE-6BAC-D4D2-2C7377636E82}"/>
          </ac:grpSpMkLst>
        </pc:grpChg>
        <pc:grpChg chg="mod">
          <ac:chgData name="Tim Cook" userId="d1c7cfb340f2c7ab" providerId="LiveId" clId="{32BDCE47-5BA2-4BF2-8410-AA9B0C07D908}" dt="2023-04-03T01:15:37.676" v="514"/>
          <ac:grpSpMkLst>
            <pc:docMk/>
            <pc:sldMk cId="2512266364" sldId="481"/>
            <ac:grpSpMk id="57" creationId="{DDA127D0-A44B-ECF8-0D86-98DEC3F3E57A}"/>
          </ac:grpSpMkLst>
        </pc:grpChg>
        <pc:grpChg chg="del mod">
          <ac:chgData name="Tim Cook" userId="d1c7cfb340f2c7ab" providerId="LiveId" clId="{32BDCE47-5BA2-4BF2-8410-AA9B0C07D908}" dt="2023-04-03T01:15:52.679" v="540"/>
          <ac:grpSpMkLst>
            <pc:docMk/>
            <pc:sldMk cId="2512266364" sldId="481"/>
            <ac:grpSpMk id="73" creationId="{14361B3E-25BA-098B-3838-5EB1E142A2E3}"/>
          </ac:grpSpMkLst>
        </pc:grpChg>
        <pc:grpChg chg="mod">
          <ac:chgData name="Tim Cook" userId="d1c7cfb340f2c7ab" providerId="LiveId" clId="{32BDCE47-5BA2-4BF2-8410-AA9B0C07D908}" dt="2023-04-03T01:16:43.742" v="596" actId="1076"/>
          <ac:grpSpMkLst>
            <pc:docMk/>
            <pc:sldMk cId="2512266364" sldId="481"/>
            <ac:grpSpMk id="74" creationId="{51A0974C-CE4F-42A9-AE30-E19259DD7A83}"/>
          </ac:grpSpMkLst>
        </pc:grpChg>
        <pc:grpChg chg="mod">
          <ac:chgData name="Tim Cook" userId="d1c7cfb340f2c7ab" providerId="LiveId" clId="{32BDCE47-5BA2-4BF2-8410-AA9B0C07D908}" dt="2023-04-03T01:15:55.675" v="548"/>
          <ac:grpSpMkLst>
            <pc:docMk/>
            <pc:sldMk cId="2512266364" sldId="481"/>
            <ac:grpSpMk id="78" creationId="{25C9BE2E-0619-D5DC-FAFB-A07E2D5FE3BB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93" creationId="{B36B7A73-A013-DF4C-0407-AF23DDFC727F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97" creationId="{D53E1E95-35D8-EA5F-B63B-8A9F1C2FAD7C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101" creationId="{4FCC97F5-9DDA-E582-C43D-29A0AF9AA8EF}"/>
          </ac:grpSpMkLst>
        </pc:grpChg>
        <pc:grpChg chg="del mod">
          <ac:chgData name="Tim Cook" userId="d1c7cfb340f2c7ab" providerId="LiveId" clId="{32BDCE47-5BA2-4BF2-8410-AA9B0C07D908}" dt="2023-04-03T01:17:18.613" v="608"/>
          <ac:grpSpMkLst>
            <pc:docMk/>
            <pc:sldMk cId="2512266364" sldId="481"/>
            <ac:grpSpMk id="104" creationId="{DB7F19A3-ADC3-4483-8214-B7DA926BF4AF}"/>
          </ac:grpSpMkLst>
        </pc:grpChg>
        <pc:grpChg chg="mod">
          <ac:chgData name="Tim Cook" userId="d1c7cfb340f2c7ab" providerId="LiveId" clId="{32BDCE47-5BA2-4BF2-8410-AA9B0C07D908}" dt="2023-04-03T01:16:22.486" v="592"/>
          <ac:grpSpMkLst>
            <pc:docMk/>
            <pc:sldMk cId="2512266364" sldId="481"/>
            <ac:grpSpMk id="114" creationId="{82EAD5CB-65AB-A1A6-BBC8-DA84B15FFBB0}"/>
          </ac:grpSpMkLst>
        </pc:grpChg>
        <pc:grpChg chg="mod">
          <ac:chgData name="Tim Cook" userId="d1c7cfb340f2c7ab" providerId="LiveId" clId="{32BDCE47-5BA2-4BF2-8410-AA9B0C07D908}" dt="2023-04-03T01:16:22.486" v="592"/>
          <ac:grpSpMkLst>
            <pc:docMk/>
            <pc:sldMk cId="2512266364" sldId="481"/>
            <ac:grpSpMk id="115" creationId="{B8D3C39F-166B-3C43-8AE2-DA3BA76D99DD}"/>
          </ac:grpSpMkLst>
        </pc:grpChg>
        <pc:grpChg chg="mod">
          <ac:chgData name="Tim Cook" userId="d1c7cfb340f2c7ab" providerId="LiveId" clId="{32BDCE47-5BA2-4BF2-8410-AA9B0C07D908}" dt="2023-04-03T01:17:24.789" v="610"/>
          <ac:grpSpMkLst>
            <pc:docMk/>
            <pc:sldMk cId="2512266364" sldId="481"/>
            <ac:grpSpMk id="118" creationId="{242C7447-B7DB-CD6B-6907-EB2E3EB8513E}"/>
          </ac:grpSpMkLst>
        </pc:grpChg>
        <pc:inkChg chg="add del">
          <ac:chgData name="Tim Cook" userId="d1c7cfb340f2c7ab" providerId="LiveId" clId="{32BDCE47-5BA2-4BF2-8410-AA9B0C07D908}" dt="2023-04-03T01:14:57.705" v="442"/>
          <ac:inkMkLst>
            <pc:docMk/>
            <pc:sldMk cId="2512266364" sldId="481"/>
            <ac:inkMk id="4" creationId="{6DC4BF52-F419-70EF-599D-F2A3247A3251}"/>
          </ac:inkMkLst>
        </pc:inkChg>
        <pc:inkChg chg="add del">
          <ac:chgData name="Tim Cook" userId="d1c7cfb340f2c7ab" providerId="LiveId" clId="{32BDCE47-5BA2-4BF2-8410-AA9B0C07D908}" dt="2023-04-03T01:14:57.705" v="443"/>
          <ac:inkMkLst>
            <pc:docMk/>
            <pc:sldMk cId="2512266364" sldId="481"/>
            <ac:inkMk id="5" creationId="{DB113D76-026B-5693-0302-1EB6B2293380}"/>
          </ac:inkMkLst>
        </pc:inkChg>
        <pc:inkChg chg="add del">
          <ac:chgData name="Tim Cook" userId="d1c7cfb340f2c7ab" providerId="LiveId" clId="{32BDCE47-5BA2-4BF2-8410-AA9B0C07D908}" dt="2023-04-03T01:14:57.705" v="440"/>
          <ac:inkMkLst>
            <pc:docMk/>
            <pc:sldMk cId="2512266364" sldId="481"/>
            <ac:inkMk id="6" creationId="{A3DAA34D-DC62-80BA-827F-0267CD93FE2D}"/>
          </ac:inkMkLst>
        </pc:inkChg>
        <pc:inkChg chg="add del">
          <ac:chgData name="Tim Cook" userId="d1c7cfb340f2c7ab" providerId="LiveId" clId="{32BDCE47-5BA2-4BF2-8410-AA9B0C07D908}" dt="2023-04-03T01:14:57.705" v="441"/>
          <ac:inkMkLst>
            <pc:docMk/>
            <pc:sldMk cId="2512266364" sldId="481"/>
            <ac:inkMk id="7" creationId="{540EF0CC-EC6E-A6FC-9961-BA1AFBAE8643}"/>
          </ac:inkMkLst>
        </pc:inkChg>
        <pc:inkChg chg="add del mod">
          <ac:chgData name="Tim Cook" userId="d1c7cfb340f2c7ab" providerId="LiveId" clId="{32BDCE47-5BA2-4BF2-8410-AA9B0C07D908}" dt="2023-04-03T01:15:07.029" v="463"/>
          <ac:inkMkLst>
            <pc:docMk/>
            <pc:sldMk cId="2512266364" sldId="481"/>
            <ac:inkMk id="8" creationId="{EEEA86CB-E804-F0A1-E9E8-52F17759C867}"/>
          </ac:inkMkLst>
        </pc:inkChg>
        <pc:inkChg chg="add del mod">
          <ac:chgData name="Tim Cook" userId="d1c7cfb340f2c7ab" providerId="LiveId" clId="{32BDCE47-5BA2-4BF2-8410-AA9B0C07D908}" dt="2023-04-03T01:15:07.029" v="464"/>
          <ac:inkMkLst>
            <pc:docMk/>
            <pc:sldMk cId="2512266364" sldId="481"/>
            <ac:inkMk id="9" creationId="{F80BDFFE-0547-509C-83A3-7EDA0267DF5E}"/>
          </ac:inkMkLst>
        </pc:inkChg>
        <pc:inkChg chg="add del mod">
          <ac:chgData name="Tim Cook" userId="d1c7cfb340f2c7ab" providerId="LiveId" clId="{32BDCE47-5BA2-4BF2-8410-AA9B0C07D908}" dt="2023-04-03T01:15:07.029" v="459"/>
          <ac:inkMkLst>
            <pc:docMk/>
            <pc:sldMk cId="2512266364" sldId="481"/>
            <ac:inkMk id="10" creationId="{88CC6E8B-886F-3DB6-A235-2BFA3014AB20}"/>
          </ac:inkMkLst>
        </pc:inkChg>
        <pc:inkChg chg="add del mod">
          <ac:chgData name="Tim Cook" userId="d1c7cfb340f2c7ab" providerId="LiveId" clId="{32BDCE47-5BA2-4BF2-8410-AA9B0C07D908}" dt="2023-04-03T01:15:07.029" v="461"/>
          <ac:inkMkLst>
            <pc:docMk/>
            <pc:sldMk cId="2512266364" sldId="481"/>
            <ac:inkMk id="11" creationId="{AF3F0BA7-2688-F487-9251-0961A5CD9649}"/>
          </ac:inkMkLst>
        </pc:inkChg>
        <pc:inkChg chg="add del mod">
          <ac:chgData name="Tim Cook" userId="d1c7cfb340f2c7ab" providerId="LiveId" clId="{32BDCE47-5BA2-4BF2-8410-AA9B0C07D908}" dt="2023-04-03T01:15:07.029" v="457"/>
          <ac:inkMkLst>
            <pc:docMk/>
            <pc:sldMk cId="2512266364" sldId="481"/>
            <ac:inkMk id="12" creationId="{CD66801A-4E78-D578-E9CD-49B8797B52A0}"/>
          </ac:inkMkLst>
        </pc:inkChg>
        <pc:inkChg chg="add del mod">
          <ac:chgData name="Tim Cook" userId="d1c7cfb340f2c7ab" providerId="LiveId" clId="{32BDCE47-5BA2-4BF2-8410-AA9B0C07D908}" dt="2023-04-03T01:15:07.029" v="465"/>
          <ac:inkMkLst>
            <pc:docMk/>
            <pc:sldMk cId="2512266364" sldId="481"/>
            <ac:inkMk id="13" creationId="{BEDAD183-FAA3-9EF2-F22A-D22D60045D13}"/>
          </ac:inkMkLst>
        </pc:inkChg>
        <pc:inkChg chg="add del mod">
          <ac:chgData name="Tim Cook" userId="d1c7cfb340f2c7ab" providerId="LiveId" clId="{32BDCE47-5BA2-4BF2-8410-AA9B0C07D908}" dt="2023-04-03T01:15:07.029" v="460"/>
          <ac:inkMkLst>
            <pc:docMk/>
            <pc:sldMk cId="2512266364" sldId="481"/>
            <ac:inkMk id="15" creationId="{5C41F740-D3E8-1DA3-19B7-8EBA01006689}"/>
          </ac:inkMkLst>
        </pc:inkChg>
        <pc:inkChg chg="add del">
          <ac:chgData name="Tim Cook" userId="d1c7cfb340f2c7ab" providerId="LiveId" clId="{32BDCE47-5BA2-4BF2-8410-AA9B0C07D908}" dt="2023-04-03T01:15:07.029" v="458"/>
          <ac:inkMkLst>
            <pc:docMk/>
            <pc:sldMk cId="2512266364" sldId="481"/>
            <ac:inkMk id="17" creationId="{974F45ED-1793-3DAE-5DC9-D9F943949DD6}"/>
          </ac:inkMkLst>
        </pc:inkChg>
        <pc:inkChg chg="add del">
          <ac:chgData name="Tim Cook" userId="d1c7cfb340f2c7ab" providerId="LiveId" clId="{32BDCE47-5BA2-4BF2-8410-AA9B0C07D908}" dt="2023-04-03T01:15:07.029" v="462"/>
          <ac:inkMkLst>
            <pc:docMk/>
            <pc:sldMk cId="2512266364" sldId="481"/>
            <ac:inkMk id="18" creationId="{3B5B0D65-364C-FEB9-8FEB-48920F38C352}"/>
          </ac:inkMkLst>
        </pc:inkChg>
        <pc:inkChg chg="add del">
          <ac:chgData name="Tim Cook" userId="d1c7cfb340f2c7ab" providerId="LiveId" clId="{32BDCE47-5BA2-4BF2-8410-AA9B0C07D908}" dt="2023-04-03T01:15:07.029" v="456"/>
          <ac:inkMkLst>
            <pc:docMk/>
            <pc:sldMk cId="2512266364" sldId="481"/>
            <ac:inkMk id="19" creationId="{0BE99873-B317-40EF-B655-E9A6196E6EA3}"/>
          </ac:inkMkLst>
        </pc:inkChg>
        <pc:inkChg chg="add del mod">
          <ac:chgData name="Tim Cook" userId="d1c7cfb340f2c7ab" providerId="LiveId" clId="{32BDCE47-5BA2-4BF2-8410-AA9B0C07D908}" dt="2023-04-03T01:15:17.279" v="484"/>
          <ac:inkMkLst>
            <pc:docMk/>
            <pc:sldMk cId="2512266364" sldId="481"/>
            <ac:inkMk id="20" creationId="{E2AE8DEA-C2CA-6082-A8D6-09EE195B7FF6}"/>
          </ac:inkMkLst>
        </pc:inkChg>
        <pc:inkChg chg="add del mod">
          <ac:chgData name="Tim Cook" userId="d1c7cfb340f2c7ab" providerId="LiveId" clId="{32BDCE47-5BA2-4BF2-8410-AA9B0C07D908}" dt="2023-04-03T01:15:17.279" v="483"/>
          <ac:inkMkLst>
            <pc:docMk/>
            <pc:sldMk cId="2512266364" sldId="481"/>
            <ac:inkMk id="21" creationId="{1BB45455-ED34-6C14-445D-7DE021D75767}"/>
          </ac:inkMkLst>
        </pc:inkChg>
        <pc:inkChg chg="add del mod">
          <ac:chgData name="Tim Cook" userId="d1c7cfb340f2c7ab" providerId="LiveId" clId="{32BDCE47-5BA2-4BF2-8410-AA9B0C07D908}" dt="2023-04-03T01:15:17.279" v="486"/>
          <ac:inkMkLst>
            <pc:docMk/>
            <pc:sldMk cId="2512266364" sldId="481"/>
            <ac:inkMk id="22" creationId="{6139C30E-F442-508D-2BBB-B660950C6EB9}"/>
          </ac:inkMkLst>
        </pc:inkChg>
        <pc:inkChg chg="add del mod">
          <ac:chgData name="Tim Cook" userId="d1c7cfb340f2c7ab" providerId="LiveId" clId="{32BDCE47-5BA2-4BF2-8410-AA9B0C07D908}" dt="2023-04-03T01:15:17.279" v="482"/>
          <ac:inkMkLst>
            <pc:docMk/>
            <pc:sldMk cId="2512266364" sldId="481"/>
            <ac:inkMk id="23" creationId="{7B81F71F-69EC-3B9A-BD7A-0FE166E1840C}"/>
          </ac:inkMkLst>
        </pc:inkChg>
        <pc:inkChg chg="add del mod">
          <ac:chgData name="Tim Cook" userId="d1c7cfb340f2c7ab" providerId="LiveId" clId="{32BDCE47-5BA2-4BF2-8410-AA9B0C07D908}" dt="2023-04-03T01:15:17.279" v="485"/>
          <ac:inkMkLst>
            <pc:docMk/>
            <pc:sldMk cId="2512266364" sldId="481"/>
            <ac:inkMk id="24" creationId="{33A89882-8221-B4E1-31A0-A2F308583A11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26" creationId="{6FF176C9-9E68-B2AD-FB40-9E25AEDFAF7B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28" creationId="{B5BD00AC-AECF-4865-97E7-C9A1285211DD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0" creationId="{DBB8D53F-7F80-37E8-F98A-B09706F3D542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1" creationId="{8F009049-0B92-8197-3042-C041F1481B02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2" creationId="{0107E501-5A6D-479A-65FD-FF07A530018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3" creationId="{C374AA36-1E2A-A0D5-7AE7-2EC2884BA19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4" creationId="{C1504051-8A3F-8D7A-8863-93376739743F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5" creationId="{69125D40-7913-45DA-29B2-0D2DF04161CD}"/>
          </ac:inkMkLst>
        </pc:inkChg>
        <pc:inkChg chg="add del">
          <ac:chgData name="Tim Cook" userId="d1c7cfb340f2c7ab" providerId="LiveId" clId="{32BDCE47-5BA2-4BF2-8410-AA9B0C07D908}" dt="2023-04-03T01:15:19.889" v="489"/>
          <ac:inkMkLst>
            <pc:docMk/>
            <pc:sldMk cId="2512266364" sldId="481"/>
            <ac:inkMk id="37" creationId="{68B67129-52BB-BDC3-6239-19E17D6DB67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8" creationId="{B28FEC87-03DA-EB6F-05D4-AFDBFA49264B}"/>
          </ac:inkMkLst>
        </pc:inkChg>
        <pc:inkChg chg="add del mod">
          <ac:chgData name="Tim Cook" userId="d1c7cfb340f2c7ab" providerId="LiveId" clId="{32BDCE47-5BA2-4BF2-8410-AA9B0C07D908}" dt="2023-04-03T01:15:28.421" v="498"/>
          <ac:inkMkLst>
            <pc:docMk/>
            <pc:sldMk cId="2512266364" sldId="481"/>
            <ac:inkMk id="39" creationId="{BC787A5B-BF11-8A4F-2A2A-7DA1E027DC23}"/>
          </ac:inkMkLst>
        </pc:inkChg>
        <pc:inkChg chg="add del mod">
          <ac:chgData name="Tim Cook" userId="d1c7cfb340f2c7ab" providerId="LiveId" clId="{32BDCE47-5BA2-4BF2-8410-AA9B0C07D908}" dt="2023-04-03T01:15:28.421" v="497"/>
          <ac:inkMkLst>
            <pc:docMk/>
            <pc:sldMk cId="2512266364" sldId="481"/>
            <ac:inkMk id="40" creationId="{6BFB6DB6-DC4A-9596-1268-2F5415C018D7}"/>
          </ac:inkMkLst>
        </pc:inkChg>
        <pc:inkChg chg="add del mod">
          <ac:chgData name="Tim Cook" userId="d1c7cfb340f2c7ab" providerId="LiveId" clId="{32BDCE47-5BA2-4BF2-8410-AA9B0C07D908}" dt="2023-04-03T01:15:28.421" v="499"/>
          <ac:inkMkLst>
            <pc:docMk/>
            <pc:sldMk cId="2512266364" sldId="481"/>
            <ac:inkMk id="41" creationId="{8F2EAE92-4F4D-E187-F26E-46BBF0B14D15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2" creationId="{60ABEE22-CEC9-9F6D-2BD7-8AFAE09E7023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3" creationId="{A15039B6-280F-0081-B1D4-E0A1BC3CBC18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5" creationId="{F2CB6633-188F-2D38-700C-C8E23364F00C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6" creationId="{2FEA7BAB-0013-15D2-BC38-6138CBAADC6F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7" creationId="{FCE47371-044F-9EAC-C0E7-B32D53E658E7}"/>
          </ac:inkMkLst>
        </pc:inkChg>
        <pc:inkChg chg="add del">
          <ac:chgData name="Tim Cook" userId="d1c7cfb340f2c7ab" providerId="LiveId" clId="{32BDCE47-5BA2-4BF2-8410-AA9B0C07D908}" dt="2023-04-03T01:15:33.848" v="507"/>
          <ac:inkMkLst>
            <pc:docMk/>
            <pc:sldMk cId="2512266364" sldId="481"/>
            <ac:inkMk id="49" creationId="{360EEEED-6833-5DCF-C98E-7438F309857F}"/>
          </ac:inkMkLst>
        </pc:inkChg>
        <pc:inkChg chg="add del">
          <ac:chgData name="Tim Cook" userId="d1c7cfb340f2c7ab" providerId="LiveId" clId="{32BDCE47-5BA2-4BF2-8410-AA9B0C07D908}" dt="2023-04-03T01:15:33.848" v="506"/>
          <ac:inkMkLst>
            <pc:docMk/>
            <pc:sldMk cId="2512266364" sldId="481"/>
            <ac:inkMk id="50" creationId="{E73E55B8-24FB-BAB9-CDBA-DDD0893C021A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1" creationId="{38DBC052-ABD9-6653-835C-F7A098A0F75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2" creationId="{41F4E08E-CF95-F1AC-401A-EA8EEDA183B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3" creationId="{561BDE52-C982-C808-6D8A-630BB0C1A719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4" creationId="{2A28050F-9857-F45C-B5E9-FDD3699AE434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5" creationId="{B6B2F814-D9CF-1787-127A-F50ABA0BCEB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6" creationId="{2427893D-6081-133F-D455-4863831DF16B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58" creationId="{456FDB1B-DF01-5F32-42C2-6A7A3EAC26EB}"/>
          </ac:inkMkLst>
        </pc:inkChg>
        <pc:inkChg chg="add del">
          <ac:chgData name="Tim Cook" userId="d1c7cfb340f2c7ab" providerId="LiveId" clId="{32BDCE47-5BA2-4BF2-8410-AA9B0C07D908}" dt="2023-04-03T01:15:43.973" v="524"/>
          <ac:inkMkLst>
            <pc:docMk/>
            <pc:sldMk cId="2512266364" sldId="481"/>
            <ac:inkMk id="59" creationId="{98ECE847-16D2-D0E6-A8BF-B93C0BE57E7C}"/>
          </ac:inkMkLst>
        </pc:inkChg>
        <pc:inkChg chg="add del">
          <ac:chgData name="Tim Cook" userId="d1c7cfb340f2c7ab" providerId="LiveId" clId="{32BDCE47-5BA2-4BF2-8410-AA9B0C07D908}" dt="2023-04-03T01:15:43.988" v="527"/>
          <ac:inkMkLst>
            <pc:docMk/>
            <pc:sldMk cId="2512266364" sldId="481"/>
            <ac:inkMk id="60" creationId="{A4093176-F6A0-3782-4BE5-899A372300A9}"/>
          </ac:inkMkLst>
        </pc:inkChg>
        <pc:inkChg chg="add del">
          <ac:chgData name="Tim Cook" userId="d1c7cfb340f2c7ab" providerId="LiveId" clId="{32BDCE47-5BA2-4BF2-8410-AA9B0C07D908}" dt="2023-04-03T01:15:43.973" v="523"/>
          <ac:inkMkLst>
            <pc:docMk/>
            <pc:sldMk cId="2512266364" sldId="481"/>
            <ac:inkMk id="61" creationId="{72DDC949-1F82-E728-018B-968493892494}"/>
          </ac:inkMkLst>
        </pc:inkChg>
        <pc:inkChg chg="add del">
          <ac:chgData name="Tim Cook" userId="d1c7cfb340f2c7ab" providerId="LiveId" clId="{32BDCE47-5BA2-4BF2-8410-AA9B0C07D908}" dt="2023-04-03T01:15:43.973" v="525"/>
          <ac:inkMkLst>
            <pc:docMk/>
            <pc:sldMk cId="2512266364" sldId="481"/>
            <ac:inkMk id="62" creationId="{6B6E7F61-C010-133D-91B5-6C69FCF27EFC}"/>
          </ac:inkMkLst>
        </pc:inkChg>
        <pc:inkChg chg="add del">
          <ac:chgData name="Tim Cook" userId="d1c7cfb340f2c7ab" providerId="LiveId" clId="{32BDCE47-5BA2-4BF2-8410-AA9B0C07D908}" dt="2023-04-03T01:15:43.973" v="522"/>
          <ac:inkMkLst>
            <pc:docMk/>
            <pc:sldMk cId="2512266364" sldId="481"/>
            <ac:inkMk id="63" creationId="{1E3AA627-91A4-95E2-0614-49D6D0F7F951}"/>
          </ac:inkMkLst>
        </pc:inkChg>
        <pc:inkChg chg="add del">
          <ac:chgData name="Tim Cook" userId="d1c7cfb340f2c7ab" providerId="LiveId" clId="{32BDCE47-5BA2-4BF2-8410-AA9B0C07D908}" dt="2023-04-03T01:15:43.988" v="526"/>
          <ac:inkMkLst>
            <pc:docMk/>
            <pc:sldMk cId="2512266364" sldId="481"/>
            <ac:inkMk id="64" creationId="{B88775B8-CD96-90E2-32DC-E00C14F4786F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5" creationId="{2FFAA569-72D0-3A3C-F2C0-A9BDD5DDE4C1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6" creationId="{426F3095-CDF5-C369-404E-455C9698057E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7" creationId="{0FB54CB6-B901-422D-7C5D-EFA11FBD5450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8" creationId="{CB34051C-53A8-13CB-FD71-27B8BCA79882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9" creationId="{A23B946A-AB35-3A00-37EC-C820C112A527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70" creationId="{1B8F3859-F619-6A11-6073-3CE44F5E66CA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71" creationId="{7267F301-499C-A378-BC8C-6BF0B16712D1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72" creationId="{9D246ED7-F35D-B8C7-2949-173D8993C687}"/>
          </ac:inkMkLst>
        </pc:inkChg>
        <pc:inkChg chg="add del mod">
          <ac:chgData name="Tim Cook" userId="d1c7cfb340f2c7ab" providerId="LiveId" clId="{32BDCE47-5BA2-4BF2-8410-AA9B0C07D908}" dt="2023-04-03T01:15:55.675" v="547"/>
          <ac:inkMkLst>
            <pc:docMk/>
            <pc:sldMk cId="2512266364" sldId="481"/>
            <ac:inkMk id="75" creationId="{B1D5018C-7FCC-A39B-7C69-30DEC77864FC}"/>
          </ac:inkMkLst>
        </pc:inkChg>
        <pc:inkChg chg="add del mod">
          <ac:chgData name="Tim Cook" userId="d1c7cfb340f2c7ab" providerId="LiveId" clId="{32BDCE47-5BA2-4BF2-8410-AA9B0C07D908}" dt="2023-04-03T01:15:55.675" v="546"/>
          <ac:inkMkLst>
            <pc:docMk/>
            <pc:sldMk cId="2512266364" sldId="481"/>
            <ac:inkMk id="76" creationId="{AE55972E-19B4-E69F-09D1-2F25385135CC}"/>
          </ac:inkMkLst>
        </pc:inkChg>
        <pc:inkChg chg="add del mod">
          <ac:chgData name="Tim Cook" userId="d1c7cfb340f2c7ab" providerId="LiveId" clId="{32BDCE47-5BA2-4BF2-8410-AA9B0C07D908}" dt="2023-04-03T01:15:55.675" v="548"/>
          <ac:inkMkLst>
            <pc:docMk/>
            <pc:sldMk cId="2512266364" sldId="481"/>
            <ac:inkMk id="77" creationId="{3F5715F7-60FB-9C37-74F5-DB4509E2CE0C}"/>
          </ac:inkMkLst>
        </pc:inkChg>
        <pc:inkChg chg="add del">
          <ac:chgData name="Tim Cook" userId="d1c7cfb340f2c7ab" providerId="LiveId" clId="{32BDCE47-5BA2-4BF2-8410-AA9B0C07D908}" dt="2023-04-03T01:15:55.675" v="544"/>
          <ac:inkMkLst>
            <pc:docMk/>
            <pc:sldMk cId="2512266364" sldId="481"/>
            <ac:inkMk id="79" creationId="{68C67439-7983-4F65-91F5-61C24A66ECA9}"/>
          </ac:inkMkLst>
        </pc:inkChg>
        <pc:inkChg chg="add del">
          <ac:chgData name="Tim Cook" userId="d1c7cfb340f2c7ab" providerId="LiveId" clId="{32BDCE47-5BA2-4BF2-8410-AA9B0C07D908}" dt="2023-04-03T01:15:55.675" v="549"/>
          <ac:inkMkLst>
            <pc:docMk/>
            <pc:sldMk cId="2512266364" sldId="481"/>
            <ac:inkMk id="80" creationId="{CFCDB4D2-2895-44FC-73CD-667F9DD2FE69}"/>
          </ac:inkMkLst>
        </pc:inkChg>
        <pc:inkChg chg="add del">
          <ac:chgData name="Tim Cook" userId="d1c7cfb340f2c7ab" providerId="LiveId" clId="{32BDCE47-5BA2-4BF2-8410-AA9B0C07D908}" dt="2023-04-03T01:15:55.675" v="545"/>
          <ac:inkMkLst>
            <pc:docMk/>
            <pc:sldMk cId="2512266364" sldId="481"/>
            <ac:inkMk id="81" creationId="{568B3B83-F3C2-FFD9-1282-73431528132E}"/>
          </ac:inkMkLst>
        </pc:inkChg>
        <pc:inkChg chg="add del">
          <ac:chgData name="Tim Cook" userId="d1c7cfb340f2c7ab" providerId="LiveId" clId="{32BDCE47-5BA2-4BF2-8410-AA9B0C07D908}" dt="2023-04-03T01:15:59.757" v="557"/>
          <ac:inkMkLst>
            <pc:docMk/>
            <pc:sldMk cId="2512266364" sldId="481"/>
            <ac:inkMk id="82" creationId="{20EC463A-5198-91D2-5159-71F9B8F5E083}"/>
          </ac:inkMkLst>
        </pc:inkChg>
        <pc:inkChg chg="add del">
          <ac:chgData name="Tim Cook" userId="d1c7cfb340f2c7ab" providerId="LiveId" clId="{32BDCE47-5BA2-4BF2-8410-AA9B0C07D908}" dt="2023-04-03T01:15:59.757" v="561"/>
          <ac:inkMkLst>
            <pc:docMk/>
            <pc:sldMk cId="2512266364" sldId="481"/>
            <ac:inkMk id="83" creationId="{2C399EB9-C164-6ED2-F843-D31042477982}"/>
          </ac:inkMkLst>
        </pc:inkChg>
        <pc:inkChg chg="add del">
          <ac:chgData name="Tim Cook" userId="d1c7cfb340f2c7ab" providerId="LiveId" clId="{32BDCE47-5BA2-4BF2-8410-AA9B0C07D908}" dt="2023-04-03T01:15:59.757" v="560"/>
          <ac:inkMkLst>
            <pc:docMk/>
            <pc:sldMk cId="2512266364" sldId="481"/>
            <ac:inkMk id="84" creationId="{C6EEDE25-E786-8025-BB4C-4D9FFACF1AB5}"/>
          </ac:inkMkLst>
        </pc:inkChg>
        <pc:inkChg chg="add del">
          <ac:chgData name="Tim Cook" userId="d1c7cfb340f2c7ab" providerId="LiveId" clId="{32BDCE47-5BA2-4BF2-8410-AA9B0C07D908}" dt="2023-04-03T01:15:59.757" v="556"/>
          <ac:inkMkLst>
            <pc:docMk/>
            <pc:sldMk cId="2512266364" sldId="481"/>
            <ac:inkMk id="85" creationId="{64109759-2FBE-3402-1CC4-881CB4E77BA4}"/>
          </ac:inkMkLst>
        </pc:inkChg>
        <pc:inkChg chg="add del">
          <ac:chgData name="Tim Cook" userId="d1c7cfb340f2c7ab" providerId="LiveId" clId="{32BDCE47-5BA2-4BF2-8410-AA9B0C07D908}" dt="2023-04-03T01:15:59.757" v="558"/>
          <ac:inkMkLst>
            <pc:docMk/>
            <pc:sldMk cId="2512266364" sldId="481"/>
            <ac:inkMk id="86" creationId="{5DD677CC-D92A-0D29-389F-F69D26EACDCF}"/>
          </ac:inkMkLst>
        </pc:inkChg>
        <pc:inkChg chg="add del">
          <ac:chgData name="Tim Cook" userId="d1c7cfb340f2c7ab" providerId="LiveId" clId="{32BDCE47-5BA2-4BF2-8410-AA9B0C07D908}" dt="2023-04-03T01:15:59.757" v="559"/>
          <ac:inkMkLst>
            <pc:docMk/>
            <pc:sldMk cId="2512266364" sldId="481"/>
            <ac:inkMk id="87" creationId="{8AC26DD4-2D63-D0AE-1D20-7378B10DF4C9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88" creationId="{255368B0-2550-87EC-3E03-B25547669D61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89" creationId="{9245B436-AF31-4F2C-C855-8BA8E87F4967}"/>
          </ac:inkMkLst>
        </pc:inkChg>
        <pc:inkChg chg="add del mod">
          <ac:chgData name="Tim Cook" userId="d1c7cfb340f2c7ab" providerId="LiveId" clId="{32BDCE47-5BA2-4BF2-8410-AA9B0C07D908}" dt="2023-04-03T01:16:06.121" v="570"/>
          <ac:inkMkLst>
            <pc:docMk/>
            <pc:sldMk cId="2512266364" sldId="481"/>
            <ac:inkMk id="90" creationId="{88A9EC05-7A4A-6718-CC4C-4ABBB155862D}"/>
          </ac:inkMkLst>
        </pc:inkChg>
        <pc:inkChg chg="add del mod">
          <ac:chgData name="Tim Cook" userId="d1c7cfb340f2c7ab" providerId="LiveId" clId="{32BDCE47-5BA2-4BF2-8410-AA9B0C07D908}" dt="2023-04-03T01:16:06.121" v="569"/>
          <ac:inkMkLst>
            <pc:docMk/>
            <pc:sldMk cId="2512266364" sldId="481"/>
            <ac:inkMk id="91" creationId="{A769263C-CBA2-190F-57B7-F03EED4A7A53}"/>
          </ac:inkMkLst>
        </pc:inkChg>
        <pc:inkChg chg="add del mod">
          <ac:chgData name="Tim Cook" userId="d1c7cfb340f2c7ab" providerId="LiveId" clId="{32BDCE47-5BA2-4BF2-8410-AA9B0C07D908}" dt="2023-04-03T01:16:06.105" v="568"/>
          <ac:inkMkLst>
            <pc:docMk/>
            <pc:sldMk cId="2512266364" sldId="481"/>
            <ac:inkMk id="92" creationId="{5F04C1FF-E1E2-61A5-0D04-35CCF0182FDC}"/>
          </ac:inkMkLst>
        </pc:inkChg>
        <pc:inkChg chg="add del mod">
          <ac:chgData name="Tim Cook" userId="d1c7cfb340f2c7ab" providerId="LiveId" clId="{32BDCE47-5BA2-4BF2-8410-AA9B0C07D908}" dt="2023-04-03T01:17:15.309" v="604"/>
          <ac:inkMkLst>
            <pc:docMk/>
            <pc:sldMk cId="2512266364" sldId="481"/>
            <ac:inkMk id="94" creationId="{39B0441C-06BE-6EEF-7713-F14A26666AF0}"/>
          </ac:inkMkLst>
        </pc:inkChg>
        <pc:inkChg chg="add mod">
          <ac:chgData name="Tim Cook" userId="d1c7cfb340f2c7ab" providerId="LiveId" clId="{32BDCE47-5BA2-4BF2-8410-AA9B0C07D908}" dt="2023-04-03T01:17:18.613" v="608"/>
          <ac:inkMkLst>
            <pc:docMk/>
            <pc:sldMk cId="2512266364" sldId="481"/>
            <ac:inkMk id="95" creationId="{4F0D2195-5697-B0B1-F4A8-40DD67ED3605}"/>
          </ac:inkMkLst>
        </pc:inkChg>
        <pc:inkChg chg="add del mod">
          <ac:chgData name="Tim Cook" userId="d1c7cfb340f2c7ab" providerId="LiveId" clId="{32BDCE47-5BA2-4BF2-8410-AA9B0C07D908}" dt="2023-04-03T01:17:15.309" v="605"/>
          <ac:inkMkLst>
            <pc:docMk/>
            <pc:sldMk cId="2512266364" sldId="481"/>
            <ac:inkMk id="96" creationId="{8C354CA4-7458-D171-53DD-3D264CE5A86A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98" creationId="{8EC07E83-8CE9-BE51-5248-3C628DD1B6AF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99" creationId="{AA855FE6-8C8C-ABFB-3173-9FCBC47AB5CB}"/>
          </ac:inkMkLst>
        </pc:inkChg>
        <pc:inkChg chg="add del mod">
          <ac:chgData name="Tim Cook" userId="d1c7cfb340f2c7ab" providerId="LiveId" clId="{32BDCE47-5BA2-4BF2-8410-AA9B0C07D908}" dt="2023-04-03T01:16:13.628" v="579"/>
          <ac:inkMkLst>
            <pc:docMk/>
            <pc:sldMk cId="2512266364" sldId="481"/>
            <ac:inkMk id="100" creationId="{A1F29D6F-9F0F-C583-CECF-2D623BB2FA83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02" creationId="{A2464492-4138-2455-A7E9-6131493C5DF1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03" creationId="{53C46284-A51A-93D3-239F-2461C1F74AB7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5" creationId="{AFBE57A5-D2CA-B4D6-5D94-C841014053A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6" creationId="{F7A8C4D5-1668-1460-9C2B-D129691043B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7" creationId="{FDF70381-A20D-00B4-C8B4-98FD8FC41B51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8" creationId="{5E72D4D1-E12E-463C-2E8E-E3D979C0C51A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9" creationId="{F513438D-0F1F-F777-A995-7310C7EE36FD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0" creationId="{C1D6CA80-86D3-D2D0-2479-F168ADB936F2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1" creationId="{5878C79A-DF6F-7460-00F6-5C894794BD8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2" creationId="{094787D4-59FC-F199-F3BD-F42A61DDDAA7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3" creationId="{9CE37AC5-5CFC-B880-4DFA-6A58D77E7F05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16" creationId="{0CD520B0-8ACD-21A8-D4D6-07EB1CF99CB7}"/>
          </ac:inkMkLst>
        </pc:inkChg>
        <pc:inkChg chg="add del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17" creationId="{B4124672-6905-8240-59A1-15FACABE0B98}"/>
          </ac:inkMkLst>
        </pc:inkChg>
        <pc:inkChg chg="add">
          <ac:chgData name="Tim Cook" userId="d1c7cfb340f2c7ab" providerId="LiveId" clId="{32BDCE47-5BA2-4BF2-8410-AA9B0C07D908}" dt="2023-04-03T01:17:26.821" v="611" actId="9405"/>
          <ac:inkMkLst>
            <pc:docMk/>
            <pc:sldMk cId="2512266364" sldId="481"/>
            <ac:inkMk id="119" creationId="{3FB23C70-F719-7BCF-2E3D-9A3E7B188CDB}"/>
          </ac:inkMkLst>
        </pc:inkChg>
      </pc:sldChg>
      <pc:sldChg chg="addSp delSp modSp new mod">
        <pc:chgData name="Tim Cook" userId="d1c7cfb340f2c7ab" providerId="LiveId" clId="{32BDCE47-5BA2-4BF2-8410-AA9B0C07D908}" dt="2023-04-03T01:33:38.487" v="1094" actId="9405"/>
        <pc:sldMkLst>
          <pc:docMk/>
          <pc:sldMk cId="1472492200" sldId="482"/>
        </pc:sldMkLst>
        <pc:spChg chg="mod">
          <ac:chgData name="Tim Cook" userId="d1c7cfb340f2c7ab" providerId="LiveId" clId="{32BDCE47-5BA2-4BF2-8410-AA9B0C07D908}" dt="2023-04-02T22:45:51.143" v="240" actId="20577"/>
          <ac:spMkLst>
            <pc:docMk/>
            <pc:sldMk cId="1472492200" sldId="482"/>
            <ac:spMk id="2" creationId="{D9706905-C1A7-DA5D-57BD-6751946AD3ED}"/>
          </ac:spMkLst>
        </pc:spChg>
        <pc:spChg chg="del">
          <ac:chgData name="Tim Cook" userId="d1c7cfb340f2c7ab" providerId="LiveId" clId="{32BDCE47-5BA2-4BF2-8410-AA9B0C07D908}" dt="2023-04-02T22:58:25.488" v="242" actId="478"/>
          <ac:spMkLst>
            <pc:docMk/>
            <pc:sldMk cId="1472492200" sldId="482"/>
            <ac:spMk id="3" creationId="{7FFA802B-92BA-2242-D8C0-E9E34D9AA8F8}"/>
          </ac:spMkLst>
        </pc:spChg>
        <pc:grpChg chg="del mod">
          <ac:chgData name="Tim Cook" userId="d1c7cfb340f2c7ab" providerId="LiveId" clId="{32BDCE47-5BA2-4BF2-8410-AA9B0C07D908}" dt="2023-04-03T01:32:52.107" v="1054"/>
          <ac:grpSpMkLst>
            <pc:docMk/>
            <pc:sldMk cId="1472492200" sldId="482"/>
            <ac:grpSpMk id="5" creationId="{F19B2659-DB40-3D2F-2220-E8FC950BA8EA}"/>
          </ac:grpSpMkLst>
        </pc:grpChg>
        <pc:grpChg chg="del mod">
          <ac:chgData name="Tim Cook" userId="d1c7cfb340f2c7ab" providerId="LiveId" clId="{32BDCE47-5BA2-4BF2-8410-AA9B0C07D908}" dt="2023-04-03T01:32:59.997" v="1061"/>
          <ac:grpSpMkLst>
            <pc:docMk/>
            <pc:sldMk cId="1472492200" sldId="482"/>
            <ac:grpSpMk id="9" creationId="{60A6E9FC-370F-C1B6-B12B-8D57283CAA16}"/>
          </ac:grpSpMkLst>
        </pc:grpChg>
        <pc:grpChg chg="del mod">
          <ac:chgData name="Tim Cook" userId="d1c7cfb340f2c7ab" providerId="LiveId" clId="{32BDCE47-5BA2-4BF2-8410-AA9B0C07D908}" dt="2023-04-03T01:33:07.839" v="1072"/>
          <ac:grpSpMkLst>
            <pc:docMk/>
            <pc:sldMk cId="1472492200" sldId="482"/>
            <ac:grpSpMk id="15" creationId="{C0C1705B-0C5F-BCD6-53D8-1D53D4361CAA}"/>
          </ac:grpSpMkLst>
        </pc:grpChg>
        <pc:grpChg chg="del mod">
          <ac:chgData name="Tim Cook" userId="d1c7cfb340f2c7ab" providerId="LiveId" clId="{32BDCE47-5BA2-4BF2-8410-AA9B0C07D908}" dt="2023-04-03T01:33:11.753" v="1077"/>
          <ac:grpSpMkLst>
            <pc:docMk/>
            <pc:sldMk cId="1472492200" sldId="482"/>
            <ac:grpSpMk id="17" creationId="{AC0B73A9-09A5-EE5A-E5EB-9176F7CBBCEC}"/>
          </ac:grpSpMkLst>
        </pc:grpChg>
        <pc:grpChg chg="del mod">
          <ac:chgData name="Tim Cook" userId="d1c7cfb340f2c7ab" providerId="LiveId" clId="{32BDCE47-5BA2-4BF2-8410-AA9B0C07D908}" dt="2023-04-03T01:33:15.301" v="1079"/>
          <ac:grpSpMkLst>
            <pc:docMk/>
            <pc:sldMk cId="1472492200" sldId="482"/>
            <ac:grpSpMk id="20" creationId="{1DCE7DB0-B9CE-03C8-F56F-08B0626895EC}"/>
          </ac:grpSpMkLst>
        </pc:grpChg>
        <pc:grpChg chg="mod">
          <ac:chgData name="Tim Cook" userId="d1c7cfb340f2c7ab" providerId="LiveId" clId="{32BDCE47-5BA2-4BF2-8410-AA9B0C07D908}" dt="2023-04-03T01:33:15.301" v="1079"/>
          <ac:grpSpMkLst>
            <pc:docMk/>
            <pc:sldMk cId="1472492200" sldId="482"/>
            <ac:grpSpMk id="22" creationId="{DD41A322-F6B5-7FFF-94D4-C18900E91A1A}"/>
          </ac:grpSpMkLst>
        </pc:grpChg>
        <pc:grpChg chg="mod">
          <ac:chgData name="Tim Cook" userId="d1c7cfb340f2c7ab" providerId="LiveId" clId="{32BDCE47-5BA2-4BF2-8410-AA9B0C07D908}" dt="2023-04-03T01:33:18.829" v="1082"/>
          <ac:grpSpMkLst>
            <pc:docMk/>
            <pc:sldMk cId="1472492200" sldId="482"/>
            <ac:grpSpMk id="25" creationId="{99EF56BD-824E-9DBE-628A-5B9B3553DC79}"/>
          </ac:grpSpMkLst>
        </pc:grpChg>
        <pc:grpChg chg="del mod">
          <ac:chgData name="Tim Cook" userId="d1c7cfb340f2c7ab" providerId="LiveId" clId="{32BDCE47-5BA2-4BF2-8410-AA9B0C07D908}" dt="2023-04-03T01:33:27.521" v="1086"/>
          <ac:grpSpMkLst>
            <pc:docMk/>
            <pc:sldMk cId="1472492200" sldId="482"/>
            <ac:grpSpMk id="28" creationId="{93352823-D3AA-DB2A-0EC2-B8A39359E3F3}"/>
          </ac:grpSpMkLst>
        </pc:grpChg>
        <pc:grpChg chg="mod">
          <ac:chgData name="Tim Cook" userId="d1c7cfb340f2c7ab" providerId="LiveId" clId="{32BDCE47-5BA2-4BF2-8410-AA9B0C07D908}" dt="2023-04-03T01:33:30.172" v="1090"/>
          <ac:grpSpMkLst>
            <pc:docMk/>
            <pc:sldMk cId="1472492200" sldId="482"/>
            <ac:grpSpMk id="31" creationId="{007A2ED3-768A-2D3C-9A04-2D564AD30ACC}"/>
          </ac:grpSpMkLst>
        </pc:grpChg>
        <pc:inkChg chg="add del mod">
          <ac:chgData name="Tim Cook" userId="d1c7cfb340f2c7ab" providerId="LiveId" clId="{32BDCE47-5BA2-4BF2-8410-AA9B0C07D908}" dt="2023-04-03T01:32:53.522" v="1055"/>
          <ac:inkMkLst>
            <pc:docMk/>
            <pc:sldMk cId="1472492200" sldId="482"/>
            <ac:inkMk id="3" creationId="{24CBE1D6-9875-54A2-ECE7-FF679F19D8C8}"/>
          </ac:inkMkLst>
        </pc:inkChg>
        <pc:inkChg chg="add del mod">
          <ac:chgData name="Tim Cook" userId="d1c7cfb340f2c7ab" providerId="LiveId" clId="{32BDCE47-5BA2-4BF2-8410-AA9B0C07D908}" dt="2023-04-03T01:32:52.107" v="1054"/>
          <ac:inkMkLst>
            <pc:docMk/>
            <pc:sldMk cId="1472492200" sldId="482"/>
            <ac:inkMk id="4" creationId="{D6CD8D6C-703E-3291-78EF-6B6BE14EBFB3}"/>
          </ac:inkMkLst>
        </pc:inkChg>
        <pc:inkChg chg="add del mod">
          <ac:chgData name="Tim Cook" userId="d1c7cfb340f2c7ab" providerId="LiveId" clId="{32BDCE47-5BA2-4BF2-8410-AA9B0C07D908}" dt="2023-04-03T01:32:59.997" v="1060"/>
          <ac:inkMkLst>
            <pc:docMk/>
            <pc:sldMk cId="1472492200" sldId="482"/>
            <ac:inkMk id="6" creationId="{2C6F3896-940E-C3DE-DAFA-173ADE8E6FC5}"/>
          </ac:inkMkLst>
        </pc:inkChg>
        <pc:inkChg chg="add del mod">
          <ac:chgData name="Tim Cook" userId="d1c7cfb340f2c7ab" providerId="LiveId" clId="{32BDCE47-5BA2-4BF2-8410-AA9B0C07D908}" dt="2023-04-03T01:32:59.997" v="1062"/>
          <ac:inkMkLst>
            <pc:docMk/>
            <pc:sldMk cId="1472492200" sldId="482"/>
            <ac:inkMk id="7" creationId="{AEA597E3-95E0-7357-9163-4F108859610B}"/>
          </ac:inkMkLst>
        </pc:inkChg>
        <pc:inkChg chg="add del mod">
          <ac:chgData name="Tim Cook" userId="d1c7cfb340f2c7ab" providerId="LiveId" clId="{32BDCE47-5BA2-4BF2-8410-AA9B0C07D908}" dt="2023-04-03T01:32:59.997" v="1061"/>
          <ac:inkMkLst>
            <pc:docMk/>
            <pc:sldMk cId="1472492200" sldId="482"/>
            <ac:inkMk id="8" creationId="{FA54DCA9-2BF6-5EA4-09E4-CB771CC43116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0" creationId="{6F451D0E-EF34-5047-3D52-0C35D526ABBE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1" creationId="{40011022-F682-E286-4993-439E38707441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2" creationId="{A18EB5EA-2E4F-250B-E18D-8386A72A38BB}"/>
          </ac:inkMkLst>
        </pc:inkChg>
        <pc:inkChg chg="add del mod">
          <ac:chgData name="Tim Cook" userId="d1c7cfb340f2c7ab" providerId="LiveId" clId="{32BDCE47-5BA2-4BF2-8410-AA9B0C07D908}" dt="2023-04-03T01:33:06.066" v="1070"/>
          <ac:inkMkLst>
            <pc:docMk/>
            <pc:sldMk cId="1472492200" sldId="482"/>
            <ac:inkMk id="13" creationId="{0B8FC43A-C479-DE20-B0E6-770A172BB6E4}"/>
          </ac:inkMkLst>
        </pc:inkChg>
        <pc:inkChg chg="add del mod">
          <ac:chgData name="Tim Cook" userId="d1c7cfb340f2c7ab" providerId="LiveId" clId="{32BDCE47-5BA2-4BF2-8410-AA9B0C07D908}" dt="2023-04-03T01:33:06.050" v="1069"/>
          <ac:inkMkLst>
            <pc:docMk/>
            <pc:sldMk cId="1472492200" sldId="482"/>
            <ac:inkMk id="14" creationId="{CBDE67AF-B867-2C5F-9730-EA06E72A465E}"/>
          </ac:inkMkLst>
        </pc:inkChg>
        <pc:inkChg chg="add del mod">
          <ac:chgData name="Tim Cook" userId="d1c7cfb340f2c7ab" providerId="LiveId" clId="{32BDCE47-5BA2-4BF2-8410-AA9B0C07D908}" dt="2023-04-03T01:33:08.394" v="1073"/>
          <ac:inkMkLst>
            <pc:docMk/>
            <pc:sldMk cId="1472492200" sldId="482"/>
            <ac:inkMk id="16" creationId="{D1888E19-41FE-0D37-22FA-6234F4448BE1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8" creationId="{F884F954-3548-A27A-C02A-F766D1AA40C3}"/>
          </ac:inkMkLst>
        </pc:inkChg>
        <pc:inkChg chg="add del">
          <ac:chgData name="Tim Cook" userId="d1c7cfb340f2c7ab" providerId="LiveId" clId="{32BDCE47-5BA2-4BF2-8410-AA9B0C07D908}" dt="2023-04-03T01:33:11.675" v="1076"/>
          <ac:inkMkLst>
            <pc:docMk/>
            <pc:sldMk cId="1472492200" sldId="482"/>
            <ac:inkMk id="19" creationId="{F40164EA-ABA8-04EE-1403-8449CC00F53B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21" creationId="{BC5D4CF4-F1AF-5117-9673-40577036BE8B}"/>
          </ac:inkMkLst>
        </pc:inkChg>
        <pc:inkChg chg="add mod">
          <ac:chgData name="Tim Cook" userId="d1c7cfb340f2c7ab" providerId="LiveId" clId="{32BDCE47-5BA2-4BF2-8410-AA9B0C07D908}" dt="2023-04-03T01:33:18.829" v="1082"/>
          <ac:inkMkLst>
            <pc:docMk/>
            <pc:sldMk cId="1472492200" sldId="482"/>
            <ac:inkMk id="23" creationId="{8F53419D-4366-BF4B-37BB-69BF01FF5941}"/>
          </ac:inkMkLst>
        </pc:inkChg>
        <pc:inkChg chg="add mod">
          <ac:chgData name="Tim Cook" userId="d1c7cfb340f2c7ab" providerId="LiveId" clId="{32BDCE47-5BA2-4BF2-8410-AA9B0C07D908}" dt="2023-04-03T01:33:18.829" v="1082"/>
          <ac:inkMkLst>
            <pc:docMk/>
            <pc:sldMk cId="1472492200" sldId="482"/>
            <ac:inkMk id="24" creationId="{926A2071-8095-19A9-10D4-6DE1CBB8DEAC}"/>
          </ac:inkMkLst>
        </pc:inkChg>
        <pc:inkChg chg="add del mod">
          <ac:chgData name="Tim Cook" userId="d1c7cfb340f2c7ab" providerId="LiveId" clId="{32BDCE47-5BA2-4BF2-8410-AA9B0C07D908}" dt="2023-04-03T01:33:27.521" v="1087"/>
          <ac:inkMkLst>
            <pc:docMk/>
            <pc:sldMk cId="1472492200" sldId="482"/>
            <ac:inkMk id="26" creationId="{217536C5-87A6-EED5-9751-31DA8B7A5752}"/>
          </ac:inkMkLst>
        </pc:inkChg>
        <pc:inkChg chg="add del mod">
          <ac:chgData name="Tim Cook" userId="d1c7cfb340f2c7ab" providerId="LiveId" clId="{32BDCE47-5BA2-4BF2-8410-AA9B0C07D908}" dt="2023-04-03T01:33:27.521" v="1086"/>
          <ac:inkMkLst>
            <pc:docMk/>
            <pc:sldMk cId="1472492200" sldId="482"/>
            <ac:inkMk id="27" creationId="{1A8374D4-DAE0-D3CC-53BD-83B69E84E47E}"/>
          </ac:inkMkLst>
        </pc:inkChg>
        <pc:inkChg chg="add mod">
          <ac:chgData name="Tim Cook" userId="d1c7cfb340f2c7ab" providerId="LiveId" clId="{32BDCE47-5BA2-4BF2-8410-AA9B0C07D908}" dt="2023-04-03T01:33:30.172" v="1090"/>
          <ac:inkMkLst>
            <pc:docMk/>
            <pc:sldMk cId="1472492200" sldId="482"/>
            <ac:inkMk id="29" creationId="{71E91837-7CCF-4914-FA06-6E2C270FBDD3}"/>
          </ac:inkMkLst>
        </pc:inkChg>
        <pc:inkChg chg="add mod">
          <ac:chgData name="Tim Cook" userId="d1c7cfb340f2c7ab" providerId="LiveId" clId="{32BDCE47-5BA2-4BF2-8410-AA9B0C07D908}" dt="2023-04-03T01:33:30.172" v="1090"/>
          <ac:inkMkLst>
            <pc:docMk/>
            <pc:sldMk cId="1472492200" sldId="482"/>
            <ac:inkMk id="30" creationId="{032E9631-1A12-CA94-970E-08E7A065649B}"/>
          </ac:inkMkLst>
        </pc:inkChg>
        <pc:inkChg chg="add">
          <ac:chgData name="Tim Cook" userId="d1c7cfb340f2c7ab" providerId="LiveId" clId="{32BDCE47-5BA2-4BF2-8410-AA9B0C07D908}" dt="2023-04-03T01:33:32.807" v="1091" actId="9405"/>
          <ac:inkMkLst>
            <pc:docMk/>
            <pc:sldMk cId="1472492200" sldId="482"/>
            <ac:inkMk id="32" creationId="{6ECA5FB4-0FD0-A96F-E781-C6C839D0183D}"/>
          </ac:inkMkLst>
        </pc:inkChg>
        <pc:inkChg chg="add del">
          <ac:chgData name="Tim Cook" userId="d1c7cfb340f2c7ab" providerId="LiveId" clId="{32BDCE47-5BA2-4BF2-8410-AA9B0C07D908}" dt="2023-04-03T01:33:34.947" v="1093"/>
          <ac:inkMkLst>
            <pc:docMk/>
            <pc:sldMk cId="1472492200" sldId="482"/>
            <ac:inkMk id="33" creationId="{96134DB3-68DD-1449-71DE-85321ABF209D}"/>
          </ac:inkMkLst>
        </pc:inkChg>
        <pc:inkChg chg="add">
          <ac:chgData name="Tim Cook" userId="d1c7cfb340f2c7ab" providerId="LiveId" clId="{32BDCE47-5BA2-4BF2-8410-AA9B0C07D908}" dt="2023-04-03T01:33:38.487" v="1094" actId="9405"/>
          <ac:inkMkLst>
            <pc:docMk/>
            <pc:sldMk cId="1472492200" sldId="482"/>
            <ac:inkMk id="34" creationId="{67E6EC92-1EF1-4F23-C410-FDB417389150}"/>
          </ac:inkMkLst>
        </pc:inkChg>
      </pc:sldChg>
      <pc:sldChg chg="addSp delSp modSp new mod">
        <pc:chgData name="Tim Cook" userId="d1c7cfb340f2c7ab" providerId="LiveId" clId="{32BDCE47-5BA2-4BF2-8410-AA9B0C07D908}" dt="2023-04-03T01:42:04.006" v="1516"/>
        <pc:sldMkLst>
          <pc:docMk/>
          <pc:sldMk cId="796618182" sldId="483"/>
        </pc:sldMkLst>
        <pc:spChg chg="mod">
          <ac:chgData name="Tim Cook" userId="d1c7cfb340f2c7ab" providerId="LiveId" clId="{32BDCE47-5BA2-4BF2-8410-AA9B0C07D908}" dt="2023-04-02T22:58:39.858" v="246" actId="20577"/>
          <ac:spMkLst>
            <pc:docMk/>
            <pc:sldMk cId="796618182" sldId="483"/>
            <ac:spMk id="2" creationId="{B9733861-A0FD-E72C-3F94-0C73CA0E9BD3}"/>
          </ac:spMkLst>
        </pc:spChg>
        <pc:spChg chg="del">
          <ac:chgData name="Tim Cook" userId="d1c7cfb340f2c7ab" providerId="LiveId" clId="{32BDCE47-5BA2-4BF2-8410-AA9B0C07D908}" dt="2023-04-03T01:34:29.510" v="1095" actId="478"/>
          <ac:spMkLst>
            <pc:docMk/>
            <pc:sldMk cId="796618182" sldId="483"/>
            <ac:spMk id="3" creationId="{BB982454-8FE0-6DFC-A2D0-280C93D87D63}"/>
          </ac:spMkLst>
        </pc:spChg>
        <pc:grpChg chg="del mod">
          <ac:chgData name="Tim Cook" userId="d1c7cfb340f2c7ab" providerId="LiveId" clId="{32BDCE47-5BA2-4BF2-8410-AA9B0C07D908}" dt="2023-04-03T01:41:47.300" v="1488"/>
          <ac:grpSpMkLst>
            <pc:docMk/>
            <pc:sldMk cId="796618182" sldId="483"/>
            <ac:grpSpMk id="11" creationId="{3C2FE491-298B-322F-9D08-09D7A401801B}"/>
          </ac:grpSpMkLst>
        </pc:grpChg>
        <pc:grpChg chg="del mod">
          <ac:chgData name="Tim Cook" userId="d1c7cfb340f2c7ab" providerId="LiveId" clId="{32BDCE47-5BA2-4BF2-8410-AA9B0C07D908}" dt="2023-04-03T01:34:46.919" v="1111"/>
          <ac:grpSpMkLst>
            <pc:docMk/>
            <pc:sldMk cId="796618182" sldId="483"/>
            <ac:grpSpMk id="12" creationId="{4A754406-7D30-6889-2BE9-C9AAAE347195}"/>
          </ac:grpSpMkLst>
        </pc:grpChg>
        <pc:grpChg chg="del mod">
          <ac:chgData name="Tim Cook" userId="d1c7cfb340f2c7ab" providerId="LiveId" clId="{32BDCE47-5BA2-4BF2-8410-AA9B0C07D908}" dt="2023-04-03T01:35:10.881" v="1170"/>
          <ac:grpSpMkLst>
            <pc:docMk/>
            <pc:sldMk cId="796618182" sldId="483"/>
            <ac:grpSpMk id="19" creationId="{7FDC5D01-B68F-1C24-2CD3-568C9C96F8DE}"/>
          </ac:grpSpMkLst>
        </pc:grpChg>
        <pc:grpChg chg="del mod">
          <ac:chgData name="Tim Cook" userId="d1c7cfb340f2c7ab" providerId="LiveId" clId="{32BDCE47-5BA2-4BF2-8410-AA9B0C07D908}" dt="2023-04-03T01:34:51.493" v="1122"/>
          <ac:grpSpMkLst>
            <pc:docMk/>
            <pc:sldMk cId="796618182" sldId="483"/>
            <ac:grpSpMk id="20" creationId="{85060397-6C71-FEB6-14E1-B324DB6E2453}"/>
          </ac:grpSpMkLst>
        </pc:grpChg>
        <pc:grpChg chg="del mod">
          <ac:chgData name="Tim Cook" userId="d1c7cfb340f2c7ab" providerId="LiveId" clId="{32BDCE47-5BA2-4BF2-8410-AA9B0C07D908}" dt="2023-04-03T01:42:02.856" v="1514"/>
          <ac:grpSpMkLst>
            <pc:docMk/>
            <pc:sldMk cId="796618182" sldId="483"/>
            <ac:grpSpMk id="24" creationId="{167D29B7-8246-1234-3345-F1E9A68F8E1A}"/>
          </ac:grpSpMkLst>
        </pc:grpChg>
        <pc:grpChg chg="del mod">
          <ac:chgData name="Tim Cook" userId="d1c7cfb340f2c7ab" providerId="LiveId" clId="{32BDCE47-5BA2-4BF2-8410-AA9B0C07D908}" dt="2023-04-03T01:42:04.006" v="1516"/>
          <ac:grpSpMkLst>
            <pc:docMk/>
            <pc:sldMk cId="796618182" sldId="483"/>
            <ac:grpSpMk id="31" creationId="{AC5950EB-4543-0EE9-D98D-54B0142BEC5B}"/>
          </ac:grpSpMkLst>
        </pc:grpChg>
        <pc:grpChg chg="mod">
          <ac:chgData name="Tim Cook" userId="d1c7cfb340f2c7ab" providerId="LiveId" clId="{32BDCE47-5BA2-4BF2-8410-AA9B0C07D908}" dt="2023-04-03T01:42:04.006" v="1516"/>
          <ac:grpSpMkLst>
            <pc:docMk/>
            <pc:sldMk cId="796618182" sldId="483"/>
            <ac:grpSpMk id="33" creationId="{318DD3A0-040F-C2D4-04F1-54DD9233A52C}"/>
          </ac:grpSpMkLst>
        </pc:grpChg>
        <pc:grpChg chg="del mod">
          <ac:chgData name="Tim Cook" userId="d1c7cfb340f2c7ab" providerId="LiveId" clId="{32BDCE47-5BA2-4BF2-8410-AA9B0C07D908}" dt="2023-04-03T01:35:06.923" v="1154"/>
          <ac:grpSpMkLst>
            <pc:docMk/>
            <pc:sldMk cId="796618182" sldId="483"/>
            <ac:grpSpMk id="34" creationId="{02CF0945-FE4A-2ACA-50F4-33250F809F88}"/>
          </ac:grpSpMkLst>
        </pc:grpChg>
        <pc:grpChg chg="del mod">
          <ac:chgData name="Tim Cook" userId="d1c7cfb340f2c7ab" providerId="LiveId" clId="{32BDCE47-5BA2-4BF2-8410-AA9B0C07D908}" dt="2023-04-03T01:35:10.881" v="1172"/>
          <ac:grpSpMkLst>
            <pc:docMk/>
            <pc:sldMk cId="796618182" sldId="483"/>
            <ac:grpSpMk id="35" creationId="{20C8FB56-3666-4F86-CAC9-25A219AC0D08}"/>
          </ac:grpSpMkLst>
        </pc:grpChg>
        <pc:grpChg chg="del mod">
          <ac:chgData name="Tim Cook" userId="d1c7cfb340f2c7ab" providerId="LiveId" clId="{32BDCE47-5BA2-4BF2-8410-AA9B0C07D908}" dt="2023-04-03T01:35:30.545" v="1193"/>
          <ac:grpSpMkLst>
            <pc:docMk/>
            <pc:sldMk cId="796618182" sldId="483"/>
            <ac:grpSpMk id="36" creationId="{FEB57F62-B063-5807-E818-9F900A558A5C}"/>
          </ac:grpSpMkLst>
        </pc:grpChg>
        <pc:grpChg chg="del mod">
          <ac:chgData name="Tim Cook" userId="d1c7cfb340f2c7ab" providerId="LiveId" clId="{32BDCE47-5BA2-4BF2-8410-AA9B0C07D908}" dt="2023-04-03T01:35:08.788" v="1165"/>
          <ac:grpSpMkLst>
            <pc:docMk/>
            <pc:sldMk cId="796618182" sldId="483"/>
            <ac:grpSpMk id="48" creationId="{31CAADB1-8B68-0EAE-F68C-5DA37548086C}"/>
          </ac:grpSpMkLst>
        </pc:grpChg>
        <pc:grpChg chg="del mod">
          <ac:chgData name="Tim Cook" userId="d1c7cfb340f2c7ab" providerId="LiveId" clId="{32BDCE47-5BA2-4BF2-8410-AA9B0C07D908}" dt="2023-04-03T01:35:20.395" v="1188"/>
          <ac:grpSpMkLst>
            <pc:docMk/>
            <pc:sldMk cId="796618182" sldId="483"/>
            <ac:grpSpMk id="63" creationId="{F089E26E-5207-50C5-CDCD-70F782EF17E9}"/>
          </ac:grpSpMkLst>
        </pc:grpChg>
        <pc:grpChg chg="del mod">
          <ac:chgData name="Tim Cook" userId="d1c7cfb340f2c7ab" providerId="LiveId" clId="{32BDCE47-5BA2-4BF2-8410-AA9B0C07D908}" dt="2023-04-03T01:35:34.808" v="1203"/>
          <ac:grpSpMkLst>
            <pc:docMk/>
            <pc:sldMk cId="796618182" sldId="483"/>
            <ac:grpSpMk id="64" creationId="{BC240720-BA83-43E8-D1D8-122928202A5E}"/>
          </ac:grpSpMkLst>
        </pc:grpChg>
        <pc:grpChg chg="del mod">
          <ac:chgData name="Tim Cook" userId="d1c7cfb340f2c7ab" providerId="LiveId" clId="{32BDCE47-5BA2-4BF2-8410-AA9B0C07D908}" dt="2023-04-03T01:35:54.389" v="1221"/>
          <ac:grpSpMkLst>
            <pc:docMk/>
            <pc:sldMk cId="796618182" sldId="483"/>
            <ac:grpSpMk id="65" creationId="{52EFD362-7C12-BF88-722F-541281251F6C}"/>
          </ac:grpSpMkLst>
        </pc:grpChg>
        <pc:grpChg chg="del mod">
          <ac:chgData name="Tim Cook" userId="d1c7cfb340f2c7ab" providerId="LiveId" clId="{32BDCE47-5BA2-4BF2-8410-AA9B0C07D908}" dt="2023-04-03T01:35:29.998" v="1190"/>
          <ac:grpSpMkLst>
            <pc:docMk/>
            <pc:sldMk cId="796618182" sldId="483"/>
            <ac:grpSpMk id="66" creationId="{002E76C5-D629-1303-1095-A59679A350D1}"/>
          </ac:grpSpMkLst>
        </pc:grpChg>
        <pc:grpChg chg="mod">
          <ac:chgData name="Tim Cook" userId="d1c7cfb340f2c7ab" providerId="LiveId" clId="{32BDCE47-5BA2-4BF2-8410-AA9B0C07D908}" dt="2023-04-03T01:35:54.389" v="1222"/>
          <ac:grpSpMkLst>
            <pc:docMk/>
            <pc:sldMk cId="796618182" sldId="483"/>
            <ac:grpSpMk id="71" creationId="{9B67B9F9-3905-67E5-1E54-0A2A38D66C32}"/>
          </ac:grpSpMkLst>
        </pc:grpChg>
        <pc:grpChg chg="del mod">
          <ac:chgData name="Tim Cook" userId="d1c7cfb340f2c7ab" providerId="LiveId" clId="{32BDCE47-5BA2-4BF2-8410-AA9B0C07D908}" dt="2023-04-03T01:35:54.389" v="1218"/>
          <ac:grpSpMkLst>
            <pc:docMk/>
            <pc:sldMk cId="796618182" sldId="483"/>
            <ac:grpSpMk id="77" creationId="{AF26184B-477F-FD3A-F867-483CCFB7F758}"/>
          </ac:grpSpMkLst>
        </pc:grpChg>
        <pc:grpChg chg="mod">
          <ac:chgData name="Tim Cook" userId="d1c7cfb340f2c7ab" providerId="LiveId" clId="{32BDCE47-5BA2-4BF2-8410-AA9B0C07D908}" dt="2023-04-03T01:35:57.527" v="1226"/>
          <ac:grpSpMkLst>
            <pc:docMk/>
            <pc:sldMk cId="796618182" sldId="483"/>
            <ac:grpSpMk id="81" creationId="{42809F15-02F4-76A6-51FA-2BCFF8F793A7}"/>
          </ac:grpSpMkLst>
        </pc:grpChg>
        <pc:grpChg chg="mod">
          <ac:chgData name="Tim Cook" userId="d1c7cfb340f2c7ab" providerId="LiveId" clId="{32BDCE47-5BA2-4BF2-8410-AA9B0C07D908}" dt="2023-04-03T01:36:01.344" v="1232"/>
          <ac:grpSpMkLst>
            <pc:docMk/>
            <pc:sldMk cId="796618182" sldId="483"/>
            <ac:grpSpMk id="87" creationId="{EA5AEB34-1673-95CC-5822-48986D8F6A70}"/>
          </ac:grpSpMkLst>
        </pc:grpChg>
        <pc:grpChg chg="mod">
          <ac:chgData name="Tim Cook" userId="d1c7cfb340f2c7ab" providerId="LiveId" clId="{32BDCE47-5BA2-4BF2-8410-AA9B0C07D908}" dt="2023-04-03T01:36:07.145" v="1238"/>
          <ac:grpSpMkLst>
            <pc:docMk/>
            <pc:sldMk cId="796618182" sldId="483"/>
            <ac:grpSpMk id="93" creationId="{BAF03526-3E60-7D10-AFAA-782170894BE6}"/>
          </ac:grpSpMkLst>
        </pc:grpChg>
        <pc:grpChg chg="del mod">
          <ac:chgData name="Tim Cook" userId="d1c7cfb340f2c7ab" providerId="LiveId" clId="{32BDCE47-5BA2-4BF2-8410-AA9B0C07D908}" dt="2023-04-03T01:36:21.196" v="1246"/>
          <ac:grpSpMkLst>
            <pc:docMk/>
            <pc:sldMk cId="796618182" sldId="483"/>
            <ac:grpSpMk id="96" creationId="{1187F434-F5D1-4288-10EE-F92798F8AD11}"/>
          </ac:grpSpMkLst>
        </pc:grpChg>
        <pc:grpChg chg="del mod">
          <ac:chgData name="Tim Cook" userId="d1c7cfb340f2c7ab" providerId="LiveId" clId="{32BDCE47-5BA2-4BF2-8410-AA9B0C07D908}" dt="2023-04-03T01:36:24.827" v="1249"/>
          <ac:grpSpMkLst>
            <pc:docMk/>
            <pc:sldMk cId="796618182" sldId="483"/>
            <ac:grpSpMk id="100" creationId="{9F879C49-86B5-1B5D-1477-393DEB30D402}"/>
          </ac:grpSpMkLst>
        </pc:grpChg>
        <pc:grpChg chg="mod">
          <ac:chgData name="Tim Cook" userId="d1c7cfb340f2c7ab" providerId="LiveId" clId="{32BDCE47-5BA2-4BF2-8410-AA9B0C07D908}" dt="2023-04-03T01:36:25.131" v="1250"/>
          <ac:grpSpMkLst>
            <pc:docMk/>
            <pc:sldMk cId="796618182" sldId="483"/>
            <ac:grpSpMk id="103" creationId="{C9A5CD98-3184-36BE-71E7-C3AABCC68796}"/>
          </ac:grpSpMkLst>
        </pc:grpChg>
        <pc:grpChg chg="mod">
          <ac:chgData name="Tim Cook" userId="d1c7cfb340f2c7ab" providerId="LiveId" clId="{32BDCE47-5BA2-4BF2-8410-AA9B0C07D908}" dt="2023-04-03T01:36:34.497" v="1259"/>
          <ac:grpSpMkLst>
            <pc:docMk/>
            <pc:sldMk cId="796618182" sldId="483"/>
            <ac:grpSpMk id="110" creationId="{F7CF58FB-A5FC-556F-A692-744B78FE91F8}"/>
          </ac:grpSpMkLst>
        </pc:grpChg>
        <pc:grpChg chg="mod">
          <ac:chgData name="Tim Cook" userId="d1c7cfb340f2c7ab" providerId="LiveId" clId="{32BDCE47-5BA2-4BF2-8410-AA9B0C07D908}" dt="2023-04-03T01:36:37.588" v="1262"/>
          <ac:grpSpMkLst>
            <pc:docMk/>
            <pc:sldMk cId="796618182" sldId="483"/>
            <ac:grpSpMk id="113" creationId="{A64F5576-A155-4F70-2DE8-6E3A9F10F453}"/>
          </ac:grpSpMkLst>
        </pc:grpChg>
        <pc:grpChg chg="del mod">
          <ac:chgData name="Tim Cook" userId="d1c7cfb340f2c7ab" providerId="LiveId" clId="{32BDCE47-5BA2-4BF2-8410-AA9B0C07D908}" dt="2023-04-03T01:36:45.181" v="1270"/>
          <ac:grpSpMkLst>
            <pc:docMk/>
            <pc:sldMk cId="796618182" sldId="483"/>
            <ac:grpSpMk id="118" creationId="{5487F6B7-FF31-3136-7E60-83684D89F203}"/>
          </ac:grpSpMkLst>
        </pc:grpChg>
        <pc:grpChg chg="mod">
          <ac:chgData name="Tim Cook" userId="d1c7cfb340f2c7ab" providerId="LiveId" clId="{32BDCE47-5BA2-4BF2-8410-AA9B0C07D908}" dt="2023-04-03T01:36:45.181" v="1270"/>
          <ac:grpSpMkLst>
            <pc:docMk/>
            <pc:sldMk cId="796618182" sldId="483"/>
            <ac:grpSpMk id="121" creationId="{7A105630-8B4D-20D3-43D3-9A6901C48B01}"/>
          </ac:grpSpMkLst>
        </pc:grpChg>
        <pc:grpChg chg="mod">
          <ac:chgData name="Tim Cook" userId="d1c7cfb340f2c7ab" providerId="LiveId" clId="{32BDCE47-5BA2-4BF2-8410-AA9B0C07D908}" dt="2023-04-03T01:37:14.519" v="1274"/>
          <ac:grpSpMkLst>
            <pc:docMk/>
            <pc:sldMk cId="796618182" sldId="483"/>
            <ac:grpSpMk id="124" creationId="{A38D3703-B635-0A36-4DB0-EBDDAE6A1FFF}"/>
          </ac:grpSpMkLst>
        </pc:grpChg>
        <pc:grpChg chg="mod">
          <ac:chgData name="Tim Cook" userId="d1c7cfb340f2c7ab" providerId="LiveId" clId="{32BDCE47-5BA2-4BF2-8410-AA9B0C07D908}" dt="2023-04-03T01:37:17.694" v="1277"/>
          <ac:grpSpMkLst>
            <pc:docMk/>
            <pc:sldMk cId="796618182" sldId="483"/>
            <ac:grpSpMk id="127" creationId="{6A98F3EB-4A6A-C5DD-7F11-27088D646329}"/>
          </ac:grpSpMkLst>
        </pc:grpChg>
        <pc:grpChg chg="mod">
          <ac:chgData name="Tim Cook" userId="d1c7cfb340f2c7ab" providerId="LiveId" clId="{32BDCE47-5BA2-4BF2-8410-AA9B0C07D908}" dt="2023-04-03T01:37:22.129" v="1282"/>
          <ac:grpSpMkLst>
            <pc:docMk/>
            <pc:sldMk cId="796618182" sldId="483"/>
            <ac:grpSpMk id="132" creationId="{C6B3A72A-875C-D2C4-E5EB-1AAEFA24F5B2}"/>
          </ac:grpSpMkLst>
        </pc:grpChg>
        <pc:grpChg chg="mod">
          <ac:chgData name="Tim Cook" userId="d1c7cfb340f2c7ab" providerId="LiveId" clId="{32BDCE47-5BA2-4BF2-8410-AA9B0C07D908}" dt="2023-04-03T01:37:26.269" v="1288"/>
          <ac:grpSpMkLst>
            <pc:docMk/>
            <pc:sldMk cId="796618182" sldId="483"/>
            <ac:grpSpMk id="138" creationId="{C8F205BD-6868-D092-F0AF-181BB1BDE86F}"/>
          </ac:grpSpMkLst>
        </pc:grpChg>
        <pc:grpChg chg="mod">
          <ac:chgData name="Tim Cook" userId="d1c7cfb340f2c7ab" providerId="LiveId" clId="{32BDCE47-5BA2-4BF2-8410-AA9B0C07D908}" dt="2023-04-03T01:37:29.427" v="1296"/>
          <ac:grpSpMkLst>
            <pc:docMk/>
            <pc:sldMk cId="796618182" sldId="483"/>
            <ac:grpSpMk id="146" creationId="{518561B0-49A2-0B4B-75DE-189F3A7038D3}"/>
          </ac:grpSpMkLst>
        </pc:grpChg>
        <pc:grpChg chg="mod">
          <ac:chgData name="Tim Cook" userId="d1c7cfb340f2c7ab" providerId="LiveId" clId="{32BDCE47-5BA2-4BF2-8410-AA9B0C07D908}" dt="2023-04-03T01:37:29.427" v="1296"/>
          <ac:grpSpMkLst>
            <pc:docMk/>
            <pc:sldMk cId="796618182" sldId="483"/>
            <ac:grpSpMk id="147" creationId="{71E82CE4-D346-4D5E-5149-2E137E7D46CF}"/>
          </ac:grpSpMkLst>
        </pc:grpChg>
        <pc:grpChg chg="del mod">
          <ac:chgData name="Tim Cook" userId="d1c7cfb340f2c7ab" providerId="LiveId" clId="{32BDCE47-5BA2-4BF2-8410-AA9B0C07D908}" dt="2023-04-03T01:37:43.332" v="1322"/>
          <ac:grpSpMkLst>
            <pc:docMk/>
            <pc:sldMk cId="796618182" sldId="483"/>
            <ac:grpSpMk id="154" creationId="{DA440CFA-8104-491B-5127-9E14C6E29E7C}"/>
          </ac:grpSpMkLst>
        </pc:grpChg>
        <pc:grpChg chg="del mod">
          <ac:chgData name="Tim Cook" userId="d1c7cfb340f2c7ab" providerId="LiveId" clId="{32BDCE47-5BA2-4BF2-8410-AA9B0C07D908}" dt="2023-04-03T01:38:20.545" v="1370"/>
          <ac:grpSpMkLst>
            <pc:docMk/>
            <pc:sldMk cId="796618182" sldId="483"/>
            <ac:grpSpMk id="185" creationId="{05872382-6ED5-72A4-E678-53613B26648A}"/>
          </ac:grpSpMkLst>
        </pc:grpChg>
        <pc:grpChg chg="del mod">
          <ac:chgData name="Tim Cook" userId="d1c7cfb340f2c7ab" providerId="LiveId" clId="{32BDCE47-5BA2-4BF2-8410-AA9B0C07D908}" dt="2023-04-03T01:38:30.004" v="1384"/>
          <ac:grpSpMkLst>
            <pc:docMk/>
            <pc:sldMk cId="796618182" sldId="483"/>
            <ac:grpSpMk id="191" creationId="{619403EF-FB1F-CF73-427B-E93CDE65D2FF}"/>
          </ac:grpSpMkLst>
        </pc:grpChg>
        <pc:grpChg chg="mod">
          <ac:chgData name="Tim Cook" userId="d1c7cfb340f2c7ab" providerId="LiveId" clId="{32BDCE47-5BA2-4BF2-8410-AA9B0C07D908}" dt="2023-04-03T01:38:30.004" v="1384"/>
          <ac:grpSpMkLst>
            <pc:docMk/>
            <pc:sldMk cId="796618182" sldId="483"/>
            <ac:grpSpMk id="198" creationId="{1F59B9DE-0018-9796-C462-CC4091818847}"/>
          </ac:grpSpMkLst>
        </pc:grpChg>
        <pc:grpChg chg="del mod">
          <ac:chgData name="Tim Cook" userId="d1c7cfb340f2c7ab" providerId="LiveId" clId="{32BDCE47-5BA2-4BF2-8410-AA9B0C07D908}" dt="2023-04-03T01:39:25.583" v="1400"/>
          <ac:grpSpMkLst>
            <pc:docMk/>
            <pc:sldMk cId="796618182" sldId="483"/>
            <ac:grpSpMk id="214" creationId="{8EB5642B-7C7A-C271-AB60-AC0652D92DF1}"/>
          </ac:grpSpMkLst>
        </pc:grpChg>
        <pc:grpChg chg="del mod">
          <ac:chgData name="Tim Cook" userId="d1c7cfb340f2c7ab" providerId="LiveId" clId="{32BDCE47-5BA2-4BF2-8410-AA9B0C07D908}" dt="2023-04-03T01:39:46.440" v="1428"/>
          <ac:grpSpMkLst>
            <pc:docMk/>
            <pc:sldMk cId="796618182" sldId="483"/>
            <ac:grpSpMk id="215" creationId="{0ACAA727-420C-3C90-CCC6-4C054677CBF5}"/>
          </ac:grpSpMkLst>
        </pc:grpChg>
        <pc:grpChg chg="del mod">
          <ac:chgData name="Tim Cook" userId="d1c7cfb340f2c7ab" providerId="LiveId" clId="{32BDCE47-5BA2-4BF2-8410-AA9B0C07D908}" dt="2023-04-03T01:39:48.498" v="1431"/>
          <ac:grpSpMkLst>
            <pc:docMk/>
            <pc:sldMk cId="796618182" sldId="483"/>
            <ac:grpSpMk id="220" creationId="{AB131B04-D318-D5E6-91F3-396D0A331964}"/>
          </ac:grpSpMkLst>
        </pc:grpChg>
        <pc:grpChg chg="del mod">
          <ac:chgData name="Tim Cook" userId="d1c7cfb340f2c7ab" providerId="LiveId" clId="{32BDCE47-5BA2-4BF2-8410-AA9B0C07D908}" dt="2023-04-03T01:40:23.688" v="1446"/>
          <ac:grpSpMkLst>
            <pc:docMk/>
            <pc:sldMk cId="796618182" sldId="483"/>
            <ac:grpSpMk id="233" creationId="{C8054929-0BA2-EA3D-9850-49EC12100F8D}"/>
          </ac:grpSpMkLst>
        </pc:grpChg>
        <pc:grpChg chg="mod">
          <ac:chgData name="Tim Cook" userId="d1c7cfb340f2c7ab" providerId="LiveId" clId="{32BDCE47-5BA2-4BF2-8410-AA9B0C07D908}" dt="2023-04-03T01:40:32.871" v="1456"/>
          <ac:grpSpMkLst>
            <pc:docMk/>
            <pc:sldMk cId="796618182" sldId="483"/>
            <ac:grpSpMk id="240" creationId="{F9FDB063-ADE6-7993-5C92-C291B22782CC}"/>
          </ac:grpSpMkLst>
        </pc:grpChg>
        <pc:grpChg chg="del mod">
          <ac:chgData name="Tim Cook" userId="d1c7cfb340f2c7ab" providerId="LiveId" clId="{32BDCE47-5BA2-4BF2-8410-AA9B0C07D908}" dt="2023-04-03T01:40:43.586" v="1467"/>
          <ac:grpSpMkLst>
            <pc:docMk/>
            <pc:sldMk cId="796618182" sldId="483"/>
            <ac:grpSpMk id="245" creationId="{2AF511B7-6CFC-BC6B-EA07-7E466C74C9C1}"/>
          </ac:grpSpMkLst>
        </pc:grpChg>
        <pc:grpChg chg="del mod">
          <ac:chgData name="Tim Cook" userId="d1c7cfb340f2c7ab" providerId="LiveId" clId="{32BDCE47-5BA2-4BF2-8410-AA9B0C07D908}" dt="2023-04-03T01:40:46.157" v="1469"/>
          <ac:grpSpMkLst>
            <pc:docMk/>
            <pc:sldMk cId="796618182" sldId="483"/>
            <ac:grpSpMk id="250" creationId="{19DB4729-A1EA-9A9C-7F96-CDB851A7B639}"/>
          </ac:grpSpMkLst>
        </pc:grpChg>
        <pc:grpChg chg="del mod">
          <ac:chgData name="Tim Cook" userId="d1c7cfb340f2c7ab" providerId="LiveId" clId="{32BDCE47-5BA2-4BF2-8410-AA9B0C07D908}" dt="2023-04-03T01:40:48.929" v="1472"/>
          <ac:grpSpMkLst>
            <pc:docMk/>
            <pc:sldMk cId="796618182" sldId="483"/>
            <ac:grpSpMk id="252" creationId="{3413FF0B-21DA-8B85-9B6A-62246AE7A58E}"/>
          </ac:grpSpMkLst>
        </pc:grpChg>
        <pc:grpChg chg="mod">
          <ac:chgData name="Tim Cook" userId="d1c7cfb340f2c7ab" providerId="LiveId" clId="{32BDCE47-5BA2-4BF2-8410-AA9B0C07D908}" dt="2023-04-03T01:40:48.929" v="1472"/>
          <ac:grpSpMkLst>
            <pc:docMk/>
            <pc:sldMk cId="796618182" sldId="483"/>
            <ac:grpSpMk id="254" creationId="{B83A5B6A-170C-1A00-96CF-297639DAC051}"/>
          </ac:grpSpMkLst>
        </pc:grpChg>
        <pc:inkChg chg="add">
          <ac:chgData name="Tim Cook" userId="d1c7cfb340f2c7ab" providerId="LiveId" clId="{32BDCE47-5BA2-4BF2-8410-AA9B0C07D908}" dt="2023-04-03T01:41:33.532" v="1475" actId="9405"/>
          <ac:inkMkLst>
            <pc:docMk/>
            <pc:sldMk cId="796618182" sldId="483"/>
            <ac:inkMk id="3" creationId="{E6AA6CB2-AF1E-DA23-B9FB-CECB34C26C85}"/>
          </ac:inkMkLst>
        </pc:inkChg>
        <pc:inkChg chg="add del">
          <ac:chgData name="Tim Cook" userId="d1c7cfb340f2c7ab" providerId="LiveId" clId="{32BDCE47-5BA2-4BF2-8410-AA9B0C07D908}" dt="2023-04-03T01:34:40.562" v="1100"/>
          <ac:inkMkLst>
            <pc:docMk/>
            <pc:sldMk cId="796618182" sldId="483"/>
            <ac:inkMk id="4" creationId="{C729F3DD-B4D6-D9B5-91DC-171A63333C5C}"/>
          </ac:inkMkLst>
        </pc:inkChg>
        <pc:inkChg chg="add">
          <ac:chgData name="Tim Cook" userId="d1c7cfb340f2c7ab" providerId="LiveId" clId="{32BDCE47-5BA2-4BF2-8410-AA9B0C07D908}" dt="2023-04-03T01:41:39.909" v="1476" actId="9405"/>
          <ac:inkMkLst>
            <pc:docMk/>
            <pc:sldMk cId="796618182" sldId="483"/>
            <ac:inkMk id="4" creationId="{E86F81F5-2FFE-5FFE-6101-B913B6AC3314}"/>
          </ac:inkMkLst>
        </pc:inkChg>
        <pc:inkChg chg="add del mod">
          <ac:chgData name="Tim Cook" userId="d1c7cfb340f2c7ab" providerId="LiveId" clId="{32BDCE47-5BA2-4BF2-8410-AA9B0C07D908}" dt="2023-04-03T01:41:47.300" v="1488"/>
          <ac:inkMkLst>
            <pc:docMk/>
            <pc:sldMk cId="796618182" sldId="483"/>
            <ac:inkMk id="5" creationId="{8186AB81-37C9-969E-424C-DC0F5C350D03}"/>
          </ac:inkMkLst>
        </pc:inkChg>
        <pc:inkChg chg="add del">
          <ac:chgData name="Tim Cook" userId="d1c7cfb340f2c7ab" providerId="LiveId" clId="{32BDCE47-5BA2-4BF2-8410-AA9B0C07D908}" dt="2023-04-03T01:34:40.546" v="1099"/>
          <ac:inkMkLst>
            <pc:docMk/>
            <pc:sldMk cId="796618182" sldId="483"/>
            <ac:inkMk id="5" creationId="{9C26246E-9541-9C9A-D684-B0987A13F592}"/>
          </ac:inkMkLst>
        </pc:inkChg>
        <pc:inkChg chg="add del mod">
          <ac:chgData name="Tim Cook" userId="d1c7cfb340f2c7ab" providerId="LiveId" clId="{32BDCE47-5BA2-4BF2-8410-AA9B0C07D908}" dt="2023-04-03T01:41:47.300" v="1489"/>
          <ac:inkMkLst>
            <pc:docMk/>
            <pc:sldMk cId="796618182" sldId="483"/>
            <ac:inkMk id="6" creationId="{0F647154-8BB0-0C2D-9AFA-FE4770B1D4D9}"/>
          </ac:inkMkLst>
        </pc:inkChg>
        <pc:inkChg chg="add del">
          <ac:chgData name="Tim Cook" userId="d1c7cfb340f2c7ab" providerId="LiveId" clId="{32BDCE47-5BA2-4BF2-8410-AA9B0C07D908}" dt="2023-04-03T01:34:40.563" v="1101"/>
          <ac:inkMkLst>
            <pc:docMk/>
            <pc:sldMk cId="796618182" sldId="483"/>
            <ac:inkMk id="6" creationId="{1B57EA53-446D-F1E1-BA7A-54ED8C128A21}"/>
          </ac:inkMkLst>
        </pc:inkChg>
        <pc:inkChg chg="add del mod">
          <ac:chgData name="Tim Cook" userId="d1c7cfb340f2c7ab" providerId="LiveId" clId="{32BDCE47-5BA2-4BF2-8410-AA9B0C07D908}" dt="2023-04-03T01:41:47.300" v="1484"/>
          <ac:inkMkLst>
            <pc:docMk/>
            <pc:sldMk cId="796618182" sldId="483"/>
            <ac:inkMk id="7" creationId="{9856FDBC-F82F-F8DC-74A0-82F76B87194C}"/>
          </ac:inkMkLst>
        </pc:inkChg>
        <pc:inkChg chg="add del">
          <ac:chgData name="Tim Cook" userId="d1c7cfb340f2c7ab" providerId="LiveId" clId="{32BDCE47-5BA2-4BF2-8410-AA9B0C07D908}" dt="2023-04-03T01:34:43.512" v="1105"/>
          <ac:inkMkLst>
            <pc:docMk/>
            <pc:sldMk cId="796618182" sldId="483"/>
            <ac:inkMk id="7" creationId="{D4A08CD0-AD44-04D9-BCB7-5E093FADA028}"/>
          </ac:inkMkLst>
        </pc:inkChg>
        <pc:inkChg chg="add del">
          <ac:chgData name="Tim Cook" userId="d1c7cfb340f2c7ab" providerId="LiveId" clId="{32BDCE47-5BA2-4BF2-8410-AA9B0C07D908}" dt="2023-04-03T01:34:43.512" v="1104"/>
          <ac:inkMkLst>
            <pc:docMk/>
            <pc:sldMk cId="796618182" sldId="483"/>
            <ac:inkMk id="8" creationId="{4475982A-8023-18C9-C35E-D6968BEDCC10}"/>
          </ac:inkMkLst>
        </pc:inkChg>
        <pc:inkChg chg="add del mod">
          <ac:chgData name="Tim Cook" userId="d1c7cfb340f2c7ab" providerId="LiveId" clId="{32BDCE47-5BA2-4BF2-8410-AA9B0C07D908}" dt="2023-04-03T01:41:47.300" v="1486"/>
          <ac:inkMkLst>
            <pc:docMk/>
            <pc:sldMk cId="796618182" sldId="483"/>
            <ac:inkMk id="8" creationId="{EFF2CC35-A4E7-E8A3-5B17-9C044EB17289}"/>
          </ac:inkMkLst>
        </pc:inkChg>
        <pc:inkChg chg="add del mod">
          <ac:chgData name="Tim Cook" userId="d1c7cfb340f2c7ab" providerId="LiveId" clId="{32BDCE47-5BA2-4BF2-8410-AA9B0C07D908}" dt="2023-04-03T01:41:47.300" v="1485"/>
          <ac:inkMkLst>
            <pc:docMk/>
            <pc:sldMk cId="796618182" sldId="483"/>
            <ac:inkMk id="9" creationId="{9CADFDA3-C106-43A4-7407-994309AAA3EB}"/>
          </ac:inkMkLst>
        </pc:inkChg>
        <pc:inkChg chg="add del mod">
          <ac:chgData name="Tim Cook" userId="d1c7cfb340f2c7ab" providerId="LiveId" clId="{32BDCE47-5BA2-4BF2-8410-AA9B0C07D908}" dt="2023-04-03T01:34:46.919" v="1112"/>
          <ac:inkMkLst>
            <pc:docMk/>
            <pc:sldMk cId="796618182" sldId="483"/>
            <ac:inkMk id="9" creationId="{FAC5D966-EE2B-E8D5-3725-37DDEA78B66E}"/>
          </ac:inkMkLst>
        </pc:inkChg>
        <pc:inkChg chg="add del mod">
          <ac:chgData name="Tim Cook" userId="d1c7cfb340f2c7ab" providerId="LiveId" clId="{32BDCE47-5BA2-4BF2-8410-AA9B0C07D908}" dt="2023-04-03T01:41:47.300" v="1487"/>
          <ac:inkMkLst>
            <pc:docMk/>
            <pc:sldMk cId="796618182" sldId="483"/>
            <ac:inkMk id="10" creationId="{7A3FB9BA-5F11-83D8-32BC-3C8164A61BFD}"/>
          </ac:inkMkLst>
        </pc:inkChg>
        <pc:inkChg chg="add del mod">
          <ac:chgData name="Tim Cook" userId="d1c7cfb340f2c7ab" providerId="LiveId" clId="{32BDCE47-5BA2-4BF2-8410-AA9B0C07D908}" dt="2023-04-03T01:34:46.919" v="1111"/>
          <ac:inkMkLst>
            <pc:docMk/>
            <pc:sldMk cId="796618182" sldId="483"/>
            <ac:inkMk id="10" creationId="{D0E682AE-CB61-F058-3FED-49FCD3FCE6B2}"/>
          </ac:inkMkLst>
        </pc:inkChg>
        <pc:inkChg chg="add del mod">
          <ac:chgData name="Tim Cook" userId="d1c7cfb340f2c7ab" providerId="LiveId" clId="{32BDCE47-5BA2-4BF2-8410-AA9B0C07D908}" dt="2023-04-03T01:34:46.919" v="1110"/>
          <ac:inkMkLst>
            <pc:docMk/>
            <pc:sldMk cId="796618182" sldId="483"/>
            <ac:inkMk id="11" creationId="{B8D58D21-EF3F-5D5B-74F8-9DBBE795025E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2" creationId="{791097FC-263F-E018-D90C-0A3E4519ACE7}"/>
          </ac:inkMkLst>
        </pc:inkChg>
        <pc:inkChg chg="add del mod">
          <ac:chgData name="Tim Cook" userId="d1c7cfb340f2c7ab" providerId="LiveId" clId="{32BDCE47-5BA2-4BF2-8410-AA9B0C07D908}" dt="2023-04-03T01:34:51.493" v="1121"/>
          <ac:inkMkLst>
            <pc:docMk/>
            <pc:sldMk cId="796618182" sldId="483"/>
            <ac:inkMk id="13" creationId="{4D92C971-EEE5-DC0E-FD83-DE9B240C9560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3" creationId="{56A5DB6E-9548-1EE9-95FA-5F0C47444714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4" creationId="{30145085-987A-6210-93A0-6F72C633B7F3}"/>
          </ac:inkMkLst>
        </pc:inkChg>
        <pc:inkChg chg="add del mod">
          <ac:chgData name="Tim Cook" userId="d1c7cfb340f2c7ab" providerId="LiveId" clId="{32BDCE47-5BA2-4BF2-8410-AA9B0C07D908}" dt="2023-04-03T01:34:51.493" v="1120"/>
          <ac:inkMkLst>
            <pc:docMk/>
            <pc:sldMk cId="796618182" sldId="483"/>
            <ac:inkMk id="14" creationId="{54098E44-FBE1-B7C5-4C99-D188D1DC9712}"/>
          </ac:inkMkLst>
        </pc:inkChg>
        <pc:inkChg chg="add del mod">
          <ac:chgData name="Tim Cook" userId="d1c7cfb340f2c7ab" providerId="LiveId" clId="{32BDCE47-5BA2-4BF2-8410-AA9B0C07D908}" dt="2023-04-03T01:34:51.493" v="1122"/>
          <ac:inkMkLst>
            <pc:docMk/>
            <pc:sldMk cId="796618182" sldId="483"/>
            <ac:inkMk id="15" creationId="{8AFC8E0C-4951-D044-2908-0FC796F4C1BC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5" creationId="{C2E4EB4E-66EC-70FF-A5FA-E0882BE2577B}"/>
          </ac:inkMkLst>
        </pc:inkChg>
        <pc:inkChg chg="add del mod">
          <ac:chgData name="Tim Cook" userId="d1c7cfb340f2c7ab" providerId="LiveId" clId="{32BDCE47-5BA2-4BF2-8410-AA9B0C07D908}" dt="2023-04-03T01:34:51.493" v="1123"/>
          <ac:inkMkLst>
            <pc:docMk/>
            <pc:sldMk cId="796618182" sldId="483"/>
            <ac:inkMk id="16" creationId="{6484464E-FC63-6725-9D80-E2F9ADF2BB01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6" creationId="{8F7EEBAB-BF11-79C3-AEBD-6C9519C9AD0D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7" creationId="{A6A53226-4908-E7A7-D2BA-5E9FA427156E}"/>
          </ac:inkMkLst>
        </pc:inkChg>
        <pc:inkChg chg="add del mod">
          <ac:chgData name="Tim Cook" userId="d1c7cfb340f2c7ab" providerId="LiveId" clId="{32BDCE47-5BA2-4BF2-8410-AA9B0C07D908}" dt="2023-04-03T01:35:10.881" v="1171"/>
          <ac:inkMkLst>
            <pc:docMk/>
            <pc:sldMk cId="796618182" sldId="483"/>
            <ac:inkMk id="17" creationId="{C8581A95-8EA3-037B-BB99-B26B3B55FB5C}"/>
          </ac:inkMkLst>
        </pc:inkChg>
        <pc:inkChg chg="add del mod">
          <ac:chgData name="Tim Cook" userId="d1c7cfb340f2c7ab" providerId="LiveId" clId="{32BDCE47-5BA2-4BF2-8410-AA9B0C07D908}" dt="2023-04-03T01:35:10.881" v="1170"/>
          <ac:inkMkLst>
            <pc:docMk/>
            <pc:sldMk cId="796618182" sldId="483"/>
            <ac:inkMk id="18" creationId="{3475A267-5ECD-4852-B14E-967DB5480007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8" creationId="{B77B9F37-CD89-C8D8-6B73-AF255CA6F21C}"/>
          </ac:inkMkLst>
        </pc:inkChg>
        <pc:inkChg chg="add del mod">
          <ac:chgData name="Tim Cook" userId="d1c7cfb340f2c7ab" providerId="LiveId" clId="{32BDCE47-5BA2-4BF2-8410-AA9B0C07D908}" dt="2023-04-03T01:41:57.445" v="1505"/>
          <ac:inkMkLst>
            <pc:docMk/>
            <pc:sldMk cId="796618182" sldId="483"/>
            <ac:inkMk id="19" creationId="{DC742B39-1679-32F6-E038-BD2BB748AC7C}"/>
          </ac:inkMkLst>
        </pc:inkChg>
        <pc:inkChg chg="add del mod">
          <ac:chgData name="Tim Cook" userId="d1c7cfb340f2c7ab" providerId="LiveId" clId="{32BDCE47-5BA2-4BF2-8410-AA9B0C07D908}" dt="2023-04-03T01:41:57.445" v="1508"/>
          <ac:inkMkLst>
            <pc:docMk/>
            <pc:sldMk cId="796618182" sldId="483"/>
            <ac:inkMk id="20" creationId="{83484AEC-469F-B1A3-FA73-833D011ED867}"/>
          </ac:inkMkLst>
        </pc:inkChg>
        <pc:inkChg chg="add del mod">
          <ac:chgData name="Tim Cook" userId="d1c7cfb340f2c7ab" providerId="LiveId" clId="{32BDCE47-5BA2-4BF2-8410-AA9B0C07D908}" dt="2023-04-03T01:35:30.545" v="1192"/>
          <ac:inkMkLst>
            <pc:docMk/>
            <pc:sldMk cId="796618182" sldId="483"/>
            <ac:inkMk id="21" creationId="{7E4C79C5-5646-E84C-B0C4-17E2FFC6C0BA}"/>
          </ac:inkMkLst>
        </pc:inkChg>
        <pc:inkChg chg="add del mod">
          <ac:chgData name="Tim Cook" userId="d1c7cfb340f2c7ab" providerId="LiveId" clId="{32BDCE47-5BA2-4BF2-8410-AA9B0C07D908}" dt="2023-04-03T01:41:57.445" v="1504"/>
          <ac:inkMkLst>
            <pc:docMk/>
            <pc:sldMk cId="796618182" sldId="483"/>
            <ac:inkMk id="21" creationId="{FCFB22A6-7206-A405-358B-7AB19C1EE68E}"/>
          </ac:inkMkLst>
        </pc:inkChg>
        <pc:inkChg chg="add del mod">
          <ac:chgData name="Tim Cook" userId="d1c7cfb340f2c7ab" providerId="LiveId" clId="{32BDCE47-5BA2-4BF2-8410-AA9B0C07D908}" dt="2023-04-03T01:41:57.445" v="1507"/>
          <ac:inkMkLst>
            <pc:docMk/>
            <pc:sldMk cId="796618182" sldId="483"/>
            <ac:inkMk id="22" creationId="{98243E02-167B-AAC6-3017-A2622FDC9793}"/>
          </ac:inkMkLst>
        </pc:inkChg>
        <pc:inkChg chg="add del mod">
          <ac:chgData name="Tim Cook" userId="d1c7cfb340f2c7ab" providerId="LiveId" clId="{32BDCE47-5BA2-4BF2-8410-AA9B0C07D908}" dt="2023-04-03T01:35:30.545" v="1193"/>
          <ac:inkMkLst>
            <pc:docMk/>
            <pc:sldMk cId="796618182" sldId="483"/>
            <ac:inkMk id="22" creationId="{A7A9C48E-9510-2D6B-85D1-B439BC5FD9C3}"/>
          </ac:inkMkLst>
        </pc:inkChg>
        <pc:inkChg chg="add del mod">
          <ac:chgData name="Tim Cook" userId="d1c7cfb340f2c7ab" providerId="LiveId" clId="{32BDCE47-5BA2-4BF2-8410-AA9B0C07D908}" dt="2023-04-03T01:35:30.545" v="1194"/>
          <ac:inkMkLst>
            <pc:docMk/>
            <pc:sldMk cId="796618182" sldId="483"/>
            <ac:inkMk id="23" creationId="{165DD98C-B476-4B41-EB01-7D70F56F9F92}"/>
          </ac:inkMkLst>
        </pc:inkChg>
        <pc:inkChg chg="add del mod">
          <ac:chgData name="Tim Cook" userId="d1c7cfb340f2c7ab" providerId="LiveId" clId="{32BDCE47-5BA2-4BF2-8410-AA9B0C07D908}" dt="2023-04-03T01:41:58.869" v="1509"/>
          <ac:inkMkLst>
            <pc:docMk/>
            <pc:sldMk cId="796618182" sldId="483"/>
            <ac:inkMk id="23" creationId="{8D578842-0D4E-AFBE-05A1-21CC95EE4926}"/>
          </ac:inkMkLst>
        </pc:inkChg>
        <pc:inkChg chg="add del mod">
          <ac:chgData name="Tim Cook" userId="d1c7cfb340f2c7ab" providerId="LiveId" clId="{32BDCE47-5BA2-4BF2-8410-AA9B0C07D908}" dt="2023-04-03T01:35:10.881" v="1168"/>
          <ac:inkMkLst>
            <pc:docMk/>
            <pc:sldMk cId="796618182" sldId="483"/>
            <ac:inkMk id="24" creationId="{A61C7BC4-3A75-C36B-693C-DC93759A008E}"/>
          </ac:inkMkLst>
        </pc:inkChg>
        <pc:inkChg chg="add mod">
          <ac:chgData name="Tim Cook" userId="d1c7cfb340f2c7ab" providerId="LiveId" clId="{32BDCE47-5BA2-4BF2-8410-AA9B0C07D908}" dt="2023-04-03T01:35:10.881" v="1172"/>
          <ac:inkMkLst>
            <pc:docMk/>
            <pc:sldMk cId="796618182" sldId="483"/>
            <ac:inkMk id="25" creationId="{FA07F541-D5AC-C0B7-02AF-A56DFC6BB49A}"/>
          </ac:inkMkLst>
        </pc:inkChg>
        <pc:inkChg chg="add del">
          <ac:chgData name="Tim Cook" userId="d1c7cfb340f2c7ab" providerId="LiveId" clId="{32BDCE47-5BA2-4BF2-8410-AA9B0C07D908}" dt="2023-04-03T01:41:57.445" v="1506"/>
          <ac:inkMkLst>
            <pc:docMk/>
            <pc:sldMk cId="796618182" sldId="483"/>
            <ac:inkMk id="26" creationId="{DEDA1B1C-C47C-80E9-754C-1055B0513C94}"/>
          </ac:inkMkLst>
        </pc:inkChg>
        <pc:inkChg chg="add del mod">
          <ac:chgData name="Tim Cook" userId="d1c7cfb340f2c7ab" providerId="LiveId" clId="{32BDCE47-5BA2-4BF2-8410-AA9B0C07D908}" dt="2023-04-03T01:35:10.881" v="1172"/>
          <ac:inkMkLst>
            <pc:docMk/>
            <pc:sldMk cId="796618182" sldId="483"/>
            <ac:inkMk id="26" creationId="{FF451FC4-BC69-ED30-58C2-8C4BE8D23B5A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7" creationId="{B29B17FE-1E98-363E-7FC5-9D1801DE6DFF}"/>
          </ac:inkMkLst>
        </pc:inkChg>
        <pc:inkChg chg="add del mod">
          <ac:chgData name="Tim Cook" userId="d1c7cfb340f2c7ab" providerId="LiveId" clId="{32BDCE47-5BA2-4BF2-8410-AA9B0C07D908}" dt="2023-04-03T01:35:10.881" v="1169"/>
          <ac:inkMkLst>
            <pc:docMk/>
            <pc:sldMk cId="796618182" sldId="483"/>
            <ac:inkMk id="27" creationId="{FB72DF88-D22A-2A92-206D-D3C0DD479D2F}"/>
          </ac:inkMkLst>
        </pc:inkChg>
        <pc:inkChg chg="add del mod">
          <ac:chgData name="Tim Cook" userId="d1c7cfb340f2c7ab" providerId="LiveId" clId="{32BDCE47-5BA2-4BF2-8410-AA9B0C07D908}" dt="2023-04-03T01:35:06.613" v="1151"/>
          <ac:inkMkLst>
            <pc:docMk/>
            <pc:sldMk cId="796618182" sldId="483"/>
            <ac:inkMk id="28" creationId="{0AB32F58-E4C5-EE60-FF44-8E66D70CBDE3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8" creationId="{735A285A-BBE7-0C36-5D6B-EF76AC7310EE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9" creationId="{4EE47D95-2551-535B-1152-772AA5FD6F2C}"/>
          </ac:inkMkLst>
        </pc:inkChg>
        <pc:inkChg chg="add del mod">
          <ac:chgData name="Tim Cook" userId="d1c7cfb340f2c7ab" providerId="LiveId" clId="{32BDCE47-5BA2-4BF2-8410-AA9B0C07D908}" dt="2023-04-03T01:35:08.788" v="1163"/>
          <ac:inkMkLst>
            <pc:docMk/>
            <pc:sldMk cId="796618182" sldId="483"/>
            <ac:inkMk id="29" creationId="{754C72D9-48A1-1AB1-5CA5-3D7944239CD3}"/>
          </ac:inkMkLst>
        </pc:inkChg>
        <pc:inkChg chg="add del mod">
          <ac:chgData name="Tim Cook" userId="d1c7cfb340f2c7ab" providerId="LiveId" clId="{32BDCE47-5BA2-4BF2-8410-AA9B0C07D908}" dt="2023-04-03T01:35:06.923" v="1153"/>
          <ac:inkMkLst>
            <pc:docMk/>
            <pc:sldMk cId="796618182" sldId="483"/>
            <ac:inkMk id="30" creationId="{32C6A775-8FB6-88EE-377A-9C9166987A60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30" creationId="{87833C8E-D50A-4893-A99F-DA7559B43D54}"/>
          </ac:inkMkLst>
        </pc:inkChg>
        <pc:inkChg chg="add del mod">
          <ac:chgData name="Tim Cook" userId="d1c7cfb340f2c7ab" providerId="LiveId" clId="{32BDCE47-5BA2-4BF2-8410-AA9B0C07D908}" dt="2023-04-03T01:35:06.923" v="1154"/>
          <ac:inkMkLst>
            <pc:docMk/>
            <pc:sldMk cId="796618182" sldId="483"/>
            <ac:inkMk id="31" creationId="{ED57272F-1E0A-11A4-5D4D-40CE96D3CCED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32" creationId="{81FF1CC9-05ED-7A5B-26FA-2A9E740FF2C6}"/>
          </ac:inkMkLst>
        </pc:inkChg>
        <pc:inkChg chg="add del mod">
          <ac:chgData name="Tim Cook" userId="d1c7cfb340f2c7ab" providerId="LiveId" clId="{32BDCE47-5BA2-4BF2-8410-AA9B0C07D908}" dt="2023-04-03T01:35:06.923" v="1152"/>
          <ac:inkMkLst>
            <pc:docMk/>
            <pc:sldMk cId="796618182" sldId="483"/>
            <ac:inkMk id="32" creationId="{A501A853-36B6-754F-AD6F-8EF244ED6BD2}"/>
          </ac:inkMkLst>
        </pc:inkChg>
        <pc:inkChg chg="add del">
          <ac:chgData name="Tim Cook" userId="d1c7cfb340f2c7ab" providerId="LiveId" clId="{32BDCE47-5BA2-4BF2-8410-AA9B0C07D908}" dt="2023-04-03T01:34:59.416" v="1137"/>
          <ac:inkMkLst>
            <pc:docMk/>
            <pc:sldMk cId="796618182" sldId="483"/>
            <ac:inkMk id="33" creationId="{ADB8A456-7D62-7D56-37CA-5293A2CCEA69}"/>
          </ac:inkMkLst>
        </pc:inkChg>
        <pc:inkChg chg="add del">
          <ac:chgData name="Tim Cook" userId="d1c7cfb340f2c7ab" providerId="LiveId" clId="{32BDCE47-5BA2-4BF2-8410-AA9B0C07D908}" dt="2023-04-03T01:35:08.788" v="1164"/>
          <ac:inkMkLst>
            <pc:docMk/>
            <pc:sldMk cId="796618182" sldId="483"/>
            <ac:inkMk id="37" creationId="{503FEC89-E076-C36F-E3E5-0A50B56BE54C}"/>
          </ac:inkMkLst>
        </pc:inkChg>
        <pc:inkChg chg="add del mod">
          <ac:chgData name="Tim Cook" userId="d1c7cfb340f2c7ab" providerId="LiveId" clId="{32BDCE47-5BA2-4BF2-8410-AA9B0C07D908}" dt="2023-04-03T01:35:08.788" v="1158"/>
          <ac:inkMkLst>
            <pc:docMk/>
            <pc:sldMk cId="796618182" sldId="483"/>
            <ac:inkMk id="38" creationId="{4676421B-2F5F-55A5-9258-E7F7D95C682E}"/>
          </ac:inkMkLst>
        </pc:inkChg>
        <pc:inkChg chg="add del mod">
          <ac:chgData name="Tim Cook" userId="d1c7cfb340f2c7ab" providerId="LiveId" clId="{32BDCE47-5BA2-4BF2-8410-AA9B0C07D908}" dt="2023-04-03T01:35:08.788" v="1161"/>
          <ac:inkMkLst>
            <pc:docMk/>
            <pc:sldMk cId="796618182" sldId="483"/>
            <ac:inkMk id="39" creationId="{32583B25-E033-6E27-4FFE-BFF1B5223988}"/>
          </ac:inkMkLst>
        </pc:inkChg>
        <pc:inkChg chg="add del mod">
          <ac:chgData name="Tim Cook" userId="d1c7cfb340f2c7ab" providerId="LiveId" clId="{32BDCE47-5BA2-4BF2-8410-AA9B0C07D908}" dt="2023-04-03T01:35:08.788" v="1166"/>
          <ac:inkMkLst>
            <pc:docMk/>
            <pc:sldMk cId="796618182" sldId="483"/>
            <ac:inkMk id="40" creationId="{EB252DEB-B790-9163-F6BE-399847E13D6F}"/>
          </ac:inkMkLst>
        </pc:inkChg>
        <pc:inkChg chg="add del mod">
          <ac:chgData name="Tim Cook" userId="d1c7cfb340f2c7ab" providerId="LiveId" clId="{32BDCE47-5BA2-4BF2-8410-AA9B0C07D908}" dt="2023-04-03T01:35:08.788" v="1162"/>
          <ac:inkMkLst>
            <pc:docMk/>
            <pc:sldMk cId="796618182" sldId="483"/>
            <ac:inkMk id="41" creationId="{1BC61706-9C58-0343-0ED5-EC696671B421}"/>
          </ac:inkMkLst>
        </pc:inkChg>
        <pc:inkChg chg="add del mod">
          <ac:chgData name="Tim Cook" userId="d1c7cfb340f2c7ab" providerId="LiveId" clId="{32BDCE47-5BA2-4BF2-8410-AA9B0C07D908}" dt="2023-04-03T01:35:08.788" v="1160"/>
          <ac:inkMkLst>
            <pc:docMk/>
            <pc:sldMk cId="796618182" sldId="483"/>
            <ac:inkMk id="42" creationId="{4980D1F9-8D5B-C9B3-5A50-C2C0B4759829}"/>
          </ac:inkMkLst>
        </pc:inkChg>
        <pc:inkChg chg="add del mod">
          <ac:chgData name="Tim Cook" userId="d1c7cfb340f2c7ab" providerId="LiveId" clId="{32BDCE47-5BA2-4BF2-8410-AA9B0C07D908}" dt="2023-04-03T01:35:08.788" v="1165"/>
          <ac:inkMkLst>
            <pc:docMk/>
            <pc:sldMk cId="796618182" sldId="483"/>
            <ac:inkMk id="43" creationId="{A2A2C874-AFB4-EE03-AF81-519EA4EBDFD9}"/>
          </ac:inkMkLst>
        </pc:inkChg>
        <pc:inkChg chg="add del mod">
          <ac:chgData name="Tim Cook" userId="d1c7cfb340f2c7ab" providerId="LiveId" clId="{32BDCE47-5BA2-4BF2-8410-AA9B0C07D908}" dt="2023-04-03T01:35:08.788" v="1155"/>
          <ac:inkMkLst>
            <pc:docMk/>
            <pc:sldMk cId="796618182" sldId="483"/>
            <ac:inkMk id="44" creationId="{52F28FD3-435C-8554-5910-5B3DC33E9ACB}"/>
          </ac:inkMkLst>
        </pc:inkChg>
        <pc:inkChg chg="add del mod">
          <ac:chgData name="Tim Cook" userId="d1c7cfb340f2c7ab" providerId="LiveId" clId="{32BDCE47-5BA2-4BF2-8410-AA9B0C07D908}" dt="2023-04-03T01:35:08.788" v="1156"/>
          <ac:inkMkLst>
            <pc:docMk/>
            <pc:sldMk cId="796618182" sldId="483"/>
            <ac:inkMk id="45" creationId="{C01B2194-BA11-BDC0-A5AB-087908C28E9F}"/>
          </ac:inkMkLst>
        </pc:inkChg>
        <pc:inkChg chg="add del mod">
          <ac:chgData name="Tim Cook" userId="d1c7cfb340f2c7ab" providerId="LiveId" clId="{32BDCE47-5BA2-4BF2-8410-AA9B0C07D908}" dt="2023-04-03T01:35:08.788" v="1159"/>
          <ac:inkMkLst>
            <pc:docMk/>
            <pc:sldMk cId="796618182" sldId="483"/>
            <ac:inkMk id="46" creationId="{247A0811-9B40-7E89-1661-537066A9DEB1}"/>
          </ac:inkMkLst>
        </pc:inkChg>
        <pc:inkChg chg="add del mod">
          <ac:chgData name="Tim Cook" userId="d1c7cfb340f2c7ab" providerId="LiveId" clId="{32BDCE47-5BA2-4BF2-8410-AA9B0C07D908}" dt="2023-04-03T01:35:08.788" v="1157"/>
          <ac:inkMkLst>
            <pc:docMk/>
            <pc:sldMk cId="796618182" sldId="483"/>
            <ac:inkMk id="47" creationId="{BF35E5FF-49B1-8B9E-9B35-CFFC6EF7A958}"/>
          </ac:inkMkLst>
        </pc:inkChg>
        <pc:inkChg chg="add del mod">
          <ac:chgData name="Tim Cook" userId="d1c7cfb340f2c7ab" providerId="LiveId" clId="{32BDCE47-5BA2-4BF2-8410-AA9B0C07D908}" dt="2023-04-03T01:35:29.998" v="1190"/>
          <ac:inkMkLst>
            <pc:docMk/>
            <pc:sldMk cId="796618182" sldId="483"/>
            <ac:inkMk id="49" creationId="{423FD9A6-DD97-1595-5C3E-5E121028AD37}"/>
          </ac:inkMkLst>
        </pc:inkChg>
        <pc:inkChg chg="add del mod">
          <ac:chgData name="Tim Cook" userId="d1c7cfb340f2c7ab" providerId="LiveId" clId="{32BDCE47-5BA2-4BF2-8410-AA9B0C07D908}" dt="2023-04-03T01:35:29.998" v="1191"/>
          <ac:inkMkLst>
            <pc:docMk/>
            <pc:sldMk cId="796618182" sldId="483"/>
            <ac:inkMk id="50" creationId="{325AD8A0-E98A-5F6B-E97C-1FD7823C0FBD}"/>
          </ac:inkMkLst>
        </pc:inkChg>
        <pc:inkChg chg="add del mod">
          <ac:chgData name="Tim Cook" userId="d1c7cfb340f2c7ab" providerId="LiveId" clId="{32BDCE47-5BA2-4BF2-8410-AA9B0C07D908}" dt="2023-04-03T01:35:54.389" v="1221"/>
          <ac:inkMkLst>
            <pc:docMk/>
            <pc:sldMk cId="796618182" sldId="483"/>
            <ac:inkMk id="51" creationId="{52D33668-FABB-A4B1-6DDA-9D09D02CB636}"/>
          </ac:inkMkLst>
        </pc:inkChg>
        <pc:inkChg chg="add mod">
          <ac:chgData name="Tim Cook" userId="d1c7cfb340f2c7ab" providerId="LiveId" clId="{32BDCE47-5BA2-4BF2-8410-AA9B0C07D908}" dt="2023-04-03T01:35:54.389" v="1221"/>
          <ac:inkMkLst>
            <pc:docMk/>
            <pc:sldMk cId="796618182" sldId="483"/>
            <ac:inkMk id="52" creationId="{C3E1915C-2291-FE12-22F8-FF7E3DB209D1}"/>
          </ac:inkMkLst>
        </pc:inkChg>
        <pc:inkChg chg="add del mod">
          <ac:chgData name="Tim Cook" userId="d1c7cfb340f2c7ab" providerId="LiveId" clId="{32BDCE47-5BA2-4BF2-8410-AA9B0C07D908}" dt="2023-04-03T01:35:54.389" v="1216"/>
          <ac:inkMkLst>
            <pc:docMk/>
            <pc:sldMk cId="796618182" sldId="483"/>
            <ac:inkMk id="53" creationId="{22D88768-9DFF-050B-50E5-6F3CFD6EA925}"/>
          </ac:inkMkLst>
        </pc:inkChg>
        <pc:inkChg chg="add del mod">
          <ac:chgData name="Tim Cook" userId="d1c7cfb340f2c7ab" providerId="LiveId" clId="{32BDCE47-5BA2-4BF2-8410-AA9B0C07D908}" dt="2023-04-03T01:35:54.389" v="1217"/>
          <ac:inkMkLst>
            <pc:docMk/>
            <pc:sldMk cId="796618182" sldId="483"/>
            <ac:inkMk id="54" creationId="{A9482C42-A0DE-E358-16F6-1B784746C9A5}"/>
          </ac:inkMkLst>
        </pc:inkChg>
        <pc:inkChg chg="add del mod">
          <ac:chgData name="Tim Cook" userId="d1c7cfb340f2c7ab" providerId="LiveId" clId="{32BDCE47-5BA2-4BF2-8410-AA9B0C07D908}" dt="2023-04-03T01:35:34.808" v="1202"/>
          <ac:inkMkLst>
            <pc:docMk/>
            <pc:sldMk cId="796618182" sldId="483"/>
            <ac:inkMk id="55" creationId="{53A56AA5-ED85-DE70-B1C7-F961F2DCCC47}"/>
          </ac:inkMkLst>
        </pc:inkChg>
        <pc:inkChg chg="add del mod">
          <ac:chgData name="Tim Cook" userId="d1c7cfb340f2c7ab" providerId="LiveId" clId="{32BDCE47-5BA2-4BF2-8410-AA9B0C07D908}" dt="2023-04-03T01:35:34.808" v="1203"/>
          <ac:inkMkLst>
            <pc:docMk/>
            <pc:sldMk cId="796618182" sldId="483"/>
            <ac:inkMk id="56" creationId="{B51D1638-6780-713F-BD48-196ED01C7B3F}"/>
          </ac:inkMkLst>
        </pc:inkChg>
        <pc:inkChg chg="add del mod">
          <ac:chgData name="Tim Cook" userId="d1c7cfb340f2c7ab" providerId="LiveId" clId="{32BDCE47-5BA2-4BF2-8410-AA9B0C07D908}" dt="2023-04-03T01:35:34.808" v="1200"/>
          <ac:inkMkLst>
            <pc:docMk/>
            <pc:sldMk cId="796618182" sldId="483"/>
            <ac:inkMk id="57" creationId="{09CE03E7-DF04-B231-7B94-FDB3B02F0215}"/>
          </ac:inkMkLst>
        </pc:inkChg>
        <pc:inkChg chg="add del mod">
          <ac:chgData name="Tim Cook" userId="d1c7cfb340f2c7ab" providerId="LiveId" clId="{32BDCE47-5BA2-4BF2-8410-AA9B0C07D908}" dt="2023-04-03T01:35:34.808" v="1204"/>
          <ac:inkMkLst>
            <pc:docMk/>
            <pc:sldMk cId="796618182" sldId="483"/>
            <ac:inkMk id="58" creationId="{79E95EBF-3820-603C-F28F-8D7283DD78AA}"/>
          </ac:inkMkLst>
        </pc:inkChg>
        <pc:inkChg chg="add del mod">
          <ac:chgData name="Tim Cook" userId="d1c7cfb340f2c7ab" providerId="LiveId" clId="{32BDCE47-5BA2-4BF2-8410-AA9B0C07D908}" dt="2023-04-03T01:35:34.792" v="1199"/>
          <ac:inkMkLst>
            <pc:docMk/>
            <pc:sldMk cId="796618182" sldId="483"/>
            <ac:inkMk id="59" creationId="{56A8E283-06A1-130C-31AE-F286E019C7C3}"/>
          </ac:inkMkLst>
        </pc:inkChg>
        <pc:inkChg chg="add del">
          <ac:chgData name="Tim Cook" userId="d1c7cfb340f2c7ab" providerId="LiveId" clId="{32BDCE47-5BA2-4BF2-8410-AA9B0C07D908}" dt="2023-04-03T01:35:34.808" v="1201"/>
          <ac:inkMkLst>
            <pc:docMk/>
            <pc:sldMk cId="796618182" sldId="483"/>
            <ac:inkMk id="60" creationId="{86AAD1AF-AD1B-D472-A888-476F10AF7BA9}"/>
          </ac:inkMkLst>
        </pc:inkChg>
        <pc:inkChg chg="add del mod">
          <ac:chgData name="Tim Cook" userId="d1c7cfb340f2c7ab" providerId="LiveId" clId="{32BDCE47-5BA2-4BF2-8410-AA9B0C07D908}" dt="2023-04-03T01:35:20.395" v="1188"/>
          <ac:inkMkLst>
            <pc:docMk/>
            <pc:sldMk cId="796618182" sldId="483"/>
            <ac:inkMk id="61" creationId="{2C696B71-82A5-089B-905B-E4E0D243CEF7}"/>
          </ac:inkMkLst>
        </pc:inkChg>
        <pc:inkChg chg="add del mod">
          <ac:chgData name="Tim Cook" userId="d1c7cfb340f2c7ab" providerId="LiveId" clId="{32BDCE47-5BA2-4BF2-8410-AA9B0C07D908}" dt="2023-04-03T01:35:20.395" v="1189"/>
          <ac:inkMkLst>
            <pc:docMk/>
            <pc:sldMk cId="796618182" sldId="483"/>
            <ac:inkMk id="62" creationId="{808BA9D6-CE30-7641-963C-2FC35083E156}"/>
          </ac:inkMkLst>
        </pc:inkChg>
        <pc:inkChg chg="add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7" creationId="{CB468667-486B-A875-F8D3-A6941871E1A7}"/>
          </ac:inkMkLst>
        </pc:inkChg>
        <pc:inkChg chg="add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8" creationId="{36F0F26E-D75A-4B43-02EE-D2392A1071C0}"/>
          </ac:inkMkLst>
        </pc:inkChg>
        <pc:inkChg chg="add del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9" creationId="{F9BF746E-AD05-756A-B1CF-4FBCA9FC7191}"/>
          </ac:inkMkLst>
        </pc:inkChg>
        <pc:inkChg chg="add del mod">
          <ac:chgData name="Tim Cook" userId="d1c7cfb340f2c7ab" providerId="LiveId" clId="{32BDCE47-5BA2-4BF2-8410-AA9B0C07D908}" dt="2023-04-03T01:35:54.389" v="1213"/>
          <ac:inkMkLst>
            <pc:docMk/>
            <pc:sldMk cId="796618182" sldId="483"/>
            <ac:inkMk id="70" creationId="{67870158-3D88-CBFB-7159-A1366825EF26}"/>
          </ac:inkMkLst>
        </pc:inkChg>
        <pc:inkChg chg="add del mod">
          <ac:chgData name="Tim Cook" userId="d1c7cfb340f2c7ab" providerId="LiveId" clId="{32BDCE47-5BA2-4BF2-8410-AA9B0C07D908}" dt="2023-04-03T01:35:54.389" v="1215"/>
          <ac:inkMkLst>
            <pc:docMk/>
            <pc:sldMk cId="796618182" sldId="483"/>
            <ac:inkMk id="72" creationId="{E48E669D-FA87-2E57-E005-A59203B03E48}"/>
          </ac:inkMkLst>
        </pc:inkChg>
        <pc:inkChg chg="add del mod">
          <ac:chgData name="Tim Cook" userId="d1c7cfb340f2c7ab" providerId="LiveId" clId="{32BDCE47-5BA2-4BF2-8410-AA9B0C07D908}" dt="2023-04-03T01:35:54.389" v="1214"/>
          <ac:inkMkLst>
            <pc:docMk/>
            <pc:sldMk cId="796618182" sldId="483"/>
            <ac:inkMk id="73" creationId="{555D6635-8AB0-AAD6-BC6F-69DAADBAB038}"/>
          </ac:inkMkLst>
        </pc:inkChg>
        <pc:inkChg chg="add del mod">
          <ac:chgData name="Tim Cook" userId="d1c7cfb340f2c7ab" providerId="LiveId" clId="{32BDCE47-5BA2-4BF2-8410-AA9B0C07D908}" dt="2023-04-03T01:35:54.389" v="1220"/>
          <ac:inkMkLst>
            <pc:docMk/>
            <pc:sldMk cId="796618182" sldId="483"/>
            <ac:inkMk id="74" creationId="{48F333E4-35A0-95ED-833A-E98B7D1A0C37}"/>
          </ac:inkMkLst>
        </pc:inkChg>
        <pc:inkChg chg="add del mod">
          <ac:chgData name="Tim Cook" userId="d1c7cfb340f2c7ab" providerId="LiveId" clId="{32BDCE47-5BA2-4BF2-8410-AA9B0C07D908}" dt="2023-04-03T01:35:54.389" v="1218"/>
          <ac:inkMkLst>
            <pc:docMk/>
            <pc:sldMk cId="796618182" sldId="483"/>
            <ac:inkMk id="75" creationId="{EB25A168-7A2F-BBB3-BD80-6DDCC8E97231}"/>
          </ac:inkMkLst>
        </pc:inkChg>
        <pc:inkChg chg="add del">
          <ac:chgData name="Tim Cook" userId="d1c7cfb340f2c7ab" providerId="LiveId" clId="{32BDCE47-5BA2-4BF2-8410-AA9B0C07D908}" dt="2023-04-03T01:35:54.389" v="1212"/>
          <ac:inkMkLst>
            <pc:docMk/>
            <pc:sldMk cId="796618182" sldId="483"/>
            <ac:inkMk id="76" creationId="{044E5F86-8B8C-1F91-E35C-E76CF0EC3BC1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78" creationId="{04A4430B-9A56-C681-2A64-9F84A8E87719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79" creationId="{2DB1B17E-B394-B6CB-33EC-0D9BE7CFEE42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80" creationId="{1B4072C7-B761-E4FF-3855-EF42382D11E5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2" creationId="{E8B49EDB-63DB-C1A3-8C5B-F856A48E6837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3" creationId="{3AB98788-CCF1-8C68-1190-0973F1834CB5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4" creationId="{36EA65D8-390F-E23F-3421-C5924D8D9736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5" creationId="{F99ED1CE-2769-4303-4DED-DAC2E18081E6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6" creationId="{1E618EAC-6D98-D769-397B-D5C42B66CEEE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8" creationId="{43CE5A13-8E3C-F07C-B65F-ACB56A59676B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89" creationId="{21612566-2576-2903-93C2-C81A95E6F72F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0" creationId="{915DA6AD-9102-A8C5-C5EA-2DBD189FB24F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1" creationId="{F7FFFFEF-6332-93C1-8682-4DC7CA264007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2" creationId="{2F6968AB-79AB-AE1B-B5EE-72845DCB41CD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4" creationId="{EA7DA90E-CAA5-E64A-ECF8-06496C31D08F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5" creationId="{0CC6A3DA-D852-1B07-C10D-3125A6403F15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7" creationId="{A2B87EE7-C501-B352-D930-04B6CE4AD1A6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8" creationId="{07A3ABB7-3E92-6D5F-AD67-5E03ACEFB9DA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9" creationId="{7AAE7BE7-E039-C455-0205-CED28753689E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1" creationId="{C51CC736-396E-4BC5-D6BC-8101A3C264EA}"/>
          </ac:inkMkLst>
        </pc:inkChg>
        <pc:inkChg chg="add del mod">
          <ac:chgData name="Tim Cook" userId="d1c7cfb340f2c7ab" providerId="LiveId" clId="{32BDCE47-5BA2-4BF2-8410-AA9B0C07D908}" dt="2023-04-03T01:36:25.131" v="1250"/>
          <ac:inkMkLst>
            <pc:docMk/>
            <pc:sldMk cId="796618182" sldId="483"/>
            <ac:inkMk id="102" creationId="{371FB229-AABC-6AB3-D671-FB624F4C0592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4" creationId="{7FBE450B-BBF1-AD7C-8FE1-D9E3E1ED8CC7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5" creationId="{C05A3B43-B320-71CA-49C8-E0D2A9E2C128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6" creationId="{132B7A37-A55E-E70F-822E-51F03E3174A7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7" creationId="{481830B5-01F9-C2D4-C967-600BEE48340F}"/>
          </ac:inkMkLst>
        </pc:inkChg>
        <pc:inkChg chg="add del mod">
          <ac:chgData name="Tim Cook" userId="d1c7cfb340f2c7ab" providerId="LiveId" clId="{32BDCE47-5BA2-4BF2-8410-AA9B0C07D908}" dt="2023-04-03T01:36:34.497" v="1259"/>
          <ac:inkMkLst>
            <pc:docMk/>
            <pc:sldMk cId="796618182" sldId="483"/>
            <ac:inkMk id="108" creationId="{2A37154C-D466-1044-A727-D34D3254D11D}"/>
          </ac:inkMkLst>
        </pc:inkChg>
        <pc:inkChg chg="add del mod">
          <ac:chgData name="Tim Cook" userId="d1c7cfb340f2c7ab" providerId="LiveId" clId="{32BDCE47-5BA2-4BF2-8410-AA9B0C07D908}" dt="2023-04-03T01:36:34.497" v="1258"/>
          <ac:inkMkLst>
            <pc:docMk/>
            <pc:sldMk cId="796618182" sldId="483"/>
            <ac:inkMk id="109" creationId="{C464DA76-3EAA-6B0E-D367-D71404C332C2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1" creationId="{240E8FD7-3553-7253-55DE-17E32B7931B1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2" creationId="{E395C382-A30C-DC8F-AFA4-59510F718C6C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4" creationId="{C68DDAD2-1C7D-1C65-467F-CF17D5A135AB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5" creationId="{232F28DF-C151-4CD3-F708-807D214D453C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6" creationId="{E4CA4399-D880-A844-55CD-03DAD3DA92B6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7" creationId="{700488FB-4AE8-D182-D9BA-DFE6F54284CA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9" creationId="{0313E911-6D4A-924B-BDC2-DC619C8381BB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20" creationId="{ADB44244-C582-F498-9F84-1FBA71EABBF8}"/>
          </ac:inkMkLst>
        </pc:inkChg>
        <pc:inkChg chg="add mod">
          <ac:chgData name="Tim Cook" userId="d1c7cfb340f2c7ab" providerId="LiveId" clId="{32BDCE47-5BA2-4BF2-8410-AA9B0C07D908}" dt="2023-04-03T01:37:14.519" v="1274"/>
          <ac:inkMkLst>
            <pc:docMk/>
            <pc:sldMk cId="796618182" sldId="483"/>
            <ac:inkMk id="122" creationId="{1D03D027-4D84-2066-EDC7-A8B48C5018B9}"/>
          </ac:inkMkLst>
        </pc:inkChg>
        <pc:inkChg chg="add mod">
          <ac:chgData name="Tim Cook" userId="d1c7cfb340f2c7ab" providerId="LiveId" clId="{32BDCE47-5BA2-4BF2-8410-AA9B0C07D908}" dt="2023-04-03T01:37:14.519" v="1274"/>
          <ac:inkMkLst>
            <pc:docMk/>
            <pc:sldMk cId="796618182" sldId="483"/>
            <ac:inkMk id="123" creationId="{2BCFF6BD-1526-DD00-250A-A63268996FC2}"/>
          </ac:inkMkLst>
        </pc:inkChg>
        <pc:inkChg chg="add mod">
          <ac:chgData name="Tim Cook" userId="d1c7cfb340f2c7ab" providerId="LiveId" clId="{32BDCE47-5BA2-4BF2-8410-AA9B0C07D908}" dt="2023-04-03T01:37:17.694" v="1277"/>
          <ac:inkMkLst>
            <pc:docMk/>
            <pc:sldMk cId="796618182" sldId="483"/>
            <ac:inkMk id="125" creationId="{035A7BAD-BEC1-4CEF-EBD3-BCAEF480CC57}"/>
          </ac:inkMkLst>
        </pc:inkChg>
        <pc:inkChg chg="add mod">
          <ac:chgData name="Tim Cook" userId="d1c7cfb340f2c7ab" providerId="LiveId" clId="{32BDCE47-5BA2-4BF2-8410-AA9B0C07D908}" dt="2023-04-03T01:37:17.694" v="1277"/>
          <ac:inkMkLst>
            <pc:docMk/>
            <pc:sldMk cId="796618182" sldId="483"/>
            <ac:inkMk id="126" creationId="{4C73F715-B22C-D9B8-9B93-DF2D6201FAA7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28" creationId="{4F0AF185-4B40-4698-9BA1-BF36CEDBB3DD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29" creationId="{218FA8B5-2B42-20B7-1644-61F37B1D0F34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30" creationId="{3F4C212D-C4EF-E0B0-297B-E934B07351C0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31" creationId="{E2A385E2-B77D-5768-1C45-EBD12C3E03C9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3" creationId="{409764A5-3FC8-C3D5-1A9C-C2DEEA40BF1A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4" creationId="{B6EA7189-7B6D-AFC1-9234-369FCB549B84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5" creationId="{98160D71-49D8-7A78-11EC-B508784C7373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6" creationId="{330AEE66-62EC-2F38-5574-99585912216E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7" creationId="{822207F7-1536-4DA0-3750-026E6779B5F6}"/>
          </ac:inkMkLst>
        </pc:inkChg>
        <pc:inkChg chg="add">
          <ac:chgData name="Tim Cook" userId="d1c7cfb340f2c7ab" providerId="LiveId" clId="{32BDCE47-5BA2-4BF2-8410-AA9B0C07D908}" dt="2023-04-03T01:37:26.295" v="1289" actId="9405"/>
          <ac:inkMkLst>
            <pc:docMk/>
            <pc:sldMk cId="796618182" sldId="483"/>
            <ac:inkMk id="139" creationId="{F1DE8AA9-F31B-74D8-1A57-DBF105F7E8AB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0" creationId="{E065CC53-C132-552C-C6DE-80A3D116A70C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1" creationId="{A86F6954-0153-96AE-9AB5-7E59212A227E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2" creationId="{61A97D79-1F54-5FAB-720B-F48C155D3EAF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3" creationId="{AC89D21E-4B14-E3E2-157B-058602A4EB71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4" creationId="{72DD6552-D1C1-4D8B-E9E2-972045ACA6E3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5" creationId="{41BDFBBC-CF58-2388-AF1D-084C9BA6452F}"/>
          </ac:inkMkLst>
        </pc:inkChg>
        <pc:inkChg chg="add del">
          <ac:chgData name="Tim Cook" userId="d1c7cfb340f2c7ab" providerId="LiveId" clId="{32BDCE47-5BA2-4BF2-8410-AA9B0C07D908}" dt="2023-04-03T01:37:33.782" v="1300"/>
          <ac:inkMkLst>
            <pc:docMk/>
            <pc:sldMk cId="796618182" sldId="483"/>
            <ac:inkMk id="148" creationId="{264F545E-41B8-83B9-EC88-2A7D7078711C}"/>
          </ac:inkMkLst>
        </pc:inkChg>
        <pc:inkChg chg="add del">
          <ac:chgData name="Tim Cook" userId="d1c7cfb340f2c7ab" providerId="LiveId" clId="{32BDCE47-5BA2-4BF2-8410-AA9B0C07D908}" dt="2023-04-03T01:37:33.782" v="1299"/>
          <ac:inkMkLst>
            <pc:docMk/>
            <pc:sldMk cId="796618182" sldId="483"/>
            <ac:inkMk id="149" creationId="{6DB9B467-62FE-D2A4-E4A5-2EC1310CC08C}"/>
          </ac:inkMkLst>
        </pc:inkChg>
        <pc:inkChg chg="add del mod">
          <ac:chgData name="Tim Cook" userId="d1c7cfb340f2c7ab" providerId="LiveId" clId="{32BDCE47-5BA2-4BF2-8410-AA9B0C07D908}" dt="2023-04-03T01:37:43.332" v="1319"/>
          <ac:inkMkLst>
            <pc:docMk/>
            <pc:sldMk cId="796618182" sldId="483"/>
            <ac:inkMk id="150" creationId="{985D2404-E9E5-F951-AC13-E82E24DD0008}"/>
          </ac:inkMkLst>
        </pc:inkChg>
        <pc:inkChg chg="add del mod">
          <ac:chgData name="Tim Cook" userId="d1c7cfb340f2c7ab" providerId="LiveId" clId="{32BDCE47-5BA2-4BF2-8410-AA9B0C07D908}" dt="2023-04-03T01:37:43.332" v="1321"/>
          <ac:inkMkLst>
            <pc:docMk/>
            <pc:sldMk cId="796618182" sldId="483"/>
            <ac:inkMk id="151" creationId="{9D943C43-BA60-9854-701B-2817B450D122}"/>
          </ac:inkMkLst>
        </pc:inkChg>
        <pc:inkChg chg="add del mod">
          <ac:chgData name="Tim Cook" userId="d1c7cfb340f2c7ab" providerId="LiveId" clId="{32BDCE47-5BA2-4BF2-8410-AA9B0C07D908}" dt="2023-04-03T01:37:43.332" v="1322"/>
          <ac:inkMkLst>
            <pc:docMk/>
            <pc:sldMk cId="796618182" sldId="483"/>
            <ac:inkMk id="152" creationId="{5D343024-BC61-A2B0-EE20-164101E86056}"/>
          </ac:inkMkLst>
        </pc:inkChg>
        <pc:inkChg chg="add del mod">
          <ac:chgData name="Tim Cook" userId="d1c7cfb340f2c7ab" providerId="LiveId" clId="{32BDCE47-5BA2-4BF2-8410-AA9B0C07D908}" dt="2023-04-03T01:37:43.332" v="1323"/>
          <ac:inkMkLst>
            <pc:docMk/>
            <pc:sldMk cId="796618182" sldId="483"/>
            <ac:inkMk id="153" creationId="{5617A88A-104B-672B-C265-8BAD91482CAA}"/>
          </ac:inkMkLst>
        </pc:inkChg>
        <pc:inkChg chg="add del">
          <ac:chgData name="Tim Cook" userId="d1c7cfb340f2c7ab" providerId="LiveId" clId="{32BDCE47-5BA2-4BF2-8410-AA9B0C07D908}" dt="2023-04-03T01:37:40.383" v="1313"/>
          <ac:inkMkLst>
            <pc:docMk/>
            <pc:sldMk cId="796618182" sldId="483"/>
            <ac:inkMk id="155" creationId="{61230696-6761-E203-7908-021FA77D5EF5}"/>
          </ac:inkMkLst>
        </pc:inkChg>
        <pc:inkChg chg="add del">
          <ac:chgData name="Tim Cook" userId="d1c7cfb340f2c7ab" providerId="LiveId" clId="{32BDCE47-5BA2-4BF2-8410-AA9B0C07D908}" dt="2023-04-03T01:37:40.383" v="1315"/>
          <ac:inkMkLst>
            <pc:docMk/>
            <pc:sldMk cId="796618182" sldId="483"/>
            <ac:inkMk id="156" creationId="{2600FBBE-8D71-026E-87ED-1E58C4EA2DC2}"/>
          </ac:inkMkLst>
        </pc:inkChg>
        <pc:inkChg chg="add del">
          <ac:chgData name="Tim Cook" userId="d1c7cfb340f2c7ab" providerId="LiveId" clId="{32BDCE47-5BA2-4BF2-8410-AA9B0C07D908}" dt="2023-04-03T01:37:40.383" v="1316"/>
          <ac:inkMkLst>
            <pc:docMk/>
            <pc:sldMk cId="796618182" sldId="483"/>
            <ac:inkMk id="157" creationId="{C6FDE602-1EDF-5789-089D-FD9814A07338}"/>
          </ac:inkMkLst>
        </pc:inkChg>
        <pc:inkChg chg="add del">
          <ac:chgData name="Tim Cook" userId="d1c7cfb340f2c7ab" providerId="LiveId" clId="{32BDCE47-5BA2-4BF2-8410-AA9B0C07D908}" dt="2023-04-03T01:37:40.862" v="1317"/>
          <ac:inkMkLst>
            <pc:docMk/>
            <pc:sldMk cId="796618182" sldId="483"/>
            <ac:inkMk id="158" creationId="{4507EAD0-8835-B99E-904C-58566F9B4D0C}"/>
          </ac:inkMkLst>
        </pc:inkChg>
        <pc:inkChg chg="add del">
          <ac:chgData name="Tim Cook" userId="d1c7cfb340f2c7ab" providerId="LiveId" clId="{32BDCE47-5BA2-4BF2-8410-AA9B0C07D908}" dt="2023-04-03T01:37:40.862" v="1318"/>
          <ac:inkMkLst>
            <pc:docMk/>
            <pc:sldMk cId="796618182" sldId="483"/>
            <ac:inkMk id="159" creationId="{2AA7630F-03FF-A549-A5B5-2BCA1A2FC06F}"/>
          </ac:inkMkLst>
        </pc:inkChg>
        <pc:inkChg chg="add del">
          <ac:chgData name="Tim Cook" userId="d1c7cfb340f2c7ab" providerId="LiveId" clId="{32BDCE47-5BA2-4BF2-8410-AA9B0C07D908}" dt="2023-04-03T01:37:40.383" v="1314"/>
          <ac:inkMkLst>
            <pc:docMk/>
            <pc:sldMk cId="796618182" sldId="483"/>
            <ac:inkMk id="160" creationId="{6DE27F56-4F7E-93AF-8513-0FD2D8A81121}"/>
          </ac:inkMkLst>
        </pc:inkChg>
        <pc:inkChg chg="add del mod">
          <ac:chgData name="Tim Cook" userId="d1c7cfb340f2c7ab" providerId="LiveId" clId="{32BDCE47-5BA2-4BF2-8410-AA9B0C07D908}" dt="2023-04-03T01:37:51.457" v="1338"/>
          <ac:inkMkLst>
            <pc:docMk/>
            <pc:sldMk cId="796618182" sldId="483"/>
            <ac:inkMk id="161" creationId="{21F30BD3-647E-65CA-F37C-6D026DA3406A}"/>
          </ac:inkMkLst>
        </pc:inkChg>
        <pc:inkChg chg="add del">
          <ac:chgData name="Tim Cook" userId="d1c7cfb340f2c7ab" providerId="LiveId" clId="{32BDCE47-5BA2-4BF2-8410-AA9B0C07D908}" dt="2023-04-03T01:37:51.457" v="1337"/>
          <ac:inkMkLst>
            <pc:docMk/>
            <pc:sldMk cId="796618182" sldId="483"/>
            <ac:inkMk id="162" creationId="{B7C710E3-ADBC-4A8E-233C-1CDC340241E2}"/>
          </ac:inkMkLst>
        </pc:inkChg>
        <pc:inkChg chg="add del">
          <ac:chgData name="Tim Cook" userId="d1c7cfb340f2c7ab" providerId="LiveId" clId="{32BDCE47-5BA2-4BF2-8410-AA9B0C07D908}" dt="2023-04-03T01:37:51.457" v="1340"/>
          <ac:inkMkLst>
            <pc:docMk/>
            <pc:sldMk cId="796618182" sldId="483"/>
            <ac:inkMk id="163" creationId="{0EC82885-600F-91FF-6AAD-40769FCB542D}"/>
          </ac:inkMkLst>
        </pc:inkChg>
        <pc:inkChg chg="add del">
          <ac:chgData name="Tim Cook" userId="d1c7cfb340f2c7ab" providerId="LiveId" clId="{32BDCE47-5BA2-4BF2-8410-AA9B0C07D908}" dt="2023-04-03T01:37:51.457" v="1335"/>
          <ac:inkMkLst>
            <pc:docMk/>
            <pc:sldMk cId="796618182" sldId="483"/>
            <ac:inkMk id="164" creationId="{A03FCB0E-71B6-57A7-75CE-BC66632E3F97}"/>
          </ac:inkMkLst>
        </pc:inkChg>
        <pc:inkChg chg="add del">
          <ac:chgData name="Tim Cook" userId="d1c7cfb340f2c7ab" providerId="LiveId" clId="{32BDCE47-5BA2-4BF2-8410-AA9B0C07D908}" dt="2023-04-03T01:37:51.457" v="1339"/>
          <ac:inkMkLst>
            <pc:docMk/>
            <pc:sldMk cId="796618182" sldId="483"/>
            <ac:inkMk id="165" creationId="{97C06691-0275-BE8B-7DF7-B307287ED727}"/>
          </ac:inkMkLst>
        </pc:inkChg>
        <pc:inkChg chg="add del">
          <ac:chgData name="Tim Cook" userId="d1c7cfb340f2c7ab" providerId="LiveId" clId="{32BDCE47-5BA2-4BF2-8410-AA9B0C07D908}" dt="2023-04-03T01:37:51.457" v="1334"/>
          <ac:inkMkLst>
            <pc:docMk/>
            <pc:sldMk cId="796618182" sldId="483"/>
            <ac:inkMk id="166" creationId="{DCFFF391-98BB-5BA9-A0E6-03EFC0E38C10}"/>
          </ac:inkMkLst>
        </pc:inkChg>
        <pc:inkChg chg="add del">
          <ac:chgData name="Tim Cook" userId="d1c7cfb340f2c7ab" providerId="LiveId" clId="{32BDCE47-5BA2-4BF2-8410-AA9B0C07D908}" dt="2023-04-03T01:37:51.457" v="1343"/>
          <ac:inkMkLst>
            <pc:docMk/>
            <pc:sldMk cId="796618182" sldId="483"/>
            <ac:inkMk id="167" creationId="{7ABC6705-D900-950F-6606-5F10B7BD1119}"/>
          </ac:inkMkLst>
        </pc:inkChg>
        <pc:inkChg chg="add del">
          <ac:chgData name="Tim Cook" userId="d1c7cfb340f2c7ab" providerId="LiveId" clId="{32BDCE47-5BA2-4BF2-8410-AA9B0C07D908}" dt="2023-04-03T01:37:51.457" v="1344"/>
          <ac:inkMkLst>
            <pc:docMk/>
            <pc:sldMk cId="796618182" sldId="483"/>
            <ac:inkMk id="168" creationId="{916BC9DA-A2EB-F714-46BA-FFB211C360B0}"/>
          </ac:inkMkLst>
        </pc:inkChg>
        <pc:inkChg chg="add del">
          <ac:chgData name="Tim Cook" userId="d1c7cfb340f2c7ab" providerId="LiveId" clId="{32BDCE47-5BA2-4BF2-8410-AA9B0C07D908}" dt="2023-04-03T01:37:51.457" v="1342"/>
          <ac:inkMkLst>
            <pc:docMk/>
            <pc:sldMk cId="796618182" sldId="483"/>
            <ac:inkMk id="169" creationId="{CDA5B1D8-797C-9764-5740-363CF5DD8768}"/>
          </ac:inkMkLst>
        </pc:inkChg>
        <pc:inkChg chg="add del">
          <ac:chgData name="Tim Cook" userId="d1c7cfb340f2c7ab" providerId="LiveId" clId="{32BDCE47-5BA2-4BF2-8410-AA9B0C07D908}" dt="2023-04-03T01:37:51.457" v="1336"/>
          <ac:inkMkLst>
            <pc:docMk/>
            <pc:sldMk cId="796618182" sldId="483"/>
            <ac:inkMk id="170" creationId="{D5277FD2-562A-B023-54FB-65EC67054136}"/>
          </ac:inkMkLst>
        </pc:inkChg>
        <pc:inkChg chg="add del">
          <ac:chgData name="Tim Cook" userId="d1c7cfb340f2c7ab" providerId="LiveId" clId="{32BDCE47-5BA2-4BF2-8410-AA9B0C07D908}" dt="2023-04-03T01:37:51.457" v="1341"/>
          <ac:inkMkLst>
            <pc:docMk/>
            <pc:sldMk cId="796618182" sldId="483"/>
            <ac:inkMk id="171" creationId="{7973FF49-D0AC-E70C-8A4F-16AA9B606D0D}"/>
          </ac:inkMkLst>
        </pc:inkChg>
        <pc:inkChg chg="add del mod">
          <ac:chgData name="Tim Cook" userId="d1c7cfb340f2c7ab" providerId="LiveId" clId="{32BDCE47-5BA2-4BF2-8410-AA9B0C07D908}" dt="2023-04-03T01:38:20.545" v="1366"/>
          <ac:inkMkLst>
            <pc:docMk/>
            <pc:sldMk cId="796618182" sldId="483"/>
            <ac:inkMk id="172" creationId="{9796F282-88A3-BF03-72E8-EBC9653861C4}"/>
          </ac:inkMkLst>
        </pc:inkChg>
        <pc:inkChg chg="add del mod">
          <ac:chgData name="Tim Cook" userId="d1c7cfb340f2c7ab" providerId="LiveId" clId="{32BDCE47-5BA2-4BF2-8410-AA9B0C07D908}" dt="2023-04-03T01:38:20.545" v="1363"/>
          <ac:inkMkLst>
            <pc:docMk/>
            <pc:sldMk cId="796618182" sldId="483"/>
            <ac:inkMk id="173" creationId="{44DD12F4-CEB7-A31D-B0E8-15778DE5D4FE}"/>
          </ac:inkMkLst>
        </pc:inkChg>
        <pc:inkChg chg="add del mod">
          <ac:chgData name="Tim Cook" userId="d1c7cfb340f2c7ab" providerId="LiveId" clId="{32BDCE47-5BA2-4BF2-8410-AA9B0C07D908}" dt="2023-04-03T01:38:20.545" v="1370"/>
          <ac:inkMkLst>
            <pc:docMk/>
            <pc:sldMk cId="796618182" sldId="483"/>
            <ac:inkMk id="174" creationId="{C02F20C1-E9C2-388D-6878-E20FF378815D}"/>
          </ac:inkMkLst>
        </pc:inkChg>
        <pc:inkChg chg="add del mod">
          <ac:chgData name="Tim Cook" userId="d1c7cfb340f2c7ab" providerId="LiveId" clId="{32BDCE47-5BA2-4BF2-8410-AA9B0C07D908}" dt="2023-04-03T01:38:20.545" v="1367"/>
          <ac:inkMkLst>
            <pc:docMk/>
            <pc:sldMk cId="796618182" sldId="483"/>
            <ac:inkMk id="175" creationId="{CE1AEAC9-AA83-CD67-09EE-9301C51CA1A5}"/>
          </ac:inkMkLst>
        </pc:inkChg>
        <pc:inkChg chg="add del mod">
          <ac:chgData name="Tim Cook" userId="d1c7cfb340f2c7ab" providerId="LiveId" clId="{32BDCE47-5BA2-4BF2-8410-AA9B0C07D908}" dt="2023-04-03T01:38:20.545" v="1360"/>
          <ac:inkMkLst>
            <pc:docMk/>
            <pc:sldMk cId="796618182" sldId="483"/>
            <ac:inkMk id="176" creationId="{84CAF60A-8E8F-1C92-D858-88E3CD732645}"/>
          </ac:inkMkLst>
        </pc:inkChg>
        <pc:inkChg chg="add del mod">
          <ac:chgData name="Tim Cook" userId="d1c7cfb340f2c7ab" providerId="LiveId" clId="{32BDCE47-5BA2-4BF2-8410-AA9B0C07D908}" dt="2023-04-03T01:38:20.545" v="1359"/>
          <ac:inkMkLst>
            <pc:docMk/>
            <pc:sldMk cId="796618182" sldId="483"/>
            <ac:inkMk id="177" creationId="{BD302E57-5A46-B3E5-BA71-5ADCB251D895}"/>
          </ac:inkMkLst>
        </pc:inkChg>
        <pc:inkChg chg="add del mod">
          <ac:chgData name="Tim Cook" userId="d1c7cfb340f2c7ab" providerId="LiveId" clId="{32BDCE47-5BA2-4BF2-8410-AA9B0C07D908}" dt="2023-04-03T01:38:20.545" v="1361"/>
          <ac:inkMkLst>
            <pc:docMk/>
            <pc:sldMk cId="796618182" sldId="483"/>
            <ac:inkMk id="178" creationId="{3E25F34C-B3D2-7EED-7C4B-AD6FA541138B}"/>
          </ac:inkMkLst>
        </pc:inkChg>
        <pc:inkChg chg="add del mod">
          <ac:chgData name="Tim Cook" userId="d1c7cfb340f2c7ab" providerId="LiveId" clId="{32BDCE47-5BA2-4BF2-8410-AA9B0C07D908}" dt="2023-04-03T01:38:20.545" v="1362"/>
          <ac:inkMkLst>
            <pc:docMk/>
            <pc:sldMk cId="796618182" sldId="483"/>
            <ac:inkMk id="179" creationId="{364DACB8-B248-B06B-9DDD-27E3E62583CA}"/>
          </ac:inkMkLst>
        </pc:inkChg>
        <pc:inkChg chg="add del mod">
          <ac:chgData name="Tim Cook" userId="d1c7cfb340f2c7ab" providerId="LiveId" clId="{32BDCE47-5BA2-4BF2-8410-AA9B0C07D908}" dt="2023-04-03T01:38:20.545" v="1369"/>
          <ac:inkMkLst>
            <pc:docMk/>
            <pc:sldMk cId="796618182" sldId="483"/>
            <ac:inkMk id="180" creationId="{B46D7953-01F2-E91E-F51B-2D949C7035EA}"/>
          </ac:inkMkLst>
        </pc:inkChg>
        <pc:inkChg chg="add del mod">
          <ac:chgData name="Tim Cook" userId="d1c7cfb340f2c7ab" providerId="LiveId" clId="{32BDCE47-5BA2-4BF2-8410-AA9B0C07D908}" dt="2023-04-03T01:38:20.545" v="1368"/>
          <ac:inkMkLst>
            <pc:docMk/>
            <pc:sldMk cId="796618182" sldId="483"/>
            <ac:inkMk id="181" creationId="{FDC4823C-83FF-282B-313E-58A06781F3AA}"/>
          </ac:inkMkLst>
        </pc:inkChg>
        <pc:inkChg chg="add del mod">
          <ac:chgData name="Tim Cook" userId="d1c7cfb340f2c7ab" providerId="LiveId" clId="{32BDCE47-5BA2-4BF2-8410-AA9B0C07D908}" dt="2023-04-03T01:38:20.545" v="1364"/>
          <ac:inkMkLst>
            <pc:docMk/>
            <pc:sldMk cId="796618182" sldId="483"/>
            <ac:inkMk id="182" creationId="{89A6C8C6-6EA5-89C3-D083-9327A19CA80A}"/>
          </ac:inkMkLst>
        </pc:inkChg>
        <pc:inkChg chg="add del mod">
          <ac:chgData name="Tim Cook" userId="d1c7cfb340f2c7ab" providerId="LiveId" clId="{32BDCE47-5BA2-4BF2-8410-AA9B0C07D908}" dt="2023-04-03T01:38:20.545" v="1365"/>
          <ac:inkMkLst>
            <pc:docMk/>
            <pc:sldMk cId="796618182" sldId="483"/>
            <ac:inkMk id="183" creationId="{ECBF636E-3287-7BC8-9EB1-AC0EDFB8FCAF}"/>
          </ac:inkMkLst>
        </pc:inkChg>
        <pc:inkChg chg="add del mod">
          <ac:chgData name="Tim Cook" userId="d1c7cfb340f2c7ab" providerId="LiveId" clId="{32BDCE47-5BA2-4BF2-8410-AA9B0C07D908}" dt="2023-04-03T01:38:20.545" v="1371"/>
          <ac:inkMkLst>
            <pc:docMk/>
            <pc:sldMk cId="796618182" sldId="483"/>
            <ac:inkMk id="184" creationId="{802DC249-F0C5-01DD-6700-CECEBBA07C17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6" creationId="{30720F42-3B18-69D8-1509-D819CBEBC369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7" creationId="{B5A51C9E-CBCD-CDD9-E6F8-B2388881D392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8" creationId="{4333AB6E-F4F6-ABE5-83AE-AB57D359E2B0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9" creationId="{90AD2CEB-F399-9508-10F2-1DB374B914C3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0" creationId="{44E39117-EBFC-8FEA-5BE5-612E6E9F4503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2" creationId="{8D45084D-20F6-1F5B-547E-EF30C3C2FC34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3" creationId="{2A4EFC06-9041-7713-3CA8-FBA2ACE86DE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4" creationId="{CD397C4B-63D1-26CC-5841-535A3F24B7FF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5" creationId="{451511E2-5F85-A710-65B9-1A72EF6A463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6" creationId="{530CF551-4416-351F-9AC1-A11E76A306E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7" creationId="{62DFD3DA-A0BF-DB0B-D216-363E92B8B809}"/>
          </ac:inkMkLst>
        </pc:inkChg>
        <pc:inkChg chg="add del mod">
          <ac:chgData name="Tim Cook" userId="d1c7cfb340f2c7ab" providerId="LiveId" clId="{32BDCE47-5BA2-4BF2-8410-AA9B0C07D908}" dt="2023-04-03T01:39:39.260" v="1412"/>
          <ac:inkMkLst>
            <pc:docMk/>
            <pc:sldMk cId="796618182" sldId="483"/>
            <ac:inkMk id="199" creationId="{2C02607C-DF5D-9207-A8FF-6449072E4995}"/>
          </ac:inkMkLst>
        </pc:inkChg>
        <pc:inkChg chg="add del mod">
          <ac:chgData name="Tim Cook" userId="d1c7cfb340f2c7ab" providerId="LiveId" clId="{32BDCE47-5BA2-4BF2-8410-AA9B0C07D908}" dt="2023-04-03T01:39:43.136" v="1414"/>
          <ac:inkMkLst>
            <pc:docMk/>
            <pc:sldMk cId="796618182" sldId="483"/>
            <ac:inkMk id="200" creationId="{E675F468-00FF-1BB5-6B43-7B8A1C417CB2}"/>
          </ac:inkMkLst>
        </pc:inkChg>
        <pc:inkChg chg="add del mod">
          <ac:chgData name="Tim Cook" userId="d1c7cfb340f2c7ab" providerId="LiveId" clId="{32BDCE47-5BA2-4BF2-8410-AA9B0C07D908}" dt="2023-04-03T01:39:46.440" v="1427"/>
          <ac:inkMkLst>
            <pc:docMk/>
            <pc:sldMk cId="796618182" sldId="483"/>
            <ac:inkMk id="201" creationId="{2A608965-24A9-AB50-16A6-D7815433E3FF}"/>
          </ac:inkMkLst>
        </pc:inkChg>
        <pc:inkChg chg="add del mod">
          <ac:chgData name="Tim Cook" userId="d1c7cfb340f2c7ab" providerId="LiveId" clId="{32BDCE47-5BA2-4BF2-8410-AA9B0C07D908}" dt="2023-04-03T01:39:45.165" v="1422"/>
          <ac:inkMkLst>
            <pc:docMk/>
            <pc:sldMk cId="796618182" sldId="483"/>
            <ac:inkMk id="202" creationId="{28B1CC56-FC1E-4F30-32E4-B1179EA83D2A}"/>
          </ac:inkMkLst>
        </pc:inkChg>
        <pc:inkChg chg="add del mod">
          <ac:chgData name="Tim Cook" userId="d1c7cfb340f2c7ab" providerId="LiveId" clId="{32BDCE47-5BA2-4BF2-8410-AA9B0C07D908}" dt="2023-04-03T01:39:45.165" v="1418"/>
          <ac:inkMkLst>
            <pc:docMk/>
            <pc:sldMk cId="796618182" sldId="483"/>
            <ac:inkMk id="203" creationId="{B3798F26-0AAC-CEF3-DEAC-B9BA85B01CF8}"/>
          </ac:inkMkLst>
        </pc:inkChg>
        <pc:inkChg chg="add del mod">
          <ac:chgData name="Tim Cook" userId="d1c7cfb340f2c7ab" providerId="LiveId" clId="{32BDCE47-5BA2-4BF2-8410-AA9B0C07D908}" dt="2023-04-03T01:39:45.165" v="1417"/>
          <ac:inkMkLst>
            <pc:docMk/>
            <pc:sldMk cId="796618182" sldId="483"/>
            <ac:inkMk id="204" creationId="{9DB63CE3-688A-A0EF-7F44-CD0893FAEBAA}"/>
          </ac:inkMkLst>
        </pc:inkChg>
        <pc:inkChg chg="add mod">
          <ac:chgData name="Tim Cook" userId="d1c7cfb340f2c7ab" providerId="LiveId" clId="{32BDCE47-5BA2-4BF2-8410-AA9B0C07D908}" dt="2023-04-03T01:39:46.440" v="1428"/>
          <ac:inkMkLst>
            <pc:docMk/>
            <pc:sldMk cId="796618182" sldId="483"/>
            <ac:inkMk id="205" creationId="{0570F6E8-FC35-4A49-DBD2-9C31355EF312}"/>
          </ac:inkMkLst>
        </pc:inkChg>
        <pc:inkChg chg="add del mod">
          <ac:chgData name="Tim Cook" userId="d1c7cfb340f2c7ab" providerId="LiveId" clId="{32BDCE47-5BA2-4BF2-8410-AA9B0C07D908}" dt="2023-04-03T01:39:45.165" v="1425"/>
          <ac:inkMkLst>
            <pc:docMk/>
            <pc:sldMk cId="796618182" sldId="483"/>
            <ac:inkMk id="206" creationId="{F9563D6C-2AB2-8004-C8FE-AB8B94285E9F}"/>
          </ac:inkMkLst>
        </pc:inkChg>
        <pc:inkChg chg="add del mod">
          <ac:chgData name="Tim Cook" userId="d1c7cfb340f2c7ab" providerId="LiveId" clId="{32BDCE47-5BA2-4BF2-8410-AA9B0C07D908}" dt="2023-04-03T01:39:45.165" v="1424"/>
          <ac:inkMkLst>
            <pc:docMk/>
            <pc:sldMk cId="796618182" sldId="483"/>
            <ac:inkMk id="207" creationId="{BAE3CD85-F918-8B7C-B8C9-466079E71385}"/>
          </ac:inkMkLst>
        </pc:inkChg>
        <pc:inkChg chg="add del mod">
          <ac:chgData name="Tim Cook" userId="d1c7cfb340f2c7ab" providerId="LiveId" clId="{32BDCE47-5BA2-4BF2-8410-AA9B0C07D908}" dt="2023-04-03T01:39:45.165" v="1416"/>
          <ac:inkMkLst>
            <pc:docMk/>
            <pc:sldMk cId="796618182" sldId="483"/>
            <ac:inkMk id="208" creationId="{E03D778D-E297-32A8-F6F4-B081CE0CA626}"/>
          </ac:inkMkLst>
        </pc:inkChg>
        <pc:inkChg chg="add del mod">
          <ac:chgData name="Tim Cook" userId="d1c7cfb340f2c7ab" providerId="LiveId" clId="{32BDCE47-5BA2-4BF2-8410-AA9B0C07D908}" dt="2023-04-03T01:39:45.165" v="1423"/>
          <ac:inkMkLst>
            <pc:docMk/>
            <pc:sldMk cId="796618182" sldId="483"/>
            <ac:inkMk id="209" creationId="{892FE681-5AEE-AEB4-A436-AFE411D27CFA}"/>
          </ac:inkMkLst>
        </pc:inkChg>
        <pc:inkChg chg="add del mod">
          <ac:chgData name="Tim Cook" userId="d1c7cfb340f2c7ab" providerId="LiveId" clId="{32BDCE47-5BA2-4BF2-8410-AA9B0C07D908}" dt="2023-04-03T01:39:45.165" v="1421"/>
          <ac:inkMkLst>
            <pc:docMk/>
            <pc:sldMk cId="796618182" sldId="483"/>
            <ac:inkMk id="210" creationId="{42E11898-5E75-8E8C-4DA2-1AC0C83D1ACE}"/>
          </ac:inkMkLst>
        </pc:inkChg>
        <pc:inkChg chg="add del mod">
          <ac:chgData name="Tim Cook" userId="d1c7cfb340f2c7ab" providerId="LiveId" clId="{32BDCE47-5BA2-4BF2-8410-AA9B0C07D908}" dt="2023-04-03T01:39:45.165" v="1420"/>
          <ac:inkMkLst>
            <pc:docMk/>
            <pc:sldMk cId="796618182" sldId="483"/>
            <ac:inkMk id="211" creationId="{C2B53804-A86A-FED1-5EFB-5BE6673A634B}"/>
          </ac:inkMkLst>
        </pc:inkChg>
        <pc:inkChg chg="add del mod">
          <ac:chgData name="Tim Cook" userId="d1c7cfb340f2c7ab" providerId="LiveId" clId="{32BDCE47-5BA2-4BF2-8410-AA9B0C07D908}" dt="2023-04-03T01:39:45.165" v="1419"/>
          <ac:inkMkLst>
            <pc:docMk/>
            <pc:sldMk cId="796618182" sldId="483"/>
            <ac:inkMk id="212" creationId="{A9E1C089-329E-77E1-D5D6-4172035B8624}"/>
          </ac:inkMkLst>
        </pc:inkChg>
        <pc:inkChg chg="add del mod">
          <ac:chgData name="Tim Cook" userId="d1c7cfb340f2c7ab" providerId="LiveId" clId="{32BDCE47-5BA2-4BF2-8410-AA9B0C07D908}" dt="2023-04-03T01:39:46.440" v="1428"/>
          <ac:inkMkLst>
            <pc:docMk/>
            <pc:sldMk cId="796618182" sldId="483"/>
            <ac:inkMk id="213" creationId="{16006C70-0DCC-E58C-3886-A38D291C6375}"/>
          </ac:inkMkLst>
        </pc:inkChg>
        <pc:inkChg chg="add del mod">
          <ac:chgData name="Tim Cook" userId="d1c7cfb340f2c7ab" providerId="LiveId" clId="{32BDCE47-5BA2-4BF2-8410-AA9B0C07D908}" dt="2023-04-03T01:39:48.498" v="1431"/>
          <ac:inkMkLst>
            <pc:docMk/>
            <pc:sldMk cId="796618182" sldId="483"/>
            <ac:inkMk id="216" creationId="{D6D10573-4206-3500-0CB7-3D0C54249894}"/>
          </ac:inkMkLst>
        </pc:inkChg>
        <pc:inkChg chg="add del mod">
          <ac:chgData name="Tim Cook" userId="d1c7cfb340f2c7ab" providerId="LiveId" clId="{32BDCE47-5BA2-4BF2-8410-AA9B0C07D908}" dt="2023-04-03T01:39:48.498" v="1432"/>
          <ac:inkMkLst>
            <pc:docMk/>
            <pc:sldMk cId="796618182" sldId="483"/>
            <ac:inkMk id="217" creationId="{44C12F64-5396-CF34-4E07-683BD0FEDE2C}"/>
          </ac:inkMkLst>
        </pc:inkChg>
        <pc:inkChg chg="add del mod">
          <ac:chgData name="Tim Cook" userId="d1c7cfb340f2c7ab" providerId="LiveId" clId="{32BDCE47-5BA2-4BF2-8410-AA9B0C07D908}" dt="2023-04-03T01:39:47.976" v="1429"/>
          <ac:inkMkLst>
            <pc:docMk/>
            <pc:sldMk cId="796618182" sldId="483"/>
            <ac:inkMk id="218" creationId="{860BDBC8-E815-94A8-C0E1-C5394334B304}"/>
          </ac:inkMkLst>
        </pc:inkChg>
        <pc:inkChg chg="add del mod">
          <ac:chgData name="Tim Cook" userId="d1c7cfb340f2c7ab" providerId="LiveId" clId="{32BDCE47-5BA2-4BF2-8410-AA9B0C07D908}" dt="2023-04-03T01:39:48.498" v="1430"/>
          <ac:inkMkLst>
            <pc:docMk/>
            <pc:sldMk cId="796618182" sldId="483"/>
            <ac:inkMk id="219" creationId="{BEBEF110-3736-562A-9EC0-D459F94C8878}"/>
          </ac:inkMkLst>
        </pc:inkChg>
        <pc:inkChg chg="add del">
          <ac:chgData name="Tim Cook" userId="d1c7cfb340f2c7ab" providerId="LiveId" clId="{32BDCE47-5BA2-4BF2-8410-AA9B0C07D908}" dt="2023-04-03T01:39:33.238" v="1409"/>
          <ac:inkMkLst>
            <pc:docMk/>
            <pc:sldMk cId="796618182" sldId="483"/>
            <ac:inkMk id="221" creationId="{9E24BB1C-ED99-69E2-AD1A-CC4A05941F18}"/>
          </ac:inkMkLst>
        </pc:inkChg>
        <pc:inkChg chg="add del">
          <ac:chgData name="Tim Cook" userId="d1c7cfb340f2c7ab" providerId="LiveId" clId="{32BDCE47-5BA2-4BF2-8410-AA9B0C07D908}" dt="2023-04-03T01:39:33.238" v="1408"/>
          <ac:inkMkLst>
            <pc:docMk/>
            <pc:sldMk cId="796618182" sldId="483"/>
            <ac:inkMk id="222" creationId="{07C028AD-BE1E-2F25-9448-1EE0E7FA112B}"/>
          </ac:inkMkLst>
        </pc:inkChg>
        <pc:inkChg chg="add del">
          <ac:chgData name="Tim Cook" userId="d1c7cfb340f2c7ab" providerId="LiveId" clId="{32BDCE47-5BA2-4BF2-8410-AA9B0C07D908}" dt="2023-04-03T01:39:37.705" v="1411"/>
          <ac:inkMkLst>
            <pc:docMk/>
            <pc:sldMk cId="796618182" sldId="483"/>
            <ac:inkMk id="223" creationId="{DC3E2B72-6AEB-A101-06CE-7E4B851E2F37}"/>
          </ac:inkMkLst>
        </pc:inkChg>
        <pc:inkChg chg="add del">
          <ac:chgData name="Tim Cook" userId="d1c7cfb340f2c7ab" providerId="LiveId" clId="{32BDCE47-5BA2-4BF2-8410-AA9B0C07D908}" dt="2023-04-03T01:39:43.136" v="1415"/>
          <ac:inkMkLst>
            <pc:docMk/>
            <pc:sldMk cId="796618182" sldId="483"/>
            <ac:inkMk id="224" creationId="{4A662191-2D1D-F87A-F0B3-8B5613F0DE0B}"/>
          </ac:inkMkLst>
        </pc:inkChg>
        <pc:inkChg chg="add del">
          <ac:chgData name="Tim Cook" userId="d1c7cfb340f2c7ab" providerId="LiveId" clId="{32BDCE47-5BA2-4BF2-8410-AA9B0C07D908}" dt="2023-04-03T01:40:06.230" v="1437"/>
          <ac:inkMkLst>
            <pc:docMk/>
            <pc:sldMk cId="796618182" sldId="483"/>
            <ac:inkMk id="225" creationId="{3DF45418-538B-E349-1587-3FE5D336F3E8}"/>
          </ac:inkMkLst>
        </pc:inkChg>
        <pc:inkChg chg="add del">
          <ac:chgData name="Tim Cook" userId="d1c7cfb340f2c7ab" providerId="LiveId" clId="{32BDCE47-5BA2-4BF2-8410-AA9B0C07D908}" dt="2023-04-03T01:40:00.218" v="1435"/>
          <ac:inkMkLst>
            <pc:docMk/>
            <pc:sldMk cId="796618182" sldId="483"/>
            <ac:inkMk id="226" creationId="{7084F1A8-5486-5AC2-37D5-54568E5A55EE}"/>
          </ac:inkMkLst>
        </pc:inkChg>
        <pc:inkChg chg="add del">
          <ac:chgData name="Tim Cook" userId="d1c7cfb340f2c7ab" providerId="LiveId" clId="{32BDCE47-5BA2-4BF2-8410-AA9B0C07D908}" dt="2023-04-03T01:41:25.935" v="1474"/>
          <ac:inkMkLst>
            <pc:docMk/>
            <pc:sldMk cId="796618182" sldId="483"/>
            <ac:inkMk id="227" creationId="{55B6CF05-B73C-38F2-42A7-716F8579E992}"/>
          </ac:inkMkLst>
        </pc:inkChg>
        <pc:inkChg chg="add del">
          <ac:chgData name="Tim Cook" userId="d1c7cfb340f2c7ab" providerId="LiveId" clId="{32BDCE47-5BA2-4BF2-8410-AA9B0C07D908}" dt="2023-04-03T01:41:23.756" v="1473"/>
          <ac:inkMkLst>
            <pc:docMk/>
            <pc:sldMk cId="796618182" sldId="483"/>
            <ac:inkMk id="228" creationId="{455CE9D7-174C-B635-BCE6-43FC45363B33}"/>
          </ac:inkMkLst>
        </pc:inkChg>
        <pc:inkChg chg="add del mod">
          <ac:chgData name="Tim Cook" userId="d1c7cfb340f2c7ab" providerId="LiveId" clId="{32BDCE47-5BA2-4BF2-8410-AA9B0C07D908}" dt="2023-04-03T01:40:23.688" v="1445"/>
          <ac:inkMkLst>
            <pc:docMk/>
            <pc:sldMk cId="796618182" sldId="483"/>
            <ac:inkMk id="229" creationId="{808C2350-A47E-67FA-A179-32BB331A193E}"/>
          </ac:inkMkLst>
        </pc:inkChg>
        <pc:inkChg chg="add del mod">
          <ac:chgData name="Tim Cook" userId="d1c7cfb340f2c7ab" providerId="LiveId" clId="{32BDCE47-5BA2-4BF2-8410-AA9B0C07D908}" dt="2023-04-03T01:40:23.688" v="1446"/>
          <ac:inkMkLst>
            <pc:docMk/>
            <pc:sldMk cId="796618182" sldId="483"/>
            <ac:inkMk id="230" creationId="{5B1D4DAA-C583-8D45-CEC6-88723F96504F}"/>
          </ac:inkMkLst>
        </pc:inkChg>
        <pc:inkChg chg="add del mod">
          <ac:chgData name="Tim Cook" userId="d1c7cfb340f2c7ab" providerId="LiveId" clId="{32BDCE47-5BA2-4BF2-8410-AA9B0C07D908}" dt="2023-04-03T01:40:23.688" v="1447"/>
          <ac:inkMkLst>
            <pc:docMk/>
            <pc:sldMk cId="796618182" sldId="483"/>
            <ac:inkMk id="231" creationId="{5ED8427D-4B6B-A0D3-33B6-51586F01C8CD}"/>
          </ac:inkMkLst>
        </pc:inkChg>
        <pc:inkChg chg="add del mod">
          <ac:chgData name="Tim Cook" userId="d1c7cfb340f2c7ab" providerId="LiveId" clId="{32BDCE47-5BA2-4BF2-8410-AA9B0C07D908}" dt="2023-04-03T01:40:23.688" v="1444"/>
          <ac:inkMkLst>
            <pc:docMk/>
            <pc:sldMk cId="796618182" sldId="483"/>
            <ac:inkMk id="232" creationId="{65FB1A1F-7E1D-DAF6-6CCC-B670D8816666}"/>
          </ac:inkMkLst>
        </pc:inkChg>
        <pc:inkChg chg="add del">
          <ac:chgData name="Tim Cook" userId="d1c7cfb340f2c7ab" providerId="LiveId" clId="{32BDCE47-5BA2-4BF2-8410-AA9B0C07D908}" dt="2023-04-03T01:40:28.472" v="1450"/>
          <ac:inkMkLst>
            <pc:docMk/>
            <pc:sldMk cId="796618182" sldId="483"/>
            <ac:inkMk id="234" creationId="{3C5576B2-D661-0EBF-352E-AF225EEBFB23}"/>
          </ac:inkMkLst>
        </pc:inkChg>
        <pc:inkChg chg="add del">
          <ac:chgData name="Tim Cook" userId="d1c7cfb340f2c7ab" providerId="LiveId" clId="{32BDCE47-5BA2-4BF2-8410-AA9B0C07D908}" dt="2023-04-03T01:40:28.472" v="1451"/>
          <ac:inkMkLst>
            <pc:docMk/>
            <pc:sldMk cId="796618182" sldId="483"/>
            <ac:inkMk id="235" creationId="{DB04D2A5-7A7A-EA19-14B4-35A65F838DF8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6" creationId="{60F75F28-E46C-18E7-6A6A-7EE4631054AE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7" creationId="{7CD11E52-4541-7A61-433B-3C469E1BC46A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8" creationId="{FC10B1B1-582D-7897-3E61-BFBB30B2B6E0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9" creationId="{8806BB1F-45AA-CFEE-9D79-593174145CE3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1" creationId="{3BC060D1-3251-76B5-FB88-BF8DF23B47CD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2" creationId="{F58008E0-C7A0-8BD1-A7B2-7F6A655ADB70}"/>
          </ac:inkMkLst>
        </pc:inkChg>
        <pc:inkChg chg="add del mod">
          <ac:chgData name="Tim Cook" userId="d1c7cfb340f2c7ab" providerId="LiveId" clId="{32BDCE47-5BA2-4BF2-8410-AA9B0C07D908}" dt="2023-04-03T01:40:38.396" v="1462"/>
          <ac:inkMkLst>
            <pc:docMk/>
            <pc:sldMk cId="796618182" sldId="483"/>
            <ac:inkMk id="243" creationId="{13152408-95D6-2CDE-7728-84B07BBBF708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4" creationId="{DF647B81-54B7-AE8E-4DE8-90727C805DA3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6" creationId="{34381DE0-4581-FC24-F090-88B92770E34F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7" creationId="{2F6A207A-263B-3D8A-4162-836FB58A4411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8" creationId="{35B4BCC1-0FF9-C0DF-603F-C41CC0E0CA20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9" creationId="{F5E3BBA3-225E-5C20-6DFA-8C5B2C951A9D}"/>
          </ac:inkMkLst>
        </pc:inkChg>
        <pc:inkChg chg="add del mod">
          <ac:chgData name="Tim Cook" userId="d1c7cfb340f2c7ab" providerId="LiveId" clId="{32BDCE47-5BA2-4BF2-8410-AA9B0C07D908}" dt="2023-04-03T01:40:46.440" v="1470"/>
          <ac:inkMkLst>
            <pc:docMk/>
            <pc:sldMk cId="796618182" sldId="483"/>
            <ac:inkMk id="251" creationId="{237FDF7F-8F63-3D4B-2134-A9B28F017419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53" creationId="{487C7B95-85E0-CBBE-C847-15F56AF20741}"/>
          </ac:inkMkLst>
        </pc:inkChg>
      </pc:sldChg>
      <pc:sldChg chg="addSp delSp modSp mod">
        <pc:chgData name="Tim Cook" userId="d1c7cfb340f2c7ab" providerId="LiveId" clId="{32BDCE47-5BA2-4BF2-8410-AA9B0C07D908}" dt="2023-04-03T01:26:27.519" v="928" actId="1076"/>
        <pc:sldMkLst>
          <pc:docMk/>
          <pc:sldMk cId="2077976016" sldId="484"/>
        </pc:sldMkLst>
        <pc:grpChg chg="del mod">
          <ac:chgData name="Tim Cook" userId="d1c7cfb340f2c7ab" providerId="LiveId" clId="{32BDCE47-5BA2-4BF2-8410-AA9B0C07D908}" dt="2023-04-03T01:26:01.522" v="888"/>
          <ac:grpSpMkLst>
            <pc:docMk/>
            <pc:sldMk cId="2077976016" sldId="484"/>
            <ac:grpSpMk id="10" creationId="{506D4343-38BB-787A-DF73-AE4CE1FD549B}"/>
          </ac:grpSpMkLst>
        </pc:grpChg>
        <pc:grpChg chg="del mod">
          <ac:chgData name="Tim Cook" userId="d1c7cfb340f2c7ab" providerId="LiveId" clId="{32BDCE47-5BA2-4BF2-8410-AA9B0C07D908}" dt="2023-04-03T01:20:57.767" v="632"/>
          <ac:grpSpMkLst>
            <pc:docMk/>
            <pc:sldMk cId="2077976016" sldId="484"/>
            <ac:grpSpMk id="16" creationId="{C80B0CFA-CE39-B877-6FA6-1143E52F1FBF}"/>
          </ac:grpSpMkLst>
        </pc:grpChg>
        <pc:grpChg chg="del mod">
          <ac:chgData name="Tim Cook" userId="d1c7cfb340f2c7ab" providerId="LiveId" clId="{32BDCE47-5BA2-4BF2-8410-AA9B0C07D908}" dt="2023-04-03T01:26:01.522" v="891"/>
          <ac:grpSpMkLst>
            <pc:docMk/>
            <pc:sldMk cId="2077976016" sldId="484"/>
            <ac:grpSpMk id="20" creationId="{7AD1DAC0-58C6-3D25-78B7-C6034B8488FA}"/>
          </ac:grpSpMkLst>
        </pc:grpChg>
        <pc:grpChg chg="del mod">
          <ac:chgData name="Tim Cook" userId="d1c7cfb340f2c7ab" providerId="LiveId" clId="{32BDCE47-5BA2-4BF2-8410-AA9B0C07D908}" dt="2023-04-03T01:25:00.903" v="863"/>
          <ac:grpSpMkLst>
            <pc:docMk/>
            <pc:sldMk cId="2077976016" sldId="484"/>
            <ac:grpSpMk id="39" creationId="{598EABD4-3568-6BEC-7771-98CF0F878691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44" creationId="{31612DCD-74A5-4BB3-8758-F2D254A9046F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73" creationId="{198EEFE6-FF36-BD56-16A0-3177603F7513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75" creationId="{F1F08E7A-CAC2-8608-BE97-1A7853E282BD}"/>
          </ac:grpSpMkLst>
        </pc:grpChg>
        <pc:grpChg chg="del mod">
          <ac:chgData name="Tim Cook" userId="d1c7cfb340f2c7ab" providerId="LiveId" clId="{32BDCE47-5BA2-4BF2-8410-AA9B0C07D908}" dt="2023-04-03T01:21:25.121" v="678"/>
          <ac:grpSpMkLst>
            <pc:docMk/>
            <pc:sldMk cId="2077976016" sldId="484"/>
            <ac:grpSpMk id="86" creationId="{059CAA5F-E68C-9C12-F4B2-1C80F45BD933}"/>
          </ac:grpSpMkLst>
        </pc:grpChg>
        <pc:grpChg chg="del mod">
          <ac:chgData name="Tim Cook" userId="d1c7cfb340f2c7ab" providerId="LiveId" clId="{32BDCE47-5BA2-4BF2-8410-AA9B0C07D908}" dt="2023-04-03T01:21:45.873" v="709"/>
          <ac:grpSpMkLst>
            <pc:docMk/>
            <pc:sldMk cId="2077976016" sldId="484"/>
            <ac:grpSpMk id="90" creationId="{18E53385-C014-DB34-4C53-C917D546D8A8}"/>
          </ac:grpSpMkLst>
        </pc:grpChg>
        <pc:grpChg chg="del mod">
          <ac:chgData name="Tim Cook" userId="d1c7cfb340f2c7ab" providerId="LiveId" clId="{32BDCE47-5BA2-4BF2-8410-AA9B0C07D908}" dt="2023-04-03T01:21:40.264" v="703"/>
          <ac:grpSpMkLst>
            <pc:docMk/>
            <pc:sldMk cId="2077976016" sldId="484"/>
            <ac:grpSpMk id="127" creationId="{2F7EDF36-449D-E4D7-0197-F37C25B60585}"/>
          </ac:grpSpMkLst>
        </pc:grpChg>
        <pc:grpChg chg="mod">
          <ac:chgData name="Tim Cook" userId="d1c7cfb340f2c7ab" providerId="LiveId" clId="{32BDCE47-5BA2-4BF2-8410-AA9B0C07D908}" dt="2023-04-03T01:21:33.374" v="696"/>
          <ac:grpSpMkLst>
            <pc:docMk/>
            <pc:sldMk cId="2077976016" sldId="484"/>
            <ac:grpSpMk id="128" creationId="{A3FB04E6-9C23-EB90-B0C9-35333A0693B7}"/>
          </ac:grpSpMkLst>
        </pc:grpChg>
        <pc:grpChg chg="del mod">
          <ac:chgData name="Tim Cook" userId="d1c7cfb340f2c7ab" providerId="LiveId" clId="{32BDCE47-5BA2-4BF2-8410-AA9B0C07D908}" dt="2023-04-03T01:22:20.817" v="712"/>
          <ac:grpSpMkLst>
            <pc:docMk/>
            <pc:sldMk cId="2077976016" sldId="484"/>
            <ac:grpSpMk id="132" creationId="{CB3B63D0-D8C1-692B-1ADE-3E45C2B612D7}"/>
          </ac:grpSpMkLst>
        </pc:grpChg>
        <pc:grpChg chg="mod">
          <ac:chgData name="Tim Cook" userId="d1c7cfb340f2c7ab" providerId="LiveId" clId="{32BDCE47-5BA2-4BF2-8410-AA9B0C07D908}" dt="2023-04-03T01:24:33.815" v="823"/>
          <ac:grpSpMkLst>
            <pc:docMk/>
            <pc:sldMk cId="2077976016" sldId="484"/>
            <ac:grpSpMk id="134" creationId="{91DE922D-501D-B514-D355-27D4BC651F99}"/>
          </ac:grpSpMkLst>
        </pc:grpChg>
        <pc:grpChg chg="mod">
          <ac:chgData name="Tim Cook" userId="d1c7cfb340f2c7ab" providerId="LiveId" clId="{32BDCE47-5BA2-4BF2-8410-AA9B0C07D908}" dt="2023-04-03T01:24:43.984" v="841"/>
          <ac:grpSpMkLst>
            <pc:docMk/>
            <pc:sldMk cId="2077976016" sldId="484"/>
            <ac:grpSpMk id="137" creationId="{360C0408-CB3D-7F15-7A08-4299EDF7E459}"/>
          </ac:grpSpMkLst>
        </pc:grpChg>
        <pc:grpChg chg="del mod">
          <ac:chgData name="Tim Cook" userId="d1c7cfb340f2c7ab" providerId="LiveId" clId="{32BDCE47-5BA2-4BF2-8410-AA9B0C07D908}" dt="2023-04-03T01:24:12.406" v="813"/>
          <ac:grpSpMkLst>
            <pc:docMk/>
            <pc:sldMk cId="2077976016" sldId="484"/>
            <ac:grpSpMk id="150" creationId="{69741A0F-E207-8641-2DD6-ACDE8B59D818}"/>
          </ac:grpSpMkLst>
        </pc:grpChg>
        <pc:grpChg chg="del mod">
          <ac:chgData name="Tim Cook" userId="d1c7cfb340f2c7ab" providerId="LiveId" clId="{32BDCE47-5BA2-4BF2-8410-AA9B0C07D908}" dt="2023-04-03T01:24:12.406" v="810"/>
          <ac:grpSpMkLst>
            <pc:docMk/>
            <pc:sldMk cId="2077976016" sldId="484"/>
            <ac:grpSpMk id="157" creationId="{D7B527CD-0FEC-CF1F-87FF-39497072AE46}"/>
          </ac:grpSpMkLst>
        </pc:grpChg>
        <pc:grpChg chg="del mod">
          <ac:chgData name="Tim Cook" userId="d1c7cfb340f2c7ab" providerId="LiveId" clId="{32BDCE47-5BA2-4BF2-8410-AA9B0C07D908}" dt="2023-04-03T01:23:59.618" v="757"/>
          <ac:grpSpMkLst>
            <pc:docMk/>
            <pc:sldMk cId="2077976016" sldId="484"/>
            <ac:grpSpMk id="163" creationId="{8CF90DCD-7F88-F892-2DC9-B26F84BFD9BA}"/>
          </ac:grpSpMkLst>
        </pc:grpChg>
        <pc:grpChg chg="del mod">
          <ac:chgData name="Tim Cook" userId="d1c7cfb340f2c7ab" providerId="LiveId" clId="{32BDCE47-5BA2-4BF2-8410-AA9B0C07D908}" dt="2023-04-03T01:24:06.237" v="778"/>
          <ac:grpSpMkLst>
            <pc:docMk/>
            <pc:sldMk cId="2077976016" sldId="484"/>
            <ac:grpSpMk id="164" creationId="{3B37CD1B-4C9F-5ACA-7AD1-43240CB434AB}"/>
          </ac:grpSpMkLst>
        </pc:grpChg>
        <pc:grpChg chg="del mod">
          <ac:chgData name="Tim Cook" userId="d1c7cfb340f2c7ab" providerId="LiveId" clId="{32BDCE47-5BA2-4BF2-8410-AA9B0C07D908}" dt="2023-04-03T01:24:12.406" v="811"/>
          <ac:grpSpMkLst>
            <pc:docMk/>
            <pc:sldMk cId="2077976016" sldId="484"/>
            <ac:grpSpMk id="182" creationId="{9261A063-0348-3747-D678-8969C6F800D0}"/>
          </ac:grpSpMkLst>
        </pc:grpChg>
        <pc:grpChg chg="del mod">
          <ac:chgData name="Tim Cook" userId="d1c7cfb340f2c7ab" providerId="LiveId" clId="{32BDCE47-5BA2-4BF2-8410-AA9B0C07D908}" dt="2023-04-03T01:24:04.503" v="767"/>
          <ac:grpSpMkLst>
            <pc:docMk/>
            <pc:sldMk cId="2077976016" sldId="484"/>
            <ac:grpSpMk id="190" creationId="{70DF6CDC-72ED-28DE-A5F1-48693151E4C1}"/>
          </ac:grpSpMkLst>
        </pc:grpChg>
        <pc:grpChg chg="del mod">
          <ac:chgData name="Tim Cook" userId="d1c7cfb340f2c7ab" providerId="LiveId" clId="{32BDCE47-5BA2-4BF2-8410-AA9B0C07D908}" dt="2023-04-03T01:24:04.503" v="767"/>
          <ac:grpSpMkLst>
            <pc:docMk/>
            <pc:sldMk cId="2077976016" sldId="484"/>
            <ac:grpSpMk id="191" creationId="{4D8BA204-E3FA-8482-A5D6-CD9A96E44C91}"/>
          </ac:grpSpMkLst>
        </pc:grpChg>
        <pc:grpChg chg="del mod">
          <ac:chgData name="Tim Cook" userId="d1c7cfb340f2c7ab" providerId="LiveId" clId="{32BDCE47-5BA2-4BF2-8410-AA9B0C07D908}" dt="2023-04-03T01:24:06.237" v="780"/>
          <ac:grpSpMkLst>
            <pc:docMk/>
            <pc:sldMk cId="2077976016" sldId="484"/>
            <ac:grpSpMk id="193" creationId="{8EC4F80B-C96A-38E2-F33F-28C479CF5D69}"/>
          </ac:grpSpMkLst>
        </pc:grpChg>
        <pc:grpChg chg="del 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198" creationId="{4510B53B-CAC6-233C-3359-EAB5D523CE0F}"/>
          </ac:grpSpMkLst>
        </pc:grpChg>
        <pc:grpChg chg="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210" creationId="{63C83937-0A6F-DB10-6F77-8EA00E649CD5}"/>
          </ac:grpSpMkLst>
        </pc:grpChg>
        <pc:grpChg chg="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211" creationId="{F3557333-EB07-7832-D4FF-992E892981D2}"/>
          </ac:grpSpMkLst>
        </pc:grpChg>
        <pc:grpChg chg="mod">
          <ac:chgData name="Tim Cook" userId="d1c7cfb340f2c7ab" providerId="LiveId" clId="{32BDCE47-5BA2-4BF2-8410-AA9B0C07D908}" dt="2023-04-03T01:24:54.998" v="860"/>
          <ac:grpSpMkLst>
            <pc:docMk/>
            <pc:sldMk cId="2077976016" sldId="484"/>
            <ac:grpSpMk id="217" creationId="{7443712E-7577-A2D6-2A7C-35347D29D8DB}"/>
          </ac:grpSpMkLst>
        </pc:grpChg>
        <pc:grpChg chg="del mod">
          <ac:chgData name="Tim Cook" userId="d1c7cfb340f2c7ab" providerId="LiveId" clId="{32BDCE47-5BA2-4BF2-8410-AA9B0C07D908}" dt="2023-04-03T01:25:05.306" v="870"/>
          <ac:grpSpMkLst>
            <pc:docMk/>
            <pc:sldMk cId="2077976016" sldId="484"/>
            <ac:grpSpMk id="221" creationId="{1A54F5EC-7816-544A-E789-D2001B889135}"/>
          </ac:grpSpMkLst>
        </pc:grpChg>
        <pc:grpChg chg="del mod">
          <ac:chgData name="Tim Cook" userId="d1c7cfb340f2c7ab" providerId="LiveId" clId="{32BDCE47-5BA2-4BF2-8410-AA9B0C07D908}" dt="2023-04-03T01:25:12.261" v="879"/>
          <ac:grpSpMkLst>
            <pc:docMk/>
            <pc:sldMk cId="2077976016" sldId="484"/>
            <ac:grpSpMk id="225" creationId="{8D68F53C-976F-1C2E-715C-62BA15DF0E9C}"/>
          </ac:grpSpMkLst>
        </pc:grpChg>
        <pc:grpChg chg="del mod">
          <ac:chgData name="Tim Cook" userId="d1c7cfb340f2c7ab" providerId="LiveId" clId="{32BDCE47-5BA2-4BF2-8410-AA9B0C07D908}" dt="2023-04-03T01:26:01.522" v="887"/>
          <ac:grpSpMkLst>
            <pc:docMk/>
            <pc:sldMk cId="2077976016" sldId="484"/>
            <ac:grpSpMk id="228" creationId="{07CE8473-47DF-15C7-BFA5-B2F8CF81CDE7}"/>
          </ac:grpSpMkLst>
        </pc:grpChg>
        <pc:grpChg chg="del mod">
          <ac:chgData name="Tim Cook" userId="d1c7cfb340f2c7ab" providerId="LiveId" clId="{32BDCE47-5BA2-4BF2-8410-AA9B0C07D908}" dt="2023-04-03T01:26:10.005" v="904"/>
          <ac:grpSpMkLst>
            <pc:docMk/>
            <pc:sldMk cId="2077976016" sldId="484"/>
            <ac:grpSpMk id="237" creationId="{024FF942-4F6A-9460-454A-580B45146287}"/>
          </ac:grpSpMkLst>
        </pc:grpChg>
        <pc:grpChg chg="mod">
          <ac:chgData name="Tim Cook" userId="d1c7cfb340f2c7ab" providerId="LiveId" clId="{32BDCE47-5BA2-4BF2-8410-AA9B0C07D908}" dt="2023-04-03T01:26:20.444" v="923"/>
          <ac:grpSpMkLst>
            <pc:docMk/>
            <pc:sldMk cId="2077976016" sldId="484"/>
            <ac:grpSpMk id="239" creationId="{7E3EA745-0177-8D08-F88E-A28CFEAD61D0}"/>
          </ac:grpSpMkLst>
        </pc:grpChg>
        <pc:grpChg chg="mod">
          <ac:chgData name="Tim Cook" userId="d1c7cfb340f2c7ab" providerId="LiveId" clId="{32BDCE47-5BA2-4BF2-8410-AA9B0C07D908}" dt="2023-04-03T01:26:18.135" v="921"/>
          <ac:grpSpMkLst>
            <pc:docMk/>
            <pc:sldMk cId="2077976016" sldId="484"/>
            <ac:grpSpMk id="243" creationId="{7314563E-1F06-F3E0-65F7-BB738C931A8F}"/>
          </ac:grpSpMkLst>
        </pc:grpChg>
        <pc:grpChg chg="mod">
          <ac:chgData name="Tim Cook" userId="d1c7cfb340f2c7ab" providerId="LiveId" clId="{32BDCE47-5BA2-4BF2-8410-AA9B0C07D908}" dt="2023-04-03T01:26:16.874" v="920"/>
          <ac:grpSpMkLst>
            <pc:docMk/>
            <pc:sldMk cId="2077976016" sldId="484"/>
            <ac:grpSpMk id="249" creationId="{91361C95-34D9-C680-D20B-460E3482BCAA}"/>
          </ac:grpSpMkLst>
        </pc:grpChg>
        <pc:grpChg chg="mod">
          <ac:chgData name="Tim Cook" userId="d1c7cfb340f2c7ab" providerId="LiveId" clId="{32BDCE47-5BA2-4BF2-8410-AA9B0C07D908}" dt="2023-04-03T01:26:23.011" v="927"/>
          <ac:grpSpMkLst>
            <pc:docMk/>
            <pc:sldMk cId="2077976016" sldId="484"/>
            <ac:grpSpMk id="254" creationId="{1D683C42-4D67-2EFB-9EB1-7174273AD1AB}"/>
          </ac:grpSpMkLst>
        </pc:grpChg>
        <pc:inkChg chg="add del mod">
          <ac:chgData name="Tim Cook" userId="d1c7cfb340f2c7ab" providerId="LiveId" clId="{32BDCE47-5BA2-4BF2-8410-AA9B0C07D908}" dt="2023-04-03T01:26:01.522" v="888"/>
          <ac:inkMkLst>
            <pc:docMk/>
            <pc:sldMk cId="2077976016" sldId="484"/>
            <ac:inkMk id="3" creationId="{F20498A6-694E-B0B2-A766-AB8BA798C003}"/>
          </ac:inkMkLst>
        </pc:inkChg>
        <pc:inkChg chg="add del mod">
          <ac:chgData name="Tim Cook" userId="d1c7cfb340f2c7ab" providerId="LiveId" clId="{32BDCE47-5BA2-4BF2-8410-AA9B0C07D908}" dt="2023-04-03T01:26:01.513" v="882"/>
          <ac:inkMkLst>
            <pc:docMk/>
            <pc:sldMk cId="2077976016" sldId="484"/>
            <ac:inkMk id="4" creationId="{9FA27F01-8412-898B-22D4-D47784342AD6}"/>
          </ac:inkMkLst>
        </pc:inkChg>
        <pc:inkChg chg="add del mod">
          <ac:chgData name="Tim Cook" userId="d1c7cfb340f2c7ab" providerId="LiveId" clId="{32BDCE47-5BA2-4BF2-8410-AA9B0C07D908}" dt="2023-04-03T01:26:01.521" v="885"/>
          <ac:inkMkLst>
            <pc:docMk/>
            <pc:sldMk cId="2077976016" sldId="484"/>
            <ac:inkMk id="5" creationId="{FAA838F1-52C8-7B04-C248-159F1E57639B}"/>
          </ac:inkMkLst>
        </pc:inkChg>
        <pc:inkChg chg="add del mod">
          <ac:chgData name="Tim Cook" userId="d1c7cfb340f2c7ab" providerId="LiveId" clId="{32BDCE47-5BA2-4BF2-8410-AA9B0C07D908}" dt="2023-04-03T01:26:01.522" v="889"/>
          <ac:inkMkLst>
            <pc:docMk/>
            <pc:sldMk cId="2077976016" sldId="484"/>
            <ac:inkMk id="6" creationId="{6D311E0F-EC05-163B-53F2-D7EA7CA38D3F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7" creationId="{3BDB3AA0-85F4-8EA5-5F34-BB1BEDAD1A65}"/>
          </ac:inkMkLst>
        </pc:inkChg>
        <pc:inkChg chg="add del">
          <ac:chgData name="Tim Cook" userId="d1c7cfb340f2c7ab" providerId="LiveId" clId="{32BDCE47-5BA2-4BF2-8410-AA9B0C07D908}" dt="2023-04-03T01:20:52.305" v="620"/>
          <ac:inkMkLst>
            <pc:docMk/>
            <pc:sldMk cId="2077976016" sldId="484"/>
            <ac:inkMk id="7" creationId="{4507E3A6-4F82-4DA3-B010-3ABF29794685}"/>
          </ac:inkMkLst>
        </pc:inkChg>
        <pc:inkChg chg="add del">
          <ac:chgData name="Tim Cook" userId="d1c7cfb340f2c7ab" providerId="LiveId" clId="{32BDCE47-5BA2-4BF2-8410-AA9B0C07D908}" dt="2023-04-03T01:20:52.305" v="619"/>
          <ac:inkMkLst>
            <pc:docMk/>
            <pc:sldMk cId="2077976016" sldId="484"/>
            <ac:inkMk id="8" creationId="{58135F37-2213-0AE1-B175-8ACF5047F49A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8" creationId="{A148F607-F9C5-77B9-7661-AF48724BAB9D}"/>
          </ac:inkMkLst>
        </pc:inkChg>
        <pc:inkChg chg="add del">
          <ac:chgData name="Tim Cook" userId="d1c7cfb340f2c7ab" providerId="LiveId" clId="{32BDCE47-5BA2-4BF2-8410-AA9B0C07D908}" dt="2023-04-03T01:20:52.305" v="621"/>
          <ac:inkMkLst>
            <pc:docMk/>
            <pc:sldMk cId="2077976016" sldId="484"/>
            <ac:inkMk id="9" creationId="{5A03FF73-7A20-9686-3ABB-83BEBCDA12D3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9" creationId="{61375307-064A-03B9-210B-B0A11997A72F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11" creationId="{974311E9-45CB-6791-B03B-0EB059170321}"/>
          </ac:inkMkLst>
        </pc:inkChg>
        <pc:inkChg chg="add del">
          <ac:chgData name="Tim Cook" userId="d1c7cfb340f2c7ab" providerId="LiveId" clId="{32BDCE47-5BA2-4BF2-8410-AA9B0C07D908}" dt="2023-04-03T01:20:54.465" v="626"/>
          <ac:inkMkLst>
            <pc:docMk/>
            <pc:sldMk cId="2077976016" sldId="484"/>
            <ac:inkMk id="11" creationId="{9FFB9DD8-11FB-8A20-610C-7CD3188DD38D}"/>
          </ac:inkMkLst>
        </pc:inkChg>
        <pc:inkChg chg="add del">
          <ac:chgData name="Tim Cook" userId="d1c7cfb340f2c7ab" providerId="LiveId" clId="{32BDCE47-5BA2-4BF2-8410-AA9B0C07D908}" dt="2023-04-03T01:20:54.465" v="625"/>
          <ac:inkMkLst>
            <pc:docMk/>
            <pc:sldMk cId="2077976016" sldId="484"/>
            <ac:inkMk id="12" creationId="{A7BC9247-A2FA-46C0-72D2-5C8F2FA9A850}"/>
          </ac:inkMkLst>
        </pc:inkChg>
        <pc:inkChg chg="add del mod">
          <ac:chgData name="Tim Cook" userId="d1c7cfb340f2c7ab" providerId="LiveId" clId="{32BDCE47-5BA2-4BF2-8410-AA9B0C07D908}" dt="2023-04-03T01:20:57.767" v="631"/>
          <ac:inkMkLst>
            <pc:docMk/>
            <pc:sldMk cId="2077976016" sldId="484"/>
            <ac:inkMk id="13" creationId="{628F4935-075B-DD49-2273-DE19B8A8E19F}"/>
          </ac:inkMkLst>
        </pc:inkChg>
        <pc:inkChg chg="add del mod">
          <ac:chgData name="Tim Cook" userId="d1c7cfb340f2c7ab" providerId="LiveId" clId="{32BDCE47-5BA2-4BF2-8410-AA9B0C07D908}" dt="2023-04-03T01:20:57.767" v="632"/>
          <ac:inkMkLst>
            <pc:docMk/>
            <pc:sldMk cId="2077976016" sldId="484"/>
            <ac:inkMk id="14" creationId="{4AAC251D-898B-CEF0-6A34-EC6439AF2CC8}"/>
          </ac:inkMkLst>
        </pc:inkChg>
        <pc:inkChg chg="add del mod">
          <ac:chgData name="Tim Cook" userId="d1c7cfb340f2c7ab" providerId="LiveId" clId="{32BDCE47-5BA2-4BF2-8410-AA9B0C07D908}" dt="2023-04-03T01:20:57.767" v="633"/>
          <ac:inkMkLst>
            <pc:docMk/>
            <pc:sldMk cId="2077976016" sldId="484"/>
            <ac:inkMk id="15" creationId="{38C95A3B-DFA3-AE6D-A95D-5FB15C6A92E3}"/>
          </ac:inkMkLst>
        </pc:inkChg>
        <pc:inkChg chg="add del mod">
          <ac:chgData name="Tim Cook" userId="d1c7cfb340f2c7ab" providerId="LiveId" clId="{32BDCE47-5BA2-4BF2-8410-AA9B0C07D908}" dt="2023-04-03T01:26:01.521" v="884"/>
          <ac:inkMkLst>
            <pc:docMk/>
            <pc:sldMk cId="2077976016" sldId="484"/>
            <ac:inkMk id="17" creationId="{6F70EC0D-4F6F-AD9B-D857-9FC8421350EC}"/>
          </ac:inkMkLst>
        </pc:inkChg>
        <pc:inkChg chg="add del mod">
          <ac:chgData name="Tim Cook" userId="d1c7cfb340f2c7ab" providerId="LiveId" clId="{32BDCE47-5BA2-4BF2-8410-AA9B0C07D908}" dt="2023-04-03T01:26:01.522" v="893"/>
          <ac:inkMkLst>
            <pc:docMk/>
            <pc:sldMk cId="2077976016" sldId="484"/>
            <ac:inkMk id="18" creationId="{77F712F8-9311-56F0-9375-8F9EC221AC39}"/>
          </ac:inkMkLst>
        </pc:inkChg>
        <pc:inkChg chg="add del mod">
          <ac:chgData name="Tim Cook" userId="d1c7cfb340f2c7ab" providerId="LiveId" clId="{32BDCE47-5BA2-4BF2-8410-AA9B0C07D908}" dt="2023-04-03T01:26:01.522" v="891"/>
          <ac:inkMkLst>
            <pc:docMk/>
            <pc:sldMk cId="2077976016" sldId="484"/>
            <ac:inkMk id="19" creationId="{7242E5C0-3AD2-5053-463E-BB9A6CB8FBB0}"/>
          </ac:inkMkLst>
        </pc:inkChg>
        <pc:inkChg chg="add del mod">
          <ac:chgData name="Tim Cook" userId="d1c7cfb340f2c7ab" providerId="LiveId" clId="{32BDCE47-5BA2-4BF2-8410-AA9B0C07D908}" dt="2023-04-03T01:26:01.522" v="892"/>
          <ac:inkMkLst>
            <pc:docMk/>
            <pc:sldMk cId="2077976016" sldId="484"/>
            <ac:inkMk id="21" creationId="{1BF6A853-07EF-3441-8B7D-B6C882107B93}"/>
          </ac:inkMkLst>
        </pc:inkChg>
        <pc:inkChg chg="add del">
          <ac:chgData name="Tim Cook" userId="d1c7cfb340f2c7ab" providerId="LiveId" clId="{32BDCE47-5BA2-4BF2-8410-AA9B0C07D908}" dt="2023-04-03T01:21:05.415" v="644"/>
          <ac:inkMkLst>
            <pc:docMk/>
            <pc:sldMk cId="2077976016" sldId="484"/>
            <ac:inkMk id="22" creationId="{0E029AED-1DB4-A51F-BBEC-C6D1E0398D0C}"/>
          </ac:inkMkLst>
        </pc:inkChg>
        <pc:inkChg chg="add del">
          <ac:chgData name="Tim Cook" userId="d1c7cfb340f2c7ab" providerId="LiveId" clId="{32BDCE47-5BA2-4BF2-8410-AA9B0C07D908}" dt="2023-04-03T01:21:05.415" v="642"/>
          <ac:inkMkLst>
            <pc:docMk/>
            <pc:sldMk cId="2077976016" sldId="484"/>
            <ac:inkMk id="23" creationId="{EA5280EF-255E-207A-5DCD-976AC9C2217F}"/>
          </ac:inkMkLst>
        </pc:inkChg>
        <pc:inkChg chg="add del">
          <ac:chgData name="Tim Cook" userId="d1c7cfb340f2c7ab" providerId="LiveId" clId="{32BDCE47-5BA2-4BF2-8410-AA9B0C07D908}" dt="2023-04-03T01:21:05.415" v="643"/>
          <ac:inkMkLst>
            <pc:docMk/>
            <pc:sldMk cId="2077976016" sldId="484"/>
            <ac:inkMk id="24" creationId="{2112BC06-DB1C-7A41-F590-B6C550952965}"/>
          </ac:inkMkLst>
        </pc:inkChg>
        <pc:inkChg chg="add del mod">
          <ac:chgData name="Tim Cook" userId="d1c7cfb340f2c7ab" providerId="LiveId" clId="{32BDCE47-5BA2-4BF2-8410-AA9B0C07D908}" dt="2023-04-03T01:25:00.887" v="861"/>
          <ac:inkMkLst>
            <pc:docMk/>
            <pc:sldMk cId="2077976016" sldId="484"/>
            <ac:inkMk id="25" creationId="{F08043F8-0AD9-03A2-7CD4-0FAE928AEF56}"/>
          </ac:inkMkLst>
        </pc:inkChg>
        <pc:inkChg chg="add del mod">
          <ac:chgData name="Tim Cook" userId="d1c7cfb340f2c7ab" providerId="LiveId" clId="{32BDCE47-5BA2-4BF2-8410-AA9B0C07D908}" dt="2023-04-03T01:25:00.903" v="863"/>
          <ac:inkMkLst>
            <pc:docMk/>
            <pc:sldMk cId="2077976016" sldId="484"/>
            <ac:inkMk id="27" creationId="{7910D0BA-EB96-8CAD-D335-9F19082011C2}"/>
          </ac:inkMkLst>
        </pc:inkChg>
        <pc:inkChg chg="add del mod">
          <ac:chgData name="Tim Cook" userId="d1c7cfb340f2c7ab" providerId="LiveId" clId="{32BDCE47-5BA2-4BF2-8410-AA9B0C07D908}" dt="2023-04-03T01:25:00.903" v="862"/>
          <ac:inkMkLst>
            <pc:docMk/>
            <pc:sldMk cId="2077976016" sldId="484"/>
            <ac:inkMk id="29" creationId="{49E8F4E6-BBC5-CE93-2C02-2C575EF1BE16}"/>
          </ac:inkMkLst>
        </pc:inkChg>
        <pc:inkChg chg="add del mod">
          <ac:chgData name="Tim Cook" userId="d1c7cfb340f2c7ab" providerId="LiveId" clId="{32BDCE47-5BA2-4BF2-8410-AA9B0C07D908}" dt="2023-04-03T01:25:01.826" v="864"/>
          <ac:inkMkLst>
            <pc:docMk/>
            <pc:sldMk cId="2077976016" sldId="484"/>
            <ac:inkMk id="37" creationId="{EB34D486-CC9C-44AF-7F32-3A211B2E8485}"/>
          </ac:inkMkLst>
        </pc:inkChg>
        <pc:inkChg chg="add del mod">
          <ac:chgData name="Tim Cook" userId="d1c7cfb340f2c7ab" providerId="LiveId" clId="{32BDCE47-5BA2-4BF2-8410-AA9B0C07D908}" dt="2023-04-03T01:21:42.707" v="707"/>
          <ac:inkMkLst>
            <pc:docMk/>
            <pc:sldMk cId="2077976016" sldId="484"/>
            <ac:inkMk id="40" creationId="{4D2A3BF0-DBBA-5D42-D846-4B3A33C64BCD}"/>
          </ac:inkMkLst>
        </pc:inkChg>
        <pc:inkChg chg="add del mod">
          <ac:chgData name="Tim Cook" userId="d1c7cfb340f2c7ab" providerId="LiveId" clId="{32BDCE47-5BA2-4BF2-8410-AA9B0C07D908}" dt="2023-04-03T01:21:42.707" v="706"/>
          <ac:inkMkLst>
            <pc:docMk/>
            <pc:sldMk cId="2077976016" sldId="484"/>
            <ac:inkMk id="41" creationId="{77D8FC0F-A88B-44A8-E3BD-8DBFD02B2501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49" creationId="{982AA8F8-7044-8C12-BCD3-157B25C0CFD7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50" creationId="{B5D190AA-E399-2D35-6B7A-469DC057EF77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59" creationId="{F323927F-E46D-6B6F-BFB9-765DF09EBEF5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0" creationId="{4DF421C0-E072-2E1A-6C78-3CDD05678118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1" creationId="{B4811C05-6C49-408D-9A21-4D8C58FE532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2" creationId="{9A490679-6F23-ECB9-EF3D-359EA5714690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3" creationId="{D0886AD2-EF62-78E7-9D93-9B9E1DF2E50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4" creationId="{CB04CE59-45B9-C5F8-5002-67014650F9F5}"/>
          </ac:inkMkLst>
        </pc:inkChg>
        <pc:inkChg chg="add del">
          <ac:chgData name="Tim Cook" userId="d1c7cfb340f2c7ab" providerId="LiveId" clId="{32BDCE47-5BA2-4BF2-8410-AA9B0C07D908}" dt="2023-04-03T01:21:19.615" v="669"/>
          <ac:inkMkLst>
            <pc:docMk/>
            <pc:sldMk cId="2077976016" sldId="484"/>
            <ac:inkMk id="76" creationId="{CD81B2A0-B907-FD7D-B8E1-020D9A315A91}"/>
          </ac:inkMkLst>
        </pc:inkChg>
        <pc:inkChg chg="add del">
          <ac:chgData name="Tim Cook" userId="d1c7cfb340f2c7ab" providerId="LiveId" clId="{32BDCE47-5BA2-4BF2-8410-AA9B0C07D908}" dt="2023-04-03T01:21:19.615" v="668"/>
          <ac:inkMkLst>
            <pc:docMk/>
            <pc:sldMk cId="2077976016" sldId="484"/>
            <ac:inkMk id="77" creationId="{FFD6AEF5-39FA-3C72-F8AE-EC9A7D450AE0}"/>
          </ac:inkMkLst>
        </pc:inkChg>
        <pc:inkChg chg="add del">
          <ac:chgData name="Tim Cook" userId="d1c7cfb340f2c7ab" providerId="LiveId" clId="{32BDCE47-5BA2-4BF2-8410-AA9B0C07D908}" dt="2023-04-03T01:21:19.615" v="667"/>
          <ac:inkMkLst>
            <pc:docMk/>
            <pc:sldMk cId="2077976016" sldId="484"/>
            <ac:inkMk id="79" creationId="{17C0B788-3BBC-D18C-10DA-B40B092FEF9B}"/>
          </ac:inkMkLst>
        </pc:inkChg>
        <pc:inkChg chg="add del">
          <ac:chgData name="Tim Cook" userId="d1c7cfb340f2c7ab" providerId="LiveId" clId="{32BDCE47-5BA2-4BF2-8410-AA9B0C07D908}" dt="2023-04-03T01:21:19.615" v="670"/>
          <ac:inkMkLst>
            <pc:docMk/>
            <pc:sldMk cId="2077976016" sldId="484"/>
            <ac:inkMk id="80" creationId="{3B7B233E-CF78-F62D-25F6-6D01F28334DF}"/>
          </ac:inkMkLst>
        </pc:inkChg>
        <pc:inkChg chg="add del">
          <ac:chgData name="Tim Cook" userId="d1c7cfb340f2c7ab" providerId="LiveId" clId="{32BDCE47-5BA2-4BF2-8410-AA9B0C07D908}" dt="2023-04-03T01:21:19.615" v="671"/>
          <ac:inkMkLst>
            <pc:docMk/>
            <pc:sldMk cId="2077976016" sldId="484"/>
            <ac:inkMk id="81" creationId="{80770722-0A77-7EA7-266C-AD291D304298}"/>
          </ac:inkMkLst>
        </pc:inkChg>
        <pc:inkChg chg="add del mod">
          <ac:chgData name="Tim Cook" userId="d1c7cfb340f2c7ab" providerId="LiveId" clId="{32BDCE47-5BA2-4BF2-8410-AA9B0C07D908}" dt="2023-04-03T01:24:33.815" v="822"/>
          <ac:inkMkLst>
            <pc:docMk/>
            <pc:sldMk cId="2077976016" sldId="484"/>
            <ac:inkMk id="82" creationId="{0F368EFD-4348-45F1-ED36-E7E8C405A638}"/>
          </ac:inkMkLst>
        </pc:inkChg>
        <pc:inkChg chg="add del mod">
          <ac:chgData name="Tim Cook" userId="d1c7cfb340f2c7ab" providerId="LiveId" clId="{32BDCE47-5BA2-4BF2-8410-AA9B0C07D908}" dt="2023-04-03T01:24:33.815" v="821"/>
          <ac:inkMkLst>
            <pc:docMk/>
            <pc:sldMk cId="2077976016" sldId="484"/>
            <ac:inkMk id="83" creationId="{4CA9A5FC-2A86-17CB-64E8-DEE81CEC15AD}"/>
          </ac:inkMkLst>
        </pc:inkChg>
        <pc:inkChg chg="add del mod">
          <ac:chgData name="Tim Cook" userId="d1c7cfb340f2c7ab" providerId="LiveId" clId="{32BDCE47-5BA2-4BF2-8410-AA9B0C07D908}" dt="2023-04-03T01:24:33.815" v="823"/>
          <ac:inkMkLst>
            <pc:docMk/>
            <pc:sldMk cId="2077976016" sldId="484"/>
            <ac:inkMk id="84" creationId="{5349299C-55A5-6CF5-8B13-464C428FA7D1}"/>
          </ac:inkMkLst>
        </pc:inkChg>
        <pc:inkChg chg="add del mod">
          <ac:chgData name="Tim Cook" userId="d1c7cfb340f2c7ab" providerId="LiveId" clId="{32BDCE47-5BA2-4BF2-8410-AA9B0C07D908}" dt="2023-04-03T01:24:33.815" v="820"/>
          <ac:inkMkLst>
            <pc:docMk/>
            <pc:sldMk cId="2077976016" sldId="484"/>
            <ac:inkMk id="85" creationId="{74FE73ED-EA0C-C5E4-4C62-DC3D6A173E67}"/>
          </ac:inkMkLst>
        </pc:inkChg>
        <pc:inkChg chg="add del mod">
          <ac:chgData name="Tim Cook" userId="d1c7cfb340f2c7ab" providerId="LiveId" clId="{32BDCE47-5BA2-4BF2-8410-AA9B0C07D908}" dt="2023-04-03T01:24:33.815" v="819"/>
          <ac:inkMkLst>
            <pc:docMk/>
            <pc:sldMk cId="2077976016" sldId="484"/>
            <ac:inkMk id="87" creationId="{ECB09EE7-095C-8DD9-E456-17BB32614EC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91" creationId="{9388F0CA-E042-C8E7-3C91-E98994BDE13A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92" creationId="{4F46ECC5-196D-45A7-CCD0-32F8376FC273}"/>
          </ac:inkMkLst>
        </pc:inkChg>
        <pc:inkChg chg="add del mod">
          <ac:chgData name="Tim Cook" userId="d1c7cfb340f2c7ab" providerId="LiveId" clId="{32BDCE47-5BA2-4BF2-8410-AA9B0C07D908}" dt="2023-04-03T01:24:39.280" v="827"/>
          <ac:inkMkLst>
            <pc:docMk/>
            <pc:sldMk cId="2077976016" sldId="484"/>
            <ac:inkMk id="93" creationId="{5472D852-A945-62B5-3DFA-D16CB6552B2A}"/>
          </ac:inkMkLst>
        </pc:inkChg>
        <pc:inkChg chg="add del mod">
          <ac:chgData name="Tim Cook" userId="d1c7cfb340f2c7ab" providerId="LiveId" clId="{32BDCE47-5BA2-4BF2-8410-AA9B0C07D908}" dt="2023-04-03T01:24:39.280" v="826"/>
          <ac:inkMkLst>
            <pc:docMk/>
            <pc:sldMk cId="2077976016" sldId="484"/>
            <ac:inkMk id="94" creationId="{60E573D9-A5CD-7D7E-F72D-F3E07E106487}"/>
          </ac:inkMkLst>
        </pc:inkChg>
        <pc:inkChg chg="add del mod">
          <ac:chgData name="Tim Cook" userId="d1c7cfb340f2c7ab" providerId="LiveId" clId="{32BDCE47-5BA2-4BF2-8410-AA9B0C07D908}" dt="2023-04-03T01:24:39.280" v="828"/>
          <ac:inkMkLst>
            <pc:docMk/>
            <pc:sldMk cId="2077976016" sldId="484"/>
            <ac:inkMk id="96" creationId="{FDE27751-A8BF-5B3D-FC77-496B1AD18ECC}"/>
          </ac:inkMkLst>
        </pc:inkChg>
        <pc:inkChg chg="add del mod">
          <ac:chgData name="Tim Cook" userId="d1c7cfb340f2c7ab" providerId="LiveId" clId="{32BDCE47-5BA2-4BF2-8410-AA9B0C07D908}" dt="2023-04-03T01:24:42.518" v="835"/>
          <ac:inkMkLst>
            <pc:docMk/>
            <pc:sldMk cId="2077976016" sldId="484"/>
            <ac:inkMk id="97" creationId="{865377EC-F116-B686-5E0B-2D6E47B75944}"/>
          </ac:inkMkLst>
        </pc:inkChg>
        <pc:inkChg chg="add del mod">
          <ac:chgData name="Tim Cook" userId="d1c7cfb340f2c7ab" providerId="LiveId" clId="{32BDCE47-5BA2-4BF2-8410-AA9B0C07D908}" dt="2023-04-03T01:24:42.518" v="832"/>
          <ac:inkMkLst>
            <pc:docMk/>
            <pc:sldMk cId="2077976016" sldId="484"/>
            <ac:inkMk id="100" creationId="{20766EB6-B184-179C-FDC2-9A321EA5071B}"/>
          </ac:inkMkLst>
        </pc:inkChg>
        <pc:inkChg chg="add del mod">
          <ac:chgData name="Tim Cook" userId="d1c7cfb340f2c7ab" providerId="LiveId" clId="{32BDCE47-5BA2-4BF2-8410-AA9B0C07D908}" dt="2023-04-03T01:24:42.518" v="834"/>
          <ac:inkMkLst>
            <pc:docMk/>
            <pc:sldMk cId="2077976016" sldId="484"/>
            <ac:inkMk id="101" creationId="{60E9FA3C-451C-99CB-AAF1-500EF759DECB}"/>
          </ac:inkMkLst>
        </pc:inkChg>
        <pc:inkChg chg="add del mod">
          <ac:chgData name="Tim Cook" userId="d1c7cfb340f2c7ab" providerId="LiveId" clId="{32BDCE47-5BA2-4BF2-8410-AA9B0C07D908}" dt="2023-04-03T01:24:42.518" v="833"/>
          <ac:inkMkLst>
            <pc:docMk/>
            <pc:sldMk cId="2077976016" sldId="484"/>
            <ac:inkMk id="104" creationId="{4595ECA0-CDAB-8658-C233-17BDD25FD218}"/>
          </ac:inkMkLst>
        </pc:inkChg>
        <pc:inkChg chg="add del mod">
          <ac:chgData name="Tim Cook" userId="d1c7cfb340f2c7ab" providerId="LiveId" clId="{32BDCE47-5BA2-4BF2-8410-AA9B0C07D908}" dt="2023-04-03T01:21:36.798" v="699"/>
          <ac:inkMkLst>
            <pc:docMk/>
            <pc:sldMk cId="2077976016" sldId="484"/>
            <ac:inkMk id="117" creationId="{76A72B1C-806E-4944-AB2B-E01F95255D00}"/>
          </ac:inkMkLst>
        </pc:inkChg>
        <pc:inkChg chg="add del mod">
          <ac:chgData name="Tim Cook" userId="d1c7cfb340f2c7ab" providerId="LiveId" clId="{32BDCE47-5BA2-4BF2-8410-AA9B0C07D908}" dt="2023-04-03T01:24:43.984" v="840"/>
          <ac:inkMkLst>
            <pc:docMk/>
            <pc:sldMk cId="2077976016" sldId="484"/>
            <ac:inkMk id="120" creationId="{C2B2943E-A7B6-B14F-8055-1174CAA9266E}"/>
          </ac:inkMkLst>
        </pc:inkChg>
        <pc:inkChg chg="add del mod">
          <ac:chgData name="Tim Cook" userId="d1c7cfb340f2c7ab" providerId="LiveId" clId="{32BDCE47-5BA2-4BF2-8410-AA9B0C07D908}" dt="2023-04-03T01:24:43.984" v="837"/>
          <ac:inkMkLst>
            <pc:docMk/>
            <pc:sldMk cId="2077976016" sldId="484"/>
            <ac:inkMk id="121" creationId="{54EF6C52-0AB3-FC81-DA7D-DAC1E4497602}"/>
          </ac:inkMkLst>
        </pc:inkChg>
        <pc:inkChg chg="add del mod">
          <ac:chgData name="Tim Cook" userId="d1c7cfb340f2c7ab" providerId="LiveId" clId="{32BDCE47-5BA2-4BF2-8410-AA9B0C07D908}" dt="2023-04-03T01:24:43.984" v="841"/>
          <ac:inkMkLst>
            <pc:docMk/>
            <pc:sldMk cId="2077976016" sldId="484"/>
            <ac:inkMk id="122" creationId="{0603CD3B-5FA9-B81C-A059-3AA0A115BF37}"/>
          </ac:inkMkLst>
        </pc:inkChg>
        <pc:inkChg chg="add del mod">
          <ac:chgData name="Tim Cook" userId="d1c7cfb340f2c7ab" providerId="LiveId" clId="{32BDCE47-5BA2-4BF2-8410-AA9B0C07D908}" dt="2023-04-03T01:24:43.984" v="838"/>
          <ac:inkMkLst>
            <pc:docMk/>
            <pc:sldMk cId="2077976016" sldId="484"/>
            <ac:inkMk id="123" creationId="{8D9226AB-0D3D-1F73-1ABF-F631920420FC}"/>
          </ac:inkMkLst>
        </pc:inkChg>
        <pc:inkChg chg="add del mod">
          <ac:chgData name="Tim Cook" userId="d1c7cfb340f2c7ab" providerId="LiveId" clId="{32BDCE47-5BA2-4BF2-8410-AA9B0C07D908}" dt="2023-04-03T01:21:35.102" v="698"/>
          <ac:inkMkLst>
            <pc:docMk/>
            <pc:sldMk cId="2077976016" sldId="484"/>
            <ac:inkMk id="124" creationId="{5B575B5C-1D4D-6C2B-B29C-F8CAFE49F6FF}"/>
          </ac:inkMkLst>
        </pc:inkChg>
        <pc:inkChg chg="add del mod">
          <ac:chgData name="Tim Cook" userId="d1c7cfb340f2c7ab" providerId="LiveId" clId="{32BDCE47-5BA2-4BF2-8410-AA9B0C07D908}" dt="2023-04-03T01:21:35.102" v="697"/>
          <ac:inkMkLst>
            <pc:docMk/>
            <pc:sldMk cId="2077976016" sldId="484"/>
            <ac:inkMk id="125" creationId="{A4895E18-3C1A-1228-292C-759C1986C310}"/>
          </ac:inkMkLst>
        </pc:inkChg>
        <pc:inkChg chg="add del mod">
          <ac:chgData name="Tim Cook" userId="d1c7cfb340f2c7ab" providerId="LiveId" clId="{32BDCE47-5BA2-4BF2-8410-AA9B0C07D908}" dt="2023-04-03T01:24:43.984" v="839"/>
          <ac:inkMkLst>
            <pc:docMk/>
            <pc:sldMk cId="2077976016" sldId="484"/>
            <ac:inkMk id="126" creationId="{97A3F692-10F4-BE3C-25F2-F9FF75008E1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29" creationId="{BD515DD5-D5B3-423B-6FE1-996CB12B5D47}"/>
          </ac:inkMkLst>
        </pc:inkChg>
        <pc:inkChg chg="add del mod">
          <ac:chgData name="Tim Cook" userId="d1c7cfb340f2c7ab" providerId="LiveId" clId="{32BDCE47-5BA2-4BF2-8410-AA9B0C07D908}" dt="2023-04-03T01:21:40.948" v="705"/>
          <ac:inkMkLst>
            <pc:docMk/>
            <pc:sldMk cId="2077976016" sldId="484"/>
            <ac:inkMk id="130" creationId="{6B78ABA0-701D-AF47-3191-BE9C7EA0C80D}"/>
          </ac:inkMkLst>
        </pc:inkChg>
        <pc:inkChg chg="add del mod">
          <ac:chgData name="Tim Cook" userId="d1c7cfb340f2c7ab" providerId="LiveId" clId="{32BDCE47-5BA2-4BF2-8410-AA9B0C07D908}" dt="2023-04-03T01:21:40.557" v="704"/>
          <ac:inkMkLst>
            <pc:docMk/>
            <pc:sldMk cId="2077976016" sldId="484"/>
            <ac:inkMk id="131" creationId="{FDE34D57-A922-7E66-5ECA-D1B0F42CFA9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3" creationId="{55723621-3B15-A969-8C9D-62A074345C9A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5" creationId="{E566A5DE-504B-A1D0-1FE0-4ACC103A450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6" creationId="{19EF81BB-FE24-1142-3FFA-E6C5E9036B7C}"/>
          </ac:inkMkLst>
        </pc:inkChg>
        <pc:inkChg chg="add del mod">
          <ac:chgData name="Tim Cook" userId="d1c7cfb340f2c7ab" providerId="LiveId" clId="{32BDCE47-5BA2-4BF2-8410-AA9B0C07D908}" dt="2023-04-03T01:24:12.406" v="813"/>
          <ac:inkMkLst>
            <pc:docMk/>
            <pc:sldMk cId="2077976016" sldId="484"/>
            <ac:inkMk id="138" creationId="{89506C1E-C635-83D0-7BB2-7A509B3E384E}"/>
          </ac:inkMkLst>
        </pc:inkChg>
        <pc:inkChg chg="add del mod">
          <ac:chgData name="Tim Cook" userId="d1c7cfb340f2c7ab" providerId="LiveId" clId="{32BDCE47-5BA2-4BF2-8410-AA9B0C07D908}" dt="2023-04-03T01:24:12.406" v="800"/>
          <ac:inkMkLst>
            <pc:docMk/>
            <pc:sldMk cId="2077976016" sldId="484"/>
            <ac:inkMk id="139" creationId="{35EB7FEF-CCAF-7F10-A868-9E083730D7D9}"/>
          </ac:inkMkLst>
        </pc:inkChg>
        <pc:inkChg chg="add del mod">
          <ac:chgData name="Tim Cook" userId="d1c7cfb340f2c7ab" providerId="LiveId" clId="{32BDCE47-5BA2-4BF2-8410-AA9B0C07D908}" dt="2023-04-03T01:24:12.406" v="803"/>
          <ac:inkMkLst>
            <pc:docMk/>
            <pc:sldMk cId="2077976016" sldId="484"/>
            <ac:inkMk id="140" creationId="{25E58449-A1CE-65C7-6227-64E8A22F5FAD}"/>
          </ac:inkMkLst>
        </pc:inkChg>
        <pc:inkChg chg="add del mod">
          <ac:chgData name="Tim Cook" userId="d1c7cfb340f2c7ab" providerId="LiveId" clId="{32BDCE47-5BA2-4BF2-8410-AA9B0C07D908}" dt="2023-04-03T01:24:12.406" v="796"/>
          <ac:inkMkLst>
            <pc:docMk/>
            <pc:sldMk cId="2077976016" sldId="484"/>
            <ac:inkMk id="141" creationId="{D05C25AF-1A77-96E8-DCF2-58018204100B}"/>
          </ac:inkMkLst>
        </pc:inkChg>
        <pc:inkChg chg="add del mod">
          <ac:chgData name="Tim Cook" userId="d1c7cfb340f2c7ab" providerId="LiveId" clId="{32BDCE47-5BA2-4BF2-8410-AA9B0C07D908}" dt="2023-04-03T01:24:12.406" v="815"/>
          <ac:inkMkLst>
            <pc:docMk/>
            <pc:sldMk cId="2077976016" sldId="484"/>
            <ac:inkMk id="142" creationId="{51F8E547-3763-DA9C-F338-ED9D5FB54DF0}"/>
          </ac:inkMkLst>
        </pc:inkChg>
        <pc:inkChg chg="add del mod">
          <ac:chgData name="Tim Cook" userId="d1c7cfb340f2c7ab" providerId="LiveId" clId="{32BDCE47-5BA2-4BF2-8410-AA9B0C07D908}" dt="2023-04-03T01:24:12.406" v="807"/>
          <ac:inkMkLst>
            <pc:docMk/>
            <pc:sldMk cId="2077976016" sldId="484"/>
            <ac:inkMk id="143" creationId="{90A72862-840E-4B2A-F8DA-A796DB19D8A2}"/>
          </ac:inkMkLst>
        </pc:inkChg>
        <pc:inkChg chg="add del mod">
          <ac:chgData name="Tim Cook" userId="d1c7cfb340f2c7ab" providerId="LiveId" clId="{32BDCE47-5BA2-4BF2-8410-AA9B0C07D908}" dt="2023-04-03T01:24:12.406" v="798"/>
          <ac:inkMkLst>
            <pc:docMk/>
            <pc:sldMk cId="2077976016" sldId="484"/>
            <ac:inkMk id="144" creationId="{E446C330-83A8-25A3-9990-9298B0836AC9}"/>
          </ac:inkMkLst>
        </pc:inkChg>
        <pc:inkChg chg="add del mod">
          <ac:chgData name="Tim Cook" userId="d1c7cfb340f2c7ab" providerId="LiveId" clId="{32BDCE47-5BA2-4BF2-8410-AA9B0C07D908}" dt="2023-04-03T01:24:12.406" v="790"/>
          <ac:inkMkLst>
            <pc:docMk/>
            <pc:sldMk cId="2077976016" sldId="484"/>
            <ac:inkMk id="145" creationId="{26B4B0DC-C874-D89C-B23A-F972525BA46B}"/>
          </ac:inkMkLst>
        </pc:inkChg>
        <pc:inkChg chg="add del mod">
          <ac:chgData name="Tim Cook" userId="d1c7cfb340f2c7ab" providerId="LiveId" clId="{32BDCE47-5BA2-4BF2-8410-AA9B0C07D908}" dt="2023-04-03T01:24:12.406" v="785"/>
          <ac:inkMkLst>
            <pc:docMk/>
            <pc:sldMk cId="2077976016" sldId="484"/>
            <ac:inkMk id="146" creationId="{99EECD78-A30F-C38F-4EB1-D54586B79A1F}"/>
          </ac:inkMkLst>
        </pc:inkChg>
        <pc:inkChg chg="add del mod">
          <ac:chgData name="Tim Cook" userId="d1c7cfb340f2c7ab" providerId="LiveId" clId="{32BDCE47-5BA2-4BF2-8410-AA9B0C07D908}" dt="2023-04-03T01:24:12.406" v="804"/>
          <ac:inkMkLst>
            <pc:docMk/>
            <pc:sldMk cId="2077976016" sldId="484"/>
            <ac:inkMk id="147" creationId="{A18DFA3B-8F5E-AA18-40E0-A3ADC572E296}"/>
          </ac:inkMkLst>
        </pc:inkChg>
        <pc:inkChg chg="add del mod">
          <ac:chgData name="Tim Cook" userId="d1c7cfb340f2c7ab" providerId="LiveId" clId="{32BDCE47-5BA2-4BF2-8410-AA9B0C07D908}" dt="2023-04-03T01:24:12.406" v="793"/>
          <ac:inkMkLst>
            <pc:docMk/>
            <pc:sldMk cId="2077976016" sldId="484"/>
            <ac:inkMk id="148" creationId="{98EAB863-D745-85C3-A07F-3B569F0C82E5}"/>
          </ac:inkMkLst>
        </pc:inkChg>
        <pc:inkChg chg="add del mod">
          <ac:chgData name="Tim Cook" userId="d1c7cfb340f2c7ab" providerId="LiveId" clId="{32BDCE47-5BA2-4BF2-8410-AA9B0C07D908}" dt="2023-04-03T01:24:12.406" v="812"/>
          <ac:inkMkLst>
            <pc:docMk/>
            <pc:sldMk cId="2077976016" sldId="484"/>
            <ac:inkMk id="149" creationId="{04EAB155-41ED-548F-C9AA-A3C037956817}"/>
          </ac:inkMkLst>
        </pc:inkChg>
        <pc:inkChg chg="add del">
          <ac:chgData name="Tim Cook" userId="d1c7cfb340f2c7ab" providerId="LiveId" clId="{32BDCE47-5BA2-4BF2-8410-AA9B0C07D908}" dt="2023-04-03T01:24:12.406" v="808"/>
          <ac:inkMkLst>
            <pc:docMk/>
            <pc:sldMk cId="2077976016" sldId="484"/>
            <ac:inkMk id="151" creationId="{0613C426-6ADF-F656-85E3-51E1AC602FF6}"/>
          </ac:inkMkLst>
        </pc:inkChg>
        <pc:inkChg chg="add del mod">
          <ac:chgData name="Tim Cook" userId="d1c7cfb340f2c7ab" providerId="LiveId" clId="{32BDCE47-5BA2-4BF2-8410-AA9B0C07D908}" dt="2023-04-03T01:24:12.406" v="810"/>
          <ac:inkMkLst>
            <pc:docMk/>
            <pc:sldMk cId="2077976016" sldId="484"/>
            <ac:inkMk id="152" creationId="{57124EFE-216C-924A-A4C8-B49F0B855EAB}"/>
          </ac:inkMkLst>
        </pc:inkChg>
        <pc:inkChg chg="add del mod">
          <ac:chgData name="Tim Cook" userId="d1c7cfb340f2c7ab" providerId="LiveId" clId="{32BDCE47-5BA2-4BF2-8410-AA9B0C07D908}" dt="2023-04-03T01:24:12.406" v="806"/>
          <ac:inkMkLst>
            <pc:docMk/>
            <pc:sldMk cId="2077976016" sldId="484"/>
            <ac:inkMk id="153" creationId="{219ADAAC-46DF-7002-661E-258E7E5B72CD}"/>
          </ac:inkMkLst>
        </pc:inkChg>
        <pc:inkChg chg="add del mod">
          <ac:chgData name="Tim Cook" userId="d1c7cfb340f2c7ab" providerId="LiveId" clId="{32BDCE47-5BA2-4BF2-8410-AA9B0C07D908}" dt="2023-04-03T01:24:12.406" v="816"/>
          <ac:inkMkLst>
            <pc:docMk/>
            <pc:sldMk cId="2077976016" sldId="484"/>
            <ac:inkMk id="154" creationId="{A179914D-D5A1-6EF5-7E8B-096D2B58426F}"/>
          </ac:inkMkLst>
        </pc:inkChg>
        <pc:inkChg chg="add del mod">
          <ac:chgData name="Tim Cook" userId="d1c7cfb340f2c7ab" providerId="LiveId" clId="{32BDCE47-5BA2-4BF2-8410-AA9B0C07D908}" dt="2023-04-03T01:24:12.406" v="784"/>
          <ac:inkMkLst>
            <pc:docMk/>
            <pc:sldMk cId="2077976016" sldId="484"/>
            <ac:inkMk id="155" creationId="{F4883AD8-716F-6B87-DD75-A4496F31CDF7}"/>
          </ac:inkMkLst>
        </pc:inkChg>
        <pc:inkChg chg="add del mod">
          <ac:chgData name="Tim Cook" userId="d1c7cfb340f2c7ab" providerId="LiveId" clId="{32BDCE47-5BA2-4BF2-8410-AA9B0C07D908}" dt="2023-04-03T01:24:12.406" v="797"/>
          <ac:inkMkLst>
            <pc:docMk/>
            <pc:sldMk cId="2077976016" sldId="484"/>
            <ac:inkMk id="156" creationId="{6E56B269-A0A8-F4BF-9F70-CCD035F7D5B8}"/>
          </ac:inkMkLst>
        </pc:inkChg>
        <pc:inkChg chg="add del mod">
          <ac:chgData name="Tim Cook" userId="d1c7cfb340f2c7ab" providerId="LiveId" clId="{32BDCE47-5BA2-4BF2-8410-AA9B0C07D908}" dt="2023-04-03T01:24:12.406" v="791"/>
          <ac:inkMkLst>
            <pc:docMk/>
            <pc:sldMk cId="2077976016" sldId="484"/>
            <ac:inkMk id="158" creationId="{A2DEC3BB-B3A6-CD47-0B04-7D8B9EE556DC}"/>
          </ac:inkMkLst>
        </pc:inkChg>
        <pc:inkChg chg="add del mod">
          <ac:chgData name="Tim Cook" userId="d1c7cfb340f2c7ab" providerId="LiveId" clId="{32BDCE47-5BA2-4BF2-8410-AA9B0C07D908}" dt="2023-04-03T01:24:06.237" v="778"/>
          <ac:inkMkLst>
            <pc:docMk/>
            <pc:sldMk cId="2077976016" sldId="484"/>
            <ac:inkMk id="159" creationId="{B0966751-BCDB-085C-81DD-602DF4783C54}"/>
          </ac:inkMkLst>
        </pc:inkChg>
        <pc:inkChg chg="add del mod">
          <ac:chgData name="Tim Cook" userId="d1c7cfb340f2c7ab" providerId="LiveId" clId="{32BDCE47-5BA2-4BF2-8410-AA9B0C07D908}" dt="2023-04-03T01:24:06.237" v="775"/>
          <ac:inkMkLst>
            <pc:docMk/>
            <pc:sldMk cId="2077976016" sldId="484"/>
            <ac:inkMk id="160" creationId="{E7744B7E-93A2-099F-14EC-F117ABF38488}"/>
          </ac:inkMkLst>
        </pc:inkChg>
        <pc:inkChg chg="add del mod">
          <ac:chgData name="Tim Cook" userId="d1c7cfb340f2c7ab" providerId="LiveId" clId="{32BDCE47-5BA2-4BF2-8410-AA9B0C07D908}" dt="2023-04-03T01:24:12.406" v="799"/>
          <ac:inkMkLst>
            <pc:docMk/>
            <pc:sldMk cId="2077976016" sldId="484"/>
            <ac:inkMk id="161" creationId="{A37D7A39-DAC5-D3F4-71DD-D12292E9BEFB}"/>
          </ac:inkMkLst>
        </pc:inkChg>
        <pc:inkChg chg="add del mod">
          <ac:chgData name="Tim Cook" userId="d1c7cfb340f2c7ab" providerId="LiveId" clId="{32BDCE47-5BA2-4BF2-8410-AA9B0C07D908}" dt="2023-04-03T01:24:12.406" v="795"/>
          <ac:inkMkLst>
            <pc:docMk/>
            <pc:sldMk cId="2077976016" sldId="484"/>
            <ac:inkMk id="162" creationId="{068BA123-353B-8B89-EA05-9244F9CC6804}"/>
          </ac:inkMkLst>
        </pc:inkChg>
        <pc:inkChg chg="add del mod">
          <ac:chgData name="Tim Cook" userId="d1c7cfb340f2c7ab" providerId="LiveId" clId="{32BDCE47-5BA2-4BF2-8410-AA9B0C07D908}" dt="2023-04-03T01:24:12.406" v="788"/>
          <ac:inkMkLst>
            <pc:docMk/>
            <pc:sldMk cId="2077976016" sldId="484"/>
            <ac:inkMk id="165" creationId="{8D5BBAF5-03DA-6BEC-D3EA-4FD92D41FD04}"/>
          </ac:inkMkLst>
        </pc:inkChg>
        <pc:inkChg chg="add del mod">
          <ac:chgData name="Tim Cook" userId="d1c7cfb340f2c7ab" providerId="LiveId" clId="{32BDCE47-5BA2-4BF2-8410-AA9B0C07D908}" dt="2023-04-03T01:24:12.406" v="811"/>
          <ac:inkMkLst>
            <pc:docMk/>
            <pc:sldMk cId="2077976016" sldId="484"/>
            <ac:inkMk id="166" creationId="{80DD856F-8362-D44B-0285-473FE23EE5AA}"/>
          </ac:inkMkLst>
        </pc:inkChg>
        <pc:inkChg chg="add del mod">
          <ac:chgData name="Tim Cook" userId="d1c7cfb340f2c7ab" providerId="LiveId" clId="{32BDCE47-5BA2-4BF2-8410-AA9B0C07D908}" dt="2023-04-03T01:24:06.222" v="769"/>
          <ac:inkMkLst>
            <pc:docMk/>
            <pc:sldMk cId="2077976016" sldId="484"/>
            <ac:inkMk id="167" creationId="{41D9D54C-BF36-A0A1-16B7-E1A599D4F800}"/>
          </ac:inkMkLst>
        </pc:inkChg>
        <pc:inkChg chg="add del mod">
          <ac:chgData name="Tim Cook" userId="d1c7cfb340f2c7ab" providerId="LiveId" clId="{32BDCE47-5BA2-4BF2-8410-AA9B0C07D908}" dt="2023-04-03T01:24:06.237" v="782"/>
          <ac:inkMkLst>
            <pc:docMk/>
            <pc:sldMk cId="2077976016" sldId="484"/>
            <ac:inkMk id="168" creationId="{BC63CFB5-FE4C-7855-F57D-759098C57A78}"/>
          </ac:inkMkLst>
        </pc:inkChg>
        <pc:inkChg chg="add del mod">
          <ac:chgData name="Tim Cook" userId="d1c7cfb340f2c7ab" providerId="LiveId" clId="{32BDCE47-5BA2-4BF2-8410-AA9B0C07D908}" dt="2023-04-03T01:24:12.406" v="801"/>
          <ac:inkMkLst>
            <pc:docMk/>
            <pc:sldMk cId="2077976016" sldId="484"/>
            <ac:inkMk id="169" creationId="{AA14A50C-87AF-6A6E-6C0F-956F6BCD6AB0}"/>
          </ac:inkMkLst>
        </pc:inkChg>
        <pc:inkChg chg="add del mod">
          <ac:chgData name="Tim Cook" userId="d1c7cfb340f2c7ab" providerId="LiveId" clId="{32BDCE47-5BA2-4BF2-8410-AA9B0C07D908}" dt="2023-04-03T01:24:12.406" v="787"/>
          <ac:inkMkLst>
            <pc:docMk/>
            <pc:sldMk cId="2077976016" sldId="484"/>
            <ac:inkMk id="170" creationId="{231F6849-8BA0-1441-536E-6CD48055C8DA}"/>
          </ac:inkMkLst>
        </pc:inkChg>
        <pc:inkChg chg="add del mod">
          <ac:chgData name="Tim Cook" userId="d1c7cfb340f2c7ab" providerId="LiveId" clId="{32BDCE47-5BA2-4BF2-8410-AA9B0C07D908}" dt="2023-04-03T01:24:12.406" v="789"/>
          <ac:inkMkLst>
            <pc:docMk/>
            <pc:sldMk cId="2077976016" sldId="484"/>
            <ac:inkMk id="171" creationId="{6879C2C0-1926-9814-ED50-D2C2742FA8AC}"/>
          </ac:inkMkLst>
        </pc:inkChg>
        <pc:inkChg chg="add del mod">
          <ac:chgData name="Tim Cook" userId="d1c7cfb340f2c7ab" providerId="LiveId" clId="{32BDCE47-5BA2-4BF2-8410-AA9B0C07D908}" dt="2023-04-03T01:24:06.237" v="783"/>
          <ac:inkMkLst>
            <pc:docMk/>
            <pc:sldMk cId="2077976016" sldId="484"/>
            <ac:inkMk id="172" creationId="{9ADCC2A6-BB54-ADB7-62EE-65B576FD88AD}"/>
          </ac:inkMkLst>
        </pc:inkChg>
        <pc:inkChg chg="add del mod">
          <ac:chgData name="Tim Cook" userId="d1c7cfb340f2c7ab" providerId="LiveId" clId="{32BDCE47-5BA2-4BF2-8410-AA9B0C07D908}" dt="2023-04-03T01:24:06.237" v="774"/>
          <ac:inkMkLst>
            <pc:docMk/>
            <pc:sldMk cId="2077976016" sldId="484"/>
            <ac:inkMk id="173" creationId="{E14CC26F-5763-3A1A-8C8A-CEA7EFB23CCF}"/>
          </ac:inkMkLst>
        </pc:inkChg>
        <pc:inkChg chg="add del mod">
          <ac:chgData name="Tim Cook" userId="d1c7cfb340f2c7ab" providerId="LiveId" clId="{32BDCE47-5BA2-4BF2-8410-AA9B0C07D908}" dt="2023-04-03T01:24:06.237" v="779"/>
          <ac:inkMkLst>
            <pc:docMk/>
            <pc:sldMk cId="2077976016" sldId="484"/>
            <ac:inkMk id="174" creationId="{EF2B656A-C01C-046E-F0DC-F586A57764ED}"/>
          </ac:inkMkLst>
        </pc:inkChg>
        <pc:inkChg chg="add del mod">
          <ac:chgData name="Tim Cook" userId="d1c7cfb340f2c7ab" providerId="LiveId" clId="{32BDCE47-5BA2-4BF2-8410-AA9B0C07D908}" dt="2023-04-03T01:24:12.406" v="794"/>
          <ac:inkMkLst>
            <pc:docMk/>
            <pc:sldMk cId="2077976016" sldId="484"/>
            <ac:inkMk id="175" creationId="{53E5BDA2-2186-D7F1-DF65-6F3DC08A3124}"/>
          </ac:inkMkLst>
        </pc:inkChg>
        <pc:inkChg chg="add del mod">
          <ac:chgData name="Tim Cook" userId="d1c7cfb340f2c7ab" providerId="LiveId" clId="{32BDCE47-5BA2-4BF2-8410-AA9B0C07D908}" dt="2023-04-03T01:24:12.406" v="814"/>
          <ac:inkMkLst>
            <pc:docMk/>
            <pc:sldMk cId="2077976016" sldId="484"/>
            <ac:inkMk id="176" creationId="{BC4314B0-8D2C-9528-87C1-646BB9BAE9C5}"/>
          </ac:inkMkLst>
        </pc:inkChg>
        <pc:inkChg chg="add del mod">
          <ac:chgData name="Tim Cook" userId="d1c7cfb340f2c7ab" providerId="LiveId" clId="{32BDCE47-5BA2-4BF2-8410-AA9B0C07D908}" dt="2023-04-03T01:24:12.406" v="792"/>
          <ac:inkMkLst>
            <pc:docMk/>
            <pc:sldMk cId="2077976016" sldId="484"/>
            <ac:inkMk id="177" creationId="{60F7CF4B-AD3D-AD17-BFF8-B987D967943F}"/>
          </ac:inkMkLst>
        </pc:inkChg>
        <pc:inkChg chg="add del mod">
          <ac:chgData name="Tim Cook" userId="d1c7cfb340f2c7ab" providerId="LiveId" clId="{32BDCE47-5BA2-4BF2-8410-AA9B0C07D908}" dt="2023-04-03T01:24:12.406" v="786"/>
          <ac:inkMkLst>
            <pc:docMk/>
            <pc:sldMk cId="2077976016" sldId="484"/>
            <ac:inkMk id="178" creationId="{1DC2E5DF-CC10-8826-CB47-16F135709449}"/>
          </ac:inkMkLst>
        </pc:inkChg>
        <pc:inkChg chg="add del mod">
          <ac:chgData name="Tim Cook" userId="d1c7cfb340f2c7ab" providerId="LiveId" clId="{32BDCE47-5BA2-4BF2-8410-AA9B0C07D908}" dt="2023-04-03T01:24:12.406" v="802"/>
          <ac:inkMkLst>
            <pc:docMk/>
            <pc:sldMk cId="2077976016" sldId="484"/>
            <ac:inkMk id="179" creationId="{B7E143F5-419A-459A-F6FE-F66AC807684C}"/>
          </ac:inkMkLst>
        </pc:inkChg>
        <pc:inkChg chg="add del mod">
          <ac:chgData name="Tim Cook" userId="d1c7cfb340f2c7ab" providerId="LiveId" clId="{32BDCE47-5BA2-4BF2-8410-AA9B0C07D908}" dt="2023-04-03T01:24:12.406" v="805"/>
          <ac:inkMkLst>
            <pc:docMk/>
            <pc:sldMk cId="2077976016" sldId="484"/>
            <ac:inkMk id="180" creationId="{C0CA28C1-EC3C-6BCE-6124-B87F997440D5}"/>
          </ac:inkMkLst>
        </pc:inkChg>
        <pc:inkChg chg="add del">
          <ac:chgData name="Tim Cook" userId="d1c7cfb340f2c7ab" providerId="LiveId" clId="{32BDCE47-5BA2-4BF2-8410-AA9B0C07D908}" dt="2023-04-03T01:23:59.337" v="756"/>
          <ac:inkMkLst>
            <pc:docMk/>
            <pc:sldMk cId="2077976016" sldId="484"/>
            <ac:inkMk id="181" creationId="{447F49DA-C7FE-089C-56AA-4AC92AFC12BC}"/>
          </ac:inkMkLst>
        </pc:inkChg>
        <pc:inkChg chg="add del mod">
          <ac:chgData name="Tim Cook" userId="d1c7cfb340f2c7ab" providerId="LiveId" clId="{32BDCE47-5BA2-4BF2-8410-AA9B0C07D908}" dt="2023-04-03T01:24:06.237" v="772"/>
          <ac:inkMkLst>
            <pc:docMk/>
            <pc:sldMk cId="2077976016" sldId="484"/>
            <ac:inkMk id="183" creationId="{12E220FE-5E02-41BC-855B-2C7B30B7B7A6}"/>
          </ac:inkMkLst>
        </pc:inkChg>
        <pc:inkChg chg="add del mod">
          <ac:chgData name="Tim Cook" userId="d1c7cfb340f2c7ab" providerId="LiveId" clId="{32BDCE47-5BA2-4BF2-8410-AA9B0C07D908}" dt="2023-04-03T01:24:06.237" v="773"/>
          <ac:inkMkLst>
            <pc:docMk/>
            <pc:sldMk cId="2077976016" sldId="484"/>
            <ac:inkMk id="184" creationId="{3DA6CCEB-B682-C329-1C68-692B96C581D0}"/>
          </ac:inkMkLst>
        </pc:inkChg>
        <pc:inkChg chg="add del mod">
          <ac:chgData name="Tim Cook" userId="d1c7cfb340f2c7ab" providerId="LiveId" clId="{32BDCE47-5BA2-4BF2-8410-AA9B0C07D908}" dt="2023-04-03T01:24:06.237" v="780"/>
          <ac:inkMkLst>
            <pc:docMk/>
            <pc:sldMk cId="2077976016" sldId="484"/>
            <ac:inkMk id="185" creationId="{13BE8439-62D0-9324-E2DD-99F0ED133BD3}"/>
          </ac:inkMkLst>
        </pc:inkChg>
        <pc:inkChg chg="add del mod">
          <ac:chgData name="Tim Cook" userId="d1c7cfb340f2c7ab" providerId="LiveId" clId="{32BDCE47-5BA2-4BF2-8410-AA9B0C07D908}" dt="2023-04-03T01:24:06.222" v="770"/>
          <ac:inkMkLst>
            <pc:docMk/>
            <pc:sldMk cId="2077976016" sldId="484"/>
            <ac:inkMk id="186" creationId="{EC72588E-1247-763B-CC85-AAE29B5A6FBB}"/>
          </ac:inkMkLst>
        </pc:inkChg>
        <pc:inkChg chg="add del mod">
          <ac:chgData name="Tim Cook" userId="d1c7cfb340f2c7ab" providerId="LiveId" clId="{32BDCE47-5BA2-4BF2-8410-AA9B0C07D908}" dt="2023-04-03T01:24:12.406" v="809"/>
          <ac:inkMkLst>
            <pc:docMk/>
            <pc:sldMk cId="2077976016" sldId="484"/>
            <ac:inkMk id="187" creationId="{D4028088-8B13-8F79-E58C-1734D2BD9678}"/>
          </ac:inkMkLst>
        </pc:inkChg>
        <pc:inkChg chg="add del mod">
          <ac:chgData name="Tim Cook" userId="d1c7cfb340f2c7ab" providerId="LiveId" clId="{32BDCE47-5BA2-4BF2-8410-AA9B0C07D908}" dt="2023-04-03T01:24:06.237" v="771"/>
          <ac:inkMkLst>
            <pc:docMk/>
            <pc:sldMk cId="2077976016" sldId="484"/>
            <ac:inkMk id="188" creationId="{64E8EFDE-ED8F-D41B-91F5-69E8E95A6F74}"/>
          </ac:inkMkLst>
        </pc:inkChg>
        <pc:inkChg chg="add del mod">
          <ac:chgData name="Tim Cook" userId="d1c7cfb340f2c7ab" providerId="LiveId" clId="{32BDCE47-5BA2-4BF2-8410-AA9B0C07D908}" dt="2023-04-03T01:24:06.222" v="768"/>
          <ac:inkMkLst>
            <pc:docMk/>
            <pc:sldMk cId="2077976016" sldId="484"/>
            <ac:inkMk id="189" creationId="{D42F1168-4D13-11AE-C762-791C89FC7B0C}"/>
          </ac:inkMkLst>
        </pc:inkChg>
        <pc:inkChg chg="add del mod">
          <ac:chgData name="Tim Cook" userId="d1c7cfb340f2c7ab" providerId="LiveId" clId="{32BDCE47-5BA2-4BF2-8410-AA9B0C07D908}" dt="2023-04-03T01:24:06.237" v="776"/>
          <ac:inkMkLst>
            <pc:docMk/>
            <pc:sldMk cId="2077976016" sldId="484"/>
            <ac:inkMk id="192" creationId="{32A0154F-9A09-C6F4-FD78-53CE8512CD64}"/>
          </ac:inkMkLst>
        </pc:inkChg>
        <pc:inkChg chg="add del">
          <ac:chgData name="Tim Cook" userId="d1c7cfb340f2c7ab" providerId="LiveId" clId="{32BDCE47-5BA2-4BF2-8410-AA9B0C07D908}" dt="2023-04-03T01:24:38.514" v="825"/>
          <ac:inkMkLst>
            <pc:docMk/>
            <pc:sldMk cId="2077976016" sldId="484"/>
            <ac:inkMk id="194" creationId="{689A4BC3-2DA6-616C-900C-92B4573CCC6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5" creationId="{08AF4E3F-909A-E496-2A55-B79D0107A3D0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6" creationId="{A24C993A-8911-4F8D-7939-6970DBBCC33E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7" creationId="{ED339DE1-A6F7-52C4-F360-25F5B319ECAC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9" creationId="{C937DFF6-A54D-7849-B010-599267DD5E1C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0" creationId="{13710A8C-94D4-903D-E576-AD5EE1E5D41D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1" creationId="{CF44E1FA-C46B-A92B-9FB8-1A2B3B91851E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2" creationId="{DC8D2CDA-ADD5-A506-DB7F-01138A9174DD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3" creationId="{D856F5EC-2EC6-5671-A9FF-5ABC65778403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4" creationId="{DD7E7362-51A5-0CE9-2586-8C0E87373F8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5" creationId="{80B4DC99-87F5-554D-AA7B-B46E78A51192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6" creationId="{34CED099-A053-1D45-A257-E46AF2D5E002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7" creationId="{36246ED1-C1A5-6F39-BBFE-63A7F5412FB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8" creationId="{5E0A897D-CB4D-C54A-130A-166F75D12B93}"/>
          </ac:inkMkLst>
        </pc:inkChg>
        <pc:inkChg chg="add del">
          <ac:chgData name="Tim Cook" userId="d1c7cfb340f2c7ab" providerId="LiveId" clId="{32BDCE47-5BA2-4BF2-8410-AA9B0C07D908}" dt="2023-04-03T01:24:50.675" v="854"/>
          <ac:inkMkLst>
            <pc:docMk/>
            <pc:sldMk cId="2077976016" sldId="484"/>
            <ac:inkMk id="209" creationId="{F995E9EA-60A8-8111-3C79-F787FED661D5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2" creationId="{A8FF05CE-D11B-ABC3-5AAA-E184E252EDA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3" creationId="{A364FF48-D6E4-9B49-4A1F-A3961D3C0DA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4" creationId="{C6977C70-14A8-F29F-5E78-8F08DF8D715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5" creationId="{5DEEE547-EF82-0388-AB2B-619413ADB53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6" creationId="{9EFC710B-6DC8-08CE-2EF8-42E6710803D3}"/>
          </ac:inkMkLst>
        </pc:inkChg>
        <pc:inkChg chg="add del mod">
          <ac:chgData name="Tim Cook" userId="d1c7cfb340f2c7ab" providerId="LiveId" clId="{32BDCE47-5BA2-4BF2-8410-AA9B0C07D908}" dt="2023-04-03T01:25:05.306" v="869"/>
          <ac:inkMkLst>
            <pc:docMk/>
            <pc:sldMk cId="2077976016" sldId="484"/>
            <ac:inkMk id="218" creationId="{F82BCF5D-103E-70F8-6388-7B5B442D65E1}"/>
          </ac:inkMkLst>
        </pc:inkChg>
        <pc:inkChg chg="add del mod">
          <ac:chgData name="Tim Cook" userId="d1c7cfb340f2c7ab" providerId="LiveId" clId="{32BDCE47-5BA2-4BF2-8410-AA9B0C07D908}" dt="2023-04-03T01:25:05.306" v="871"/>
          <ac:inkMkLst>
            <pc:docMk/>
            <pc:sldMk cId="2077976016" sldId="484"/>
            <ac:inkMk id="219" creationId="{7818AF44-DD44-2922-1DFA-C177BB9F8FB5}"/>
          </ac:inkMkLst>
        </pc:inkChg>
        <pc:inkChg chg="add del mod">
          <ac:chgData name="Tim Cook" userId="d1c7cfb340f2c7ab" providerId="LiveId" clId="{32BDCE47-5BA2-4BF2-8410-AA9B0C07D908}" dt="2023-04-03T01:25:05.306" v="870"/>
          <ac:inkMkLst>
            <pc:docMk/>
            <pc:sldMk cId="2077976016" sldId="484"/>
            <ac:inkMk id="220" creationId="{CB2EEA03-1B86-699B-EF7D-538728A9AA27}"/>
          </ac:inkMkLst>
        </pc:inkChg>
        <pc:inkChg chg="del mod">
          <ac:chgData name="Tim Cook" userId="d1c7cfb340f2c7ab" providerId="LiveId" clId="{32BDCE47-5BA2-4BF2-8410-AA9B0C07D908}" dt="2023-04-03T01:26:01.522" v="887"/>
          <ac:inkMkLst>
            <pc:docMk/>
            <pc:sldMk cId="2077976016" sldId="484"/>
            <ac:inkMk id="222" creationId="{61375307-064A-03B9-210B-B0A11997A72F}"/>
          </ac:inkMkLst>
        </pc:inkChg>
        <pc:inkChg chg="del mod">
          <ac:chgData name="Tim Cook" userId="d1c7cfb340f2c7ab" providerId="LiveId" clId="{32BDCE47-5BA2-4BF2-8410-AA9B0C07D908}" dt="2023-04-03T01:26:01.522" v="890"/>
          <ac:inkMkLst>
            <pc:docMk/>
            <pc:sldMk cId="2077976016" sldId="484"/>
            <ac:inkMk id="223" creationId="{974311E9-45CB-6791-B03B-0EB059170321}"/>
          </ac:inkMkLst>
        </pc:inkChg>
        <pc:inkChg chg="del mod">
          <ac:chgData name="Tim Cook" userId="d1c7cfb340f2c7ab" providerId="LiveId" clId="{32BDCE47-5BA2-4BF2-8410-AA9B0C07D908}" dt="2023-04-03T01:26:01.522" v="886"/>
          <ac:inkMkLst>
            <pc:docMk/>
            <pc:sldMk cId="2077976016" sldId="484"/>
            <ac:inkMk id="224" creationId="{3BDB3AA0-85F4-8EA5-5F34-BB1BEDAD1A65}"/>
          </ac:inkMkLst>
        </pc:inkChg>
        <pc:inkChg chg="add del">
          <ac:chgData name="Tim Cook" userId="d1c7cfb340f2c7ab" providerId="LiveId" clId="{32BDCE47-5BA2-4BF2-8410-AA9B0C07D908}" dt="2023-04-03T01:25:10.288" v="877"/>
          <ac:inkMkLst>
            <pc:docMk/>
            <pc:sldMk cId="2077976016" sldId="484"/>
            <ac:inkMk id="226" creationId="{89A7671A-7B50-8E6E-973A-305B8155B066}"/>
          </ac:inkMkLst>
        </pc:inkChg>
        <pc:inkChg chg="del mod">
          <ac:chgData name="Tim Cook" userId="d1c7cfb340f2c7ab" providerId="LiveId" clId="{32BDCE47-5BA2-4BF2-8410-AA9B0C07D908}" dt="2023-04-03T01:26:01.521" v="883"/>
          <ac:inkMkLst>
            <pc:docMk/>
            <pc:sldMk cId="2077976016" sldId="484"/>
            <ac:inkMk id="227" creationId="{A148F607-F9C5-77B9-7661-AF48724BAB9D}"/>
          </ac:inkMkLst>
        </pc:inkChg>
        <pc:inkChg chg="add del mod">
          <ac:chgData name="Tim Cook" userId="d1c7cfb340f2c7ab" providerId="LiveId" clId="{32BDCE47-5BA2-4BF2-8410-AA9B0C07D908}" dt="2023-04-03T01:26:20.444" v="923"/>
          <ac:inkMkLst>
            <pc:docMk/>
            <pc:sldMk cId="2077976016" sldId="484"/>
            <ac:inkMk id="229" creationId="{D0ECC386-16A5-E02B-9261-E0C3D0D27C6B}"/>
          </ac:inkMkLst>
        </pc:inkChg>
        <pc:inkChg chg="add del mod">
          <ac:chgData name="Tim Cook" userId="d1c7cfb340f2c7ab" providerId="LiveId" clId="{32BDCE47-5BA2-4BF2-8410-AA9B0C07D908}" dt="2023-04-03T01:26:16.532" v="919"/>
          <ac:inkMkLst>
            <pc:docMk/>
            <pc:sldMk cId="2077976016" sldId="484"/>
            <ac:inkMk id="230" creationId="{EE61BD3D-27B9-7030-995D-3CAA2182C541}"/>
          </ac:inkMkLst>
        </pc:inkChg>
        <pc:inkChg chg="add del mod">
          <ac:chgData name="Tim Cook" userId="d1c7cfb340f2c7ab" providerId="LiveId" clId="{32BDCE47-5BA2-4BF2-8410-AA9B0C07D908}" dt="2023-04-03T01:26:16.532" v="918"/>
          <ac:inkMkLst>
            <pc:docMk/>
            <pc:sldMk cId="2077976016" sldId="484"/>
            <ac:inkMk id="231" creationId="{9DD03F84-FAE5-C07E-443E-D674E2578582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32" creationId="{8F854BF3-368A-F693-8052-180B3BEB5546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33" creationId="{94C3DC28-30FC-B15B-B229-05371694D4AC}"/>
          </ac:inkMkLst>
        </pc:inkChg>
        <pc:inkChg chg="add del mod">
          <ac:chgData name="Tim Cook" userId="d1c7cfb340f2c7ab" providerId="LiveId" clId="{32BDCE47-5BA2-4BF2-8410-AA9B0C07D908}" dt="2023-04-03T01:26:12.490" v="911"/>
          <ac:inkMkLst>
            <pc:docMk/>
            <pc:sldMk cId="2077976016" sldId="484"/>
            <ac:inkMk id="234" creationId="{793B2F31-AB17-1B49-2E11-2E0961E14A87}"/>
          </ac:inkMkLst>
        </pc:inkChg>
        <pc:inkChg chg="add del mod">
          <ac:chgData name="Tim Cook" userId="d1c7cfb340f2c7ab" providerId="LiveId" clId="{32BDCE47-5BA2-4BF2-8410-AA9B0C07D908}" dt="2023-04-03T01:26:12.490" v="910"/>
          <ac:inkMkLst>
            <pc:docMk/>
            <pc:sldMk cId="2077976016" sldId="484"/>
            <ac:inkMk id="235" creationId="{A926A78E-48AD-E360-388B-8CCFBE1D1319}"/>
          </ac:inkMkLst>
        </pc:inkChg>
        <pc:inkChg chg="add del mod">
          <ac:chgData name="Tim Cook" userId="d1c7cfb340f2c7ab" providerId="LiveId" clId="{32BDCE47-5BA2-4BF2-8410-AA9B0C07D908}" dt="2023-04-03T01:26:12.490" v="908"/>
          <ac:inkMkLst>
            <pc:docMk/>
            <pc:sldMk cId="2077976016" sldId="484"/>
            <ac:inkMk id="236" creationId="{5CF57E0C-1011-032B-E227-7D99F26C01C2}"/>
          </ac:inkMkLst>
        </pc:inkChg>
        <pc:inkChg chg="add del mod">
          <ac:chgData name="Tim Cook" userId="d1c7cfb340f2c7ab" providerId="LiveId" clId="{32BDCE47-5BA2-4BF2-8410-AA9B0C07D908}" dt="2023-04-03T01:26:12.490" v="909"/>
          <ac:inkMkLst>
            <pc:docMk/>
            <pc:sldMk cId="2077976016" sldId="484"/>
            <ac:inkMk id="238" creationId="{6F3C0C90-A1E2-7A56-AE9A-DEFBBD4F1F0E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0" creationId="{9B5248B5-8D17-76F8-B802-02A76039AEF6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1" creationId="{F77BC9D2-405B-3D4A-B4CB-A7E17880F4A1}"/>
          </ac:inkMkLst>
        </pc:inkChg>
        <pc:inkChg chg="add del mod">
          <ac:chgData name="Tim Cook" userId="d1c7cfb340f2c7ab" providerId="LiveId" clId="{32BDCE47-5BA2-4BF2-8410-AA9B0C07D908}" dt="2023-04-03T01:26:18.135" v="921"/>
          <ac:inkMkLst>
            <pc:docMk/>
            <pc:sldMk cId="2077976016" sldId="484"/>
            <ac:inkMk id="242" creationId="{68242EC6-E7E2-6EAD-A09C-B9341FD2942A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4" creationId="{6794C237-75FA-FCBE-5BA2-32FF8AD2C2EC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5" creationId="{2D39B28F-74D2-D0F1-9716-49C5341E1075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6" creationId="{E747FF2C-79D9-DF05-7A31-018D9FCF23B0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7" creationId="{7D5E4353-6046-56EC-E9EF-923846859F9C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8" creationId="{E367D8A9-7022-067E-7153-5344C8462F1F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0" creationId="{CA1AF717-6765-A1DC-988D-8DB82F5BCC43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1" creationId="{A25A2453-9873-1D8B-1B91-16A0E905DEFF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2" creationId="{AEF79CB4-D361-EE6B-332A-84E64C82DA02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3" creationId="{46A4FD08-9D6A-9FD6-2917-F10CD84DF87D}"/>
          </ac:inkMkLst>
        </pc:inkChg>
      </pc:sldChg>
      <pc:sldChg chg="addSp delSp modSp mod">
        <pc:chgData name="Tim Cook" userId="d1c7cfb340f2c7ab" providerId="LiveId" clId="{32BDCE47-5BA2-4BF2-8410-AA9B0C07D908}" dt="2023-04-03T01:28:40.596" v="1050" actId="1076"/>
        <pc:sldMkLst>
          <pc:docMk/>
          <pc:sldMk cId="3653246030" sldId="485"/>
        </pc:sldMkLst>
        <pc:grpChg chg="del mod">
          <ac:chgData name="Tim Cook" userId="d1c7cfb340f2c7ab" providerId="LiveId" clId="{32BDCE47-5BA2-4BF2-8410-AA9B0C07D908}" dt="2023-04-03T01:27:40.282" v="964"/>
          <ac:grpSpMkLst>
            <pc:docMk/>
            <pc:sldMk cId="3653246030" sldId="485"/>
            <ac:grpSpMk id="7" creationId="{E8863584-7BED-CAF5-868C-A8D9DD6404D0}"/>
          </ac:grpSpMkLst>
        </pc:grpChg>
        <pc:grpChg chg="del mod">
          <ac:chgData name="Tim Cook" userId="d1c7cfb340f2c7ab" providerId="LiveId" clId="{32BDCE47-5BA2-4BF2-8410-AA9B0C07D908}" dt="2023-04-03T01:28:02.670" v="1004"/>
          <ac:grpSpMkLst>
            <pc:docMk/>
            <pc:sldMk cId="3653246030" sldId="485"/>
            <ac:grpSpMk id="12" creationId="{2BBB27D0-74C5-696C-01A6-901A607C25D1}"/>
          </ac:grpSpMkLst>
        </pc:grpChg>
        <pc:grpChg chg="del mod">
          <ac:chgData name="Tim Cook" userId="d1c7cfb340f2c7ab" providerId="LiveId" clId="{32BDCE47-5BA2-4BF2-8410-AA9B0C07D908}" dt="2023-04-03T01:28:02.670" v="997"/>
          <ac:grpSpMkLst>
            <pc:docMk/>
            <pc:sldMk cId="3653246030" sldId="485"/>
            <ac:grpSpMk id="15" creationId="{D471C292-2F02-75E5-C147-F5EAF77C11AA}"/>
          </ac:grpSpMkLst>
        </pc:grpChg>
        <pc:grpChg chg="del mod">
          <ac:chgData name="Tim Cook" userId="d1c7cfb340f2c7ab" providerId="LiveId" clId="{32BDCE47-5BA2-4BF2-8410-AA9B0C07D908}" dt="2023-04-03T01:27:44.365" v="972"/>
          <ac:grpSpMkLst>
            <pc:docMk/>
            <pc:sldMk cId="3653246030" sldId="485"/>
            <ac:grpSpMk id="18" creationId="{36AD4AFD-1936-B040-72C0-87DC268D1681}"/>
          </ac:grpSpMkLst>
        </pc:grpChg>
        <pc:grpChg chg="del mod">
          <ac:chgData name="Tim Cook" userId="d1c7cfb340f2c7ab" providerId="LiveId" clId="{32BDCE47-5BA2-4BF2-8410-AA9B0C07D908}" dt="2023-04-03T01:27:57.224" v="986"/>
          <ac:grpSpMkLst>
            <pc:docMk/>
            <pc:sldMk cId="3653246030" sldId="485"/>
            <ac:grpSpMk id="20" creationId="{7879882C-2AC7-B0E9-A456-D9C0E3F4F1BC}"/>
          </ac:grpSpMkLst>
        </pc:grpChg>
        <pc:grpChg chg="del mod">
          <ac:chgData name="Tim Cook" userId="d1c7cfb340f2c7ab" providerId="LiveId" clId="{32BDCE47-5BA2-4BF2-8410-AA9B0C07D908}" dt="2023-04-03T01:28:02.670" v="1000"/>
          <ac:grpSpMkLst>
            <pc:docMk/>
            <pc:sldMk cId="3653246030" sldId="485"/>
            <ac:grpSpMk id="41" creationId="{B36B6FD4-06F7-CA0C-221E-9CFD7BFF18C9}"/>
          </ac:grpSpMkLst>
        </pc:grpChg>
        <pc:grpChg chg="del mod">
          <ac:chgData name="Tim Cook" userId="d1c7cfb340f2c7ab" providerId="LiveId" clId="{32BDCE47-5BA2-4BF2-8410-AA9B0C07D908}" dt="2023-04-03T01:28:12.148" v="1019"/>
          <ac:grpSpMkLst>
            <pc:docMk/>
            <pc:sldMk cId="3653246030" sldId="485"/>
            <ac:grpSpMk id="59" creationId="{CB1DB475-A0B7-54FF-1A53-E932DFABCBB8}"/>
          </ac:grpSpMkLst>
        </pc:grpChg>
        <pc:grpChg chg="del 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73" creationId="{644A50A3-975E-99D2-73BB-D3B046446808}"/>
          </ac:grpSpMkLst>
        </pc:grpChg>
        <pc:grpChg chg="del 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79" creationId="{C97108B9-3795-ADD8-8962-9E0EEFBE23ED}"/>
          </ac:grpSpMkLst>
        </pc:grpChg>
        <pc:grpChg chg="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81" creationId="{0CF56986-3117-26B8-3F3C-606AB28F7C81}"/>
          </ac:grpSpMkLst>
        </pc:grpChg>
        <pc:grpChg chg="mod">
          <ac:chgData name="Tim Cook" userId="d1c7cfb340f2c7ab" providerId="LiveId" clId="{32BDCE47-5BA2-4BF2-8410-AA9B0C07D908}" dt="2023-04-03T01:28:23.752" v="1040"/>
          <ac:grpSpMkLst>
            <pc:docMk/>
            <pc:sldMk cId="3653246030" sldId="485"/>
            <ac:grpSpMk id="101" creationId="{CA31728F-8BE5-FF61-F852-596E6B17780D}"/>
          </ac:grpSpMkLst>
        </pc:grpChg>
        <pc:grpChg chg="del mod">
          <ac:chgData name="Tim Cook" userId="d1c7cfb340f2c7ab" providerId="LiveId" clId="{32BDCE47-5BA2-4BF2-8410-AA9B0C07D908}" dt="2023-04-03T01:28:34.350" v="1049"/>
          <ac:grpSpMkLst>
            <pc:docMk/>
            <pc:sldMk cId="3653246030" sldId="485"/>
            <ac:grpSpMk id="120" creationId="{58DEB95F-C621-F273-3523-5C141F3A80DB}"/>
          </ac:grpSpMkLst>
        </pc:grpChg>
        <pc:grpChg chg="mod">
          <ac:chgData name="Tim Cook" userId="d1c7cfb340f2c7ab" providerId="LiveId" clId="{32BDCE47-5BA2-4BF2-8410-AA9B0C07D908}" dt="2023-04-03T01:28:34.350" v="1049"/>
          <ac:grpSpMkLst>
            <pc:docMk/>
            <pc:sldMk cId="3653246030" sldId="485"/>
            <ac:grpSpMk id="125" creationId="{32FBE108-2A8E-92AB-9EE3-A44239AADD37}"/>
          </ac:grpSpMkLst>
        </pc:grpChg>
        <pc:inkChg chg="add del mod">
          <ac:chgData name="Tim Cook" userId="d1c7cfb340f2c7ab" providerId="LiveId" clId="{32BDCE47-5BA2-4BF2-8410-AA9B0C07D908}" dt="2023-04-03T01:28:02.670" v="1001"/>
          <ac:inkMkLst>
            <pc:docMk/>
            <pc:sldMk cId="3653246030" sldId="485"/>
            <ac:inkMk id="3" creationId="{8BB79FBD-78F6-FFAC-858C-53EDC6ECE4CD}"/>
          </ac:inkMkLst>
        </pc:inkChg>
        <pc:inkChg chg="add del mod">
          <ac:chgData name="Tim Cook" userId="d1c7cfb340f2c7ab" providerId="LiveId" clId="{32BDCE47-5BA2-4BF2-8410-AA9B0C07D908}" dt="2023-04-03T01:28:02.670" v="990"/>
          <ac:inkMkLst>
            <pc:docMk/>
            <pc:sldMk cId="3653246030" sldId="485"/>
            <ac:inkMk id="4" creationId="{6B48D8AD-9DDA-674A-D464-F6F9DAE2B696}"/>
          </ac:inkMkLst>
        </pc:inkChg>
        <pc:inkChg chg="add del mod">
          <ac:chgData name="Tim Cook" userId="d1c7cfb340f2c7ab" providerId="LiveId" clId="{32BDCE47-5BA2-4BF2-8410-AA9B0C07D908}" dt="2023-04-03T01:28:02.670" v="1002"/>
          <ac:inkMkLst>
            <pc:docMk/>
            <pc:sldMk cId="3653246030" sldId="485"/>
            <ac:inkMk id="5" creationId="{9C7FBA48-E60C-BB0F-B9C4-1A96640E1AD2}"/>
          </ac:inkMkLst>
        </pc:inkChg>
        <pc:inkChg chg="add del mod">
          <ac:chgData name="Tim Cook" userId="d1c7cfb340f2c7ab" providerId="LiveId" clId="{32BDCE47-5BA2-4BF2-8410-AA9B0C07D908}" dt="2023-04-03T01:28:02.670" v="1004"/>
          <ac:inkMkLst>
            <pc:docMk/>
            <pc:sldMk cId="3653246030" sldId="485"/>
            <ac:inkMk id="6" creationId="{083CA933-9CCA-C5EA-BC69-52173D7404BE}"/>
          </ac:inkMkLst>
        </pc:inkChg>
        <pc:inkChg chg="add del mod">
          <ac:chgData name="Tim Cook" userId="d1c7cfb340f2c7ab" providerId="LiveId" clId="{32BDCE47-5BA2-4BF2-8410-AA9B0C07D908}" dt="2023-04-03T01:28:02.670" v="995"/>
          <ac:inkMkLst>
            <pc:docMk/>
            <pc:sldMk cId="3653246030" sldId="485"/>
            <ac:inkMk id="8" creationId="{2D401A12-ACEA-0CA6-CD23-A1A651F1C1EE}"/>
          </ac:inkMkLst>
        </pc:inkChg>
        <pc:inkChg chg="add del mod">
          <ac:chgData name="Tim Cook" userId="d1c7cfb340f2c7ab" providerId="LiveId" clId="{32BDCE47-5BA2-4BF2-8410-AA9B0C07D908}" dt="2023-04-03T01:28:02.670" v="1006"/>
          <ac:inkMkLst>
            <pc:docMk/>
            <pc:sldMk cId="3653246030" sldId="485"/>
            <ac:inkMk id="9" creationId="{998ACC87-5A77-AFEB-15F3-69B171FB6F70}"/>
          </ac:inkMkLst>
        </pc:inkChg>
        <pc:inkChg chg="add del mod">
          <ac:chgData name="Tim Cook" userId="d1c7cfb340f2c7ab" providerId="LiveId" clId="{32BDCE47-5BA2-4BF2-8410-AA9B0C07D908}" dt="2023-04-03T01:28:02.670" v="994"/>
          <ac:inkMkLst>
            <pc:docMk/>
            <pc:sldMk cId="3653246030" sldId="485"/>
            <ac:inkMk id="10" creationId="{07B1D493-0249-1674-85F0-CF3691A75007}"/>
          </ac:inkMkLst>
        </pc:inkChg>
        <pc:inkChg chg="add del mod">
          <ac:chgData name="Tim Cook" userId="d1c7cfb340f2c7ab" providerId="LiveId" clId="{32BDCE47-5BA2-4BF2-8410-AA9B0C07D908}" dt="2023-04-03T01:28:02.670" v="996"/>
          <ac:inkMkLst>
            <pc:docMk/>
            <pc:sldMk cId="3653246030" sldId="485"/>
            <ac:inkMk id="11" creationId="{7455B47F-4EE4-1279-9A99-4C89754F6A41}"/>
          </ac:inkMkLst>
        </pc:inkChg>
        <pc:inkChg chg="add del mod">
          <ac:chgData name="Tim Cook" userId="d1c7cfb340f2c7ab" providerId="LiveId" clId="{32BDCE47-5BA2-4BF2-8410-AA9B0C07D908}" dt="2023-04-03T01:28:02.670" v="1003"/>
          <ac:inkMkLst>
            <pc:docMk/>
            <pc:sldMk cId="3653246030" sldId="485"/>
            <ac:inkMk id="13" creationId="{73A3F618-9BE4-0C3E-5B06-A18FD5BB189A}"/>
          </ac:inkMkLst>
        </pc:inkChg>
        <pc:inkChg chg="add del mod">
          <ac:chgData name="Tim Cook" userId="d1c7cfb340f2c7ab" providerId="LiveId" clId="{32BDCE47-5BA2-4BF2-8410-AA9B0C07D908}" dt="2023-04-03T01:28:02.670" v="997"/>
          <ac:inkMkLst>
            <pc:docMk/>
            <pc:sldMk cId="3653246030" sldId="485"/>
            <ac:inkMk id="14" creationId="{DCB41A98-4D67-FDD7-A263-BA486F30410E}"/>
          </ac:inkMkLst>
        </pc:inkChg>
        <pc:inkChg chg="add del mod">
          <ac:chgData name="Tim Cook" userId="d1c7cfb340f2c7ab" providerId="LiveId" clId="{32BDCE47-5BA2-4BF2-8410-AA9B0C07D908}" dt="2023-04-03T01:27:57.224" v="986"/>
          <ac:inkMkLst>
            <pc:docMk/>
            <pc:sldMk cId="3653246030" sldId="485"/>
            <ac:inkMk id="16" creationId="{827983F7-7152-7945-13A5-D581564BAF8F}"/>
          </ac:inkMkLst>
        </pc:inkChg>
        <pc:inkChg chg="add del mod">
          <ac:chgData name="Tim Cook" userId="d1c7cfb340f2c7ab" providerId="LiveId" clId="{32BDCE47-5BA2-4BF2-8410-AA9B0C07D908}" dt="2023-04-03T01:27:57.239" v="987"/>
          <ac:inkMkLst>
            <pc:docMk/>
            <pc:sldMk cId="3653246030" sldId="485"/>
            <ac:inkMk id="17" creationId="{45121488-78EA-FE34-BB84-712BAFE7CD4E}"/>
          </ac:inkMkLst>
        </pc:inkChg>
        <pc:inkChg chg="add del mod">
          <ac:chgData name="Tim Cook" userId="d1c7cfb340f2c7ab" providerId="LiveId" clId="{32BDCE47-5BA2-4BF2-8410-AA9B0C07D908}" dt="2023-04-03T01:27:45.103" v="973"/>
          <ac:inkMkLst>
            <pc:docMk/>
            <pc:sldMk cId="3653246030" sldId="485"/>
            <ac:inkMk id="19" creationId="{113040A6-B2F7-4F91-B998-A2EEEE58A5C5}"/>
          </ac:inkMkLst>
        </pc:inkChg>
        <pc:inkChg chg="add del">
          <ac:chgData name="Tim Cook" userId="d1c7cfb340f2c7ab" providerId="LiveId" clId="{32BDCE47-5BA2-4BF2-8410-AA9B0C07D908}" dt="2023-04-03T01:27:47.857" v="975"/>
          <ac:inkMkLst>
            <pc:docMk/>
            <pc:sldMk cId="3653246030" sldId="485"/>
            <ac:inkMk id="21" creationId="{BD56B0D6-DB1C-2324-684A-1C914F661965}"/>
          </ac:inkMkLst>
        </pc:inkChg>
        <pc:inkChg chg="add del">
          <ac:chgData name="Tim Cook" userId="d1c7cfb340f2c7ab" providerId="LiveId" clId="{32BDCE47-5BA2-4BF2-8410-AA9B0C07D908}" dt="2023-04-03T01:27:50.562" v="977"/>
          <ac:inkMkLst>
            <pc:docMk/>
            <pc:sldMk cId="3653246030" sldId="485"/>
            <ac:inkMk id="22" creationId="{4BA33663-378C-8691-3FA6-4BB42326680E}"/>
          </ac:inkMkLst>
        </pc:inkChg>
        <pc:inkChg chg="add del mod">
          <ac:chgData name="Tim Cook" userId="d1c7cfb340f2c7ab" providerId="LiveId" clId="{32BDCE47-5BA2-4BF2-8410-AA9B0C07D908}" dt="2023-04-03T01:28:02.670" v="999"/>
          <ac:inkMkLst>
            <pc:docMk/>
            <pc:sldMk cId="3653246030" sldId="485"/>
            <ac:inkMk id="23" creationId="{408A9D54-F043-007F-5273-61412C4365A6}"/>
          </ac:inkMkLst>
        </pc:inkChg>
        <pc:inkChg chg="add del mod">
          <ac:chgData name="Tim Cook" userId="d1c7cfb340f2c7ab" providerId="LiveId" clId="{32BDCE47-5BA2-4BF2-8410-AA9B0C07D908}" dt="2023-04-03T01:28:02.670" v="992"/>
          <ac:inkMkLst>
            <pc:docMk/>
            <pc:sldMk cId="3653246030" sldId="485"/>
            <ac:inkMk id="24" creationId="{843F62DF-47C1-5728-9D9F-95FAA1A4FE41}"/>
          </ac:inkMkLst>
        </pc:inkChg>
        <pc:inkChg chg="add del mod">
          <ac:chgData name="Tim Cook" userId="d1c7cfb340f2c7ab" providerId="LiveId" clId="{32BDCE47-5BA2-4BF2-8410-AA9B0C07D908}" dt="2023-04-03T01:28:02.670" v="998"/>
          <ac:inkMkLst>
            <pc:docMk/>
            <pc:sldMk cId="3653246030" sldId="485"/>
            <ac:inkMk id="25" creationId="{80238B3C-BA8C-D8EF-2F64-C55712C8DDEA}"/>
          </ac:inkMkLst>
        </pc:inkChg>
        <pc:inkChg chg="add del mod">
          <ac:chgData name="Tim Cook" userId="d1c7cfb340f2c7ab" providerId="LiveId" clId="{32BDCE47-5BA2-4BF2-8410-AA9B0C07D908}" dt="2023-04-03T01:28:02.670" v="993"/>
          <ac:inkMkLst>
            <pc:docMk/>
            <pc:sldMk cId="3653246030" sldId="485"/>
            <ac:inkMk id="27" creationId="{D78218D1-EFB2-7721-8A2B-FDA00ED15224}"/>
          </ac:inkMkLst>
        </pc:inkChg>
        <pc:inkChg chg="add del mod">
          <ac:chgData name="Tim Cook" userId="d1c7cfb340f2c7ab" providerId="LiveId" clId="{32BDCE47-5BA2-4BF2-8410-AA9B0C07D908}" dt="2023-04-03T01:28:02.670" v="1000"/>
          <ac:inkMkLst>
            <pc:docMk/>
            <pc:sldMk cId="3653246030" sldId="485"/>
            <ac:inkMk id="29" creationId="{C3F2B1C6-5CB3-7444-8AA3-CD273C2E7629}"/>
          </ac:inkMkLst>
        </pc:inkChg>
        <pc:inkChg chg="add del">
          <ac:chgData name="Tim Cook" userId="d1c7cfb340f2c7ab" providerId="LiveId" clId="{32BDCE47-5BA2-4BF2-8410-AA9B0C07D908}" dt="2023-04-03T01:27:57.239" v="988"/>
          <ac:inkMkLst>
            <pc:docMk/>
            <pc:sldMk cId="3653246030" sldId="485"/>
            <ac:inkMk id="37" creationId="{14881649-13D6-3FE3-1075-6DF402234CCC}"/>
          </ac:inkMkLst>
        </pc:inkChg>
        <pc:inkChg chg="add del mod">
          <ac:chgData name="Tim Cook" userId="d1c7cfb340f2c7ab" providerId="LiveId" clId="{32BDCE47-5BA2-4BF2-8410-AA9B0C07D908}" dt="2023-04-03T01:28:02.670" v="991"/>
          <ac:inkMkLst>
            <pc:docMk/>
            <pc:sldMk cId="3653246030" sldId="485"/>
            <ac:inkMk id="39" creationId="{82422E31-0FDF-6FD8-7436-17D2E1396BA2}"/>
          </ac:inkMkLst>
        </pc:inkChg>
        <pc:inkChg chg="add del mod">
          <ac:chgData name="Tim Cook" userId="d1c7cfb340f2c7ab" providerId="LiveId" clId="{32BDCE47-5BA2-4BF2-8410-AA9B0C07D908}" dt="2023-04-03T01:28:02.670" v="1005"/>
          <ac:inkMkLst>
            <pc:docMk/>
            <pc:sldMk cId="3653246030" sldId="485"/>
            <ac:inkMk id="40" creationId="{9F92899B-AE41-A81F-01AC-35629C654F2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44" creationId="{B1936319-ECFB-D493-A3E8-B3D1827401A2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49" creationId="{B0998EED-3249-22D8-55C8-020B92CA54AB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50" creationId="{ABDAD88D-8502-4E6F-3EE1-3A8778D7F57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60" creationId="{1B306ED6-799F-A946-F66D-6369C6BA9C3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61" creationId="{3BC69941-1846-F0F0-031C-5A08126CCC85}"/>
          </ac:inkMkLst>
        </pc:inkChg>
        <pc:inkChg chg="add del">
          <ac:chgData name="Tim Cook" userId="d1c7cfb340f2c7ab" providerId="LiveId" clId="{32BDCE47-5BA2-4BF2-8410-AA9B0C07D908}" dt="2023-04-03T01:28:11.797" v="1018"/>
          <ac:inkMkLst>
            <pc:docMk/>
            <pc:sldMk cId="3653246030" sldId="485"/>
            <ac:inkMk id="62" creationId="{B950469F-9EEC-FDA0-885A-A894567EA21D}"/>
          </ac:inkMkLst>
        </pc:inkChg>
        <pc:inkChg chg="add del">
          <ac:chgData name="Tim Cook" userId="d1c7cfb340f2c7ab" providerId="LiveId" clId="{32BDCE47-5BA2-4BF2-8410-AA9B0C07D908}" dt="2023-04-03T01:28:11.797" v="1017"/>
          <ac:inkMkLst>
            <pc:docMk/>
            <pc:sldMk cId="3653246030" sldId="485"/>
            <ac:inkMk id="63" creationId="{8E37E2BF-280A-A928-B437-D12A8D7C0A03}"/>
          </ac:inkMkLst>
        </pc:inkChg>
        <pc:inkChg chg="add del">
          <ac:chgData name="Tim Cook" userId="d1c7cfb340f2c7ab" providerId="LiveId" clId="{32BDCE47-5BA2-4BF2-8410-AA9B0C07D908}" dt="2023-04-03T01:28:11.797" v="1016"/>
          <ac:inkMkLst>
            <pc:docMk/>
            <pc:sldMk cId="3653246030" sldId="485"/>
            <ac:inkMk id="64" creationId="{813820FE-955F-5A3F-AEFB-7A697D760563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5" creationId="{AA5DDAAB-54E1-6E81-6DAD-6BCADAADFC7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6" creationId="{0CCDBC7C-C424-E25B-E364-25520AB158CC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7" creationId="{B5FDA5EC-B40D-0BF1-BB79-F036D5B1BC07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0" creationId="{5664572D-1FB4-9210-CE9A-55D40252CEF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2" creationId="{1985EAB8-727F-812D-5088-0E94F7254810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3" creationId="{F458FDA6-25BD-C7F1-4992-91D092A09F4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4" creationId="{74669B29-9C51-1B89-D959-AED651E440E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5" creationId="{4ECC083D-493D-A2EC-5A60-01926B16FC6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6" creationId="{25D1E42E-8677-4809-A019-6B24D2F06ED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7" creationId="{91933B02-C4BC-DEB6-8766-04DBD7816F99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0" creationId="{060D284A-B46D-FB31-3A33-BABBB821A8A5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1" creationId="{C7295AF0-D92D-DCE1-DD1C-F30D48F5B963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2" creationId="{60609632-40E1-5F83-DC19-98BDFAFC635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3" creationId="{71C6A4E6-C7A8-7205-BEBA-2A2E4EE60CD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4" creationId="{5537949A-5844-2DD9-59CA-794CFB21541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6" creationId="{E552B828-91C3-ADA9-335A-353590AC5D9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7" creationId="{9C8F8CF1-C653-97B4-213D-3ABDA4E5B99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00" creationId="{EECA9667-1997-0E14-A390-6D1F31612F90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04" creationId="{37571C34-5B4A-0A57-A4C5-28259FBBCAE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17" creationId="{95DEDAF2-BA75-2EAE-F118-0DDAAD2D88EE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1" creationId="{5FF8F494-02A2-247A-B930-53F1A72D471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2" creationId="{9767B41D-3B56-BBF3-228B-C1FC56E9A2DB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3" creationId="{048A702D-5E7B-A01C-10F4-A90396EE0835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4" creationId="{8C804541-A57E-6998-537C-5F4D0DD571F4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AEB4F299-989A-45D1-A35F-38CF48D9D77D}"/>
    <pc:docChg chg="modSld">
      <pc:chgData name="Tim Cook" userId="d1c7cfb340f2c7ab" providerId="LiveId" clId="{AEB4F299-989A-45D1-A35F-38CF48D9D77D}" dt="2023-03-29T00:45:00.606" v="370"/>
      <pc:docMkLst>
        <pc:docMk/>
      </pc:docMkLst>
      <pc:sldChg chg="addSp delSp modSp mod">
        <pc:chgData name="Tim Cook" userId="d1c7cfb340f2c7ab" providerId="LiveId" clId="{AEB4F299-989A-45D1-A35F-38CF48D9D77D}" dt="2023-03-29T00:35:13.365" v="133" actId="1076"/>
        <pc:sldMkLst>
          <pc:docMk/>
          <pc:sldMk cId="3273576346" sldId="475"/>
        </pc:sldMkLst>
        <pc:grpChg chg="del mod">
          <ac:chgData name="Tim Cook" userId="d1c7cfb340f2c7ab" providerId="LiveId" clId="{AEB4F299-989A-45D1-A35F-38CF48D9D77D}" dt="2023-03-29T00:32:21.112" v="25"/>
          <ac:grpSpMkLst>
            <pc:docMk/>
            <pc:sldMk cId="3273576346" sldId="475"/>
            <ac:grpSpMk id="17" creationId="{5099628F-44E4-546A-2CA8-12D3F7E50205}"/>
          </ac:grpSpMkLst>
        </pc:grpChg>
        <pc:grpChg chg="del 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2" creationId="{39BBDD06-761B-3EBD-D6EF-5C6DFF9AF336}"/>
          </ac:grpSpMkLst>
        </pc:grpChg>
        <pc:grpChg chg="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6" creationId="{2336CE89-3364-25EF-F4FA-FAA63F619B7A}"/>
          </ac:grpSpMkLst>
        </pc:grpChg>
        <pc:grpChg chg="del mod">
          <ac:chgData name="Tim Cook" userId="d1c7cfb340f2c7ab" providerId="LiveId" clId="{AEB4F299-989A-45D1-A35F-38CF48D9D77D}" dt="2023-03-29T00:32:45.187" v="68"/>
          <ac:grpSpMkLst>
            <pc:docMk/>
            <pc:sldMk cId="3273576346" sldId="475"/>
            <ac:grpSpMk id="33" creationId="{10E106D7-9660-5740-50A8-D838966312DB}"/>
          </ac:grpSpMkLst>
        </pc:grpChg>
        <pc:grpChg chg="del mod">
          <ac:chgData name="Tim Cook" userId="d1c7cfb340f2c7ab" providerId="LiveId" clId="{AEB4F299-989A-45D1-A35F-38CF48D9D77D}" dt="2023-03-29T00:32:39.259" v="62"/>
          <ac:grpSpMkLst>
            <pc:docMk/>
            <pc:sldMk cId="3273576346" sldId="475"/>
            <ac:grpSpMk id="44" creationId="{A4473266-C890-6768-51B4-9139CC21E885}"/>
          </ac:grpSpMkLst>
        </pc:grpChg>
        <pc:grpChg chg="del mod">
          <ac:chgData name="Tim Cook" userId="d1c7cfb340f2c7ab" providerId="LiveId" clId="{AEB4F299-989A-45D1-A35F-38CF48D9D77D}" dt="2023-03-29T00:32:46.145" v="71"/>
          <ac:grpSpMkLst>
            <pc:docMk/>
            <pc:sldMk cId="3273576346" sldId="475"/>
            <ac:grpSpMk id="46" creationId="{217FA6C0-92A5-A442-7D40-F64422779F2D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7" creationId="{F94F3435-A30A-D8D3-DC27-E22D3F96D97B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8" creationId="{AC30776E-CC78-0D3F-C384-4BA416474380}"/>
          </ac:grpSpMkLst>
        </pc:grpChg>
        <pc:grpChg chg="del mod">
          <ac:chgData name="Tim Cook" userId="d1c7cfb340f2c7ab" providerId="LiveId" clId="{AEB4F299-989A-45D1-A35F-38CF48D9D77D}" dt="2023-03-29T00:34:55.234" v="103"/>
          <ac:grpSpMkLst>
            <pc:docMk/>
            <pc:sldMk cId="3273576346" sldId="475"/>
            <ac:grpSpMk id="69" creationId="{EE4552EE-179D-BD1F-CA55-CB24D004E2A2}"/>
          </ac:grpSpMkLst>
        </pc:grpChg>
        <pc:grpChg chg="mod">
          <ac:chgData name="Tim Cook" userId="d1c7cfb340f2c7ab" providerId="LiveId" clId="{AEB4F299-989A-45D1-A35F-38CF48D9D77D}" dt="2023-03-29T00:34:52.599" v="96"/>
          <ac:grpSpMkLst>
            <pc:docMk/>
            <pc:sldMk cId="3273576346" sldId="475"/>
            <ac:grpSpMk id="70" creationId="{58173C7A-1CC0-EA90-76C6-87EA3732F398}"/>
          </ac:grpSpMkLst>
        </pc:grpChg>
        <pc:grpChg chg="del 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89" creationId="{6CB9888D-2129-A767-544C-06C7B9939284}"/>
          </ac:grpSpMkLst>
        </pc:grpChg>
        <pc:grpChg chg="mod">
          <ac:chgData name="Tim Cook" userId="d1c7cfb340f2c7ab" providerId="LiveId" clId="{AEB4F299-989A-45D1-A35F-38CF48D9D77D}" dt="2023-03-29T00:35:03.337" v="121"/>
          <ac:grpSpMkLst>
            <pc:docMk/>
            <pc:sldMk cId="3273576346" sldId="475"/>
            <ac:grpSpMk id="90" creationId="{CDA529EC-6E58-1C5C-1227-6F9F72DD5047}"/>
          </ac:grpSpMkLst>
        </pc:grpChg>
        <pc:grpChg chg="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97" creationId="{D76093BC-4DF1-A42E-A228-B74EFEA1CC65}"/>
          </ac:grpSpMkLst>
        </pc:grpChg>
        <pc:inkChg chg="add del">
          <ac:chgData name="Tim Cook" userId="d1c7cfb340f2c7ab" providerId="LiveId" clId="{AEB4F299-989A-45D1-A35F-38CF48D9D77D}" dt="2023-03-29T00:31:59.483" v="4"/>
          <ac:inkMkLst>
            <pc:docMk/>
            <pc:sldMk cId="3273576346" sldId="475"/>
            <ac:inkMk id="4" creationId="{B1890043-6181-DED1-ACF7-1EFB9A999BFE}"/>
          </ac:inkMkLst>
        </pc:inkChg>
        <pc:inkChg chg="add del">
          <ac:chgData name="Tim Cook" userId="d1c7cfb340f2c7ab" providerId="LiveId" clId="{AEB4F299-989A-45D1-A35F-38CF48D9D77D}" dt="2023-03-29T00:31:59.491" v="7"/>
          <ac:inkMkLst>
            <pc:docMk/>
            <pc:sldMk cId="3273576346" sldId="475"/>
            <ac:inkMk id="5" creationId="{EBE11787-8750-D0A1-E05F-FA00D88016AA}"/>
          </ac:inkMkLst>
        </pc:inkChg>
        <pc:inkChg chg="add del">
          <ac:chgData name="Tim Cook" userId="d1c7cfb340f2c7ab" providerId="LiveId" clId="{AEB4F299-989A-45D1-A35F-38CF48D9D77D}" dt="2023-03-29T00:31:59.491" v="6"/>
          <ac:inkMkLst>
            <pc:docMk/>
            <pc:sldMk cId="3273576346" sldId="475"/>
            <ac:inkMk id="6" creationId="{9705C1DB-064E-6BE2-FE0D-6449F34025B7}"/>
          </ac:inkMkLst>
        </pc:inkChg>
        <pc:inkChg chg="add del">
          <ac:chgData name="Tim Cook" userId="d1c7cfb340f2c7ab" providerId="LiveId" clId="{AEB4F299-989A-45D1-A35F-38CF48D9D77D}" dt="2023-03-29T00:31:59.491" v="5"/>
          <ac:inkMkLst>
            <pc:docMk/>
            <pc:sldMk cId="3273576346" sldId="475"/>
            <ac:inkMk id="7" creationId="{FD9477A5-F9BE-A271-4EC2-0F604A5D1118}"/>
          </ac:inkMkLst>
        </pc:inkChg>
        <pc:inkChg chg="add del">
          <ac:chgData name="Tim Cook" userId="d1c7cfb340f2c7ab" providerId="LiveId" clId="{AEB4F299-989A-45D1-A35F-38CF48D9D77D}" dt="2023-03-29T00:32:04.632" v="10"/>
          <ac:inkMkLst>
            <pc:docMk/>
            <pc:sldMk cId="3273576346" sldId="475"/>
            <ac:inkMk id="8" creationId="{F93B8ADC-CF51-DEB7-2C9F-DF42551F3354}"/>
          </ac:inkMkLst>
        </pc:inkChg>
        <pc:inkChg chg="add del">
          <ac:chgData name="Tim Cook" userId="d1c7cfb340f2c7ab" providerId="LiveId" clId="{AEB4F299-989A-45D1-A35F-38CF48D9D77D}" dt="2023-03-29T00:32:05.880" v="11"/>
          <ac:inkMkLst>
            <pc:docMk/>
            <pc:sldMk cId="3273576346" sldId="475"/>
            <ac:inkMk id="9" creationId="{25412F3D-55CB-EF93-171A-5A8F1BA380CB}"/>
          </ac:inkMkLst>
        </pc:inkChg>
        <pc:inkChg chg="add del">
          <ac:chgData name="Tim Cook" userId="d1c7cfb340f2c7ab" providerId="LiveId" clId="{AEB4F299-989A-45D1-A35F-38CF48D9D77D}" dt="2023-03-29T00:32:15.624" v="17"/>
          <ac:inkMkLst>
            <pc:docMk/>
            <pc:sldMk cId="3273576346" sldId="475"/>
            <ac:inkMk id="10" creationId="{3C198361-88FE-0CCD-509F-BEC52AA9421B}"/>
          </ac:inkMkLst>
        </pc:inkChg>
        <pc:inkChg chg="add del">
          <ac:chgData name="Tim Cook" userId="d1c7cfb340f2c7ab" providerId="LiveId" clId="{AEB4F299-989A-45D1-A35F-38CF48D9D77D}" dt="2023-03-29T00:32:15.624" v="16"/>
          <ac:inkMkLst>
            <pc:docMk/>
            <pc:sldMk cId="3273576346" sldId="475"/>
            <ac:inkMk id="11" creationId="{2D03A574-FD53-4A30-5CFD-E22BF346E2C9}"/>
          </ac:inkMkLst>
        </pc:inkChg>
        <pc:inkChg chg="add del">
          <ac:chgData name="Tim Cook" userId="d1c7cfb340f2c7ab" providerId="LiveId" clId="{AEB4F299-989A-45D1-A35F-38CF48D9D77D}" dt="2023-03-29T00:32:15.624" v="15"/>
          <ac:inkMkLst>
            <pc:docMk/>
            <pc:sldMk cId="3273576346" sldId="475"/>
            <ac:inkMk id="12" creationId="{9350F176-4BE9-DE1C-495D-36D660F67806}"/>
          </ac:inkMkLst>
        </pc:inkChg>
        <pc:inkChg chg="add del mod">
          <ac:chgData name="Tim Cook" userId="d1c7cfb340f2c7ab" providerId="LiveId" clId="{AEB4F299-989A-45D1-A35F-38CF48D9D77D}" dt="2023-03-29T00:32:21.112" v="24"/>
          <ac:inkMkLst>
            <pc:docMk/>
            <pc:sldMk cId="3273576346" sldId="475"/>
            <ac:inkMk id="13" creationId="{6C0CC8C2-5828-AD82-90F6-FF9EA805E0C8}"/>
          </ac:inkMkLst>
        </pc:inkChg>
        <pc:inkChg chg="add del mod">
          <ac:chgData name="Tim Cook" userId="d1c7cfb340f2c7ab" providerId="LiveId" clId="{AEB4F299-989A-45D1-A35F-38CF48D9D77D}" dt="2023-03-29T00:32:21.112" v="25"/>
          <ac:inkMkLst>
            <pc:docMk/>
            <pc:sldMk cId="3273576346" sldId="475"/>
            <ac:inkMk id="14" creationId="{BDAC3BDF-AB50-C5B1-AA96-0E71E543201A}"/>
          </ac:inkMkLst>
        </pc:inkChg>
        <pc:inkChg chg="add del mod">
          <ac:chgData name="Tim Cook" userId="d1c7cfb340f2c7ab" providerId="LiveId" clId="{AEB4F299-989A-45D1-A35F-38CF48D9D77D}" dt="2023-03-29T00:32:21.112" v="23"/>
          <ac:inkMkLst>
            <pc:docMk/>
            <pc:sldMk cId="3273576346" sldId="475"/>
            <ac:inkMk id="15" creationId="{FDDA9A39-1A08-7253-EB99-2FA1A3A45177}"/>
          </ac:inkMkLst>
        </pc:inkChg>
        <pc:inkChg chg="add del mod">
          <ac:chgData name="Tim Cook" userId="d1c7cfb340f2c7ab" providerId="LiveId" clId="{AEB4F299-989A-45D1-A35F-38CF48D9D77D}" dt="2023-03-29T00:32:21.112" v="26"/>
          <ac:inkMkLst>
            <pc:docMk/>
            <pc:sldMk cId="3273576346" sldId="475"/>
            <ac:inkMk id="16" creationId="{088F3A57-5F79-2211-843C-8389A34AFF0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8" creationId="{4AEB840B-7468-9BB6-02FF-252C55ACF18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9" creationId="{2BCB6242-154F-A10A-FEFF-F3E55A2692B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0" creationId="{EE6DBD70-241D-D0D6-B1DE-08AA88814DD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1" creationId="{C7A33F92-F7DF-8454-7F83-7B95E1D4F7AB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3" creationId="{F3F27A39-5826-6BAD-5384-E97286D2C69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4" creationId="{0E8855DB-2FBB-66DC-EC77-CC5D3BB55B5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5" creationId="{91EB9E28-8617-DB88-0A0F-0B19B0AEB0D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7" creationId="{AD49A47F-C3B1-1F4A-7043-19865DE056A6}"/>
          </ac:inkMkLst>
        </pc:inkChg>
        <pc:inkChg chg="add del mod">
          <ac:chgData name="Tim Cook" userId="d1c7cfb340f2c7ab" providerId="LiveId" clId="{AEB4F299-989A-45D1-A35F-38CF48D9D77D}" dt="2023-03-29T00:32:46.145" v="70"/>
          <ac:inkMkLst>
            <pc:docMk/>
            <pc:sldMk cId="3273576346" sldId="475"/>
            <ac:inkMk id="28" creationId="{63A8EEFF-F41B-5E68-61DD-26B84B3C9C71}"/>
          </ac:inkMkLst>
        </pc:inkChg>
        <pc:inkChg chg="add del mod">
          <ac:chgData name="Tim Cook" userId="d1c7cfb340f2c7ab" providerId="LiveId" clId="{AEB4F299-989A-45D1-A35F-38CF48D9D77D}" dt="2023-03-29T00:32:46.145" v="69"/>
          <ac:inkMkLst>
            <pc:docMk/>
            <pc:sldMk cId="3273576346" sldId="475"/>
            <ac:inkMk id="29" creationId="{E20E1B77-F39C-FEFC-D281-C3BE2FDF3893}"/>
          </ac:inkMkLst>
        </pc:inkChg>
        <pc:inkChg chg="add del mod">
          <ac:chgData name="Tim Cook" userId="d1c7cfb340f2c7ab" providerId="LiveId" clId="{AEB4F299-989A-45D1-A35F-38CF48D9D77D}" dt="2023-03-29T00:32:40.892" v="66"/>
          <ac:inkMkLst>
            <pc:docMk/>
            <pc:sldMk cId="3273576346" sldId="475"/>
            <ac:inkMk id="30" creationId="{8A63FD84-E67A-2FF8-4D4B-407598AE2B7F}"/>
          </ac:inkMkLst>
        </pc:inkChg>
        <pc:inkChg chg="add del mod">
          <ac:chgData name="Tim Cook" userId="d1c7cfb340f2c7ab" providerId="LiveId" clId="{AEB4F299-989A-45D1-A35F-38CF48D9D77D}" dt="2023-03-29T00:32:40.892" v="65"/>
          <ac:inkMkLst>
            <pc:docMk/>
            <pc:sldMk cId="3273576346" sldId="475"/>
            <ac:inkMk id="31" creationId="{D380D4B8-BA9A-1DD5-9F37-7066AF352A37}"/>
          </ac:inkMkLst>
        </pc:inkChg>
        <pc:inkChg chg="add del mod">
          <ac:chgData name="Tim Cook" userId="d1c7cfb340f2c7ab" providerId="LiveId" clId="{AEB4F299-989A-45D1-A35F-38CF48D9D77D}" dt="2023-03-29T00:32:40.892" v="64"/>
          <ac:inkMkLst>
            <pc:docMk/>
            <pc:sldMk cId="3273576346" sldId="475"/>
            <ac:inkMk id="32" creationId="{A96DFC99-0B53-1B16-3F91-A22DE494FB42}"/>
          </ac:inkMkLst>
        </pc:inkChg>
        <pc:inkChg chg="add del">
          <ac:chgData name="Tim Cook" userId="d1c7cfb340f2c7ab" providerId="LiveId" clId="{AEB4F299-989A-45D1-A35F-38CF48D9D77D}" dt="2023-03-29T00:32:34.871" v="49"/>
          <ac:inkMkLst>
            <pc:docMk/>
            <pc:sldMk cId="3273576346" sldId="475"/>
            <ac:inkMk id="34" creationId="{50B75CFB-263D-DCFA-1925-41899468D26A}"/>
          </ac:inkMkLst>
        </pc:inkChg>
        <pc:inkChg chg="add del">
          <ac:chgData name="Tim Cook" userId="d1c7cfb340f2c7ab" providerId="LiveId" clId="{AEB4F299-989A-45D1-A35F-38CF48D9D77D}" dt="2023-03-29T00:32:34.871" v="52"/>
          <ac:inkMkLst>
            <pc:docMk/>
            <pc:sldMk cId="3273576346" sldId="475"/>
            <ac:inkMk id="35" creationId="{3D6BCC82-4146-AC31-2C9D-65360F12851B}"/>
          </ac:inkMkLst>
        </pc:inkChg>
        <pc:inkChg chg="add del">
          <ac:chgData name="Tim Cook" userId="d1c7cfb340f2c7ab" providerId="LiveId" clId="{AEB4F299-989A-45D1-A35F-38CF48D9D77D}" dt="2023-03-29T00:32:34.871" v="51"/>
          <ac:inkMkLst>
            <pc:docMk/>
            <pc:sldMk cId="3273576346" sldId="475"/>
            <ac:inkMk id="36" creationId="{331C3991-E808-CD44-B947-D9ACCAD88CFD}"/>
          </ac:inkMkLst>
        </pc:inkChg>
        <pc:inkChg chg="add del">
          <ac:chgData name="Tim Cook" userId="d1c7cfb340f2c7ab" providerId="LiveId" clId="{AEB4F299-989A-45D1-A35F-38CF48D9D77D}" dt="2023-03-29T00:32:34.871" v="48"/>
          <ac:inkMkLst>
            <pc:docMk/>
            <pc:sldMk cId="3273576346" sldId="475"/>
            <ac:inkMk id="37" creationId="{5E9F0ED8-2B03-7B98-DD3D-CE385828A9F8}"/>
          </ac:inkMkLst>
        </pc:inkChg>
        <pc:inkChg chg="add del">
          <ac:chgData name="Tim Cook" userId="d1c7cfb340f2c7ab" providerId="LiveId" clId="{AEB4F299-989A-45D1-A35F-38CF48D9D77D}" dt="2023-03-29T00:32:34.871" v="50"/>
          <ac:inkMkLst>
            <pc:docMk/>
            <pc:sldMk cId="3273576346" sldId="475"/>
            <ac:inkMk id="38" creationId="{810C88D2-7464-D8E0-36A2-12C8833EC114}"/>
          </ac:inkMkLst>
        </pc:inkChg>
        <pc:inkChg chg="add del mod">
          <ac:chgData name="Tim Cook" userId="d1c7cfb340f2c7ab" providerId="LiveId" clId="{AEB4F299-989A-45D1-A35F-38CF48D9D77D}" dt="2023-03-29T00:32:39.259" v="59"/>
          <ac:inkMkLst>
            <pc:docMk/>
            <pc:sldMk cId="3273576346" sldId="475"/>
            <ac:inkMk id="39" creationId="{E927D845-BAA8-D64C-9BDA-3F2D8B424D73}"/>
          </ac:inkMkLst>
        </pc:inkChg>
        <pc:inkChg chg="add del mod">
          <ac:chgData name="Tim Cook" userId="d1c7cfb340f2c7ab" providerId="LiveId" clId="{AEB4F299-989A-45D1-A35F-38CF48D9D77D}" dt="2023-03-29T00:32:39.259" v="61"/>
          <ac:inkMkLst>
            <pc:docMk/>
            <pc:sldMk cId="3273576346" sldId="475"/>
            <ac:inkMk id="40" creationId="{9C5241F3-FB9F-2B55-9A5B-9A2AAFF2A44D}"/>
          </ac:inkMkLst>
        </pc:inkChg>
        <pc:inkChg chg="add del mod">
          <ac:chgData name="Tim Cook" userId="d1c7cfb340f2c7ab" providerId="LiveId" clId="{AEB4F299-989A-45D1-A35F-38CF48D9D77D}" dt="2023-03-29T00:32:39.259" v="60"/>
          <ac:inkMkLst>
            <pc:docMk/>
            <pc:sldMk cId="3273576346" sldId="475"/>
            <ac:inkMk id="41" creationId="{2B679055-0ED9-634F-8C37-47EB420CF252}"/>
          </ac:inkMkLst>
        </pc:inkChg>
        <pc:inkChg chg="add del mod">
          <ac:chgData name="Tim Cook" userId="d1c7cfb340f2c7ab" providerId="LiveId" clId="{AEB4F299-989A-45D1-A35F-38CF48D9D77D}" dt="2023-03-29T00:32:39.259" v="62"/>
          <ac:inkMkLst>
            <pc:docMk/>
            <pc:sldMk cId="3273576346" sldId="475"/>
            <ac:inkMk id="42" creationId="{7BBF7CEE-80F5-C3F1-6B0F-F88AEC88DAC5}"/>
          </ac:inkMkLst>
        </pc:inkChg>
        <pc:inkChg chg="add del mod">
          <ac:chgData name="Tim Cook" userId="d1c7cfb340f2c7ab" providerId="LiveId" clId="{AEB4F299-989A-45D1-A35F-38CF48D9D77D}" dt="2023-03-29T00:32:39.259" v="63"/>
          <ac:inkMkLst>
            <pc:docMk/>
            <pc:sldMk cId="3273576346" sldId="475"/>
            <ac:inkMk id="43" creationId="{7A4B421F-DA70-7D53-5E95-36B482BBE5C7}"/>
          </ac:inkMkLst>
        </pc:inkChg>
        <pc:inkChg chg="add del mod">
          <ac:chgData name="Tim Cook" userId="d1c7cfb340f2c7ab" providerId="LiveId" clId="{AEB4F299-989A-45D1-A35F-38CF48D9D77D}" dt="2023-03-29T00:32:46.145" v="71"/>
          <ac:inkMkLst>
            <pc:docMk/>
            <pc:sldMk cId="3273576346" sldId="475"/>
            <ac:inkMk id="45" creationId="{3E375F9C-ADDA-622A-AEA6-9BDDEB9BE6E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7" creationId="{83EF3823-F3AA-AE5D-7E86-7D151255607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8" creationId="{31CBBF9C-CFD3-F09F-2D67-0B4C11811D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9" creationId="{699B6687-E479-FC79-7B80-C474EAB454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0" creationId="{4973A47A-C313-FC26-33DA-1FF76829F45E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1" creationId="{64DF902A-CE0E-672B-BB94-B7CB31167C1A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2" creationId="{0C7865CC-7330-F5BD-3FF3-BF7446FCD71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3" creationId="{80055155-99CA-99AE-5FDF-D5E29F31810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4" creationId="{8148931B-3E7D-92C4-CEC4-374B9D097E2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5" creationId="{645DDB4A-F751-EE1F-406A-D627DDEAC9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6" creationId="{8F762F30-35CB-6A58-CA1E-07D9516F422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59" creationId="{4DA63B5C-0C5D-E642-F597-036EDB196A4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0" creationId="{872BE53F-3F68-7D9F-00CC-8D7203461E0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1" creationId="{4469872F-145E-25E4-864C-404C7DE056B3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2" creationId="{6F22F54C-3416-95F6-E0FA-65F3E99124C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3" creationId="{F167AAAB-B5E0-5D52-C9EA-7A57EA99AA6F}"/>
          </ac:inkMkLst>
        </pc:inkChg>
        <pc:inkChg chg="add del">
          <ac:chgData name="Tim Cook" userId="d1c7cfb340f2c7ab" providerId="LiveId" clId="{AEB4F299-989A-45D1-A35F-38CF48D9D77D}" dt="2023-03-29T00:34:52.559" v="95"/>
          <ac:inkMkLst>
            <pc:docMk/>
            <pc:sldMk cId="3273576346" sldId="475"/>
            <ac:inkMk id="64" creationId="{E18C1082-E9C4-4814-DF1A-CB5D46EE93D2}"/>
          </ac:inkMkLst>
        </pc:inkChg>
        <pc:inkChg chg="add del mod">
          <ac:chgData name="Tim Cook" userId="d1c7cfb340f2c7ab" providerId="LiveId" clId="{AEB4F299-989A-45D1-A35F-38CF48D9D77D}" dt="2023-03-29T00:34:55.234" v="103"/>
          <ac:inkMkLst>
            <pc:docMk/>
            <pc:sldMk cId="3273576346" sldId="475"/>
            <ac:inkMk id="65" creationId="{B4FC55D7-EBA2-9B04-1970-05B2FF2705D9}"/>
          </ac:inkMkLst>
        </pc:inkChg>
        <pc:inkChg chg="add del mod">
          <ac:chgData name="Tim Cook" userId="d1c7cfb340f2c7ab" providerId="LiveId" clId="{AEB4F299-989A-45D1-A35F-38CF48D9D77D}" dt="2023-03-29T00:34:55.235" v="104"/>
          <ac:inkMkLst>
            <pc:docMk/>
            <pc:sldMk cId="3273576346" sldId="475"/>
            <ac:inkMk id="66" creationId="{20144EFB-6119-8042-A346-D939CBCFB259}"/>
          </ac:inkMkLst>
        </pc:inkChg>
        <pc:inkChg chg="add del mod">
          <ac:chgData name="Tim Cook" userId="d1c7cfb340f2c7ab" providerId="LiveId" clId="{AEB4F299-989A-45D1-A35F-38CF48D9D77D}" dt="2023-03-29T00:34:55.233" v="102"/>
          <ac:inkMkLst>
            <pc:docMk/>
            <pc:sldMk cId="3273576346" sldId="475"/>
            <ac:inkMk id="67" creationId="{5EDB3093-2E34-E64A-906A-73F161FC8578}"/>
          </ac:inkMkLst>
        </pc:inkChg>
        <pc:inkChg chg="add del mod">
          <ac:chgData name="Tim Cook" userId="d1c7cfb340f2c7ab" providerId="LiveId" clId="{AEB4F299-989A-45D1-A35F-38CF48D9D77D}" dt="2023-03-29T00:34:55.233" v="100"/>
          <ac:inkMkLst>
            <pc:docMk/>
            <pc:sldMk cId="3273576346" sldId="475"/>
            <ac:inkMk id="68" creationId="{13C477BC-22D5-EB51-CB21-025682D12C78}"/>
          </ac:inkMkLst>
        </pc:inkChg>
        <pc:inkChg chg="add del">
          <ac:chgData name="Tim Cook" userId="d1c7cfb340f2c7ab" providerId="LiveId" clId="{AEB4F299-989A-45D1-A35F-38CF48D9D77D}" dt="2023-03-29T00:34:55.233" v="101"/>
          <ac:inkMkLst>
            <pc:docMk/>
            <pc:sldMk cId="3273576346" sldId="475"/>
            <ac:inkMk id="71" creationId="{A461C6DB-2EC2-17C6-A3D8-869301588BE1}"/>
          </ac:inkMkLst>
        </pc:inkChg>
        <pc:inkChg chg="add del">
          <ac:chgData name="Tim Cook" userId="d1c7cfb340f2c7ab" providerId="LiveId" clId="{AEB4F299-989A-45D1-A35F-38CF48D9D77D}" dt="2023-03-29T00:34:55.232" v="99"/>
          <ac:inkMkLst>
            <pc:docMk/>
            <pc:sldMk cId="3273576346" sldId="475"/>
            <ac:inkMk id="72" creationId="{A0688188-69CC-9222-2844-2AE2BA27E14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3" creationId="{FA554BF0-DDBA-1225-B695-8452AADC412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4" creationId="{2073D57B-BA21-0CE5-A172-3166135DC80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5" creationId="{21D55420-EAB9-910E-EB82-A9413BC1275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6" creationId="{F0D7438B-CA08-B6AD-668F-F7DB99C025B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7" creationId="{3E6E4EE1-1ECD-BB58-15D5-FAB54D82BEB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8" creationId="{65B4CF1D-1962-D345-3951-B82A0CC667A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9" creationId="{210B10EC-202A-7680-0EC0-0BD77A5C88B1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0" creationId="{FC1591FA-A94A-4915-8283-8038175CC02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1" creationId="{81BAAE6F-62BB-B2F2-7649-4E0972AAE7A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2" creationId="{961F7EBC-D16A-D381-3F27-4C922B322A6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3" creationId="{CD354544-9112-55E4-A01E-95443145637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4" creationId="{110B21EA-BBA7-7E33-9578-C7680357292E}"/>
          </ac:inkMkLst>
        </pc:inkChg>
        <pc:inkChg chg="add del mod">
          <ac:chgData name="Tim Cook" userId="d1c7cfb340f2c7ab" providerId="LiveId" clId="{AEB4F299-989A-45D1-A35F-38CF48D9D77D}" dt="2023-03-29T00:35:04.045" v="125"/>
          <ac:inkMkLst>
            <pc:docMk/>
            <pc:sldMk cId="3273576346" sldId="475"/>
            <ac:inkMk id="85" creationId="{8076FB0E-AC2C-32D2-B6FA-F625754E128F}"/>
          </ac:inkMkLst>
        </pc:inkChg>
        <pc:inkChg chg="add del mod">
          <ac:chgData name="Tim Cook" userId="d1c7cfb340f2c7ab" providerId="LiveId" clId="{AEB4F299-989A-45D1-A35F-38CF48D9D77D}" dt="2023-03-29T00:35:04.045" v="122"/>
          <ac:inkMkLst>
            <pc:docMk/>
            <pc:sldMk cId="3273576346" sldId="475"/>
            <ac:inkMk id="86" creationId="{29AABDDC-8882-60F2-321E-C8CADE40A330}"/>
          </ac:inkMkLst>
        </pc:inkChg>
        <pc:inkChg chg="add del mod">
          <ac:chgData name="Tim Cook" userId="d1c7cfb340f2c7ab" providerId="LiveId" clId="{AEB4F299-989A-45D1-A35F-38CF48D9D77D}" dt="2023-03-29T00:35:04.045" v="123"/>
          <ac:inkMkLst>
            <pc:docMk/>
            <pc:sldMk cId="3273576346" sldId="475"/>
            <ac:inkMk id="87" creationId="{A54A96E8-2098-AF68-9F08-2DE0BCC7FE88}"/>
          </ac:inkMkLst>
        </pc:inkChg>
        <pc:inkChg chg="add del mod">
          <ac:chgData name="Tim Cook" userId="d1c7cfb340f2c7ab" providerId="LiveId" clId="{AEB4F299-989A-45D1-A35F-38CF48D9D77D}" dt="2023-03-29T00:35:04.045" v="124"/>
          <ac:inkMkLst>
            <pc:docMk/>
            <pc:sldMk cId="3273576346" sldId="475"/>
            <ac:inkMk id="88" creationId="{261328CD-3FAE-781B-463F-47E1640385FB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1" creationId="{E6BA7BD3-317C-8B52-BFCA-C101D2BBFBE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2" creationId="{A9AE3600-1E99-160F-BF23-0E4FD041A546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3" creationId="{367A77E5-CC32-FE7F-ABC4-EF764B82ECD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4" creationId="{9EBB2FC9-41BD-849F-6B75-1CABDD9FB109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5" creationId="{B48A2C0B-C418-3346-87C3-E3201686C96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6" creationId="{E0E00C12-3A7B-BD3B-10C5-4AC0359A4478}"/>
          </ac:inkMkLst>
        </pc:inkChg>
      </pc:sldChg>
      <pc:sldChg chg="addSp delSp modSp mod">
        <pc:chgData name="Tim Cook" userId="d1c7cfb340f2c7ab" providerId="LiveId" clId="{AEB4F299-989A-45D1-A35F-38CF48D9D77D}" dt="2023-03-29T00:37:48.731" v="207" actId="1076"/>
        <pc:sldMkLst>
          <pc:docMk/>
          <pc:sldMk cId="2799099025" sldId="476"/>
        </pc:sldMkLst>
        <pc:grpChg chg="del mod">
          <ac:chgData name="Tim Cook" userId="d1c7cfb340f2c7ab" providerId="LiveId" clId="{AEB4F299-989A-45D1-A35F-38CF48D9D77D}" dt="2023-03-29T00:35:42.877" v="139"/>
          <ac:grpSpMkLst>
            <pc:docMk/>
            <pc:sldMk cId="2799099025" sldId="476"/>
            <ac:grpSpMk id="6" creationId="{9C75195F-324F-94D5-9336-B3FE58C489D2}"/>
          </ac:grpSpMkLst>
        </pc:grpChg>
        <pc:grpChg chg="del mod">
          <ac:chgData name="Tim Cook" userId="d1c7cfb340f2c7ab" providerId="LiveId" clId="{AEB4F299-989A-45D1-A35F-38CF48D9D77D}" dt="2023-03-29T00:35:44.318" v="141"/>
          <ac:grpSpMkLst>
            <pc:docMk/>
            <pc:sldMk cId="2799099025" sldId="476"/>
            <ac:grpSpMk id="8" creationId="{C713F128-20B0-054B-2B9D-AAA70FFEC577}"/>
          </ac:grpSpMkLst>
        </pc:grpChg>
        <pc:grpChg chg="del mod">
          <ac:chgData name="Tim Cook" userId="d1c7cfb340f2c7ab" providerId="LiveId" clId="{AEB4F299-989A-45D1-A35F-38CF48D9D77D}" dt="2023-03-29T00:35:46.203" v="143"/>
          <ac:grpSpMkLst>
            <pc:docMk/>
            <pc:sldMk cId="2799099025" sldId="476"/>
            <ac:grpSpMk id="10" creationId="{A8AED43A-E8A4-4ABE-809D-F471721D5B59}"/>
          </ac:grpSpMkLst>
        </pc:grpChg>
        <pc:grpChg chg="del mod">
          <ac:chgData name="Tim Cook" userId="d1c7cfb340f2c7ab" providerId="LiveId" clId="{AEB4F299-989A-45D1-A35F-38CF48D9D77D}" dt="2023-03-29T00:36:08.160" v="148"/>
          <ac:grpSpMkLst>
            <pc:docMk/>
            <pc:sldMk cId="2799099025" sldId="476"/>
            <ac:grpSpMk id="12" creationId="{18B51ACC-1F9C-E6DE-CFDF-A08A5E97F8FA}"/>
          </ac:grpSpMkLst>
        </pc:grpChg>
        <pc:grpChg chg="mod">
          <ac:chgData name="Tim Cook" userId="d1c7cfb340f2c7ab" providerId="LiveId" clId="{AEB4F299-989A-45D1-A35F-38CF48D9D77D}" dt="2023-03-29T00:36:14.384" v="154"/>
          <ac:grpSpMkLst>
            <pc:docMk/>
            <pc:sldMk cId="2799099025" sldId="476"/>
            <ac:grpSpMk id="17" creationId="{6BA36380-D1CE-A81E-4F1D-B81C530467B8}"/>
          </ac:grpSpMkLst>
        </pc:grpChg>
        <pc:grpChg chg="del 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7" creationId="{62D649B6-E9B3-E11A-F024-432F319ED345}"/>
          </ac:grpSpMkLst>
        </pc:grpChg>
        <pc:grpChg chg="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AEB4F299-989A-45D1-A35F-38CF48D9D77D}" dt="2023-03-29T00:36:35.248" v="174"/>
          <ac:grpSpMkLst>
            <pc:docMk/>
            <pc:sldMk cId="2799099025" sldId="476"/>
            <ac:grpSpMk id="32" creationId="{DD641DC7-B536-D226-61C5-4458FEE08317}"/>
          </ac:grpSpMkLst>
        </pc:grpChg>
        <pc:grpChg chg="del mod">
          <ac:chgData name="Tim Cook" userId="d1c7cfb340f2c7ab" providerId="LiveId" clId="{AEB4F299-989A-45D1-A35F-38CF48D9D77D}" dt="2023-03-29T00:36:42.387" v="183"/>
          <ac:grpSpMkLst>
            <pc:docMk/>
            <pc:sldMk cId="2799099025" sldId="476"/>
            <ac:grpSpMk id="38" creationId="{B601667C-931B-80DA-3122-864702CE9CF1}"/>
          </ac:grpSpMkLst>
        </pc:grpChg>
        <pc:grpChg chg="del mod">
          <ac:chgData name="Tim Cook" userId="d1c7cfb340f2c7ab" providerId="LiveId" clId="{AEB4F299-989A-45D1-A35F-38CF48D9D77D}" dt="2023-03-29T00:36:54.855" v="187"/>
          <ac:grpSpMkLst>
            <pc:docMk/>
            <pc:sldMk cId="2799099025" sldId="476"/>
            <ac:grpSpMk id="40" creationId="{40502EBA-93B6-D92F-F5C1-8E1ECCB8F613}"/>
          </ac:grpSpMkLst>
        </pc:grpChg>
        <pc:grpChg chg="del mod">
          <ac:chgData name="Tim Cook" userId="d1c7cfb340f2c7ab" providerId="LiveId" clId="{AEB4F299-989A-45D1-A35F-38CF48D9D77D}" dt="2023-03-29T00:37:04.222" v="197"/>
          <ac:grpSpMkLst>
            <pc:docMk/>
            <pc:sldMk cId="2799099025" sldId="476"/>
            <ac:grpSpMk id="46" creationId="{27410891-772D-6710-4865-F7C85762B99D}"/>
          </ac:grpSpMkLst>
        </pc:grpChg>
        <pc:grpChg chg="mod">
          <ac:chgData name="Tim Cook" userId="d1c7cfb340f2c7ab" providerId="LiveId" clId="{AEB4F299-989A-45D1-A35F-38CF48D9D77D}" dt="2023-03-29T00:37:04.784" v="201"/>
          <ac:grpSpMkLst>
            <pc:docMk/>
            <pc:sldMk cId="2799099025" sldId="476"/>
            <ac:grpSpMk id="49" creationId="{4FA2F8B1-47C5-DFB8-43B8-1C5DCAFB8889}"/>
          </ac:grpSpMkLst>
        </pc:grpChg>
        <pc:inkChg chg="add del mod">
          <ac:chgData name="Tim Cook" userId="d1c7cfb340f2c7ab" providerId="LiveId" clId="{AEB4F299-989A-45D1-A35F-38CF48D9D77D}" dt="2023-03-29T00:36:07.193" v="145"/>
          <ac:inkMkLst>
            <pc:docMk/>
            <pc:sldMk cId="2799099025" sldId="476"/>
            <ac:inkMk id="3" creationId="{A96393DD-62AA-1BD6-2BD5-C961057CB74F}"/>
          </ac:inkMkLst>
        </pc:inkChg>
        <pc:inkChg chg="add del mod">
          <ac:chgData name="Tim Cook" userId="d1c7cfb340f2c7ab" providerId="LiveId" clId="{AEB4F299-989A-45D1-A35F-38CF48D9D77D}" dt="2023-03-29T00:36:07.193" v="146"/>
          <ac:inkMkLst>
            <pc:docMk/>
            <pc:sldMk cId="2799099025" sldId="476"/>
            <ac:inkMk id="4" creationId="{B14B2FED-AD1C-2356-37E2-AF4DF9FC8FCC}"/>
          </ac:inkMkLst>
        </pc:inkChg>
        <pc:inkChg chg="add del mod">
          <ac:chgData name="Tim Cook" userId="d1c7cfb340f2c7ab" providerId="LiveId" clId="{AEB4F299-989A-45D1-A35F-38CF48D9D77D}" dt="2023-03-29T00:36:08.160" v="148"/>
          <ac:inkMkLst>
            <pc:docMk/>
            <pc:sldMk cId="2799099025" sldId="476"/>
            <ac:inkMk id="5" creationId="{257CBE64-6FDB-7025-D323-319C35608CE6}"/>
          </ac:inkMkLst>
        </pc:inkChg>
        <pc:inkChg chg="add del mod">
          <ac:chgData name="Tim Cook" userId="d1c7cfb340f2c7ab" providerId="LiveId" clId="{AEB4F299-989A-45D1-A35F-38CF48D9D77D}" dt="2023-03-29T00:36:07.193" v="144"/>
          <ac:inkMkLst>
            <pc:docMk/>
            <pc:sldMk cId="2799099025" sldId="476"/>
            <ac:inkMk id="7" creationId="{7AFFE658-8934-6B6F-54EA-28FC7A4508CD}"/>
          </ac:inkMkLst>
        </pc:inkChg>
        <pc:inkChg chg="add del mod">
          <ac:chgData name="Tim Cook" userId="d1c7cfb340f2c7ab" providerId="LiveId" clId="{AEB4F299-989A-45D1-A35F-38CF48D9D77D}" dt="2023-03-29T00:36:08.152" v="147"/>
          <ac:inkMkLst>
            <pc:docMk/>
            <pc:sldMk cId="2799099025" sldId="476"/>
            <ac:inkMk id="9" creationId="{C5318B9E-3BB4-FBC4-42B1-823B1C1B550C}"/>
          </ac:inkMkLst>
        </pc:inkChg>
        <pc:inkChg chg="add del mod">
          <ac:chgData name="Tim Cook" userId="d1c7cfb340f2c7ab" providerId="LiveId" clId="{AEB4F299-989A-45D1-A35F-38CF48D9D77D}" dt="2023-03-29T00:36:08.160" v="149"/>
          <ac:inkMkLst>
            <pc:docMk/>
            <pc:sldMk cId="2799099025" sldId="476"/>
            <ac:inkMk id="11" creationId="{713F780C-0DD4-E388-1BCB-2152939F6CA9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3" creationId="{F840287C-8D1A-CAD1-467C-970710388F3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4" creationId="{4FAA894D-CCD7-4C71-DF6E-3679863320D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5" creationId="{034438F3-A1DF-2253-2302-EDC1D2CB679D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6" creationId="{3763C2F3-A98C-3BC2-97C8-0A15974CC3DC}"/>
          </ac:inkMkLst>
        </pc:inkChg>
        <pc:inkChg chg="add del">
          <ac:chgData name="Tim Cook" userId="d1c7cfb340f2c7ab" providerId="LiveId" clId="{AEB4F299-989A-45D1-A35F-38CF48D9D77D}" dt="2023-03-29T00:36:18.649" v="156"/>
          <ac:inkMkLst>
            <pc:docMk/>
            <pc:sldMk cId="2799099025" sldId="476"/>
            <ac:inkMk id="18" creationId="{EB4DBB23-4CD4-0A4A-FA89-C4A2F04621F7}"/>
          </ac:inkMkLst>
        </pc:inkChg>
        <pc:inkChg chg="add del">
          <ac:chgData name="Tim Cook" userId="d1c7cfb340f2c7ab" providerId="LiveId" clId="{AEB4F299-989A-45D1-A35F-38CF48D9D77D}" dt="2023-03-29T00:36:22.026" v="158"/>
          <ac:inkMkLst>
            <pc:docMk/>
            <pc:sldMk cId="2799099025" sldId="476"/>
            <ac:inkMk id="19" creationId="{6E5CFEEB-4FC5-9D01-B2CE-E6188B13496E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0" creationId="{D719166C-1ABD-EB1E-0F53-49C6DA58B6FD}"/>
          </ac:inkMkLst>
        </pc:inkChg>
        <pc:inkChg chg="add del">
          <ac:chgData name="Tim Cook" userId="d1c7cfb340f2c7ab" providerId="LiveId" clId="{AEB4F299-989A-45D1-A35F-38CF48D9D77D}" dt="2023-03-29T00:36:26.682" v="164"/>
          <ac:inkMkLst>
            <pc:docMk/>
            <pc:sldMk cId="2799099025" sldId="476"/>
            <ac:inkMk id="21" creationId="{8064B04E-6AFE-FB6F-537C-BC0F65E2E353}"/>
          </ac:inkMkLst>
        </pc:inkChg>
        <pc:inkChg chg="add del">
          <ac:chgData name="Tim Cook" userId="d1c7cfb340f2c7ab" providerId="LiveId" clId="{AEB4F299-989A-45D1-A35F-38CF48D9D77D}" dt="2023-03-29T00:36:26.682" v="163"/>
          <ac:inkMkLst>
            <pc:docMk/>
            <pc:sldMk cId="2799099025" sldId="476"/>
            <ac:inkMk id="22" creationId="{E110699D-91F1-EACC-CFBD-7E236FB0349E}"/>
          </ac:inkMkLst>
        </pc:inkChg>
        <pc:inkChg chg="add del">
          <ac:chgData name="Tim Cook" userId="d1c7cfb340f2c7ab" providerId="LiveId" clId="{AEB4F299-989A-45D1-A35F-38CF48D9D77D}" dt="2023-03-29T00:36:26.682" v="165"/>
          <ac:inkMkLst>
            <pc:docMk/>
            <pc:sldMk cId="2799099025" sldId="476"/>
            <ac:inkMk id="23" creationId="{F949C83A-8E62-4126-0D2C-F555BCE6342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4" creationId="{5E57AB79-7C56-5863-540B-5D64D91FE0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5" creationId="{B6B1A0AD-8106-A5DA-F116-375EE22166A7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6" creationId="{9FD0DB49-6697-9173-4DEE-DCDEA8277FFA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8" creationId="{5909EB30-6BDF-3A2A-3C1C-62D690E702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0" creationId="{0E00768A-2244-6E96-1688-4974EF139FE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1" creationId="{7D544D21-4CE9-47EC-0D67-39B6EDAC80B8}"/>
          </ac:inkMkLst>
        </pc:inkChg>
        <pc:inkChg chg="add del mod">
          <ac:chgData name="Tim Cook" userId="d1c7cfb340f2c7ab" providerId="LiveId" clId="{AEB4F299-989A-45D1-A35F-38CF48D9D77D}" dt="2023-03-29T00:36:54.855" v="186"/>
          <ac:inkMkLst>
            <pc:docMk/>
            <pc:sldMk cId="2799099025" sldId="476"/>
            <ac:inkMk id="33" creationId="{03B30392-48EF-5801-75B0-93FED51B1A8B}"/>
          </ac:inkMkLst>
        </pc:inkChg>
        <pc:inkChg chg="add del mod">
          <ac:chgData name="Tim Cook" userId="d1c7cfb340f2c7ab" providerId="LiveId" clId="{AEB4F299-989A-45D1-A35F-38CF48D9D77D}" dt="2023-03-29T00:36:54.855" v="188"/>
          <ac:inkMkLst>
            <pc:docMk/>
            <pc:sldMk cId="2799099025" sldId="476"/>
            <ac:inkMk id="34" creationId="{99158BCF-D154-3709-6E49-BA68EAF20813}"/>
          </ac:inkMkLst>
        </pc:inkChg>
        <pc:inkChg chg="add del mod">
          <ac:chgData name="Tim Cook" userId="d1c7cfb340f2c7ab" providerId="LiveId" clId="{AEB4F299-989A-45D1-A35F-38CF48D9D77D}" dt="2023-03-29T00:36:39.637" v="181"/>
          <ac:inkMkLst>
            <pc:docMk/>
            <pc:sldMk cId="2799099025" sldId="476"/>
            <ac:inkMk id="35" creationId="{50E1B5B1-6A85-528E-161F-6A0ADCA83FA1}"/>
          </ac:inkMkLst>
        </pc:inkChg>
        <pc:inkChg chg="add del mod">
          <ac:chgData name="Tim Cook" userId="d1c7cfb340f2c7ab" providerId="LiveId" clId="{AEB4F299-989A-45D1-A35F-38CF48D9D77D}" dt="2023-03-29T00:36:54.855" v="187"/>
          <ac:inkMkLst>
            <pc:docMk/>
            <pc:sldMk cId="2799099025" sldId="476"/>
            <ac:inkMk id="36" creationId="{1F1C546B-CED5-1370-2A74-F99B219AFAA9}"/>
          </ac:inkMkLst>
        </pc:inkChg>
        <pc:inkChg chg="add del mod">
          <ac:chgData name="Tim Cook" userId="d1c7cfb340f2c7ab" providerId="LiveId" clId="{AEB4F299-989A-45D1-A35F-38CF48D9D77D}" dt="2023-03-29T00:36:54.855" v="185"/>
          <ac:inkMkLst>
            <pc:docMk/>
            <pc:sldMk cId="2799099025" sldId="476"/>
            <ac:inkMk id="37" creationId="{075998C6-C435-EDD8-ECCB-D7D20680DEFD}"/>
          </ac:inkMkLst>
        </pc:inkChg>
        <pc:inkChg chg="add del mod">
          <ac:chgData name="Tim Cook" userId="d1c7cfb340f2c7ab" providerId="LiveId" clId="{AEB4F299-989A-45D1-A35F-38CF48D9D77D}" dt="2023-03-29T00:36:54.847" v="184"/>
          <ac:inkMkLst>
            <pc:docMk/>
            <pc:sldMk cId="2799099025" sldId="476"/>
            <ac:inkMk id="39" creationId="{29FD1CAE-1E82-1EE7-C9FF-3AA81345F070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1" creationId="{75522D0F-48DF-0945-7AA4-070576DF8BC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2" creationId="{71E6AFA3-C239-7098-8368-07E87E82F67F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3" creationId="{9807B0A9-A067-B63B-26FB-F9E2CFE3F7C4}"/>
          </ac:inkMkLst>
        </pc:inkChg>
        <pc:inkChg chg="add del mod">
          <ac:chgData name="Tim Cook" userId="d1c7cfb340f2c7ab" providerId="LiveId" clId="{AEB4F299-989A-45D1-A35F-38CF48D9D77D}" dt="2023-03-29T00:37:04.784" v="200"/>
          <ac:inkMkLst>
            <pc:docMk/>
            <pc:sldMk cId="2799099025" sldId="476"/>
            <ac:inkMk id="44" creationId="{0561167A-36D3-53A9-6D32-CC2C487AA3CC}"/>
          </ac:inkMkLst>
        </pc:inkChg>
        <pc:inkChg chg="add del mod">
          <ac:chgData name="Tim Cook" userId="d1c7cfb340f2c7ab" providerId="LiveId" clId="{AEB4F299-989A-45D1-A35F-38CF48D9D77D}" dt="2023-03-29T00:37:04.784" v="199"/>
          <ac:inkMkLst>
            <pc:docMk/>
            <pc:sldMk cId="2799099025" sldId="476"/>
            <ac:inkMk id="45" creationId="{A4E54B17-4497-77EA-A51A-A69BCD6B052D}"/>
          </ac:inkMkLst>
        </pc:inkChg>
        <pc:inkChg chg="add del mod">
          <ac:chgData name="Tim Cook" userId="d1c7cfb340f2c7ab" providerId="LiveId" clId="{AEB4F299-989A-45D1-A35F-38CF48D9D77D}" dt="2023-03-29T00:37:04.784" v="201"/>
          <ac:inkMkLst>
            <pc:docMk/>
            <pc:sldMk cId="2799099025" sldId="476"/>
            <ac:inkMk id="47" creationId="{A284D72D-0C81-C865-EC7E-429956EEF790}"/>
          </ac:inkMkLst>
        </pc:inkChg>
        <pc:inkChg chg="add del mod">
          <ac:chgData name="Tim Cook" userId="d1c7cfb340f2c7ab" providerId="LiveId" clId="{AEB4F299-989A-45D1-A35F-38CF48D9D77D}" dt="2023-03-29T00:37:04.784" v="198"/>
          <ac:inkMkLst>
            <pc:docMk/>
            <pc:sldMk cId="2799099025" sldId="476"/>
            <ac:inkMk id="48" creationId="{AC7C352B-5BAE-D0FA-3685-253D8946FFE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0" creationId="{CD8A4158-9A0F-81E0-2478-F5C23D238CE3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1" creationId="{0993DA8A-AB44-D215-3377-1DACBE2FB974}"/>
          </ac:inkMkLst>
        </pc:inkChg>
      </pc:sldChg>
      <pc:sldChg chg="addSp delSp modSp mod">
        <pc:chgData name="Tim Cook" userId="d1c7cfb340f2c7ab" providerId="LiveId" clId="{AEB4F299-989A-45D1-A35F-38CF48D9D77D}" dt="2023-03-29T00:45:00.606" v="370"/>
        <pc:sldMkLst>
          <pc:docMk/>
          <pc:sldMk cId="1739644181" sldId="477"/>
        </pc:sldMkLst>
        <pc:grpChg chg="del mod">
          <ac:chgData name="Tim Cook" userId="d1c7cfb340f2c7ab" providerId="LiveId" clId="{AEB4F299-989A-45D1-A35F-38CF48D9D77D}" dt="2023-03-29T00:40:32.768" v="218"/>
          <ac:grpSpMkLst>
            <pc:docMk/>
            <pc:sldMk cId="1739644181" sldId="477"/>
            <ac:grpSpMk id="15" creationId="{76D6C93D-BB67-EEDA-D7D6-5DE9B0613E4E}"/>
          </ac:grpSpMkLst>
        </pc:grpChg>
        <pc:grpChg chg="del mod">
          <ac:chgData name="Tim Cook" userId="d1c7cfb340f2c7ab" providerId="LiveId" clId="{AEB4F299-989A-45D1-A35F-38CF48D9D77D}" dt="2023-03-29T00:42:07.745" v="249"/>
          <ac:grpSpMkLst>
            <pc:docMk/>
            <pc:sldMk cId="1739644181" sldId="477"/>
            <ac:grpSpMk id="43" creationId="{1FFC0A71-6B2A-D429-B624-4C33654EF97F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2" creationId="{7F390A0E-85B9-A41D-6AEC-FCF14FC651DC}"/>
          </ac:grpSpMkLst>
        </pc:grpChg>
        <pc:grpChg chg="del mod">
          <ac:chgData name="Tim Cook" userId="d1c7cfb340f2c7ab" providerId="LiveId" clId="{AEB4F299-989A-45D1-A35F-38CF48D9D77D}" dt="2023-03-29T00:42:26.630" v="267"/>
          <ac:grpSpMkLst>
            <pc:docMk/>
            <pc:sldMk cId="1739644181" sldId="477"/>
            <ac:grpSpMk id="66" creationId="{2D13990B-6E9C-219D-411D-B283426A2C4D}"/>
          </ac:grpSpMkLst>
        </pc:grpChg>
        <pc:grpChg chg="del mod">
          <ac:chgData name="Tim Cook" userId="d1c7cfb340f2c7ab" providerId="LiveId" clId="{AEB4F299-989A-45D1-A35F-38CF48D9D77D}" dt="2023-03-29T00:42:33.104" v="274"/>
          <ac:grpSpMkLst>
            <pc:docMk/>
            <pc:sldMk cId="1739644181" sldId="477"/>
            <ac:grpSpMk id="70" creationId="{A1420B25-D5B6-1FB9-2465-06E4810A18BA}"/>
          </ac:grpSpMkLst>
        </pc:grpChg>
        <pc:grpChg chg="del mod">
          <ac:chgData name="Tim Cook" userId="d1c7cfb340f2c7ab" providerId="LiveId" clId="{AEB4F299-989A-45D1-A35F-38CF48D9D77D}" dt="2023-03-29T00:42:35.354" v="276"/>
          <ac:grpSpMkLst>
            <pc:docMk/>
            <pc:sldMk cId="1739644181" sldId="477"/>
            <ac:grpSpMk id="72" creationId="{DBD92E16-3481-5C9D-CC79-5EE513707A59}"/>
          </ac:grpSpMkLst>
        </pc:grpChg>
        <pc:grpChg chg="del mod">
          <ac:chgData name="Tim Cook" userId="d1c7cfb340f2c7ab" providerId="LiveId" clId="{AEB4F299-989A-45D1-A35F-38CF48D9D77D}" dt="2023-03-29T00:42:41.586" v="288"/>
          <ac:grpSpMkLst>
            <pc:docMk/>
            <pc:sldMk cId="1739644181" sldId="477"/>
            <ac:grpSpMk id="74" creationId="{4D4748BB-39BF-D8DD-3656-C8EFFA006D12}"/>
          </ac:grpSpMkLst>
        </pc:grpChg>
        <pc:grpChg chg="del mod">
          <ac:chgData name="Tim Cook" userId="d1c7cfb340f2c7ab" providerId="LiveId" clId="{AEB4F299-989A-45D1-A35F-38CF48D9D77D}" dt="2023-03-29T00:42:41.586" v="287"/>
          <ac:grpSpMkLst>
            <pc:docMk/>
            <pc:sldMk cId="1739644181" sldId="477"/>
            <ac:grpSpMk id="79" creationId="{4B0EAC09-D6AD-2B2D-1217-DEEA2306960D}"/>
          </ac:grpSpMkLst>
        </pc:grpChg>
        <pc:grpChg chg="del mod">
          <ac:chgData name="Tim Cook" userId="d1c7cfb340f2c7ab" providerId="LiveId" clId="{AEB4F299-989A-45D1-A35F-38CF48D9D77D}" dt="2023-03-29T00:42:51.404" v="300"/>
          <ac:grpSpMkLst>
            <pc:docMk/>
            <pc:sldMk cId="1739644181" sldId="477"/>
            <ac:grpSpMk id="85" creationId="{60E67509-73D3-C5D6-CCE0-84F99EFE9673}"/>
          </ac:grpSpMkLst>
        </pc:grpChg>
        <pc:grpChg chg="del mod">
          <ac:chgData name="Tim Cook" userId="d1c7cfb340f2c7ab" providerId="LiveId" clId="{AEB4F299-989A-45D1-A35F-38CF48D9D77D}" dt="2023-03-29T00:43:46.283" v="327"/>
          <ac:grpSpMkLst>
            <pc:docMk/>
            <pc:sldMk cId="1739644181" sldId="477"/>
            <ac:grpSpMk id="89" creationId="{873E541B-1FE0-E726-F61B-03685082D911}"/>
          </ac:grpSpMkLst>
        </pc:grpChg>
        <pc:grpChg chg="del mod">
          <ac:chgData name="Tim Cook" userId="d1c7cfb340f2c7ab" providerId="LiveId" clId="{AEB4F299-989A-45D1-A35F-38CF48D9D77D}" dt="2023-03-29T00:43:49.311" v="329"/>
          <ac:grpSpMkLst>
            <pc:docMk/>
            <pc:sldMk cId="1739644181" sldId="477"/>
            <ac:grpSpMk id="94" creationId="{E710DEE9-B9C6-F7D2-2534-624001DC4DDC}"/>
          </ac:grpSpMkLst>
        </pc:grpChg>
        <pc:grpChg chg="del mod">
          <ac:chgData name="Tim Cook" userId="d1c7cfb340f2c7ab" providerId="LiveId" clId="{AEB4F299-989A-45D1-A35F-38CF48D9D77D}" dt="2023-03-29T00:43:21.982" v="315"/>
          <ac:grpSpMkLst>
            <pc:docMk/>
            <pc:sldMk cId="1739644181" sldId="477"/>
            <ac:grpSpMk id="99" creationId="{6DB0CE89-7F5F-1588-0AC5-49C5B010E746}"/>
          </ac:grpSpMkLst>
        </pc:grpChg>
        <pc:grpChg chg="mod">
          <ac:chgData name="Tim Cook" userId="d1c7cfb340f2c7ab" providerId="LiveId" clId="{AEB4F299-989A-45D1-A35F-38CF48D9D77D}" dt="2023-03-29T00:43:22.617" v="31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AEB4F299-989A-45D1-A35F-38CF48D9D77D}" dt="2023-03-29T00:43:25.970" v="319"/>
          <ac:grpSpMkLst>
            <pc:docMk/>
            <pc:sldMk cId="1739644181" sldId="477"/>
            <ac:grpSpMk id="104" creationId="{D072AAC4-9648-94A5-7BAA-2440EFABF28C}"/>
          </ac:grpSpMkLst>
        </pc:grpChg>
        <pc:grpChg chg="del mod">
          <ac:chgData name="Tim Cook" userId="d1c7cfb340f2c7ab" providerId="LiveId" clId="{AEB4F299-989A-45D1-A35F-38CF48D9D77D}" dt="2023-03-29T00:44:04.075" v="337"/>
          <ac:grpSpMkLst>
            <pc:docMk/>
            <pc:sldMk cId="1739644181" sldId="477"/>
            <ac:grpSpMk id="109" creationId="{64DE1411-FFAD-5A2B-2ACA-806873B0EDDB}"/>
          </ac:grpSpMkLst>
        </pc:grpChg>
        <pc:grpChg chg="mod">
          <ac:chgData name="Tim Cook" userId="d1c7cfb340f2c7ab" providerId="LiveId" clId="{AEB4F299-989A-45D1-A35F-38CF48D9D77D}" dt="2023-03-29T00:43:57.528" v="335"/>
          <ac:grpSpMkLst>
            <pc:docMk/>
            <pc:sldMk cId="1739644181" sldId="477"/>
            <ac:grpSpMk id="113" creationId="{7B75F977-3393-62BA-6E5F-C33C57080976}"/>
          </ac:grpSpMkLst>
        </pc:grpChg>
        <pc:grpChg chg="del 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15" creationId="{2D3E5700-043F-3B00-0C1A-07F2915915EA}"/>
          </ac:grpSpMkLst>
        </pc:grpChg>
        <pc:grpChg chg="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AEB4F299-989A-45D1-A35F-38CF48D9D77D}" dt="2023-03-29T00:44:21.396" v="348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AEB4F299-989A-45D1-A35F-38CF48D9D77D}" dt="2023-03-29T00:44:37.139" v="352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AEB4F299-989A-45D1-A35F-38CF48D9D77D}" dt="2023-03-29T00:44:44.909" v="357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AEB4F299-989A-45D1-A35F-38CF48D9D77D}" dt="2023-03-29T00:44:51.983" v="360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AEB4F299-989A-45D1-A35F-38CF48D9D77D}" dt="2023-03-29T00:45:00.606" v="370"/>
          <ac:grpSpMkLst>
            <pc:docMk/>
            <pc:sldMk cId="1739644181" sldId="477"/>
            <ac:grpSpMk id="148" creationId="{A04C9F08-35D9-3504-6202-423E7407F515}"/>
          </ac:grpSpMkLst>
        </pc:grpChg>
        <pc:inkChg chg="add del">
          <ac:chgData name="Tim Cook" userId="d1c7cfb340f2c7ab" providerId="LiveId" clId="{AEB4F299-989A-45D1-A35F-38CF48D9D77D}" dt="2023-03-29T00:40:36.673" v="221"/>
          <ac:inkMkLst>
            <pc:docMk/>
            <pc:sldMk cId="1739644181" sldId="477"/>
            <ac:inkMk id="3" creationId="{5EFADC26-BE6D-8A72-7827-8A445635C2D3}"/>
          </ac:inkMkLst>
        </pc:inkChg>
        <pc:inkChg chg="add del">
          <ac:chgData name="Tim Cook" userId="d1c7cfb340f2c7ab" providerId="LiveId" clId="{AEB4F299-989A-45D1-A35F-38CF48D9D77D}" dt="2023-03-29T00:41:41.650" v="228"/>
          <ac:inkMkLst>
            <pc:docMk/>
            <pc:sldMk cId="1739644181" sldId="477"/>
            <ac:inkMk id="3" creationId="{9612D91A-D8AF-5917-DD50-22E4F96209D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8" creationId="{D7410DC4-9C78-E4F3-EC48-9FF853FE031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4" creationId="{429C92D5-0D10-7E45-BE4E-2EA614D50ABB}"/>
          </ac:inkMkLst>
        </pc:inkChg>
        <pc:inkChg chg="add del">
          <ac:chgData name="Tim Cook" userId="d1c7cfb340f2c7ab" providerId="LiveId" clId="{AEB4F299-989A-45D1-A35F-38CF48D9D77D}" dt="2023-03-29T00:42:21.677" v="261"/>
          <ac:inkMkLst>
            <pc:docMk/>
            <pc:sldMk cId="1739644181" sldId="477"/>
            <ac:inkMk id="15" creationId="{91D5BEA5-A5A4-C7E3-0E1A-7DEF15FF4241}"/>
          </ac:inkMkLst>
        </pc:inkChg>
        <pc:inkChg chg="del mod">
          <ac:chgData name="Tim Cook" userId="d1c7cfb340f2c7ab" providerId="LiveId" clId="{AEB4F299-989A-45D1-A35F-38CF48D9D77D}" dt="2023-03-29T00:40:32.768" v="219"/>
          <ac:inkMkLst>
            <pc:docMk/>
            <pc:sldMk cId="1739644181" sldId="477"/>
            <ac:inkMk id="16" creationId="{80A0E6EE-7CE7-26D0-23B5-21207C14E93A}"/>
          </ac:inkMkLst>
        </pc:inkChg>
        <pc:inkChg chg="add del mod">
          <ac:chgData name="Tim Cook" userId="d1c7cfb340f2c7ab" providerId="LiveId" clId="{AEB4F299-989A-45D1-A35F-38CF48D9D77D}" dt="2023-03-29T00:42:08.075" v="250"/>
          <ac:inkMkLst>
            <pc:docMk/>
            <pc:sldMk cId="1739644181" sldId="477"/>
            <ac:inkMk id="16" creationId="{FF236FCE-9D67-1C4A-4167-31A61CFC6FB6}"/>
          </ac:inkMkLst>
        </pc:inkChg>
        <pc:inkChg chg="del mod">
          <ac:chgData name="Tim Cook" userId="d1c7cfb340f2c7ab" providerId="LiveId" clId="{AEB4F299-989A-45D1-A35F-38CF48D9D77D}" dt="2023-03-29T00:40:32.768" v="218"/>
          <ac:inkMkLst>
            <pc:docMk/>
            <pc:sldMk cId="1739644181" sldId="477"/>
            <ac:inkMk id="17" creationId="{323BFC00-30D7-F6F3-28A8-CA15C088BF7B}"/>
          </ac:inkMkLst>
        </pc:inkChg>
        <pc:inkChg chg="add del mod">
          <ac:chgData name="Tim Cook" userId="d1c7cfb340f2c7ab" providerId="LiveId" clId="{AEB4F299-989A-45D1-A35F-38CF48D9D77D}" dt="2023-03-29T00:42:07.745" v="249"/>
          <ac:inkMkLst>
            <pc:docMk/>
            <pc:sldMk cId="1739644181" sldId="477"/>
            <ac:inkMk id="17" creationId="{6C3153A5-595A-6297-5541-BCD546A9F987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1" creationId="{351CE3D0-8788-7EA0-65DE-B4D3015B38BE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2" creationId="{51E6631F-1A56-A38F-A856-AEB8FD7EFCDF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3" creationId="{B38062A8-3617-6BC7-9AAB-EE08CDB4020A}"/>
          </ac:inkMkLst>
        </pc:inkChg>
        <pc:inkChg chg="add del">
          <ac:chgData name="Tim Cook" userId="d1c7cfb340f2c7ab" providerId="LiveId" clId="{AEB4F299-989A-45D1-A35F-38CF48D9D77D}" dt="2023-03-29T00:40:40.470" v="223"/>
          <ac:inkMkLst>
            <pc:docMk/>
            <pc:sldMk cId="1739644181" sldId="477"/>
            <ac:inkMk id="24" creationId="{45192C81-64F7-C0DB-9464-F9E6BDEF0B32}"/>
          </ac:inkMkLst>
        </pc:inkChg>
        <pc:inkChg chg="add del">
          <ac:chgData name="Tim Cook" userId="d1c7cfb340f2c7ab" providerId="LiveId" clId="{AEB4F299-989A-45D1-A35F-38CF48D9D77D}" dt="2023-03-29T00:40:44.927" v="225"/>
          <ac:inkMkLst>
            <pc:docMk/>
            <pc:sldMk cId="1739644181" sldId="477"/>
            <ac:inkMk id="25" creationId="{73024C30-DC6A-1654-A76A-87FFF73B65BD}"/>
          </ac:inkMkLst>
        </pc:inkChg>
        <pc:inkChg chg="add">
          <ac:chgData name="Tim Cook" userId="d1c7cfb340f2c7ab" providerId="LiveId" clId="{AEB4F299-989A-45D1-A35F-38CF48D9D77D}" dt="2023-03-29T00:40:47.511" v="226" actId="9405"/>
          <ac:inkMkLst>
            <pc:docMk/>
            <pc:sldMk cId="1739644181" sldId="477"/>
            <ac:inkMk id="26" creationId="{464C01BD-6EC4-1279-02A4-2E4B6BED0906}"/>
          </ac:inkMkLst>
        </pc:inkChg>
        <pc:inkChg chg="add del">
          <ac:chgData name="Tim Cook" userId="d1c7cfb340f2c7ab" providerId="LiveId" clId="{AEB4F299-989A-45D1-A35F-38CF48D9D77D}" dt="2023-03-29T00:42:06.091" v="244"/>
          <ac:inkMkLst>
            <pc:docMk/>
            <pc:sldMk cId="1739644181" sldId="477"/>
            <ac:inkMk id="44" creationId="{6B4FFF8B-AC90-EC76-3C6C-2B6CE1ED6A00}"/>
          </ac:inkMkLst>
        </pc:inkChg>
        <pc:inkChg chg="add del">
          <ac:chgData name="Tim Cook" userId="d1c7cfb340f2c7ab" providerId="LiveId" clId="{AEB4F299-989A-45D1-A35F-38CF48D9D77D}" dt="2023-03-29T00:42:06.091" v="246"/>
          <ac:inkMkLst>
            <pc:docMk/>
            <pc:sldMk cId="1739644181" sldId="477"/>
            <ac:inkMk id="45" creationId="{A0762B86-EBCA-9D5D-E2F6-1B4C5622E474}"/>
          </ac:inkMkLst>
        </pc:inkChg>
        <pc:inkChg chg="add del">
          <ac:chgData name="Tim Cook" userId="d1c7cfb340f2c7ab" providerId="LiveId" clId="{AEB4F299-989A-45D1-A35F-38CF48D9D77D}" dt="2023-03-29T00:42:06.091" v="242"/>
          <ac:inkMkLst>
            <pc:docMk/>
            <pc:sldMk cId="1739644181" sldId="477"/>
            <ac:inkMk id="46" creationId="{138875BB-6FB6-6CF7-1E7F-1035E9C835B9}"/>
          </ac:inkMkLst>
        </pc:inkChg>
        <pc:inkChg chg="add del">
          <ac:chgData name="Tim Cook" userId="d1c7cfb340f2c7ab" providerId="LiveId" clId="{AEB4F299-989A-45D1-A35F-38CF48D9D77D}" dt="2023-03-29T00:42:06.091" v="241"/>
          <ac:inkMkLst>
            <pc:docMk/>
            <pc:sldMk cId="1739644181" sldId="477"/>
            <ac:inkMk id="47" creationId="{81F634EB-30EB-CE4D-702E-EF63E764467B}"/>
          </ac:inkMkLst>
        </pc:inkChg>
        <pc:inkChg chg="add del">
          <ac:chgData name="Tim Cook" userId="d1c7cfb340f2c7ab" providerId="LiveId" clId="{AEB4F299-989A-45D1-A35F-38CF48D9D77D}" dt="2023-03-29T00:42:06.091" v="243"/>
          <ac:inkMkLst>
            <pc:docMk/>
            <pc:sldMk cId="1739644181" sldId="477"/>
            <ac:inkMk id="48" creationId="{1B5BAE65-7AA2-81F1-1AEC-E4B2AD870A3A}"/>
          </ac:inkMkLst>
        </pc:inkChg>
        <pc:inkChg chg="add del">
          <ac:chgData name="Tim Cook" userId="d1c7cfb340f2c7ab" providerId="LiveId" clId="{AEB4F299-989A-45D1-A35F-38CF48D9D77D}" dt="2023-03-29T00:42:06.091" v="248"/>
          <ac:inkMkLst>
            <pc:docMk/>
            <pc:sldMk cId="1739644181" sldId="477"/>
            <ac:inkMk id="49" creationId="{E183779D-80D5-CA79-17F8-1599D8631DF3}"/>
          </ac:inkMkLst>
        </pc:inkChg>
        <pc:inkChg chg="add del">
          <ac:chgData name="Tim Cook" userId="d1c7cfb340f2c7ab" providerId="LiveId" clId="{AEB4F299-989A-45D1-A35F-38CF48D9D77D}" dt="2023-03-29T00:42:06.091" v="247"/>
          <ac:inkMkLst>
            <pc:docMk/>
            <pc:sldMk cId="1739644181" sldId="477"/>
            <ac:inkMk id="50" creationId="{CA7E5DDB-EA95-7B35-91E6-9A3D5C04932C}"/>
          </ac:inkMkLst>
        </pc:inkChg>
        <pc:inkChg chg="add del">
          <ac:chgData name="Tim Cook" userId="d1c7cfb340f2c7ab" providerId="LiveId" clId="{AEB4F299-989A-45D1-A35F-38CF48D9D77D}" dt="2023-03-29T00:42:06.091" v="245"/>
          <ac:inkMkLst>
            <pc:docMk/>
            <pc:sldMk cId="1739644181" sldId="477"/>
            <ac:inkMk id="51" creationId="{D6709527-5CB2-7853-9D67-08FEACF0E8C3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2" creationId="{B6C2A0C0-5A97-1CBF-E50C-18003AAAE2A9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3" creationId="{D4AB3E7C-F985-8F7D-7436-CAD66E8E5716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4" creationId="{D67D64BD-85D8-7362-33F3-5BEDA87A299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5" creationId="{417E81A8-C39B-68AD-4CA9-4C506BAECB1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6" creationId="{F4D114EA-B8DC-8E97-EA3B-468D90C79C0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7" creationId="{6A8FBBDA-90CC-B24D-CE0F-3EA114777177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8" creationId="{6428FF34-4DC0-2936-FAAB-0E386659E9E5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9" creationId="{054E8C0C-17FB-806B-B633-5F8B9E6335A4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60" creationId="{2EC09E55-55C7-48A6-E800-D58E547EAC39}"/>
          </ac:inkMkLst>
        </pc:inkChg>
        <pc:inkChg chg="add del mod">
          <ac:chgData name="Tim Cook" userId="d1c7cfb340f2c7ab" providerId="LiveId" clId="{AEB4F299-989A-45D1-A35F-38CF48D9D77D}" dt="2023-03-29T00:42:26.630" v="268"/>
          <ac:inkMkLst>
            <pc:docMk/>
            <pc:sldMk cId="1739644181" sldId="477"/>
            <ac:inkMk id="63" creationId="{9F918436-D887-67CF-E991-56770F4E2647}"/>
          </ac:inkMkLst>
        </pc:inkChg>
        <pc:inkChg chg="add del mod">
          <ac:chgData name="Tim Cook" userId="d1c7cfb340f2c7ab" providerId="LiveId" clId="{AEB4F299-989A-45D1-A35F-38CF48D9D77D}" dt="2023-03-29T00:42:26.630" v="266"/>
          <ac:inkMkLst>
            <pc:docMk/>
            <pc:sldMk cId="1739644181" sldId="477"/>
            <ac:inkMk id="64" creationId="{1C323123-C6AD-742F-9AA9-9A62FECDA8FE}"/>
          </ac:inkMkLst>
        </pc:inkChg>
        <pc:inkChg chg="add del mod">
          <ac:chgData name="Tim Cook" userId="d1c7cfb340f2c7ab" providerId="LiveId" clId="{AEB4F299-989A-45D1-A35F-38CF48D9D77D}" dt="2023-03-29T00:42:26.630" v="267"/>
          <ac:inkMkLst>
            <pc:docMk/>
            <pc:sldMk cId="1739644181" sldId="477"/>
            <ac:inkMk id="65" creationId="{6162C4D0-2AAA-7C7D-389B-FA5C0C6384DD}"/>
          </ac:inkMkLst>
        </pc:inkChg>
        <pc:inkChg chg="add del mod">
          <ac:chgData name="Tim Cook" userId="d1c7cfb340f2c7ab" providerId="LiveId" clId="{AEB4F299-989A-45D1-A35F-38CF48D9D77D}" dt="2023-03-29T00:42:41.586" v="288"/>
          <ac:inkMkLst>
            <pc:docMk/>
            <pc:sldMk cId="1739644181" sldId="477"/>
            <ac:inkMk id="67" creationId="{F78E7D76-9010-589F-FBC1-FE3C09B2B8FC}"/>
          </ac:inkMkLst>
        </pc:inkChg>
        <pc:inkChg chg="add del mod">
          <ac:chgData name="Tim Cook" userId="d1c7cfb340f2c7ab" providerId="LiveId" clId="{AEB4F299-989A-45D1-A35F-38CF48D9D77D}" dt="2023-03-29T00:42:41.586" v="284"/>
          <ac:inkMkLst>
            <pc:docMk/>
            <pc:sldMk cId="1739644181" sldId="477"/>
            <ac:inkMk id="68" creationId="{6392D75E-C842-FF83-0EDF-DA01930F0DB6}"/>
          </ac:inkMkLst>
        </pc:inkChg>
        <pc:inkChg chg="add del mod">
          <ac:chgData name="Tim Cook" userId="d1c7cfb340f2c7ab" providerId="LiveId" clId="{AEB4F299-989A-45D1-A35F-38CF48D9D77D}" dt="2023-03-29T00:42:41.586" v="285"/>
          <ac:inkMkLst>
            <pc:docMk/>
            <pc:sldMk cId="1739644181" sldId="477"/>
            <ac:inkMk id="69" creationId="{169640D8-FDDE-DFF1-555A-E4D93C422159}"/>
          </ac:inkMkLst>
        </pc:inkChg>
        <pc:inkChg chg="add del mod">
          <ac:chgData name="Tim Cook" userId="d1c7cfb340f2c7ab" providerId="LiveId" clId="{AEB4F299-989A-45D1-A35F-38CF48D9D77D}" dt="2023-03-29T00:42:41.586" v="289"/>
          <ac:inkMkLst>
            <pc:docMk/>
            <pc:sldMk cId="1739644181" sldId="477"/>
            <ac:inkMk id="71" creationId="{16B9E60D-75EA-E2E6-D78E-5BC4B3FB85CC}"/>
          </ac:inkMkLst>
        </pc:inkChg>
        <pc:inkChg chg="add del mod">
          <ac:chgData name="Tim Cook" userId="d1c7cfb340f2c7ab" providerId="LiveId" clId="{AEB4F299-989A-45D1-A35F-38CF48D9D77D}" dt="2023-03-29T00:42:41.586" v="283"/>
          <ac:inkMkLst>
            <pc:docMk/>
            <pc:sldMk cId="1739644181" sldId="477"/>
            <ac:inkMk id="73" creationId="{5F78F5A1-B502-B6DD-16F5-AF909ED59A6C}"/>
          </ac:inkMkLst>
        </pc:inkChg>
        <pc:inkChg chg="add del mod">
          <ac:chgData name="Tim Cook" userId="d1c7cfb340f2c7ab" providerId="LiveId" clId="{AEB4F299-989A-45D1-A35F-38CF48D9D77D}" dt="2023-03-29T00:42:41.586" v="282"/>
          <ac:inkMkLst>
            <pc:docMk/>
            <pc:sldMk cId="1739644181" sldId="477"/>
            <ac:inkMk id="75" creationId="{31211219-789D-417C-8E74-9589A3EE23CD}"/>
          </ac:inkMkLst>
        </pc:inkChg>
        <pc:inkChg chg="add del mod">
          <ac:chgData name="Tim Cook" userId="d1c7cfb340f2c7ab" providerId="LiveId" clId="{AEB4F299-989A-45D1-A35F-38CF48D9D77D}" dt="2023-03-29T00:42:41.586" v="287"/>
          <ac:inkMkLst>
            <pc:docMk/>
            <pc:sldMk cId="1739644181" sldId="477"/>
            <ac:inkMk id="76" creationId="{CEE86351-F013-1940-86ED-586C0BBCEB00}"/>
          </ac:inkMkLst>
        </pc:inkChg>
        <pc:inkChg chg="add del mod">
          <ac:chgData name="Tim Cook" userId="d1c7cfb340f2c7ab" providerId="LiveId" clId="{AEB4F299-989A-45D1-A35F-38CF48D9D77D}" dt="2023-03-29T00:42:41.586" v="286"/>
          <ac:inkMkLst>
            <pc:docMk/>
            <pc:sldMk cId="1739644181" sldId="477"/>
            <ac:inkMk id="77" creationId="{A98F229B-11D3-DB45-4EB9-2BAC46AB79B6}"/>
          </ac:inkMkLst>
        </pc:inkChg>
        <pc:inkChg chg="add del mod">
          <ac:chgData name="Tim Cook" userId="d1c7cfb340f2c7ab" providerId="LiveId" clId="{AEB4F299-989A-45D1-A35F-38CF48D9D77D}" dt="2023-03-29T00:42:41.586" v="290"/>
          <ac:inkMkLst>
            <pc:docMk/>
            <pc:sldMk cId="1739644181" sldId="477"/>
            <ac:inkMk id="78" creationId="{6664B7A2-5A5F-5AA9-D90B-F653F8963240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80" creationId="{94588F6A-9DC1-4817-0D51-FE2B0B27B062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1" creationId="{972BC98C-97AC-0E90-563C-F2F7BCCF4905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2" creationId="{58C85461-E80B-AF0A-D27E-C60E996CA1CC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3" creationId="{FA747BEF-E2AE-B7DD-9B65-4600C9F1EEF2}"/>
          </ac:inkMkLst>
        </pc:inkChg>
        <pc:inkChg chg="add del mod">
          <ac:chgData name="Tim Cook" userId="d1c7cfb340f2c7ab" providerId="LiveId" clId="{AEB4F299-989A-45D1-A35F-38CF48D9D77D}" dt="2023-03-29T00:43:39.688" v="320"/>
          <ac:inkMkLst>
            <pc:docMk/>
            <pc:sldMk cId="1739644181" sldId="477"/>
            <ac:inkMk id="84" creationId="{0502F3B5-C0A2-2C03-E1E8-0E735658E9B5}"/>
          </ac:inkMkLst>
        </pc:inkChg>
        <pc:inkChg chg="add del mod">
          <ac:chgData name="Tim Cook" userId="d1c7cfb340f2c7ab" providerId="LiveId" clId="{AEB4F299-989A-45D1-A35F-38CF48D9D77D}" dt="2023-03-29T00:43:41.625" v="322"/>
          <ac:inkMkLst>
            <pc:docMk/>
            <pc:sldMk cId="1739644181" sldId="477"/>
            <ac:inkMk id="86" creationId="{B70FADA5-9BA5-3DF2-0A7E-2B09C4397985}"/>
          </ac:inkMkLst>
        </pc:inkChg>
        <pc:inkChg chg="add del mod">
          <ac:chgData name="Tim Cook" userId="d1c7cfb340f2c7ab" providerId="LiveId" clId="{AEB4F299-989A-45D1-A35F-38CF48D9D77D}" dt="2023-03-29T00:43:40.271" v="321"/>
          <ac:inkMkLst>
            <pc:docMk/>
            <pc:sldMk cId="1739644181" sldId="477"/>
            <ac:inkMk id="87" creationId="{F86DB585-98BC-7F0C-3D62-C5D1FB42DD3A}"/>
          </ac:inkMkLst>
        </pc:inkChg>
        <pc:inkChg chg="add del mod">
          <ac:chgData name="Tim Cook" userId="d1c7cfb340f2c7ab" providerId="LiveId" clId="{AEB4F299-989A-45D1-A35F-38CF48D9D77D}" dt="2023-03-29T00:42:52.843" v="301"/>
          <ac:inkMkLst>
            <pc:docMk/>
            <pc:sldMk cId="1739644181" sldId="477"/>
            <ac:inkMk id="88" creationId="{0474E108-5A76-8B65-94C5-C5C3010B3D2C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90" creationId="{A8EB4658-2115-DC58-2EDF-A15B257F6D0C}"/>
          </ac:inkMkLst>
        </pc:inkChg>
        <pc:inkChg chg="add del mod">
          <ac:chgData name="Tim Cook" userId="d1c7cfb340f2c7ab" providerId="LiveId" clId="{AEB4F299-989A-45D1-A35F-38CF48D9D77D}" dt="2023-03-29T00:43:49.820" v="330"/>
          <ac:inkMkLst>
            <pc:docMk/>
            <pc:sldMk cId="1739644181" sldId="477"/>
            <ac:inkMk id="91" creationId="{784F8DFB-9602-48A7-BB43-15A671285B20}"/>
          </ac:inkMkLst>
        </pc:inkChg>
        <pc:inkChg chg="add del mod">
          <ac:chgData name="Tim Cook" userId="d1c7cfb340f2c7ab" providerId="LiveId" clId="{AEB4F299-989A-45D1-A35F-38CF48D9D77D}" dt="2023-03-29T00:43:49.311" v="328"/>
          <ac:inkMkLst>
            <pc:docMk/>
            <pc:sldMk cId="1739644181" sldId="477"/>
            <ac:inkMk id="92" creationId="{8AA8124D-BD99-6639-EF6A-A322EC4E5201}"/>
          </ac:inkMkLst>
        </pc:inkChg>
        <pc:inkChg chg="add del mod">
          <ac:chgData name="Tim Cook" userId="d1c7cfb340f2c7ab" providerId="LiveId" clId="{AEB4F299-989A-45D1-A35F-38CF48D9D77D}" dt="2023-03-29T00:43:49.311" v="329"/>
          <ac:inkMkLst>
            <pc:docMk/>
            <pc:sldMk cId="1739644181" sldId="477"/>
            <ac:inkMk id="93" creationId="{BE3C564E-A2FF-572B-C300-724F02C46461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5" creationId="{D36B9054-5990-F1E9-8149-14C1118669EE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6" creationId="{349C20E9-CEA4-EB3B-2F19-F2C9606EFB13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7" creationId="{CD8194A3-AD7F-E537-7CD9-01540524323C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8" creationId="{48DBEF67-30BB-9505-0705-BAF314B02069}"/>
          </ac:inkMkLst>
        </pc:inkChg>
        <pc:inkChg chg="add del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100" creationId="{F27CE9F5-AF4D-C480-8CB3-3FC1B6163371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2" creationId="{548EDFB5-08F4-3545-68E9-F8FDE18B4B30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3" creationId="{1A1D5B26-1DFB-E9D4-D07F-07E46434809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5" creationId="{B355D5DB-3AF3-E0DF-1BD5-442764552EF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6" creationId="{2743375E-85C4-63A5-BDAC-A5E3F43A9F5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7" creationId="{D23D97C7-A36D-C470-B05E-6F0A5F357F5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8" creationId="{023FDDA9-B52E-AC7E-8679-11D6F7643959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0" creationId="{6EF784B3-0619-3C3E-4FFA-67BB9A329DEF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1" creationId="{2E39A28D-AD5D-0F7F-1829-CE55B63D5801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2" creationId="{E9CBECCA-0629-FA9E-D458-1DC072E598B3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4" creationId="{F10127A3-0C23-431B-59E7-353F01B534EF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6" creationId="{36B78712-AF9D-FA48-02C6-5C1C2211FC96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7" creationId="{E136321E-9462-7CB9-EDC3-0128AE24D42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8" creationId="{D7B76632-B177-CC02-30B3-2FA69C2D6C7E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9" creationId="{19C45A0A-2671-4C06-B62D-6D5B532FF96C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1" creationId="{5C5D6C71-E7DC-DB62-6DC8-614F4DF979AD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2" creationId="{E8EEC4BA-FADA-B895-6E7D-F30EA87295A8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3" creationId="{D00170E4-5499-47CC-7ABA-845F293630B2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4" creationId="{D67F0A17-E021-1839-FC49-0DADFC0651DA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5" creationId="{C4DF813B-3B84-8953-5B71-D6C14FDD629C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7" creationId="{ADC392CD-BAC4-CA11-30DA-77C8F6DD94FD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8" creationId="{2FBA927C-76A5-AF9B-AD69-AC3ED6B339A1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9" creationId="{D0F4BA14-E822-95CE-08A6-D66249C6DE37}"/>
          </ac:inkMkLst>
        </pc:inkChg>
        <pc:inkChg chg="add">
          <ac:chgData name="Tim Cook" userId="d1c7cfb340f2c7ab" providerId="LiveId" clId="{AEB4F299-989A-45D1-A35F-38CF48D9D77D}" dt="2023-03-29T00:44:42.291" v="353" actId="9405"/>
          <ac:inkMkLst>
            <pc:docMk/>
            <pc:sldMk cId="1739644181" sldId="477"/>
            <ac:inkMk id="131" creationId="{59048894-46FA-8193-40E0-3C890CFA6E30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2" creationId="{8E24AB58-7E31-4E71-D758-541ED896A07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3" creationId="{187E7C45-5E36-1B37-E408-3D823A5143D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4" creationId="{0D9DD81F-38BA-31A3-BBAD-108DD6ECACA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6" creationId="{F77A1BAF-09F4-3DDD-38EE-1E7A5068271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7" creationId="{206B4AC3-5790-B7F8-A995-10199B2E4A7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39" creationId="{9FBBF4C8-47C7-67CC-C5C8-9FDF9CD2E200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0" creationId="{51E289C1-5681-8D66-FA62-F573E9AB61A5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1" creationId="{06D6E161-9979-E0BA-3255-D68722BC3E4B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2" creationId="{625AE7A7-7771-23F5-BE70-750D0FD7ECA8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3" creationId="{AFC0A005-7297-B0D1-1E62-2AC423110B93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4" creationId="{D97CF310-6DAE-1A85-CCC6-5E7516F45C6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5" creationId="{06FBF56F-327F-F40B-DACE-03A78EDD79A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6" creationId="{484A1306-0448-E0D4-12C3-5F38EC2AE9D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7" creationId="{07088EFF-0D48-01D0-E518-4B1FCCEBA454}"/>
          </ac:inkMkLst>
        </pc:inkChg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1B4A4DE0-E4AD-41C3-96CB-62C6697983AB}"/>
    <pc:docChg chg="undo redo custSel addSld delSld modSld">
      <pc:chgData name="Tim Cook" userId="d1c7cfb340f2c7ab" providerId="LiveId" clId="{1B4A4DE0-E4AD-41C3-96CB-62C6697983AB}" dt="2023-04-23T23:51:11.307" v="582" actId="2696"/>
      <pc:docMkLst>
        <pc:docMk/>
      </pc:docMkLst>
      <pc:sldChg chg="modSp mod">
        <pc:chgData name="Tim Cook" userId="d1c7cfb340f2c7ab" providerId="LiveId" clId="{1B4A4DE0-E4AD-41C3-96CB-62C6697983AB}" dt="2023-04-23T21:28:38.557" v="3" actId="6549"/>
        <pc:sldMkLst>
          <pc:docMk/>
          <pc:sldMk cId="535247102" sldId="476"/>
        </pc:sldMkLst>
        <pc:spChg chg="mod">
          <ac:chgData name="Tim Cook" userId="d1c7cfb340f2c7ab" providerId="LiveId" clId="{1B4A4DE0-E4AD-41C3-96CB-62C6697983AB}" dt="2023-04-23T21:28:38.557" v="3" actId="6549"/>
          <ac:spMkLst>
            <pc:docMk/>
            <pc:sldMk cId="535247102" sldId="476"/>
            <ac:spMk id="2" creationId="{6727F1C6-D6C6-6C9A-2BAD-6013AB73DDE3}"/>
          </ac:spMkLst>
        </pc:spChg>
        <pc:spChg chg="mod">
          <ac:chgData name="Tim Cook" userId="d1c7cfb340f2c7ab" providerId="LiveId" clId="{1B4A4DE0-E4AD-41C3-96CB-62C6697983AB}" dt="2023-04-23T21:28:35.446" v="2" actId="20577"/>
          <ac:spMkLst>
            <pc:docMk/>
            <pc:sldMk cId="535247102" sldId="476"/>
            <ac:spMk id="3" creationId="{80650396-F24E-C882-0D40-7C2CE05F27B8}"/>
          </ac:spMkLst>
        </pc:spChg>
      </pc:sldChg>
      <pc:sldChg chg="del">
        <pc:chgData name="Tim Cook" userId="d1c7cfb340f2c7ab" providerId="LiveId" clId="{1B4A4DE0-E4AD-41C3-96CB-62C6697983AB}" dt="2023-04-23T21:28:43.855" v="5" actId="47"/>
        <pc:sldMkLst>
          <pc:docMk/>
          <pc:sldMk cId="2357909890" sldId="489"/>
        </pc:sldMkLst>
      </pc:sldChg>
      <pc:sldChg chg="del">
        <pc:chgData name="Tim Cook" userId="d1c7cfb340f2c7ab" providerId="LiveId" clId="{1B4A4DE0-E4AD-41C3-96CB-62C6697983AB}" dt="2023-04-23T21:28:43.417" v="4" actId="47"/>
        <pc:sldMkLst>
          <pc:docMk/>
          <pc:sldMk cId="1511682722" sldId="492"/>
        </pc:sldMkLst>
      </pc:sldChg>
      <pc:sldChg chg="del">
        <pc:chgData name="Tim Cook" userId="d1c7cfb340f2c7ab" providerId="LiveId" clId="{1B4A4DE0-E4AD-41C3-96CB-62C6697983AB}" dt="2023-04-23T21:28:44.282" v="6" actId="47"/>
        <pc:sldMkLst>
          <pc:docMk/>
          <pc:sldMk cId="1059289545" sldId="493"/>
        </pc:sldMkLst>
      </pc:sldChg>
      <pc:sldChg chg="del">
        <pc:chgData name="Tim Cook" userId="d1c7cfb340f2c7ab" providerId="LiveId" clId="{1B4A4DE0-E4AD-41C3-96CB-62C6697983AB}" dt="2023-04-23T21:28:44.669" v="7" actId="47"/>
        <pc:sldMkLst>
          <pc:docMk/>
          <pc:sldMk cId="3416315079" sldId="494"/>
        </pc:sldMkLst>
      </pc:sldChg>
      <pc:sldChg chg="del">
        <pc:chgData name="Tim Cook" userId="d1c7cfb340f2c7ab" providerId="LiveId" clId="{1B4A4DE0-E4AD-41C3-96CB-62C6697983AB}" dt="2023-04-23T21:28:45.100" v="8" actId="47"/>
        <pc:sldMkLst>
          <pc:docMk/>
          <pc:sldMk cId="2856356550" sldId="495"/>
        </pc:sldMkLst>
      </pc:sldChg>
      <pc:sldChg chg="del">
        <pc:chgData name="Tim Cook" userId="d1c7cfb340f2c7ab" providerId="LiveId" clId="{1B4A4DE0-E4AD-41C3-96CB-62C6697983AB}" dt="2023-04-23T21:28:49.917" v="10" actId="47"/>
        <pc:sldMkLst>
          <pc:docMk/>
          <pc:sldMk cId="876699029" sldId="497"/>
        </pc:sldMkLst>
      </pc:sldChg>
      <pc:sldChg chg="del">
        <pc:chgData name="Tim Cook" userId="d1c7cfb340f2c7ab" providerId="LiveId" clId="{1B4A4DE0-E4AD-41C3-96CB-62C6697983AB}" dt="2023-04-23T21:28:50.775" v="11" actId="47"/>
        <pc:sldMkLst>
          <pc:docMk/>
          <pc:sldMk cId="4022712018" sldId="499"/>
        </pc:sldMkLst>
      </pc:sldChg>
      <pc:sldChg chg="del">
        <pc:chgData name="Tim Cook" userId="d1c7cfb340f2c7ab" providerId="LiveId" clId="{1B4A4DE0-E4AD-41C3-96CB-62C6697983AB}" dt="2023-04-23T21:28:46.170" v="9" actId="47"/>
        <pc:sldMkLst>
          <pc:docMk/>
          <pc:sldMk cId="3101075141" sldId="500"/>
        </pc:sldMkLst>
      </pc:sldChg>
      <pc:sldChg chg="addSp modSp mod">
        <pc:chgData name="Tim Cook" userId="d1c7cfb340f2c7ab" providerId="LiveId" clId="{1B4A4DE0-E4AD-41C3-96CB-62C6697983AB}" dt="2023-04-23T23:23:51.968" v="555" actId="21"/>
        <pc:sldMkLst>
          <pc:docMk/>
          <pc:sldMk cId="1808346266" sldId="502"/>
        </pc:sldMkLst>
        <pc:spChg chg="mod">
          <ac:chgData name="Tim Cook" userId="d1c7cfb340f2c7ab" providerId="LiveId" clId="{1B4A4DE0-E4AD-41C3-96CB-62C6697983AB}" dt="2023-04-23T23:23:51.968" v="555" actId="21"/>
          <ac:spMkLst>
            <pc:docMk/>
            <pc:sldMk cId="1808346266" sldId="502"/>
            <ac:spMk id="2" creationId="{7ACB0131-02AB-10F2-F767-E593A6E23B76}"/>
          </ac:spMkLst>
        </pc:spChg>
        <pc:grpChg chg="mod">
          <ac:chgData name="Tim Cook" userId="d1c7cfb340f2c7ab" providerId="LiveId" clId="{1B4A4DE0-E4AD-41C3-96CB-62C6697983AB}" dt="2023-04-23T23:23:44.871" v="554" actId="1076"/>
          <ac:grpSpMkLst>
            <pc:docMk/>
            <pc:sldMk cId="1808346266" sldId="502"/>
            <ac:grpSpMk id="51" creationId="{2920162F-D45A-2FAB-F724-9621D3045DE7}"/>
          </ac:grpSpMkLst>
        </pc:grpChg>
        <pc:grpChg chg="mod">
          <ac:chgData name="Tim Cook" userId="d1c7cfb340f2c7ab" providerId="LiveId" clId="{1B4A4DE0-E4AD-41C3-96CB-62C6697983AB}" dt="2023-04-23T23:23:44.871" v="554" actId="1076"/>
          <ac:grpSpMkLst>
            <pc:docMk/>
            <pc:sldMk cId="1808346266" sldId="502"/>
            <ac:grpSpMk id="59" creationId="{0F464C56-9877-C101-E9DA-32C0668F46B8}"/>
          </ac:grpSpMkLst>
        </pc:grpChg>
        <pc:inkChg chg="mod">
          <ac:chgData name="Tim Cook" userId="d1c7cfb340f2c7ab" providerId="LiveId" clId="{1B4A4DE0-E4AD-41C3-96CB-62C6697983AB}" dt="2023-04-23T23:23:44.871" v="554" actId="1076"/>
          <ac:inkMkLst>
            <pc:docMk/>
            <pc:sldMk cId="1808346266" sldId="502"/>
            <ac:inkMk id="34" creationId="{03A14543-50E7-E42A-B66F-A732F1CFBAED}"/>
          </ac:inkMkLst>
        </pc:inkChg>
        <pc:inkChg chg="mod">
          <ac:chgData name="Tim Cook" userId="d1c7cfb340f2c7ab" providerId="LiveId" clId="{1B4A4DE0-E4AD-41C3-96CB-62C6697983AB}" dt="2023-04-23T23:23:44.871" v="554" actId="1076"/>
          <ac:inkMkLst>
            <pc:docMk/>
            <pc:sldMk cId="1808346266" sldId="502"/>
            <ac:inkMk id="68" creationId="{AD860FE3-C00A-F029-DE1A-B1E56F209F28}"/>
          </ac:inkMkLst>
        </pc:inkChg>
        <pc:inkChg chg="mod">
          <ac:chgData name="Tim Cook" userId="d1c7cfb340f2c7ab" providerId="LiveId" clId="{1B4A4DE0-E4AD-41C3-96CB-62C6697983AB}" dt="2023-04-23T23:23:44.871" v="554" actId="1076"/>
          <ac:inkMkLst>
            <pc:docMk/>
            <pc:sldMk cId="1808346266" sldId="502"/>
            <ac:inkMk id="69" creationId="{B0E7E116-71F4-73DA-2E53-DA5332D13F83}"/>
          </ac:inkMkLst>
        </pc:inkChg>
        <pc:cxnChg chg="add mod">
          <ac:chgData name="Tim Cook" userId="d1c7cfb340f2c7ab" providerId="LiveId" clId="{1B4A4DE0-E4AD-41C3-96CB-62C6697983AB}" dt="2023-04-23T23:23:38.109" v="553"/>
          <ac:cxnSpMkLst>
            <pc:docMk/>
            <pc:sldMk cId="1808346266" sldId="502"/>
            <ac:cxnSpMk id="43" creationId="{88E50E87-0DF6-BBFD-9216-2322A3126345}"/>
          </ac:cxnSpMkLst>
        </pc:cxnChg>
      </pc:sldChg>
      <pc:sldChg chg="addSp delSp modSp new mod">
        <pc:chgData name="Tim Cook" userId="d1c7cfb340f2c7ab" providerId="LiveId" clId="{1B4A4DE0-E4AD-41C3-96CB-62C6697983AB}" dt="2023-04-23T22:15:40.467" v="506" actId="1076"/>
        <pc:sldMkLst>
          <pc:docMk/>
          <pc:sldMk cId="264356361" sldId="503"/>
        </pc:sldMkLst>
        <pc:spChg chg="mod">
          <ac:chgData name="Tim Cook" userId="d1c7cfb340f2c7ab" providerId="LiveId" clId="{1B4A4DE0-E4AD-41C3-96CB-62C6697983AB}" dt="2023-04-23T21:29:22.772" v="77" actId="313"/>
          <ac:spMkLst>
            <pc:docMk/>
            <pc:sldMk cId="264356361" sldId="503"/>
            <ac:spMk id="2" creationId="{B1451DF1-2883-A333-0647-6BE1C9A071F4}"/>
          </ac:spMkLst>
        </pc:spChg>
        <pc:spChg chg="del">
          <ac:chgData name="Tim Cook" userId="d1c7cfb340f2c7ab" providerId="LiveId" clId="{1B4A4DE0-E4AD-41C3-96CB-62C6697983AB}" dt="2023-04-23T21:29:25.879" v="78" actId="21"/>
          <ac:spMkLst>
            <pc:docMk/>
            <pc:sldMk cId="264356361" sldId="503"/>
            <ac:spMk id="3" creationId="{78C7FBDB-DAF1-A0CE-AEBA-0E34E79D35CE}"/>
          </ac:spMkLst>
        </pc:spChg>
        <pc:grpChg chg="add mod">
          <ac:chgData name="Tim Cook" userId="d1c7cfb340f2c7ab" providerId="LiveId" clId="{1B4A4DE0-E4AD-41C3-96CB-62C6697983AB}" dt="2023-04-23T22:15:04.755" v="504" actId="1076"/>
          <ac:grpSpMkLst>
            <pc:docMk/>
            <pc:sldMk cId="264356361" sldId="503"/>
            <ac:grpSpMk id="4" creationId="{EDCD9650-47E4-4D29-7B25-FC004B34D0D5}"/>
          </ac:grpSpMkLst>
        </pc:grpChg>
        <pc:grpChg chg="add mod">
          <ac:chgData name="Tim Cook" userId="d1c7cfb340f2c7ab" providerId="LiveId" clId="{1B4A4DE0-E4AD-41C3-96CB-62C6697983AB}" dt="2023-04-23T22:15:04.755" v="504" actId="1076"/>
          <ac:grpSpMkLst>
            <pc:docMk/>
            <pc:sldMk cId="264356361" sldId="503"/>
            <ac:grpSpMk id="10" creationId="{B97B8DAB-8FEF-6F53-9187-EFF55DEB1102}"/>
          </ac:grpSpMkLst>
        </pc:grpChg>
        <pc:grpChg chg="add mod">
          <ac:chgData name="Tim Cook" userId="d1c7cfb340f2c7ab" providerId="LiveId" clId="{1B4A4DE0-E4AD-41C3-96CB-62C6697983AB}" dt="2023-04-23T22:15:01.800" v="503" actId="1076"/>
          <ac:grpSpMkLst>
            <pc:docMk/>
            <pc:sldMk cId="264356361" sldId="503"/>
            <ac:grpSpMk id="21" creationId="{7C0764B3-FEC4-A6F3-BB2F-0E8864758966}"/>
          </ac:grpSpMkLst>
        </pc:grpChg>
        <pc:grpChg chg="add mod">
          <ac:chgData name="Tim Cook" userId="d1c7cfb340f2c7ab" providerId="LiveId" clId="{1B4A4DE0-E4AD-41C3-96CB-62C6697983AB}" dt="2023-04-23T22:15:01.800" v="503" actId="1076"/>
          <ac:grpSpMkLst>
            <pc:docMk/>
            <pc:sldMk cId="264356361" sldId="503"/>
            <ac:grpSpMk id="27" creationId="{0CF07901-3A4C-8573-9945-2545351E4962}"/>
          </ac:grpSpMkLst>
        </pc:grpChg>
        <pc:inkChg chg="mod">
          <ac:chgData name="Tim Cook" userId="d1c7cfb340f2c7ab" providerId="LiveId" clId="{1B4A4DE0-E4AD-41C3-96CB-62C6697983AB}" dt="2023-04-23T22:14:33.627" v="496"/>
          <ac:inkMkLst>
            <pc:docMk/>
            <pc:sldMk cId="264356361" sldId="503"/>
            <ac:inkMk id="5" creationId="{53CA23C2-6D40-1CCC-6106-27835B2B3F92}"/>
          </ac:inkMkLst>
        </pc:inkChg>
        <pc:inkChg chg="mod">
          <ac:chgData name="Tim Cook" userId="d1c7cfb340f2c7ab" providerId="LiveId" clId="{1B4A4DE0-E4AD-41C3-96CB-62C6697983AB}" dt="2023-04-23T22:14:33.627" v="496"/>
          <ac:inkMkLst>
            <pc:docMk/>
            <pc:sldMk cId="264356361" sldId="503"/>
            <ac:inkMk id="6" creationId="{7E77514A-5D80-EEF1-1339-D36590037EE2}"/>
          </ac:inkMkLst>
        </pc:inkChg>
        <pc:inkChg chg="mod">
          <ac:chgData name="Tim Cook" userId="d1c7cfb340f2c7ab" providerId="LiveId" clId="{1B4A4DE0-E4AD-41C3-96CB-62C6697983AB}" dt="2023-04-23T22:14:33.627" v="496"/>
          <ac:inkMkLst>
            <pc:docMk/>
            <pc:sldMk cId="264356361" sldId="503"/>
            <ac:inkMk id="7" creationId="{418E094D-3B5E-2CB4-F338-520CCDCA7FBD}"/>
          </ac:inkMkLst>
        </pc:inkChg>
        <pc:inkChg chg="mod">
          <ac:chgData name="Tim Cook" userId="d1c7cfb340f2c7ab" providerId="LiveId" clId="{1B4A4DE0-E4AD-41C3-96CB-62C6697983AB}" dt="2023-04-23T22:14:33.627" v="496"/>
          <ac:inkMkLst>
            <pc:docMk/>
            <pc:sldMk cId="264356361" sldId="503"/>
            <ac:inkMk id="8" creationId="{3F85A265-FBEB-FA55-D049-B0DE7B11C36A}"/>
          </ac:inkMkLst>
        </pc:inkChg>
        <pc:inkChg chg="mod">
          <ac:chgData name="Tim Cook" userId="d1c7cfb340f2c7ab" providerId="LiveId" clId="{1B4A4DE0-E4AD-41C3-96CB-62C6697983AB}" dt="2023-04-23T22:14:33.627" v="496"/>
          <ac:inkMkLst>
            <pc:docMk/>
            <pc:sldMk cId="264356361" sldId="503"/>
            <ac:inkMk id="9" creationId="{6DEC437F-811B-0748-0105-7455508BE5D9}"/>
          </ac:inkMkLst>
        </pc:inkChg>
        <pc:inkChg chg="mod">
          <ac:chgData name="Tim Cook" userId="d1c7cfb340f2c7ab" providerId="LiveId" clId="{1B4A4DE0-E4AD-41C3-96CB-62C6697983AB}" dt="2023-04-23T22:14:33.627" v="496"/>
          <ac:inkMkLst>
            <pc:docMk/>
            <pc:sldMk cId="264356361" sldId="503"/>
            <ac:inkMk id="11" creationId="{5CCB6A41-31DA-430C-2205-5E480F5B5D3C}"/>
          </ac:inkMkLst>
        </pc:inkChg>
        <pc:inkChg chg="mod">
          <ac:chgData name="Tim Cook" userId="d1c7cfb340f2c7ab" providerId="LiveId" clId="{1B4A4DE0-E4AD-41C3-96CB-62C6697983AB}" dt="2023-04-23T22:14:33.627" v="496"/>
          <ac:inkMkLst>
            <pc:docMk/>
            <pc:sldMk cId="264356361" sldId="503"/>
            <ac:inkMk id="12" creationId="{DBA59D96-6AFE-EEE2-EE28-66ACD7F1F1F9}"/>
          </ac:inkMkLst>
        </pc:inkChg>
        <pc:inkChg chg="mod">
          <ac:chgData name="Tim Cook" userId="d1c7cfb340f2c7ab" providerId="LiveId" clId="{1B4A4DE0-E4AD-41C3-96CB-62C6697983AB}" dt="2023-04-23T22:14:33.627" v="496"/>
          <ac:inkMkLst>
            <pc:docMk/>
            <pc:sldMk cId="264356361" sldId="503"/>
            <ac:inkMk id="13" creationId="{F7A6E381-D4BE-2D90-7DB8-A1CF5DF97DA2}"/>
          </ac:inkMkLst>
        </pc:inkChg>
        <pc:inkChg chg="mod">
          <ac:chgData name="Tim Cook" userId="d1c7cfb340f2c7ab" providerId="LiveId" clId="{1B4A4DE0-E4AD-41C3-96CB-62C6697983AB}" dt="2023-04-23T22:14:33.627" v="496"/>
          <ac:inkMkLst>
            <pc:docMk/>
            <pc:sldMk cId="264356361" sldId="503"/>
            <ac:inkMk id="14" creationId="{13478E00-77AB-C333-767F-2DFBB95925A4}"/>
          </ac:inkMkLst>
        </pc:inkChg>
        <pc:inkChg chg="mod">
          <ac:chgData name="Tim Cook" userId="d1c7cfb340f2c7ab" providerId="LiveId" clId="{1B4A4DE0-E4AD-41C3-96CB-62C6697983AB}" dt="2023-04-23T22:14:33.627" v="496"/>
          <ac:inkMkLst>
            <pc:docMk/>
            <pc:sldMk cId="264356361" sldId="503"/>
            <ac:inkMk id="15" creationId="{3F265D6C-FF80-58B9-4950-DFFF3E3D8081}"/>
          </ac:inkMkLst>
        </pc:inkChg>
        <pc:inkChg chg="mod">
          <ac:chgData name="Tim Cook" userId="d1c7cfb340f2c7ab" providerId="LiveId" clId="{1B4A4DE0-E4AD-41C3-96CB-62C6697983AB}" dt="2023-04-23T22:14:33.627" v="496"/>
          <ac:inkMkLst>
            <pc:docMk/>
            <pc:sldMk cId="264356361" sldId="503"/>
            <ac:inkMk id="16" creationId="{140E8981-DE06-C154-07F2-41312348862E}"/>
          </ac:inkMkLst>
        </pc:inkChg>
        <pc:inkChg chg="mod">
          <ac:chgData name="Tim Cook" userId="d1c7cfb340f2c7ab" providerId="LiveId" clId="{1B4A4DE0-E4AD-41C3-96CB-62C6697983AB}" dt="2023-04-23T22:14:33.627" v="496"/>
          <ac:inkMkLst>
            <pc:docMk/>
            <pc:sldMk cId="264356361" sldId="503"/>
            <ac:inkMk id="17" creationId="{2057E61B-B32A-65E2-C477-DACCF3ACB5CB}"/>
          </ac:inkMkLst>
        </pc:inkChg>
        <pc:inkChg chg="mod">
          <ac:chgData name="Tim Cook" userId="d1c7cfb340f2c7ab" providerId="LiveId" clId="{1B4A4DE0-E4AD-41C3-96CB-62C6697983AB}" dt="2023-04-23T22:14:33.627" v="496"/>
          <ac:inkMkLst>
            <pc:docMk/>
            <pc:sldMk cId="264356361" sldId="503"/>
            <ac:inkMk id="18" creationId="{B5B4FFB1-0A7D-38DD-0B8D-B77959CD0252}"/>
          </ac:inkMkLst>
        </pc:inkChg>
        <pc:inkChg chg="add mod">
          <ac:chgData name="Tim Cook" userId="d1c7cfb340f2c7ab" providerId="LiveId" clId="{1B4A4DE0-E4AD-41C3-96CB-62C6697983AB}" dt="2023-04-23T22:15:04.755" v="504" actId="1076"/>
          <ac:inkMkLst>
            <pc:docMk/>
            <pc:sldMk cId="264356361" sldId="503"/>
            <ac:inkMk id="19" creationId="{E1742A1E-8C7C-99D5-BE1C-EF2041C88848}"/>
          </ac:inkMkLst>
        </pc:inkChg>
        <pc:inkChg chg="add mod">
          <ac:chgData name="Tim Cook" userId="d1c7cfb340f2c7ab" providerId="LiveId" clId="{1B4A4DE0-E4AD-41C3-96CB-62C6697983AB}" dt="2023-04-23T22:15:04.755" v="504" actId="1076"/>
          <ac:inkMkLst>
            <pc:docMk/>
            <pc:sldMk cId="264356361" sldId="503"/>
            <ac:inkMk id="20" creationId="{7BF83EA9-BEA9-A521-D0AE-20E04CF6A59D}"/>
          </ac:inkMkLst>
        </pc:inkChg>
        <pc:inkChg chg="mod">
          <ac:chgData name="Tim Cook" userId="d1c7cfb340f2c7ab" providerId="LiveId" clId="{1B4A4DE0-E4AD-41C3-96CB-62C6697983AB}" dt="2023-04-23T22:14:58.453" v="502"/>
          <ac:inkMkLst>
            <pc:docMk/>
            <pc:sldMk cId="264356361" sldId="503"/>
            <ac:inkMk id="22" creationId="{0A01DCE9-3F42-A200-2701-750DD1B98E90}"/>
          </ac:inkMkLst>
        </pc:inkChg>
        <pc:inkChg chg="mod">
          <ac:chgData name="Tim Cook" userId="d1c7cfb340f2c7ab" providerId="LiveId" clId="{1B4A4DE0-E4AD-41C3-96CB-62C6697983AB}" dt="2023-04-23T22:14:58.453" v="502"/>
          <ac:inkMkLst>
            <pc:docMk/>
            <pc:sldMk cId="264356361" sldId="503"/>
            <ac:inkMk id="23" creationId="{8DE9604F-E56F-F6B4-A54B-471F9E8FC505}"/>
          </ac:inkMkLst>
        </pc:inkChg>
        <pc:inkChg chg="mod">
          <ac:chgData name="Tim Cook" userId="d1c7cfb340f2c7ab" providerId="LiveId" clId="{1B4A4DE0-E4AD-41C3-96CB-62C6697983AB}" dt="2023-04-23T22:14:58.453" v="502"/>
          <ac:inkMkLst>
            <pc:docMk/>
            <pc:sldMk cId="264356361" sldId="503"/>
            <ac:inkMk id="24" creationId="{2620F80A-1D2E-EFA8-81E6-9635CCEE6AED}"/>
          </ac:inkMkLst>
        </pc:inkChg>
        <pc:inkChg chg="mod">
          <ac:chgData name="Tim Cook" userId="d1c7cfb340f2c7ab" providerId="LiveId" clId="{1B4A4DE0-E4AD-41C3-96CB-62C6697983AB}" dt="2023-04-23T22:14:58.453" v="502"/>
          <ac:inkMkLst>
            <pc:docMk/>
            <pc:sldMk cId="264356361" sldId="503"/>
            <ac:inkMk id="25" creationId="{130542D1-0FA4-C59F-94B5-16119843BF4B}"/>
          </ac:inkMkLst>
        </pc:inkChg>
        <pc:inkChg chg="mod">
          <ac:chgData name="Tim Cook" userId="d1c7cfb340f2c7ab" providerId="LiveId" clId="{1B4A4DE0-E4AD-41C3-96CB-62C6697983AB}" dt="2023-04-23T22:14:58.453" v="502"/>
          <ac:inkMkLst>
            <pc:docMk/>
            <pc:sldMk cId="264356361" sldId="503"/>
            <ac:inkMk id="26" creationId="{2CB20CAF-95CE-B221-9789-E979E01A4345}"/>
          </ac:inkMkLst>
        </pc:inkChg>
        <pc:inkChg chg="mod">
          <ac:chgData name="Tim Cook" userId="d1c7cfb340f2c7ab" providerId="LiveId" clId="{1B4A4DE0-E4AD-41C3-96CB-62C6697983AB}" dt="2023-04-23T22:14:58.453" v="502"/>
          <ac:inkMkLst>
            <pc:docMk/>
            <pc:sldMk cId="264356361" sldId="503"/>
            <ac:inkMk id="28" creationId="{1F94C9DB-DC93-1B88-7DC1-425EF0F9D265}"/>
          </ac:inkMkLst>
        </pc:inkChg>
        <pc:inkChg chg="mod">
          <ac:chgData name="Tim Cook" userId="d1c7cfb340f2c7ab" providerId="LiveId" clId="{1B4A4DE0-E4AD-41C3-96CB-62C6697983AB}" dt="2023-04-23T22:14:58.453" v="502"/>
          <ac:inkMkLst>
            <pc:docMk/>
            <pc:sldMk cId="264356361" sldId="503"/>
            <ac:inkMk id="29" creationId="{7BA81644-423B-10DC-06DA-F6BABA656E5E}"/>
          </ac:inkMkLst>
        </pc:inkChg>
        <pc:inkChg chg="mod">
          <ac:chgData name="Tim Cook" userId="d1c7cfb340f2c7ab" providerId="LiveId" clId="{1B4A4DE0-E4AD-41C3-96CB-62C6697983AB}" dt="2023-04-23T22:14:58.453" v="502"/>
          <ac:inkMkLst>
            <pc:docMk/>
            <pc:sldMk cId="264356361" sldId="503"/>
            <ac:inkMk id="30" creationId="{38B716D5-CD2E-9815-99EF-3E3FA0A08D9F}"/>
          </ac:inkMkLst>
        </pc:inkChg>
        <pc:inkChg chg="mod">
          <ac:chgData name="Tim Cook" userId="d1c7cfb340f2c7ab" providerId="LiveId" clId="{1B4A4DE0-E4AD-41C3-96CB-62C6697983AB}" dt="2023-04-23T22:14:58.453" v="502"/>
          <ac:inkMkLst>
            <pc:docMk/>
            <pc:sldMk cId="264356361" sldId="503"/>
            <ac:inkMk id="31" creationId="{B12D1CEF-E8CF-13AB-C76A-A5E6545BE18A}"/>
          </ac:inkMkLst>
        </pc:inkChg>
        <pc:inkChg chg="mod">
          <ac:chgData name="Tim Cook" userId="d1c7cfb340f2c7ab" providerId="LiveId" clId="{1B4A4DE0-E4AD-41C3-96CB-62C6697983AB}" dt="2023-04-23T22:14:58.453" v="502"/>
          <ac:inkMkLst>
            <pc:docMk/>
            <pc:sldMk cId="264356361" sldId="503"/>
            <ac:inkMk id="32" creationId="{AD5D89F4-EC0D-A2CD-7CD8-36CEA6DC453B}"/>
          </ac:inkMkLst>
        </pc:inkChg>
        <pc:inkChg chg="mod">
          <ac:chgData name="Tim Cook" userId="d1c7cfb340f2c7ab" providerId="LiveId" clId="{1B4A4DE0-E4AD-41C3-96CB-62C6697983AB}" dt="2023-04-23T22:14:58.453" v="502"/>
          <ac:inkMkLst>
            <pc:docMk/>
            <pc:sldMk cId="264356361" sldId="503"/>
            <ac:inkMk id="33" creationId="{A33A8844-B3C7-8DA6-0C1D-39B0CDFAF336}"/>
          </ac:inkMkLst>
        </pc:inkChg>
        <pc:inkChg chg="mod">
          <ac:chgData name="Tim Cook" userId="d1c7cfb340f2c7ab" providerId="LiveId" clId="{1B4A4DE0-E4AD-41C3-96CB-62C6697983AB}" dt="2023-04-23T22:14:58.453" v="502"/>
          <ac:inkMkLst>
            <pc:docMk/>
            <pc:sldMk cId="264356361" sldId="503"/>
            <ac:inkMk id="34" creationId="{6574908C-5DB6-5604-AE13-9EB47FCD0509}"/>
          </ac:inkMkLst>
        </pc:inkChg>
        <pc:inkChg chg="mod">
          <ac:chgData name="Tim Cook" userId="d1c7cfb340f2c7ab" providerId="LiveId" clId="{1B4A4DE0-E4AD-41C3-96CB-62C6697983AB}" dt="2023-04-23T22:14:58.453" v="502"/>
          <ac:inkMkLst>
            <pc:docMk/>
            <pc:sldMk cId="264356361" sldId="503"/>
            <ac:inkMk id="35" creationId="{6C9F542F-CD70-9950-525F-DAC94723C049}"/>
          </ac:inkMkLst>
        </pc:inkChg>
        <pc:inkChg chg="add mod">
          <ac:chgData name="Tim Cook" userId="d1c7cfb340f2c7ab" providerId="LiveId" clId="{1B4A4DE0-E4AD-41C3-96CB-62C6697983AB}" dt="2023-04-23T22:15:01.800" v="503" actId="1076"/>
          <ac:inkMkLst>
            <pc:docMk/>
            <pc:sldMk cId="264356361" sldId="503"/>
            <ac:inkMk id="36" creationId="{F10E1680-6A0A-71FF-5CBF-118BCDD1CA1D}"/>
          </ac:inkMkLst>
        </pc:inkChg>
        <pc:inkChg chg="add mod">
          <ac:chgData name="Tim Cook" userId="d1c7cfb340f2c7ab" providerId="LiveId" clId="{1B4A4DE0-E4AD-41C3-96CB-62C6697983AB}" dt="2023-04-23T22:15:01.800" v="503" actId="1076"/>
          <ac:inkMkLst>
            <pc:docMk/>
            <pc:sldMk cId="264356361" sldId="503"/>
            <ac:inkMk id="37" creationId="{AFA2D75D-245B-FCA7-ABB0-17D99CA35076}"/>
          </ac:inkMkLst>
        </pc:inkChg>
        <pc:cxnChg chg="add mod">
          <ac:chgData name="Tim Cook" userId="d1c7cfb340f2c7ab" providerId="LiveId" clId="{1B4A4DE0-E4AD-41C3-96CB-62C6697983AB}" dt="2023-04-23T22:15:40.467" v="506" actId="1076"/>
          <ac:cxnSpMkLst>
            <pc:docMk/>
            <pc:sldMk cId="264356361" sldId="503"/>
            <ac:cxnSpMk id="38" creationId="{CE331BB8-9E5D-E6F8-E0D2-687DB99C7DFB}"/>
          </ac:cxnSpMkLst>
        </pc:cxnChg>
      </pc:sldChg>
      <pc:sldChg chg="delSp modSp new mod">
        <pc:chgData name="Tim Cook" userId="d1c7cfb340f2c7ab" providerId="LiveId" clId="{1B4A4DE0-E4AD-41C3-96CB-62C6697983AB}" dt="2023-04-23T21:33:32.355" v="334" actId="20577"/>
        <pc:sldMkLst>
          <pc:docMk/>
          <pc:sldMk cId="817715837" sldId="504"/>
        </pc:sldMkLst>
        <pc:spChg chg="mod">
          <ac:chgData name="Tim Cook" userId="d1c7cfb340f2c7ab" providerId="LiveId" clId="{1B4A4DE0-E4AD-41C3-96CB-62C6697983AB}" dt="2023-04-23T21:33:32.355" v="334" actId="20577"/>
          <ac:spMkLst>
            <pc:docMk/>
            <pc:sldMk cId="817715837" sldId="504"/>
            <ac:spMk id="2" creationId="{3D0716C7-3108-F7BC-B98F-B5A8ED69155F}"/>
          </ac:spMkLst>
        </pc:spChg>
        <pc:spChg chg="del">
          <ac:chgData name="Tim Cook" userId="d1c7cfb340f2c7ab" providerId="LiveId" clId="{1B4A4DE0-E4AD-41C3-96CB-62C6697983AB}" dt="2023-04-23T21:29:30.306" v="80" actId="21"/>
          <ac:spMkLst>
            <pc:docMk/>
            <pc:sldMk cId="817715837" sldId="504"/>
            <ac:spMk id="3" creationId="{EAB899EF-C663-E783-3F68-C44B3C3DAE82}"/>
          </ac:spMkLst>
        </pc:spChg>
      </pc:sldChg>
      <pc:sldChg chg="del">
        <pc:chgData name="Tim Cook" userId="d1c7cfb340f2c7ab" providerId="LiveId" clId="{1B4A4DE0-E4AD-41C3-96CB-62C6697983AB}" dt="2023-04-23T21:28:31.735" v="0" actId="47"/>
        <pc:sldMkLst>
          <pc:docMk/>
          <pc:sldMk cId="2722565405" sldId="505"/>
        </pc:sldMkLst>
      </pc:sldChg>
      <pc:sldChg chg="addSp delSp modSp mod">
        <pc:chgData name="Tim Cook" userId="d1c7cfb340f2c7ab" providerId="LiveId" clId="{1B4A4DE0-E4AD-41C3-96CB-62C6697983AB}" dt="2023-04-23T22:16:07.004" v="515" actId="1076"/>
        <pc:sldMkLst>
          <pc:docMk/>
          <pc:sldMk cId="4094672878" sldId="505"/>
        </pc:sldMkLst>
        <pc:spChg chg="mod">
          <ac:chgData name="Tim Cook" userId="d1c7cfb340f2c7ab" providerId="LiveId" clId="{1B4A4DE0-E4AD-41C3-96CB-62C6697983AB}" dt="2023-04-23T21:31:14.963" v="201" actId="20577"/>
          <ac:spMkLst>
            <pc:docMk/>
            <pc:sldMk cId="4094672878" sldId="505"/>
            <ac:spMk id="2" creationId="{3D0716C7-3108-F7BC-B98F-B5A8ED69155F}"/>
          </ac:spMkLst>
        </pc:spChg>
        <pc:grpChg chg="add mod">
          <ac:chgData name="Tim Cook" userId="d1c7cfb340f2c7ab" providerId="LiveId" clId="{1B4A4DE0-E4AD-41C3-96CB-62C6697983AB}" dt="2023-04-23T22:16:07.004" v="515" actId="1076"/>
          <ac:grpSpMkLst>
            <pc:docMk/>
            <pc:sldMk cId="4094672878" sldId="505"/>
            <ac:grpSpMk id="4" creationId="{75D6FE4B-97CB-1BCA-2BCE-51E44D468561}"/>
          </ac:grpSpMkLst>
        </pc:grpChg>
        <pc:grpChg chg="add mod">
          <ac:chgData name="Tim Cook" userId="d1c7cfb340f2c7ab" providerId="LiveId" clId="{1B4A4DE0-E4AD-41C3-96CB-62C6697983AB}" dt="2023-04-23T22:16:07.004" v="515" actId="1076"/>
          <ac:grpSpMkLst>
            <pc:docMk/>
            <pc:sldMk cId="4094672878" sldId="505"/>
            <ac:grpSpMk id="10" creationId="{71EA2A35-7091-3232-2CE0-7BDFEB1F6B30}"/>
          </ac:grpSpMkLst>
        </pc:grpChg>
        <pc:inkChg chg="mod">
          <ac:chgData name="Tim Cook" userId="d1c7cfb340f2c7ab" providerId="LiveId" clId="{1B4A4DE0-E4AD-41C3-96CB-62C6697983AB}" dt="2023-04-23T22:15:48.868" v="509"/>
          <ac:inkMkLst>
            <pc:docMk/>
            <pc:sldMk cId="4094672878" sldId="505"/>
            <ac:inkMk id="5" creationId="{58138D61-9141-E6D9-87B7-33F4D04055F8}"/>
          </ac:inkMkLst>
        </pc:inkChg>
        <pc:inkChg chg="mod">
          <ac:chgData name="Tim Cook" userId="d1c7cfb340f2c7ab" providerId="LiveId" clId="{1B4A4DE0-E4AD-41C3-96CB-62C6697983AB}" dt="2023-04-23T22:15:48.868" v="509"/>
          <ac:inkMkLst>
            <pc:docMk/>
            <pc:sldMk cId="4094672878" sldId="505"/>
            <ac:inkMk id="6" creationId="{BEB92CBC-A481-76F7-CBE6-564B7ED8D73F}"/>
          </ac:inkMkLst>
        </pc:inkChg>
        <pc:inkChg chg="mod">
          <ac:chgData name="Tim Cook" userId="d1c7cfb340f2c7ab" providerId="LiveId" clId="{1B4A4DE0-E4AD-41C3-96CB-62C6697983AB}" dt="2023-04-23T22:15:48.868" v="509"/>
          <ac:inkMkLst>
            <pc:docMk/>
            <pc:sldMk cId="4094672878" sldId="505"/>
            <ac:inkMk id="7" creationId="{74E56F26-1BC5-56E9-9498-F77333EEC5E6}"/>
          </ac:inkMkLst>
        </pc:inkChg>
        <pc:inkChg chg="mod">
          <ac:chgData name="Tim Cook" userId="d1c7cfb340f2c7ab" providerId="LiveId" clId="{1B4A4DE0-E4AD-41C3-96CB-62C6697983AB}" dt="2023-04-23T22:15:48.868" v="509"/>
          <ac:inkMkLst>
            <pc:docMk/>
            <pc:sldMk cId="4094672878" sldId="505"/>
            <ac:inkMk id="8" creationId="{2434A81C-0496-B8D6-99DB-340B699995E6}"/>
          </ac:inkMkLst>
        </pc:inkChg>
        <pc:inkChg chg="mod">
          <ac:chgData name="Tim Cook" userId="d1c7cfb340f2c7ab" providerId="LiveId" clId="{1B4A4DE0-E4AD-41C3-96CB-62C6697983AB}" dt="2023-04-23T22:15:48.868" v="509"/>
          <ac:inkMkLst>
            <pc:docMk/>
            <pc:sldMk cId="4094672878" sldId="505"/>
            <ac:inkMk id="9" creationId="{4F4993BE-659A-740E-3855-F2A91B22790E}"/>
          </ac:inkMkLst>
        </pc:inkChg>
        <pc:inkChg chg="mod">
          <ac:chgData name="Tim Cook" userId="d1c7cfb340f2c7ab" providerId="LiveId" clId="{1B4A4DE0-E4AD-41C3-96CB-62C6697983AB}" dt="2023-04-23T22:15:48.868" v="509"/>
          <ac:inkMkLst>
            <pc:docMk/>
            <pc:sldMk cId="4094672878" sldId="505"/>
            <ac:inkMk id="11" creationId="{846F2563-DFFE-A3C3-21BD-ACC6B7CB046D}"/>
          </ac:inkMkLst>
        </pc:inkChg>
        <pc:inkChg chg="mod">
          <ac:chgData name="Tim Cook" userId="d1c7cfb340f2c7ab" providerId="LiveId" clId="{1B4A4DE0-E4AD-41C3-96CB-62C6697983AB}" dt="2023-04-23T22:15:48.868" v="509"/>
          <ac:inkMkLst>
            <pc:docMk/>
            <pc:sldMk cId="4094672878" sldId="505"/>
            <ac:inkMk id="12" creationId="{FA2470A7-2F90-BAFF-F63D-475B97B52BCA}"/>
          </ac:inkMkLst>
        </pc:inkChg>
        <pc:inkChg chg="mod">
          <ac:chgData name="Tim Cook" userId="d1c7cfb340f2c7ab" providerId="LiveId" clId="{1B4A4DE0-E4AD-41C3-96CB-62C6697983AB}" dt="2023-04-23T22:15:48.868" v="509"/>
          <ac:inkMkLst>
            <pc:docMk/>
            <pc:sldMk cId="4094672878" sldId="505"/>
            <ac:inkMk id="13" creationId="{D8CC49C8-EBC8-D003-FB4C-352B4D6F55B9}"/>
          </ac:inkMkLst>
        </pc:inkChg>
        <pc:inkChg chg="mod">
          <ac:chgData name="Tim Cook" userId="d1c7cfb340f2c7ab" providerId="LiveId" clId="{1B4A4DE0-E4AD-41C3-96CB-62C6697983AB}" dt="2023-04-23T22:15:48.868" v="509"/>
          <ac:inkMkLst>
            <pc:docMk/>
            <pc:sldMk cId="4094672878" sldId="505"/>
            <ac:inkMk id="14" creationId="{3247B53D-6C5C-8758-38C2-62BE3302BF09}"/>
          </ac:inkMkLst>
        </pc:inkChg>
        <pc:inkChg chg="mod">
          <ac:chgData name="Tim Cook" userId="d1c7cfb340f2c7ab" providerId="LiveId" clId="{1B4A4DE0-E4AD-41C3-96CB-62C6697983AB}" dt="2023-04-23T22:15:48.868" v="509"/>
          <ac:inkMkLst>
            <pc:docMk/>
            <pc:sldMk cId="4094672878" sldId="505"/>
            <ac:inkMk id="15" creationId="{02359480-ABD6-BC3F-015B-B0CBC21AAC72}"/>
          </ac:inkMkLst>
        </pc:inkChg>
        <pc:inkChg chg="mod">
          <ac:chgData name="Tim Cook" userId="d1c7cfb340f2c7ab" providerId="LiveId" clId="{1B4A4DE0-E4AD-41C3-96CB-62C6697983AB}" dt="2023-04-23T22:15:48.868" v="509"/>
          <ac:inkMkLst>
            <pc:docMk/>
            <pc:sldMk cId="4094672878" sldId="505"/>
            <ac:inkMk id="16" creationId="{CF6082B4-57DE-6624-51D9-A2B16D2E141D}"/>
          </ac:inkMkLst>
        </pc:inkChg>
        <pc:inkChg chg="mod">
          <ac:chgData name="Tim Cook" userId="d1c7cfb340f2c7ab" providerId="LiveId" clId="{1B4A4DE0-E4AD-41C3-96CB-62C6697983AB}" dt="2023-04-23T22:15:48.868" v="509"/>
          <ac:inkMkLst>
            <pc:docMk/>
            <pc:sldMk cId="4094672878" sldId="505"/>
            <ac:inkMk id="17" creationId="{54BCCEDC-1DC9-B470-1A16-CFF95ABB50C1}"/>
          </ac:inkMkLst>
        </pc:inkChg>
        <pc:inkChg chg="mod">
          <ac:chgData name="Tim Cook" userId="d1c7cfb340f2c7ab" providerId="LiveId" clId="{1B4A4DE0-E4AD-41C3-96CB-62C6697983AB}" dt="2023-04-23T22:15:48.868" v="509"/>
          <ac:inkMkLst>
            <pc:docMk/>
            <pc:sldMk cId="4094672878" sldId="505"/>
            <ac:inkMk id="18" creationId="{1F942CD7-A42D-0C75-2BDB-5756893CA327}"/>
          </ac:inkMkLst>
        </pc:inkChg>
        <pc:inkChg chg="add mod">
          <ac:chgData name="Tim Cook" userId="d1c7cfb340f2c7ab" providerId="LiveId" clId="{1B4A4DE0-E4AD-41C3-96CB-62C6697983AB}" dt="2023-04-23T22:16:07.004" v="515" actId="1076"/>
          <ac:inkMkLst>
            <pc:docMk/>
            <pc:sldMk cId="4094672878" sldId="505"/>
            <ac:inkMk id="19" creationId="{2C9E975B-28C7-A673-82B5-823B0F000494}"/>
          </ac:inkMkLst>
        </pc:inkChg>
        <pc:inkChg chg="add mod">
          <ac:chgData name="Tim Cook" userId="d1c7cfb340f2c7ab" providerId="LiveId" clId="{1B4A4DE0-E4AD-41C3-96CB-62C6697983AB}" dt="2023-04-23T22:16:07.004" v="515" actId="1076"/>
          <ac:inkMkLst>
            <pc:docMk/>
            <pc:sldMk cId="4094672878" sldId="505"/>
            <ac:inkMk id="20" creationId="{16BD587E-0050-4815-E59B-30ACC8EA2C23}"/>
          </ac:inkMkLst>
        </pc:inkChg>
        <pc:cxnChg chg="add del mod">
          <ac:chgData name="Tim Cook" userId="d1c7cfb340f2c7ab" providerId="LiveId" clId="{1B4A4DE0-E4AD-41C3-96CB-62C6697983AB}" dt="2023-04-23T22:15:46.386" v="508"/>
          <ac:cxnSpMkLst>
            <pc:docMk/>
            <pc:sldMk cId="4094672878" sldId="505"/>
            <ac:cxnSpMk id="3" creationId="{56135CF1-E3B9-8E90-27D8-D19D66378B9B}"/>
          </ac:cxnSpMkLst>
        </pc:cxnChg>
      </pc:sldChg>
      <pc:sldChg chg="addSp delSp modSp mod">
        <pc:chgData name="Tim Cook" userId="d1c7cfb340f2c7ab" providerId="LiveId" clId="{1B4A4DE0-E4AD-41C3-96CB-62C6697983AB}" dt="2023-04-23T22:18:18.708" v="552" actId="1076"/>
        <pc:sldMkLst>
          <pc:docMk/>
          <pc:sldMk cId="2312973828" sldId="506"/>
        </pc:sldMkLst>
        <pc:spChg chg="mod">
          <ac:chgData name="Tim Cook" userId="d1c7cfb340f2c7ab" providerId="LiveId" clId="{1B4A4DE0-E4AD-41C3-96CB-62C6697983AB}" dt="2023-04-23T21:32:04.604" v="273" actId="20577"/>
          <ac:spMkLst>
            <pc:docMk/>
            <pc:sldMk cId="2312973828" sldId="506"/>
            <ac:spMk id="2" creationId="{3D0716C7-3108-F7BC-B98F-B5A8ED69155F}"/>
          </ac:spMkLst>
        </pc:spChg>
        <pc:grpChg chg="add del mod">
          <ac:chgData name="Tim Cook" userId="d1c7cfb340f2c7ab" providerId="LiveId" clId="{1B4A4DE0-E4AD-41C3-96CB-62C6697983AB}" dt="2023-04-23T22:17:52.305" v="543"/>
          <ac:grpSpMkLst>
            <pc:docMk/>
            <pc:sldMk cId="2312973828" sldId="506"/>
            <ac:grpSpMk id="4" creationId="{1ADBCC0B-9B26-CAC3-3083-805840A2C5D7}"/>
          </ac:grpSpMkLst>
        </pc:grpChg>
        <pc:grpChg chg="add del mod">
          <ac:chgData name="Tim Cook" userId="d1c7cfb340f2c7ab" providerId="LiveId" clId="{1B4A4DE0-E4AD-41C3-96CB-62C6697983AB}" dt="2023-04-23T22:17:52.305" v="543"/>
          <ac:grpSpMkLst>
            <pc:docMk/>
            <pc:sldMk cId="2312973828" sldId="506"/>
            <ac:grpSpMk id="10" creationId="{77B257BB-032E-365E-4917-E0260A825BB3}"/>
          </ac:grpSpMkLst>
        </pc:grpChg>
        <pc:grpChg chg="add mod">
          <ac:chgData name="Tim Cook" userId="d1c7cfb340f2c7ab" providerId="LiveId" clId="{1B4A4DE0-E4AD-41C3-96CB-62C6697983AB}" dt="2023-04-23T22:18:18.708" v="552" actId="1076"/>
          <ac:grpSpMkLst>
            <pc:docMk/>
            <pc:sldMk cId="2312973828" sldId="506"/>
            <ac:grpSpMk id="21" creationId="{BDDBA55D-FDC2-511F-00C4-4F7E26BA8B3F}"/>
          </ac:grpSpMkLst>
        </pc:grpChg>
        <pc:grpChg chg="add mod">
          <ac:chgData name="Tim Cook" userId="d1c7cfb340f2c7ab" providerId="LiveId" clId="{1B4A4DE0-E4AD-41C3-96CB-62C6697983AB}" dt="2023-04-23T22:18:18.708" v="552" actId="1076"/>
          <ac:grpSpMkLst>
            <pc:docMk/>
            <pc:sldMk cId="2312973828" sldId="506"/>
            <ac:grpSpMk id="27" creationId="{08C24B33-F2D6-0938-D23A-EA7A92E52F8E}"/>
          </ac:grpSpMkLst>
        </pc:grpChg>
        <pc:grpChg chg="add mod">
          <ac:chgData name="Tim Cook" userId="d1c7cfb340f2c7ab" providerId="LiveId" clId="{1B4A4DE0-E4AD-41C3-96CB-62C6697983AB}" dt="2023-04-23T22:18:15.977" v="551" actId="1076"/>
          <ac:grpSpMkLst>
            <pc:docMk/>
            <pc:sldMk cId="2312973828" sldId="506"/>
            <ac:grpSpMk id="38" creationId="{2C86BB7A-1855-DF20-AE4D-BA3005CD4DAC}"/>
          </ac:grpSpMkLst>
        </pc:grpChg>
        <pc:grpChg chg="add mod">
          <ac:chgData name="Tim Cook" userId="d1c7cfb340f2c7ab" providerId="LiveId" clId="{1B4A4DE0-E4AD-41C3-96CB-62C6697983AB}" dt="2023-04-23T22:18:15.977" v="551" actId="1076"/>
          <ac:grpSpMkLst>
            <pc:docMk/>
            <pc:sldMk cId="2312973828" sldId="506"/>
            <ac:grpSpMk id="44" creationId="{AE113851-F8FA-BB71-A016-1AEB2A346027}"/>
          </ac:grpSpMkLst>
        </pc:grpChg>
        <pc:inkChg chg="mod">
          <ac:chgData name="Tim Cook" userId="d1c7cfb340f2c7ab" providerId="LiveId" clId="{1B4A4DE0-E4AD-41C3-96CB-62C6697983AB}" dt="2023-04-23T22:17:39.709" v="538"/>
          <ac:inkMkLst>
            <pc:docMk/>
            <pc:sldMk cId="2312973828" sldId="506"/>
            <ac:inkMk id="5" creationId="{51C4D3CC-EA7B-055B-C6EC-19996B4D6C65}"/>
          </ac:inkMkLst>
        </pc:inkChg>
        <pc:inkChg chg="mod">
          <ac:chgData name="Tim Cook" userId="d1c7cfb340f2c7ab" providerId="LiveId" clId="{1B4A4DE0-E4AD-41C3-96CB-62C6697983AB}" dt="2023-04-23T22:17:39.709" v="538"/>
          <ac:inkMkLst>
            <pc:docMk/>
            <pc:sldMk cId="2312973828" sldId="506"/>
            <ac:inkMk id="6" creationId="{CA6D20C3-E0D2-568D-BE01-8FBDDE7AB1E4}"/>
          </ac:inkMkLst>
        </pc:inkChg>
        <pc:inkChg chg="mod">
          <ac:chgData name="Tim Cook" userId="d1c7cfb340f2c7ab" providerId="LiveId" clId="{1B4A4DE0-E4AD-41C3-96CB-62C6697983AB}" dt="2023-04-23T22:17:39.709" v="538"/>
          <ac:inkMkLst>
            <pc:docMk/>
            <pc:sldMk cId="2312973828" sldId="506"/>
            <ac:inkMk id="7" creationId="{1BAE7225-3A7F-7C58-4A94-C4BC8FD793AC}"/>
          </ac:inkMkLst>
        </pc:inkChg>
        <pc:inkChg chg="mod">
          <ac:chgData name="Tim Cook" userId="d1c7cfb340f2c7ab" providerId="LiveId" clId="{1B4A4DE0-E4AD-41C3-96CB-62C6697983AB}" dt="2023-04-23T22:17:39.709" v="538"/>
          <ac:inkMkLst>
            <pc:docMk/>
            <pc:sldMk cId="2312973828" sldId="506"/>
            <ac:inkMk id="8" creationId="{C39ADBA9-6FBB-B128-2456-4F1CB51BD3DB}"/>
          </ac:inkMkLst>
        </pc:inkChg>
        <pc:inkChg chg="mod">
          <ac:chgData name="Tim Cook" userId="d1c7cfb340f2c7ab" providerId="LiveId" clId="{1B4A4DE0-E4AD-41C3-96CB-62C6697983AB}" dt="2023-04-23T22:17:39.709" v="538"/>
          <ac:inkMkLst>
            <pc:docMk/>
            <pc:sldMk cId="2312973828" sldId="506"/>
            <ac:inkMk id="9" creationId="{6752234D-F133-D355-F6E4-5370E1B718B2}"/>
          </ac:inkMkLst>
        </pc:inkChg>
        <pc:inkChg chg="mod">
          <ac:chgData name="Tim Cook" userId="d1c7cfb340f2c7ab" providerId="LiveId" clId="{1B4A4DE0-E4AD-41C3-96CB-62C6697983AB}" dt="2023-04-23T22:17:39.709" v="538"/>
          <ac:inkMkLst>
            <pc:docMk/>
            <pc:sldMk cId="2312973828" sldId="506"/>
            <ac:inkMk id="11" creationId="{499822B0-1AAD-5937-0218-117BCFD23C14}"/>
          </ac:inkMkLst>
        </pc:inkChg>
        <pc:inkChg chg="mod">
          <ac:chgData name="Tim Cook" userId="d1c7cfb340f2c7ab" providerId="LiveId" clId="{1B4A4DE0-E4AD-41C3-96CB-62C6697983AB}" dt="2023-04-23T22:17:39.709" v="538"/>
          <ac:inkMkLst>
            <pc:docMk/>
            <pc:sldMk cId="2312973828" sldId="506"/>
            <ac:inkMk id="12" creationId="{01757D4F-84BD-C3FF-BB6B-71589D079057}"/>
          </ac:inkMkLst>
        </pc:inkChg>
        <pc:inkChg chg="mod">
          <ac:chgData name="Tim Cook" userId="d1c7cfb340f2c7ab" providerId="LiveId" clId="{1B4A4DE0-E4AD-41C3-96CB-62C6697983AB}" dt="2023-04-23T22:17:39.709" v="538"/>
          <ac:inkMkLst>
            <pc:docMk/>
            <pc:sldMk cId="2312973828" sldId="506"/>
            <ac:inkMk id="13" creationId="{88428B62-925E-44F4-5309-B4DFCF64B9A4}"/>
          </ac:inkMkLst>
        </pc:inkChg>
        <pc:inkChg chg="mod">
          <ac:chgData name="Tim Cook" userId="d1c7cfb340f2c7ab" providerId="LiveId" clId="{1B4A4DE0-E4AD-41C3-96CB-62C6697983AB}" dt="2023-04-23T22:17:39.709" v="538"/>
          <ac:inkMkLst>
            <pc:docMk/>
            <pc:sldMk cId="2312973828" sldId="506"/>
            <ac:inkMk id="14" creationId="{8D6D9DFF-7B5D-1A68-98DB-3BD10296AFD1}"/>
          </ac:inkMkLst>
        </pc:inkChg>
        <pc:inkChg chg="mod">
          <ac:chgData name="Tim Cook" userId="d1c7cfb340f2c7ab" providerId="LiveId" clId="{1B4A4DE0-E4AD-41C3-96CB-62C6697983AB}" dt="2023-04-23T22:17:39.709" v="538"/>
          <ac:inkMkLst>
            <pc:docMk/>
            <pc:sldMk cId="2312973828" sldId="506"/>
            <ac:inkMk id="15" creationId="{120A2031-8299-9E24-C495-8115E191FC07}"/>
          </ac:inkMkLst>
        </pc:inkChg>
        <pc:inkChg chg="mod">
          <ac:chgData name="Tim Cook" userId="d1c7cfb340f2c7ab" providerId="LiveId" clId="{1B4A4DE0-E4AD-41C3-96CB-62C6697983AB}" dt="2023-04-23T22:17:39.709" v="538"/>
          <ac:inkMkLst>
            <pc:docMk/>
            <pc:sldMk cId="2312973828" sldId="506"/>
            <ac:inkMk id="16" creationId="{6C01AD91-C568-1C99-BB35-5417B620DEE3}"/>
          </ac:inkMkLst>
        </pc:inkChg>
        <pc:inkChg chg="mod">
          <ac:chgData name="Tim Cook" userId="d1c7cfb340f2c7ab" providerId="LiveId" clId="{1B4A4DE0-E4AD-41C3-96CB-62C6697983AB}" dt="2023-04-23T22:17:39.709" v="538"/>
          <ac:inkMkLst>
            <pc:docMk/>
            <pc:sldMk cId="2312973828" sldId="506"/>
            <ac:inkMk id="17" creationId="{F8D89019-0ED0-F4BA-DF7C-5DBFCC7E2312}"/>
          </ac:inkMkLst>
        </pc:inkChg>
        <pc:inkChg chg="mod">
          <ac:chgData name="Tim Cook" userId="d1c7cfb340f2c7ab" providerId="LiveId" clId="{1B4A4DE0-E4AD-41C3-96CB-62C6697983AB}" dt="2023-04-23T22:17:39.709" v="538"/>
          <ac:inkMkLst>
            <pc:docMk/>
            <pc:sldMk cId="2312973828" sldId="506"/>
            <ac:inkMk id="18" creationId="{B10EBFEC-3D9B-B166-DF00-E180E66C2FBB}"/>
          </ac:inkMkLst>
        </pc:inkChg>
        <pc:inkChg chg="add del mod">
          <ac:chgData name="Tim Cook" userId="d1c7cfb340f2c7ab" providerId="LiveId" clId="{1B4A4DE0-E4AD-41C3-96CB-62C6697983AB}" dt="2023-04-23T22:17:52.305" v="543"/>
          <ac:inkMkLst>
            <pc:docMk/>
            <pc:sldMk cId="2312973828" sldId="506"/>
            <ac:inkMk id="19" creationId="{D6BCC908-C663-797C-573E-ADB9C5CF08EE}"/>
          </ac:inkMkLst>
        </pc:inkChg>
        <pc:inkChg chg="add del mod">
          <ac:chgData name="Tim Cook" userId="d1c7cfb340f2c7ab" providerId="LiveId" clId="{1B4A4DE0-E4AD-41C3-96CB-62C6697983AB}" dt="2023-04-23T22:17:52.305" v="543"/>
          <ac:inkMkLst>
            <pc:docMk/>
            <pc:sldMk cId="2312973828" sldId="506"/>
            <ac:inkMk id="20" creationId="{665026D9-6EA6-1B61-7E79-6CDC83F0E218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22" creationId="{C43B764A-549C-862D-5F2F-56A508E32046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23" creationId="{830EF7AF-1D2A-78F9-DA51-7C443B1996C6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24" creationId="{7BEC97C0-EA6A-B605-BC31-BD9F967D0A6A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25" creationId="{40F4CF06-B99D-0CB9-B6FD-CA2F6FA34058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26" creationId="{36FC773A-B608-CC55-483C-F6E54E24E016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28" creationId="{654208E3-41CE-303A-733C-CAEFFDDB4315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29" creationId="{E654D813-656D-AFC0-73CC-F0A154651D86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30" creationId="{8D812FD0-2CCE-4191-B7DB-1B79226D8EDC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31" creationId="{C861DDF5-44DF-006D-D036-DC439D212E82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32" creationId="{059AE7D2-03F8-7C72-B4DA-44BEDB3DFF12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33" creationId="{D1CAB1C6-CCC1-DE89-008D-453570C18A53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34" creationId="{C0495D61-6BE8-5574-B54A-BD748671E0E3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35" creationId="{41674BED-3608-18FE-BE52-C32ACA106E5F}"/>
          </ac:inkMkLst>
        </pc:inkChg>
        <pc:inkChg chg="add mod">
          <ac:chgData name="Tim Cook" userId="d1c7cfb340f2c7ab" providerId="LiveId" clId="{1B4A4DE0-E4AD-41C3-96CB-62C6697983AB}" dt="2023-04-23T22:18:18.708" v="552" actId="1076"/>
          <ac:inkMkLst>
            <pc:docMk/>
            <pc:sldMk cId="2312973828" sldId="506"/>
            <ac:inkMk id="36" creationId="{5980A7A9-7C60-CA95-C7CC-2DBF56B76CFB}"/>
          </ac:inkMkLst>
        </pc:inkChg>
        <pc:inkChg chg="add mod">
          <ac:chgData name="Tim Cook" userId="d1c7cfb340f2c7ab" providerId="LiveId" clId="{1B4A4DE0-E4AD-41C3-96CB-62C6697983AB}" dt="2023-04-23T22:18:18.708" v="552" actId="1076"/>
          <ac:inkMkLst>
            <pc:docMk/>
            <pc:sldMk cId="2312973828" sldId="506"/>
            <ac:inkMk id="37" creationId="{C6AFB3DF-23AA-30FD-2E99-3ACAF9528A53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39" creationId="{3231D982-E809-6F55-5530-E28770AF5DDF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40" creationId="{368A913F-89F3-5831-84FD-BDF087DA0237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41" creationId="{876B1768-0257-0BEA-145D-181B3FFDF2C0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42" creationId="{0E2CBF59-389E-3EB0-F4CC-B5071D602DCD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43" creationId="{C251FFBF-2DFA-A5E4-E18F-ADB3AEFABF7C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45" creationId="{411DC8F7-FE2F-6E60-E709-C8DBFF0DC463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46" creationId="{43EA416F-1A18-F400-B5D5-00E8561BA91E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47" creationId="{74EFE35A-8989-A904-F602-0A6065DD15C8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48" creationId="{75BEB74D-10F5-612E-15AE-357CE3FC15E6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49" creationId="{61B3C9E7-180D-1FDA-9C43-51F79EA14578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50" creationId="{0B3F4272-9DB6-40CB-5E5F-54719BF08CE4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51" creationId="{66EF053E-5B94-568E-6847-F83B6B017C1F}"/>
          </ac:inkMkLst>
        </pc:inkChg>
        <pc:inkChg chg="mod">
          <ac:chgData name="Tim Cook" userId="d1c7cfb340f2c7ab" providerId="LiveId" clId="{1B4A4DE0-E4AD-41C3-96CB-62C6697983AB}" dt="2023-04-23T22:17:59.150" v="544"/>
          <ac:inkMkLst>
            <pc:docMk/>
            <pc:sldMk cId="2312973828" sldId="506"/>
            <ac:inkMk id="52" creationId="{F80B6ABC-B452-3D06-3A1D-60A97DB72AEF}"/>
          </ac:inkMkLst>
        </pc:inkChg>
        <pc:inkChg chg="add mod">
          <ac:chgData name="Tim Cook" userId="d1c7cfb340f2c7ab" providerId="LiveId" clId="{1B4A4DE0-E4AD-41C3-96CB-62C6697983AB}" dt="2023-04-23T22:18:15.977" v="551" actId="1076"/>
          <ac:inkMkLst>
            <pc:docMk/>
            <pc:sldMk cId="2312973828" sldId="506"/>
            <ac:inkMk id="53" creationId="{5DD5D43B-9508-9A02-7D59-FD24F58714AC}"/>
          </ac:inkMkLst>
        </pc:inkChg>
        <pc:inkChg chg="add mod">
          <ac:chgData name="Tim Cook" userId="d1c7cfb340f2c7ab" providerId="LiveId" clId="{1B4A4DE0-E4AD-41C3-96CB-62C6697983AB}" dt="2023-04-23T22:18:15.977" v="551" actId="1076"/>
          <ac:inkMkLst>
            <pc:docMk/>
            <pc:sldMk cId="2312973828" sldId="506"/>
            <ac:inkMk id="54" creationId="{63E586F2-85E3-1AA0-6BCF-6E197C7737F1}"/>
          </ac:inkMkLst>
        </pc:inkChg>
        <pc:cxnChg chg="add del mod">
          <ac:chgData name="Tim Cook" userId="d1c7cfb340f2c7ab" providerId="LiveId" clId="{1B4A4DE0-E4AD-41C3-96CB-62C6697983AB}" dt="2023-04-23T22:17:35.097" v="537"/>
          <ac:cxnSpMkLst>
            <pc:docMk/>
            <pc:sldMk cId="2312973828" sldId="506"/>
            <ac:cxnSpMk id="3" creationId="{1078F067-FA43-13B1-3BD0-A88F2A51C3CE}"/>
          </ac:cxnSpMkLst>
        </pc:cxnChg>
        <pc:cxnChg chg="add mod">
          <ac:chgData name="Tim Cook" userId="d1c7cfb340f2c7ab" providerId="LiveId" clId="{1B4A4DE0-E4AD-41C3-96CB-62C6697983AB}" dt="2023-04-23T22:18:12.329" v="550" actId="1076"/>
          <ac:cxnSpMkLst>
            <pc:docMk/>
            <pc:sldMk cId="2312973828" sldId="506"/>
            <ac:cxnSpMk id="55" creationId="{DA1C948F-A277-A444-EC1A-163EB29781CB}"/>
          </ac:cxnSpMkLst>
        </pc:cxnChg>
      </pc:sldChg>
      <pc:sldChg chg="addSp delSp modSp mod">
        <pc:chgData name="Tim Cook" userId="d1c7cfb340f2c7ab" providerId="LiveId" clId="{1B4A4DE0-E4AD-41C3-96CB-62C6697983AB}" dt="2023-04-23T23:24:40.912" v="556" actId="14100"/>
        <pc:sldMkLst>
          <pc:docMk/>
          <pc:sldMk cId="2286992310" sldId="507"/>
        </pc:sldMkLst>
        <pc:spChg chg="mod">
          <ac:chgData name="Tim Cook" userId="d1c7cfb340f2c7ab" providerId="LiveId" clId="{1B4A4DE0-E4AD-41C3-96CB-62C6697983AB}" dt="2023-04-23T21:31:47.339" v="264" actId="20577"/>
          <ac:spMkLst>
            <pc:docMk/>
            <pc:sldMk cId="2286992310" sldId="507"/>
            <ac:spMk id="2" creationId="{3D0716C7-3108-F7BC-B98F-B5A8ED69155F}"/>
          </ac:spMkLst>
        </pc:spChg>
        <pc:grpChg chg="add mod">
          <ac:chgData name="Tim Cook" userId="d1c7cfb340f2c7ab" providerId="LiveId" clId="{1B4A4DE0-E4AD-41C3-96CB-62C6697983AB}" dt="2023-04-23T22:17:09.466" v="531" actId="1076"/>
          <ac:grpSpMkLst>
            <pc:docMk/>
            <pc:sldMk cId="2286992310" sldId="507"/>
            <ac:grpSpMk id="3" creationId="{A45A1008-7FEA-38AC-B972-F9D69262CD9E}"/>
          </ac:grpSpMkLst>
        </pc:grpChg>
        <pc:grpChg chg="add mod">
          <ac:chgData name="Tim Cook" userId="d1c7cfb340f2c7ab" providerId="LiveId" clId="{1B4A4DE0-E4AD-41C3-96CB-62C6697983AB}" dt="2023-04-23T22:17:09.466" v="531" actId="1076"/>
          <ac:grpSpMkLst>
            <pc:docMk/>
            <pc:sldMk cId="2286992310" sldId="507"/>
            <ac:grpSpMk id="9" creationId="{C99BF650-6454-8553-960B-7DF2796BFCB1}"/>
          </ac:grpSpMkLst>
        </pc:grpChg>
        <pc:grpChg chg="add del mod">
          <ac:chgData name="Tim Cook" userId="d1c7cfb340f2c7ab" providerId="LiveId" clId="{1B4A4DE0-E4AD-41C3-96CB-62C6697983AB}" dt="2023-04-23T22:16:35.560" v="525" actId="478"/>
          <ac:grpSpMkLst>
            <pc:docMk/>
            <pc:sldMk cId="2286992310" sldId="507"/>
            <ac:grpSpMk id="20" creationId="{ECBE9014-5105-B96F-83A5-8C6076B78C81}"/>
          </ac:grpSpMkLst>
        </pc:grpChg>
        <pc:grpChg chg="add del mod">
          <ac:chgData name="Tim Cook" userId="d1c7cfb340f2c7ab" providerId="LiveId" clId="{1B4A4DE0-E4AD-41C3-96CB-62C6697983AB}" dt="2023-04-23T22:16:35.560" v="525" actId="478"/>
          <ac:grpSpMkLst>
            <pc:docMk/>
            <pc:sldMk cId="2286992310" sldId="507"/>
            <ac:grpSpMk id="26" creationId="{C347DC57-32A9-A9B0-D3C3-B8B598CB7BDF}"/>
          </ac:grpSpMkLst>
        </pc:grpChg>
        <pc:grpChg chg="add mod">
          <ac:chgData name="Tim Cook" userId="d1c7cfb340f2c7ab" providerId="LiveId" clId="{1B4A4DE0-E4AD-41C3-96CB-62C6697983AB}" dt="2023-04-23T22:17:09.466" v="531" actId="1076"/>
          <ac:grpSpMkLst>
            <pc:docMk/>
            <pc:sldMk cId="2286992310" sldId="507"/>
            <ac:grpSpMk id="37" creationId="{F559B2AF-ED6D-2DAA-59AE-96DB5CA07C27}"/>
          </ac:grpSpMkLst>
        </pc:grpChg>
        <pc:grpChg chg="add mod">
          <ac:chgData name="Tim Cook" userId="d1c7cfb340f2c7ab" providerId="LiveId" clId="{1B4A4DE0-E4AD-41C3-96CB-62C6697983AB}" dt="2023-04-23T22:17:09.466" v="531" actId="1076"/>
          <ac:grpSpMkLst>
            <pc:docMk/>
            <pc:sldMk cId="2286992310" sldId="507"/>
            <ac:grpSpMk id="43" creationId="{A4CDC657-F021-C639-08E5-F1E6703B024E}"/>
          </ac:grpSpMkLst>
        </pc:grpChg>
        <pc:grpChg chg="mod">
          <ac:chgData name="Tim Cook" userId="d1c7cfb340f2c7ab" providerId="LiveId" clId="{1B4A4DE0-E4AD-41C3-96CB-62C6697983AB}" dt="2023-04-23T23:24:40.912" v="556" actId="14100"/>
          <ac:grpSpMkLst>
            <pc:docMk/>
            <pc:sldMk cId="2286992310" sldId="507"/>
            <ac:grpSpMk id="80" creationId="{68A0E64C-3D30-221C-E1CD-D6D22A842A07}"/>
          </ac:grpSpMkLst>
        </pc:grpChg>
        <pc:inkChg chg="mod">
          <ac:chgData name="Tim Cook" userId="d1c7cfb340f2c7ab" providerId="LiveId" clId="{1B4A4DE0-E4AD-41C3-96CB-62C6697983AB}" dt="2023-04-23T22:16:10.252" v="516"/>
          <ac:inkMkLst>
            <pc:docMk/>
            <pc:sldMk cId="2286992310" sldId="507"/>
            <ac:inkMk id="4" creationId="{96240904-C67E-5302-5F41-C89BC60FE47A}"/>
          </ac:inkMkLst>
        </pc:inkChg>
        <pc:inkChg chg="mod">
          <ac:chgData name="Tim Cook" userId="d1c7cfb340f2c7ab" providerId="LiveId" clId="{1B4A4DE0-E4AD-41C3-96CB-62C6697983AB}" dt="2023-04-23T22:16:10.252" v="516"/>
          <ac:inkMkLst>
            <pc:docMk/>
            <pc:sldMk cId="2286992310" sldId="507"/>
            <ac:inkMk id="5" creationId="{C466A2BA-7E26-CEEC-239D-88366882405C}"/>
          </ac:inkMkLst>
        </pc:inkChg>
        <pc:inkChg chg="mod">
          <ac:chgData name="Tim Cook" userId="d1c7cfb340f2c7ab" providerId="LiveId" clId="{1B4A4DE0-E4AD-41C3-96CB-62C6697983AB}" dt="2023-04-23T22:16:10.252" v="516"/>
          <ac:inkMkLst>
            <pc:docMk/>
            <pc:sldMk cId="2286992310" sldId="507"/>
            <ac:inkMk id="6" creationId="{1B441000-94C1-44FE-A236-7AA18E6DD5EC}"/>
          </ac:inkMkLst>
        </pc:inkChg>
        <pc:inkChg chg="mod">
          <ac:chgData name="Tim Cook" userId="d1c7cfb340f2c7ab" providerId="LiveId" clId="{1B4A4DE0-E4AD-41C3-96CB-62C6697983AB}" dt="2023-04-23T22:16:10.252" v="516"/>
          <ac:inkMkLst>
            <pc:docMk/>
            <pc:sldMk cId="2286992310" sldId="507"/>
            <ac:inkMk id="7" creationId="{5D728DEF-F21E-C527-55E1-8B437A213F8F}"/>
          </ac:inkMkLst>
        </pc:inkChg>
        <pc:inkChg chg="mod">
          <ac:chgData name="Tim Cook" userId="d1c7cfb340f2c7ab" providerId="LiveId" clId="{1B4A4DE0-E4AD-41C3-96CB-62C6697983AB}" dt="2023-04-23T22:16:10.252" v="516"/>
          <ac:inkMkLst>
            <pc:docMk/>
            <pc:sldMk cId="2286992310" sldId="507"/>
            <ac:inkMk id="8" creationId="{41760B30-289A-0900-1533-26D317317AE6}"/>
          </ac:inkMkLst>
        </pc:inkChg>
        <pc:inkChg chg="mod">
          <ac:chgData name="Tim Cook" userId="d1c7cfb340f2c7ab" providerId="LiveId" clId="{1B4A4DE0-E4AD-41C3-96CB-62C6697983AB}" dt="2023-04-23T22:16:10.252" v="516"/>
          <ac:inkMkLst>
            <pc:docMk/>
            <pc:sldMk cId="2286992310" sldId="507"/>
            <ac:inkMk id="10" creationId="{8AEBE3CE-BE9F-9374-AEC5-90FBF526093E}"/>
          </ac:inkMkLst>
        </pc:inkChg>
        <pc:inkChg chg="mod">
          <ac:chgData name="Tim Cook" userId="d1c7cfb340f2c7ab" providerId="LiveId" clId="{1B4A4DE0-E4AD-41C3-96CB-62C6697983AB}" dt="2023-04-23T22:16:10.252" v="516"/>
          <ac:inkMkLst>
            <pc:docMk/>
            <pc:sldMk cId="2286992310" sldId="507"/>
            <ac:inkMk id="11" creationId="{5C10285E-9408-592B-512E-0B99DDF0DC99}"/>
          </ac:inkMkLst>
        </pc:inkChg>
        <pc:inkChg chg="mod">
          <ac:chgData name="Tim Cook" userId="d1c7cfb340f2c7ab" providerId="LiveId" clId="{1B4A4DE0-E4AD-41C3-96CB-62C6697983AB}" dt="2023-04-23T22:16:10.252" v="516"/>
          <ac:inkMkLst>
            <pc:docMk/>
            <pc:sldMk cId="2286992310" sldId="507"/>
            <ac:inkMk id="12" creationId="{65081E38-87E6-B7FE-F429-2963E436A23D}"/>
          </ac:inkMkLst>
        </pc:inkChg>
        <pc:inkChg chg="mod">
          <ac:chgData name="Tim Cook" userId="d1c7cfb340f2c7ab" providerId="LiveId" clId="{1B4A4DE0-E4AD-41C3-96CB-62C6697983AB}" dt="2023-04-23T22:16:10.252" v="516"/>
          <ac:inkMkLst>
            <pc:docMk/>
            <pc:sldMk cId="2286992310" sldId="507"/>
            <ac:inkMk id="13" creationId="{99EED50C-99A7-891D-7E66-E31303FA981D}"/>
          </ac:inkMkLst>
        </pc:inkChg>
        <pc:inkChg chg="mod">
          <ac:chgData name="Tim Cook" userId="d1c7cfb340f2c7ab" providerId="LiveId" clId="{1B4A4DE0-E4AD-41C3-96CB-62C6697983AB}" dt="2023-04-23T22:16:10.252" v="516"/>
          <ac:inkMkLst>
            <pc:docMk/>
            <pc:sldMk cId="2286992310" sldId="507"/>
            <ac:inkMk id="14" creationId="{0F3EEBF2-91DC-B29B-2A2A-CB6D994917D1}"/>
          </ac:inkMkLst>
        </pc:inkChg>
        <pc:inkChg chg="mod">
          <ac:chgData name="Tim Cook" userId="d1c7cfb340f2c7ab" providerId="LiveId" clId="{1B4A4DE0-E4AD-41C3-96CB-62C6697983AB}" dt="2023-04-23T22:16:10.252" v="516"/>
          <ac:inkMkLst>
            <pc:docMk/>
            <pc:sldMk cId="2286992310" sldId="507"/>
            <ac:inkMk id="15" creationId="{DD097E72-3933-EC5F-88CC-9526DD777F42}"/>
          </ac:inkMkLst>
        </pc:inkChg>
        <pc:inkChg chg="mod">
          <ac:chgData name="Tim Cook" userId="d1c7cfb340f2c7ab" providerId="LiveId" clId="{1B4A4DE0-E4AD-41C3-96CB-62C6697983AB}" dt="2023-04-23T22:16:10.252" v="516"/>
          <ac:inkMkLst>
            <pc:docMk/>
            <pc:sldMk cId="2286992310" sldId="507"/>
            <ac:inkMk id="16" creationId="{2270AAE7-95FC-1614-A3A1-4280A6A6D98C}"/>
          </ac:inkMkLst>
        </pc:inkChg>
        <pc:inkChg chg="mod">
          <ac:chgData name="Tim Cook" userId="d1c7cfb340f2c7ab" providerId="LiveId" clId="{1B4A4DE0-E4AD-41C3-96CB-62C6697983AB}" dt="2023-04-23T22:16:10.252" v="516"/>
          <ac:inkMkLst>
            <pc:docMk/>
            <pc:sldMk cId="2286992310" sldId="507"/>
            <ac:inkMk id="17" creationId="{DFCAB41A-4697-73E3-F6DD-D72D9C0E5F20}"/>
          </ac:inkMkLst>
        </pc:inkChg>
        <pc:inkChg chg="add mod">
          <ac:chgData name="Tim Cook" userId="d1c7cfb340f2c7ab" providerId="LiveId" clId="{1B4A4DE0-E4AD-41C3-96CB-62C6697983AB}" dt="2023-04-23T22:17:09.466" v="531" actId="1076"/>
          <ac:inkMkLst>
            <pc:docMk/>
            <pc:sldMk cId="2286992310" sldId="507"/>
            <ac:inkMk id="18" creationId="{98052F15-D9FB-9367-ED72-3F5AF8FE5FE4}"/>
          </ac:inkMkLst>
        </pc:inkChg>
        <pc:inkChg chg="add mod">
          <ac:chgData name="Tim Cook" userId="d1c7cfb340f2c7ab" providerId="LiveId" clId="{1B4A4DE0-E4AD-41C3-96CB-62C6697983AB}" dt="2023-04-23T22:17:09.466" v="531" actId="1076"/>
          <ac:inkMkLst>
            <pc:docMk/>
            <pc:sldMk cId="2286992310" sldId="507"/>
            <ac:inkMk id="19" creationId="{F8B4D209-52B7-D4CF-C3B8-C25FC4426C70}"/>
          </ac:inkMkLst>
        </pc:inkChg>
        <pc:inkChg chg="mod">
          <ac:chgData name="Tim Cook" userId="d1c7cfb340f2c7ab" providerId="LiveId" clId="{1B4A4DE0-E4AD-41C3-96CB-62C6697983AB}" dt="2023-04-23T22:16:18.124" v="518"/>
          <ac:inkMkLst>
            <pc:docMk/>
            <pc:sldMk cId="2286992310" sldId="507"/>
            <ac:inkMk id="21" creationId="{F573DD01-A267-7864-5D2F-1FCB632DAB28}"/>
          </ac:inkMkLst>
        </pc:inkChg>
        <pc:inkChg chg="mod">
          <ac:chgData name="Tim Cook" userId="d1c7cfb340f2c7ab" providerId="LiveId" clId="{1B4A4DE0-E4AD-41C3-96CB-62C6697983AB}" dt="2023-04-23T22:16:18.124" v="518"/>
          <ac:inkMkLst>
            <pc:docMk/>
            <pc:sldMk cId="2286992310" sldId="507"/>
            <ac:inkMk id="22" creationId="{8996B7BD-4E2F-8716-765F-3A858D598103}"/>
          </ac:inkMkLst>
        </pc:inkChg>
        <pc:inkChg chg="mod">
          <ac:chgData name="Tim Cook" userId="d1c7cfb340f2c7ab" providerId="LiveId" clId="{1B4A4DE0-E4AD-41C3-96CB-62C6697983AB}" dt="2023-04-23T22:16:18.124" v="518"/>
          <ac:inkMkLst>
            <pc:docMk/>
            <pc:sldMk cId="2286992310" sldId="507"/>
            <ac:inkMk id="23" creationId="{D510737D-312B-9EBD-B62D-BBAAC87726CA}"/>
          </ac:inkMkLst>
        </pc:inkChg>
        <pc:inkChg chg="mod">
          <ac:chgData name="Tim Cook" userId="d1c7cfb340f2c7ab" providerId="LiveId" clId="{1B4A4DE0-E4AD-41C3-96CB-62C6697983AB}" dt="2023-04-23T22:16:18.124" v="518"/>
          <ac:inkMkLst>
            <pc:docMk/>
            <pc:sldMk cId="2286992310" sldId="507"/>
            <ac:inkMk id="24" creationId="{2A4DAE13-8CBA-6635-9D48-F7BA51CECAE5}"/>
          </ac:inkMkLst>
        </pc:inkChg>
        <pc:inkChg chg="mod">
          <ac:chgData name="Tim Cook" userId="d1c7cfb340f2c7ab" providerId="LiveId" clId="{1B4A4DE0-E4AD-41C3-96CB-62C6697983AB}" dt="2023-04-23T22:16:18.124" v="518"/>
          <ac:inkMkLst>
            <pc:docMk/>
            <pc:sldMk cId="2286992310" sldId="507"/>
            <ac:inkMk id="25" creationId="{3212B376-1661-EB4C-4F03-ABE9BD01A5E5}"/>
          </ac:inkMkLst>
        </pc:inkChg>
        <pc:inkChg chg="mod">
          <ac:chgData name="Tim Cook" userId="d1c7cfb340f2c7ab" providerId="LiveId" clId="{1B4A4DE0-E4AD-41C3-96CB-62C6697983AB}" dt="2023-04-23T22:16:18.124" v="518"/>
          <ac:inkMkLst>
            <pc:docMk/>
            <pc:sldMk cId="2286992310" sldId="507"/>
            <ac:inkMk id="27" creationId="{B3050B2A-08A2-8926-6FC5-1EAFDF83C9FF}"/>
          </ac:inkMkLst>
        </pc:inkChg>
        <pc:inkChg chg="mod">
          <ac:chgData name="Tim Cook" userId="d1c7cfb340f2c7ab" providerId="LiveId" clId="{1B4A4DE0-E4AD-41C3-96CB-62C6697983AB}" dt="2023-04-23T22:16:18.124" v="518"/>
          <ac:inkMkLst>
            <pc:docMk/>
            <pc:sldMk cId="2286992310" sldId="507"/>
            <ac:inkMk id="28" creationId="{572515FF-FCA4-872F-6BBA-DC0FEC0C5C64}"/>
          </ac:inkMkLst>
        </pc:inkChg>
        <pc:inkChg chg="mod">
          <ac:chgData name="Tim Cook" userId="d1c7cfb340f2c7ab" providerId="LiveId" clId="{1B4A4DE0-E4AD-41C3-96CB-62C6697983AB}" dt="2023-04-23T22:16:18.124" v="518"/>
          <ac:inkMkLst>
            <pc:docMk/>
            <pc:sldMk cId="2286992310" sldId="507"/>
            <ac:inkMk id="29" creationId="{0F3FAA14-3E96-2C6D-E143-60A3D5CE2B77}"/>
          </ac:inkMkLst>
        </pc:inkChg>
        <pc:inkChg chg="mod">
          <ac:chgData name="Tim Cook" userId="d1c7cfb340f2c7ab" providerId="LiveId" clId="{1B4A4DE0-E4AD-41C3-96CB-62C6697983AB}" dt="2023-04-23T22:16:18.124" v="518"/>
          <ac:inkMkLst>
            <pc:docMk/>
            <pc:sldMk cId="2286992310" sldId="507"/>
            <ac:inkMk id="30" creationId="{3C9426D8-A28E-3507-4B7E-A7163AA6F635}"/>
          </ac:inkMkLst>
        </pc:inkChg>
        <pc:inkChg chg="mod">
          <ac:chgData name="Tim Cook" userId="d1c7cfb340f2c7ab" providerId="LiveId" clId="{1B4A4DE0-E4AD-41C3-96CB-62C6697983AB}" dt="2023-04-23T22:16:18.124" v="518"/>
          <ac:inkMkLst>
            <pc:docMk/>
            <pc:sldMk cId="2286992310" sldId="507"/>
            <ac:inkMk id="31" creationId="{A347766C-1A5B-7A6B-AD87-6587B1D2562A}"/>
          </ac:inkMkLst>
        </pc:inkChg>
        <pc:inkChg chg="mod">
          <ac:chgData name="Tim Cook" userId="d1c7cfb340f2c7ab" providerId="LiveId" clId="{1B4A4DE0-E4AD-41C3-96CB-62C6697983AB}" dt="2023-04-23T22:16:18.124" v="518"/>
          <ac:inkMkLst>
            <pc:docMk/>
            <pc:sldMk cId="2286992310" sldId="507"/>
            <ac:inkMk id="32" creationId="{EEE97760-13D1-4A3C-FF0E-B4A2E96101C7}"/>
          </ac:inkMkLst>
        </pc:inkChg>
        <pc:inkChg chg="mod">
          <ac:chgData name="Tim Cook" userId="d1c7cfb340f2c7ab" providerId="LiveId" clId="{1B4A4DE0-E4AD-41C3-96CB-62C6697983AB}" dt="2023-04-23T22:16:18.124" v="518"/>
          <ac:inkMkLst>
            <pc:docMk/>
            <pc:sldMk cId="2286992310" sldId="507"/>
            <ac:inkMk id="33" creationId="{A99C68EC-536C-8493-E1DC-5380BD23446F}"/>
          </ac:inkMkLst>
        </pc:inkChg>
        <pc:inkChg chg="mod">
          <ac:chgData name="Tim Cook" userId="d1c7cfb340f2c7ab" providerId="LiveId" clId="{1B4A4DE0-E4AD-41C3-96CB-62C6697983AB}" dt="2023-04-23T22:16:18.124" v="518"/>
          <ac:inkMkLst>
            <pc:docMk/>
            <pc:sldMk cId="2286992310" sldId="507"/>
            <ac:inkMk id="34" creationId="{2007D0E2-DCF1-099F-A163-26759DC09718}"/>
          </ac:inkMkLst>
        </pc:inkChg>
        <pc:inkChg chg="add del mod">
          <ac:chgData name="Tim Cook" userId="d1c7cfb340f2c7ab" providerId="LiveId" clId="{1B4A4DE0-E4AD-41C3-96CB-62C6697983AB}" dt="2023-04-23T22:16:35.560" v="525" actId="478"/>
          <ac:inkMkLst>
            <pc:docMk/>
            <pc:sldMk cId="2286992310" sldId="507"/>
            <ac:inkMk id="35" creationId="{3A236EBE-F4B5-2E79-9A9C-504F3864E16A}"/>
          </ac:inkMkLst>
        </pc:inkChg>
        <pc:inkChg chg="add del mod">
          <ac:chgData name="Tim Cook" userId="d1c7cfb340f2c7ab" providerId="LiveId" clId="{1B4A4DE0-E4AD-41C3-96CB-62C6697983AB}" dt="2023-04-23T22:16:35.560" v="525" actId="478"/>
          <ac:inkMkLst>
            <pc:docMk/>
            <pc:sldMk cId="2286992310" sldId="507"/>
            <ac:inkMk id="36" creationId="{43DE230D-2FCD-CA0D-DC8C-B5208F74BCF4}"/>
          </ac:inkMkLst>
        </pc:inkChg>
        <pc:inkChg chg="mod">
          <ac:chgData name="Tim Cook" userId="d1c7cfb340f2c7ab" providerId="LiveId" clId="{1B4A4DE0-E4AD-41C3-96CB-62C6697983AB}" dt="2023-04-23T22:16:37.836" v="526"/>
          <ac:inkMkLst>
            <pc:docMk/>
            <pc:sldMk cId="2286992310" sldId="507"/>
            <ac:inkMk id="38" creationId="{FA014011-82D4-A76F-D95A-8DD770A529C8}"/>
          </ac:inkMkLst>
        </pc:inkChg>
        <pc:inkChg chg="mod">
          <ac:chgData name="Tim Cook" userId="d1c7cfb340f2c7ab" providerId="LiveId" clId="{1B4A4DE0-E4AD-41C3-96CB-62C6697983AB}" dt="2023-04-23T22:16:37.836" v="526"/>
          <ac:inkMkLst>
            <pc:docMk/>
            <pc:sldMk cId="2286992310" sldId="507"/>
            <ac:inkMk id="39" creationId="{52EC4E1F-4421-DD99-B813-368AA70338E9}"/>
          </ac:inkMkLst>
        </pc:inkChg>
        <pc:inkChg chg="mod">
          <ac:chgData name="Tim Cook" userId="d1c7cfb340f2c7ab" providerId="LiveId" clId="{1B4A4DE0-E4AD-41C3-96CB-62C6697983AB}" dt="2023-04-23T22:16:37.836" v="526"/>
          <ac:inkMkLst>
            <pc:docMk/>
            <pc:sldMk cId="2286992310" sldId="507"/>
            <ac:inkMk id="40" creationId="{DE30BF8C-606B-34CE-C9D2-833B9BD5A362}"/>
          </ac:inkMkLst>
        </pc:inkChg>
        <pc:inkChg chg="mod">
          <ac:chgData name="Tim Cook" userId="d1c7cfb340f2c7ab" providerId="LiveId" clId="{1B4A4DE0-E4AD-41C3-96CB-62C6697983AB}" dt="2023-04-23T22:16:37.836" v="526"/>
          <ac:inkMkLst>
            <pc:docMk/>
            <pc:sldMk cId="2286992310" sldId="507"/>
            <ac:inkMk id="41" creationId="{804FF4D2-1191-EC30-A6A3-8065D03F9680}"/>
          </ac:inkMkLst>
        </pc:inkChg>
        <pc:inkChg chg="mod">
          <ac:chgData name="Tim Cook" userId="d1c7cfb340f2c7ab" providerId="LiveId" clId="{1B4A4DE0-E4AD-41C3-96CB-62C6697983AB}" dt="2023-04-23T22:16:37.836" v="526"/>
          <ac:inkMkLst>
            <pc:docMk/>
            <pc:sldMk cId="2286992310" sldId="507"/>
            <ac:inkMk id="42" creationId="{6F18E3C2-C1CF-6800-0362-D481ECF239DE}"/>
          </ac:inkMkLst>
        </pc:inkChg>
        <pc:inkChg chg="mod">
          <ac:chgData name="Tim Cook" userId="d1c7cfb340f2c7ab" providerId="LiveId" clId="{1B4A4DE0-E4AD-41C3-96CB-62C6697983AB}" dt="2023-04-23T22:16:37.836" v="526"/>
          <ac:inkMkLst>
            <pc:docMk/>
            <pc:sldMk cId="2286992310" sldId="507"/>
            <ac:inkMk id="44" creationId="{585ED0F2-686B-0879-624F-7B9D7515E582}"/>
          </ac:inkMkLst>
        </pc:inkChg>
        <pc:inkChg chg="mod">
          <ac:chgData name="Tim Cook" userId="d1c7cfb340f2c7ab" providerId="LiveId" clId="{1B4A4DE0-E4AD-41C3-96CB-62C6697983AB}" dt="2023-04-23T22:16:37.836" v="526"/>
          <ac:inkMkLst>
            <pc:docMk/>
            <pc:sldMk cId="2286992310" sldId="507"/>
            <ac:inkMk id="45" creationId="{A43D71EF-0A2A-F9B7-3FE2-04D7183C7A9A}"/>
          </ac:inkMkLst>
        </pc:inkChg>
        <pc:inkChg chg="mod">
          <ac:chgData name="Tim Cook" userId="d1c7cfb340f2c7ab" providerId="LiveId" clId="{1B4A4DE0-E4AD-41C3-96CB-62C6697983AB}" dt="2023-04-23T22:16:37.836" v="526"/>
          <ac:inkMkLst>
            <pc:docMk/>
            <pc:sldMk cId="2286992310" sldId="507"/>
            <ac:inkMk id="46" creationId="{75446F11-6BAA-A457-5DE8-C22DF7C5DDB8}"/>
          </ac:inkMkLst>
        </pc:inkChg>
        <pc:inkChg chg="mod">
          <ac:chgData name="Tim Cook" userId="d1c7cfb340f2c7ab" providerId="LiveId" clId="{1B4A4DE0-E4AD-41C3-96CB-62C6697983AB}" dt="2023-04-23T22:16:37.836" v="526"/>
          <ac:inkMkLst>
            <pc:docMk/>
            <pc:sldMk cId="2286992310" sldId="507"/>
            <ac:inkMk id="47" creationId="{7415ED9E-65AA-7681-D3E5-474606C26F52}"/>
          </ac:inkMkLst>
        </pc:inkChg>
        <pc:inkChg chg="mod">
          <ac:chgData name="Tim Cook" userId="d1c7cfb340f2c7ab" providerId="LiveId" clId="{1B4A4DE0-E4AD-41C3-96CB-62C6697983AB}" dt="2023-04-23T22:16:37.836" v="526"/>
          <ac:inkMkLst>
            <pc:docMk/>
            <pc:sldMk cId="2286992310" sldId="507"/>
            <ac:inkMk id="48" creationId="{D72241DB-8143-5F3A-4A4D-71B08157B211}"/>
          </ac:inkMkLst>
        </pc:inkChg>
        <pc:inkChg chg="mod">
          <ac:chgData name="Tim Cook" userId="d1c7cfb340f2c7ab" providerId="LiveId" clId="{1B4A4DE0-E4AD-41C3-96CB-62C6697983AB}" dt="2023-04-23T22:16:37.836" v="526"/>
          <ac:inkMkLst>
            <pc:docMk/>
            <pc:sldMk cId="2286992310" sldId="507"/>
            <ac:inkMk id="49" creationId="{30B5174E-448D-92F9-D05F-6F8F30085000}"/>
          </ac:inkMkLst>
        </pc:inkChg>
        <pc:inkChg chg="mod">
          <ac:chgData name="Tim Cook" userId="d1c7cfb340f2c7ab" providerId="LiveId" clId="{1B4A4DE0-E4AD-41C3-96CB-62C6697983AB}" dt="2023-04-23T22:16:37.836" v="526"/>
          <ac:inkMkLst>
            <pc:docMk/>
            <pc:sldMk cId="2286992310" sldId="507"/>
            <ac:inkMk id="50" creationId="{D72ABB74-F94B-9512-10A5-4281067D2C09}"/>
          </ac:inkMkLst>
        </pc:inkChg>
        <pc:inkChg chg="mod">
          <ac:chgData name="Tim Cook" userId="d1c7cfb340f2c7ab" providerId="LiveId" clId="{1B4A4DE0-E4AD-41C3-96CB-62C6697983AB}" dt="2023-04-23T22:16:37.836" v="526"/>
          <ac:inkMkLst>
            <pc:docMk/>
            <pc:sldMk cId="2286992310" sldId="507"/>
            <ac:inkMk id="51" creationId="{3D746F75-1208-712D-9277-B35955C1ED88}"/>
          </ac:inkMkLst>
        </pc:inkChg>
        <pc:inkChg chg="add mod">
          <ac:chgData name="Tim Cook" userId="d1c7cfb340f2c7ab" providerId="LiveId" clId="{1B4A4DE0-E4AD-41C3-96CB-62C6697983AB}" dt="2023-04-23T22:17:09.466" v="531" actId="1076"/>
          <ac:inkMkLst>
            <pc:docMk/>
            <pc:sldMk cId="2286992310" sldId="507"/>
            <ac:inkMk id="52" creationId="{AEE359BE-4C29-5D69-81DA-2C3C49150BEC}"/>
          </ac:inkMkLst>
        </pc:inkChg>
        <pc:inkChg chg="add mod">
          <ac:chgData name="Tim Cook" userId="d1c7cfb340f2c7ab" providerId="LiveId" clId="{1B4A4DE0-E4AD-41C3-96CB-62C6697983AB}" dt="2023-04-23T22:17:09.466" v="531" actId="1076"/>
          <ac:inkMkLst>
            <pc:docMk/>
            <pc:sldMk cId="2286992310" sldId="507"/>
            <ac:inkMk id="53" creationId="{54AB3D9E-8523-8C8B-58C0-C57EBE217AB0}"/>
          </ac:inkMkLst>
        </pc:inkChg>
        <pc:cxnChg chg="add mod">
          <ac:chgData name="Tim Cook" userId="d1c7cfb340f2c7ab" providerId="LiveId" clId="{1B4A4DE0-E4AD-41C3-96CB-62C6697983AB}" dt="2023-04-23T22:17:27.520" v="535" actId="1076"/>
          <ac:cxnSpMkLst>
            <pc:docMk/>
            <pc:sldMk cId="2286992310" sldId="507"/>
            <ac:cxnSpMk id="54" creationId="{7F36EA68-5297-FE3F-A489-E599D2B8A0A9}"/>
          </ac:cxnSpMkLst>
        </pc:cxnChg>
        <pc:cxnChg chg="add mod">
          <ac:chgData name="Tim Cook" userId="d1c7cfb340f2c7ab" providerId="LiveId" clId="{1B4A4DE0-E4AD-41C3-96CB-62C6697983AB}" dt="2023-04-23T22:17:18.793" v="534" actId="1076"/>
          <ac:cxnSpMkLst>
            <pc:docMk/>
            <pc:sldMk cId="2286992310" sldId="507"/>
            <ac:cxnSpMk id="55" creationId="{25CBABB5-7372-1696-83B9-C0CBBFC3C3D5}"/>
          </ac:cxnSpMkLst>
        </pc:cxnChg>
      </pc:sldChg>
      <pc:sldChg chg="delSp modSp new mod">
        <pc:chgData name="Tim Cook" userId="d1c7cfb340f2c7ab" providerId="LiveId" clId="{1B4A4DE0-E4AD-41C3-96CB-62C6697983AB}" dt="2023-04-23T23:50:55.059" v="579" actId="1076"/>
        <pc:sldMkLst>
          <pc:docMk/>
          <pc:sldMk cId="809980766" sldId="508"/>
        </pc:sldMkLst>
        <pc:spChg chg="mod">
          <ac:chgData name="Tim Cook" userId="d1c7cfb340f2c7ab" providerId="LiveId" clId="{1B4A4DE0-E4AD-41C3-96CB-62C6697983AB}" dt="2023-04-23T23:50:49.876" v="577" actId="1076"/>
          <ac:spMkLst>
            <pc:docMk/>
            <pc:sldMk cId="809980766" sldId="508"/>
            <ac:spMk id="2" creationId="{34C3F1C4-482F-E77F-A9E9-6FFF41CB5E15}"/>
          </ac:spMkLst>
        </pc:spChg>
        <pc:spChg chg="del">
          <ac:chgData name="Tim Cook" userId="d1c7cfb340f2c7ab" providerId="LiveId" clId="{1B4A4DE0-E4AD-41C3-96CB-62C6697983AB}" dt="2023-04-23T21:34:59.654" v="371" actId="21"/>
          <ac:spMkLst>
            <pc:docMk/>
            <pc:sldMk cId="809980766" sldId="508"/>
            <ac:spMk id="3" creationId="{ECD946DA-DF27-2F75-3587-940AB4D9D948}"/>
          </ac:spMkLst>
        </pc:spChg>
        <pc:grpChg chg="mod">
          <ac:chgData name="Tim Cook" userId="d1c7cfb340f2c7ab" providerId="LiveId" clId="{1B4A4DE0-E4AD-41C3-96CB-62C6697983AB}" dt="2023-04-23T23:50:52.697" v="578" actId="1076"/>
          <ac:grpSpMkLst>
            <pc:docMk/>
            <pc:sldMk cId="809980766" sldId="508"/>
            <ac:grpSpMk id="33" creationId="{08B46F9B-07BB-5AD9-689E-E40F6E533AE1}"/>
          </ac:grpSpMkLst>
        </pc:grpChg>
        <pc:grpChg chg="mod">
          <ac:chgData name="Tim Cook" userId="d1c7cfb340f2c7ab" providerId="LiveId" clId="{1B4A4DE0-E4AD-41C3-96CB-62C6697983AB}" dt="2023-04-23T23:50:52.697" v="578" actId="1076"/>
          <ac:grpSpMkLst>
            <pc:docMk/>
            <pc:sldMk cId="809980766" sldId="508"/>
            <ac:grpSpMk id="34" creationId="{998181BD-61C7-ECAA-058B-02EFF9CB422A}"/>
          </ac:grpSpMkLst>
        </pc:grpChg>
        <pc:grpChg chg="mod">
          <ac:chgData name="Tim Cook" userId="d1c7cfb340f2c7ab" providerId="LiveId" clId="{1B4A4DE0-E4AD-41C3-96CB-62C6697983AB}" dt="2023-04-23T23:50:52.697" v="578" actId="1076"/>
          <ac:grpSpMkLst>
            <pc:docMk/>
            <pc:sldMk cId="809980766" sldId="508"/>
            <ac:grpSpMk id="35" creationId="{78B6B87F-9038-E3DA-B9BF-1A80F3C27E1F}"/>
          </ac:grpSpMkLst>
        </pc:grpChg>
        <pc:inkChg chg="mod">
          <ac:chgData name="Tim Cook" userId="d1c7cfb340f2c7ab" providerId="LiveId" clId="{1B4A4DE0-E4AD-41C3-96CB-62C6697983AB}" dt="2023-04-23T23:50:55.059" v="579" actId="1076"/>
          <ac:inkMkLst>
            <pc:docMk/>
            <pc:sldMk cId="809980766" sldId="508"/>
            <ac:inkMk id="36" creationId="{AD754963-C814-F2BC-6625-4DA16BB0B7A2}"/>
          </ac:inkMkLst>
        </pc:inkChg>
      </pc:sldChg>
      <pc:sldChg chg="addSp delSp modSp del mod">
        <pc:chgData name="Tim Cook" userId="d1c7cfb340f2c7ab" providerId="LiveId" clId="{1B4A4DE0-E4AD-41C3-96CB-62C6697983AB}" dt="2023-04-23T23:50:22.196" v="574" actId="2696"/>
        <pc:sldMkLst>
          <pc:docMk/>
          <pc:sldMk cId="748149204" sldId="509"/>
        </pc:sldMkLst>
        <pc:spChg chg="del">
          <ac:chgData name="Tim Cook" userId="d1c7cfb340f2c7ab" providerId="LiveId" clId="{1B4A4DE0-E4AD-41C3-96CB-62C6697983AB}" dt="2023-04-23T21:34:56.366" v="370" actId="21"/>
          <ac:spMkLst>
            <pc:docMk/>
            <pc:sldMk cId="748149204" sldId="509"/>
            <ac:spMk id="3" creationId="{ECD946DA-DF27-2F75-3587-940AB4D9D948}"/>
          </ac:spMkLst>
        </pc:spChg>
        <pc:picChg chg="add mod">
          <ac:chgData name="Tim Cook" userId="d1c7cfb340f2c7ab" providerId="LiveId" clId="{1B4A4DE0-E4AD-41C3-96CB-62C6697983AB}" dt="2023-04-23T23:48:56.049" v="560" actId="1076"/>
          <ac:picMkLst>
            <pc:docMk/>
            <pc:sldMk cId="748149204" sldId="509"/>
            <ac:picMk id="49" creationId="{11B91196-DD76-93B3-9459-927ED818A612}"/>
          </ac:picMkLst>
        </pc:picChg>
      </pc:sldChg>
      <pc:sldChg chg="addSp delSp modSp new mod">
        <pc:chgData name="Tim Cook" userId="d1c7cfb340f2c7ab" providerId="LiveId" clId="{1B4A4DE0-E4AD-41C3-96CB-62C6697983AB}" dt="2023-04-23T22:14:29.788" v="495" actId="1076"/>
        <pc:sldMkLst>
          <pc:docMk/>
          <pc:sldMk cId="2472419421" sldId="510"/>
        </pc:sldMkLst>
        <pc:spChg chg="mod">
          <ac:chgData name="Tim Cook" userId="d1c7cfb340f2c7ab" providerId="LiveId" clId="{1B4A4DE0-E4AD-41C3-96CB-62C6697983AB}" dt="2023-04-23T22:02:04.583" v="492" actId="20577"/>
          <ac:spMkLst>
            <pc:docMk/>
            <pc:sldMk cId="2472419421" sldId="510"/>
            <ac:spMk id="2" creationId="{E5BEB28B-074C-B0A4-D1AF-E3079E958F17}"/>
          </ac:spMkLst>
        </pc:spChg>
        <pc:spChg chg="del">
          <ac:chgData name="Tim Cook" userId="d1c7cfb340f2c7ab" providerId="LiveId" clId="{1B4A4DE0-E4AD-41C3-96CB-62C6697983AB}" dt="2023-04-23T22:02:07.378" v="493" actId="21"/>
          <ac:spMkLst>
            <pc:docMk/>
            <pc:sldMk cId="2472419421" sldId="510"/>
            <ac:spMk id="3" creationId="{E6E7ABFB-7635-A9D1-92B7-CD39FE642539}"/>
          </ac:spMkLst>
        </pc:spChg>
        <pc:grpChg chg="add mod">
          <ac:chgData name="Tim Cook" userId="d1c7cfb340f2c7ab" providerId="LiveId" clId="{1B4A4DE0-E4AD-41C3-96CB-62C6697983AB}" dt="2023-04-23T22:14:29.788" v="495" actId="1076"/>
          <ac:grpSpMkLst>
            <pc:docMk/>
            <pc:sldMk cId="2472419421" sldId="510"/>
            <ac:grpSpMk id="4" creationId="{1C3896C1-1361-16A1-79F7-B7837EB35734}"/>
          </ac:grpSpMkLst>
        </pc:grpChg>
        <pc:grpChg chg="add mod">
          <ac:chgData name="Tim Cook" userId="d1c7cfb340f2c7ab" providerId="LiveId" clId="{1B4A4DE0-E4AD-41C3-96CB-62C6697983AB}" dt="2023-04-23T22:14:29.788" v="495" actId="1076"/>
          <ac:grpSpMkLst>
            <pc:docMk/>
            <pc:sldMk cId="2472419421" sldId="510"/>
            <ac:grpSpMk id="10" creationId="{6259A8EE-7042-40A7-9A69-10D5AA68E662}"/>
          </ac:grpSpMkLst>
        </pc:grpChg>
        <pc:inkChg chg="mod">
          <ac:chgData name="Tim Cook" userId="d1c7cfb340f2c7ab" providerId="LiveId" clId="{1B4A4DE0-E4AD-41C3-96CB-62C6697983AB}" dt="2023-04-23T22:14:25.203" v="494"/>
          <ac:inkMkLst>
            <pc:docMk/>
            <pc:sldMk cId="2472419421" sldId="510"/>
            <ac:inkMk id="5" creationId="{328134F6-93CA-D80F-2768-2CDEDD654A81}"/>
          </ac:inkMkLst>
        </pc:inkChg>
        <pc:inkChg chg="mod">
          <ac:chgData name="Tim Cook" userId="d1c7cfb340f2c7ab" providerId="LiveId" clId="{1B4A4DE0-E4AD-41C3-96CB-62C6697983AB}" dt="2023-04-23T22:14:25.203" v="494"/>
          <ac:inkMkLst>
            <pc:docMk/>
            <pc:sldMk cId="2472419421" sldId="510"/>
            <ac:inkMk id="6" creationId="{9EEE1584-7FC5-2D6E-0559-BAE359B0B947}"/>
          </ac:inkMkLst>
        </pc:inkChg>
        <pc:inkChg chg="mod">
          <ac:chgData name="Tim Cook" userId="d1c7cfb340f2c7ab" providerId="LiveId" clId="{1B4A4DE0-E4AD-41C3-96CB-62C6697983AB}" dt="2023-04-23T22:14:25.203" v="494"/>
          <ac:inkMkLst>
            <pc:docMk/>
            <pc:sldMk cId="2472419421" sldId="510"/>
            <ac:inkMk id="7" creationId="{F6850F57-CF13-6678-A3A7-DC1FA3D49E0D}"/>
          </ac:inkMkLst>
        </pc:inkChg>
        <pc:inkChg chg="mod">
          <ac:chgData name="Tim Cook" userId="d1c7cfb340f2c7ab" providerId="LiveId" clId="{1B4A4DE0-E4AD-41C3-96CB-62C6697983AB}" dt="2023-04-23T22:14:25.203" v="494"/>
          <ac:inkMkLst>
            <pc:docMk/>
            <pc:sldMk cId="2472419421" sldId="510"/>
            <ac:inkMk id="8" creationId="{EA01DAD1-01A3-91A5-63AA-17E55446F055}"/>
          </ac:inkMkLst>
        </pc:inkChg>
        <pc:inkChg chg="mod">
          <ac:chgData name="Tim Cook" userId="d1c7cfb340f2c7ab" providerId="LiveId" clId="{1B4A4DE0-E4AD-41C3-96CB-62C6697983AB}" dt="2023-04-23T22:14:25.203" v="494"/>
          <ac:inkMkLst>
            <pc:docMk/>
            <pc:sldMk cId="2472419421" sldId="510"/>
            <ac:inkMk id="9" creationId="{F32FF505-09BF-E8BF-FC74-BEF5AFC93308}"/>
          </ac:inkMkLst>
        </pc:inkChg>
        <pc:inkChg chg="mod">
          <ac:chgData name="Tim Cook" userId="d1c7cfb340f2c7ab" providerId="LiveId" clId="{1B4A4DE0-E4AD-41C3-96CB-62C6697983AB}" dt="2023-04-23T22:14:25.203" v="494"/>
          <ac:inkMkLst>
            <pc:docMk/>
            <pc:sldMk cId="2472419421" sldId="510"/>
            <ac:inkMk id="11" creationId="{6671D886-245E-E3DD-74D5-E07A7C3FC8E0}"/>
          </ac:inkMkLst>
        </pc:inkChg>
        <pc:inkChg chg="mod">
          <ac:chgData name="Tim Cook" userId="d1c7cfb340f2c7ab" providerId="LiveId" clId="{1B4A4DE0-E4AD-41C3-96CB-62C6697983AB}" dt="2023-04-23T22:14:25.203" v="494"/>
          <ac:inkMkLst>
            <pc:docMk/>
            <pc:sldMk cId="2472419421" sldId="510"/>
            <ac:inkMk id="12" creationId="{B5EEAD9A-4EF1-5A2C-E205-DE5EC8CCE202}"/>
          </ac:inkMkLst>
        </pc:inkChg>
        <pc:inkChg chg="mod">
          <ac:chgData name="Tim Cook" userId="d1c7cfb340f2c7ab" providerId="LiveId" clId="{1B4A4DE0-E4AD-41C3-96CB-62C6697983AB}" dt="2023-04-23T22:14:25.203" v="494"/>
          <ac:inkMkLst>
            <pc:docMk/>
            <pc:sldMk cId="2472419421" sldId="510"/>
            <ac:inkMk id="13" creationId="{9FDA4078-D9F6-7E4F-B4C2-A0B05447CF8D}"/>
          </ac:inkMkLst>
        </pc:inkChg>
        <pc:inkChg chg="mod">
          <ac:chgData name="Tim Cook" userId="d1c7cfb340f2c7ab" providerId="LiveId" clId="{1B4A4DE0-E4AD-41C3-96CB-62C6697983AB}" dt="2023-04-23T22:14:25.203" v="494"/>
          <ac:inkMkLst>
            <pc:docMk/>
            <pc:sldMk cId="2472419421" sldId="510"/>
            <ac:inkMk id="14" creationId="{2FCC224D-C45D-DA21-077C-5AEFAAF5897A}"/>
          </ac:inkMkLst>
        </pc:inkChg>
        <pc:inkChg chg="mod">
          <ac:chgData name="Tim Cook" userId="d1c7cfb340f2c7ab" providerId="LiveId" clId="{1B4A4DE0-E4AD-41C3-96CB-62C6697983AB}" dt="2023-04-23T22:14:25.203" v="494"/>
          <ac:inkMkLst>
            <pc:docMk/>
            <pc:sldMk cId="2472419421" sldId="510"/>
            <ac:inkMk id="15" creationId="{C51BEE64-4F65-4D69-F066-136FF4B33409}"/>
          </ac:inkMkLst>
        </pc:inkChg>
        <pc:inkChg chg="mod">
          <ac:chgData name="Tim Cook" userId="d1c7cfb340f2c7ab" providerId="LiveId" clId="{1B4A4DE0-E4AD-41C3-96CB-62C6697983AB}" dt="2023-04-23T22:14:25.203" v="494"/>
          <ac:inkMkLst>
            <pc:docMk/>
            <pc:sldMk cId="2472419421" sldId="510"/>
            <ac:inkMk id="16" creationId="{BA208EDD-3AAD-FF81-A6AE-42BF04CAB8D8}"/>
          </ac:inkMkLst>
        </pc:inkChg>
        <pc:inkChg chg="mod">
          <ac:chgData name="Tim Cook" userId="d1c7cfb340f2c7ab" providerId="LiveId" clId="{1B4A4DE0-E4AD-41C3-96CB-62C6697983AB}" dt="2023-04-23T22:14:25.203" v="494"/>
          <ac:inkMkLst>
            <pc:docMk/>
            <pc:sldMk cId="2472419421" sldId="510"/>
            <ac:inkMk id="17" creationId="{6DD63D71-A55B-5252-1C89-B1731AC34F05}"/>
          </ac:inkMkLst>
        </pc:inkChg>
        <pc:inkChg chg="mod">
          <ac:chgData name="Tim Cook" userId="d1c7cfb340f2c7ab" providerId="LiveId" clId="{1B4A4DE0-E4AD-41C3-96CB-62C6697983AB}" dt="2023-04-23T22:14:25.203" v="494"/>
          <ac:inkMkLst>
            <pc:docMk/>
            <pc:sldMk cId="2472419421" sldId="510"/>
            <ac:inkMk id="18" creationId="{EA170352-2722-6946-9E88-EF8192F2B779}"/>
          </ac:inkMkLst>
        </pc:inkChg>
        <pc:inkChg chg="add mod">
          <ac:chgData name="Tim Cook" userId="d1c7cfb340f2c7ab" providerId="LiveId" clId="{1B4A4DE0-E4AD-41C3-96CB-62C6697983AB}" dt="2023-04-23T22:14:29.788" v="495" actId="1076"/>
          <ac:inkMkLst>
            <pc:docMk/>
            <pc:sldMk cId="2472419421" sldId="510"/>
            <ac:inkMk id="19" creationId="{556B827C-243A-9FE5-D417-79FAEF41302D}"/>
          </ac:inkMkLst>
        </pc:inkChg>
        <pc:inkChg chg="add mod">
          <ac:chgData name="Tim Cook" userId="d1c7cfb340f2c7ab" providerId="LiveId" clId="{1B4A4DE0-E4AD-41C3-96CB-62C6697983AB}" dt="2023-04-23T22:14:29.788" v="495" actId="1076"/>
          <ac:inkMkLst>
            <pc:docMk/>
            <pc:sldMk cId="2472419421" sldId="510"/>
            <ac:inkMk id="20" creationId="{034FC1A8-B7D4-9E14-00B2-B49223E9B9B5}"/>
          </ac:inkMkLst>
        </pc:inkChg>
      </pc:sldChg>
      <pc:sldChg chg="addSp modSp new del mod">
        <pc:chgData name="Tim Cook" userId="d1c7cfb340f2c7ab" providerId="LiveId" clId="{1B4A4DE0-E4AD-41C3-96CB-62C6697983AB}" dt="2023-04-23T23:50:24.136" v="575" actId="2696"/>
        <pc:sldMkLst>
          <pc:docMk/>
          <pc:sldMk cId="708916737" sldId="511"/>
        </pc:sldMkLst>
        <pc:spChg chg="add mod">
          <ac:chgData name="Tim Cook" userId="d1c7cfb340f2c7ab" providerId="LiveId" clId="{1B4A4DE0-E4AD-41C3-96CB-62C6697983AB}" dt="2023-04-23T23:49:37.323" v="572" actId="208"/>
          <ac:spMkLst>
            <pc:docMk/>
            <pc:sldMk cId="708916737" sldId="511"/>
            <ac:spMk id="6" creationId="{9F3FB175-F47C-43ED-270D-B68DFE0E41D2}"/>
          </ac:spMkLst>
        </pc:spChg>
        <pc:picChg chg="add mod">
          <ac:chgData name="Tim Cook" userId="d1c7cfb340f2c7ab" providerId="LiveId" clId="{1B4A4DE0-E4AD-41C3-96CB-62C6697983AB}" dt="2023-04-23T23:49:08.575" v="564" actId="1076"/>
          <ac:picMkLst>
            <pc:docMk/>
            <pc:sldMk cId="708916737" sldId="511"/>
            <ac:picMk id="5" creationId="{79BAC5D0-92F1-748B-B115-4B1D9DE00C56}"/>
          </ac:picMkLst>
        </pc:picChg>
      </pc:sldChg>
      <pc:sldChg chg="modSp add mod">
        <pc:chgData name="Tim Cook" userId="d1c7cfb340f2c7ab" providerId="LiveId" clId="{1B4A4DE0-E4AD-41C3-96CB-62C6697983AB}" dt="2023-04-23T23:51:02.594" v="580" actId="1076"/>
        <pc:sldMkLst>
          <pc:docMk/>
          <pc:sldMk cId="3877421200" sldId="512"/>
        </pc:sldMkLst>
        <pc:grpChg chg="mod">
          <ac:chgData name="Tim Cook" userId="d1c7cfb340f2c7ab" providerId="LiveId" clId="{1B4A4DE0-E4AD-41C3-96CB-62C6697983AB}" dt="2023-04-23T23:51:02.594" v="580" actId="1076"/>
          <ac:grpSpMkLst>
            <pc:docMk/>
            <pc:sldMk cId="3877421200" sldId="512"/>
            <ac:grpSpMk id="35" creationId="{3CBEB3EE-8491-069E-3F20-7D30DF6C4690}"/>
          </ac:grpSpMkLst>
        </pc:grpChg>
        <pc:inkChg chg="mod">
          <ac:chgData name="Tim Cook" userId="d1c7cfb340f2c7ab" providerId="LiveId" clId="{1B4A4DE0-E4AD-41C3-96CB-62C6697983AB}" dt="2023-04-23T23:51:02.594" v="580" actId="1076"/>
          <ac:inkMkLst>
            <pc:docMk/>
            <pc:sldMk cId="3877421200" sldId="512"/>
            <ac:inkMk id="36" creationId="{6A2F5002-C3B8-4330-3675-3491287DA12B}"/>
          </ac:inkMkLst>
        </pc:inkChg>
      </pc:sldChg>
      <pc:sldChg chg="new del">
        <pc:chgData name="Tim Cook" userId="d1c7cfb340f2c7ab" providerId="LiveId" clId="{1B4A4DE0-E4AD-41C3-96CB-62C6697983AB}" dt="2023-04-23T23:51:11.307" v="582" actId="2696"/>
        <pc:sldMkLst>
          <pc:docMk/>
          <pc:sldMk cId="4282733990" sldId="513"/>
        </pc:sldMkLst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F3BF5BB5-F14C-4010-8886-DED494A981FC}"/>
    <pc:docChg chg="undo custSel modSld">
      <pc:chgData name="Tim Cook" userId="d1c7cfb340f2c7ab" providerId="LiveId" clId="{F3BF5BB5-F14C-4010-8886-DED494A981FC}" dt="2023-03-16T23:30:09.281" v="1327"/>
      <pc:docMkLst>
        <pc:docMk/>
      </pc:docMkLst>
      <pc:sldChg chg="addSp delSp modSp mod">
        <pc:chgData name="Tim Cook" userId="d1c7cfb340f2c7ab" providerId="LiveId" clId="{F3BF5BB5-F14C-4010-8886-DED494A981FC}" dt="2023-03-16T22:36:28.732" v="316"/>
        <pc:sldMkLst>
          <pc:docMk/>
          <pc:sldMk cId="3258248773" sldId="443"/>
        </pc:sldMkLst>
        <pc:grpChg chg="del mod">
          <ac:chgData name="Tim Cook" userId="d1c7cfb340f2c7ab" providerId="LiveId" clId="{F3BF5BB5-F14C-4010-8886-DED494A981FC}" dt="2023-03-16T22:30:47.856" v="5"/>
          <ac:grpSpMkLst>
            <pc:docMk/>
            <pc:sldMk cId="3258248773" sldId="443"/>
            <ac:grpSpMk id="6" creationId="{17A6EAF9-8C2B-8668-F5CB-09C7115A4622}"/>
          </ac:grpSpMkLst>
        </pc:grpChg>
        <pc:grpChg chg="del 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8" creationId="{D27E12F7-3431-E435-9C7B-98CF13E874C8}"/>
          </ac:grpSpMkLst>
        </pc:grpChg>
        <pc:grpChg chg="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13" creationId="{D90D9522-0325-957B-FC6C-16DD4A11CBB2}"/>
          </ac:grpSpMkLst>
        </pc:grpChg>
        <pc:grpChg chg="mod">
          <ac:chgData name="Tim Cook" userId="d1c7cfb340f2c7ab" providerId="LiveId" clId="{F3BF5BB5-F14C-4010-8886-DED494A981FC}" dt="2023-03-16T22:30:56.775" v="17"/>
          <ac:grpSpMkLst>
            <pc:docMk/>
            <pc:sldMk cId="3258248773" sldId="443"/>
            <ac:grpSpMk id="17" creationId="{912533D5-053D-7484-69D3-B64EE5DB8DF2}"/>
          </ac:grpSpMkLst>
        </pc:grpChg>
        <pc:grpChg chg="del mod">
          <ac:chgData name="Tim Cook" userId="d1c7cfb340f2c7ab" providerId="LiveId" clId="{F3BF5BB5-F14C-4010-8886-DED494A981FC}" dt="2023-03-16T22:32:56.234" v="77"/>
          <ac:grpSpMkLst>
            <pc:docMk/>
            <pc:sldMk cId="3258248773" sldId="443"/>
            <ac:grpSpMk id="21" creationId="{E6612EFD-6C75-EBFF-1A0E-7DC798EAB58F}"/>
          </ac:grpSpMkLst>
        </pc:grpChg>
        <pc:grpChg chg="del mod">
          <ac:chgData name="Tim Cook" userId="d1c7cfb340f2c7ab" providerId="LiveId" clId="{F3BF5BB5-F14C-4010-8886-DED494A981FC}" dt="2023-03-16T22:32:56.234" v="79"/>
          <ac:grpSpMkLst>
            <pc:docMk/>
            <pc:sldMk cId="3258248773" sldId="443"/>
            <ac:grpSpMk id="22" creationId="{5E0CA64A-F4AA-6239-3225-4B43A77322C7}"/>
          </ac:grpSpMkLst>
        </pc:grpChg>
        <pc:grpChg chg="del mod">
          <ac:chgData name="Tim Cook" userId="d1c7cfb340f2c7ab" providerId="LiveId" clId="{F3BF5BB5-F14C-4010-8886-DED494A981FC}" dt="2023-03-16T22:31:12.559" v="33"/>
          <ac:grpSpMkLst>
            <pc:docMk/>
            <pc:sldMk cId="3258248773" sldId="443"/>
            <ac:grpSpMk id="24" creationId="{5DD038CE-7A7F-5DC4-34B5-31A43024B0E5}"/>
          </ac:grpSpMkLst>
        </pc:grpChg>
        <pc:grpChg chg="del mod">
          <ac:chgData name="Tim Cook" userId="d1c7cfb340f2c7ab" providerId="LiveId" clId="{F3BF5BB5-F14C-4010-8886-DED494A981FC}" dt="2023-03-16T22:33:22.718" v="131"/>
          <ac:grpSpMkLst>
            <pc:docMk/>
            <pc:sldMk cId="3258248773" sldId="443"/>
            <ac:grpSpMk id="32" creationId="{2907CD4F-CBF9-B18B-888B-8C71438AD645}"/>
          </ac:grpSpMkLst>
        </pc:grpChg>
        <pc:grpChg chg="del mod">
          <ac:chgData name="Tim Cook" userId="d1c7cfb340f2c7ab" providerId="LiveId" clId="{F3BF5BB5-F14C-4010-8886-DED494A981FC}" dt="2023-03-16T22:31:17.824" v="44"/>
          <ac:grpSpMkLst>
            <pc:docMk/>
            <pc:sldMk cId="3258248773" sldId="443"/>
            <ac:grpSpMk id="32" creationId="{7CC42B18-C135-C22F-DE65-323096E4932A}"/>
          </ac:grpSpMkLst>
        </pc:grpChg>
        <pc:grpChg chg="del mod">
          <ac:chgData name="Tim Cook" userId="d1c7cfb340f2c7ab" providerId="LiveId" clId="{F3BF5BB5-F14C-4010-8886-DED494A981FC}" dt="2023-03-16T22:33:25.175" v="145"/>
          <ac:grpSpMkLst>
            <pc:docMk/>
            <pc:sldMk cId="3258248773" sldId="443"/>
            <ac:grpSpMk id="44" creationId="{E699E68F-26A5-312E-D50F-B61DFA6FBD71}"/>
          </ac:grpSpMkLst>
        </pc:grpChg>
        <pc:grpChg chg="mod">
          <ac:chgData name="Tim Cook" userId="d1c7cfb340f2c7ab" providerId="LiveId" clId="{F3BF5BB5-F14C-4010-8886-DED494A981FC}" dt="2023-03-16T22:31:28.485" v="58"/>
          <ac:grpSpMkLst>
            <pc:docMk/>
            <pc:sldMk cId="3258248773" sldId="443"/>
            <ac:grpSpMk id="45" creationId="{FBF086C1-529E-BFAC-604A-0EA76A57C29A}"/>
          </ac:grpSpMkLst>
        </pc:grpChg>
        <pc:grpChg chg="del mod">
          <ac:chgData name="Tim Cook" userId="d1c7cfb340f2c7ab" providerId="LiveId" clId="{F3BF5BB5-F14C-4010-8886-DED494A981FC}" dt="2023-03-16T22:33:14.964" v="114"/>
          <ac:grpSpMkLst>
            <pc:docMk/>
            <pc:sldMk cId="3258248773" sldId="443"/>
            <ac:grpSpMk id="67" creationId="{FF8D7EED-AD42-A85F-5800-17375C5584F7}"/>
          </ac:grpSpMkLst>
        </pc:grpChg>
        <pc:grpChg chg="del mod">
          <ac:chgData name="Tim Cook" userId="d1c7cfb340f2c7ab" providerId="LiveId" clId="{F3BF5BB5-F14C-4010-8886-DED494A981FC}" dt="2023-03-16T22:33:14.964" v="112"/>
          <ac:grpSpMkLst>
            <pc:docMk/>
            <pc:sldMk cId="3258248773" sldId="443"/>
            <ac:grpSpMk id="68" creationId="{8EF18571-0B1C-7CE5-25E6-8D6551255E42}"/>
          </ac:grpSpMkLst>
        </pc:grpChg>
        <pc:grpChg chg="del mod">
          <ac:chgData name="Tim Cook" userId="d1c7cfb340f2c7ab" providerId="LiveId" clId="{F3BF5BB5-F14C-4010-8886-DED494A981FC}" dt="2023-03-16T22:33:16.463" v="120"/>
          <ac:grpSpMkLst>
            <pc:docMk/>
            <pc:sldMk cId="3258248773" sldId="443"/>
            <ac:grpSpMk id="69" creationId="{65BBA5C0-BEB4-3888-23AE-104F5A10C0E4}"/>
          </ac:grpSpMkLst>
        </pc:grpChg>
        <pc:grpChg chg="del mod">
          <ac:chgData name="Tim Cook" userId="d1c7cfb340f2c7ab" providerId="LiveId" clId="{F3BF5BB5-F14C-4010-8886-DED494A981FC}" dt="2023-03-16T22:33:25.175" v="146"/>
          <ac:grpSpMkLst>
            <pc:docMk/>
            <pc:sldMk cId="3258248773" sldId="443"/>
            <ac:grpSpMk id="70" creationId="{DC877090-5E35-09DF-1B1E-9B9480125326}"/>
          </ac:grpSpMkLst>
        </pc:grpChg>
        <pc:grpChg chg="del mod">
          <ac:chgData name="Tim Cook" userId="d1c7cfb340f2c7ab" providerId="LiveId" clId="{F3BF5BB5-F14C-4010-8886-DED494A981FC}" dt="2023-03-16T22:33:22.718" v="137"/>
          <ac:grpSpMkLst>
            <pc:docMk/>
            <pc:sldMk cId="3258248773" sldId="443"/>
            <ac:grpSpMk id="75" creationId="{7E71F038-F4EF-C5FC-9B48-18545AF48C9E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7" creationId="{BDD47266-17A6-4ACC-8418-0BC3F3E23D7A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8" creationId="{A3986ACE-B278-A17D-C3DB-CA1CC3C532D6}"/>
          </ac:grpSpMkLst>
        </pc:grpChg>
        <pc:grpChg chg="del 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02" creationId="{FC259267-B03A-63DE-EB49-A6BDA47E06AE}"/>
          </ac:grpSpMkLst>
        </pc:grpChg>
        <pc:grpChg chg="del mod">
          <ac:chgData name="Tim Cook" userId="d1c7cfb340f2c7ab" providerId="LiveId" clId="{F3BF5BB5-F14C-4010-8886-DED494A981FC}" dt="2023-03-16T22:33:49.883" v="193"/>
          <ac:grpSpMkLst>
            <pc:docMk/>
            <pc:sldMk cId="3258248773" sldId="443"/>
            <ac:grpSpMk id="113" creationId="{ACFD149B-047F-94AD-F003-50E26F1D7A26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4" creationId="{C46339BA-082E-CDD6-C7AA-896E90F3FBB9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5" creationId="{FABD5C22-4D9A-140A-2580-6E934CA0C994}"/>
          </ac:grpSpMkLst>
        </pc:grpChg>
        <pc:grpChg chg="del mod">
          <ac:chgData name="Tim Cook" userId="d1c7cfb340f2c7ab" providerId="LiveId" clId="{F3BF5BB5-F14C-4010-8886-DED494A981FC}" dt="2023-03-16T22:34:00.934" v="210"/>
          <ac:grpSpMkLst>
            <pc:docMk/>
            <pc:sldMk cId="3258248773" sldId="443"/>
            <ac:grpSpMk id="122" creationId="{9AB6BA05-4E51-57B6-0B05-C0798EAC4670}"/>
          </ac:grpSpMkLst>
        </pc:grpChg>
        <pc:grpChg chg="del mod">
          <ac:chgData name="Tim Cook" userId="d1c7cfb340f2c7ab" providerId="LiveId" clId="{F3BF5BB5-F14C-4010-8886-DED494A981FC}" dt="2023-03-16T22:33:58.692" v="203"/>
          <ac:grpSpMkLst>
            <pc:docMk/>
            <pc:sldMk cId="3258248773" sldId="443"/>
            <ac:grpSpMk id="123" creationId="{C00CE9EC-5358-07DF-EB6F-5EDCC9247556}"/>
          </ac:grpSpMkLst>
        </pc:grpChg>
        <pc:grpChg chg="del mod">
          <ac:chgData name="Tim Cook" userId="d1c7cfb340f2c7ab" providerId="LiveId" clId="{F3BF5BB5-F14C-4010-8886-DED494A981FC}" dt="2023-03-16T22:34:00.934" v="209"/>
          <ac:grpSpMkLst>
            <pc:docMk/>
            <pc:sldMk cId="3258248773" sldId="443"/>
            <ac:grpSpMk id="128" creationId="{2FB016BC-2616-02BB-CAC4-B9EFF27B98AC}"/>
          </ac:grpSpMkLst>
        </pc:grpChg>
        <pc:grpChg chg="mod">
          <ac:chgData name="Tim Cook" userId="d1c7cfb340f2c7ab" providerId="LiveId" clId="{F3BF5BB5-F14C-4010-8886-DED494A981FC}" dt="2023-03-16T22:34:06.011" v="219"/>
          <ac:grpSpMkLst>
            <pc:docMk/>
            <pc:sldMk cId="3258248773" sldId="443"/>
            <ac:grpSpMk id="135" creationId="{DDFC1049-D58C-F8B4-FACC-C242CA084A24}"/>
          </ac:grpSpMkLst>
        </pc:grpChg>
        <pc:grpChg chg="del mod">
          <ac:chgData name="Tim Cook" userId="d1c7cfb340f2c7ab" providerId="LiveId" clId="{F3BF5BB5-F14C-4010-8886-DED494A981FC}" dt="2023-03-16T22:34:09.766" v="225"/>
          <ac:grpSpMkLst>
            <pc:docMk/>
            <pc:sldMk cId="3258248773" sldId="443"/>
            <ac:grpSpMk id="139" creationId="{B5903D89-8FDB-AD86-A547-0BBEE8CFDF75}"/>
          </ac:grpSpMkLst>
        </pc:grpChg>
        <pc:grpChg chg="mod">
          <ac:chgData name="Tim Cook" userId="d1c7cfb340f2c7ab" providerId="LiveId" clId="{F3BF5BB5-F14C-4010-8886-DED494A981FC}" dt="2023-03-16T22:34:13.344" v="231"/>
          <ac:grpSpMkLst>
            <pc:docMk/>
            <pc:sldMk cId="3258248773" sldId="443"/>
            <ac:grpSpMk id="144" creationId="{14B7B35D-FA69-476A-546A-38B0495D8281}"/>
          </ac:grpSpMkLst>
        </pc:grpChg>
        <pc:grpChg chg="del mod">
          <ac:chgData name="Tim Cook" userId="d1c7cfb340f2c7ab" providerId="LiveId" clId="{F3BF5BB5-F14C-4010-8886-DED494A981FC}" dt="2023-03-16T22:34:30.789" v="248"/>
          <ac:grpSpMkLst>
            <pc:docMk/>
            <pc:sldMk cId="3258248773" sldId="443"/>
            <ac:grpSpMk id="150" creationId="{1B9281F6-2398-A253-325B-771C02E0585D}"/>
          </ac:grpSpMkLst>
        </pc:grpChg>
        <pc:grpChg chg="mod">
          <ac:chgData name="Tim Cook" userId="d1c7cfb340f2c7ab" providerId="LiveId" clId="{F3BF5BB5-F14C-4010-8886-DED494A981FC}" dt="2023-03-16T22:34:23.149" v="241"/>
          <ac:grpSpMkLst>
            <pc:docMk/>
            <pc:sldMk cId="3258248773" sldId="443"/>
            <ac:grpSpMk id="154" creationId="{5001B85F-B510-485C-0F63-7321FCE3DA0D}"/>
          </ac:grpSpMkLst>
        </pc:grpChg>
        <pc:grpChg chg="del mod">
          <ac:chgData name="Tim Cook" userId="d1c7cfb340f2c7ab" providerId="LiveId" clId="{F3BF5BB5-F14C-4010-8886-DED494A981FC}" dt="2023-03-16T22:34:37.139" v="255"/>
          <ac:grpSpMkLst>
            <pc:docMk/>
            <pc:sldMk cId="3258248773" sldId="443"/>
            <ac:grpSpMk id="157" creationId="{186CB895-0353-F69C-D698-5CE8315BFC38}"/>
          </ac:grpSpMkLst>
        </pc:grpChg>
        <pc:grpChg chg="mod">
          <ac:chgData name="Tim Cook" userId="d1c7cfb340f2c7ab" providerId="LiveId" clId="{F3BF5BB5-F14C-4010-8886-DED494A981FC}" dt="2023-03-16T22:34:34.794" v="251"/>
          <ac:grpSpMkLst>
            <pc:docMk/>
            <pc:sldMk cId="3258248773" sldId="443"/>
            <ac:grpSpMk id="160" creationId="{163786C8-BAF3-FFBF-D3BD-25C14F0832DD}"/>
          </ac:grpSpMkLst>
        </pc:grpChg>
        <pc:grpChg chg="del mod">
          <ac:chgData name="Tim Cook" userId="d1c7cfb340f2c7ab" providerId="LiveId" clId="{F3BF5BB5-F14C-4010-8886-DED494A981FC}" dt="2023-03-16T22:34:40.070" v="263"/>
          <ac:grpSpMkLst>
            <pc:docMk/>
            <pc:sldMk cId="3258248773" sldId="443"/>
            <ac:grpSpMk id="164" creationId="{8A15CDEA-40C8-1ABB-B336-4BF281C03F28}"/>
          </ac:grpSpMkLst>
        </pc:grpChg>
        <pc:grpChg chg="del mod">
          <ac:chgData name="Tim Cook" userId="d1c7cfb340f2c7ab" providerId="LiveId" clId="{F3BF5BB5-F14C-4010-8886-DED494A981FC}" dt="2023-03-16T22:34:43.367" v="266"/>
          <ac:grpSpMkLst>
            <pc:docMk/>
            <pc:sldMk cId="3258248773" sldId="443"/>
            <ac:grpSpMk id="172" creationId="{732958A5-BF09-6505-BA7E-10AE3E3802F5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74" creationId="{C468345E-837C-866F-545F-8F78C0E88AA8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85" creationId="{AAE4B612-67D5-669A-FBE5-02A67B21F261}"/>
          </ac:grpSpMkLst>
        </pc:grpChg>
        <pc:grpChg chg="mod">
          <ac:chgData name="Tim Cook" userId="d1c7cfb340f2c7ab" providerId="LiveId" clId="{F3BF5BB5-F14C-4010-8886-DED494A981FC}" dt="2023-03-16T22:35:03.047" v="290"/>
          <ac:grpSpMkLst>
            <pc:docMk/>
            <pc:sldMk cId="3258248773" sldId="443"/>
            <ac:grpSpMk id="187" creationId="{58D85E35-7ECA-6E3F-C265-52BA2E0D76D7}"/>
          </ac:grpSpMkLst>
        </pc:grpChg>
        <pc:grpChg chg="mod">
          <ac:chgData name="Tim Cook" userId="d1c7cfb340f2c7ab" providerId="LiveId" clId="{F3BF5BB5-F14C-4010-8886-DED494A981FC}" dt="2023-03-16T22:35:06.238" v="294"/>
          <ac:grpSpMkLst>
            <pc:docMk/>
            <pc:sldMk cId="3258248773" sldId="443"/>
            <ac:grpSpMk id="191" creationId="{4E7C7B23-4D31-FBFD-FB12-B1FE87D3AF2D}"/>
          </ac:grpSpMkLst>
        </pc:grpChg>
        <pc:grpChg chg="del 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198" creationId="{E9988929-C6DF-A196-37C3-9F6EC189FBBB}"/>
          </ac:grpSpMkLst>
        </pc:grpChg>
        <pc:grpChg chg="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202" creationId="{91C89E04-9907-E356-F169-26E046DE4B27}"/>
          </ac:grpSpMkLst>
        </pc:grpChg>
        <pc:grpChg chg="mod">
          <ac:chgData name="Tim Cook" userId="d1c7cfb340f2c7ab" providerId="LiveId" clId="{F3BF5BB5-F14C-4010-8886-DED494A981FC}" dt="2023-03-16T22:35:19.294" v="309"/>
          <ac:grpSpMkLst>
            <pc:docMk/>
            <pc:sldMk cId="3258248773" sldId="443"/>
            <ac:grpSpMk id="205" creationId="{39D57C47-AC68-61D9-7B17-8682F592EE8F}"/>
          </ac:grpSpMkLst>
        </pc:grp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3" creationId="{BB59DD67-92AE-5890-FFEE-740A80FAFD8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" creationId="{8C4AA516-B1D7-121F-212C-C1E5A2A3A1E5}"/>
          </ac:inkMkLst>
        </pc:inkChg>
        <pc:inkChg chg="add del mod">
          <ac:chgData name="Tim Cook" userId="d1c7cfb340f2c7ab" providerId="LiveId" clId="{F3BF5BB5-F14C-4010-8886-DED494A981FC}" dt="2023-03-16T22:30:49.660" v="8"/>
          <ac:inkMkLst>
            <pc:docMk/>
            <pc:sldMk cId="3258248773" sldId="443"/>
            <ac:inkMk id="5" creationId="{05BEE314-B08F-35CE-9329-725D415A8973}"/>
          </ac:inkMkLst>
        </pc:inkChg>
        <pc:inkChg chg="add del">
          <ac:chgData name="Tim Cook" userId="d1c7cfb340f2c7ab" providerId="LiveId" clId="{F3BF5BB5-F14C-4010-8886-DED494A981FC}" dt="2023-03-16T22:32:45.664" v="67"/>
          <ac:inkMkLst>
            <pc:docMk/>
            <pc:sldMk cId="3258248773" sldId="443"/>
            <ac:inkMk id="5" creationId="{E94CA56A-10BA-E778-954F-DC8A0D896324}"/>
          </ac:inkMkLst>
        </pc:inkChg>
        <pc:inkChg chg="add del mod">
          <ac:chgData name="Tim Cook" userId="d1c7cfb340f2c7ab" providerId="LiveId" clId="{F3BF5BB5-F14C-4010-8886-DED494A981FC}" dt="2023-03-16T22:32:56.234" v="79"/>
          <ac:inkMkLst>
            <pc:docMk/>
            <pc:sldMk cId="3258248773" sldId="443"/>
            <ac:inkMk id="6" creationId="{50B6361A-051F-C85B-B7F8-390D154BC9FE}"/>
          </ac:inkMkLst>
        </pc:inkChg>
        <pc:inkChg chg="add del mod">
          <ac:chgData name="Tim Cook" userId="d1c7cfb340f2c7ab" providerId="LiveId" clId="{F3BF5BB5-F14C-4010-8886-DED494A981FC}" dt="2023-03-16T22:30:49.660" v="7"/>
          <ac:inkMkLst>
            <pc:docMk/>
            <pc:sldMk cId="3258248773" sldId="443"/>
            <ac:inkMk id="7" creationId="{0EC0627D-F507-3341-4D83-AA4FC433C420}"/>
          </ac:inkMkLst>
        </pc:inkChg>
        <pc:inkChg chg="add del mod">
          <ac:chgData name="Tim Cook" userId="d1c7cfb340f2c7ab" providerId="LiveId" clId="{F3BF5BB5-F14C-4010-8886-DED494A981FC}" dt="2023-03-16T22:32:56.234" v="80"/>
          <ac:inkMkLst>
            <pc:docMk/>
            <pc:sldMk cId="3258248773" sldId="443"/>
            <ac:inkMk id="7" creationId="{4F7CEB16-FFE9-1724-3E67-CEC0EEFD4B38}"/>
          </ac:inkMkLst>
        </pc:inkChg>
        <pc:inkChg chg="add del mod">
          <ac:chgData name="Tim Cook" userId="d1c7cfb340f2c7ab" providerId="LiveId" clId="{F3BF5BB5-F14C-4010-8886-DED494A981FC}" dt="2023-03-16T22:32:56.234" v="75"/>
          <ac:inkMkLst>
            <pc:docMk/>
            <pc:sldMk cId="3258248773" sldId="443"/>
            <ac:inkMk id="8" creationId="{94E15939-5893-3D46-E730-08C1DD5E920C}"/>
          </ac:inkMkLst>
        </pc:inkChg>
        <pc:inkChg chg="add del mod">
          <ac:chgData name="Tim Cook" userId="d1c7cfb340f2c7ab" providerId="LiveId" clId="{F3BF5BB5-F14C-4010-8886-DED494A981FC}" dt="2023-03-16T22:32:56.234" v="76"/>
          <ac:inkMkLst>
            <pc:docMk/>
            <pc:sldMk cId="3258248773" sldId="443"/>
            <ac:inkMk id="9" creationId="{21A18514-77C2-E012-5432-86E8146DD9BF}"/>
          </ac:inkMkLst>
        </pc:inkChg>
        <pc:inkChg chg="add del">
          <ac:chgData name="Tim Cook" userId="d1c7cfb340f2c7ab" providerId="LiveId" clId="{F3BF5BB5-F14C-4010-8886-DED494A981FC}" dt="2023-03-16T22:30:49.660" v="9"/>
          <ac:inkMkLst>
            <pc:docMk/>
            <pc:sldMk cId="3258248773" sldId="443"/>
            <ac:inkMk id="9" creationId="{D6B816AA-2974-2426-90A3-C75726430C6B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0" creationId="{7FCCD3CE-8A6E-DE15-6F16-70E5CDA56E9F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1" creationId="{68B23F26-272B-9F9D-D824-0BF7B5777D6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2" creationId="{CB9BBF6C-5772-7F25-4C3F-E663652D9B7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4" creationId="{79E5436A-A5E3-F10F-E828-FAA47E49A763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5" creationId="{44241D10-F76A-EE95-D47C-D926F9D8AB8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6" creationId="{C482F963-FE49-61DA-333F-5ABD5C349B26}"/>
          </ac:inkMkLst>
        </pc:inkChg>
        <pc:inkChg chg="add del">
          <ac:chgData name="Tim Cook" userId="d1c7cfb340f2c7ab" providerId="LiveId" clId="{F3BF5BB5-F14C-4010-8886-DED494A981FC}" dt="2023-03-16T22:31:38.711" v="59"/>
          <ac:inkMkLst>
            <pc:docMk/>
            <pc:sldMk cId="3258248773" sldId="443"/>
            <ac:inkMk id="18" creationId="{9EB1308D-9171-A465-8D4B-CED1BFA3C876}"/>
          </ac:inkMkLst>
        </pc:inkChg>
        <pc:inkChg chg="add del mod">
          <ac:chgData name="Tim Cook" userId="d1c7cfb340f2c7ab" providerId="LiveId" clId="{F3BF5BB5-F14C-4010-8886-DED494A981FC}" dt="2023-03-16T22:32:56.234" v="77"/>
          <ac:inkMkLst>
            <pc:docMk/>
            <pc:sldMk cId="3258248773" sldId="443"/>
            <ac:inkMk id="18" creationId="{D80726B0-28FC-338D-AA04-9677130C8BAB}"/>
          </ac:inkMkLst>
        </pc:inkChg>
        <pc:inkChg chg="add del">
          <ac:chgData name="Tim Cook" userId="d1c7cfb340f2c7ab" providerId="LiveId" clId="{F3BF5BB5-F14C-4010-8886-DED494A981FC}" dt="2023-03-16T22:31:04.740" v="20"/>
          <ac:inkMkLst>
            <pc:docMk/>
            <pc:sldMk cId="3258248773" sldId="443"/>
            <ac:inkMk id="19" creationId="{D0416265-4751-2FC3-ABD9-77C62D37279B}"/>
          </ac:inkMkLst>
        </pc:inkChg>
        <pc:inkChg chg="add del mod">
          <ac:chgData name="Tim Cook" userId="d1c7cfb340f2c7ab" providerId="LiveId" clId="{F3BF5BB5-F14C-4010-8886-DED494A981FC}" dt="2023-03-16T22:32:56.234" v="78"/>
          <ac:inkMkLst>
            <pc:docMk/>
            <pc:sldMk cId="3258248773" sldId="443"/>
            <ac:inkMk id="19" creationId="{EC816097-ABE5-D389-1D08-CDF33FAB620F}"/>
          </ac:inkMkLst>
        </pc:inkChg>
        <pc:inkChg chg="add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20" creationId="{C704055E-C256-9151-8E96-1649FD9DCCED}"/>
          </ac:inkMkLst>
        </pc:inkChg>
        <pc:inkChg chg="add del mod">
          <ac:chgData name="Tim Cook" userId="d1c7cfb340f2c7ab" providerId="LiveId" clId="{F3BF5BB5-F14C-4010-8886-DED494A981FC}" dt="2023-03-16T22:31:17.808" v="37"/>
          <ac:inkMkLst>
            <pc:docMk/>
            <pc:sldMk cId="3258248773" sldId="443"/>
            <ac:inkMk id="21" creationId="{38EBA955-F60B-5171-2B8D-74E056018EAB}"/>
          </ac:inkMkLst>
        </pc:inkChg>
        <pc:inkChg chg="add del mod">
          <ac:chgData name="Tim Cook" userId="d1c7cfb340f2c7ab" providerId="LiveId" clId="{F3BF5BB5-F14C-4010-8886-DED494A981FC}" dt="2023-03-16T22:31:17.808" v="36"/>
          <ac:inkMkLst>
            <pc:docMk/>
            <pc:sldMk cId="3258248773" sldId="443"/>
            <ac:inkMk id="22" creationId="{79770C60-2FD8-3C07-692A-8C53310258F5}"/>
          </ac:inkMkLst>
        </pc:inkChg>
        <pc:inkChg chg="add del mod">
          <ac:chgData name="Tim Cook" userId="d1c7cfb340f2c7ab" providerId="LiveId" clId="{F3BF5BB5-F14C-4010-8886-DED494A981FC}" dt="2023-03-16T22:31:17.824" v="40"/>
          <ac:inkMkLst>
            <pc:docMk/>
            <pc:sldMk cId="3258248773" sldId="443"/>
            <ac:inkMk id="23" creationId="{C0A91CDA-DA14-0C0A-3C8F-B3E64A411DC6}"/>
          </ac:inkMkLst>
        </pc:inkChg>
        <pc:inkChg chg="add del mod">
          <ac:chgData name="Tim Cook" userId="d1c7cfb340f2c7ab" providerId="LiveId" clId="{F3BF5BB5-F14C-4010-8886-DED494A981FC}" dt="2023-03-16T22:33:22.718" v="135"/>
          <ac:inkMkLst>
            <pc:docMk/>
            <pc:sldMk cId="3258248773" sldId="443"/>
            <ac:inkMk id="23" creationId="{C4B333F2-78E9-223A-810A-3330BFE26160}"/>
          </ac:inkMkLst>
        </pc:inkChg>
        <pc:inkChg chg="add del mod">
          <ac:chgData name="Tim Cook" userId="d1c7cfb340f2c7ab" providerId="LiveId" clId="{F3BF5BB5-F14C-4010-8886-DED494A981FC}" dt="2023-03-16T22:33:22.718" v="132"/>
          <ac:inkMkLst>
            <pc:docMk/>
            <pc:sldMk cId="3258248773" sldId="443"/>
            <ac:inkMk id="24" creationId="{DFFB7B30-CFEB-F400-BB4A-64ABB2ADE866}"/>
          </ac:inkMkLst>
        </pc:inkChg>
        <pc:inkChg chg="add del mod">
          <ac:chgData name="Tim Cook" userId="d1c7cfb340f2c7ab" providerId="LiveId" clId="{F3BF5BB5-F14C-4010-8886-DED494A981FC}" dt="2023-03-16T22:33:25.175" v="143"/>
          <ac:inkMkLst>
            <pc:docMk/>
            <pc:sldMk cId="3258248773" sldId="443"/>
            <ac:inkMk id="25" creationId="{3F4F732A-10D1-3B08-A325-B174F3BB47FE}"/>
          </ac:inkMkLst>
        </pc:inkChg>
        <pc:inkChg chg="add del mod">
          <ac:chgData name="Tim Cook" userId="d1c7cfb340f2c7ab" providerId="LiveId" clId="{F3BF5BB5-F14C-4010-8886-DED494A981FC}" dt="2023-03-16T22:31:17.824" v="39"/>
          <ac:inkMkLst>
            <pc:docMk/>
            <pc:sldMk cId="3258248773" sldId="443"/>
            <ac:inkMk id="25" creationId="{DA375C22-4977-4A21-5806-342998A0427B}"/>
          </ac:inkMkLst>
        </pc:inkChg>
        <pc:inkChg chg="add del mod">
          <ac:chgData name="Tim Cook" userId="d1c7cfb340f2c7ab" providerId="LiveId" clId="{F3BF5BB5-F14C-4010-8886-DED494A981FC}" dt="2023-03-16T22:33:22.718" v="139"/>
          <ac:inkMkLst>
            <pc:docMk/>
            <pc:sldMk cId="3258248773" sldId="443"/>
            <ac:inkMk id="26" creationId="{26A2DE06-28E5-B42D-269F-560567221573}"/>
          </ac:inkMkLst>
        </pc:inkChg>
        <pc:inkChg chg="add del mod">
          <ac:chgData name="Tim Cook" userId="d1c7cfb340f2c7ab" providerId="LiveId" clId="{F3BF5BB5-F14C-4010-8886-DED494A981FC}" dt="2023-03-16T22:31:13.067" v="34"/>
          <ac:inkMkLst>
            <pc:docMk/>
            <pc:sldMk cId="3258248773" sldId="443"/>
            <ac:inkMk id="26" creationId="{34B17416-A722-212A-3388-70966BE2E3E2}"/>
          </ac:inkMkLst>
        </pc:inkChg>
        <pc:inkChg chg="add del mod">
          <ac:chgData name="Tim Cook" userId="d1c7cfb340f2c7ab" providerId="LiveId" clId="{F3BF5BB5-F14C-4010-8886-DED494A981FC}" dt="2023-03-16T22:33:25.175" v="145"/>
          <ac:inkMkLst>
            <pc:docMk/>
            <pc:sldMk cId="3258248773" sldId="443"/>
            <ac:inkMk id="27" creationId="{51E83E88-D7E6-2175-C77C-F308AFF477DA}"/>
          </ac:inkMkLst>
        </pc:inkChg>
        <pc:inkChg chg="add del mod">
          <ac:chgData name="Tim Cook" userId="d1c7cfb340f2c7ab" providerId="LiveId" clId="{F3BF5BB5-F14C-4010-8886-DED494A981FC}" dt="2023-03-16T22:31:17.824" v="38"/>
          <ac:inkMkLst>
            <pc:docMk/>
            <pc:sldMk cId="3258248773" sldId="443"/>
            <ac:inkMk id="27" creationId="{EB0DED4A-FA32-7CE9-F8A2-722FC4E00B9A}"/>
          </ac:inkMkLst>
        </pc:inkChg>
        <pc:inkChg chg="add del mod">
          <ac:chgData name="Tim Cook" userId="d1c7cfb340f2c7ab" providerId="LiveId" clId="{F3BF5BB5-F14C-4010-8886-DED494A981FC}" dt="2023-03-16T22:33:25.180" v="148"/>
          <ac:inkMkLst>
            <pc:docMk/>
            <pc:sldMk cId="3258248773" sldId="443"/>
            <ac:inkMk id="28" creationId="{02CAB72B-F5D2-F3FC-7A11-D986C6714669}"/>
          </ac:inkMkLst>
        </pc:inkChg>
        <pc:inkChg chg="add del mod">
          <ac:chgData name="Tim Cook" userId="d1c7cfb340f2c7ab" providerId="LiveId" clId="{F3BF5BB5-F14C-4010-8886-DED494A981FC}" dt="2023-03-16T22:31:17.824" v="43"/>
          <ac:inkMkLst>
            <pc:docMk/>
            <pc:sldMk cId="3258248773" sldId="443"/>
            <ac:inkMk id="28" creationId="{DAFEDD66-8216-DE6D-9710-7C495B23A194}"/>
          </ac:inkMkLst>
        </pc:inkChg>
        <pc:inkChg chg="add del mod">
          <ac:chgData name="Tim Cook" userId="d1c7cfb340f2c7ab" providerId="LiveId" clId="{F3BF5BB5-F14C-4010-8886-DED494A981FC}" dt="2023-03-16T22:31:17.824" v="41"/>
          <ac:inkMkLst>
            <pc:docMk/>
            <pc:sldMk cId="3258248773" sldId="443"/>
            <ac:inkMk id="29" creationId="{502D62C0-0FE4-4F01-B7B7-5B9A5CECCD9D}"/>
          </ac:inkMkLst>
        </pc:inkChg>
        <pc:inkChg chg="add del mod">
          <ac:chgData name="Tim Cook" userId="d1c7cfb340f2c7ab" providerId="LiveId" clId="{F3BF5BB5-F14C-4010-8886-DED494A981FC}" dt="2023-03-16T22:33:25.175" v="142"/>
          <ac:inkMkLst>
            <pc:docMk/>
            <pc:sldMk cId="3258248773" sldId="443"/>
            <ac:inkMk id="29" creationId="{9C4BF7D6-6883-B31B-1678-8AFD338EDBC4}"/>
          </ac:inkMkLst>
        </pc:inkChg>
        <pc:inkChg chg="add del mod">
          <ac:chgData name="Tim Cook" userId="d1c7cfb340f2c7ab" providerId="LiveId" clId="{F3BF5BB5-F14C-4010-8886-DED494A981FC}" dt="2023-03-16T22:31:17.824" v="42"/>
          <ac:inkMkLst>
            <pc:docMk/>
            <pc:sldMk cId="3258248773" sldId="443"/>
            <ac:inkMk id="30" creationId="{613822E8-5339-9EC9-B734-9CE8684BEC36}"/>
          </ac:inkMkLst>
        </pc:inkChg>
        <pc:inkChg chg="add del mod">
          <ac:chgData name="Tim Cook" userId="d1c7cfb340f2c7ab" providerId="LiveId" clId="{F3BF5BB5-F14C-4010-8886-DED494A981FC}" dt="2023-03-16T22:33:22.718" v="138"/>
          <ac:inkMkLst>
            <pc:docMk/>
            <pc:sldMk cId="3258248773" sldId="443"/>
            <ac:inkMk id="30" creationId="{F105868C-CB45-92C9-34A1-4E44BB57FFC2}"/>
          </ac:inkMkLst>
        </pc:inkChg>
        <pc:inkChg chg="add del mod">
          <ac:chgData name="Tim Cook" userId="d1c7cfb340f2c7ab" providerId="LiveId" clId="{F3BF5BB5-F14C-4010-8886-DED494A981FC}" dt="2023-03-16T22:33:22.718" v="131"/>
          <ac:inkMkLst>
            <pc:docMk/>
            <pc:sldMk cId="3258248773" sldId="443"/>
            <ac:inkMk id="31" creationId="{19BF2DF8-FD0D-70A6-C1D3-296FDCD1EB56}"/>
          </ac:inkMkLst>
        </pc:inkChg>
        <pc:inkChg chg="add del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31" creationId="{C92E528C-1B63-173B-CC20-EEDDF27BA5E6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3" creationId="{FDF71599-9EC6-9D20-0064-FDA4F8F7CF8A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4" creationId="{54381707-0BF6-9AB5-7608-48106FD285A8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5" creationId="{FEE5D503-F6BD-68CE-1287-D9221B5C6DC1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6" creationId="{472E6F1E-4624-526C-E8E9-72508157129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7" creationId="{C5E92568-A0A1-BBFD-533C-F86C009918C9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8" creationId="{FF21E647-63D8-064F-1A7E-B41F84952337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9" creationId="{BA22DE39-A305-C339-7811-9D0137D1A51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0" creationId="{82779F85-1C56-5D10-2BA6-021DD04C65C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1" creationId="{016937D8-AC7A-52CA-9BE1-583435498FD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2" creationId="{56A32244-E958-469D-F005-13245D434374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3" creationId="{1E3E5DF4-4D03-9695-46A3-B7C25D471454}"/>
          </ac:inkMkLst>
        </pc:inkChg>
        <pc:inkChg chg="add del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4" creationId="{9ECFB04C-8B0E-E9BB-834F-5639AE806326}"/>
          </ac:inkMkLst>
        </pc:inkChg>
        <pc:inkChg chg="add del">
          <ac:chgData name="Tim Cook" userId="d1c7cfb340f2c7ab" providerId="LiveId" clId="{F3BF5BB5-F14C-4010-8886-DED494A981FC}" dt="2023-03-16T22:31:43.391" v="61"/>
          <ac:inkMkLst>
            <pc:docMk/>
            <pc:sldMk cId="3258248773" sldId="443"/>
            <ac:inkMk id="46" creationId="{2A647862-B247-B6CE-D3CE-71AF3C390CD5}"/>
          </ac:inkMkLst>
        </pc:inkChg>
        <pc:inkChg chg="add del mod">
          <ac:chgData name="Tim Cook" userId="d1c7cfb340f2c7ab" providerId="LiveId" clId="{F3BF5BB5-F14C-4010-8886-DED494A981FC}" dt="2023-03-16T22:33:22.718" v="129"/>
          <ac:inkMkLst>
            <pc:docMk/>
            <pc:sldMk cId="3258248773" sldId="443"/>
            <ac:inkMk id="46" creationId="{6DB81332-3AD7-E2DC-9FF2-5AB8AED366D2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7" creationId="{4B7FF3D6-5A78-D1FA-F3B7-79A6515CAFC2}"/>
          </ac:inkMkLst>
        </pc:inkChg>
        <pc:inkChg chg="add del">
          <ac:chgData name="Tim Cook" userId="d1c7cfb340f2c7ab" providerId="LiveId" clId="{F3BF5BB5-F14C-4010-8886-DED494A981FC}" dt="2023-03-16T22:32:05.946" v="65"/>
          <ac:inkMkLst>
            <pc:docMk/>
            <pc:sldMk cId="3258248773" sldId="443"/>
            <ac:inkMk id="48" creationId="{2277F163-2F23-CDE4-D924-63B59790A1F5}"/>
          </ac:inkMkLst>
        </pc:inkChg>
        <pc:inkChg chg="add del mod">
          <ac:chgData name="Tim Cook" userId="d1c7cfb340f2c7ab" providerId="LiveId" clId="{F3BF5BB5-F14C-4010-8886-DED494A981FC}" dt="2023-03-16T22:33:22.718" v="134"/>
          <ac:inkMkLst>
            <pc:docMk/>
            <pc:sldMk cId="3258248773" sldId="443"/>
            <ac:inkMk id="48" creationId="{719A6884-4154-9481-C662-4FD11155B4D5}"/>
          </ac:inkMkLst>
        </pc:inkChg>
        <pc:inkChg chg="add del mod">
          <ac:chgData name="Tim Cook" userId="d1c7cfb340f2c7ab" providerId="LiveId" clId="{F3BF5BB5-F14C-4010-8886-DED494A981FC}" dt="2023-03-16T22:33:22.718" v="128"/>
          <ac:inkMkLst>
            <pc:docMk/>
            <pc:sldMk cId="3258248773" sldId="443"/>
            <ac:inkMk id="49" creationId="{12C3607C-ACDE-B36D-FA52-324438FAA035}"/>
          </ac:inkMkLst>
        </pc:inkChg>
        <pc:inkChg chg="add del mod">
          <ac:chgData name="Tim Cook" userId="d1c7cfb340f2c7ab" providerId="LiveId" clId="{F3BF5BB5-F14C-4010-8886-DED494A981FC}" dt="2023-03-16T22:33:25.175" v="147"/>
          <ac:inkMkLst>
            <pc:docMk/>
            <pc:sldMk cId="3258248773" sldId="443"/>
            <ac:inkMk id="51" creationId="{1B014B3E-BE73-A27F-9568-BD8A9B9F3AD7}"/>
          </ac:inkMkLst>
        </pc:inkChg>
        <pc:inkChg chg="add del mod">
          <ac:chgData name="Tim Cook" userId="d1c7cfb340f2c7ab" providerId="LiveId" clId="{F3BF5BB5-F14C-4010-8886-DED494A981FC}" dt="2023-03-16T22:33:25.175" v="146"/>
          <ac:inkMkLst>
            <pc:docMk/>
            <pc:sldMk cId="3258248773" sldId="443"/>
            <ac:inkMk id="52" creationId="{A646A67D-4C97-0DA7-6826-116A75421638}"/>
          </ac:inkMkLst>
        </pc:inkChg>
        <pc:inkChg chg="add del mod">
          <ac:chgData name="Tim Cook" userId="d1c7cfb340f2c7ab" providerId="LiveId" clId="{F3BF5BB5-F14C-4010-8886-DED494A981FC}" dt="2023-03-16T22:33:22.718" v="136"/>
          <ac:inkMkLst>
            <pc:docMk/>
            <pc:sldMk cId="3258248773" sldId="443"/>
            <ac:inkMk id="53" creationId="{0CD37814-7B57-8329-3944-64263961A9BD}"/>
          </ac:inkMkLst>
        </pc:inkChg>
        <pc:inkChg chg="add del mod">
          <ac:chgData name="Tim Cook" userId="d1c7cfb340f2c7ab" providerId="LiveId" clId="{F3BF5BB5-F14C-4010-8886-DED494A981FC}" dt="2023-03-16T22:33:22.718" v="133"/>
          <ac:inkMkLst>
            <pc:docMk/>
            <pc:sldMk cId="3258248773" sldId="443"/>
            <ac:inkMk id="54" creationId="{788AC245-9FD8-9341-F26D-B345F1848AEB}"/>
          </ac:inkMkLst>
        </pc:inkChg>
        <pc:inkChg chg="add del mod">
          <ac:chgData name="Tim Cook" userId="d1c7cfb340f2c7ab" providerId="LiveId" clId="{F3BF5BB5-F14C-4010-8886-DED494A981FC}" dt="2023-03-16T22:33:25.175" v="144"/>
          <ac:inkMkLst>
            <pc:docMk/>
            <pc:sldMk cId="3258248773" sldId="443"/>
            <ac:inkMk id="55" creationId="{414ABC0B-E2F1-D297-EAE0-7F3664EA6D0D}"/>
          </ac:inkMkLst>
        </pc:inkChg>
        <pc:inkChg chg="add del mod">
          <ac:chgData name="Tim Cook" userId="d1c7cfb340f2c7ab" providerId="LiveId" clId="{F3BF5BB5-F14C-4010-8886-DED494A981FC}" dt="2023-03-16T22:33:16.463" v="120"/>
          <ac:inkMkLst>
            <pc:docMk/>
            <pc:sldMk cId="3258248773" sldId="443"/>
            <ac:inkMk id="56" creationId="{CD23E549-6A1A-A2EA-CDEF-C2B449B995F6}"/>
          </ac:inkMkLst>
        </pc:inkChg>
        <pc:inkChg chg="add del mod">
          <ac:chgData name="Tim Cook" userId="d1c7cfb340f2c7ab" providerId="LiveId" clId="{F3BF5BB5-F14C-4010-8886-DED494A981FC}" dt="2023-03-16T22:33:16.463" v="117"/>
          <ac:inkMkLst>
            <pc:docMk/>
            <pc:sldMk cId="3258248773" sldId="443"/>
            <ac:inkMk id="57" creationId="{4AE09644-1326-0696-9FA1-4C0003B84BC5}"/>
          </ac:inkMkLst>
        </pc:inkChg>
        <pc:inkChg chg="add del mod">
          <ac:chgData name="Tim Cook" userId="d1c7cfb340f2c7ab" providerId="LiveId" clId="{F3BF5BB5-F14C-4010-8886-DED494A981FC}" dt="2023-03-16T22:33:16.463" v="119"/>
          <ac:inkMkLst>
            <pc:docMk/>
            <pc:sldMk cId="3258248773" sldId="443"/>
            <ac:inkMk id="58" creationId="{A22D7A1F-262C-CA3E-7E8C-F0AF0A90734C}"/>
          </ac:inkMkLst>
        </pc:inkChg>
        <pc:inkChg chg="add del mod">
          <ac:chgData name="Tim Cook" userId="d1c7cfb340f2c7ab" providerId="LiveId" clId="{F3BF5BB5-F14C-4010-8886-DED494A981FC}" dt="2023-03-16T22:33:16.463" v="121"/>
          <ac:inkMkLst>
            <pc:docMk/>
            <pc:sldMk cId="3258248773" sldId="443"/>
            <ac:inkMk id="59" creationId="{C1ACA82B-B3B6-D9A2-7917-E21299FC70EF}"/>
          </ac:inkMkLst>
        </pc:inkChg>
        <pc:inkChg chg="add del mod">
          <ac:chgData name="Tim Cook" userId="d1c7cfb340f2c7ab" providerId="LiveId" clId="{F3BF5BB5-F14C-4010-8886-DED494A981FC}" dt="2023-03-16T22:33:16.463" v="118"/>
          <ac:inkMkLst>
            <pc:docMk/>
            <pc:sldMk cId="3258248773" sldId="443"/>
            <ac:inkMk id="60" creationId="{933E072D-872C-F1BC-89C2-F7A3783EA3BE}"/>
          </ac:inkMkLst>
        </pc:inkChg>
        <pc:inkChg chg="add del mod">
          <ac:chgData name="Tim Cook" userId="d1c7cfb340f2c7ab" providerId="LiveId" clId="{F3BF5BB5-F14C-4010-8886-DED494A981FC}" dt="2023-03-16T22:33:14.964" v="112"/>
          <ac:inkMkLst>
            <pc:docMk/>
            <pc:sldMk cId="3258248773" sldId="443"/>
            <ac:inkMk id="61" creationId="{C2BC0A21-0D0B-EED5-DBA5-551FB4680A80}"/>
          </ac:inkMkLst>
        </pc:inkChg>
        <pc:inkChg chg="add del mod">
          <ac:chgData name="Tim Cook" userId="d1c7cfb340f2c7ab" providerId="LiveId" clId="{F3BF5BB5-F14C-4010-8886-DED494A981FC}" dt="2023-03-16T22:33:14.964" v="115"/>
          <ac:inkMkLst>
            <pc:docMk/>
            <pc:sldMk cId="3258248773" sldId="443"/>
            <ac:inkMk id="62" creationId="{B7B61A98-EBEF-1F0F-2537-11C28D97861B}"/>
          </ac:inkMkLst>
        </pc:inkChg>
        <pc:inkChg chg="add del mod">
          <ac:chgData name="Tim Cook" userId="d1c7cfb340f2c7ab" providerId="LiveId" clId="{F3BF5BB5-F14C-4010-8886-DED494A981FC}" dt="2023-03-16T22:33:14.964" v="111"/>
          <ac:inkMkLst>
            <pc:docMk/>
            <pc:sldMk cId="3258248773" sldId="443"/>
            <ac:inkMk id="63" creationId="{4A6331F4-CBB3-8BA7-293E-D7BB8C21C9E0}"/>
          </ac:inkMkLst>
        </pc:inkChg>
        <pc:inkChg chg="add del mod">
          <ac:chgData name="Tim Cook" userId="d1c7cfb340f2c7ab" providerId="LiveId" clId="{F3BF5BB5-F14C-4010-8886-DED494A981FC}" dt="2023-03-16T22:33:14.964" v="116"/>
          <ac:inkMkLst>
            <pc:docMk/>
            <pc:sldMk cId="3258248773" sldId="443"/>
            <ac:inkMk id="64" creationId="{FE204A0B-521F-1837-0ED9-FF5E0F6BB411}"/>
          </ac:inkMkLst>
        </pc:inkChg>
        <pc:inkChg chg="add del mod">
          <ac:chgData name="Tim Cook" userId="d1c7cfb340f2c7ab" providerId="LiveId" clId="{F3BF5BB5-F14C-4010-8886-DED494A981FC}" dt="2023-03-16T22:33:14.964" v="114"/>
          <ac:inkMkLst>
            <pc:docMk/>
            <pc:sldMk cId="3258248773" sldId="443"/>
            <ac:inkMk id="65" creationId="{55CFFEF8-5080-2FBF-6A0F-326E3002FAAD}"/>
          </ac:inkMkLst>
        </pc:inkChg>
        <pc:inkChg chg="add del mod">
          <ac:chgData name="Tim Cook" userId="d1c7cfb340f2c7ab" providerId="LiveId" clId="{F3BF5BB5-F14C-4010-8886-DED494A981FC}" dt="2023-03-16T22:33:14.964" v="113"/>
          <ac:inkMkLst>
            <pc:docMk/>
            <pc:sldMk cId="3258248773" sldId="443"/>
            <ac:inkMk id="66" creationId="{2F8DAA86-900B-36D9-E070-6BFDEFF94DD6}"/>
          </ac:inkMkLst>
        </pc:inkChg>
        <pc:inkChg chg="add del mod">
          <ac:chgData name="Tim Cook" userId="d1c7cfb340f2c7ab" providerId="LiveId" clId="{F3BF5BB5-F14C-4010-8886-DED494A981FC}" dt="2023-03-16T22:33:22.718" v="137"/>
          <ac:inkMkLst>
            <pc:docMk/>
            <pc:sldMk cId="3258248773" sldId="443"/>
            <ac:inkMk id="71" creationId="{0264ADFA-774A-9F9C-4C5F-E044ACA2BC1A}"/>
          </ac:inkMkLst>
        </pc:inkChg>
        <pc:inkChg chg="add del mod">
          <ac:chgData name="Tim Cook" userId="d1c7cfb340f2c7ab" providerId="LiveId" clId="{F3BF5BB5-F14C-4010-8886-DED494A981FC}" dt="2023-03-16T22:33:22.718" v="127"/>
          <ac:inkMkLst>
            <pc:docMk/>
            <pc:sldMk cId="3258248773" sldId="443"/>
            <ac:inkMk id="72" creationId="{1C85F40C-CDFA-020F-BE9A-6C0371E1063E}"/>
          </ac:inkMkLst>
        </pc:inkChg>
        <pc:inkChg chg="add del mod">
          <ac:chgData name="Tim Cook" userId="d1c7cfb340f2c7ab" providerId="LiveId" clId="{F3BF5BB5-F14C-4010-8886-DED494A981FC}" dt="2023-03-16T22:33:22.718" v="140"/>
          <ac:inkMkLst>
            <pc:docMk/>
            <pc:sldMk cId="3258248773" sldId="443"/>
            <ac:inkMk id="73" creationId="{E986C3A5-D351-C7E0-404B-19A96AC45AD8}"/>
          </ac:inkMkLst>
        </pc:inkChg>
        <pc:inkChg chg="add del mod">
          <ac:chgData name="Tim Cook" userId="d1c7cfb340f2c7ab" providerId="LiveId" clId="{F3BF5BB5-F14C-4010-8886-DED494A981FC}" dt="2023-03-16T22:33:22.718" v="130"/>
          <ac:inkMkLst>
            <pc:docMk/>
            <pc:sldMk cId="3258248773" sldId="443"/>
            <ac:inkMk id="74" creationId="{6B1C6C02-8C93-6C4E-F930-8AA922A13A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6" creationId="{85E81B65-DC3E-7801-1A89-C68EBEF3BDE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7" creationId="{04EC386B-B89A-895A-0F13-67E09B7E7911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8" creationId="{03A9E0C2-93B7-50CF-C2F7-05DC0EEC6F3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9" creationId="{748C73F8-98A9-87C6-7C04-F5395294A8C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0" creationId="{E96CE85C-BE03-DE93-92D5-CE0B927FA290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1" creationId="{5797035C-98D5-F0D4-F1EA-0D6A97E6D16B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2" creationId="{7B418983-9DBC-A317-4CA5-9659E7063116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3" creationId="{41758FBE-C040-8734-87E7-6E41481A325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4" creationId="{CE359463-BBE1-28A0-FF14-0F9DDA52C1B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5" creationId="{46829C21-E8BE-3FD9-6121-CB014BC281C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6" creationId="{8779AF69-A489-8548-CE50-2DF05B876A0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7" creationId="{5E123F4C-B5CB-6EC1-E4F5-7A2102F656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8" creationId="{9911DE8B-B320-EBB8-76C6-E7165878EF1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9" creationId="{E87D7292-9458-22F8-7146-31CA23C931F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0" creationId="{1BB227E9-10E8-51C9-3BA6-CBD9E69D9C6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1" creationId="{380A0B99-3C65-BD6E-1B36-3D2A40EEA1C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2" creationId="{D7D9BA3B-B072-C490-193E-45E486FEE4D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3" creationId="{D90BB290-52FB-9113-CC59-483C68ED9FE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4" creationId="{DA62379A-3DC0-6018-7BB1-EA3F2D062C7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5" creationId="{0F44499B-5ED4-1170-432B-4288C7D0D18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6" creationId="{ED36418D-B865-4AEA-32EF-CF979002CDB5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99" creationId="{24D72CC5-E291-F714-727D-6308947B9BC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0" creationId="{66A94B9D-265D-D1BF-7662-8A0FE3B3031F}"/>
          </ac:inkMkLst>
        </pc:inkChg>
        <pc:inkChg chg="add del mod">
          <ac:chgData name="Tim Cook" userId="d1c7cfb340f2c7ab" providerId="LiveId" clId="{F3BF5BB5-F14C-4010-8886-DED494A981FC}" dt="2023-03-16T22:33:39.367" v="175"/>
          <ac:inkMkLst>
            <pc:docMk/>
            <pc:sldMk cId="3258248773" sldId="443"/>
            <ac:inkMk id="101" creationId="{2CE941F6-28C5-F428-CAC8-FB648E8AF51E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3" creationId="{67D8479E-F383-9876-F29E-28CEDC8EB1D1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4" creationId="{C23D9049-DC4A-F39F-5575-7B69DA75BA3B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5" creationId="{F5B23729-3A95-BBF9-7CA7-6CFDF36D1D9F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6" creationId="{913D8E7A-B13D-469E-6DF9-05C9D11778E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7" creationId="{E3E8257F-E660-B6B1-9877-17D5BC85D253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8" creationId="{A9156865-1D64-E64C-5F03-302A19F28EC0}"/>
          </ac:inkMkLst>
        </pc:inkChg>
        <pc:inkChg chg="add del mod">
          <ac:chgData name="Tim Cook" userId="d1c7cfb340f2c7ab" providerId="LiveId" clId="{F3BF5BB5-F14C-4010-8886-DED494A981FC}" dt="2023-03-16T22:33:58.692" v="201"/>
          <ac:inkMkLst>
            <pc:docMk/>
            <pc:sldMk cId="3258248773" sldId="443"/>
            <ac:inkMk id="109" creationId="{8397C098-6F92-8FC7-D9ED-1035C5CE324F}"/>
          </ac:inkMkLst>
        </pc:inkChg>
        <pc:inkChg chg="add del mod">
          <ac:chgData name="Tim Cook" userId="d1c7cfb340f2c7ab" providerId="LiveId" clId="{F3BF5BB5-F14C-4010-8886-DED494A981FC}" dt="2023-03-16T22:33:58.692" v="202"/>
          <ac:inkMkLst>
            <pc:docMk/>
            <pc:sldMk cId="3258248773" sldId="443"/>
            <ac:inkMk id="110" creationId="{0C3592AA-115B-19FB-DABD-2553DF6D5AB5}"/>
          </ac:inkMkLst>
        </pc:inkChg>
        <pc:inkChg chg="add del mod">
          <ac:chgData name="Tim Cook" userId="d1c7cfb340f2c7ab" providerId="LiveId" clId="{F3BF5BB5-F14C-4010-8886-DED494A981FC}" dt="2023-03-16T22:33:58.692" v="200"/>
          <ac:inkMkLst>
            <pc:docMk/>
            <pc:sldMk cId="3258248773" sldId="443"/>
            <ac:inkMk id="111" creationId="{3C64221D-3DEE-07F1-0BA8-48536F47B27C}"/>
          </ac:inkMkLst>
        </pc:inkChg>
        <pc:inkChg chg="add del mod">
          <ac:chgData name="Tim Cook" userId="d1c7cfb340f2c7ab" providerId="LiveId" clId="{F3BF5BB5-F14C-4010-8886-DED494A981FC}" dt="2023-03-16T22:33:58.692" v="203"/>
          <ac:inkMkLst>
            <pc:docMk/>
            <pc:sldMk cId="3258248773" sldId="443"/>
            <ac:inkMk id="112" creationId="{6DF22F92-FEB8-576E-56AF-E0C5DA687EA5}"/>
          </ac:inkMkLst>
        </pc:inkChg>
        <pc:inkChg chg="add del mod">
          <ac:chgData name="Tim Cook" userId="d1c7cfb340f2c7ab" providerId="LiveId" clId="{F3BF5BB5-F14C-4010-8886-DED494A981FC}" dt="2023-03-16T22:33:57.925" v="199"/>
          <ac:inkMkLst>
            <pc:docMk/>
            <pc:sldMk cId="3258248773" sldId="443"/>
            <ac:inkMk id="116" creationId="{750C4ECF-E3A2-C8DD-0C89-DCC37440D104}"/>
          </ac:inkMkLst>
        </pc:inkChg>
        <pc:inkChg chg="add del mod">
          <ac:chgData name="Tim Cook" userId="d1c7cfb340f2c7ab" providerId="LiveId" clId="{F3BF5BB5-F14C-4010-8886-DED494A981FC}" dt="2023-03-16T22:33:59.358" v="204"/>
          <ac:inkMkLst>
            <pc:docMk/>
            <pc:sldMk cId="3258248773" sldId="443"/>
            <ac:inkMk id="117" creationId="{89B65475-538F-8E85-5403-2A389265D94E}"/>
          </ac:inkMkLst>
        </pc:inkChg>
        <pc:inkChg chg="add del mod">
          <ac:chgData name="Tim Cook" userId="d1c7cfb340f2c7ab" providerId="LiveId" clId="{F3BF5BB5-F14C-4010-8886-DED494A981FC}" dt="2023-03-16T22:34:00.934" v="205"/>
          <ac:inkMkLst>
            <pc:docMk/>
            <pc:sldMk cId="3258248773" sldId="443"/>
            <ac:inkMk id="118" creationId="{90746338-54E5-6637-57FB-B4F3163D040B}"/>
          </ac:inkMkLst>
        </pc:inkChg>
        <pc:inkChg chg="add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19" creationId="{4C4C1CEB-E4F1-850F-781A-E3A2D3D2DD25}"/>
          </ac:inkMkLst>
        </pc:inkChg>
        <pc:inkChg chg="add del mod">
          <ac:chgData name="Tim Cook" userId="d1c7cfb340f2c7ab" providerId="LiveId" clId="{F3BF5BB5-F14C-4010-8886-DED494A981FC}" dt="2023-03-16T22:34:00.934" v="207"/>
          <ac:inkMkLst>
            <pc:docMk/>
            <pc:sldMk cId="3258248773" sldId="443"/>
            <ac:inkMk id="120" creationId="{6D62D21D-3A63-05FD-4534-6737C406B889}"/>
          </ac:inkMkLst>
        </pc:inkChg>
        <pc:inkChg chg="add del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21" creationId="{DA4A7894-D919-AC78-C658-D2C38EC75B18}"/>
          </ac:inkMkLst>
        </pc:inkChg>
        <pc:inkChg chg="add del">
          <ac:chgData name="Tim Cook" userId="d1c7cfb340f2c7ab" providerId="LiveId" clId="{F3BF5BB5-F14C-4010-8886-DED494A981FC}" dt="2023-03-16T22:34:00.934" v="211"/>
          <ac:inkMkLst>
            <pc:docMk/>
            <pc:sldMk cId="3258248773" sldId="443"/>
            <ac:inkMk id="124" creationId="{BB08CA7B-917C-497B-56BE-C4C9C328D546}"/>
          </ac:inkMkLst>
        </pc:inkChg>
        <pc:inkChg chg="add del mod">
          <ac:chgData name="Tim Cook" userId="d1c7cfb340f2c7ab" providerId="LiveId" clId="{F3BF5BB5-F14C-4010-8886-DED494A981FC}" dt="2023-03-16T22:34:00.934" v="209"/>
          <ac:inkMkLst>
            <pc:docMk/>
            <pc:sldMk cId="3258248773" sldId="443"/>
            <ac:inkMk id="125" creationId="{9F68413D-4AA9-1374-E522-F1B74B74A7FA}"/>
          </ac:inkMkLst>
        </pc:inkChg>
        <pc:inkChg chg="add del mod">
          <ac:chgData name="Tim Cook" userId="d1c7cfb340f2c7ab" providerId="LiveId" clId="{F3BF5BB5-F14C-4010-8886-DED494A981FC}" dt="2023-03-16T22:34:00.934" v="212"/>
          <ac:inkMkLst>
            <pc:docMk/>
            <pc:sldMk cId="3258248773" sldId="443"/>
            <ac:inkMk id="126" creationId="{700BDC2D-0B5B-DAEF-B8CD-651456069A67}"/>
          </ac:inkMkLst>
        </pc:inkChg>
        <pc:inkChg chg="add del mod">
          <ac:chgData name="Tim Cook" userId="d1c7cfb340f2c7ab" providerId="LiveId" clId="{F3BF5BB5-F14C-4010-8886-DED494A981FC}" dt="2023-03-16T22:34:00.934" v="208"/>
          <ac:inkMkLst>
            <pc:docMk/>
            <pc:sldMk cId="3258248773" sldId="443"/>
            <ac:inkMk id="127" creationId="{527182AE-29E6-E9B7-88C5-2F4380CFDC4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29" creationId="{8A0B94D0-DE03-C4E8-B3BB-8CD4C7AA44D3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0" creationId="{60132D3A-7D89-0414-751F-9DA4443DD7E8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1" creationId="{812FD9FA-8AB1-8B54-6EF9-935198E3385C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2" creationId="{512AD76D-BC85-782B-5C3D-AB8E41CE7BF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3" creationId="{73F05497-2F8A-53C7-2ED8-BC3E7DEAD01A}"/>
          </ac:inkMkLst>
        </pc:inkChg>
        <pc:inkChg chg="add">
          <ac:chgData name="Tim Cook" userId="d1c7cfb340f2c7ab" providerId="LiveId" clId="{F3BF5BB5-F14C-4010-8886-DED494A981FC}" dt="2023-03-16T22:34:05.240" v="218" actId="9405"/>
          <ac:inkMkLst>
            <pc:docMk/>
            <pc:sldMk cId="3258248773" sldId="443"/>
            <ac:inkMk id="134" creationId="{CBC19AE1-0801-5D59-88C7-8A9AD96CCC28}"/>
          </ac:inkMkLst>
        </pc:inkChg>
        <pc:inkChg chg="add del mod">
          <ac:chgData name="Tim Cook" userId="d1c7cfb340f2c7ab" providerId="LiveId" clId="{F3BF5BB5-F14C-4010-8886-DED494A981FC}" dt="2023-03-16T22:34:09.766" v="226"/>
          <ac:inkMkLst>
            <pc:docMk/>
            <pc:sldMk cId="3258248773" sldId="443"/>
            <ac:inkMk id="136" creationId="{84D22011-DBF0-D361-A85B-D11E2301DAED}"/>
          </ac:inkMkLst>
        </pc:inkChg>
        <pc:inkChg chg="add del mod">
          <ac:chgData name="Tim Cook" userId="d1c7cfb340f2c7ab" providerId="LiveId" clId="{F3BF5BB5-F14C-4010-8886-DED494A981FC}" dt="2023-03-16T22:34:09.766" v="225"/>
          <ac:inkMkLst>
            <pc:docMk/>
            <pc:sldMk cId="3258248773" sldId="443"/>
            <ac:inkMk id="137" creationId="{5285A7E1-E254-71BE-AA43-5C848E30A71B}"/>
          </ac:inkMkLst>
        </pc:inkChg>
        <pc:inkChg chg="add del mod">
          <ac:chgData name="Tim Cook" userId="d1c7cfb340f2c7ab" providerId="LiveId" clId="{F3BF5BB5-F14C-4010-8886-DED494A981FC}" dt="2023-03-16T22:34:09.766" v="224"/>
          <ac:inkMkLst>
            <pc:docMk/>
            <pc:sldMk cId="3258248773" sldId="443"/>
            <ac:inkMk id="138" creationId="{3CE74414-E8C5-964F-79EA-9884D5F05DEF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0" creationId="{E61C2D21-CFCB-DD83-0BFD-76C849B96EB5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1" creationId="{89094344-A44F-EF1E-5E16-423D6680DC88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2" creationId="{C858EE16-4C69-4049-4A0E-A3050AC20F8A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3" creationId="{76BEAC32-8E28-CB25-B2D3-CED58360CB81}"/>
          </ac:inkMkLst>
        </pc:inkChg>
        <pc:inkChg chg="add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5" creationId="{9D8FAC92-8859-2381-4B60-403A91155039}"/>
          </ac:inkMkLst>
        </pc:inkChg>
        <pc:inkChg chg="add del mod">
          <ac:chgData name="Tim Cook" userId="d1c7cfb340f2c7ab" providerId="LiveId" clId="{F3BF5BB5-F14C-4010-8886-DED494A981FC}" dt="2023-03-16T22:34:29.991" v="247"/>
          <ac:inkMkLst>
            <pc:docMk/>
            <pc:sldMk cId="3258248773" sldId="443"/>
            <ac:inkMk id="146" creationId="{1F503244-2F79-A119-4080-26202E194E9B}"/>
          </ac:inkMkLst>
        </pc:inkChg>
        <pc:inkChg chg="add del mod">
          <ac:chgData name="Tim Cook" userId="d1c7cfb340f2c7ab" providerId="LiveId" clId="{F3BF5BB5-F14C-4010-8886-DED494A981FC}" dt="2023-03-16T22:34:29.991" v="246"/>
          <ac:inkMkLst>
            <pc:docMk/>
            <pc:sldMk cId="3258248773" sldId="443"/>
            <ac:inkMk id="147" creationId="{2D3E40FF-90C3-7DF7-EAE6-D0456DBA658B}"/>
          </ac:inkMkLst>
        </pc:inkChg>
        <pc:inkChg chg="add del mod">
          <ac:chgData name="Tim Cook" userId="d1c7cfb340f2c7ab" providerId="LiveId" clId="{F3BF5BB5-F14C-4010-8886-DED494A981FC}" dt="2023-03-16T22:34:29.105" v="245"/>
          <ac:inkMkLst>
            <pc:docMk/>
            <pc:sldMk cId="3258248773" sldId="443"/>
            <ac:inkMk id="148" creationId="{5095EF70-A082-84F7-1708-418407A912B0}"/>
          </ac:inkMkLst>
        </pc:inkChg>
        <pc:inkChg chg="add del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9" creationId="{8E3232E1-1942-E8B5-7CFB-1C4777FD5515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1" creationId="{D311CA7E-34AB-DB2C-FC90-302891379EA4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2" creationId="{E67EA252-5317-C185-1FD1-B41568CB590C}"/>
          </ac:inkMkLst>
        </pc:inkChg>
        <pc:inkChg chg="add">
          <ac:chgData name="Tim Cook" userId="d1c7cfb340f2c7ab" providerId="LiveId" clId="{F3BF5BB5-F14C-4010-8886-DED494A981FC}" dt="2023-03-16T22:34:22.537" v="240" actId="9405"/>
          <ac:inkMkLst>
            <pc:docMk/>
            <pc:sldMk cId="3258248773" sldId="443"/>
            <ac:inkMk id="153" creationId="{049D7719-60F5-8C11-CA64-3F25BF5BF743}"/>
          </ac:inkMkLst>
        </pc:inkChg>
        <pc:inkChg chg="add del mod">
          <ac:chgData name="Tim Cook" userId="d1c7cfb340f2c7ab" providerId="LiveId" clId="{F3BF5BB5-F14C-4010-8886-DED494A981FC}" dt="2023-03-16T22:34:40.394" v="264"/>
          <ac:inkMkLst>
            <pc:docMk/>
            <pc:sldMk cId="3258248773" sldId="443"/>
            <ac:inkMk id="155" creationId="{A319451C-51C7-B918-E058-B9F40914E385}"/>
          </ac:inkMkLst>
        </pc:inkChg>
        <pc:inkChg chg="add del mod">
          <ac:chgData name="Tim Cook" userId="d1c7cfb340f2c7ab" providerId="LiveId" clId="{F3BF5BB5-F14C-4010-8886-DED494A981FC}" dt="2023-03-16T22:35:03.047" v="289"/>
          <ac:inkMkLst>
            <pc:docMk/>
            <pc:sldMk cId="3258248773" sldId="443"/>
            <ac:inkMk id="156" creationId="{4D6DAB93-CBAB-4B6D-7700-5335F08D847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8" creationId="{54D06F90-6854-B2A4-1979-A77DE6824D9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9" creationId="{0B5D121B-7646-C07E-2B23-4A940D34C99E}"/>
          </ac:inkMkLst>
        </pc:inkChg>
        <pc:inkChg chg="add del mod">
          <ac:chgData name="Tim Cook" userId="d1c7cfb340f2c7ab" providerId="LiveId" clId="{F3BF5BB5-F14C-4010-8886-DED494A981FC}" dt="2023-03-16T22:35:03.047" v="288"/>
          <ac:inkMkLst>
            <pc:docMk/>
            <pc:sldMk cId="3258248773" sldId="443"/>
            <ac:inkMk id="161" creationId="{595F38D3-FCA8-5A09-9CAA-84DF677B4C4E}"/>
          </ac:inkMkLst>
        </pc:inkChg>
        <pc:inkChg chg="add del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2" creationId="{FCDCBF96-6F9D-96D9-3D10-420B304B848A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3" creationId="{6650F177-EFB9-C6F7-7068-FBA70B03BF12}"/>
          </ac:inkMkLst>
        </pc:inkChg>
        <pc:inkChg chg="add del mod">
          <ac:chgData name="Tim Cook" userId="d1c7cfb340f2c7ab" providerId="LiveId" clId="{F3BF5BB5-F14C-4010-8886-DED494A981FC}" dt="2023-03-16T22:34:52.449" v="275"/>
          <ac:inkMkLst>
            <pc:docMk/>
            <pc:sldMk cId="3258248773" sldId="443"/>
            <ac:inkMk id="165" creationId="{D51658DD-C59B-FDA1-7FA1-8CB2F2F3A5C9}"/>
          </ac:inkMkLst>
        </pc:inkChg>
        <pc:inkChg chg="add del mod">
          <ac:chgData name="Tim Cook" userId="d1c7cfb340f2c7ab" providerId="LiveId" clId="{F3BF5BB5-F14C-4010-8886-DED494A981FC}" dt="2023-03-16T22:34:52.027" v="273"/>
          <ac:inkMkLst>
            <pc:docMk/>
            <pc:sldMk cId="3258248773" sldId="443"/>
            <ac:inkMk id="166" creationId="{A93847C6-85D6-F666-6C87-CE6C57A9A534}"/>
          </ac:inkMkLst>
        </pc:inkChg>
        <pc:inkChg chg="add del mod">
          <ac:chgData name="Tim Cook" userId="d1c7cfb340f2c7ab" providerId="LiveId" clId="{F3BF5BB5-F14C-4010-8886-DED494A981FC}" dt="2023-03-16T22:34:52.027" v="271"/>
          <ac:inkMkLst>
            <pc:docMk/>
            <pc:sldMk cId="3258248773" sldId="443"/>
            <ac:inkMk id="167" creationId="{62BE52DB-1538-226A-2624-7C0892F8693B}"/>
          </ac:inkMkLst>
        </pc:inkChg>
        <pc:inkChg chg="add del mod">
          <ac:chgData name="Tim Cook" userId="d1c7cfb340f2c7ab" providerId="LiveId" clId="{F3BF5BB5-F14C-4010-8886-DED494A981FC}" dt="2023-03-16T22:34:52.042" v="274"/>
          <ac:inkMkLst>
            <pc:docMk/>
            <pc:sldMk cId="3258248773" sldId="443"/>
            <ac:inkMk id="168" creationId="{8B5441B7-29FF-1213-C2C8-DA0FC741931B}"/>
          </ac:inkMkLst>
        </pc:inkChg>
        <pc:inkChg chg="add del mod">
          <ac:chgData name="Tim Cook" userId="d1c7cfb340f2c7ab" providerId="LiveId" clId="{F3BF5BB5-F14C-4010-8886-DED494A981FC}" dt="2023-03-16T22:34:52.027" v="272"/>
          <ac:inkMkLst>
            <pc:docMk/>
            <pc:sldMk cId="3258248773" sldId="443"/>
            <ac:inkMk id="169" creationId="{EEC890C2-73CE-50DC-3221-81DD60AC3623}"/>
          </ac:inkMkLst>
        </pc:inkChg>
        <pc:inkChg chg="add del mod">
          <ac:chgData name="Tim Cook" userId="d1c7cfb340f2c7ab" providerId="LiveId" clId="{F3BF5BB5-F14C-4010-8886-DED494A981FC}" dt="2023-03-16T22:34:52.027" v="270"/>
          <ac:inkMkLst>
            <pc:docMk/>
            <pc:sldMk cId="3258248773" sldId="443"/>
            <ac:inkMk id="170" creationId="{E7E16F71-549C-69BB-C8BF-B95B7B30D331}"/>
          </ac:inkMkLst>
        </pc:inkChg>
        <pc:inkChg chg="add del mod">
          <ac:chgData name="Tim Cook" userId="d1c7cfb340f2c7ab" providerId="LiveId" clId="{F3BF5BB5-F14C-4010-8886-DED494A981FC}" dt="2023-03-16T22:34:52.027" v="269"/>
          <ac:inkMkLst>
            <pc:docMk/>
            <pc:sldMk cId="3258248773" sldId="443"/>
            <ac:inkMk id="171" creationId="{21B1B4AF-CAC4-E0A6-2526-A9BF0B715097}"/>
          </ac:inkMkLst>
        </pc:inkChg>
        <pc:inkChg chg="add del mod">
          <ac:chgData name="Tim Cook" userId="d1c7cfb340f2c7ab" providerId="LiveId" clId="{F3BF5BB5-F14C-4010-8886-DED494A981FC}" dt="2023-03-16T22:34:58.436" v="284"/>
          <ac:inkMkLst>
            <pc:docMk/>
            <pc:sldMk cId="3258248773" sldId="443"/>
            <ac:inkMk id="173" creationId="{E47FBEDC-AE39-3AE0-2DAB-EECC8013436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75" creationId="{BF22E880-5182-A8AC-659F-B546CC3F4547}"/>
          </ac:inkMkLst>
        </pc:inkChg>
        <pc:inkChg chg="add del">
          <ac:chgData name="Tim Cook" userId="d1c7cfb340f2c7ab" providerId="LiveId" clId="{F3BF5BB5-F14C-4010-8886-DED494A981FC}" dt="2023-03-16T22:35:08.434" v="295"/>
          <ac:inkMkLst>
            <pc:docMk/>
            <pc:sldMk cId="3258248773" sldId="443"/>
            <ac:inkMk id="176" creationId="{A34C3261-3C2E-4991-1985-B4541FABB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7" creationId="{B36D17FA-61A2-EA7C-9A78-E2CB7C6241C9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8" creationId="{D04534A9-B91B-A544-6DCB-DCD92A9617C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9" creationId="{C0BAA32A-1361-1F1A-5624-242F65EE3CB7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0" creationId="{044CD367-3134-EE66-97AA-B54C561041D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1" creationId="{1EECB99C-30A0-D2CC-7CC7-DB1A1A0845EF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2" creationId="{43B9F693-CDF3-FC65-2540-F0A43522A566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3" creationId="{26E6E102-D185-D03A-9251-3EB5FA767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4" creationId="{41DC58B6-08EF-7D4A-CB2B-A530B6D6F5C4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6" creationId="{474C1C80-A72D-15B4-26EF-3B42D0C3D826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8" creationId="{797AE868-75C9-0197-E5F0-36E31C080140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9" creationId="{09957B76-E731-6E3E-EE6C-6CDDC75E698A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90" creationId="{41B80E03-C0BF-A5F3-FD0C-B8FFB8AC88DC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2" creationId="{AEADE1F2-2BA6-223D-4EC9-C9977F15071B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3" creationId="{899AF18E-FA86-40D5-3434-EEC2C95F8B31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4" creationId="{3F4FC26C-C2F4-496C-DFCB-E36540C0505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5" creationId="{EDFEC930-061E-C894-E70C-C7C5310B8B4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6" creationId="{2015DA9B-0BCA-61C6-B277-E28207917D55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7" creationId="{64DF7C2C-66D6-4977-EFC5-77A8C04FC473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9" creationId="{50855EE8-2906-B0A8-10BA-D22424871C1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0" creationId="{E27E404C-9030-9DDB-130B-744824D4561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1" creationId="{7F66B2FC-323E-54A4-6F22-E5799E015F8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3" creationId="{6ADC2296-95FD-A512-EA47-F3491B35CF99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4" creationId="{53B647CD-9FD2-AB71-6A88-66DAB1D1DBE1}"/>
          </ac:inkMkLst>
        </pc:inkChg>
        <pc:inkChg chg="add del">
          <ac:chgData name="Tim Cook" userId="d1c7cfb340f2c7ab" providerId="LiveId" clId="{F3BF5BB5-F14C-4010-8886-DED494A981FC}" dt="2023-03-16T22:36:06.148" v="314"/>
          <ac:inkMkLst>
            <pc:docMk/>
            <pc:sldMk cId="3258248773" sldId="443"/>
            <ac:inkMk id="206" creationId="{AE551B49-FAE5-E450-8737-087BCC7F014B}"/>
          </ac:inkMkLst>
        </pc:inkChg>
        <pc:inkChg chg="add del">
          <ac:chgData name="Tim Cook" userId="d1c7cfb340f2c7ab" providerId="LiveId" clId="{F3BF5BB5-F14C-4010-8886-DED494A981FC}" dt="2023-03-16T22:36:28.732" v="316"/>
          <ac:inkMkLst>
            <pc:docMk/>
            <pc:sldMk cId="3258248773" sldId="443"/>
            <ac:inkMk id="207" creationId="{FB99ACFC-9CE6-A06F-95BA-2B498CCF07B1}"/>
          </ac:inkMkLst>
        </pc:inkChg>
      </pc:sldChg>
      <pc:sldChg chg="addSp delSp modSp mod">
        <pc:chgData name="Tim Cook" userId="d1c7cfb340f2c7ab" providerId="LiveId" clId="{F3BF5BB5-F14C-4010-8886-DED494A981FC}" dt="2023-03-16T22:40:52.662" v="460"/>
        <pc:sldMkLst>
          <pc:docMk/>
          <pc:sldMk cId="2531207467" sldId="444"/>
        </pc:sldMkLst>
        <pc:grpChg chg="del mod">
          <ac:chgData name="Tim Cook" userId="d1c7cfb340f2c7ab" providerId="LiveId" clId="{F3BF5BB5-F14C-4010-8886-DED494A981FC}" dt="2023-03-16T22:37:09.545" v="330"/>
          <ac:grpSpMkLst>
            <pc:docMk/>
            <pc:sldMk cId="2531207467" sldId="444"/>
            <ac:grpSpMk id="10" creationId="{F3116F82-1060-5E2A-1BFB-F58C92FFFA39}"/>
          </ac:grpSpMkLst>
        </pc:grpChg>
        <pc:grpChg chg="del mod">
          <ac:chgData name="Tim Cook" userId="d1c7cfb340f2c7ab" providerId="LiveId" clId="{F3BF5BB5-F14C-4010-8886-DED494A981FC}" dt="2023-03-16T22:37:11.117" v="332"/>
          <ac:grpSpMkLst>
            <pc:docMk/>
            <pc:sldMk cId="2531207467" sldId="444"/>
            <ac:grpSpMk id="12" creationId="{C286E912-9210-8DCF-A5FA-72F2F358A6C7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4" creationId="{AADF1385-76F7-7799-5700-E33FA229E678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8" creationId="{E7F9F319-513F-C1F6-164F-2E946F32A6E5}"/>
          </ac:grpSpMkLst>
        </pc:grpChg>
        <pc:grpChg chg="del mod">
          <ac:chgData name="Tim Cook" userId="d1c7cfb340f2c7ab" providerId="LiveId" clId="{F3BF5BB5-F14C-4010-8886-DED494A981FC}" dt="2023-03-16T22:37:19.740" v="342"/>
          <ac:grpSpMkLst>
            <pc:docMk/>
            <pc:sldMk cId="2531207467" sldId="444"/>
            <ac:grpSpMk id="21" creationId="{FA8B400A-721C-5259-87CA-A636A32E4D3E}"/>
          </ac:grpSpMkLst>
        </pc:grpChg>
        <pc:grpChg chg="del mod">
          <ac:chgData name="Tim Cook" userId="d1c7cfb340f2c7ab" providerId="LiveId" clId="{F3BF5BB5-F14C-4010-8886-DED494A981FC}" dt="2023-03-16T22:37:24.587" v="347"/>
          <ac:grpSpMkLst>
            <pc:docMk/>
            <pc:sldMk cId="2531207467" sldId="444"/>
            <ac:grpSpMk id="23" creationId="{88E0D353-4D6B-2D15-5947-DEEDD26B72BF}"/>
          </ac:grpSpMkLst>
        </pc:grpChg>
        <pc:grpChg chg="del mod">
          <ac:chgData name="Tim Cook" userId="d1c7cfb340f2c7ab" providerId="LiveId" clId="{F3BF5BB5-F14C-4010-8886-DED494A981FC}" dt="2023-03-16T22:37:33.700" v="356"/>
          <ac:grpSpMkLst>
            <pc:docMk/>
            <pc:sldMk cId="2531207467" sldId="444"/>
            <ac:grpSpMk id="26" creationId="{C4ADF970-D930-F26E-5A47-3C4C3B62B609}"/>
          </ac:grpSpMkLst>
        </pc:grpChg>
        <pc:grpChg chg="del mod">
          <ac:chgData name="Tim Cook" userId="d1c7cfb340f2c7ab" providerId="LiveId" clId="{F3BF5BB5-F14C-4010-8886-DED494A981FC}" dt="2023-03-16T22:37:37.292" v="360"/>
          <ac:grpSpMkLst>
            <pc:docMk/>
            <pc:sldMk cId="2531207467" sldId="444"/>
            <ac:grpSpMk id="31" creationId="{46590009-0B02-09C4-62C7-347A255A9163}"/>
          </ac:grpSpMkLst>
        </pc:grpChg>
        <pc:grpChg chg="del mod">
          <ac:chgData name="Tim Cook" userId="d1c7cfb340f2c7ab" providerId="LiveId" clId="{F3BF5BB5-F14C-4010-8886-DED494A981FC}" dt="2023-03-16T22:37:40.247" v="363"/>
          <ac:grpSpMkLst>
            <pc:docMk/>
            <pc:sldMk cId="2531207467" sldId="444"/>
            <ac:grpSpMk id="33" creationId="{C10BF6B5-6B29-A424-CFE8-B7ACCBA6F385}"/>
          </ac:grpSpMkLst>
        </pc:grpChg>
        <pc:grpChg chg="del 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36" creationId="{6776D8C8-0FC5-456D-48C2-94B08BCEB21B}"/>
          </ac:grpSpMkLst>
        </pc:grpChg>
        <pc:grpChg chg="del mod">
          <ac:chgData name="Tim Cook" userId="d1c7cfb340f2c7ab" providerId="LiveId" clId="{F3BF5BB5-F14C-4010-8886-DED494A981FC}" dt="2023-03-16T22:39:25.494" v="383"/>
          <ac:grpSpMkLst>
            <pc:docMk/>
            <pc:sldMk cId="2531207467" sldId="444"/>
            <ac:grpSpMk id="45" creationId="{C5763F9F-8FB2-B088-B8D0-BD54ADE07AA0}"/>
          </ac:grpSpMkLst>
        </pc:grpChg>
        <pc:grpChg chg="mod">
          <ac:chgData name="Tim Cook" userId="d1c7cfb340f2c7ab" providerId="LiveId" clId="{F3BF5BB5-F14C-4010-8886-DED494A981FC}" dt="2023-03-16T22:39:32.194" v="392"/>
          <ac:grpSpMkLst>
            <pc:docMk/>
            <pc:sldMk cId="2531207467" sldId="444"/>
            <ac:grpSpMk id="52" creationId="{EA880939-7F10-20C0-1DEE-BC21846E6163}"/>
          </ac:grpSpMkLst>
        </pc:grpChg>
        <pc:grpChg chg="mod">
          <ac:chgData name="Tim Cook" userId="d1c7cfb340f2c7ab" providerId="LiveId" clId="{F3BF5BB5-F14C-4010-8886-DED494A981FC}" dt="2023-03-16T22:39:37.153" v="396"/>
          <ac:grpSpMkLst>
            <pc:docMk/>
            <pc:sldMk cId="2531207467" sldId="444"/>
            <ac:grpSpMk id="56" creationId="{4F044FDC-191C-1C77-54B4-79497B00013A}"/>
          </ac:grpSpMkLst>
        </pc:grpChg>
        <pc:grpChg chg="mod">
          <ac:chgData name="Tim Cook" userId="d1c7cfb340f2c7ab" providerId="LiveId" clId="{F3BF5BB5-F14C-4010-8886-DED494A981FC}" dt="2023-03-16T22:39:49.019" v="415"/>
          <ac:grpSpMkLst>
            <pc:docMk/>
            <pc:sldMk cId="2531207467" sldId="444"/>
            <ac:grpSpMk id="69" creationId="{72720699-538C-3A65-48A2-2F0866616819}"/>
          </ac:grpSpMkLst>
        </pc:grpChg>
        <pc:grpChg chg="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71" creationId="{96F561D1-1763-03AC-06E4-8C7DAAD917F5}"/>
          </ac:grpSpMkLst>
        </pc:grpChg>
        <pc:grpChg chg="del 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1" creationId="{05D6CE32-316E-FD6C-98D4-4F07E97DC9A6}"/>
          </ac:grpSpMkLst>
        </pc:grpChg>
        <pc:grpChg chg="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5" creationId="{AD1DAF34-0218-1A52-7EF3-27D461EEAF44}"/>
          </ac:grpSpMkLst>
        </pc:grpChg>
        <pc:grpChg chg="mod">
          <ac:chgData name="Tim Cook" userId="d1c7cfb340f2c7ab" providerId="LiveId" clId="{F3BF5BB5-F14C-4010-8886-DED494A981FC}" dt="2023-03-16T22:40:37.666" v="445"/>
          <ac:grpSpMkLst>
            <pc:docMk/>
            <pc:sldMk cId="2531207467" sldId="444"/>
            <ac:grpSpMk id="96" creationId="{B651B41D-F5D5-BB3C-8881-E0244D335A93}"/>
          </ac:grpSpMkLst>
        </pc:grpChg>
        <pc:grpChg chg="del 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07" creationId="{7B0F1FB0-3A79-EB13-D444-9905D2BE57E4}"/>
          </ac:grpSpMkLst>
        </pc:grpChg>
        <pc:grpChg chg="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10" creationId="{26092214-7A27-345A-467C-139EAD36BE83}"/>
          </ac:grpSpMkLst>
        </pc:grpChg>
        <pc:inkChg chg="add del">
          <ac:chgData name="Tim Cook" userId="d1c7cfb340f2c7ab" providerId="LiveId" clId="{F3BF5BB5-F14C-4010-8886-DED494A981FC}" dt="2023-03-16T22:36:54.659" v="318"/>
          <ac:inkMkLst>
            <pc:docMk/>
            <pc:sldMk cId="2531207467" sldId="444"/>
            <ac:inkMk id="3" creationId="{7B2FB43F-7456-208A-C16A-2652A28DF163}"/>
          </ac:inkMkLst>
        </pc:inkChg>
        <pc:inkChg chg="add del">
          <ac:chgData name="Tim Cook" userId="d1c7cfb340f2c7ab" providerId="LiveId" clId="{F3BF5BB5-F14C-4010-8886-DED494A981FC}" dt="2023-03-16T22:36:58.841" v="320"/>
          <ac:inkMkLst>
            <pc:docMk/>
            <pc:sldMk cId="2531207467" sldId="444"/>
            <ac:inkMk id="4" creationId="{93969347-88DC-4C38-6AF9-A963625B7623}"/>
          </ac:inkMkLst>
        </pc:inkChg>
        <pc:inkChg chg="add del">
          <ac:chgData name="Tim Cook" userId="d1c7cfb340f2c7ab" providerId="LiveId" clId="{F3BF5BB5-F14C-4010-8886-DED494A981FC}" dt="2023-03-16T22:37:01.431" v="322"/>
          <ac:inkMkLst>
            <pc:docMk/>
            <pc:sldMk cId="2531207467" sldId="444"/>
            <ac:inkMk id="5" creationId="{733EADA3-2B82-5AD3-B3A6-0EA7EEC582E6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6" creationId="{6D5FE826-BAAC-F7B0-92A9-EB4FB0EBA188}"/>
          </ac:inkMkLst>
        </pc:inkChg>
        <pc:inkChg chg="add del mod">
          <ac:chgData name="Tim Cook" userId="d1c7cfb340f2c7ab" providerId="LiveId" clId="{F3BF5BB5-F14C-4010-8886-DED494A981FC}" dt="2023-03-16T22:37:34.505" v="358"/>
          <ac:inkMkLst>
            <pc:docMk/>
            <pc:sldMk cId="2531207467" sldId="444"/>
            <ac:inkMk id="7" creationId="{C4C45AB7-92F0-E240-A54C-C3D2FE2DD4C8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8" creationId="{135835FE-7FA3-9FE0-FE5F-2C5623C7E755}"/>
          </ac:inkMkLst>
        </pc:inkChg>
        <pc:inkChg chg="add del mod">
          <ac:chgData name="Tim Cook" userId="d1c7cfb340f2c7ab" providerId="LiveId" clId="{F3BF5BB5-F14C-4010-8886-DED494A981FC}" dt="2023-03-16T22:37:06.869" v="328"/>
          <ac:inkMkLst>
            <pc:docMk/>
            <pc:sldMk cId="2531207467" sldId="444"/>
            <ac:inkMk id="9" creationId="{60918D42-7414-057E-9D43-4C2E1F2A2274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1" creationId="{1D06F9FA-527F-DB7D-47AD-CF2BF72656E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3" creationId="{1C8A1D5E-AA96-8044-FA77-F9B1FF64108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5" creationId="{500334EE-36E4-0173-662A-E29597193790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6" creationId="{A20E1A72-CB7C-F6AA-14BD-A4D12635F1C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7" creationId="{1EFE1199-C168-2AA9-D8AE-12DF90E59B50}"/>
          </ac:inkMkLst>
        </pc:inkChg>
        <pc:inkChg chg="add del mod">
          <ac:chgData name="Tim Cook" userId="d1c7cfb340f2c7ab" providerId="LiveId" clId="{F3BF5BB5-F14C-4010-8886-DED494A981FC}" dt="2023-03-16T22:37:20.598" v="343"/>
          <ac:inkMkLst>
            <pc:docMk/>
            <pc:sldMk cId="2531207467" sldId="444"/>
            <ac:inkMk id="19" creationId="{C1F4FA66-702D-D115-FC09-030FB411977E}"/>
          </ac:inkMkLst>
        </pc:inkChg>
        <pc:inkChg chg="add del mod">
          <ac:chgData name="Tim Cook" userId="d1c7cfb340f2c7ab" providerId="LiveId" clId="{F3BF5BB5-F14C-4010-8886-DED494A981FC}" dt="2023-03-16T22:37:17.459" v="340"/>
          <ac:inkMkLst>
            <pc:docMk/>
            <pc:sldMk cId="2531207467" sldId="444"/>
            <ac:inkMk id="20" creationId="{137932DB-320E-172E-9400-A7507625EBF6}"/>
          </ac:inkMkLst>
        </pc:inkChg>
        <pc:inkChg chg="add del mod">
          <ac:chgData name="Tim Cook" userId="d1c7cfb340f2c7ab" providerId="LiveId" clId="{F3BF5BB5-F14C-4010-8886-DED494A981FC}" dt="2023-03-16T22:37:21.363" v="344"/>
          <ac:inkMkLst>
            <pc:docMk/>
            <pc:sldMk cId="2531207467" sldId="444"/>
            <ac:inkMk id="22" creationId="{066915FD-3A77-E303-B551-DF5B044E6FC5}"/>
          </ac:inkMkLst>
        </pc:inkChg>
        <pc:inkChg chg="add del mod">
          <ac:chgData name="Tim Cook" userId="d1c7cfb340f2c7ab" providerId="LiveId" clId="{F3BF5BB5-F14C-4010-8886-DED494A981FC}" dt="2023-03-16T22:37:26.479" v="349"/>
          <ac:inkMkLst>
            <pc:docMk/>
            <pc:sldMk cId="2531207467" sldId="444"/>
            <ac:inkMk id="24" creationId="{EBF923ED-72A5-6557-5527-2C27D61E1D58}"/>
          </ac:inkMkLst>
        </pc:inkChg>
        <pc:inkChg chg="add del mod">
          <ac:chgData name="Tim Cook" userId="d1c7cfb340f2c7ab" providerId="LiveId" clId="{F3BF5BB5-F14C-4010-8886-DED494A981FC}" dt="2023-03-16T22:37:26.479" v="348"/>
          <ac:inkMkLst>
            <pc:docMk/>
            <pc:sldMk cId="2531207467" sldId="444"/>
            <ac:inkMk id="25" creationId="{92C61BF2-111B-B8C6-EB14-413D8F21B944}"/>
          </ac:inkMkLst>
        </pc:inkChg>
        <pc:inkChg chg="add del">
          <ac:chgData name="Tim Cook" userId="d1c7cfb340f2c7ab" providerId="LiveId" clId="{F3BF5BB5-F14C-4010-8886-DED494A981FC}" dt="2023-03-16T22:37:30.388" v="352"/>
          <ac:inkMkLst>
            <pc:docMk/>
            <pc:sldMk cId="2531207467" sldId="444"/>
            <ac:inkMk id="27" creationId="{4B6A4493-7F24-D746-35FA-693226389459}"/>
          </ac:inkMkLst>
        </pc:inkChg>
        <pc:inkChg chg="add del">
          <ac:chgData name="Tim Cook" userId="d1c7cfb340f2c7ab" providerId="LiveId" clId="{F3BF5BB5-F14C-4010-8886-DED494A981FC}" dt="2023-03-16T22:37:30.388" v="353"/>
          <ac:inkMkLst>
            <pc:docMk/>
            <pc:sldMk cId="2531207467" sldId="444"/>
            <ac:inkMk id="28" creationId="{D68F7B4E-57D4-0500-C5CC-49ED79D3ED95}"/>
          </ac:inkMkLst>
        </pc:inkChg>
        <pc:inkChg chg="add del mod">
          <ac:chgData name="Tim Cook" userId="d1c7cfb340f2c7ab" providerId="LiveId" clId="{F3BF5BB5-F14C-4010-8886-DED494A981FC}" dt="2023-03-16T22:37:45.925" v="366"/>
          <ac:inkMkLst>
            <pc:docMk/>
            <pc:sldMk cId="2531207467" sldId="444"/>
            <ac:inkMk id="29" creationId="{5B780BF1-ABEB-3531-D31F-A86A16342BF5}"/>
          </ac:inkMkLst>
        </pc:inkChg>
        <pc:inkChg chg="add del mod">
          <ac:chgData name="Tim Cook" userId="d1c7cfb340f2c7ab" providerId="LiveId" clId="{F3BF5BB5-F14C-4010-8886-DED494A981FC}" dt="2023-03-16T22:37:34.505" v="357"/>
          <ac:inkMkLst>
            <pc:docMk/>
            <pc:sldMk cId="2531207467" sldId="444"/>
            <ac:inkMk id="30" creationId="{0B63FB95-4330-6AE5-697F-B69E72D6865F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2" creationId="{090F1708-5C5D-DCE8-12EC-F56061E0BA6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4" creationId="{375B666A-FD5A-95E1-E1F6-D78F4661D22F}"/>
          </ac:inkMkLst>
        </pc:inkChg>
        <pc:inkChg chg="add del mod">
          <ac:chgData name="Tim Cook" userId="d1c7cfb340f2c7ab" providerId="LiveId" clId="{F3BF5BB5-F14C-4010-8886-DED494A981FC}" dt="2023-03-16T22:37:40.428" v="364"/>
          <ac:inkMkLst>
            <pc:docMk/>
            <pc:sldMk cId="2531207467" sldId="444"/>
            <ac:inkMk id="35" creationId="{B2E7CB16-C626-5CEA-AB67-60C647830E4D}"/>
          </ac:inkMkLst>
        </pc:inkChg>
        <pc:inkChg chg="add del mod">
          <ac:chgData name="Tim Cook" userId="d1c7cfb340f2c7ab" providerId="LiveId" clId="{F3BF5BB5-F14C-4010-8886-DED494A981FC}" dt="2023-03-16T22:40:05.818" v="417"/>
          <ac:inkMkLst>
            <pc:docMk/>
            <pc:sldMk cId="2531207467" sldId="444"/>
            <ac:inkMk id="37" creationId="{B88708B1-06F6-8B8C-6863-CF96AC64F9DD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38" creationId="{9EB5D646-9506-B736-85B3-5A0AA2E43DA9}"/>
          </ac:inkMkLst>
        </pc:inkChg>
        <pc:inkChg chg="add del">
          <ac:chgData name="Tim Cook" userId="d1c7cfb340f2c7ab" providerId="LiveId" clId="{F3BF5BB5-F14C-4010-8886-DED494A981FC}" dt="2023-03-16T22:39:15.829" v="370"/>
          <ac:inkMkLst>
            <pc:docMk/>
            <pc:sldMk cId="2531207467" sldId="444"/>
            <ac:inkMk id="39" creationId="{B511286E-1B0B-3900-4BD3-58A635F043F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0" creationId="{3851597B-121F-01A7-BB90-CD6F04B74170}"/>
          </ac:inkMkLst>
        </pc:inkChg>
        <pc:inkChg chg="add del mod">
          <ac:chgData name="Tim Cook" userId="d1c7cfb340f2c7ab" providerId="LiveId" clId="{F3BF5BB5-F14C-4010-8886-DED494A981FC}" dt="2023-03-16T22:39:30.588" v="384"/>
          <ac:inkMkLst>
            <pc:docMk/>
            <pc:sldMk cId="2531207467" sldId="444"/>
            <ac:inkMk id="41" creationId="{73888351-ED88-3C55-695F-8B3EE6F5E4B2}"/>
          </ac:inkMkLst>
        </pc:inkChg>
        <pc:inkChg chg="add del mod">
          <ac:chgData name="Tim Cook" userId="d1c7cfb340f2c7ab" providerId="LiveId" clId="{F3BF5BB5-F14C-4010-8886-DED494A981FC}" dt="2023-03-16T22:39:30.604" v="385"/>
          <ac:inkMkLst>
            <pc:docMk/>
            <pc:sldMk cId="2531207467" sldId="444"/>
            <ac:inkMk id="42" creationId="{F2253876-A1E6-AD4C-34B0-1672C7FCFACA}"/>
          </ac:inkMkLst>
        </pc:inkChg>
        <pc:inkChg chg="add del mod">
          <ac:chgData name="Tim Cook" userId="d1c7cfb340f2c7ab" providerId="LiveId" clId="{F3BF5BB5-F14C-4010-8886-DED494A981FC}" dt="2023-03-16T22:39:30.604" v="386"/>
          <ac:inkMkLst>
            <pc:docMk/>
            <pc:sldMk cId="2531207467" sldId="444"/>
            <ac:inkMk id="43" creationId="{96A3D294-1A25-4B6C-6B7F-785F213D58B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4" creationId="{867EA5C9-3FDB-BA48-DDF2-604ADDB485EC}"/>
          </ac:inkMkLst>
        </pc:inkChg>
        <pc:inkChg chg="add del mod">
          <ac:chgData name="Tim Cook" userId="d1c7cfb340f2c7ab" providerId="LiveId" clId="{F3BF5BB5-F14C-4010-8886-DED494A981FC}" dt="2023-03-16T22:39:32.194" v="388"/>
          <ac:inkMkLst>
            <pc:docMk/>
            <pc:sldMk cId="2531207467" sldId="444"/>
            <ac:inkMk id="46" creationId="{539B775C-0BE3-3665-2C62-D59C4D1CB66B}"/>
          </ac:inkMkLst>
        </pc:inkChg>
        <pc:inkChg chg="add del mod">
          <ac:chgData name="Tim Cook" userId="d1c7cfb340f2c7ab" providerId="LiveId" clId="{F3BF5BB5-F14C-4010-8886-DED494A981FC}" dt="2023-03-16T22:39:32.194" v="391"/>
          <ac:inkMkLst>
            <pc:docMk/>
            <pc:sldMk cId="2531207467" sldId="444"/>
            <ac:inkMk id="47" creationId="{BD5C43D8-252A-6842-AEB7-5BE3452C8CCA}"/>
          </ac:inkMkLst>
        </pc:inkChg>
        <pc:inkChg chg="add del mod">
          <ac:chgData name="Tim Cook" userId="d1c7cfb340f2c7ab" providerId="LiveId" clId="{F3BF5BB5-F14C-4010-8886-DED494A981FC}" dt="2023-03-16T22:39:32.194" v="390"/>
          <ac:inkMkLst>
            <pc:docMk/>
            <pc:sldMk cId="2531207467" sldId="444"/>
            <ac:inkMk id="48" creationId="{8C399071-53FB-1859-4D53-A0D00BF20478}"/>
          </ac:inkMkLst>
        </pc:inkChg>
        <pc:inkChg chg="add del mod">
          <ac:chgData name="Tim Cook" userId="d1c7cfb340f2c7ab" providerId="LiveId" clId="{F3BF5BB5-F14C-4010-8886-DED494A981FC}" dt="2023-03-16T22:39:32.194" v="387"/>
          <ac:inkMkLst>
            <pc:docMk/>
            <pc:sldMk cId="2531207467" sldId="444"/>
            <ac:inkMk id="49" creationId="{3997008A-0077-84D6-74ED-4875A2FF5299}"/>
          </ac:inkMkLst>
        </pc:inkChg>
        <pc:inkChg chg="add del mod">
          <ac:chgData name="Tim Cook" userId="d1c7cfb340f2c7ab" providerId="LiveId" clId="{F3BF5BB5-F14C-4010-8886-DED494A981FC}" dt="2023-03-16T22:39:32.194" v="389"/>
          <ac:inkMkLst>
            <pc:docMk/>
            <pc:sldMk cId="2531207467" sldId="444"/>
            <ac:inkMk id="50" creationId="{88265D8B-C88E-16D6-4990-8250CA5F1588}"/>
          </ac:inkMkLst>
        </pc:inkChg>
        <pc:inkChg chg="add del mod">
          <ac:chgData name="Tim Cook" userId="d1c7cfb340f2c7ab" providerId="LiveId" clId="{F3BF5BB5-F14C-4010-8886-DED494A981FC}" dt="2023-03-16T22:39:32.194" v="392"/>
          <ac:inkMkLst>
            <pc:docMk/>
            <pc:sldMk cId="2531207467" sldId="444"/>
            <ac:inkMk id="51" creationId="{C9D3C416-C7E2-C510-531B-777A5B1D0895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3" creationId="{A780F286-5F5E-7487-B7B1-15BF7ACFFDE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4" creationId="{487B6FE3-8CE9-56B1-21BF-E63F5B8D68C2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5" creationId="{FDB98F79-BCFF-D1CE-D74F-96478E244B07}"/>
          </ac:inkMkLst>
        </pc:inkChg>
        <pc:inkChg chg="add del">
          <ac:chgData name="Tim Cook" userId="d1c7cfb340f2c7ab" providerId="LiveId" clId="{F3BF5BB5-F14C-4010-8886-DED494A981FC}" dt="2023-03-16T22:39:44.766" v="408"/>
          <ac:inkMkLst>
            <pc:docMk/>
            <pc:sldMk cId="2531207467" sldId="444"/>
            <ac:inkMk id="57" creationId="{8216592E-3D7B-9DF8-EC29-E82DC59340ED}"/>
          </ac:inkMkLst>
        </pc:inkChg>
        <pc:inkChg chg="add del">
          <ac:chgData name="Tim Cook" userId="d1c7cfb340f2c7ab" providerId="LiveId" clId="{F3BF5BB5-F14C-4010-8886-DED494A981FC}" dt="2023-03-16T22:39:44.766" v="405"/>
          <ac:inkMkLst>
            <pc:docMk/>
            <pc:sldMk cId="2531207467" sldId="444"/>
            <ac:inkMk id="58" creationId="{43DF56EA-4CE3-4EC5-FC41-A319209E5F1E}"/>
          </ac:inkMkLst>
        </pc:inkChg>
        <pc:inkChg chg="add del">
          <ac:chgData name="Tim Cook" userId="d1c7cfb340f2c7ab" providerId="LiveId" clId="{F3BF5BB5-F14C-4010-8886-DED494A981FC}" dt="2023-03-16T22:39:44.751" v="403"/>
          <ac:inkMkLst>
            <pc:docMk/>
            <pc:sldMk cId="2531207467" sldId="444"/>
            <ac:inkMk id="59" creationId="{5B5F5567-93EA-AB5D-098B-E1F85DD17C59}"/>
          </ac:inkMkLst>
        </pc:inkChg>
        <pc:inkChg chg="add del">
          <ac:chgData name="Tim Cook" userId="d1c7cfb340f2c7ab" providerId="LiveId" clId="{F3BF5BB5-F14C-4010-8886-DED494A981FC}" dt="2023-03-16T22:39:44.766" v="407"/>
          <ac:inkMkLst>
            <pc:docMk/>
            <pc:sldMk cId="2531207467" sldId="444"/>
            <ac:inkMk id="60" creationId="{FA469A09-A70A-EC5A-E478-5CAF5DC9E47C}"/>
          </ac:inkMkLst>
        </pc:inkChg>
        <pc:inkChg chg="add del">
          <ac:chgData name="Tim Cook" userId="d1c7cfb340f2c7ab" providerId="LiveId" clId="{F3BF5BB5-F14C-4010-8886-DED494A981FC}" dt="2023-03-16T22:39:44.766" v="404"/>
          <ac:inkMkLst>
            <pc:docMk/>
            <pc:sldMk cId="2531207467" sldId="444"/>
            <ac:inkMk id="61" creationId="{E2E7F66D-F6B2-A747-BA13-D5D190F4CC2F}"/>
          </ac:inkMkLst>
        </pc:inkChg>
        <pc:inkChg chg="add del">
          <ac:chgData name="Tim Cook" userId="d1c7cfb340f2c7ab" providerId="LiveId" clId="{F3BF5BB5-F14C-4010-8886-DED494A981FC}" dt="2023-03-16T22:39:44.766" v="406"/>
          <ac:inkMkLst>
            <pc:docMk/>
            <pc:sldMk cId="2531207467" sldId="444"/>
            <ac:inkMk id="62" creationId="{87F602C4-003F-7B46-C54C-DAD6A4515968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3" creationId="{55C95CFB-FB0E-7E82-AB28-4BF7D28A722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4" creationId="{FC9E8344-1C51-2275-FC1D-0B8208D54AF0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5" creationId="{57E5BD1E-3AF2-CDCB-1D50-48B136786B5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6" creationId="{2E44C2D0-5439-AC06-89AB-6F8177D5277F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7" creationId="{D775D512-583D-581F-C96C-9F94F95B33A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8" creationId="{95579FB8-E22A-3AF8-C64F-EFCE910F42C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70" creationId="{04FBF549-9AC7-133E-7E74-655A7B0B9D92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2" creationId="{41C4C918-05DB-90ED-E991-C7FB5EF64689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3" creationId="{1BB6323D-5DCF-4707-1087-FACAEF21397D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4" creationId="{69A76072-0ED4-06D6-DF7E-7FDAB8E9FB76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5" creationId="{2155B22E-100A-C224-ECBD-45B6CC349F31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6" creationId="{0E83E268-D239-C1F3-3CE6-4A85E83A7913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7" creationId="{5DAD59B0-7CC5-4286-7046-E33E86790975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8" creationId="{549F10D9-CC03-EB92-599D-1BC2CD806CB7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9" creationId="{E1E12711-BB47-619C-15AC-68666945BD46}"/>
          </ac:inkMkLst>
        </pc:inkChg>
        <pc:inkChg chg="add del mod">
          <ac:chgData name="Tim Cook" userId="d1c7cfb340f2c7ab" providerId="LiveId" clId="{F3BF5BB5-F14C-4010-8886-DED494A981FC}" dt="2023-03-16T22:40:22.489" v="430"/>
          <ac:inkMkLst>
            <pc:docMk/>
            <pc:sldMk cId="2531207467" sldId="444"/>
            <ac:inkMk id="80" creationId="{3E9E82F7-BC7F-420D-CF9D-96275C3C4AB4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2" creationId="{98CD7190-ACB4-479B-EEDF-74789B1FE548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3" creationId="{F855FE5C-C7A5-A0D6-F06C-F2A5FAB9B57E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4" creationId="{62D84AA8-B9F2-E1EC-B26F-F0ECD439CF40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6" creationId="{035D08A6-7C62-5C10-C0BC-7ECF2AF8051E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7" creationId="{E4DA55CB-8CAC-970B-C0CA-5A19D69B4B4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8" creationId="{C3137352-62C6-3091-6F00-7D9DD9CA5796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9" creationId="{22B862EC-C92E-1111-1AB1-BD7A738876A7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0" creationId="{7211B7F5-3B4F-F03A-D1B2-C4BD0A2EA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1" creationId="{9DEFF9AA-3B8A-92A7-FB63-0F4587C09765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2" creationId="{DAEF69D9-4345-B6E9-C13A-A0C56551C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3" creationId="{1DFB70FD-C961-AB29-558F-C7BD4F736FF1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4" creationId="{FDE00411-2957-7E7B-17F3-FF876F15233B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5" creationId="{CF89FB3F-75C0-9BE7-2BEC-838824B4152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7" creationId="{76BB816E-2201-DEA7-1CED-10219DDA2533}"/>
          </ac:inkMkLst>
        </pc:inkChg>
        <pc:inkChg chg="add mod">
          <ac:chgData name="Tim Cook" userId="d1c7cfb340f2c7ab" providerId="LiveId" clId="{F3BF5BB5-F14C-4010-8886-DED494A981FC}" dt="2023-03-16T22:40:49.328" v="457" actId="1076"/>
          <ac:inkMkLst>
            <pc:docMk/>
            <pc:sldMk cId="2531207467" sldId="444"/>
            <ac:inkMk id="98" creationId="{AA6125EE-8C57-67F7-F06A-D70098046489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9" creationId="{C5955220-4C3E-76CB-6B98-35204DDF1E7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0" creationId="{5649B242-F6F9-C424-4F1C-229EA20E1A22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1" creationId="{4D4EEF2A-685A-D437-FFE8-D2BF0D5FE69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2" creationId="{7630ADDF-49A2-E502-4840-64D7A7212B61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3" creationId="{37579C8B-55AF-8545-5575-D0A404BD5806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4" creationId="{141D414D-38E5-CFC7-D6DC-F6C90F671B4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5" creationId="{86D90296-A0C0-6A00-261E-9F8D84B70C2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6" creationId="{47F14688-C900-46C3-933B-9ECAA95E41B3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8" creationId="{5057BED7-DED1-6E1F-55F2-8F79BC7A088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9" creationId="{369BEACB-6D7A-EB45-DF31-4E2C7E8F45F6}"/>
          </ac:inkMkLst>
        </pc:inkChg>
      </pc:sldChg>
      <pc:sldChg chg="addSp delSp modSp mod">
        <pc:chgData name="Tim Cook" userId="d1c7cfb340f2c7ab" providerId="LiveId" clId="{F3BF5BB5-F14C-4010-8886-DED494A981FC}" dt="2023-03-16T22:43:21.295" v="605"/>
        <pc:sldMkLst>
          <pc:docMk/>
          <pc:sldMk cId="427759700" sldId="445"/>
        </pc:sldMkLst>
        <pc:grpChg chg="del mod">
          <ac:chgData name="Tim Cook" userId="d1c7cfb340f2c7ab" providerId="LiveId" clId="{F3BF5BB5-F14C-4010-8886-DED494A981FC}" dt="2023-03-16T22:41:16.788" v="466"/>
          <ac:grpSpMkLst>
            <pc:docMk/>
            <pc:sldMk cId="427759700" sldId="445"/>
            <ac:grpSpMk id="6" creationId="{AAFCAD3E-5D56-2F49-C7E9-E407444C60F0}"/>
          </ac:grpSpMkLst>
        </pc:grpChg>
        <pc:grpChg chg="mod">
          <ac:chgData name="Tim Cook" userId="d1c7cfb340f2c7ab" providerId="LiveId" clId="{F3BF5BB5-F14C-4010-8886-DED494A981FC}" dt="2023-03-16T22:41:21.142" v="470"/>
          <ac:grpSpMkLst>
            <pc:docMk/>
            <pc:sldMk cId="427759700" sldId="445"/>
            <ac:grpSpMk id="10" creationId="{83A90562-4462-090B-6474-6797C2D7E78E}"/>
          </ac:grpSpMkLst>
        </pc:grpChg>
        <pc:grpChg chg="mod">
          <ac:chgData name="Tim Cook" userId="d1c7cfb340f2c7ab" providerId="LiveId" clId="{F3BF5BB5-F14C-4010-8886-DED494A981FC}" dt="2023-03-16T22:41:24.476" v="474"/>
          <ac:grpSpMkLst>
            <pc:docMk/>
            <pc:sldMk cId="427759700" sldId="445"/>
            <ac:grpSpMk id="14" creationId="{4EEFF520-2B4A-EB23-887C-EFDC2FE55113}"/>
          </ac:grpSpMkLst>
        </pc:grpChg>
        <pc:grpChg chg="mod">
          <ac:chgData name="Tim Cook" userId="d1c7cfb340f2c7ab" providerId="LiveId" clId="{F3BF5BB5-F14C-4010-8886-DED494A981FC}" dt="2023-03-16T22:41:28.022" v="480"/>
          <ac:grpSpMkLst>
            <pc:docMk/>
            <pc:sldMk cId="427759700" sldId="445"/>
            <ac:grpSpMk id="20" creationId="{49570CF4-8752-15A5-C47E-28BB53A1A64D}"/>
          </ac:grpSpMkLst>
        </pc:grpChg>
        <pc:grpChg chg="del 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2" creationId="{DB00588B-ABAB-3B0E-3328-BCFF9B0888AF}"/>
          </ac:grpSpMkLst>
        </pc:grpChg>
        <pc:grpChg chg="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7" creationId="{DBFC801E-8619-6F21-E44E-9FF3E19F6BB7}"/>
          </ac:grpSpMkLst>
        </pc:grpChg>
        <pc:grpChg chg="del 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49" creationId="{7B5578EB-8D0F-E09E-5CC4-24E95A209F07}"/>
          </ac:grpSpMkLst>
        </pc:grpChg>
        <pc:grpChg chg="mod">
          <ac:chgData name="Tim Cook" userId="d1c7cfb340f2c7ab" providerId="LiveId" clId="{F3BF5BB5-F14C-4010-8886-DED494A981FC}" dt="2023-03-16T22:41:58.318" v="521"/>
          <ac:grpSpMkLst>
            <pc:docMk/>
            <pc:sldMk cId="427759700" sldId="445"/>
            <ac:grpSpMk id="50" creationId="{4C586E16-36D7-646A-43A5-92E5EB23FC59}"/>
          </ac:grpSpMkLst>
        </pc:grpChg>
        <pc:grpChg chg="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58" creationId="{46D7EAE1-F854-45C6-02BA-F6301E4E38A6}"/>
          </ac:grpSpMkLst>
        </pc:grpChg>
        <pc:grpChg chg="del 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67" creationId="{4E6DBFEB-30C0-2CB4-4567-C02460D53CC3}"/>
          </ac:grpSpMkLst>
        </pc:grpChg>
        <pc:grpChg chg="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F3BF5BB5-F14C-4010-8886-DED494A981FC}" dt="2023-03-16T22:42:30.647" v="556"/>
          <ac:grpSpMkLst>
            <pc:docMk/>
            <pc:sldMk cId="427759700" sldId="445"/>
            <ac:grpSpMk id="79" creationId="{C8F8C8E8-D103-7018-5CB0-A2BECEEC562A}"/>
          </ac:grpSpMkLst>
        </pc:grpChg>
        <pc:grpChg chg="del mod">
          <ac:chgData name="Tim Cook" userId="d1c7cfb340f2c7ab" providerId="LiveId" clId="{F3BF5BB5-F14C-4010-8886-DED494A981FC}" dt="2023-03-16T22:42:41.691" v="564"/>
          <ac:grpSpMkLst>
            <pc:docMk/>
            <pc:sldMk cId="427759700" sldId="445"/>
            <ac:grpSpMk id="83" creationId="{78EA75E0-44D6-26B3-234F-CA968709A0A0}"/>
          </ac:grpSpMkLst>
        </pc:grpChg>
        <pc:grpChg chg="mod">
          <ac:chgData name="Tim Cook" userId="d1c7cfb340f2c7ab" providerId="LiveId" clId="{F3BF5BB5-F14C-4010-8886-DED494A981FC}" dt="2023-03-16T22:42:46.195" v="568"/>
          <ac:grpSpMkLst>
            <pc:docMk/>
            <pc:sldMk cId="427759700" sldId="445"/>
            <ac:grpSpMk id="88" creationId="{5E3E3531-B427-F9FB-BD17-6F32C035CB0F}"/>
          </ac:grpSpMkLst>
        </pc:grpChg>
        <pc:grpChg chg="mod">
          <ac:chgData name="Tim Cook" userId="d1c7cfb340f2c7ab" providerId="LiveId" clId="{F3BF5BB5-F14C-4010-8886-DED494A981FC}" dt="2023-03-16T22:42:50.168" v="572"/>
          <ac:grpSpMkLst>
            <pc:docMk/>
            <pc:sldMk cId="427759700" sldId="445"/>
            <ac:grpSpMk id="92" creationId="{C41A509F-914B-0D44-2F0A-70CA53FC49C8}"/>
          </ac:grpSpMkLst>
        </pc:grpChg>
        <pc:grpChg chg="del mod">
          <ac:chgData name="Tim Cook" userId="d1c7cfb340f2c7ab" providerId="LiveId" clId="{F3BF5BB5-F14C-4010-8886-DED494A981FC}" dt="2023-03-16T22:42:53.087" v="579"/>
          <ac:grpSpMkLst>
            <pc:docMk/>
            <pc:sldMk cId="427759700" sldId="445"/>
            <ac:grpSpMk id="96" creationId="{E0724ABE-AAA4-A120-3ABF-70B8E950B370}"/>
          </ac:grpSpMkLst>
        </pc:grpChg>
        <pc:grpChg chg="del mod">
          <ac:chgData name="Tim Cook" userId="d1c7cfb340f2c7ab" providerId="LiveId" clId="{F3BF5BB5-F14C-4010-8886-DED494A981FC}" dt="2023-03-16T22:43:03.751" v="598"/>
          <ac:grpSpMkLst>
            <pc:docMk/>
            <pc:sldMk cId="427759700" sldId="445"/>
            <ac:grpSpMk id="106" creationId="{31FC444F-2607-FF9F-0BBF-9C5457404133}"/>
          </ac:grpSpMkLst>
        </pc:grpChg>
        <pc:grpChg chg="mod">
          <ac:chgData name="Tim Cook" userId="d1c7cfb340f2c7ab" providerId="LiveId" clId="{F3BF5BB5-F14C-4010-8886-DED494A981FC}" dt="2023-03-16T22:43:06.786" v="603"/>
          <ac:grpSpMkLst>
            <pc:docMk/>
            <pc:sldMk cId="427759700" sldId="445"/>
            <ac:grpSpMk id="111" creationId="{5DCA5FFE-C515-5C15-E4BC-99F7BE2B4037}"/>
          </ac:grpSpMkLst>
        </pc:grpChg>
        <pc:inkChg chg="add del">
          <ac:chgData name="Tim Cook" userId="d1c7cfb340f2c7ab" providerId="LiveId" clId="{F3BF5BB5-F14C-4010-8886-DED494A981FC}" dt="2023-03-16T22:41:10.282" v="462"/>
          <ac:inkMkLst>
            <pc:docMk/>
            <pc:sldMk cId="427759700" sldId="445"/>
            <ac:inkMk id="3" creationId="{65293B47-D6E1-CF01-9BEC-06DA0591C8A2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4" creationId="{54D4E475-50AD-F4E2-624E-8F682BA27B7B}"/>
          </ac:inkMkLst>
        </pc:inkChg>
        <pc:inkChg chg="add del mod">
          <ac:chgData name="Tim Cook" userId="d1c7cfb340f2c7ab" providerId="LiveId" clId="{F3BF5BB5-F14C-4010-8886-DED494A981FC}" dt="2023-03-16T22:41:16.788" v="466"/>
          <ac:inkMkLst>
            <pc:docMk/>
            <pc:sldMk cId="427759700" sldId="445"/>
            <ac:inkMk id="5" creationId="{BA1172EB-1954-6F91-3EB5-530229DC723A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7" creationId="{9F09F357-8781-A007-469C-9876725145A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8" creationId="{F5A06A0A-0331-213D-8164-9059C640267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9" creationId="{44652D5F-EF67-37F2-624E-FF837D6C89B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1" creationId="{57F5A8DD-AA90-B08F-E314-01AC58F1639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2" creationId="{DE5D278E-D9C8-9A90-1490-80129C51BD3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3" creationId="{B57D80AA-E3F3-9F20-BCF2-E5EF22D0BEC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5" creationId="{1886BAF3-7888-9A63-DD88-DDC7429361F3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6" creationId="{4B630A54-D514-4FE2-A4CF-F340B763570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7" creationId="{2E9BEDA3-BC27-D968-379E-A6801F8A9238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8" creationId="{8A4A3768-64B3-C1C8-EEA0-17774F2755F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9" creationId="{E4A3E261-E85E-9BAD-04E3-015750D9A5F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1" creationId="{7623D282-AE79-0648-2438-5BCFB502560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2" creationId="{586802BC-4D55-8230-2621-F116E5CA36E0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3" creationId="{B17B4252-CDB3-4FAD-E909-B362CCFC80FF}"/>
          </ac:inkMkLst>
        </pc:inkChg>
        <pc:inkChg chg="add del mod">
          <ac:chgData name="Tim Cook" userId="d1c7cfb340f2c7ab" providerId="LiveId" clId="{F3BF5BB5-F14C-4010-8886-DED494A981FC}" dt="2023-03-16T22:41:44.735" v="498"/>
          <ac:inkMkLst>
            <pc:docMk/>
            <pc:sldMk cId="427759700" sldId="445"/>
            <ac:inkMk id="24" creationId="{8432CBF1-CFEE-CA21-E505-757705FE65E0}"/>
          </ac:inkMkLst>
        </pc:inkChg>
        <pc:inkChg chg="add del mod">
          <ac:chgData name="Tim Cook" userId="d1c7cfb340f2c7ab" providerId="LiveId" clId="{F3BF5BB5-F14C-4010-8886-DED494A981FC}" dt="2023-03-16T22:41:44.735" v="500"/>
          <ac:inkMkLst>
            <pc:docMk/>
            <pc:sldMk cId="427759700" sldId="445"/>
            <ac:inkMk id="25" creationId="{20513B82-3226-8456-3276-C2D6BF5C17BF}"/>
          </ac:inkMkLst>
        </pc:inkChg>
        <pc:inkChg chg="add del mod">
          <ac:chgData name="Tim Cook" userId="d1c7cfb340f2c7ab" providerId="LiveId" clId="{F3BF5BB5-F14C-4010-8886-DED494A981FC}" dt="2023-03-16T22:41:44.735" v="499"/>
          <ac:inkMkLst>
            <pc:docMk/>
            <pc:sldMk cId="427759700" sldId="445"/>
            <ac:inkMk id="26" creationId="{DFE9FEE2-22E9-6BFB-94AF-16629F0AE281}"/>
          </ac:inkMkLst>
        </pc:inkChg>
        <pc:inkChg chg="add del mod">
          <ac:chgData name="Tim Cook" userId="d1c7cfb340f2c7ab" providerId="LiveId" clId="{F3BF5BB5-F14C-4010-8886-DED494A981FC}" dt="2023-03-16T22:41:46.464" v="501"/>
          <ac:inkMkLst>
            <pc:docMk/>
            <pc:sldMk cId="427759700" sldId="445"/>
            <ac:inkMk id="27" creationId="{588BAF01-6EF4-A3AE-D638-2B7B12548124}"/>
          </ac:inkMkLst>
        </pc:inkChg>
        <pc:inkChg chg="add del">
          <ac:chgData name="Tim Cook" userId="d1c7cfb340f2c7ab" providerId="LiveId" clId="{F3BF5BB5-F14C-4010-8886-DED494A981FC}" dt="2023-03-16T22:41:36.649" v="495"/>
          <ac:inkMkLst>
            <pc:docMk/>
            <pc:sldMk cId="427759700" sldId="445"/>
            <ac:inkMk id="28" creationId="{5D04DFB1-FA9B-EB24-1855-8D328FEA8CB5}"/>
          </ac:inkMkLst>
        </pc:inkChg>
        <pc:inkChg chg="add del">
          <ac:chgData name="Tim Cook" userId="d1c7cfb340f2c7ab" providerId="LiveId" clId="{F3BF5BB5-F14C-4010-8886-DED494A981FC}" dt="2023-03-16T22:41:36.649" v="494"/>
          <ac:inkMkLst>
            <pc:docMk/>
            <pc:sldMk cId="427759700" sldId="445"/>
            <ac:inkMk id="29" creationId="{B1B43D8F-46DB-6EB5-2F71-4F65315C8DDC}"/>
          </ac:inkMkLst>
        </pc:inkChg>
        <pc:inkChg chg="add del">
          <ac:chgData name="Tim Cook" userId="d1c7cfb340f2c7ab" providerId="LiveId" clId="{F3BF5BB5-F14C-4010-8886-DED494A981FC}" dt="2023-03-16T22:41:36.649" v="493"/>
          <ac:inkMkLst>
            <pc:docMk/>
            <pc:sldMk cId="427759700" sldId="445"/>
            <ac:inkMk id="30" creationId="{7EEF28B7-234E-3D78-6232-DEE6805702A0}"/>
          </ac:inkMkLst>
        </pc:inkChg>
        <pc:inkChg chg="add del">
          <ac:chgData name="Tim Cook" userId="d1c7cfb340f2c7ab" providerId="LiveId" clId="{F3BF5BB5-F14C-4010-8886-DED494A981FC}" dt="2023-03-16T22:41:36.649" v="492"/>
          <ac:inkMkLst>
            <pc:docMk/>
            <pc:sldMk cId="427759700" sldId="445"/>
            <ac:inkMk id="31" creationId="{FAADDF94-A75C-F9D8-1581-B36E82620C46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3" creationId="{E147203C-4022-0CE2-5C51-84FE50758A9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4" creationId="{8AC0CFF2-4C6D-72DC-4847-3BD5E42F854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5" creationId="{C5825C68-979B-9989-73C8-4BB53B5989EB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6" creationId="{6EE55759-EA6E-DF4D-0355-3524D1B90720}"/>
          </ac:inkMkLst>
        </pc:inkChg>
        <pc:inkChg chg="add del">
          <ac:chgData name="Tim Cook" userId="d1c7cfb340f2c7ab" providerId="LiveId" clId="{F3BF5BB5-F14C-4010-8886-DED494A981FC}" dt="2023-03-16T22:41:53.256" v="512"/>
          <ac:inkMkLst>
            <pc:docMk/>
            <pc:sldMk cId="427759700" sldId="445"/>
            <ac:inkMk id="38" creationId="{B18C5EC9-FB2D-B0E0-89AE-1781C4085867}"/>
          </ac:inkMkLst>
        </pc:inkChg>
        <pc:inkChg chg="add del">
          <ac:chgData name="Tim Cook" userId="d1c7cfb340f2c7ab" providerId="LiveId" clId="{F3BF5BB5-F14C-4010-8886-DED494A981FC}" dt="2023-03-16T22:41:53.256" v="511"/>
          <ac:inkMkLst>
            <pc:docMk/>
            <pc:sldMk cId="427759700" sldId="445"/>
            <ac:inkMk id="39" creationId="{5AEB333A-4B49-8CF2-F8C0-EE422AAC16A5}"/>
          </ac:inkMkLst>
        </pc:inkChg>
        <pc:inkChg chg="add del">
          <ac:chgData name="Tim Cook" userId="d1c7cfb340f2c7ab" providerId="LiveId" clId="{F3BF5BB5-F14C-4010-8886-DED494A981FC}" dt="2023-03-16T22:41:53.256" v="510"/>
          <ac:inkMkLst>
            <pc:docMk/>
            <pc:sldMk cId="427759700" sldId="445"/>
            <ac:inkMk id="40" creationId="{3A86C551-308E-0C6F-0C67-362DC6DC3565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1" creationId="{679165E0-7CBD-C584-2340-3C0FF03A0390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2" creationId="{97AED667-BD3F-4AB6-3903-6A844FF5D1C4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3" creationId="{C119E380-B45E-1233-2212-E53ADFDCDC28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4" creationId="{7DC84D32-B16C-82B2-2936-DA9BF553295A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5" creationId="{F495B201-E3A4-87C0-700B-7835896D0252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6" creationId="{269C1A5B-0DD3-BA89-68A7-B407587E6A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7" creationId="{9482C5DA-E9E3-E225-9DF7-76689561C864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8" creationId="{E330B5C7-23C2-C944-AB06-C1697E08A5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1" creationId="{CC59A233-BA99-969D-42A2-C6F52F5E3D3A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2" creationId="{F17F179C-D07A-DC3E-5073-F32A755292E3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3" creationId="{F724D1F3-E509-861E-7634-6A10934E48A9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4" creationId="{BA1FBC08-9AC4-5F59-1B3F-2C29880C9EEE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5" creationId="{E3487011-8998-3525-CE73-E3FDF0CC0DE7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6" creationId="{53C23901-3810-AC8F-066C-30113D165CEF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7" creationId="{4F39A06A-5591-17AF-B1F5-5B536814CA83}"/>
          </ac:inkMkLst>
        </pc:inkChg>
        <pc:inkChg chg="add del">
          <ac:chgData name="Tim Cook" userId="d1c7cfb340f2c7ab" providerId="LiveId" clId="{F3BF5BB5-F14C-4010-8886-DED494A981FC}" dt="2023-03-16T22:42:12.203" v="531"/>
          <ac:inkMkLst>
            <pc:docMk/>
            <pc:sldMk cId="427759700" sldId="445"/>
            <ac:inkMk id="59" creationId="{5C84CEB6-1FC1-600E-186C-511228A8899D}"/>
          </ac:inkMkLst>
        </pc:inkChg>
        <pc:inkChg chg="add del">
          <ac:chgData name="Tim Cook" userId="d1c7cfb340f2c7ab" providerId="LiveId" clId="{F3BF5BB5-F14C-4010-8886-DED494A981FC}" dt="2023-03-16T22:42:15.146" v="533"/>
          <ac:inkMkLst>
            <pc:docMk/>
            <pc:sldMk cId="427759700" sldId="445"/>
            <ac:inkMk id="60" creationId="{8E695B3E-ABC9-AC27-E778-C54715D71895}"/>
          </ac:inkMkLst>
        </pc:inkChg>
        <pc:inkChg chg="add del">
          <ac:chgData name="Tim Cook" userId="d1c7cfb340f2c7ab" providerId="LiveId" clId="{F3BF5BB5-F14C-4010-8886-DED494A981FC}" dt="2023-03-16T22:42:17.498" v="535"/>
          <ac:inkMkLst>
            <pc:docMk/>
            <pc:sldMk cId="427759700" sldId="445"/>
            <ac:inkMk id="61" creationId="{DBD265B4-7EFE-14F4-65C9-52BF08AEA595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2" creationId="{EE31DC97-FC66-BACC-99FD-9C3AE009677A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3" creationId="{D0CCDED9-2AB9-081A-51B1-71441396818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4" creationId="{D3EF3811-D530-A648-7E7B-92980D7955D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5" creationId="{1A4B9C34-0317-C0C6-B7F1-FB0116D0FA32}"/>
          </ac:inkMkLst>
        </pc:inkChg>
        <pc:inkChg chg="add del mod">
          <ac:chgData name="Tim Cook" userId="d1c7cfb340f2c7ab" providerId="LiveId" clId="{F3BF5BB5-F14C-4010-8886-DED494A981FC}" dt="2023-03-16T22:42:22.016" v="542"/>
          <ac:inkMkLst>
            <pc:docMk/>
            <pc:sldMk cId="427759700" sldId="445"/>
            <ac:inkMk id="66" creationId="{3B0B7B80-0917-DFBF-0D02-0B8A7F4B5641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8" creationId="{196F9C13-D5C1-14F8-9803-F55134661C40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9" creationId="{4F58920B-846F-9B88-19E8-F2D608411FC8}"/>
          </ac:inkMkLst>
        </pc:inkChg>
        <pc:inkChg chg="add del">
          <ac:chgData name="Tim Cook" userId="d1c7cfb340f2c7ab" providerId="LiveId" clId="{F3BF5BB5-F14C-4010-8886-DED494A981FC}" dt="2023-03-16T22:42:26.381" v="547"/>
          <ac:inkMkLst>
            <pc:docMk/>
            <pc:sldMk cId="427759700" sldId="445"/>
            <ac:inkMk id="70" creationId="{F9B5995C-FD5E-0C8D-6005-A479AC759DED}"/>
          </ac:inkMkLst>
        </pc:inkChg>
        <pc:inkChg chg="add del">
          <ac:chgData name="Tim Cook" userId="d1c7cfb340f2c7ab" providerId="LiveId" clId="{F3BF5BB5-F14C-4010-8886-DED494A981FC}" dt="2023-03-16T22:42:26.381" v="548"/>
          <ac:inkMkLst>
            <pc:docMk/>
            <pc:sldMk cId="427759700" sldId="445"/>
            <ac:inkMk id="71" creationId="{61F89D80-735C-BC62-AB68-5FD3CA467706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3" creationId="{F5FA6B09-BC13-D0DD-A974-52E22A57A7C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4" creationId="{CFBB73A6-6C89-CD57-8C83-C59C9027A0E7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5" creationId="{E62978F8-7AD5-3C6B-8CCE-631495FBA1AF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6" creationId="{C392AE95-B17C-118C-FDAE-299C77DF9F52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7" creationId="{6C9B34C1-83AE-9CF9-B77B-BB2725393AA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8" creationId="{C885F4BE-E8C3-A066-36DA-543C0D3DB2A1}"/>
          </ac:inkMkLst>
        </pc:inkChg>
        <pc:inkChg chg="add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0" creationId="{0D7B6CA6-B9E9-9DFA-402C-18A7CEAB4457}"/>
          </ac:inkMkLst>
        </pc:inkChg>
        <pc:inkChg chg="add del mod">
          <ac:chgData name="Tim Cook" userId="d1c7cfb340f2c7ab" providerId="LiveId" clId="{F3BF5BB5-F14C-4010-8886-DED494A981FC}" dt="2023-03-16T22:42:41.659" v="562"/>
          <ac:inkMkLst>
            <pc:docMk/>
            <pc:sldMk cId="427759700" sldId="445"/>
            <ac:inkMk id="81" creationId="{582E18BC-381F-B66E-ACED-95C61DD8989F}"/>
          </ac:inkMkLst>
        </pc:inkChg>
        <pc:inkChg chg="add del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2" creationId="{3D04A2B0-8050-C629-01AD-4B3807BD54EA}"/>
          </ac:inkMkLst>
        </pc:inkChg>
        <pc:inkChg chg="add del">
          <ac:chgData name="Tim Cook" userId="d1c7cfb340f2c7ab" providerId="LiveId" clId="{F3BF5BB5-F14C-4010-8886-DED494A981FC}" dt="2023-03-16T22:42:41.675" v="563"/>
          <ac:inkMkLst>
            <pc:docMk/>
            <pc:sldMk cId="427759700" sldId="445"/>
            <ac:inkMk id="84" creationId="{182D48A2-4196-4C4D-F084-313904B61E51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5" creationId="{BE1CDD44-72E1-7BCD-C2D9-964C5FB46D9C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6" creationId="{24F80A41-3FC0-E944-C3C6-68D708870B67}"/>
          </ac:inkMkLst>
        </pc:inkChg>
        <pc:inkChg chg="add">
          <ac:chgData name="Tim Cook" userId="d1c7cfb340f2c7ab" providerId="LiveId" clId="{F3BF5BB5-F14C-4010-8886-DED494A981FC}" dt="2023-03-16T22:42:45.616" v="567" actId="9405"/>
          <ac:inkMkLst>
            <pc:docMk/>
            <pc:sldMk cId="427759700" sldId="445"/>
            <ac:inkMk id="87" creationId="{F8292258-7185-DAA2-C7EF-EDD89FA4CCEE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89" creationId="{ADA31D91-3881-D290-9F38-6A61C05A0908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0" creationId="{AF2DDC93-8974-7CF0-0716-F9524EBADEDF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1" creationId="{4DB813C4-9C42-A5F7-90ED-181DDBD938AF}"/>
          </ac:inkMkLst>
        </pc:inkChg>
        <pc:inkChg chg="add del mod">
          <ac:chgData name="Tim Cook" userId="d1c7cfb340f2c7ab" providerId="LiveId" clId="{F3BF5BB5-F14C-4010-8886-DED494A981FC}" dt="2023-03-16T22:42:54.831" v="580"/>
          <ac:inkMkLst>
            <pc:docMk/>
            <pc:sldMk cId="427759700" sldId="445"/>
            <ac:inkMk id="93" creationId="{FD6C1EB4-A65A-B83F-6AD8-39F24B26B040}"/>
          </ac:inkMkLst>
        </pc:inkChg>
        <pc:inkChg chg="add del">
          <ac:chgData name="Tim Cook" userId="d1c7cfb340f2c7ab" providerId="LiveId" clId="{F3BF5BB5-F14C-4010-8886-DED494A981FC}" dt="2023-03-16T22:42:52.316" v="577"/>
          <ac:inkMkLst>
            <pc:docMk/>
            <pc:sldMk cId="427759700" sldId="445"/>
            <ac:inkMk id="94" creationId="{CB43251B-93C2-9C36-209C-5020F18E6FD6}"/>
          </ac:inkMkLst>
        </pc:inkChg>
        <pc:inkChg chg="add del mod">
          <ac:chgData name="Tim Cook" userId="d1c7cfb340f2c7ab" providerId="LiveId" clId="{F3BF5BB5-F14C-4010-8886-DED494A981FC}" dt="2023-03-16T22:42:53.087" v="579"/>
          <ac:inkMkLst>
            <pc:docMk/>
            <pc:sldMk cId="427759700" sldId="445"/>
            <ac:inkMk id="95" creationId="{16FD26F3-32E6-A605-A2B4-28A64A97A5C6}"/>
          </ac:inkMkLst>
        </pc:inkChg>
        <pc:inkChg chg="add del">
          <ac:chgData name="Tim Cook" userId="d1c7cfb340f2c7ab" providerId="LiveId" clId="{F3BF5BB5-F14C-4010-8886-DED494A981FC}" dt="2023-03-16T22:42:58.494" v="588"/>
          <ac:inkMkLst>
            <pc:docMk/>
            <pc:sldMk cId="427759700" sldId="445"/>
            <ac:inkMk id="97" creationId="{E4FBEAF9-BBFB-81E1-5740-8A8ECE287E00}"/>
          </ac:inkMkLst>
        </pc:inkChg>
        <pc:inkChg chg="add del">
          <ac:chgData name="Tim Cook" userId="d1c7cfb340f2c7ab" providerId="LiveId" clId="{F3BF5BB5-F14C-4010-8886-DED494A981FC}" dt="2023-03-16T22:42:57.951" v="586"/>
          <ac:inkMkLst>
            <pc:docMk/>
            <pc:sldMk cId="427759700" sldId="445"/>
            <ac:inkMk id="98" creationId="{56F37EEA-30F3-6D3C-33CD-857D51285209}"/>
          </ac:inkMkLst>
        </pc:inkChg>
        <pc:inkChg chg="add del">
          <ac:chgData name="Tim Cook" userId="d1c7cfb340f2c7ab" providerId="LiveId" clId="{F3BF5BB5-F14C-4010-8886-DED494A981FC}" dt="2023-03-16T22:42:58.075" v="587"/>
          <ac:inkMkLst>
            <pc:docMk/>
            <pc:sldMk cId="427759700" sldId="445"/>
            <ac:inkMk id="99" creationId="{04F12860-4CCD-96D2-0C95-4116006D4336}"/>
          </ac:inkMkLst>
        </pc:inkChg>
        <pc:inkChg chg="add del">
          <ac:chgData name="Tim Cook" userId="d1c7cfb340f2c7ab" providerId="LiveId" clId="{F3BF5BB5-F14C-4010-8886-DED494A981FC}" dt="2023-03-16T22:42:57.951" v="585"/>
          <ac:inkMkLst>
            <pc:docMk/>
            <pc:sldMk cId="427759700" sldId="445"/>
            <ac:inkMk id="100" creationId="{34574D62-3655-DA44-8D64-AC1A94D34438}"/>
          </ac:inkMkLst>
        </pc:inkChg>
        <pc:inkChg chg="add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1" creationId="{3A31AD9F-A758-B03B-29AE-90AB2D35AEE8}"/>
          </ac:inkMkLst>
        </pc:inkChg>
        <pc:inkChg chg="add del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2" creationId="{1380C0DB-B351-1063-D65D-8A1B521FC855}"/>
          </ac:inkMkLst>
        </pc:inkChg>
        <pc:inkChg chg="add del">
          <ac:chgData name="Tim Cook" userId="d1c7cfb340f2c7ab" providerId="LiveId" clId="{F3BF5BB5-F14C-4010-8886-DED494A981FC}" dt="2023-03-16T22:43:02.802" v="596"/>
          <ac:inkMkLst>
            <pc:docMk/>
            <pc:sldMk cId="427759700" sldId="445"/>
            <ac:inkMk id="103" creationId="{C57DDFBD-ACD5-D2AD-E346-EFC7A8A29ABE}"/>
          </ac:inkMkLst>
        </pc:inkChg>
        <pc:inkChg chg="add del">
          <ac:chgData name="Tim Cook" userId="d1c7cfb340f2c7ab" providerId="LiveId" clId="{F3BF5BB5-F14C-4010-8886-DED494A981FC}" dt="2023-03-16T22:43:02.802" v="594"/>
          <ac:inkMkLst>
            <pc:docMk/>
            <pc:sldMk cId="427759700" sldId="445"/>
            <ac:inkMk id="104" creationId="{5985A067-A3AE-C3ED-6B5F-DAED69307049}"/>
          </ac:inkMkLst>
        </pc:inkChg>
        <pc:inkChg chg="add del">
          <ac:chgData name="Tim Cook" userId="d1c7cfb340f2c7ab" providerId="LiveId" clId="{F3BF5BB5-F14C-4010-8886-DED494A981FC}" dt="2023-03-16T22:43:02.802" v="595"/>
          <ac:inkMkLst>
            <pc:docMk/>
            <pc:sldMk cId="427759700" sldId="445"/>
            <ac:inkMk id="105" creationId="{9439DCC4-AF6F-C059-DFDE-162322CF118A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7" creationId="{525A69F8-9E56-06DD-5E1C-65E4867C16B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8" creationId="{5255EF54-4DB1-1A0F-88FF-D9C567F911F8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9" creationId="{EF639D29-A47D-E08D-19F5-76FEE9DFA8E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10" creationId="{5FE45F76-C470-12FE-AE44-E07D2674222A}"/>
          </ac:inkMkLst>
        </pc:inkChg>
        <pc:inkChg chg="add del">
          <ac:chgData name="Tim Cook" userId="d1c7cfb340f2c7ab" providerId="LiveId" clId="{F3BF5BB5-F14C-4010-8886-DED494A981FC}" dt="2023-03-16T22:43:21.295" v="605"/>
          <ac:inkMkLst>
            <pc:docMk/>
            <pc:sldMk cId="427759700" sldId="445"/>
            <ac:inkMk id="112" creationId="{5D58B351-CC3D-D03F-0418-D1D6945850FA}"/>
          </ac:inkMkLst>
        </pc:inkChg>
      </pc:sldChg>
      <pc:sldChg chg="addSp delSp modSp mod">
        <pc:chgData name="Tim Cook" userId="d1c7cfb340f2c7ab" providerId="LiveId" clId="{F3BF5BB5-F14C-4010-8886-DED494A981FC}" dt="2023-03-16T22:48:28.888" v="894"/>
        <pc:sldMkLst>
          <pc:docMk/>
          <pc:sldMk cId="2390277483" sldId="446"/>
        </pc:sldMkLst>
        <pc:grpChg chg="del mod">
          <ac:chgData name="Tim Cook" userId="d1c7cfb340f2c7ab" providerId="LiveId" clId="{F3BF5BB5-F14C-4010-8886-DED494A981FC}" dt="2023-03-16T22:43:39.728" v="624"/>
          <ac:grpSpMkLst>
            <pc:docMk/>
            <pc:sldMk cId="2390277483" sldId="446"/>
            <ac:grpSpMk id="7" creationId="{14A9C8E6-3DFC-D80A-4FBA-D015B61BF4B4}"/>
          </ac:grpSpMkLst>
        </pc:grpChg>
        <pc:grpChg chg="mod">
          <ac:chgData name="Tim Cook" userId="d1c7cfb340f2c7ab" providerId="LiveId" clId="{F3BF5BB5-F14C-4010-8886-DED494A981FC}" dt="2023-03-16T22:43:45.526" v="633"/>
          <ac:grpSpMkLst>
            <pc:docMk/>
            <pc:sldMk cId="2390277483" sldId="446"/>
            <ac:grpSpMk id="19" creationId="{44552205-78B7-1C62-AE12-ACCF0E55516D}"/>
          </ac:grpSpMkLst>
        </pc:grpChg>
        <pc:grpChg chg="mod">
          <ac:chgData name="Tim Cook" userId="d1c7cfb340f2c7ab" providerId="LiveId" clId="{F3BF5BB5-F14C-4010-8886-DED494A981FC}" dt="2023-03-16T22:43:47.668" v="638"/>
          <ac:grpSpMkLst>
            <pc:docMk/>
            <pc:sldMk cId="2390277483" sldId="446"/>
            <ac:grpSpMk id="24" creationId="{1C694A1D-9892-81DA-E719-CC6895D16EB7}"/>
          </ac:grpSpMkLst>
        </pc:grpChg>
        <pc:grpChg chg="mod">
          <ac:chgData name="Tim Cook" userId="d1c7cfb340f2c7ab" providerId="LiveId" clId="{F3BF5BB5-F14C-4010-8886-DED494A981FC}" dt="2023-03-16T22:43:50.293" v="642"/>
          <ac:grpSpMkLst>
            <pc:docMk/>
            <pc:sldMk cId="2390277483" sldId="446"/>
            <ac:grpSpMk id="28" creationId="{67F3FD69-7F1C-8FFC-1111-630A0C97F27F}"/>
          </ac:grpSpMkLst>
        </pc:grpChg>
        <pc:grpChg chg="del mod">
          <ac:chgData name="Tim Cook" userId="d1c7cfb340f2c7ab" providerId="LiveId" clId="{F3BF5BB5-F14C-4010-8886-DED494A981FC}" dt="2023-03-16T22:44:19.553" v="654"/>
          <ac:grpSpMkLst>
            <pc:docMk/>
            <pc:sldMk cId="2390277483" sldId="446"/>
            <ac:grpSpMk id="36" creationId="{791D95A9-51EE-B842-13D6-F1D249D889A9}"/>
          </ac:grpSpMkLst>
        </pc:grpChg>
        <pc:grpChg chg="del 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44" creationId="{88226E40-0560-EAC8-8D79-8919A2E36B69}"/>
          </ac:grpSpMkLst>
        </pc:grpChg>
        <pc:grpChg chg="del mod">
          <ac:chgData name="Tim Cook" userId="d1c7cfb340f2c7ab" providerId="LiveId" clId="{F3BF5BB5-F14C-4010-8886-DED494A981FC}" dt="2023-03-16T22:44:33.937" v="670"/>
          <ac:grpSpMkLst>
            <pc:docMk/>
            <pc:sldMk cId="2390277483" sldId="446"/>
            <ac:grpSpMk id="48" creationId="{70C26CE8-9D4A-3817-3B73-9D948E209F35}"/>
          </ac:grpSpMkLst>
        </pc:grpChg>
        <pc:grpChg chg="del mod">
          <ac:chgData name="Tim Cook" userId="d1c7cfb340f2c7ab" providerId="LiveId" clId="{F3BF5BB5-F14C-4010-8886-DED494A981FC}" dt="2023-03-16T22:44:41.113" v="679"/>
          <ac:grpSpMkLst>
            <pc:docMk/>
            <pc:sldMk cId="2390277483" sldId="446"/>
            <ac:grpSpMk id="53" creationId="{11A97A92-E7F3-40E8-B58E-69C175592114}"/>
          </ac:grpSpMkLst>
        </pc:grpChg>
        <pc:grpChg chg="del mod">
          <ac:chgData name="Tim Cook" userId="d1c7cfb340f2c7ab" providerId="LiveId" clId="{F3BF5BB5-F14C-4010-8886-DED494A981FC}" dt="2023-03-16T22:44:43.135" v="683"/>
          <ac:grpSpMkLst>
            <pc:docMk/>
            <pc:sldMk cId="2390277483" sldId="446"/>
            <ac:grpSpMk id="55" creationId="{3D138CE8-A77C-6AF0-E8D1-A95BB5C70368}"/>
          </ac:grpSpMkLst>
        </pc:grpChg>
        <pc:grpChg chg="del mod">
          <ac:chgData name="Tim Cook" userId="d1c7cfb340f2c7ab" providerId="LiveId" clId="{F3BF5BB5-F14C-4010-8886-DED494A981FC}" dt="2023-03-16T22:44:49.374" v="689"/>
          <ac:grpSpMkLst>
            <pc:docMk/>
            <pc:sldMk cId="2390277483" sldId="446"/>
            <ac:grpSpMk id="59" creationId="{B0428A65-0C1C-2AAD-1307-A14BBF29736B}"/>
          </ac:grpSpMkLst>
        </pc:grpChg>
        <pc:grpChg chg="del 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61" creationId="{6D84BA5E-E263-A3D3-07BB-BC13238FE246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79" creationId="{5454E6F4-886F-ED85-A1FB-CDE767569AE4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0" creationId="{AF776585-BF73-6CAA-C0FF-B1079E23A98C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1" creationId="{7A77D690-63E1-8A7B-8066-593C3D6CAEFD}"/>
          </ac:grpSpMkLst>
        </pc:grpChg>
        <pc:grpChg chg="mod">
          <ac:chgData name="Tim Cook" userId="d1c7cfb340f2c7ab" providerId="LiveId" clId="{F3BF5BB5-F14C-4010-8886-DED494A981FC}" dt="2023-03-16T22:45:01.187" v="716"/>
          <ac:grpSpMkLst>
            <pc:docMk/>
            <pc:sldMk cId="2390277483" sldId="446"/>
            <ac:grpSpMk id="86" creationId="{62E53FBE-7759-8933-2D18-572992E121CC}"/>
          </ac:grpSpMkLst>
        </pc:grpChg>
        <pc:grpChg chg="del mod">
          <ac:chgData name="Tim Cook" userId="d1c7cfb340f2c7ab" providerId="LiveId" clId="{F3BF5BB5-F14C-4010-8886-DED494A981FC}" dt="2023-03-16T22:45:19.265" v="720"/>
          <ac:grpSpMkLst>
            <pc:docMk/>
            <pc:sldMk cId="2390277483" sldId="446"/>
            <ac:grpSpMk id="89" creationId="{8486B307-35E1-74BF-6D6A-9022F76BB6C0}"/>
          </ac:grpSpMkLst>
        </pc:grpChg>
        <pc:grpChg chg="del mod">
          <ac:chgData name="Tim Cook" userId="d1c7cfb340f2c7ab" providerId="LiveId" clId="{F3BF5BB5-F14C-4010-8886-DED494A981FC}" dt="2023-03-16T22:47:07.778" v="807"/>
          <ac:grpSpMkLst>
            <pc:docMk/>
            <pc:sldMk cId="2390277483" sldId="446"/>
            <ac:grpSpMk id="108" creationId="{8F982C8D-24AB-4297-F964-EF6F3C96B692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09" creationId="{2DA1175E-F5AC-F958-5CBC-DDE9FC1B918A}"/>
          </ac:grpSpMkLst>
        </pc:grpChg>
        <pc:grpChg chg="del mod">
          <ac:chgData name="Tim Cook" userId="d1c7cfb340f2c7ab" providerId="LiveId" clId="{F3BF5BB5-F14C-4010-8886-DED494A981FC}" dt="2023-03-16T22:46:06.538" v="753"/>
          <ac:grpSpMkLst>
            <pc:docMk/>
            <pc:sldMk cId="2390277483" sldId="446"/>
            <ac:grpSpMk id="115" creationId="{57E85F0B-FE72-BEEA-81AC-1DF5199F9359}"/>
          </ac:grpSpMkLst>
        </pc:grpChg>
        <pc:grpChg chg="del mod">
          <ac:chgData name="Tim Cook" userId="d1c7cfb340f2c7ab" providerId="LiveId" clId="{F3BF5BB5-F14C-4010-8886-DED494A981FC}" dt="2023-03-16T22:46:13.139" v="762"/>
          <ac:grpSpMkLst>
            <pc:docMk/>
            <pc:sldMk cId="2390277483" sldId="446"/>
            <ac:grpSpMk id="121" creationId="{3EE7458E-538C-D4EC-77A5-8E75F688AA9C}"/>
          </ac:grpSpMkLst>
        </pc:grpChg>
        <pc:grpChg chg="mod">
          <ac:chgData name="Tim Cook" userId="d1c7cfb340f2c7ab" providerId="LiveId" clId="{F3BF5BB5-F14C-4010-8886-DED494A981FC}" dt="2023-03-16T22:46:16.120" v="766"/>
          <ac:grpSpMkLst>
            <pc:docMk/>
            <pc:sldMk cId="2390277483" sldId="446"/>
            <ac:grpSpMk id="124" creationId="{34F18450-FFF9-F23A-59EB-C1EE940CEE9E}"/>
          </ac:grpSpMkLst>
        </pc:grpChg>
        <pc:grpChg chg="del mod">
          <ac:chgData name="Tim Cook" userId="d1c7cfb340f2c7ab" providerId="LiveId" clId="{F3BF5BB5-F14C-4010-8886-DED494A981FC}" dt="2023-03-16T22:46:22.350" v="778"/>
          <ac:grpSpMkLst>
            <pc:docMk/>
            <pc:sldMk cId="2390277483" sldId="446"/>
            <ac:grpSpMk id="131" creationId="{C1BCCF50-4976-ACDB-0976-669244AC7AD0}"/>
          </ac:grpSpMkLst>
        </pc:grpChg>
        <pc:grpChg chg="mod">
          <ac:chgData name="Tim Cook" userId="d1c7cfb340f2c7ab" providerId="LiveId" clId="{F3BF5BB5-F14C-4010-8886-DED494A981FC}" dt="2023-03-16T22:46:33.522" v="788"/>
          <ac:grpSpMkLst>
            <pc:docMk/>
            <pc:sldMk cId="2390277483" sldId="446"/>
            <ac:grpSpMk id="136" creationId="{A012D9C4-40EE-8741-FFE6-B5884CEE0E6C}"/>
          </ac:grpSpMkLst>
        </pc:grpChg>
        <pc:grpChg chg="mod">
          <ac:chgData name="Tim Cook" userId="d1c7cfb340f2c7ab" providerId="LiveId" clId="{F3BF5BB5-F14C-4010-8886-DED494A981FC}" dt="2023-03-16T22:46:43.284" v="797"/>
          <ac:grpSpMkLst>
            <pc:docMk/>
            <pc:sldMk cId="2390277483" sldId="446"/>
            <ac:grpSpMk id="144" creationId="{9288958D-7056-C387-4497-2C57CC0E136D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1" creationId="{9E48ABE3-38F3-CEF2-2800-CF7E5BFC2190}"/>
          </ac:grpSpMkLst>
        </pc:grpChg>
        <pc:grpChg chg="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6" creationId="{C522AC61-D04C-5A70-98A0-BAD8FFA96E6A}"/>
          </ac:grpSpMkLst>
        </pc:grpChg>
        <pc:grpChg chg="mod">
          <ac:chgData name="Tim Cook" userId="d1c7cfb340f2c7ab" providerId="LiveId" clId="{F3BF5BB5-F14C-4010-8886-DED494A981FC}" dt="2023-03-16T22:47:36.214" v="834"/>
          <ac:grpSpMkLst>
            <pc:docMk/>
            <pc:sldMk cId="2390277483" sldId="446"/>
            <ac:grpSpMk id="169" creationId="{720318FB-D57C-BD7B-BD2B-25D827D54662}"/>
          </ac:grpSpMkLst>
        </pc:grpChg>
        <pc:grpChg chg="del 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4" creationId="{E7086CD3-55A5-215E-A39D-18806E70A00F}"/>
          </ac:grpSpMkLst>
        </pc:grpChg>
        <pc:grpChg chg="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7" creationId="{6A8CB3D0-41B6-2E07-CB69-0D7649297F47}"/>
          </ac:grpSpMkLst>
        </pc:grpChg>
        <pc:grpChg chg="mod">
          <ac:chgData name="Tim Cook" userId="d1c7cfb340f2c7ab" providerId="LiveId" clId="{F3BF5BB5-F14C-4010-8886-DED494A981FC}" dt="2023-03-16T22:47:50.515" v="857"/>
          <ac:grpSpMkLst>
            <pc:docMk/>
            <pc:sldMk cId="2390277483" sldId="446"/>
            <ac:grpSpMk id="189" creationId="{2DA17B56-254E-1ED8-ABA8-BD49F1143C92}"/>
          </ac:grpSpMkLst>
        </pc:grpChg>
        <pc:grpChg chg="mod">
          <ac:chgData name="Tim Cook" userId="d1c7cfb340f2c7ab" providerId="LiveId" clId="{F3BF5BB5-F14C-4010-8886-DED494A981FC}" dt="2023-03-16T22:48:01.066" v="869"/>
          <ac:grpSpMkLst>
            <pc:docMk/>
            <pc:sldMk cId="2390277483" sldId="446"/>
            <ac:grpSpMk id="197" creationId="{64284EDA-6181-351D-BFCC-06020BD0FB4B}"/>
          </ac:grpSpMkLst>
        </pc:grpChg>
        <pc:grpChg chg="mod">
          <ac:chgData name="Tim Cook" userId="d1c7cfb340f2c7ab" providerId="LiveId" clId="{F3BF5BB5-F14C-4010-8886-DED494A981FC}" dt="2023-03-16T22:48:10.354" v="884"/>
          <ac:grpSpMkLst>
            <pc:docMk/>
            <pc:sldMk cId="2390277483" sldId="446"/>
            <ac:grpSpMk id="211" creationId="{3FDD58A2-EEBD-EF7B-4BC4-EA7C6C10D999}"/>
          </ac:grpSpMkLst>
        </pc:grpChg>
        <pc:grpChg chg="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216" creationId="{9716A561-5C36-C6BC-F9D9-96A94B4670B7}"/>
          </ac:grpSpMkLst>
        </pc:grpChg>
        <pc:inkChg chg="add del mod">
          <ac:chgData name="Tim Cook" userId="d1c7cfb340f2c7ab" providerId="LiveId" clId="{F3BF5BB5-F14C-4010-8886-DED494A981FC}" dt="2023-03-16T22:43:39.728" v="621"/>
          <ac:inkMkLst>
            <pc:docMk/>
            <pc:sldMk cId="2390277483" sldId="446"/>
            <ac:inkMk id="3" creationId="{855AF7C0-66F4-6FDA-0165-268385E22E72}"/>
          </ac:inkMkLst>
        </pc:inkChg>
        <pc:inkChg chg="add del mod">
          <ac:chgData name="Tim Cook" userId="d1c7cfb340f2c7ab" providerId="LiveId" clId="{F3BF5BB5-F14C-4010-8886-DED494A981FC}" dt="2023-03-16T22:43:39.728" v="624"/>
          <ac:inkMkLst>
            <pc:docMk/>
            <pc:sldMk cId="2390277483" sldId="446"/>
            <ac:inkMk id="4" creationId="{144164F6-BA6C-67DD-25F9-0610D31BE637}"/>
          </ac:inkMkLst>
        </pc:inkChg>
        <pc:inkChg chg="add del mod">
          <ac:chgData name="Tim Cook" userId="d1c7cfb340f2c7ab" providerId="LiveId" clId="{F3BF5BB5-F14C-4010-8886-DED494A981FC}" dt="2023-03-16T22:43:39.728" v="620"/>
          <ac:inkMkLst>
            <pc:docMk/>
            <pc:sldMk cId="2390277483" sldId="446"/>
            <ac:inkMk id="5" creationId="{392A9B69-D652-F527-5102-2948037CF8B0}"/>
          </ac:inkMkLst>
        </pc:inkChg>
        <pc:inkChg chg="add del mod">
          <ac:chgData name="Tim Cook" userId="d1c7cfb340f2c7ab" providerId="LiveId" clId="{F3BF5BB5-F14C-4010-8886-DED494A981FC}" dt="2023-03-16T22:43:39.728" v="627"/>
          <ac:inkMkLst>
            <pc:docMk/>
            <pc:sldMk cId="2390277483" sldId="446"/>
            <ac:inkMk id="6" creationId="{D50D931A-2D1D-ECB4-85EE-AD23C680D86D}"/>
          </ac:inkMkLst>
        </pc:inkChg>
        <pc:inkChg chg="add del">
          <ac:chgData name="Tim Cook" userId="d1c7cfb340f2c7ab" providerId="LiveId" clId="{F3BF5BB5-F14C-4010-8886-DED494A981FC}" dt="2023-03-16T22:43:39.728" v="623"/>
          <ac:inkMkLst>
            <pc:docMk/>
            <pc:sldMk cId="2390277483" sldId="446"/>
            <ac:inkMk id="8" creationId="{340399EF-DA97-26A6-D1CC-C0C20798F266}"/>
          </ac:inkMkLst>
        </pc:inkChg>
        <pc:inkChg chg="add del">
          <ac:chgData name="Tim Cook" userId="d1c7cfb340f2c7ab" providerId="LiveId" clId="{F3BF5BB5-F14C-4010-8886-DED494A981FC}" dt="2023-03-16T22:43:39.728" v="625"/>
          <ac:inkMkLst>
            <pc:docMk/>
            <pc:sldMk cId="2390277483" sldId="446"/>
            <ac:inkMk id="9" creationId="{50F6981B-841A-94BB-532C-07129E030DCE}"/>
          </ac:inkMkLst>
        </pc:inkChg>
        <pc:inkChg chg="add del">
          <ac:chgData name="Tim Cook" userId="d1c7cfb340f2c7ab" providerId="LiveId" clId="{F3BF5BB5-F14C-4010-8886-DED494A981FC}" dt="2023-03-16T22:43:39.728" v="628"/>
          <ac:inkMkLst>
            <pc:docMk/>
            <pc:sldMk cId="2390277483" sldId="446"/>
            <ac:inkMk id="10" creationId="{66528DDD-3B3F-BD80-E4BF-E573C2EBEB30}"/>
          </ac:inkMkLst>
        </pc:inkChg>
        <pc:inkChg chg="add del">
          <ac:chgData name="Tim Cook" userId="d1c7cfb340f2c7ab" providerId="LiveId" clId="{F3BF5BB5-F14C-4010-8886-DED494A981FC}" dt="2023-03-16T22:43:39.713" v="619"/>
          <ac:inkMkLst>
            <pc:docMk/>
            <pc:sldMk cId="2390277483" sldId="446"/>
            <ac:inkMk id="11" creationId="{89B9077D-739C-D7E8-DAD9-D69C6A8AD594}"/>
          </ac:inkMkLst>
        </pc:inkChg>
        <pc:inkChg chg="add del">
          <ac:chgData name="Tim Cook" userId="d1c7cfb340f2c7ab" providerId="LiveId" clId="{F3BF5BB5-F14C-4010-8886-DED494A981FC}" dt="2023-03-16T22:43:39.713" v="618"/>
          <ac:inkMkLst>
            <pc:docMk/>
            <pc:sldMk cId="2390277483" sldId="446"/>
            <ac:inkMk id="12" creationId="{A62300C5-0509-4513-0134-0E4E7393B85F}"/>
          </ac:inkMkLst>
        </pc:inkChg>
        <pc:inkChg chg="add del">
          <ac:chgData name="Tim Cook" userId="d1c7cfb340f2c7ab" providerId="LiveId" clId="{F3BF5BB5-F14C-4010-8886-DED494A981FC}" dt="2023-03-16T22:43:39.728" v="626"/>
          <ac:inkMkLst>
            <pc:docMk/>
            <pc:sldMk cId="2390277483" sldId="446"/>
            <ac:inkMk id="13" creationId="{03143618-3026-27E7-99F9-E71C559EA6BD}"/>
          </ac:inkMkLst>
        </pc:inkChg>
        <pc:inkChg chg="add del">
          <ac:chgData name="Tim Cook" userId="d1c7cfb340f2c7ab" providerId="LiveId" clId="{F3BF5BB5-F14C-4010-8886-DED494A981FC}" dt="2023-03-16T22:43:39.728" v="622"/>
          <ac:inkMkLst>
            <pc:docMk/>
            <pc:sldMk cId="2390277483" sldId="446"/>
            <ac:inkMk id="14" creationId="{99503DDB-0D64-9CA7-2871-4A41252DD140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5" creationId="{1268DE86-42CB-4748-6CF0-1488AFD2B783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6" creationId="{F10EFA25-C5B4-E619-AA26-95B37082C41D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7" creationId="{D1558C4C-6139-0463-B888-3DA46EB53E9B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8" creationId="{4F27449B-BC32-46A4-A333-E77FD1214209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0" creationId="{094E6AE7-5F72-0B12-33E4-12F23528B7EC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1" creationId="{723903DC-C340-5A95-3564-6FBC11E441F6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2" creationId="{3E62DCB7-00D9-6AEF-1D36-4654AEB896D7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3" creationId="{2A78521D-E706-C246-3ABF-B956AEECE77A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5" creationId="{EC6ED708-1CAC-E73F-A46E-CA261D20506D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6" creationId="{F8FF6599-9B08-C1C1-5A0C-E2712B57D302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7" creationId="{A602DD77-30C8-83E3-71DE-D862E90B756E}"/>
          </ac:inkMkLst>
        </pc:inkChg>
        <pc:inkChg chg="add">
          <ac:chgData name="Tim Cook" userId="d1c7cfb340f2c7ab" providerId="LiveId" clId="{F3BF5BB5-F14C-4010-8886-DED494A981FC}" dt="2023-03-16T22:43:51.472" v="643" actId="9405"/>
          <ac:inkMkLst>
            <pc:docMk/>
            <pc:sldMk cId="2390277483" sldId="446"/>
            <ac:inkMk id="29" creationId="{9644FC26-A786-BE46-4C78-5397CB00BF62}"/>
          </ac:inkMkLst>
        </pc:inkChg>
        <pc:inkChg chg="add">
          <ac:chgData name="Tim Cook" userId="d1c7cfb340f2c7ab" providerId="LiveId" clId="{F3BF5BB5-F14C-4010-8886-DED494A981FC}" dt="2023-03-16T22:43:52.477" v="644" actId="9405"/>
          <ac:inkMkLst>
            <pc:docMk/>
            <pc:sldMk cId="2390277483" sldId="446"/>
            <ac:inkMk id="30" creationId="{14ED51ED-5399-82C6-1AA8-223BA101E954}"/>
          </ac:inkMkLst>
        </pc:inkChg>
        <pc:inkChg chg="add del mod">
          <ac:chgData name="Tim Cook" userId="d1c7cfb340f2c7ab" providerId="LiveId" clId="{F3BF5BB5-F14C-4010-8886-DED494A981FC}" dt="2023-03-16T22:44:19.537" v="652"/>
          <ac:inkMkLst>
            <pc:docMk/>
            <pc:sldMk cId="2390277483" sldId="446"/>
            <ac:inkMk id="31" creationId="{F1CE2A77-FC8E-B6BE-E296-0873AD8755E6}"/>
          </ac:inkMkLst>
        </pc:inkChg>
        <pc:inkChg chg="add del mod">
          <ac:chgData name="Tim Cook" userId="d1c7cfb340f2c7ab" providerId="LiveId" clId="{F3BF5BB5-F14C-4010-8886-DED494A981FC}" dt="2023-03-16T22:44:19.553" v="655"/>
          <ac:inkMkLst>
            <pc:docMk/>
            <pc:sldMk cId="2390277483" sldId="446"/>
            <ac:inkMk id="32" creationId="{988BE03A-AB39-AEBF-66C1-172B5903D4BF}"/>
          </ac:inkMkLst>
        </pc:inkChg>
        <pc:inkChg chg="add del mod">
          <ac:chgData name="Tim Cook" userId="d1c7cfb340f2c7ab" providerId="LiveId" clId="{F3BF5BB5-F14C-4010-8886-DED494A981FC}" dt="2023-03-16T22:44:19.537" v="653"/>
          <ac:inkMkLst>
            <pc:docMk/>
            <pc:sldMk cId="2390277483" sldId="446"/>
            <ac:inkMk id="33" creationId="{EDC58963-BCBB-142D-4DF1-347AD40C1D21}"/>
          </ac:inkMkLst>
        </pc:inkChg>
        <pc:inkChg chg="add del mod">
          <ac:chgData name="Tim Cook" userId="d1c7cfb340f2c7ab" providerId="LiveId" clId="{F3BF5BB5-F14C-4010-8886-DED494A981FC}" dt="2023-03-16T22:44:19.537" v="651"/>
          <ac:inkMkLst>
            <pc:docMk/>
            <pc:sldMk cId="2390277483" sldId="446"/>
            <ac:inkMk id="34" creationId="{812AFB47-D1D8-4F57-85D3-F02D26EE320C}"/>
          </ac:inkMkLst>
        </pc:inkChg>
        <pc:inkChg chg="add del mod">
          <ac:chgData name="Tim Cook" userId="d1c7cfb340f2c7ab" providerId="LiveId" clId="{F3BF5BB5-F14C-4010-8886-DED494A981FC}" dt="2023-03-16T22:44:19.553" v="654"/>
          <ac:inkMkLst>
            <pc:docMk/>
            <pc:sldMk cId="2390277483" sldId="446"/>
            <ac:inkMk id="35" creationId="{B8B9B501-41DF-C4E7-9FEF-9B55C19C627D}"/>
          </ac:inkMkLst>
        </pc:inkChg>
        <pc:inkChg chg="add del">
          <ac:chgData name="Tim Cook" userId="d1c7cfb340f2c7ab" providerId="LiveId" clId="{F3BF5BB5-F14C-4010-8886-DED494A981FC}" dt="2023-03-16T22:44:22.637" v="657"/>
          <ac:inkMkLst>
            <pc:docMk/>
            <pc:sldMk cId="2390277483" sldId="446"/>
            <ac:inkMk id="37" creationId="{F65C6DAC-9BC6-0194-2119-3EA9E018CC5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8" creationId="{46EB31FA-D8C3-F623-35E7-11CF7362297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9" creationId="{C17A17B7-2592-B5ED-A045-CB03764F997A}"/>
          </ac:inkMkLst>
        </pc:inkChg>
        <pc:inkChg chg="add del mod">
          <ac:chgData name="Tim Cook" userId="d1c7cfb340f2c7ab" providerId="LiveId" clId="{F3BF5BB5-F14C-4010-8886-DED494A981FC}" dt="2023-03-16T22:48:24.902" v="889"/>
          <ac:inkMkLst>
            <pc:docMk/>
            <pc:sldMk cId="2390277483" sldId="446"/>
            <ac:inkMk id="40" creationId="{A56F4539-7A4D-356D-C2EF-B206D132B7AB}"/>
          </ac:inkMkLst>
        </pc:inkChg>
        <pc:inkChg chg="add del mod">
          <ac:chgData name="Tim Cook" userId="d1c7cfb340f2c7ab" providerId="LiveId" clId="{F3BF5BB5-F14C-4010-8886-DED494A981FC}" dt="2023-03-16T22:48:24.016" v="887"/>
          <ac:inkMkLst>
            <pc:docMk/>
            <pc:sldMk cId="2390277483" sldId="446"/>
            <ac:inkMk id="41" creationId="{DEDB0256-71F9-E604-8FE2-68DB98238FCE}"/>
          </ac:inkMkLst>
        </pc:inkChg>
        <pc:inkChg chg="add del mod">
          <ac:chgData name="Tim Cook" userId="d1c7cfb340f2c7ab" providerId="LiveId" clId="{F3BF5BB5-F14C-4010-8886-DED494A981FC}" dt="2023-03-16T22:48:24.016" v="886"/>
          <ac:inkMkLst>
            <pc:docMk/>
            <pc:sldMk cId="2390277483" sldId="446"/>
            <ac:inkMk id="42" creationId="{844A919E-0C05-D488-7C17-65CC3875F0A3}"/>
          </ac:inkMkLst>
        </pc:inkChg>
        <pc:inkChg chg="add del mod">
          <ac:chgData name="Tim Cook" userId="d1c7cfb340f2c7ab" providerId="LiveId" clId="{F3BF5BB5-F14C-4010-8886-DED494A981FC}" dt="2023-03-16T22:48:24.016" v="888"/>
          <ac:inkMkLst>
            <pc:docMk/>
            <pc:sldMk cId="2390277483" sldId="446"/>
            <ac:inkMk id="43" creationId="{64813447-7C20-DAAE-7B58-231ECA7E2FD4}"/>
          </ac:inkMkLst>
        </pc:inkChg>
        <pc:inkChg chg="add del mod">
          <ac:chgData name="Tim Cook" userId="d1c7cfb340f2c7ab" providerId="LiveId" clId="{F3BF5BB5-F14C-4010-8886-DED494A981FC}" dt="2023-03-16T22:44:33.937" v="671"/>
          <ac:inkMkLst>
            <pc:docMk/>
            <pc:sldMk cId="2390277483" sldId="446"/>
            <ac:inkMk id="45" creationId="{92222C2B-B9B0-B955-20A8-173072CDF10C}"/>
          </ac:inkMkLst>
        </pc:inkChg>
        <pc:inkChg chg="add del mod">
          <ac:chgData name="Tim Cook" userId="d1c7cfb340f2c7ab" providerId="LiveId" clId="{F3BF5BB5-F14C-4010-8886-DED494A981FC}" dt="2023-03-16T22:44:33.937" v="669"/>
          <ac:inkMkLst>
            <pc:docMk/>
            <pc:sldMk cId="2390277483" sldId="446"/>
            <ac:inkMk id="46" creationId="{234D07E6-4BDE-D2DE-0E51-88068831EFA1}"/>
          </ac:inkMkLst>
        </pc:inkChg>
        <pc:inkChg chg="add del mod">
          <ac:chgData name="Tim Cook" userId="d1c7cfb340f2c7ab" providerId="LiveId" clId="{F3BF5BB5-F14C-4010-8886-DED494A981FC}" dt="2023-03-16T22:44:33.937" v="670"/>
          <ac:inkMkLst>
            <pc:docMk/>
            <pc:sldMk cId="2390277483" sldId="446"/>
            <ac:inkMk id="47" creationId="{F6753896-9058-A2CA-76F1-71DF316ED89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49" creationId="{8915A927-97FE-010C-C6E1-945F7B71F85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0" creationId="{3ED14CDF-31D4-A447-C5A5-A4D019952740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1" creationId="{D0C95464-B4E5-32B5-86BE-3BFB521C52A1}"/>
          </ac:inkMkLst>
        </pc:inkChg>
        <pc:inkChg chg="add del mod">
          <ac:chgData name="Tim Cook" userId="d1c7cfb340f2c7ab" providerId="LiveId" clId="{F3BF5BB5-F14C-4010-8886-DED494A981FC}" dt="2023-03-16T22:44:38.819" v="677"/>
          <ac:inkMkLst>
            <pc:docMk/>
            <pc:sldMk cId="2390277483" sldId="446"/>
            <ac:inkMk id="52" creationId="{3D047D78-0701-7E3F-43C7-AA784ED32178}"/>
          </ac:inkMkLst>
        </pc:inkChg>
        <pc:inkChg chg="add del mod">
          <ac:chgData name="Tim Cook" userId="d1c7cfb340f2c7ab" providerId="LiveId" clId="{F3BF5BB5-F14C-4010-8886-DED494A981FC}" dt="2023-03-16T22:44:44.669" v="684"/>
          <ac:inkMkLst>
            <pc:docMk/>
            <pc:sldMk cId="2390277483" sldId="446"/>
            <ac:inkMk id="54" creationId="{9EB8323F-D044-7466-7D44-BEC1CDCEE771}"/>
          </ac:inkMkLst>
        </pc:inkChg>
        <pc:inkChg chg="add del mod">
          <ac:chgData name="Tim Cook" userId="d1c7cfb340f2c7ab" providerId="LiveId" clId="{F3BF5BB5-F14C-4010-8886-DED494A981FC}" dt="2023-03-16T22:44:46.229" v="686"/>
          <ac:inkMkLst>
            <pc:docMk/>
            <pc:sldMk cId="2390277483" sldId="446"/>
            <ac:inkMk id="56" creationId="{42EF84BE-5694-D814-5B13-87A665F63343}"/>
          </ac:inkMkLst>
        </pc:inkChg>
        <pc:inkChg chg="add del mod">
          <ac:chgData name="Tim Cook" userId="d1c7cfb340f2c7ab" providerId="LiveId" clId="{F3BF5BB5-F14C-4010-8886-DED494A981FC}" dt="2023-03-16T22:44:46.229" v="687"/>
          <ac:inkMkLst>
            <pc:docMk/>
            <pc:sldMk cId="2390277483" sldId="446"/>
            <ac:inkMk id="57" creationId="{5A465633-ECDF-CE4F-995A-358B01853143}"/>
          </ac:inkMkLst>
        </pc:inkChg>
        <pc:inkChg chg="add del mod">
          <ac:chgData name="Tim Cook" userId="d1c7cfb340f2c7ab" providerId="LiveId" clId="{F3BF5BB5-F14C-4010-8886-DED494A981FC}" dt="2023-03-16T22:44:46.229" v="685"/>
          <ac:inkMkLst>
            <pc:docMk/>
            <pc:sldMk cId="2390277483" sldId="446"/>
            <ac:inkMk id="58" creationId="{6B4B4630-681B-439A-CAA0-E1970EFAAA4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0" creationId="{3913F196-F403-6B3D-727E-36D8E88773E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2" creationId="{DA195784-FB63-DA16-E03F-FFE1BFE94607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3" creationId="{DA428FBB-55E5-FB23-B684-15298A6CFE71}"/>
          </ac:inkMkLst>
        </pc:inkChg>
        <pc:inkChg chg="add">
          <ac:chgData name="Tim Cook" userId="d1c7cfb340f2c7ab" providerId="LiveId" clId="{F3BF5BB5-F14C-4010-8886-DED494A981FC}" dt="2023-03-16T22:44:50.677" v="692" actId="9405"/>
          <ac:inkMkLst>
            <pc:docMk/>
            <pc:sldMk cId="2390277483" sldId="446"/>
            <ac:inkMk id="64" creationId="{EF1B120C-2EAE-BEC5-C1A7-A750CA0DDC5C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5" creationId="{33F2D105-A736-4918-8484-A5BA1E5931E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6" creationId="{1062D8A8-2757-FCE9-5DB4-3CA4351BAC34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7" creationId="{BF6F82AF-8EDC-85D1-4E49-2B37738BC8E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8" creationId="{39283961-3D00-1AF9-51B0-A9F610F20AFB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9" creationId="{26C9578E-A691-B9D8-6F7C-A51DCFA2BF8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0" creationId="{7A8BFA80-C83E-A410-F59D-2F2E5398B5D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1" creationId="{7F8D2F83-2449-A524-9493-C42DBCA750FF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2" creationId="{E21921E1-41FA-76D7-D39E-065F2EA32BA5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3" creationId="{863D3A38-7F77-D5B2-B290-7C38A400C10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4" creationId="{039D1FA9-DC15-E014-EE57-FBB6B4A538F8}"/>
          </ac:inkMkLst>
        </pc:inkChg>
        <pc:inkChg chg="add del">
          <ac:chgData name="Tim Cook" userId="d1c7cfb340f2c7ab" providerId="LiveId" clId="{F3BF5BB5-F14C-4010-8886-DED494A981FC}" dt="2023-03-16T22:44:57.791" v="708"/>
          <ac:inkMkLst>
            <pc:docMk/>
            <pc:sldMk cId="2390277483" sldId="446"/>
            <ac:inkMk id="75" creationId="{B1B874A1-4A74-31F3-87F5-C8A5283009A1}"/>
          </ac:inkMkLst>
        </pc:inkChg>
        <pc:inkChg chg="add del">
          <ac:chgData name="Tim Cook" userId="d1c7cfb340f2c7ab" providerId="LiveId" clId="{F3BF5BB5-F14C-4010-8886-DED494A981FC}" dt="2023-03-16T22:44:57.791" v="710"/>
          <ac:inkMkLst>
            <pc:docMk/>
            <pc:sldMk cId="2390277483" sldId="446"/>
            <ac:inkMk id="76" creationId="{C2D013E5-46B4-DBF9-D62A-781E60DDE06D}"/>
          </ac:inkMkLst>
        </pc:inkChg>
        <pc:inkChg chg="add del">
          <ac:chgData name="Tim Cook" userId="d1c7cfb340f2c7ab" providerId="LiveId" clId="{F3BF5BB5-F14C-4010-8886-DED494A981FC}" dt="2023-03-16T22:44:57.791" v="709"/>
          <ac:inkMkLst>
            <pc:docMk/>
            <pc:sldMk cId="2390277483" sldId="446"/>
            <ac:inkMk id="77" creationId="{02723E57-E22F-3B9C-52B3-2C8D9B5ECAF5}"/>
          </ac:inkMkLst>
        </pc:inkChg>
        <pc:inkChg chg="add del">
          <ac:chgData name="Tim Cook" userId="d1c7cfb340f2c7ab" providerId="LiveId" clId="{F3BF5BB5-F14C-4010-8886-DED494A981FC}" dt="2023-03-16T22:44:57.791" v="707"/>
          <ac:inkMkLst>
            <pc:docMk/>
            <pc:sldMk cId="2390277483" sldId="446"/>
            <ac:inkMk id="78" creationId="{08930CDF-E27D-C256-2175-EFBC7CF010CE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2" creationId="{9FD25BDA-A8B3-B5A1-FD21-DD3365E78371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3" creationId="{978F93DF-AC3B-3C16-1E74-D4F696E03E35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4" creationId="{020BB399-DE5B-EC30-B90D-6BB88FCA6AE7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5" creationId="{1B0CDBFF-3385-A12E-5778-764C70D9C501}"/>
          </ac:inkMkLst>
        </pc:inkChg>
        <pc:inkChg chg="add del mod">
          <ac:chgData name="Tim Cook" userId="d1c7cfb340f2c7ab" providerId="LiveId" clId="{F3BF5BB5-F14C-4010-8886-DED494A981FC}" dt="2023-03-16T22:45:19.265" v="720"/>
          <ac:inkMkLst>
            <pc:docMk/>
            <pc:sldMk cId="2390277483" sldId="446"/>
            <ac:inkMk id="87" creationId="{C4C87F57-16A0-1D16-1403-114CDEBB0B4E}"/>
          </ac:inkMkLst>
        </pc:inkChg>
        <pc:inkChg chg="add del mod">
          <ac:chgData name="Tim Cook" userId="d1c7cfb340f2c7ab" providerId="LiveId" clId="{F3BF5BB5-F14C-4010-8886-DED494A981FC}" dt="2023-03-16T22:45:19.265" v="721"/>
          <ac:inkMkLst>
            <pc:docMk/>
            <pc:sldMk cId="2390277483" sldId="446"/>
            <ac:inkMk id="88" creationId="{0F958F3A-FC40-B36F-EE8D-EFAE465DE6C9}"/>
          </ac:inkMkLst>
        </pc:inkChg>
        <pc:inkChg chg="add del">
          <ac:chgData name="Tim Cook" userId="d1c7cfb340f2c7ab" providerId="LiveId" clId="{F3BF5BB5-F14C-4010-8886-DED494A981FC}" dt="2023-03-16T22:45:51.116" v="727"/>
          <ac:inkMkLst>
            <pc:docMk/>
            <pc:sldMk cId="2390277483" sldId="446"/>
            <ac:inkMk id="90" creationId="{C42A3F18-9B65-AC9E-04CE-AC5DCDF6A507}"/>
          </ac:inkMkLst>
        </pc:inkChg>
        <pc:inkChg chg="add del">
          <ac:chgData name="Tim Cook" userId="d1c7cfb340f2c7ab" providerId="LiveId" clId="{F3BF5BB5-F14C-4010-8886-DED494A981FC}" dt="2023-03-16T22:45:51.116" v="729"/>
          <ac:inkMkLst>
            <pc:docMk/>
            <pc:sldMk cId="2390277483" sldId="446"/>
            <ac:inkMk id="91" creationId="{A35E0DCE-8DD7-061E-C3A1-B72CB34C9D29}"/>
          </ac:inkMkLst>
        </pc:inkChg>
        <pc:inkChg chg="add del">
          <ac:chgData name="Tim Cook" userId="d1c7cfb340f2c7ab" providerId="LiveId" clId="{F3BF5BB5-F14C-4010-8886-DED494A981FC}" dt="2023-03-16T22:45:51.116" v="728"/>
          <ac:inkMkLst>
            <pc:docMk/>
            <pc:sldMk cId="2390277483" sldId="446"/>
            <ac:inkMk id="92" creationId="{76A90203-86F1-DAC2-E4BF-E82EB9D6E04F}"/>
          </ac:inkMkLst>
        </pc:inkChg>
        <pc:inkChg chg="add del">
          <ac:chgData name="Tim Cook" userId="d1c7cfb340f2c7ab" providerId="LiveId" clId="{F3BF5BB5-F14C-4010-8886-DED494A981FC}" dt="2023-03-16T22:45:51.116" v="726"/>
          <ac:inkMkLst>
            <pc:docMk/>
            <pc:sldMk cId="2390277483" sldId="446"/>
            <ac:inkMk id="93" creationId="{6BD88B48-55A7-BA75-8CA0-1DE17FD34B8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4" creationId="{25532433-C05D-D42B-AB16-3830884A05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5" creationId="{3DF8EB60-BFED-6FD1-4F6B-F6106091B83B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6" creationId="{D1BF754D-8DEE-9BE8-43C8-65265C18D7E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7" creationId="{9FFE04A9-C9C5-00F6-E497-3C64E10D462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8" creationId="{C4460D84-9FB7-6945-7A14-3A14105269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9" creationId="{B26210CF-1AE6-BAB3-E733-EF97BCF888B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0" creationId="{F988E3DE-B272-69FC-9DB6-F0A76A3B6D1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1" creationId="{ED264364-CE09-9FEF-4100-5583BEAF41C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2" creationId="{8F6A728D-3E06-50FE-B23B-00BBAD50D22C}"/>
          </ac:inkMkLst>
        </pc:inkChg>
        <pc:inkChg chg="add del mod">
          <ac:chgData name="Tim Cook" userId="d1c7cfb340f2c7ab" providerId="LiveId" clId="{F3BF5BB5-F14C-4010-8886-DED494A981FC}" dt="2023-03-16T22:47:02.306" v="799"/>
          <ac:inkMkLst>
            <pc:docMk/>
            <pc:sldMk cId="2390277483" sldId="446"/>
            <ac:inkMk id="103" creationId="{EED4DFB5-E41E-8A53-7084-5BF70AD32D9A}"/>
          </ac:inkMkLst>
        </pc:inkChg>
        <pc:inkChg chg="add del mod">
          <ac:chgData name="Tim Cook" userId="d1c7cfb340f2c7ab" providerId="LiveId" clId="{F3BF5BB5-F14C-4010-8886-DED494A981FC}" dt="2023-03-16T22:47:04.383" v="801"/>
          <ac:inkMkLst>
            <pc:docMk/>
            <pc:sldMk cId="2390277483" sldId="446"/>
            <ac:inkMk id="104" creationId="{0795C40F-7223-344F-3207-2DB98F50B636}"/>
          </ac:inkMkLst>
        </pc:inkChg>
        <pc:inkChg chg="add del mod">
          <ac:chgData name="Tim Cook" userId="d1c7cfb340f2c7ab" providerId="LiveId" clId="{F3BF5BB5-F14C-4010-8886-DED494A981FC}" dt="2023-03-16T22:47:03.048" v="800"/>
          <ac:inkMkLst>
            <pc:docMk/>
            <pc:sldMk cId="2390277483" sldId="446"/>
            <ac:inkMk id="105" creationId="{D1A085EA-4709-3592-F50D-B1B1E6422C4E}"/>
          </ac:inkMkLst>
        </pc:inkChg>
        <pc:inkChg chg="add del mod">
          <ac:chgData name="Tim Cook" userId="d1c7cfb340f2c7ab" providerId="LiveId" clId="{F3BF5BB5-F14C-4010-8886-DED494A981FC}" dt="2023-03-16T22:47:08.710" v="808"/>
          <ac:inkMkLst>
            <pc:docMk/>
            <pc:sldMk cId="2390277483" sldId="446"/>
            <ac:inkMk id="106" creationId="{F7E720C2-5364-2F8B-D03D-6194925FC2F9}"/>
          </ac:inkMkLst>
        </pc:inkChg>
        <pc:inkChg chg="add del mod">
          <ac:chgData name="Tim Cook" userId="d1c7cfb340f2c7ab" providerId="LiveId" clId="{F3BF5BB5-F14C-4010-8886-DED494A981FC}" dt="2023-03-16T22:47:08.710" v="809"/>
          <ac:inkMkLst>
            <pc:docMk/>
            <pc:sldMk cId="2390277483" sldId="446"/>
            <ac:inkMk id="107" creationId="{3596A51E-B9AE-265F-8589-73A62F6EBE87}"/>
          </ac:inkMkLst>
        </pc:inkChg>
        <pc:inkChg chg="add del">
          <ac:chgData name="Tim Cook" userId="d1c7cfb340f2c7ab" providerId="LiveId" clId="{F3BF5BB5-F14C-4010-8886-DED494A981FC}" dt="2023-03-16T22:46:29.612" v="783"/>
          <ac:inkMkLst>
            <pc:docMk/>
            <pc:sldMk cId="2390277483" sldId="446"/>
            <ac:inkMk id="110" creationId="{CB8C009F-B5E9-8B92-87F1-BBD4079F36F7}"/>
          </ac:inkMkLst>
        </pc:inkChg>
        <pc:inkChg chg="add del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1" creationId="{E8A1B561-0012-BD7D-E8C1-80FC89D25F31}"/>
          </ac:inkMkLst>
        </pc:inkChg>
        <pc:inkChg chg="add del mod">
          <ac:chgData name="Tim Cook" userId="d1c7cfb340f2c7ab" providerId="LiveId" clId="{F3BF5BB5-F14C-4010-8886-DED494A981FC}" dt="2023-03-16T22:46:06.538" v="751"/>
          <ac:inkMkLst>
            <pc:docMk/>
            <pc:sldMk cId="2390277483" sldId="446"/>
            <ac:inkMk id="112" creationId="{E30B629F-5202-E016-07CE-A5D2930F3CCD}"/>
          </ac:inkMkLst>
        </pc:inkChg>
        <pc:inkChg chg="add del mod">
          <ac:chgData name="Tim Cook" userId="d1c7cfb340f2c7ab" providerId="LiveId" clId="{F3BF5BB5-F14C-4010-8886-DED494A981FC}" dt="2023-03-16T22:46:06.538" v="753"/>
          <ac:inkMkLst>
            <pc:docMk/>
            <pc:sldMk cId="2390277483" sldId="446"/>
            <ac:inkMk id="113" creationId="{B2B06067-04A6-2327-E458-4CFEA45AB154}"/>
          </ac:inkMkLst>
        </pc:inkChg>
        <pc:inkChg chg="add del">
          <ac:chgData name="Tim Cook" userId="d1c7cfb340f2c7ab" providerId="LiveId" clId="{F3BF5BB5-F14C-4010-8886-DED494A981FC}" dt="2023-03-16T22:46:06.538" v="752"/>
          <ac:inkMkLst>
            <pc:docMk/>
            <pc:sldMk cId="2390277483" sldId="446"/>
            <ac:inkMk id="114" creationId="{9B52FED6-177C-A5AA-2C13-4DA2EA7626A9}"/>
          </ac:inkMkLst>
        </pc:inkChg>
        <pc:inkChg chg="add del mod">
          <ac:chgData name="Tim Cook" userId="d1c7cfb340f2c7ab" providerId="LiveId" clId="{F3BF5BB5-F14C-4010-8886-DED494A981FC}" dt="2023-03-16T22:46:13.139" v="763"/>
          <ac:inkMkLst>
            <pc:docMk/>
            <pc:sldMk cId="2390277483" sldId="446"/>
            <ac:inkMk id="116" creationId="{27E2B3C4-8E33-E193-255D-B3D644A22A58}"/>
          </ac:inkMkLst>
        </pc:inkChg>
        <pc:inkChg chg="add del mod">
          <ac:chgData name="Tim Cook" userId="d1c7cfb340f2c7ab" providerId="LiveId" clId="{F3BF5BB5-F14C-4010-8886-DED494A981FC}" dt="2023-03-16T22:46:13.139" v="760"/>
          <ac:inkMkLst>
            <pc:docMk/>
            <pc:sldMk cId="2390277483" sldId="446"/>
            <ac:inkMk id="117" creationId="{512139C7-1408-C700-57F6-A57E2D26BB3C}"/>
          </ac:inkMkLst>
        </pc:inkChg>
        <pc:inkChg chg="add del mod">
          <ac:chgData name="Tim Cook" userId="d1c7cfb340f2c7ab" providerId="LiveId" clId="{F3BF5BB5-F14C-4010-8886-DED494A981FC}" dt="2023-03-16T22:46:13.139" v="762"/>
          <ac:inkMkLst>
            <pc:docMk/>
            <pc:sldMk cId="2390277483" sldId="446"/>
            <ac:inkMk id="118" creationId="{8EE8E5EA-0585-A169-846F-2EF9C880EA8D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9" creationId="{E0C72F2D-D51B-2951-39D4-B0237DC3AF36}"/>
          </ac:inkMkLst>
        </pc:inkChg>
        <pc:inkChg chg="add del mod">
          <ac:chgData name="Tim Cook" userId="d1c7cfb340f2c7ab" providerId="LiveId" clId="{F3BF5BB5-F14C-4010-8886-DED494A981FC}" dt="2023-03-16T22:46:13.139" v="761"/>
          <ac:inkMkLst>
            <pc:docMk/>
            <pc:sldMk cId="2390277483" sldId="446"/>
            <ac:inkMk id="120" creationId="{3E255F3E-E9EA-A673-8E3E-88568613845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2" creationId="{98F01E9C-AC3E-5796-349A-8FCFD6CFFC4C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3" creationId="{A23EC4AB-EDBA-3D76-11BA-399B5B494DC4}"/>
          </ac:inkMkLst>
        </pc:inkChg>
        <pc:inkChg chg="add del">
          <ac:chgData name="Tim Cook" userId="d1c7cfb340f2c7ab" providerId="LiveId" clId="{F3BF5BB5-F14C-4010-8886-DED494A981FC}" dt="2023-03-16T22:46:18.185" v="771"/>
          <ac:inkMkLst>
            <pc:docMk/>
            <pc:sldMk cId="2390277483" sldId="446"/>
            <ac:inkMk id="125" creationId="{89147360-268F-4FE9-D3D5-4C3D848E5ABE}"/>
          </ac:inkMkLst>
        </pc:inkChg>
        <pc:inkChg chg="add del">
          <ac:chgData name="Tim Cook" userId="d1c7cfb340f2c7ab" providerId="LiveId" clId="{F3BF5BB5-F14C-4010-8886-DED494A981FC}" dt="2023-03-16T22:46:18.185" v="770"/>
          <ac:inkMkLst>
            <pc:docMk/>
            <pc:sldMk cId="2390277483" sldId="446"/>
            <ac:inkMk id="126" creationId="{1C27B732-AA65-ED7F-2EE9-52F6CB115202}"/>
          </ac:inkMkLst>
        </pc:inkChg>
        <pc:inkChg chg="add del">
          <ac:chgData name="Tim Cook" userId="d1c7cfb340f2c7ab" providerId="LiveId" clId="{F3BF5BB5-F14C-4010-8886-DED494A981FC}" dt="2023-03-16T22:46:18.185" v="772"/>
          <ac:inkMkLst>
            <pc:docMk/>
            <pc:sldMk cId="2390277483" sldId="446"/>
            <ac:inkMk id="127" creationId="{322B3997-99C3-FEB4-6ABB-AB799B424C2A}"/>
          </ac:inkMkLst>
        </pc:inkChg>
        <pc:inkChg chg="add del mod">
          <ac:chgData name="Tim Cook" userId="d1c7cfb340f2c7ab" providerId="LiveId" clId="{F3BF5BB5-F14C-4010-8886-DED494A981FC}" dt="2023-03-16T22:46:22.350" v="778"/>
          <ac:inkMkLst>
            <pc:docMk/>
            <pc:sldMk cId="2390277483" sldId="446"/>
            <ac:inkMk id="128" creationId="{23D696B8-7C49-4D9D-D268-8D49069ECCE9}"/>
          </ac:inkMkLst>
        </pc:inkChg>
        <pc:inkChg chg="add del mod">
          <ac:chgData name="Tim Cook" userId="d1c7cfb340f2c7ab" providerId="LiveId" clId="{F3BF5BB5-F14C-4010-8886-DED494A981FC}" dt="2023-03-16T22:46:28.931" v="782"/>
          <ac:inkMkLst>
            <pc:docMk/>
            <pc:sldMk cId="2390277483" sldId="446"/>
            <ac:inkMk id="129" creationId="{8FE883C5-620B-24BA-9814-1AB2BE9DD70A}"/>
          </ac:inkMkLst>
        </pc:inkChg>
        <pc:inkChg chg="add del mod">
          <ac:chgData name="Tim Cook" userId="d1c7cfb340f2c7ab" providerId="LiveId" clId="{F3BF5BB5-F14C-4010-8886-DED494A981FC}" dt="2023-03-16T22:46:22.350" v="777"/>
          <ac:inkMkLst>
            <pc:docMk/>
            <pc:sldMk cId="2390277483" sldId="446"/>
            <ac:inkMk id="130" creationId="{87FA1498-8BE4-013D-3F2B-27B43525026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2" creationId="{123BA177-184F-8727-2676-951FA026BC7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3" creationId="{E3239029-7F0D-AA52-7333-532A65CF6CA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4" creationId="{71563CA0-E2DB-C491-9423-C3E09340BFC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5" creationId="{DC47517A-4076-7FFB-DAA0-E6C2D7F6EF06}"/>
          </ac:inkMkLst>
        </pc:inkChg>
        <pc:inkChg chg="add del mod">
          <ac:chgData name="Tim Cook" userId="d1c7cfb340f2c7ab" providerId="LiveId" clId="{F3BF5BB5-F14C-4010-8886-DED494A981FC}" dt="2023-03-16T22:46:43.284" v="797"/>
          <ac:inkMkLst>
            <pc:docMk/>
            <pc:sldMk cId="2390277483" sldId="446"/>
            <ac:inkMk id="137" creationId="{72739699-ABC7-9982-502C-43A2F851739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8" creationId="{33D50F5F-FF3A-434F-AA35-46C2058DD91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9" creationId="{31F2631A-B6C8-3131-3AEC-31AA29DF8CD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0" creationId="{2DD09EFD-FAE6-7375-7AB9-B3E6DCA221D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1" creationId="{ED5E7944-3748-3044-5CF7-597A7C94B62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2" creationId="{3D28C4B2-E088-994C-180C-104A786169C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3" creationId="{748E569B-C23C-372D-D717-F51998EDDE1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5" creationId="{A5505383-28AF-9D71-15C9-1058E2885DC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6" creationId="{0E63B91D-012C-80D8-00E5-EC12F348845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7" creationId="{C99E7919-4472-0C78-0633-B26713447B8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8" creationId="{CFCA6EFA-6D6B-3715-ABAC-3EFF82F8342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9" creationId="{E73A30E6-52FB-FE13-F158-35EE9B2BBC60}"/>
          </ac:inkMkLst>
        </pc:inkChg>
        <pc:inkChg chg="add del mod">
          <ac:chgData name="Tim Cook" userId="d1c7cfb340f2c7ab" providerId="LiveId" clId="{F3BF5BB5-F14C-4010-8886-DED494A981FC}" dt="2023-03-16T22:47:10.216" v="810"/>
          <ac:inkMkLst>
            <pc:docMk/>
            <pc:sldMk cId="2390277483" sldId="446"/>
            <ac:inkMk id="150" creationId="{F124D28E-E63B-4972-BB06-A6F00E8D8374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2" creationId="{97B30C17-4635-E0FE-62BD-CF6005974AD9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3" creationId="{ACDDE85D-6DB5-2514-FA68-A16A514771B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4" creationId="{8AED66BD-CB04-DB08-5399-65EAC24B582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5" creationId="{28904B24-9654-A74A-8598-823CEB8C4DC2}"/>
          </ac:inkMkLst>
        </pc:inkChg>
        <pc:inkChg chg="add del">
          <ac:chgData name="Tim Cook" userId="d1c7cfb340f2c7ab" providerId="LiveId" clId="{F3BF5BB5-F14C-4010-8886-DED494A981FC}" dt="2023-03-16T22:47:28.542" v="822"/>
          <ac:inkMkLst>
            <pc:docMk/>
            <pc:sldMk cId="2390277483" sldId="446"/>
            <ac:inkMk id="157" creationId="{4C23F5B6-3946-3F9A-3CDD-EC4A46936D11}"/>
          </ac:inkMkLst>
        </pc:inkChg>
        <pc:inkChg chg="add del">
          <ac:chgData name="Tim Cook" userId="d1c7cfb340f2c7ab" providerId="LiveId" clId="{F3BF5BB5-F14C-4010-8886-DED494A981FC}" dt="2023-03-16T22:47:28.542" v="823"/>
          <ac:inkMkLst>
            <pc:docMk/>
            <pc:sldMk cId="2390277483" sldId="446"/>
            <ac:inkMk id="158" creationId="{557127CC-98A1-8858-79B8-DBE03ED56DFD}"/>
          </ac:inkMkLst>
        </pc:inkChg>
        <pc:inkChg chg="add del">
          <ac:chgData name="Tim Cook" userId="d1c7cfb340f2c7ab" providerId="LiveId" clId="{F3BF5BB5-F14C-4010-8886-DED494A981FC}" dt="2023-03-16T22:47:28.542" v="820"/>
          <ac:inkMkLst>
            <pc:docMk/>
            <pc:sldMk cId="2390277483" sldId="446"/>
            <ac:inkMk id="159" creationId="{BC451618-C8CC-A008-AB42-FD003DB1F9AF}"/>
          </ac:inkMkLst>
        </pc:inkChg>
        <pc:inkChg chg="add del">
          <ac:chgData name="Tim Cook" userId="d1c7cfb340f2c7ab" providerId="LiveId" clId="{F3BF5BB5-F14C-4010-8886-DED494A981FC}" dt="2023-03-16T22:47:28.542" v="821"/>
          <ac:inkMkLst>
            <pc:docMk/>
            <pc:sldMk cId="2390277483" sldId="446"/>
            <ac:inkMk id="160" creationId="{A89887A1-738C-8B3D-A7EB-2465B87C5D0A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1" creationId="{C95FDDD1-D394-0BB6-27F8-C4B427A78A76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2" creationId="{F7BBAAB1-E040-B385-7065-A92283586AEE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3" creationId="{A8DA6CE5-8D16-0315-C6CE-1EF3A2996861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4" creationId="{1A874AD2-02FC-B289-B969-32EEB9ADA0E2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5" creationId="{6496AEB7-3F69-F702-C4F8-AE76B1A252AD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6" creationId="{D1A16CC8-E505-02B0-9D1D-D1DA9825FF40}"/>
          </ac:inkMkLst>
        </pc:inkChg>
        <pc:inkChg chg="add del mod">
          <ac:chgData name="Tim Cook" userId="d1c7cfb340f2c7ab" providerId="LiveId" clId="{F3BF5BB5-F14C-4010-8886-DED494A981FC}" dt="2023-03-16T22:47:36.214" v="833"/>
          <ac:inkMkLst>
            <pc:docMk/>
            <pc:sldMk cId="2390277483" sldId="446"/>
            <ac:inkMk id="167" creationId="{B161EC7F-CFAE-DF23-E390-323C41E39D16}"/>
          </ac:inkMkLst>
        </pc:inkChg>
        <pc:inkChg chg="add del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8" creationId="{B2CA328D-1029-3ACA-9ED9-785114BF0C8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0" creationId="{E21AEDF5-A6CA-E590-7EF9-7D7B19ED5200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1" creationId="{22DF373D-C168-938A-5B40-CB4ED9C88CF5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2" creationId="{03CC32DC-D92C-2036-A6A3-849CF8D83C7E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3" creationId="{F23B45C6-8C01-6F1F-9542-E23C5BAFDC1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5" creationId="{8359100D-55C3-DA74-806C-0D0361F5EAC8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6" creationId="{883885D2-E312-28C2-36DC-30C24589C122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8" creationId="{F0657721-CA48-4735-7C97-704ABC341A4E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9" creationId="{2D0A7DB7-C73E-6E00-C8A2-108172CC04A8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0" creationId="{8AAE74B9-4400-BED6-7C21-ED33E6C976F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1" creationId="{D9627839-058D-970B-8E9B-1E986C317850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2" creationId="{2EDBCFE7-0DD3-74DD-3C97-E4A56A8639FA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3" creationId="{5817AD18-2475-834B-2A1C-4461D18034B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4" creationId="{4545C5EC-A7B0-54B8-439B-620D5C6E1D75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5" creationId="{31F75EE7-A9F7-A2A5-EB11-6DEA9CEBBEDB}"/>
          </ac:inkMkLst>
        </pc:inkChg>
        <pc:inkChg chg="add del mod">
          <ac:chgData name="Tim Cook" userId="d1c7cfb340f2c7ab" providerId="LiveId" clId="{F3BF5BB5-F14C-4010-8886-DED494A981FC}" dt="2023-03-16T22:47:50.515" v="855"/>
          <ac:inkMkLst>
            <pc:docMk/>
            <pc:sldMk cId="2390277483" sldId="446"/>
            <ac:inkMk id="186" creationId="{614B06AD-1CA4-7DE0-6003-3C53FAD7DE0F}"/>
          </ac:inkMkLst>
        </pc:inkChg>
        <pc:inkChg chg="add del mod">
          <ac:chgData name="Tim Cook" userId="d1c7cfb340f2c7ab" providerId="LiveId" clId="{F3BF5BB5-F14C-4010-8886-DED494A981FC}" dt="2023-03-16T22:47:50.515" v="856"/>
          <ac:inkMkLst>
            <pc:docMk/>
            <pc:sldMk cId="2390277483" sldId="446"/>
            <ac:inkMk id="187" creationId="{1F2259BA-651C-5E81-4B71-0F7428B65056}"/>
          </ac:inkMkLst>
        </pc:inkChg>
        <pc:inkChg chg="add del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8" creationId="{AF057E51-37A4-E024-6781-360570FDED14}"/>
          </ac:inkMkLst>
        </pc:inkChg>
        <pc:inkChg chg="add del">
          <ac:chgData name="Tim Cook" userId="d1c7cfb340f2c7ab" providerId="LiveId" clId="{F3BF5BB5-F14C-4010-8886-DED494A981FC}" dt="2023-03-16T22:47:53.665" v="863"/>
          <ac:inkMkLst>
            <pc:docMk/>
            <pc:sldMk cId="2390277483" sldId="446"/>
            <ac:inkMk id="190" creationId="{E574F70D-5543-23C1-24AB-0F6286E61D56}"/>
          </ac:inkMkLst>
        </pc:inkChg>
        <pc:inkChg chg="add del">
          <ac:chgData name="Tim Cook" userId="d1c7cfb340f2c7ab" providerId="LiveId" clId="{F3BF5BB5-F14C-4010-8886-DED494A981FC}" dt="2023-03-16T22:47:53.665" v="862"/>
          <ac:inkMkLst>
            <pc:docMk/>
            <pc:sldMk cId="2390277483" sldId="446"/>
            <ac:inkMk id="191" creationId="{9A8B1BBC-8387-8C74-3316-D1065C2036E9}"/>
          </ac:inkMkLst>
        </pc:inkChg>
        <pc:inkChg chg="add del">
          <ac:chgData name="Tim Cook" userId="d1c7cfb340f2c7ab" providerId="LiveId" clId="{F3BF5BB5-F14C-4010-8886-DED494A981FC}" dt="2023-03-16T22:47:53.665" v="861"/>
          <ac:inkMkLst>
            <pc:docMk/>
            <pc:sldMk cId="2390277483" sldId="446"/>
            <ac:inkMk id="192" creationId="{548D81F0-61D8-7C4A-1B31-1A7D808BC75B}"/>
          </ac:inkMkLst>
        </pc:inkChg>
        <pc:inkChg chg="add del">
          <ac:chgData name="Tim Cook" userId="d1c7cfb340f2c7ab" providerId="LiveId" clId="{F3BF5BB5-F14C-4010-8886-DED494A981FC}" dt="2023-03-16T22:47:58.151" v="866"/>
          <ac:inkMkLst>
            <pc:docMk/>
            <pc:sldMk cId="2390277483" sldId="446"/>
            <ac:inkMk id="193" creationId="{D4B6D7BE-704C-AE9E-8C2A-A3C60A6962DB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4" creationId="{7EDA6684-DB68-E295-C7F0-E22724C6B4CE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5" creationId="{AF334074-CE85-E4F7-B6DA-DDB448849DB2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6" creationId="{269B7848-B24D-1B8D-268C-9C0EDD928492}"/>
          </ac:inkMkLst>
        </pc:inkChg>
        <pc:inkChg chg="add">
          <ac:chgData name="Tim Cook" userId="d1c7cfb340f2c7ab" providerId="LiveId" clId="{F3BF5BB5-F14C-4010-8886-DED494A981FC}" dt="2023-03-16T22:48:01.831" v="870" actId="9405"/>
          <ac:inkMkLst>
            <pc:docMk/>
            <pc:sldMk cId="2390277483" sldId="446"/>
            <ac:inkMk id="198" creationId="{39294734-6B8B-6705-BCD9-3C3A121F8D93}"/>
          </ac:inkMkLst>
        </pc:inkChg>
        <pc:inkChg chg="add">
          <ac:chgData name="Tim Cook" userId="d1c7cfb340f2c7ab" providerId="LiveId" clId="{F3BF5BB5-F14C-4010-8886-DED494A981FC}" dt="2023-03-16T22:48:02.886" v="871" actId="9405"/>
          <ac:inkMkLst>
            <pc:docMk/>
            <pc:sldMk cId="2390277483" sldId="446"/>
            <ac:inkMk id="199" creationId="{2E55C17F-7CD0-6067-B541-EEF7DAC3F19C}"/>
          </ac:inkMkLst>
        </pc:inkChg>
        <pc:inkChg chg="add del">
          <ac:chgData name="Tim Cook" userId="d1c7cfb340f2c7ab" providerId="LiveId" clId="{F3BF5BB5-F14C-4010-8886-DED494A981FC}" dt="2023-03-16T22:48:04.743" v="873"/>
          <ac:inkMkLst>
            <pc:docMk/>
            <pc:sldMk cId="2390277483" sldId="446"/>
            <ac:inkMk id="200" creationId="{9BECB9E8-2806-CD73-F941-8BF97C0C35D4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1" creationId="{79FD98BA-D27B-07E8-F347-99AC4E566CD1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2" creationId="{236F29DF-0311-06AA-B406-C7078BE748F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3" creationId="{3C0E535C-9164-702E-2E09-933A707CAAB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4" creationId="{C14237CD-910E-622D-7080-7D8CA377D47A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5" creationId="{9BE44E1E-9070-A898-03B4-903C507F146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6" creationId="{EB2F1FB4-BA7C-DDF9-45BB-4A7BB8A009DB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7" creationId="{26CE0F8D-BF54-51CB-0989-42EA44B1021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8" creationId="{B46639D7-4839-0899-CF04-74B323563B30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9" creationId="{7D65CCDC-A14D-EB26-C747-D4B8EC037379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10" creationId="{F4A2856D-84C8-C1A6-26CC-DC00B88B7E40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2" creationId="{9C0440FF-4132-EA75-E351-AD2E8A453C09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3" creationId="{A51DE8BD-1161-5324-AB79-EC36D105C263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4" creationId="{113F5F2B-1A6F-66B0-3862-DC832D4671C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5" creationId="{CEA98FC6-67BD-FA4E-5B79-6A76399422F8}"/>
          </ac:inkMkLst>
        </pc:inkChg>
      </pc:sldChg>
      <pc:sldChg chg="addSp delSp modSp mod">
        <pc:chgData name="Tim Cook" userId="d1c7cfb340f2c7ab" providerId="LiveId" clId="{F3BF5BB5-F14C-4010-8886-DED494A981FC}" dt="2023-03-16T23:27:29.074" v="1317"/>
        <pc:sldMkLst>
          <pc:docMk/>
          <pc:sldMk cId="1185440800" sldId="447"/>
        </pc:sldMkLst>
        <pc:spChg chg="mod">
          <ac:chgData name="Tim Cook" userId="d1c7cfb340f2c7ab" providerId="LiveId" clId="{F3BF5BB5-F14C-4010-8886-DED494A981FC}" dt="2023-03-16T22:51:10.069" v="957" actId="1076"/>
          <ac:spMkLst>
            <pc:docMk/>
            <pc:sldMk cId="1185440800" sldId="447"/>
            <ac:spMk id="2" creationId="{4AB544C6-5114-948B-DC8E-A39F72408FFC}"/>
          </ac:spMkLst>
        </pc:spChg>
        <pc:grpChg chg="del mod">
          <ac:chgData name="Tim Cook" userId="d1c7cfb340f2c7ab" providerId="LiveId" clId="{F3BF5BB5-F14C-4010-8886-DED494A981FC}" dt="2023-03-16T22:49:29.700" v="898"/>
          <ac:grpSpMkLst>
            <pc:docMk/>
            <pc:sldMk cId="1185440800" sldId="447"/>
            <ac:grpSpMk id="5" creationId="{DE4519C3-0EB4-4946-7686-4D00A0BACAA4}"/>
          </ac:grpSpMkLst>
        </pc:grpChg>
        <pc:grpChg chg="mod">
          <ac:chgData name="Tim Cook" userId="d1c7cfb340f2c7ab" providerId="LiveId" clId="{F3BF5BB5-F14C-4010-8886-DED494A981FC}" dt="2023-03-16T22:49:35.760" v="906"/>
          <ac:grpSpMkLst>
            <pc:docMk/>
            <pc:sldMk cId="1185440800" sldId="447"/>
            <ac:grpSpMk id="13" creationId="{3676235F-134A-C4A1-028A-7ABB7E95E72C}"/>
          </ac:grpSpMkLst>
        </pc:grpChg>
        <pc:grpChg chg="del mod">
          <ac:chgData name="Tim Cook" userId="d1c7cfb340f2c7ab" providerId="LiveId" clId="{F3BF5BB5-F14C-4010-8886-DED494A981FC}" dt="2023-03-16T23:27:15.113" v="1301"/>
          <ac:grpSpMkLst>
            <pc:docMk/>
            <pc:sldMk cId="1185440800" sldId="447"/>
            <ac:grpSpMk id="20" creationId="{9FED8D89-C041-3C40-2B42-45620951FA82}"/>
          </ac:grpSpMkLst>
        </pc:grpChg>
        <pc:grpChg chg="del 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2" creationId="{B3F3FC9E-82C6-0EC1-7190-EBB937C35DC3}"/>
          </ac:grpSpMkLst>
        </pc:grpChg>
        <pc:grpChg chg="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6" creationId="{666BF09F-26A0-D722-B6F0-EE1D7938B033}"/>
          </ac:grpSpMkLst>
        </pc:grpChg>
        <pc:grpChg chg="del mod">
          <ac:chgData name="Tim Cook" userId="d1c7cfb340f2c7ab" providerId="LiveId" clId="{F3BF5BB5-F14C-4010-8886-DED494A981FC}" dt="2023-03-16T22:49:57.877" v="931"/>
          <ac:grpSpMkLst>
            <pc:docMk/>
            <pc:sldMk cId="1185440800" sldId="447"/>
            <ac:grpSpMk id="30" creationId="{BE84E054-CA92-2B45-9C9F-B99BE79285BB}"/>
          </ac:grpSpMkLst>
        </pc:grpChg>
        <pc:grpChg chg="del mod">
          <ac:chgData name="Tim Cook" userId="d1c7cfb340f2c7ab" providerId="LiveId" clId="{F3BF5BB5-F14C-4010-8886-DED494A981FC}" dt="2023-03-16T23:27:20.730" v="1307"/>
          <ac:grpSpMkLst>
            <pc:docMk/>
            <pc:sldMk cId="1185440800" sldId="447"/>
            <ac:grpSpMk id="33" creationId="{1A64BFCE-9622-8BD4-A097-38E353A4E811}"/>
          </ac:grpSpMkLst>
        </pc:grpChg>
        <pc:grpChg chg="del mod">
          <ac:chgData name="Tim Cook" userId="d1c7cfb340f2c7ab" providerId="LiveId" clId="{F3BF5BB5-F14C-4010-8886-DED494A981FC}" dt="2023-03-16T22:54:58.841" v="1047"/>
          <ac:grpSpMkLst>
            <pc:docMk/>
            <pc:sldMk cId="1185440800" sldId="447"/>
            <ac:grpSpMk id="33" creationId="{EF5DB069-CF2B-4385-CB78-639AF06C29D2}"/>
          </ac:grpSpMkLst>
        </pc:grpChg>
        <pc:grpChg chg="del mod">
          <ac:chgData name="Tim Cook" userId="d1c7cfb340f2c7ab" providerId="LiveId" clId="{F3BF5BB5-F14C-4010-8886-DED494A981FC}" dt="2023-03-16T23:27:22.082" v="1309"/>
          <ac:grpSpMkLst>
            <pc:docMk/>
            <pc:sldMk cId="1185440800" sldId="447"/>
            <ac:grpSpMk id="35" creationId="{89D2F290-753A-D734-51EE-82AE1BD0EC41}"/>
          </ac:grpSpMkLst>
        </pc:grpChg>
        <pc:grpChg chg="del mod">
          <ac:chgData name="Tim Cook" userId="d1c7cfb340f2c7ab" providerId="LiveId" clId="{F3BF5BB5-F14C-4010-8886-DED494A981FC}" dt="2023-03-16T22:55:05.826" v="105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F3BF5BB5-F14C-4010-8886-DED494A981FC}" dt="2023-03-16T22:55:12.132" v="1064"/>
          <ac:grpSpMkLst>
            <pc:docMk/>
            <pc:sldMk cId="1185440800" sldId="447"/>
            <ac:grpSpMk id="39" creationId="{3137FA7D-4D42-5AEE-686C-722DC8706296}"/>
          </ac:grpSpMkLst>
        </pc:grpChg>
        <pc:grpChg chg="mod">
          <ac:chgData name="Tim Cook" userId="d1c7cfb340f2c7ab" providerId="LiveId" clId="{F3BF5BB5-F14C-4010-8886-DED494A981FC}" dt="2023-03-16T22:50:11.926" v="948"/>
          <ac:grpSpMkLst>
            <pc:docMk/>
            <pc:sldMk cId="1185440800" sldId="447"/>
            <ac:grpSpMk id="47" creationId="{C6D54A17-01F8-75D3-55EB-A7F35227A84C}"/>
          </ac:grpSpMkLst>
        </pc:grpChg>
        <pc:grpChg chg="del mod">
          <ac:chgData name="Tim Cook" userId="d1c7cfb340f2c7ab" providerId="LiveId" clId="{F3BF5BB5-F14C-4010-8886-DED494A981FC}" dt="2023-03-16T22:55:14.773" v="1068"/>
          <ac:grpSpMkLst>
            <pc:docMk/>
            <pc:sldMk cId="1185440800" sldId="447"/>
            <ac:grpSpMk id="50" creationId="{52A8A33E-C6C0-C22E-12B0-F33CFE280FBA}"/>
          </ac:grpSpMkLst>
        </pc:grpChg>
        <pc:grpChg chg="mod">
          <ac:chgData name="Tim Cook" userId="d1c7cfb340f2c7ab" providerId="LiveId" clId="{F3BF5BB5-F14C-4010-8886-DED494A981FC}" dt="2023-03-16T22:55:18.278" v="1071"/>
          <ac:grpSpMkLst>
            <pc:docMk/>
            <pc:sldMk cId="1185440800" sldId="447"/>
            <ac:grpSpMk id="53" creationId="{F2F5DA7B-16BD-9113-FECF-F947A02AFD08}"/>
          </ac:grpSpMkLst>
        </pc:grpChg>
        <pc:grpChg chg="del mod">
          <ac:chgData name="Tim Cook" userId="d1c7cfb340f2c7ab" providerId="LiveId" clId="{F3BF5BB5-F14C-4010-8886-DED494A981FC}" dt="2023-03-16T22:52:14.919" v="974"/>
          <ac:grpSpMkLst>
            <pc:docMk/>
            <pc:sldMk cId="1185440800" sldId="447"/>
            <ac:grpSpMk id="55" creationId="{7155284A-AC90-D6BA-E861-CCB2267624A8}"/>
          </ac:grpSpMkLst>
        </pc:grpChg>
        <pc:grpChg chg="mod">
          <ac:chgData name="Tim Cook" userId="d1c7cfb340f2c7ab" providerId="LiveId" clId="{F3BF5BB5-F14C-4010-8886-DED494A981FC}" dt="2023-03-16T23:27:13.703" v="1297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F3BF5BB5-F14C-4010-8886-DED494A981FC}" dt="2023-03-16T23:27:29.074" v="1317"/>
          <ac:grpSpMkLst>
            <pc:docMk/>
            <pc:sldMk cId="1185440800" sldId="447"/>
            <ac:grpSpMk id="63" creationId="{99B668E6-9D34-E331-20E2-E1A755140651}"/>
          </ac:grpSpMkLst>
        </pc:grpChg>
        <pc:grpChg chg="del mod">
          <ac:chgData name="Tim Cook" userId="d1c7cfb340f2c7ab" providerId="LiveId" clId="{F3BF5BB5-F14C-4010-8886-DED494A981FC}" dt="2023-03-16T22:55:00.958" v="1050"/>
          <ac:grpSpMkLst>
            <pc:docMk/>
            <pc:sldMk cId="1185440800" sldId="447"/>
            <ac:grpSpMk id="65" creationId="{D36A47B4-7207-B31A-2CC5-09CAB5BEE7DB}"/>
          </ac:grpSpMkLst>
        </pc:grpChg>
        <pc:grpChg chg="mod">
          <ac:chgData name="Tim Cook" userId="d1c7cfb340f2c7ab" providerId="LiveId" clId="{F3BF5BB5-F14C-4010-8886-DED494A981FC}" dt="2023-03-16T22:52:35.134" v="995"/>
          <ac:grpSpMkLst>
            <pc:docMk/>
            <pc:sldMk cId="1185440800" sldId="447"/>
            <ac:grpSpMk id="74" creationId="{BCFCB3EE-1BD8-B2C9-A222-8780C796934C}"/>
          </ac:grpSpMkLst>
        </pc:grpChg>
        <pc:grpChg chg="del mod">
          <ac:chgData name="Tim Cook" userId="d1c7cfb340f2c7ab" providerId="LiveId" clId="{F3BF5BB5-F14C-4010-8886-DED494A981FC}" dt="2023-03-16T22:53:00.010" v="1020"/>
          <ac:grpSpMkLst>
            <pc:docMk/>
            <pc:sldMk cId="1185440800" sldId="447"/>
            <ac:grpSpMk id="87" creationId="{A3F8D4F1-44D4-6E45-D6A1-867166F0F701}"/>
          </ac:grpSpMkLst>
        </pc:grpChg>
        <pc:grpChg chg="del mod">
          <ac:chgData name="Tim Cook" userId="d1c7cfb340f2c7ab" providerId="LiveId" clId="{F3BF5BB5-F14C-4010-8886-DED494A981FC}" dt="2023-03-16T22:53:08.980" v="1031"/>
          <ac:grpSpMkLst>
            <pc:docMk/>
            <pc:sldMk cId="1185440800" sldId="447"/>
            <ac:grpSpMk id="93" creationId="{589F22B8-C452-D510-CABB-409D601B6A31}"/>
          </ac:grpSpMkLst>
        </pc:grp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3" creationId="{C2C0A6C4-5620-CFDC-49E6-FB2F2DCA21C5}"/>
          </ac:inkMkLst>
        </pc:inkChg>
        <pc:inkChg chg="add del mod">
          <ac:chgData name="Tim Cook" userId="d1c7cfb340f2c7ab" providerId="LiveId" clId="{F3BF5BB5-F14C-4010-8886-DED494A981FC}" dt="2023-03-16T22:49:29.700" v="898"/>
          <ac:inkMkLst>
            <pc:docMk/>
            <pc:sldMk cId="1185440800" sldId="447"/>
            <ac:inkMk id="4" creationId="{46894E8B-DB92-8ACE-DC91-91651AEEFAB3}"/>
          </ac:inkMkLst>
        </pc:inkChg>
        <pc:inkChg chg="add del mod">
          <ac:chgData name="Tim Cook" userId="d1c7cfb340f2c7ab" providerId="LiveId" clId="{F3BF5BB5-F14C-4010-8886-DED494A981FC}" dt="2023-03-16T23:27:15.113" v="1301"/>
          <ac:inkMkLst>
            <pc:docMk/>
            <pc:sldMk cId="1185440800" sldId="447"/>
            <ac:inkMk id="4" creationId="{F6C0405E-D7F3-22B2-6C5A-B5DAB4A3B74F}"/>
          </ac:inkMkLst>
        </pc:inkChg>
        <pc:inkChg chg="add del mod">
          <ac:chgData name="Tim Cook" userId="d1c7cfb340f2c7ab" providerId="LiveId" clId="{F3BF5BB5-F14C-4010-8886-DED494A981FC}" dt="2023-03-16T23:27:15.113" v="1299"/>
          <ac:inkMkLst>
            <pc:docMk/>
            <pc:sldMk cId="1185440800" sldId="447"/>
            <ac:inkMk id="5" creationId="{DBDEA080-A78D-417F-F558-A3DF0BD34B8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6" creationId="{82B81FCE-8398-926B-2EEE-6BEA5AE6303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7" creationId="{092D4E34-7F1A-3F24-CCD0-11CA5D815ED0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8" creationId="{B1BCFF5F-27D8-2353-F312-EC1667903A3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9" creationId="{7B075169-8580-5131-94A6-489ADD6C3E1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0" creationId="{3B319F41-E691-F9BD-8B30-2813FFD862F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1" creationId="{1C45F8D0-5162-2C9A-6B85-A27F9D1BA931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2" creationId="{E771FFE8-8AC5-C162-75EC-91DF1FBCBCFD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4" creationId="{79969B4C-C5D6-1380-03D9-D6992C785580}"/>
          </ac:inkMkLst>
        </pc:inkChg>
        <pc:inkChg chg="add del">
          <ac:chgData name="Tim Cook" userId="d1c7cfb340f2c7ab" providerId="LiveId" clId="{F3BF5BB5-F14C-4010-8886-DED494A981FC}" dt="2023-03-16T22:49:42.720" v="910"/>
          <ac:inkMkLst>
            <pc:docMk/>
            <pc:sldMk cId="1185440800" sldId="447"/>
            <ac:inkMk id="15" creationId="{21F6AD32-4F4A-7873-2820-2B6626E96697}"/>
          </ac:inkMkLst>
        </pc:inkChg>
        <pc:inkChg chg="add del mod">
          <ac:chgData name="Tim Cook" userId="d1c7cfb340f2c7ab" providerId="LiveId" clId="{F3BF5BB5-F14C-4010-8886-DED494A981FC}" dt="2023-03-16T23:27:15.113" v="1302"/>
          <ac:inkMkLst>
            <pc:docMk/>
            <pc:sldMk cId="1185440800" sldId="447"/>
            <ac:inkMk id="15" creationId="{2BCF0F5C-E7D3-08D0-C71A-26250432804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6" creationId="{73F92263-8954-BA30-A959-018CF549D8E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7" creationId="{C6092801-CD72-6EF1-BE6D-8F8C98A60A1A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8" creationId="{172052B1-0C9F-ECF2-EBE4-AB05255DBA6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9" creationId="{BC720BCC-14FB-64DC-017E-46743756490F}"/>
          </ac:inkMkLst>
        </pc:inkChg>
        <pc:inkChg chg="add del mod">
          <ac:chgData name="Tim Cook" userId="d1c7cfb340f2c7ab" providerId="LiveId" clId="{F3BF5BB5-F14C-4010-8886-DED494A981FC}" dt="2023-03-16T22:49:48.515" v="920"/>
          <ac:inkMkLst>
            <pc:docMk/>
            <pc:sldMk cId="1185440800" sldId="447"/>
            <ac:inkMk id="20" creationId="{C8B41DFE-71C9-8A7D-4ADE-79CC780F8823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1" creationId="{9B77734D-2E63-605E-6DAB-6FA9AA49F67D}"/>
          </ac:inkMkLst>
        </pc:inkChg>
        <pc:inkChg chg="add del mod">
          <ac:chgData name="Tim Cook" userId="d1c7cfb340f2c7ab" providerId="LiveId" clId="{F3BF5BB5-F14C-4010-8886-DED494A981FC}" dt="2023-03-16T22:49:47.997" v="919"/>
          <ac:inkMkLst>
            <pc:docMk/>
            <pc:sldMk cId="1185440800" sldId="447"/>
            <ac:inkMk id="21" creationId="{B5D8CA3B-C393-4FF1-C8C9-361B82E83B1B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2" creationId="{41E358BD-CF7C-4006-0A90-290BE547E007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3" creationId="{200E4E6D-C9A4-293F-1CB9-3A76A34A5F9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4" creationId="{F3A80727-C62C-78AD-BFC1-0669CE7242E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5" creationId="{0A4F16D4-A5F2-8E21-DD29-A5CEAEDFDF5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27" creationId="{AC79A020-708B-5808-FEF8-60F8823ED46D}"/>
          </ac:inkMkLst>
        </pc:inkChg>
        <pc:inkChg chg="add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8" creationId="{466E3850-9AD3-D915-CED6-63BF6CA00635}"/>
          </ac:inkMkLst>
        </pc:inkChg>
        <pc:inkChg chg="add del mod">
          <ac:chgData name="Tim Cook" userId="d1c7cfb340f2c7ab" providerId="LiveId" clId="{F3BF5BB5-F14C-4010-8886-DED494A981FC}" dt="2023-03-16T22:55:05.826" v="1055"/>
          <ac:inkMkLst>
            <pc:docMk/>
            <pc:sldMk cId="1185440800" sldId="447"/>
            <ac:inkMk id="28" creationId="{CA987101-0344-4062-44D2-8149914AE83B}"/>
          </ac:inkMkLst>
        </pc:inkChg>
        <pc:inkChg chg="add del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9" creationId="{8DE2C801-DF13-48D1-3613-CDB978098220}"/>
          </ac:inkMkLst>
        </pc:inkChg>
        <pc:inkChg chg="add del mod">
          <ac:chgData name="Tim Cook" userId="d1c7cfb340f2c7ab" providerId="LiveId" clId="{F3BF5BB5-F14C-4010-8886-DED494A981FC}" dt="2023-03-16T22:54:58.841" v="1047"/>
          <ac:inkMkLst>
            <pc:docMk/>
            <pc:sldMk cId="1185440800" sldId="447"/>
            <ac:inkMk id="29" creationId="{8F66C049-790F-64FE-28AE-3F09A6D09EF6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0" creationId="{320E1E81-51ED-AC5B-ED65-1656CB1B299E}"/>
          </ac:inkMkLst>
        </pc:inkChg>
        <pc:inkChg chg="add del mod">
          <ac:chgData name="Tim Cook" userId="d1c7cfb340f2c7ab" providerId="LiveId" clId="{F3BF5BB5-F14C-4010-8886-DED494A981FC}" dt="2023-03-16T22:49:58.306" v="932"/>
          <ac:inkMkLst>
            <pc:docMk/>
            <pc:sldMk cId="1185440800" sldId="447"/>
            <ac:inkMk id="31" creationId="{A6927F01-844D-D473-E0F8-FC2964274451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1" creationId="{C0D1EA7C-72CD-EDBF-3EBC-8F025D4C506F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2" creationId="{195B1E22-8A88-7A6B-FCEF-AC5D822FF9E9}"/>
          </ac:inkMkLst>
        </pc:inkChg>
        <pc:inkChg chg="add del mod">
          <ac:chgData name="Tim Cook" userId="d1c7cfb340f2c7ab" providerId="LiveId" clId="{F3BF5BB5-F14C-4010-8886-DED494A981FC}" dt="2023-03-16T22:49:58.306" v="933"/>
          <ac:inkMkLst>
            <pc:docMk/>
            <pc:sldMk cId="1185440800" sldId="447"/>
            <ac:inkMk id="32" creationId="{8D3D39D4-C052-BCB8-21D1-0B09915EBCFB}"/>
          </ac:inkMkLst>
        </pc:inkChg>
        <pc:inkChg chg="add del mod">
          <ac:chgData name="Tim Cook" userId="d1c7cfb340f2c7ab" providerId="LiveId" clId="{F3BF5BB5-F14C-4010-8886-DED494A981FC}" dt="2023-03-16T23:27:22.082" v="1308"/>
          <ac:inkMkLst>
            <pc:docMk/>
            <pc:sldMk cId="1185440800" sldId="447"/>
            <ac:inkMk id="34" creationId="{363C9833-F675-5175-2B5C-563F10E062DE}"/>
          </ac:inkMkLst>
        </pc:inkChg>
        <pc:inkChg chg="add del mod">
          <ac:chgData name="Tim Cook" userId="d1c7cfb340f2c7ab" providerId="LiveId" clId="{F3BF5BB5-F14C-4010-8886-DED494A981FC}" dt="2023-03-16T22:55:05.826" v="1056"/>
          <ac:inkMkLst>
            <pc:docMk/>
            <pc:sldMk cId="1185440800" sldId="447"/>
            <ac:inkMk id="34" creationId="{DDDBF9D7-0581-D968-D252-72D394C8C44F}"/>
          </ac:inkMkLst>
        </pc:inkChg>
        <pc:inkChg chg="add del mod">
          <ac:chgData name="Tim Cook" userId="d1c7cfb340f2c7ab" providerId="LiveId" clId="{F3BF5BB5-F14C-4010-8886-DED494A981FC}" dt="2023-03-16T22:55:05.826" v="1058"/>
          <ac:inkMkLst>
            <pc:docMk/>
            <pc:sldMk cId="1185440800" sldId="447"/>
            <ac:inkMk id="35" creationId="{E97C346F-24E4-0508-A0CF-69C4836D7EA0}"/>
          </ac:inkMkLst>
        </pc:inkChg>
        <pc:inkChg chg="add del mod">
          <ac:chgData name="Tim Cook" userId="d1c7cfb340f2c7ab" providerId="LiveId" clId="{F3BF5BB5-F14C-4010-8886-DED494A981FC}" dt="2023-03-16T22:55:05.826" v="1057"/>
          <ac:inkMkLst>
            <pc:docMk/>
            <pc:sldMk cId="1185440800" sldId="447"/>
            <ac:inkMk id="36" creationId="{A4CB684D-1925-25C5-B3DC-965C8CEE043A}"/>
          </ac:inkMkLst>
        </pc:inkChg>
        <pc:inkChg chg="add">
          <ac:chgData name="Tim Cook" userId="d1c7cfb340f2c7ab" providerId="LiveId" clId="{F3BF5BB5-F14C-4010-8886-DED494A981FC}" dt="2023-03-16T23:27:23.857" v="1310" actId="9405"/>
          <ac:inkMkLst>
            <pc:docMk/>
            <pc:sldMk cId="1185440800" sldId="447"/>
            <ac:inkMk id="36" creationId="{A9B6C1CB-79B9-CC98-7608-9E2AA24D02FB}"/>
          </ac:inkMkLst>
        </pc:inkChg>
        <pc:inkChg chg="add del">
          <ac:chgData name="Tim Cook" userId="d1c7cfb340f2c7ab" providerId="LiveId" clId="{F3BF5BB5-F14C-4010-8886-DED494A981FC}" dt="2023-03-16T23:27:25.614" v="1312"/>
          <ac:inkMkLst>
            <pc:docMk/>
            <pc:sldMk cId="1185440800" sldId="447"/>
            <ac:inkMk id="37" creationId="{4F3A76B5-4BE5-5C73-429C-2FABC5DD35C7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38" creationId="{C3E1059B-249F-4A5E-A20A-BA59B1FEB42F}"/>
          </ac:inkMkLst>
        </pc:inkChg>
        <pc:inkChg chg="add del">
          <ac:chgData name="Tim Cook" userId="d1c7cfb340f2c7ab" providerId="LiveId" clId="{F3BF5BB5-F14C-4010-8886-DED494A981FC}" dt="2023-03-16T22:50:06.995" v="940"/>
          <ac:inkMkLst>
            <pc:docMk/>
            <pc:sldMk cId="1185440800" sldId="447"/>
            <ac:inkMk id="39" creationId="{22171206-1822-1C77-03EB-8F4CB3020A7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0" creationId="{01286C2A-5260-B504-00FB-E7F0F0035C9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1" creationId="{76FA1F07-B37A-EE06-570E-CFCD18167DB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2" creationId="{9EE1F8C5-B829-07D3-0815-0D4D67C9484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3" creationId="{E78E0679-B210-3B33-CE1F-A9A2DE32CCCD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4" creationId="{40A8A9A4-9E96-DE73-3A5B-2176B06C4E9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5" creationId="{C940D1A4-DE00-EAAA-A986-B8F26947D1E2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6" creationId="{9C582BF8-3F30-AD0E-9965-C4E2634E6AAF}"/>
          </ac:inkMkLst>
        </pc:inkChg>
        <pc:inkChg chg="add del">
          <ac:chgData name="Tim Cook" userId="d1c7cfb340f2c7ab" providerId="LiveId" clId="{F3BF5BB5-F14C-4010-8886-DED494A981FC}" dt="2023-03-16T22:52:02.409" v="963"/>
          <ac:inkMkLst>
            <pc:docMk/>
            <pc:sldMk cId="1185440800" sldId="447"/>
            <ac:inkMk id="48" creationId="{A7D95581-806B-7737-16E0-5BCDB80A04B6}"/>
          </ac:inkMkLst>
        </pc:inkChg>
        <pc:inkChg chg="add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8" creationId="{EE9448A8-4E69-AECF-1A69-6FE2A4319AB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49" creationId="{42BB0297-326F-57E0-E231-E8D2AF69EF10}"/>
          </ac:inkMkLst>
        </pc:inkChg>
        <pc:inkChg chg="add del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9" creationId="{585C642C-C9B2-5AA0-7ACC-812DBC398FAA}"/>
          </ac:inkMkLst>
        </pc:inkChg>
        <pc:inkChg chg="add del">
          <ac:chgData name="Tim Cook" userId="d1c7cfb340f2c7ab" providerId="LiveId" clId="{F3BF5BB5-F14C-4010-8886-DED494A981FC}" dt="2023-03-16T22:52:05.706" v="965"/>
          <ac:inkMkLst>
            <pc:docMk/>
            <pc:sldMk cId="1185440800" sldId="447"/>
            <ac:inkMk id="49" creationId="{7FF5FF17-9C1E-BE87-8CAB-ED0D68FCDBD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0" creationId="{AD1064C2-8964-2FBB-121D-E1959004B954}"/>
          </ac:inkMkLst>
        </pc:inkChg>
        <pc:inkChg chg="add del">
          <ac:chgData name="Tim Cook" userId="d1c7cfb340f2c7ab" providerId="LiveId" clId="{F3BF5BB5-F14C-4010-8886-DED494A981FC}" dt="2023-03-16T22:52:08.079" v="967"/>
          <ac:inkMkLst>
            <pc:docMk/>
            <pc:sldMk cId="1185440800" sldId="447"/>
            <ac:inkMk id="50" creationId="{AE463A30-C868-8C76-FA09-60CBCAB81D63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1" creationId="{26D6F304-40B8-12CA-FA4C-6579D10387F3}"/>
          </ac:inkMkLst>
        </pc:inkChg>
        <pc:inkChg chg="add del mod">
          <ac:chgData name="Tim Cook" userId="d1c7cfb340f2c7ab" providerId="LiveId" clId="{F3BF5BB5-F14C-4010-8886-DED494A981FC}" dt="2023-03-16T22:52:15.698" v="976"/>
          <ac:inkMkLst>
            <pc:docMk/>
            <pc:sldMk cId="1185440800" sldId="447"/>
            <ac:inkMk id="51" creationId="{96BDAA6C-BAD9-3723-2EE9-9C2451B2528C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2" creationId="{839C3554-2C05-60A8-16D7-0C7E4A8C9DAB}"/>
          </ac:inkMkLst>
        </pc:inkChg>
        <pc:inkChg chg="add del mod">
          <ac:chgData name="Tim Cook" userId="d1c7cfb340f2c7ab" providerId="LiveId" clId="{F3BF5BB5-F14C-4010-8886-DED494A981FC}" dt="2023-03-16T22:52:14.919" v="974"/>
          <ac:inkMkLst>
            <pc:docMk/>
            <pc:sldMk cId="1185440800" sldId="447"/>
            <ac:inkMk id="52" creationId="{C02ECB4F-22C5-86B7-F343-BD0F6731AA8B}"/>
          </ac:inkMkLst>
        </pc:inkChg>
        <pc:inkChg chg="add del mod">
          <ac:chgData name="Tim Cook" userId="d1c7cfb340f2c7ab" providerId="LiveId" clId="{F3BF5BB5-F14C-4010-8886-DED494A981FC}" dt="2023-03-16T22:52:14.919" v="973"/>
          <ac:inkMkLst>
            <pc:docMk/>
            <pc:sldMk cId="1185440800" sldId="447"/>
            <ac:inkMk id="53" creationId="{50E4BB5E-CAB8-8E85-39CE-D63460CBD763}"/>
          </ac:inkMkLst>
        </pc:inkChg>
        <pc:inkChg chg="add del">
          <ac:chgData name="Tim Cook" userId="d1c7cfb340f2c7ab" providerId="LiveId" clId="{F3BF5BB5-F14C-4010-8886-DED494A981FC}" dt="2023-03-16T22:52:15.216" v="975"/>
          <ac:inkMkLst>
            <pc:docMk/>
            <pc:sldMk cId="1185440800" sldId="447"/>
            <ac:inkMk id="54" creationId="{532B5C47-BE4E-EE0D-4D51-BFB372AB9EE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4" creationId="{C870E118-FF36-EC52-6BF9-886CCBF0401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5" creationId="{0DA224AA-671B-9AE2-EE52-8AB04740A492}"/>
          </ac:inkMkLst>
        </pc:inkChg>
        <pc:inkChg chg="add del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6" creationId="{2A0812AA-D928-AEBC-40A2-5C552707DFF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7" creationId="{A06DE252-A3A9-7F50-24CA-CE70D97B329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8" creationId="{33889764-85B4-EBB8-A4D7-97FFD807F66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59" creationId="{746CB63E-B41B-62DE-64C8-1E6AD8D6E16A}"/>
          </ac:inkMkLst>
        </pc:inkChg>
        <pc:inkChg chg="add del mod">
          <ac:chgData name="Tim Cook" userId="d1c7cfb340f2c7ab" providerId="LiveId" clId="{F3BF5BB5-F14C-4010-8886-DED494A981FC}" dt="2023-03-16T23:27:15.113" v="1298"/>
          <ac:inkMkLst>
            <pc:docMk/>
            <pc:sldMk cId="1185440800" sldId="447"/>
            <ac:inkMk id="61" creationId="{87E0B153-221B-BC92-00D7-FCC95961F5F5}"/>
          </ac:inkMkLst>
        </pc:inkChg>
        <pc:inkChg chg="add del mod">
          <ac:chgData name="Tim Cook" userId="d1c7cfb340f2c7ab" providerId="LiveId" clId="{F3BF5BB5-F14C-4010-8886-DED494A981FC}" dt="2023-03-16T23:27:15.113" v="1300"/>
          <ac:inkMkLst>
            <pc:docMk/>
            <pc:sldMk cId="1185440800" sldId="447"/>
            <ac:inkMk id="62" creationId="{B26C6658-311F-D196-523D-F4200A1184DE}"/>
          </ac:inkMkLst>
        </pc:inkChg>
        <pc:inkChg chg="add del mod">
          <ac:chgData name="Tim Cook" userId="d1c7cfb340f2c7ab" providerId="LiveId" clId="{F3BF5BB5-F14C-4010-8886-DED494A981FC}" dt="2023-03-16T22:55:00.958" v="1050"/>
          <ac:inkMkLst>
            <pc:docMk/>
            <pc:sldMk cId="1185440800" sldId="447"/>
            <ac:inkMk id="63" creationId="{0A358758-3645-1507-DED0-99E02F58C6E0}"/>
          </ac:inkMkLst>
        </pc:inkChg>
        <pc:inkChg chg="add del mod">
          <ac:chgData name="Tim Cook" userId="d1c7cfb340f2c7ab" providerId="LiveId" clId="{F3BF5BB5-F14C-4010-8886-DED494A981FC}" dt="2023-03-16T22:55:00.039" v="1049"/>
          <ac:inkMkLst>
            <pc:docMk/>
            <pc:sldMk cId="1185440800" sldId="447"/>
            <ac:inkMk id="64" creationId="{5299F58D-722C-B030-649A-34FD3AEBC609}"/>
          </ac:inkMkLst>
        </pc:inkChg>
        <pc:inkChg chg="add del">
          <ac:chgData name="Tim Cook" userId="d1c7cfb340f2c7ab" providerId="LiveId" clId="{F3BF5BB5-F14C-4010-8886-DED494A981FC}" dt="2023-03-16T22:52:38.416" v="996"/>
          <ac:inkMkLst>
            <pc:docMk/>
            <pc:sldMk cId="1185440800" sldId="447"/>
            <ac:inkMk id="66" creationId="{360F7E9A-BB00-06F9-8422-0630D36B8333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7" creationId="{214D0560-286F-B809-485F-A7941F616E0D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8" creationId="{92F00C16-FDD7-3026-7CCE-B2242C5B9B20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9" creationId="{7CCDD22A-486E-F92D-9E34-FFD5AB41047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0" creationId="{3CDAC926-388A-E77A-2E81-4FC1B7AC8347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1" creationId="{47F2D860-0D83-BE06-A3A5-F9343677B61E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2" creationId="{73192B98-AF2D-30DB-A431-5F056D662716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3" creationId="{169D87E0-77E8-F121-8001-26A7D07C52E5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5" creationId="{2A863A49-8DD2-E3A1-D2B7-2B363A282D3E}"/>
          </ac:inkMkLst>
        </pc:inkChg>
        <pc:inkChg chg="add del">
          <ac:chgData name="Tim Cook" userId="d1c7cfb340f2c7ab" providerId="LiveId" clId="{F3BF5BB5-F14C-4010-8886-DED494A981FC}" dt="2023-03-16T22:52:47.668" v="1002"/>
          <ac:inkMkLst>
            <pc:docMk/>
            <pc:sldMk cId="1185440800" sldId="447"/>
            <ac:inkMk id="76" creationId="{DD673E9A-075F-CFC6-D6B3-A8FFAB864722}"/>
          </ac:inkMkLst>
        </pc:inkChg>
        <pc:inkChg chg="add del">
          <ac:chgData name="Tim Cook" userId="d1c7cfb340f2c7ab" providerId="LiveId" clId="{F3BF5BB5-F14C-4010-8886-DED494A981FC}" dt="2023-03-16T22:52:47.668" v="1001"/>
          <ac:inkMkLst>
            <pc:docMk/>
            <pc:sldMk cId="1185440800" sldId="447"/>
            <ac:inkMk id="77" creationId="{B876D4EB-E7F5-9B25-400E-7F46FE9FF6F9}"/>
          </ac:inkMkLst>
        </pc:inkChg>
        <pc:inkChg chg="add del">
          <ac:chgData name="Tim Cook" userId="d1c7cfb340f2c7ab" providerId="LiveId" clId="{F3BF5BB5-F14C-4010-8886-DED494A981FC}" dt="2023-03-16T22:52:47.668" v="1003"/>
          <ac:inkMkLst>
            <pc:docMk/>
            <pc:sldMk cId="1185440800" sldId="447"/>
            <ac:inkMk id="78" creationId="{24B0E34C-17A5-3B6C-EBE0-93C7764FF109}"/>
          </ac:inkMkLst>
        </pc:inkChg>
        <pc:inkChg chg="add del mod">
          <ac:chgData name="Tim Cook" userId="d1c7cfb340f2c7ab" providerId="LiveId" clId="{F3BF5BB5-F14C-4010-8886-DED494A981FC}" dt="2023-03-16T22:53:06.015" v="1030"/>
          <ac:inkMkLst>
            <pc:docMk/>
            <pc:sldMk cId="1185440800" sldId="447"/>
            <ac:inkMk id="79" creationId="{1ED84897-679B-5E3E-C488-DE28EF38666A}"/>
          </ac:inkMkLst>
        </pc:inkChg>
        <pc:inkChg chg="add del mod">
          <ac:chgData name="Tim Cook" userId="d1c7cfb340f2c7ab" providerId="LiveId" clId="{F3BF5BB5-F14C-4010-8886-DED494A981FC}" dt="2023-03-16T22:53:05.670" v="1028"/>
          <ac:inkMkLst>
            <pc:docMk/>
            <pc:sldMk cId="1185440800" sldId="447"/>
            <ac:inkMk id="80" creationId="{997136DC-6EBF-D0C7-3672-9050C36DA65E}"/>
          </ac:inkMkLst>
        </pc:inkChg>
        <pc:inkChg chg="add del mod">
          <ac:chgData name="Tim Cook" userId="d1c7cfb340f2c7ab" providerId="LiveId" clId="{F3BF5BB5-F14C-4010-8886-DED494A981FC}" dt="2023-03-16T22:53:05.670" v="1027"/>
          <ac:inkMkLst>
            <pc:docMk/>
            <pc:sldMk cId="1185440800" sldId="447"/>
            <ac:inkMk id="81" creationId="{169F7C88-951C-3FA6-F0B3-C2E22139BC7D}"/>
          </ac:inkMkLst>
        </pc:inkChg>
        <pc:inkChg chg="add del mod">
          <ac:chgData name="Tim Cook" userId="d1c7cfb340f2c7ab" providerId="LiveId" clId="{F3BF5BB5-F14C-4010-8886-DED494A981FC}" dt="2023-03-16T22:53:05.670" v="1026"/>
          <ac:inkMkLst>
            <pc:docMk/>
            <pc:sldMk cId="1185440800" sldId="447"/>
            <ac:inkMk id="82" creationId="{E555679D-2915-251E-C900-C0BF6B01D749}"/>
          </ac:inkMkLst>
        </pc:inkChg>
        <pc:inkChg chg="add del mod">
          <ac:chgData name="Tim Cook" userId="d1c7cfb340f2c7ab" providerId="LiveId" clId="{F3BF5BB5-F14C-4010-8886-DED494A981FC}" dt="2023-03-16T22:53:05.670" v="1029"/>
          <ac:inkMkLst>
            <pc:docMk/>
            <pc:sldMk cId="1185440800" sldId="447"/>
            <ac:inkMk id="83" creationId="{785807B5-8DD2-0FB7-0EC3-80AFA2151F01}"/>
          </ac:inkMkLst>
        </pc:inkChg>
        <pc:inkChg chg="add del mod">
          <ac:chgData name="Tim Cook" userId="d1c7cfb340f2c7ab" providerId="LiveId" clId="{F3BF5BB5-F14C-4010-8886-DED494A981FC}" dt="2023-03-16T22:53:05.326" v="1023"/>
          <ac:inkMkLst>
            <pc:docMk/>
            <pc:sldMk cId="1185440800" sldId="447"/>
            <ac:inkMk id="84" creationId="{01DC75F5-80ED-13DA-915F-F208756A367B}"/>
          </ac:inkMkLst>
        </pc:inkChg>
        <pc:inkChg chg="add del mod">
          <ac:chgData name="Tim Cook" userId="d1c7cfb340f2c7ab" providerId="LiveId" clId="{F3BF5BB5-F14C-4010-8886-DED494A981FC}" dt="2023-03-16T22:53:09.626" v="1032"/>
          <ac:inkMkLst>
            <pc:docMk/>
            <pc:sldMk cId="1185440800" sldId="447"/>
            <ac:inkMk id="85" creationId="{A8E787D8-98DF-62BB-F3FD-61ACF8FB2A84}"/>
          </ac:inkMkLst>
        </pc:inkChg>
        <pc:inkChg chg="add del">
          <ac:chgData name="Tim Cook" userId="d1c7cfb340f2c7ab" providerId="LiveId" clId="{F3BF5BB5-F14C-4010-8886-DED494A981FC}" dt="2023-03-16T22:52:55.520" v="1012"/>
          <ac:inkMkLst>
            <pc:docMk/>
            <pc:sldMk cId="1185440800" sldId="447"/>
            <ac:inkMk id="86" creationId="{ACD3B992-F46F-4BF9-E76C-05498790DE19}"/>
          </ac:inkMkLst>
        </pc:inkChg>
        <pc:inkChg chg="add del mod">
          <ac:chgData name="Tim Cook" userId="d1c7cfb340f2c7ab" providerId="LiveId" clId="{F3BF5BB5-F14C-4010-8886-DED494A981FC}" dt="2023-03-16T22:53:05.670" v="1025"/>
          <ac:inkMkLst>
            <pc:docMk/>
            <pc:sldMk cId="1185440800" sldId="447"/>
            <ac:inkMk id="88" creationId="{76D95639-267A-491E-0E1B-F0A9BCC7133E}"/>
          </ac:inkMkLst>
        </pc:inkChg>
        <pc:inkChg chg="add del mod">
          <ac:chgData name="Tim Cook" userId="d1c7cfb340f2c7ab" providerId="LiveId" clId="{F3BF5BB5-F14C-4010-8886-DED494A981FC}" dt="2023-03-16T22:53:05.326" v="1024"/>
          <ac:inkMkLst>
            <pc:docMk/>
            <pc:sldMk cId="1185440800" sldId="447"/>
            <ac:inkMk id="89" creationId="{2E21E053-8F3C-7B2B-10DC-286D24D494F2}"/>
          </ac:inkMkLst>
        </pc:inkChg>
        <pc:inkChg chg="add del mod">
          <ac:chgData name="Tim Cook" userId="d1c7cfb340f2c7ab" providerId="LiveId" clId="{F3BF5BB5-F14C-4010-8886-DED494A981FC}" dt="2023-03-16T22:53:05.326" v="1022"/>
          <ac:inkMkLst>
            <pc:docMk/>
            <pc:sldMk cId="1185440800" sldId="447"/>
            <ac:inkMk id="90" creationId="{F94E506B-4F5A-1F84-1264-174392582ED1}"/>
          </ac:inkMkLst>
        </pc:inkChg>
        <pc:inkChg chg="add del mod">
          <ac:chgData name="Tim Cook" userId="d1c7cfb340f2c7ab" providerId="LiveId" clId="{F3BF5BB5-F14C-4010-8886-DED494A981FC}" dt="2023-03-16T22:53:08.980" v="1031"/>
          <ac:inkMkLst>
            <pc:docMk/>
            <pc:sldMk cId="1185440800" sldId="447"/>
            <ac:inkMk id="91" creationId="{67CDE411-FF0F-9E04-2777-E923F5362560}"/>
          </ac:inkMkLst>
        </pc:inkChg>
        <pc:inkChg chg="add del mod">
          <ac:chgData name="Tim Cook" userId="d1c7cfb340f2c7ab" providerId="LiveId" clId="{F3BF5BB5-F14C-4010-8886-DED494A981FC}" dt="2023-03-16T22:53:05.311" v="1021"/>
          <ac:inkMkLst>
            <pc:docMk/>
            <pc:sldMk cId="1185440800" sldId="447"/>
            <ac:inkMk id="92" creationId="{D758B661-F3B4-5B23-7BDF-F8C57F2A3330}"/>
          </ac:inkMkLst>
        </pc:inkChg>
      </pc:sldChg>
      <pc:sldChg chg="addSp delSp modSp mod">
        <pc:chgData name="Tim Cook" userId="d1c7cfb340f2c7ab" providerId="LiveId" clId="{F3BF5BB5-F14C-4010-8886-DED494A981FC}" dt="2023-03-16T23:30:09.281" v="1327"/>
        <pc:sldMkLst>
          <pc:docMk/>
          <pc:sldMk cId="2082685797" sldId="448"/>
        </pc:sldMkLst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7" creationId="{498930FB-66A9-1449-D5F6-EC7CE39A05D3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0" creationId="{4A5D7255-68C9-396F-D42F-AFD048ACCC24}"/>
          </ac:grpSpMkLst>
        </pc:grpChg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1" creationId="{E50BBAFB-90D9-C7D8-B755-8C3F7E5E7DF9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2" creationId="{A79EB0D3-3875-D214-5C10-70C56116A0E8}"/>
          </ac:grpSpMkLst>
        </pc:grpChg>
        <pc:grpChg chg="mod">
          <ac:chgData name="Tim Cook" userId="d1c7cfb340f2c7ab" providerId="LiveId" clId="{F3BF5BB5-F14C-4010-8886-DED494A981FC}" dt="2023-03-16T22:56:01.721" v="1095"/>
          <ac:grpSpMkLst>
            <pc:docMk/>
            <pc:sldMk cId="2082685797" sldId="448"/>
            <ac:grpSpMk id="28" creationId="{E742079B-5513-613F-507A-BBE9DAD602FA}"/>
          </ac:grpSpMkLst>
        </pc:grpChg>
        <pc:grpChg chg="del mod">
          <ac:chgData name="Tim Cook" userId="d1c7cfb340f2c7ab" providerId="LiveId" clId="{F3BF5BB5-F14C-4010-8886-DED494A981FC}" dt="2023-03-16T22:56:19.743" v="1110"/>
          <ac:grpSpMkLst>
            <pc:docMk/>
            <pc:sldMk cId="2082685797" sldId="448"/>
            <ac:grpSpMk id="41" creationId="{3516D9B8-8770-89B8-0DF7-9299E720B3FD}"/>
          </ac:grpSpMkLst>
        </pc:grpChg>
        <pc:grpChg chg="mod">
          <ac:chgData name="Tim Cook" userId="d1c7cfb340f2c7ab" providerId="LiveId" clId="{F3BF5BB5-F14C-4010-8886-DED494A981FC}" dt="2023-03-16T23:30:01.948" v="1320"/>
          <ac:grpSpMkLst>
            <pc:docMk/>
            <pc:sldMk cId="2082685797" sldId="448"/>
            <ac:grpSpMk id="43" creationId="{B57FD890-EA26-823B-4FA9-D513A3A997E4}"/>
          </ac:grpSpMkLst>
        </pc:grpChg>
        <pc:grpChg chg="mod">
          <ac:chgData name="Tim Cook" userId="d1c7cfb340f2c7ab" providerId="LiveId" clId="{F3BF5BB5-F14C-4010-8886-DED494A981FC}" dt="2023-03-16T22:56:30.409" v="1126"/>
          <ac:grpSpMkLst>
            <pc:docMk/>
            <pc:sldMk cId="2082685797" sldId="448"/>
            <ac:grpSpMk id="59" creationId="{30D3E3F0-01F2-D802-FC2B-C53DA25B94A9}"/>
          </ac:grpSpMkLst>
        </pc:grpChg>
        <pc:grpChg chg="mod">
          <ac:chgData name="Tim Cook" userId="d1c7cfb340f2c7ab" providerId="LiveId" clId="{F3BF5BB5-F14C-4010-8886-DED494A981FC}" dt="2023-03-16T23:30:09.281" v="1327"/>
          <ac:grpSpMkLst>
            <pc:docMk/>
            <pc:sldMk cId="2082685797" sldId="448"/>
            <ac:grpSpMk id="62" creationId="{E979FC1F-9BBD-115E-3AC8-E408AB4B11DB}"/>
          </ac:grpSpMkLst>
        </pc:grpChg>
        <pc:grpChg chg="del mod">
          <ac:chgData name="Tim Cook" userId="d1c7cfb340f2c7ab" providerId="LiveId" clId="{F3BF5BB5-F14C-4010-8886-DED494A981FC}" dt="2023-03-16T22:57:07.368" v="1172"/>
          <ac:grpSpMkLst>
            <pc:docMk/>
            <pc:sldMk cId="2082685797" sldId="448"/>
            <ac:grpSpMk id="71" creationId="{D046A1D9-A06C-6DF1-B898-310843E2A603}"/>
          </ac:grpSpMkLst>
        </pc:grpChg>
        <pc:grpChg chg="del mod">
          <ac:chgData name="Tim Cook" userId="d1c7cfb340f2c7ab" providerId="LiveId" clId="{F3BF5BB5-F14C-4010-8886-DED494A981FC}" dt="2023-03-16T22:57:00.446" v="1152"/>
          <ac:grpSpMkLst>
            <pc:docMk/>
            <pc:sldMk cId="2082685797" sldId="448"/>
            <ac:grpSpMk id="76" creationId="{40CDE214-B39F-A6AB-259C-11837E6BF59E}"/>
          </ac:grpSpMkLst>
        </pc:grpChg>
        <pc:grpChg chg="del mod">
          <ac:chgData name="Tim Cook" userId="d1c7cfb340f2c7ab" providerId="LiveId" clId="{F3BF5BB5-F14C-4010-8886-DED494A981FC}" dt="2023-03-16T22:57:02.652" v="1161"/>
          <ac:grpSpMkLst>
            <pc:docMk/>
            <pc:sldMk cId="2082685797" sldId="448"/>
            <ac:grpSpMk id="84" creationId="{090D7AFC-8EEC-AFFC-384E-54940ED7B04D}"/>
          </ac:grpSpMkLst>
        </pc:grpChg>
        <pc:grpChg chg="del 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1" creationId="{78F44553-D6D4-C875-22B3-3528AE6F3E13}"/>
          </ac:grpSpMkLst>
        </pc:grpChg>
        <pc:grpChg chg="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F3BF5BB5-F14C-4010-8886-DED494A981FC}" dt="2023-03-16T22:57:21.429" v="119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20" creationId="{807B9269-DF1F-472D-303F-840456C15918}"/>
          </ac:grpSpMkLst>
        </pc:grpChg>
        <pc:grpChg chg="del mod">
          <ac:chgData name="Tim Cook" userId="d1c7cfb340f2c7ab" providerId="LiveId" clId="{F3BF5BB5-F14C-4010-8886-DED494A981FC}" dt="2023-03-16T22:57:48.343" v="1220"/>
          <ac:grpSpMkLst>
            <pc:docMk/>
            <pc:sldMk cId="2082685797" sldId="448"/>
            <ac:grpSpMk id="123" creationId="{F8AC4304-A7B4-A723-091F-37E7BB5B5E65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0" creationId="{3CE4E058-68B9-E0C9-ECC0-3FAFB7637665}"/>
          </ac:grpSpMkLst>
        </pc:grpChg>
        <pc:grpChg chg="del mod">
          <ac:chgData name="Tim Cook" userId="d1c7cfb340f2c7ab" providerId="LiveId" clId="{F3BF5BB5-F14C-4010-8886-DED494A981FC}" dt="2023-03-16T22:57:50.177" v="1222"/>
          <ac:grpSpMkLst>
            <pc:docMk/>
            <pc:sldMk cId="2082685797" sldId="448"/>
            <ac:grpSpMk id="131" creationId="{E1AEE9E5-0FB4-C758-A3E4-A965D45C1F1E}"/>
          </ac:grpSpMkLst>
        </pc:grpChg>
        <pc:grpChg chg="del mod">
          <ac:chgData name="Tim Cook" userId="d1c7cfb340f2c7ab" providerId="LiveId" clId="{F3BF5BB5-F14C-4010-8886-DED494A981FC}" dt="2023-03-16T22:57:58.534" v="1232"/>
          <ac:grpSpMkLst>
            <pc:docMk/>
            <pc:sldMk cId="2082685797" sldId="448"/>
            <ac:grpSpMk id="133" creationId="{B8063759-046F-DF20-CAC3-FDF1D61F93D3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8" creationId="{DA4D9F26-97AA-5207-DA2F-6829F8F820B5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43" creationId="{A1C5A887-7A4B-9BC6-CC6B-2C0C954B7E9F}"/>
          </ac:grpSpMkLst>
        </pc:grpChg>
        <pc:grpChg chg="del mod">
          <ac:chgData name="Tim Cook" userId="d1c7cfb340f2c7ab" providerId="LiveId" clId="{F3BF5BB5-F14C-4010-8886-DED494A981FC}" dt="2023-03-16T22:58:07.294" v="1243"/>
          <ac:grpSpMkLst>
            <pc:docMk/>
            <pc:sldMk cId="2082685797" sldId="448"/>
            <ac:grpSpMk id="147" creationId="{4C9EB12F-2D4E-FF38-CE5F-5BC40FD353A8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1" creationId="{9608A717-FE6E-8253-B47E-EA2F15538E29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4" creationId="{E7CFF8CC-2FDA-8547-9478-1A591BD05F0F}"/>
          </ac:grpSpMkLst>
        </pc:grpChg>
        <pc:grpChg chg="del mod">
          <ac:chgData name="Tim Cook" userId="d1c7cfb340f2c7ab" providerId="LiveId" clId="{F3BF5BB5-F14C-4010-8886-DED494A981FC}" dt="2023-03-16T22:58:30.127" v="1277"/>
          <ac:grpSpMkLst>
            <pc:docMk/>
            <pc:sldMk cId="2082685797" sldId="448"/>
            <ac:grpSpMk id="159" creationId="{3B4AEF25-A9F7-2D65-32A8-DA548F7C1559}"/>
          </ac:grpSpMkLst>
        </pc:grpChg>
        <pc:grpChg chg="del 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7" creationId="{B7A95C73-0DF3-49C7-B56B-13C1FE8862E3}"/>
          </ac:grpSpMkLst>
        </pc:grpChg>
        <pc:grpChg chg="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F3BF5BB5-F14C-4010-8886-DED494A981FC}" dt="2023-03-16T22:58:37.840" v="1284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F3BF5BB5-F14C-4010-8886-DED494A981FC}" dt="2023-03-16T22:58:47.084" v="1292"/>
          <ac:grpSpMkLst>
            <pc:docMk/>
            <pc:sldMk cId="2082685797" sldId="448"/>
            <ac:grpSpMk id="181" creationId="{D26B0B5D-EA7A-622C-4FD5-E29E734BB4BB}"/>
          </ac:grpSpMkLst>
        </pc:grp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3" creationId="{23F5B05D-05BA-4D8C-8738-4A1B7D33EB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4" creationId="{8CCB08AD-476D-A65E-1D91-1512F2CAF88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5" creationId="{307AB261-B156-775D-CC5D-A63D0B80E362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6" creationId="{FE41C691-3ADA-FB32-67A1-61CBAF9EA809}"/>
          </ac:inkMkLst>
        </pc:inkChg>
        <pc:inkChg chg="add del">
          <ac:chgData name="Tim Cook" userId="d1c7cfb340f2c7ab" providerId="LiveId" clId="{F3BF5BB5-F14C-4010-8886-DED494A981FC}" dt="2023-03-16T23:30:05.928" v="1322"/>
          <ac:inkMkLst>
            <pc:docMk/>
            <pc:sldMk cId="2082685797" sldId="448"/>
            <ac:inkMk id="7" creationId="{896BA74F-C09D-03D3-988F-B596AA55D02E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8" creationId="{77A040EE-98E6-7367-4E2A-40D9E5F13603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9" creationId="{3E055F89-6756-3526-ED22-FE4138543AA5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0" creationId="{BC04E5CC-1B29-6081-01AF-5093B2725F4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1" creationId="{183E0D11-56F7-3B30-9731-9D56D2DD574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2" creationId="{482CF331-B3F3-A18A-BF9F-046D684F6C19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3" creationId="{767F894C-8F4C-81E9-D65B-7E05C129EB3D}"/>
          </ac:inkMkLst>
        </pc:inkChg>
        <pc:inkChg chg="add">
          <ac:chgData name="Tim Cook" userId="d1c7cfb340f2c7ab" providerId="LiveId" clId="{F3BF5BB5-F14C-4010-8886-DED494A981FC}" dt="2023-03-16T22:55:53.860" v="1083" actId="9405"/>
          <ac:inkMkLst>
            <pc:docMk/>
            <pc:sldMk cId="2082685797" sldId="448"/>
            <ac:inkMk id="14" creationId="{9DA3234A-FD2C-746C-87CB-F826CA47682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5" creationId="{908E35B0-113D-E7A4-A12B-4BFF49151B8C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6" creationId="{48C85A40-3D84-1891-D380-FE365845CF8D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7" creationId="{FE46571C-E7A7-49C7-778F-9FA6305C1F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8" creationId="{50272970-8053-BC3F-E179-FB0B0EE23CB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9" creationId="{B79A3B17-6C65-6EDE-DCAC-214DEE6608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21" creationId="{C4DF4C6F-61AF-DD8D-DB90-C4C24DD188DD}"/>
          </ac:inkMkLst>
        </pc:inkChg>
        <pc:inkChg chg="add">
          <ac:chgData name="Tim Cook" userId="d1c7cfb340f2c7ab" providerId="LiveId" clId="{F3BF5BB5-F14C-4010-8886-DED494A981FC}" dt="2023-03-16T22:55:59.179" v="1090" actId="9405"/>
          <ac:inkMkLst>
            <pc:docMk/>
            <pc:sldMk cId="2082685797" sldId="448"/>
            <ac:inkMk id="23" creationId="{305806A8-C806-6E0F-B8C2-35AF8206785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4" creationId="{9FA8A0BF-EC5C-43F0-0F1C-21CBD3A85160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5" creationId="{7B51AD39-C403-AA8E-D86A-2C243BC7A3E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6" creationId="{FA41A32F-C4DD-6F64-9615-BE16F8F673B4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7" creationId="{D69EA99D-6F40-EFD7-5047-92E16451DCEF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29" creationId="{4034E50F-5CEE-0207-88C2-C8CF97BC67F6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0" creationId="{81B022E6-7568-CAE6-BF23-E3A15C1F40C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1" creationId="{63F7EB01-2D57-F174-EC69-45135D77712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2" creationId="{27509A80-65DA-DE67-A24F-12BAC5700465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3" creationId="{EE16B734-459B-420A-A6AB-E8F7F82B9C8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4" creationId="{ACDC9CB9-083A-05A1-ED49-DA0F1AFF77A9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5" creationId="{38E8ECBE-16DD-1A18-4419-002CA5798A17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6" creationId="{0D64976E-7362-41D5-3464-EB76CFC97BDB}"/>
          </ac:inkMkLst>
        </pc:inkChg>
        <pc:inkChg chg="add del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7" creationId="{4CCE46DD-0645-3719-43B4-5ECADE17CCBA}"/>
          </ac:inkMkLst>
        </pc:inkChg>
        <pc:inkChg chg="add del mod">
          <ac:chgData name="Tim Cook" userId="d1c7cfb340f2c7ab" providerId="LiveId" clId="{F3BF5BB5-F14C-4010-8886-DED494A981FC}" dt="2023-03-16T23:29:58.679" v="1318"/>
          <ac:inkMkLst>
            <pc:docMk/>
            <pc:sldMk cId="2082685797" sldId="448"/>
            <ac:inkMk id="38" creationId="{A3FC09BA-E40D-994D-0BA3-8F9877323AFB}"/>
          </ac:inkMkLst>
        </pc:inkChg>
        <pc:inkChg chg="add del mod">
          <ac:chgData name="Tim Cook" userId="d1c7cfb340f2c7ab" providerId="LiveId" clId="{F3BF5BB5-F14C-4010-8886-DED494A981FC}" dt="2023-03-16T23:29:58.682" v="1319"/>
          <ac:inkMkLst>
            <pc:docMk/>
            <pc:sldMk cId="2082685797" sldId="448"/>
            <ac:inkMk id="39" creationId="{F2613590-06A5-F06B-5346-37CBAF3362B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0" creationId="{22715BDA-1731-0854-1078-4C0FDDE13E4A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41" creationId="{A08B7A5C-6AF7-9F16-41F8-D1E1727DE84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2" creationId="{2D8F63E6-9C2E-EDD4-F847-57869542C3A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4" creationId="{504390C4-1898-9375-0F5B-7B39695D8510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5" creationId="{938A01EF-F176-91A6-D786-043F5A68B357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6" creationId="{7EF608E3-265A-F9B0-E1F8-1C40E7AA1822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7" creationId="{2AEA54E8-E575-797A-3408-70AC8D792931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8" creationId="{3D0A7CBB-1DCB-E85C-50CA-838F20C56C1B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9" creationId="{042B31F7-AAF6-35A0-1FEC-9C36DAAB7E4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0" creationId="{8EE2F99B-9932-A667-7E0F-AA45784527B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1" creationId="{6599D7DA-DBAD-FA85-9A3E-DE148C7AE66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2" creationId="{DE3E88E5-7840-5425-F935-967F4BBBD12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3" creationId="{122515C5-A87A-3230-9018-DC9495961A99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4" creationId="{ACD780B5-CA40-B00D-E763-8076827FBF3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5" creationId="{258EA40F-5067-6020-EE10-D4CE4A7B97FD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6" creationId="{47219B8D-94E4-CB61-5D56-812CCE03AD1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7" creationId="{AF1F35F4-FDBF-927E-5617-8795FEC4A79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8" creationId="{F6B25217-AD2C-14E9-3076-A7BE99803019}"/>
          </ac:inkMkLst>
        </pc:inkChg>
        <pc:inkChg chg="add del mod">
          <ac:chgData name="Tim Cook" userId="d1c7cfb340f2c7ab" providerId="LiveId" clId="{F3BF5BB5-F14C-4010-8886-DED494A981FC}" dt="2023-03-16T22:57:07.368" v="1171"/>
          <ac:inkMkLst>
            <pc:docMk/>
            <pc:sldMk cId="2082685797" sldId="448"/>
            <ac:inkMk id="60" creationId="{6CFA5AEC-D86D-1FBC-6091-6112F9591B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0" creationId="{B0BA6A8F-B54F-0B34-E6C5-52CB019E649C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1" creationId="{9431E91A-ABE5-067A-81DB-FDD403C722D3}"/>
          </ac:inkMkLst>
        </pc:inkChg>
        <pc:inkChg chg="add del mod">
          <ac:chgData name="Tim Cook" userId="d1c7cfb340f2c7ab" providerId="LiveId" clId="{F3BF5BB5-F14C-4010-8886-DED494A981FC}" dt="2023-03-16T22:57:07.368" v="1170"/>
          <ac:inkMkLst>
            <pc:docMk/>
            <pc:sldMk cId="2082685797" sldId="448"/>
            <ac:inkMk id="61" creationId="{B741CFC6-7727-5466-BDAD-2AFE7CA3F725}"/>
          </ac:inkMkLst>
        </pc:inkChg>
        <pc:inkChg chg="add del mod">
          <ac:chgData name="Tim Cook" userId="d1c7cfb340f2c7ab" providerId="LiveId" clId="{F3BF5BB5-F14C-4010-8886-DED494A981FC}" dt="2023-03-16T22:57:07.368" v="1165"/>
          <ac:inkMkLst>
            <pc:docMk/>
            <pc:sldMk cId="2082685797" sldId="448"/>
            <ac:inkMk id="62" creationId="{FF23D56B-72F1-4EEF-95DB-D5C08236512D}"/>
          </ac:inkMkLst>
        </pc:inkChg>
        <pc:inkChg chg="add del mod">
          <ac:chgData name="Tim Cook" userId="d1c7cfb340f2c7ab" providerId="LiveId" clId="{F3BF5BB5-F14C-4010-8886-DED494A981FC}" dt="2023-03-16T22:57:07.368" v="1168"/>
          <ac:inkMkLst>
            <pc:docMk/>
            <pc:sldMk cId="2082685797" sldId="448"/>
            <ac:inkMk id="63" creationId="{D955A728-A8BF-2B59-D238-5F862A2E45E8}"/>
          </ac:inkMkLst>
        </pc:inkChg>
        <pc:inkChg chg="add del mod">
          <ac:chgData name="Tim Cook" userId="d1c7cfb340f2c7ab" providerId="LiveId" clId="{F3BF5BB5-F14C-4010-8886-DED494A981FC}" dt="2023-03-16T22:57:07.368" v="1173"/>
          <ac:inkMkLst>
            <pc:docMk/>
            <pc:sldMk cId="2082685797" sldId="448"/>
            <ac:inkMk id="64" creationId="{80503DE0-1FFA-41DE-BC92-58769FFC0FDA}"/>
          </ac:inkMkLst>
        </pc:inkChg>
        <pc:inkChg chg="add del mod">
          <ac:chgData name="Tim Cook" userId="d1c7cfb340f2c7ab" providerId="LiveId" clId="{F3BF5BB5-F14C-4010-8886-DED494A981FC}" dt="2023-03-16T22:57:07.352" v="1163"/>
          <ac:inkMkLst>
            <pc:docMk/>
            <pc:sldMk cId="2082685797" sldId="448"/>
            <ac:inkMk id="65" creationId="{F7C8C64C-54A5-E82B-7B74-E7028EF77FB0}"/>
          </ac:inkMkLst>
        </pc:inkChg>
        <pc:inkChg chg="add del mod">
          <ac:chgData name="Tim Cook" userId="d1c7cfb340f2c7ab" providerId="LiveId" clId="{F3BF5BB5-F14C-4010-8886-DED494A981FC}" dt="2023-03-16T22:57:07.368" v="1169"/>
          <ac:inkMkLst>
            <pc:docMk/>
            <pc:sldMk cId="2082685797" sldId="448"/>
            <ac:inkMk id="66" creationId="{8E8A975B-32F3-ABDD-48C7-50A01B0690F5}"/>
          </ac:inkMkLst>
        </pc:inkChg>
        <pc:inkChg chg="add del mod">
          <ac:chgData name="Tim Cook" userId="d1c7cfb340f2c7ab" providerId="LiveId" clId="{F3BF5BB5-F14C-4010-8886-DED494A981FC}" dt="2023-03-16T22:57:07.368" v="1164"/>
          <ac:inkMkLst>
            <pc:docMk/>
            <pc:sldMk cId="2082685797" sldId="448"/>
            <ac:inkMk id="67" creationId="{AB159B4F-7581-E3EC-F06B-3C3264B3457E}"/>
          </ac:inkMkLst>
        </pc:inkChg>
        <pc:inkChg chg="add del mod">
          <ac:chgData name="Tim Cook" userId="d1c7cfb340f2c7ab" providerId="LiveId" clId="{F3BF5BB5-F14C-4010-8886-DED494A981FC}" dt="2023-03-16T22:57:07.368" v="1167"/>
          <ac:inkMkLst>
            <pc:docMk/>
            <pc:sldMk cId="2082685797" sldId="448"/>
            <ac:inkMk id="68" creationId="{7725F9EC-9436-E1C2-428D-7ECAA7E170B3}"/>
          </ac:inkMkLst>
        </pc:inkChg>
        <pc:inkChg chg="add del mod">
          <ac:chgData name="Tim Cook" userId="d1c7cfb340f2c7ab" providerId="LiveId" clId="{F3BF5BB5-F14C-4010-8886-DED494A981FC}" dt="2023-03-16T22:57:07.368" v="1172"/>
          <ac:inkMkLst>
            <pc:docMk/>
            <pc:sldMk cId="2082685797" sldId="448"/>
            <ac:inkMk id="69" creationId="{0C6B7F6A-B8A6-1C0C-722B-21628B8628FC}"/>
          </ac:inkMkLst>
        </pc:inkChg>
        <pc:inkChg chg="add del mod">
          <ac:chgData name="Tim Cook" userId="d1c7cfb340f2c7ab" providerId="LiveId" clId="{F3BF5BB5-F14C-4010-8886-DED494A981FC}" dt="2023-03-16T22:57:07.368" v="1166"/>
          <ac:inkMkLst>
            <pc:docMk/>
            <pc:sldMk cId="2082685797" sldId="448"/>
            <ac:inkMk id="70" creationId="{830ECB75-168A-9801-B131-8D8318650666}"/>
          </ac:inkMkLst>
        </pc:inkChg>
        <pc:inkChg chg="add del">
          <ac:chgData name="Tim Cook" userId="d1c7cfb340f2c7ab" providerId="LiveId" clId="{F3BF5BB5-F14C-4010-8886-DED494A981FC}" dt="2023-03-16T22:57:23.782" v="1199"/>
          <ac:inkMkLst>
            <pc:docMk/>
            <pc:sldMk cId="2082685797" sldId="448"/>
            <ac:inkMk id="72" creationId="{B59344A2-D742-0A52-C7A3-080C6F01D906}"/>
          </ac:inkMkLst>
        </pc:inkChg>
        <pc:inkChg chg="add del mod">
          <ac:chgData name="Tim Cook" userId="d1c7cfb340f2c7ab" providerId="LiveId" clId="{F3BF5BB5-F14C-4010-8886-DED494A981FC}" dt="2023-03-16T22:57:02.652" v="1154"/>
          <ac:inkMkLst>
            <pc:docMk/>
            <pc:sldMk cId="2082685797" sldId="448"/>
            <ac:inkMk id="73" creationId="{03265B92-32B9-9F38-01A5-B04661A437C6}"/>
          </ac:inkMkLst>
        </pc:inkChg>
        <pc:inkChg chg="add del mod">
          <ac:chgData name="Tim Cook" userId="d1c7cfb340f2c7ab" providerId="LiveId" clId="{F3BF5BB5-F14C-4010-8886-DED494A981FC}" dt="2023-03-16T22:57:02.652" v="1158"/>
          <ac:inkMkLst>
            <pc:docMk/>
            <pc:sldMk cId="2082685797" sldId="448"/>
            <ac:inkMk id="74" creationId="{7FF11AA8-DF98-801E-98AF-142F05013DFA}"/>
          </ac:inkMkLst>
        </pc:inkChg>
        <pc:inkChg chg="add del mod">
          <ac:chgData name="Tim Cook" userId="d1c7cfb340f2c7ab" providerId="LiveId" clId="{F3BF5BB5-F14C-4010-8886-DED494A981FC}" dt="2023-03-16T22:57:02.652" v="1159"/>
          <ac:inkMkLst>
            <pc:docMk/>
            <pc:sldMk cId="2082685797" sldId="448"/>
            <ac:inkMk id="75" creationId="{43798472-990C-5262-9672-598B6F89E3F4}"/>
          </ac:inkMkLst>
        </pc:inkChg>
        <pc:inkChg chg="add del mod">
          <ac:chgData name="Tim Cook" userId="d1c7cfb340f2c7ab" providerId="LiveId" clId="{F3BF5BB5-F14C-4010-8886-DED494A981FC}" dt="2023-03-16T22:57:02.652" v="1162"/>
          <ac:inkMkLst>
            <pc:docMk/>
            <pc:sldMk cId="2082685797" sldId="448"/>
            <ac:inkMk id="77" creationId="{9A3A1626-6697-D3CD-DD54-1A0F2C822C26}"/>
          </ac:inkMkLst>
        </pc:inkChg>
        <pc:inkChg chg="add del mod">
          <ac:chgData name="Tim Cook" userId="d1c7cfb340f2c7ab" providerId="LiveId" clId="{F3BF5BB5-F14C-4010-8886-DED494A981FC}" dt="2023-03-16T22:57:02.652" v="1161"/>
          <ac:inkMkLst>
            <pc:docMk/>
            <pc:sldMk cId="2082685797" sldId="448"/>
            <ac:inkMk id="78" creationId="{AF367FF7-D3A8-D4A6-AA5A-2C97782B959B}"/>
          </ac:inkMkLst>
        </pc:inkChg>
        <pc:inkChg chg="add del mod">
          <ac:chgData name="Tim Cook" userId="d1c7cfb340f2c7ab" providerId="LiveId" clId="{F3BF5BB5-F14C-4010-8886-DED494A981FC}" dt="2023-03-16T22:57:02.652" v="1153"/>
          <ac:inkMkLst>
            <pc:docMk/>
            <pc:sldMk cId="2082685797" sldId="448"/>
            <ac:inkMk id="79" creationId="{1BE1E2CA-B3D6-702A-58B4-F9B980265B5D}"/>
          </ac:inkMkLst>
        </pc:inkChg>
        <pc:inkChg chg="add del mod">
          <ac:chgData name="Tim Cook" userId="d1c7cfb340f2c7ab" providerId="LiveId" clId="{F3BF5BB5-F14C-4010-8886-DED494A981FC}" dt="2023-03-16T22:57:02.652" v="1155"/>
          <ac:inkMkLst>
            <pc:docMk/>
            <pc:sldMk cId="2082685797" sldId="448"/>
            <ac:inkMk id="80" creationId="{DC91ECCE-9138-DD68-34A0-A3DA2465FB92}"/>
          </ac:inkMkLst>
        </pc:inkChg>
        <pc:inkChg chg="add del mod">
          <ac:chgData name="Tim Cook" userId="d1c7cfb340f2c7ab" providerId="LiveId" clId="{F3BF5BB5-F14C-4010-8886-DED494A981FC}" dt="2023-03-16T22:57:02.652" v="1157"/>
          <ac:inkMkLst>
            <pc:docMk/>
            <pc:sldMk cId="2082685797" sldId="448"/>
            <ac:inkMk id="81" creationId="{03407E2C-7FF2-89C2-DFA0-BD5DFF7F37EF}"/>
          </ac:inkMkLst>
        </pc:inkChg>
        <pc:inkChg chg="add del mod">
          <ac:chgData name="Tim Cook" userId="d1c7cfb340f2c7ab" providerId="LiveId" clId="{F3BF5BB5-F14C-4010-8886-DED494A981FC}" dt="2023-03-16T22:57:02.652" v="1160"/>
          <ac:inkMkLst>
            <pc:docMk/>
            <pc:sldMk cId="2082685797" sldId="448"/>
            <ac:inkMk id="82" creationId="{164DCC85-60EB-3F14-7E7B-FCD069F4B0E4}"/>
          </ac:inkMkLst>
        </pc:inkChg>
        <pc:inkChg chg="add del">
          <ac:chgData name="Tim Cook" userId="d1c7cfb340f2c7ab" providerId="LiveId" clId="{F3BF5BB5-F14C-4010-8886-DED494A981FC}" dt="2023-03-16T22:57:02.652" v="1156"/>
          <ac:inkMkLst>
            <pc:docMk/>
            <pc:sldMk cId="2082685797" sldId="448"/>
            <ac:inkMk id="83" creationId="{7A7B7D5F-5C8D-FCFF-3D66-38638DFC4337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5" creationId="{D09D7F14-0C66-4EC6-8D8A-946BEDAC8EE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6" creationId="{1FEC24FA-5AD8-812F-6F0D-BBFC9A94A0B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7" creationId="{F6F9688B-B62C-6512-E7BA-F7BE9888204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8" creationId="{C46614F7-9577-A144-5F46-B928724C918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9" creationId="{8E76E200-D2DD-E88C-EAF9-2B5BE9C7C0F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0" creationId="{4712DA85-EFCD-F0AD-9A80-0A80D6E34AC9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2" creationId="{26BFFFF6-7A00-7B24-3F77-9438D29C276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3" creationId="{47B69B54-D2B8-FE1A-1289-D8253780EACC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4" creationId="{D8828B99-8865-AE94-59EC-778EB5CBDE6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5" creationId="{CA9BC8BA-4677-7811-7852-57ADF4A555D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6" creationId="{10048B0B-1D18-6DA6-9316-012D4055DD0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7" creationId="{CAECD7D6-1CA1-8ABD-D532-23ECC7E4416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8" creationId="{820D9F61-7CFC-DF02-3836-1DA46EEB119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0" creationId="{1E1E135C-A1DE-CE00-101D-B912B4CAA42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1" creationId="{067E30CF-2E56-3C6B-48AB-D3D23F70D81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2" creationId="{94F59717-89F9-3443-C79A-2CA22B6D8BE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3" creationId="{3124C073-390E-4DF0-F829-7F304472929C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4" creationId="{24BC5F7D-2FE3-2AE8-3405-A1DBBF8D54A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5" creationId="{D6F66BC0-136D-D658-1D70-EF134529C1D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6" creationId="{94F0F532-BDA0-6469-AB81-7E2BD9FD9570}"/>
          </ac:inkMkLst>
        </pc:inkChg>
        <pc:inkChg chg="add del">
          <ac:chgData name="Tim Cook" userId="d1c7cfb340f2c7ab" providerId="LiveId" clId="{F3BF5BB5-F14C-4010-8886-DED494A981FC}" dt="2023-03-16T22:57:23.782" v="1198"/>
          <ac:inkMkLst>
            <pc:docMk/>
            <pc:sldMk cId="2082685797" sldId="448"/>
            <ac:inkMk id="108" creationId="{BF0E1002-75CB-4F77-6B3E-AE5228737B9B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9" creationId="{CB26C1D4-CB5C-7E75-AD26-9F43F7F92EE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0" creationId="{A0EDE3B5-BA26-50E6-3267-A5331C4EB76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1" creationId="{3307C56E-A38F-7FC6-7DF3-249C362A41F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2" creationId="{F2237082-C49A-05B7-1077-6062A380E099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3" creationId="{D194CFA0-02CC-BD3E-8C06-200860CE97C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4" creationId="{3B9E4BD0-5EBD-9EC7-0E24-D3F55B3CE99D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5" creationId="{0BCA97A9-5BD0-4028-CCDC-72C587CDD725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6" creationId="{9166D3A5-57D9-A445-3423-C2F10E544693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7" creationId="{C96318DA-D381-8938-3A99-7FE795CDCC81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8" creationId="{E3E82FCD-50B2-41BD-D73E-DCE72A61CAC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1" creationId="{F538B3D6-E9BB-DAC7-A4D1-8EE90893DE17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2" creationId="{EAC4693F-34D8-E088-5B4A-70FE619913F0}"/>
          </ac:inkMkLst>
        </pc:inkChg>
        <pc:inkChg chg="add del mod">
          <ac:chgData name="Tim Cook" userId="d1c7cfb340f2c7ab" providerId="LiveId" clId="{F3BF5BB5-F14C-4010-8886-DED494A981FC}" dt="2023-03-16T22:57:55.946" v="1226"/>
          <ac:inkMkLst>
            <pc:docMk/>
            <pc:sldMk cId="2082685797" sldId="448"/>
            <ac:inkMk id="124" creationId="{37DA4493-CC25-1B40-6D08-94B287A88A83}"/>
          </ac:inkMkLst>
        </pc:inkChg>
        <pc:inkChg chg="add del mod">
          <ac:chgData name="Tim Cook" userId="d1c7cfb340f2c7ab" providerId="LiveId" clId="{F3BF5BB5-F14C-4010-8886-DED494A981FC}" dt="2023-03-16T22:58:17.479" v="1250"/>
          <ac:inkMkLst>
            <pc:docMk/>
            <pc:sldMk cId="2082685797" sldId="448"/>
            <ac:inkMk id="125" creationId="{B3AFBE36-3CA4-0C46-CD67-89772E3ED781}"/>
          </ac:inkMkLst>
        </pc:inkChg>
        <pc:inkChg chg="add del mod">
          <ac:chgData name="Tim Cook" userId="d1c7cfb340f2c7ab" providerId="LiveId" clId="{F3BF5BB5-F14C-4010-8886-DED494A981FC}" dt="2023-03-16T22:58:17.479" v="1255"/>
          <ac:inkMkLst>
            <pc:docMk/>
            <pc:sldMk cId="2082685797" sldId="448"/>
            <ac:inkMk id="126" creationId="{48D5CFBB-6E80-0F75-C7D8-03DF9C4476B5}"/>
          </ac:inkMkLst>
        </pc:inkChg>
        <pc:inkChg chg="add del mod">
          <ac:chgData name="Tim Cook" userId="d1c7cfb340f2c7ab" providerId="LiveId" clId="{F3BF5BB5-F14C-4010-8886-DED494A981FC}" dt="2023-03-16T22:58:17.479" v="1253"/>
          <ac:inkMkLst>
            <pc:docMk/>
            <pc:sldMk cId="2082685797" sldId="448"/>
            <ac:inkMk id="127" creationId="{35EB1E7F-B4FA-B93F-AD7A-572FED450734}"/>
          </ac:inkMkLst>
        </pc:inkChg>
        <pc:inkChg chg="add del mod">
          <ac:chgData name="Tim Cook" userId="d1c7cfb340f2c7ab" providerId="LiveId" clId="{F3BF5BB5-F14C-4010-8886-DED494A981FC}" dt="2023-03-16T22:58:17.479" v="1249"/>
          <ac:inkMkLst>
            <pc:docMk/>
            <pc:sldMk cId="2082685797" sldId="448"/>
            <ac:inkMk id="128" creationId="{D25393F8-9296-6587-CD0C-BBFA3F326AE3}"/>
          </ac:inkMkLst>
        </pc:inkChg>
        <pc:inkChg chg="add del mod">
          <ac:chgData name="Tim Cook" userId="d1c7cfb340f2c7ab" providerId="LiveId" clId="{F3BF5BB5-F14C-4010-8886-DED494A981FC}" dt="2023-03-16T22:58:17.479" v="1251"/>
          <ac:inkMkLst>
            <pc:docMk/>
            <pc:sldMk cId="2082685797" sldId="448"/>
            <ac:inkMk id="129" creationId="{1A220C8D-8999-BF43-2335-A40AE33BD54F}"/>
          </ac:inkMkLst>
        </pc:inkChg>
        <pc:inkChg chg="add del mod">
          <ac:chgData name="Tim Cook" userId="d1c7cfb340f2c7ab" providerId="LiveId" clId="{F3BF5BB5-F14C-4010-8886-DED494A981FC}" dt="2023-03-16T22:57:55.946" v="1228"/>
          <ac:inkMkLst>
            <pc:docMk/>
            <pc:sldMk cId="2082685797" sldId="448"/>
            <ac:inkMk id="132" creationId="{F56D1250-45B2-E30B-F14C-4483574EB4ED}"/>
          </ac:inkMkLst>
        </pc:inkChg>
        <pc:inkChg chg="add del">
          <ac:chgData name="Tim Cook" userId="d1c7cfb340f2c7ab" providerId="LiveId" clId="{F3BF5BB5-F14C-4010-8886-DED494A981FC}" dt="2023-03-16T22:57:55.946" v="1230"/>
          <ac:inkMkLst>
            <pc:docMk/>
            <pc:sldMk cId="2082685797" sldId="448"/>
            <ac:inkMk id="134" creationId="{3F208E31-0492-3F48-A2DF-5C6C8002BAC6}"/>
          </ac:inkMkLst>
        </pc:inkChg>
        <pc:inkChg chg="add del">
          <ac:chgData name="Tim Cook" userId="d1c7cfb340f2c7ab" providerId="LiveId" clId="{F3BF5BB5-F14C-4010-8886-DED494A981FC}" dt="2023-03-16T22:57:55.946" v="1227"/>
          <ac:inkMkLst>
            <pc:docMk/>
            <pc:sldMk cId="2082685797" sldId="448"/>
            <ac:inkMk id="135" creationId="{B8EB52E0-485A-45EC-FDE9-3D414B7E9FC6}"/>
          </ac:inkMkLst>
        </pc:inkChg>
        <pc:inkChg chg="add del">
          <ac:chgData name="Tim Cook" userId="d1c7cfb340f2c7ab" providerId="LiveId" clId="{F3BF5BB5-F14C-4010-8886-DED494A981FC}" dt="2023-03-16T22:57:55.946" v="1229"/>
          <ac:inkMkLst>
            <pc:docMk/>
            <pc:sldMk cId="2082685797" sldId="448"/>
            <ac:inkMk id="136" creationId="{11C933DD-98B4-C9CE-8D34-98279676A81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37" creationId="{31F7C120-1BA9-6C54-D323-F01C4ABA2E02}"/>
          </ac:inkMkLst>
        </pc:inkChg>
        <pc:inkChg chg="add del mod">
          <ac:chgData name="Tim Cook" userId="d1c7cfb340f2c7ab" providerId="LiveId" clId="{F3BF5BB5-F14C-4010-8886-DED494A981FC}" dt="2023-03-16T22:58:17.479" v="1257"/>
          <ac:inkMkLst>
            <pc:docMk/>
            <pc:sldMk cId="2082685797" sldId="448"/>
            <ac:inkMk id="139" creationId="{4207BA09-69C5-5C85-D13A-BAA97EEE543C}"/>
          </ac:inkMkLst>
        </pc:inkChg>
        <pc:inkChg chg="add del mod">
          <ac:chgData name="Tim Cook" userId="d1c7cfb340f2c7ab" providerId="LiveId" clId="{F3BF5BB5-F14C-4010-8886-DED494A981FC}" dt="2023-03-16T22:58:17.479" v="1256"/>
          <ac:inkMkLst>
            <pc:docMk/>
            <pc:sldMk cId="2082685797" sldId="448"/>
            <ac:inkMk id="140" creationId="{387B0B07-0192-943D-64D0-9F8972C3998C}"/>
          </ac:inkMkLst>
        </pc:inkChg>
        <pc:inkChg chg="add del mod">
          <ac:chgData name="Tim Cook" userId="d1c7cfb340f2c7ab" providerId="LiveId" clId="{F3BF5BB5-F14C-4010-8886-DED494A981FC}" dt="2023-03-16T22:58:17.479" v="1254"/>
          <ac:inkMkLst>
            <pc:docMk/>
            <pc:sldMk cId="2082685797" sldId="448"/>
            <ac:inkMk id="141" creationId="{128EBA14-397D-E61E-1006-2A44919B24BC}"/>
          </ac:inkMkLst>
        </pc:inkChg>
        <pc:inkChg chg="add del mod">
          <ac:chgData name="Tim Cook" userId="d1c7cfb340f2c7ab" providerId="LiveId" clId="{F3BF5BB5-F14C-4010-8886-DED494A981FC}" dt="2023-03-16T22:58:17.479" v="1252"/>
          <ac:inkMkLst>
            <pc:docMk/>
            <pc:sldMk cId="2082685797" sldId="448"/>
            <ac:inkMk id="142" creationId="{19A7ADD5-6139-02E8-8252-87939F75E3C2}"/>
          </ac:inkMkLst>
        </pc:inkChg>
        <pc:inkChg chg="add del mod">
          <ac:chgData name="Tim Cook" userId="d1c7cfb340f2c7ab" providerId="LiveId" clId="{F3BF5BB5-F14C-4010-8886-DED494A981FC}" dt="2023-03-16T22:58:08.142" v="1244"/>
          <ac:inkMkLst>
            <pc:docMk/>
            <pc:sldMk cId="2082685797" sldId="448"/>
            <ac:inkMk id="144" creationId="{5CD4A950-A0A5-3D95-66C8-D625FD6E0818}"/>
          </ac:inkMkLst>
        </pc:inkChg>
        <pc:inkChg chg="add del mod">
          <ac:chgData name="Tim Cook" userId="d1c7cfb340f2c7ab" providerId="LiveId" clId="{F3BF5BB5-F14C-4010-8886-DED494A981FC}" dt="2023-03-16T22:58:07.294" v="1242"/>
          <ac:inkMkLst>
            <pc:docMk/>
            <pc:sldMk cId="2082685797" sldId="448"/>
            <ac:inkMk id="145" creationId="{9341ACEE-1289-9BE7-5211-4319C5E2785B}"/>
          </ac:inkMkLst>
        </pc:inkChg>
        <pc:inkChg chg="add del mod">
          <ac:chgData name="Tim Cook" userId="d1c7cfb340f2c7ab" providerId="LiveId" clId="{F3BF5BB5-F14C-4010-8886-DED494A981FC}" dt="2023-03-16T22:58:07.294" v="1243"/>
          <ac:inkMkLst>
            <pc:docMk/>
            <pc:sldMk cId="2082685797" sldId="448"/>
            <ac:inkMk id="146" creationId="{B1A03721-994F-E929-5283-0F5F8CAA0BE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8" creationId="{8507560B-FE29-CB3D-1609-E222C61BDF0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9" creationId="{1A8027D2-FDC3-0CA6-8761-BD0D152C5B29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0" creationId="{C4A9EDB1-4C90-B5FB-E473-7EF715883D5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2" creationId="{0A2D70D5-6B3C-81DE-A32D-DE04E89771F1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3" creationId="{AA70F096-0858-E78F-F9A4-778B8012179C}"/>
          </ac:inkMkLst>
        </pc:inkChg>
        <pc:inkChg chg="add del mod">
          <ac:chgData name="Tim Cook" userId="d1c7cfb340f2c7ab" providerId="LiveId" clId="{F3BF5BB5-F14C-4010-8886-DED494A981FC}" dt="2023-03-16T22:58:24.565" v="1268"/>
          <ac:inkMkLst>
            <pc:docMk/>
            <pc:sldMk cId="2082685797" sldId="448"/>
            <ac:inkMk id="155" creationId="{0A7CF453-39A1-F6F6-8D63-DAAAEA7B7937}"/>
          </ac:inkMkLst>
        </pc:inkChg>
        <pc:inkChg chg="add del mod">
          <ac:chgData name="Tim Cook" userId="d1c7cfb340f2c7ab" providerId="LiveId" clId="{F3BF5BB5-F14C-4010-8886-DED494A981FC}" dt="2023-03-16T22:58:24.565" v="1269"/>
          <ac:inkMkLst>
            <pc:docMk/>
            <pc:sldMk cId="2082685797" sldId="448"/>
            <ac:inkMk id="156" creationId="{D03DE806-E409-FC9F-7954-8C57B8BAE43B}"/>
          </ac:inkMkLst>
        </pc:inkChg>
        <pc:inkChg chg="add del mod">
          <ac:chgData name="Tim Cook" userId="d1c7cfb340f2c7ab" providerId="LiveId" clId="{F3BF5BB5-F14C-4010-8886-DED494A981FC}" dt="2023-03-16T22:58:24.565" v="1266"/>
          <ac:inkMkLst>
            <pc:docMk/>
            <pc:sldMk cId="2082685797" sldId="448"/>
            <ac:inkMk id="157" creationId="{AAE5E796-3A53-589A-0B58-C4FA6775DA8E}"/>
          </ac:inkMkLst>
        </pc:inkChg>
        <pc:inkChg chg="add del mod">
          <ac:chgData name="Tim Cook" userId="d1c7cfb340f2c7ab" providerId="LiveId" clId="{F3BF5BB5-F14C-4010-8886-DED494A981FC}" dt="2023-03-16T22:58:24.565" v="1267"/>
          <ac:inkMkLst>
            <pc:docMk/>
            <pc:sldMk cId="2082685797" sldId="448"/>
            <ac:inkMk id="158" creationId="{CFCBD271-646A-20DE-6BD5-BC4E852B366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0" creationId="{0605CB72-611B-4B6A-E3D4-8F23799154D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1" creationId="{EE264791-7215-DDBD-670F-0E3416F46AA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2" creationId="{D71CBDE8-95B6-D719-DE4B-ED975FA01F9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3" creationId="{9B8F981F-E73C-D645-5583-C02960F5F26E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4" creationId="{8BCBBAC6-A079-AF04-1A7B-F0CD5E1D076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5" creationId="{4EBBC794-F097-AE06-0EBC-4BEB2DA1AFDF}"/>
          </ac:inkMkLst>
        </pc:inkChg>
        <pc:inkChg chg="add del mod">
          <ac:chgData name="Tim Cook" userId="d1c7cfb340f2c7ab" providerId="LiveId" clId="{F3BF5BB5-F14C-4010-8886-DED494A981FC}" dt="2023-03-16T22:58:31.348" v="1278"/>
          <ac:inkMkLst>
            <pc:docMk/>
            <pc:sldMk cId="2082685797" sldId="448"/>
            <ac:inkMk id="166" creationId="{BD52BF28-73B3-EF5A-B6D6-0293321CE53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8" creationId="{E2222705-CCF5-5FE5-2CED-6B73AB1B55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0" creationId="{9468C62C-EE66-F5F6-B298-896616A3362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1" creationId="{833B1A84-0062-03E6-ADF5-02AD14100D0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2" creationId="{4B20C158-0D3F-D6FD-C9F5-0D5C2CDF406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4" creationId="{A45E931C-BBEF-3AAA-1D72-10E7B6727D1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5" creationId="{3DC592EC-83C1-63AC-6975-F2C2C182DC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6" creationId="{20CF5FDF-E89B-3A09-00D6-24D8A51AB2B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7" creationId="{0533CE12-9EB9-3C06-A32B-579B6783610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8" creationId="{AE6C91C8-3450-4070-8B2E-97B761C1B78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9" creationId="{21D5FA40-9956-DB75-5BDD-C3CF18696A6B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80" creationId="{0C324AC1-B49F-47E2-46F4-D17371EF2892}"/>
          </ac:inkMkLst>
        </pc:ink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D2C340A7-B1F4-4E9E-ADFD-B6FCFA9C1590}"/>
    <pc:docChg chg="undo custSel addSld delSld modSld">
      <pc:chgData name="Tim Cook" userId="d1c7cfb340f2c7ab" providerId="LiveId" clId="{D2C340A7-B1F4-4E9E-ADFD-B6FCFA9C1590}" dt="2023-03-26T23:55:18.933" v="675" actId="1076"/>
      <pc:docMkLst>
        <pc:docMk/>
      </pc:docMkLst>
      <pc:sldChg chg="modSp mod">
        <pc:chgData name="Tim Cook" userId="d1c7cfb340f2c7ab" providerId="LiveId" clId="{D2C340A7-B1F4-4E9E-ADFD-B6FCFA9C1590}" dt="2023-03-26T23:12:30.631" v="84" actId="20577"/>
        <pc:sldMkLst>
          <pc:docMk/>
          <pc:sldMk cId="1484025802" sldId="449"/>
        </pc:sldMkLst>
        <pc:spChg chg="mod">
          <ac:chgData name="Tim Cook" userId="d1c7cfb340f2c7ab" providerId="LiveId" clId="{D2C340A7-B1F4-4E9E-ADFD-B6FCFA9C1590}" dt="2023-03-26T23:12:25.879" v="8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D2C340A7-B1F4-4E9E-ADFD-B6FCFA9C1590}" dt="2023-03-26T23:12:30.631" v="8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D2C340A7-B1F4-4E9E-ADFD-B6FCFA9C1590}" dt="2023-03-26T23:12:33.306" v="86" actId="47"/>
        <pc:sldMkLst>
          <pc:docMk/>
          <pc:sldMk cId="2902850203" sldId="457"/>
        </pc:sldMkLst>
      </pc:sldChg>
      <pc:sldChg chg="del">
        <pc:chgData name="Tim Cook" userId="d1c7cfb340f2c7ab" providerId="LiveId" clId="{D2C340A7-B1F4-4E9E-ADFD-B6FCFA9C1590}" dt="2023-03-26T23:12:33.550" v="87" actId="47"/>
        <pc:sldMkLst>
          <pc:docMk/>
          <pc:sldMk cId="4071529067" sldId="458"/>
        </pc:sldMkLst>
      </pc:sldChg>
      <pc:sldChg chg="del">
        <pc:chgData name="Tim Cook" userId="d1c7cfb340f2c7ab" providerId="LiveId" clId="{D2C340A7-B1F4-4E9E-ADFD-B6FCFA9C1590}" dt="2023-03-26T23:12:32.917" v="85" actId="47"/>
        <pc:sldMkLst>
          <pc:docMk/>
          <pc:sldMk cId="4048246225" sldId="459"/>
        </pc:sldMkLst>
      </pc:sldChg>
      <pc:sldChg chg="del">
        <pc:chgData name="Tim Cook" userId="d1c7cfb340f2c7ab" providerId="LiveId" clId="{D2C340A7-B1F4-4E9E-ADFD-B6FCFA9C1590}" dt="2023-03-26T23:12:33.808" v="88" actId="47"/>
        <pc:sldMkLst>
          <pc:docMk/>
          <pc:sldMk cId="21017805" sldId="460"/>
        </pc:sldMkLst>
      </pc:sldChg>
      <pc:sldChg chg="del">
        <pc:chgData name="Tim Cook" userId="d1c7cfb340f2c7ab" providerId="LiveId" clId="{D2C340A7-B1F4-4E9E-ADFD-B6FCFA9C1590}" dt="2023-03-26T23:12:34.302" v="89" actId="47"/>
        <pc:sldMkLst>
          <pc:docMk/>
          <pc:sldMk cId="365444213" sldId="461"/>
        </pc:sldMkLst>
      </pc:sldChg>
      <pc:sldChg chg="del">
        <pc:chgData name="Tim Cook" userId="d1c7cfb340f2c7ab" providerId="LiveId" clId="{D2C340A7-B1F4-4E9E-ADFD-B6FCFA9C1590}" dt="2023-03-26T23:14:58.113" v="92" actId="47"/>
        <pc:sldMkLst>
          <pc:docMk/>
          <pc:sldMk cId="1618069129" sldId="462"/>
        </pc:sldMkLst>
      </pc:sldChg>
      <pc:sldChg chg="del">
        <pc:chgData name="Tim Cook" userId="d1c7cfb340f2c7ab" providerId="LiveId" clId="{D2C340A7-B1F4-4E9E-ADFD-B6FCFA9C1590}" dt="2023-03-26T23:14:58.785" v="93" actId="47"/>
        <pc:sldMkLst>
          <pc:docMk/>
          <pc:sldMk cId="3335481930" sldId="463"/>
        </pc:sldMkLst>
      </pc:sldChg>
      <pc:sldChg chg="del">
        <pc:chgData name="Tim Cook" userId="d1c7cfb340f2c7ab" providerId="LiveId" clId="{D2C340A7-B1F4-4E9E-ADFD-B6FCFA9C1590}" dt="2023-03-26T23:12:36.062" v="90" actId="47"/>
        <pc:sldMkLst>
          <pc:docMk/>
          <pc:sldMk cId="3075272184" sldId="464"/>
        </pc:sldMkLst>
      </pc:sldChg>
      <pc:sldChg chg="add">
        <pc:chgData name="Tim Cook" userId="d1c7cfb340f2c7ab" providerId="LiveId" clId="{D2C340A7-B1F4-4E9E-ADFD-B6FCFA9C1590}" dt="2023-03-26T23:14:45.374" v="91"/>
        <pc:sldMkLst>
          <pc:docMk/>
          <pc:sldMk cId="3335275008" sldId="464"/>
        </pc:sldMkLst>
      </pc:sldChg>
      <pc:sldChg chg="addSp delSp modSp new mod">
        <pc:chgData name="Tim Cook" userId="d1c7cfb340f2c7ab" providerId="LiveId" clId="{D2C340A7-B1F4-4E9E-ADFD-B6FCFA9C1590}" dt="2023-03-26T23:33:05.842" v="413" actId="1076"/>
        <pc:sldMkLst>
          <pc:docMk/>
          <pc:sldMk cId="2594090708" sldId="465"/>
        </pc:sldMkLst>
        <pc:spChg chg="mod">
          <ac:chgData name="Tim Cook" userId="d1c7cfb340f2c7ab" providerId="LiveId" clId="{D2C340A7-B1F4-4E9E-ADFD-B6FCFA9C1590}" dt="2023-03-26T23:28:29.929" v="391" actId="1076"/>
          <ac:spMkLst>
            <pc:docMk/>
            <pc:sldMk cId="2594090708" sldId="465"/>
            <ac:spMk id="2" creationId="{5C6A5A0B-3C2A-B553-E7A9-C9541CD3D574}"/>
          </ac:spMkLst>
        </pc:spChg>
        <pc:spChg chg="del">
          <ac:chgData name="Tim Cook" userId="d1c7cfb340f2c7ab" providerId="LiveId" clId="{D2C340A7-B1F4-4E9E-ADFD-B6FCFA9C1590}" dt="2023-03-26T23:16:19.703" v="132" actId="478"/>
          <ac:spMkLst>
            <pc:docMk/>
            <pc:sldMk cId="2594090708" sldId="465"/>
            <ac:spMk id="3" creationId="{93736AE7-7C4C-A51B-9B0B-190528A7C4A2}"/>
          </ac:spMkLst>
        </pc:spChg>
        <pc:grpChg chg="mod">
          <ac:chgData name="Tim Cook" userId="d1c7cfb340f2c7ab" providerId="LiveId" clId="{D2C340A7-B1F4-4E9E-ADFD-B6FCFA9C1590}" dt="2023-03-26T23:28:27.594" v="389" actId="1076"/>
          <ac:grpSpMkLst>
            <pc:docMk/>
            <pc:sldMk cId="2594090708" sldId="465"/>
            <ac:grpSpMk id="17" creationId="{5348F145-39D3-5B04-D169-C373B685D300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7" creationId="{8058114F-1D3E-3DA4-04F9-862B49CC1F15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88" creationId="{1E82E440-BDE6-65CA-1B40-C0CD3154773C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03" creationId="{329CFABD-8122-64E5-D9F3-85C796D15BF5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18" creationId="{086E5158-C66C-6FB5-1120-59806CF33163}"/>
          </ac:grpSpMkLst>
        </pc:grp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79" creationId="{097C0692-3297-EDEF-6FE8-E60B53864376}"/>
          </ac:inkMkLst>
        </pc:ink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90" creationId="{BFF11974-A47D-E0AD-1129-9EDEEE7BC5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4" creationId="{37D98CFF-61C0-9457-5B3E-D4EB9468F0D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5" creationId="{6F85E9E8-F6B3-D16E-3D88-0AF8ECC9822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6" creationId="{68E5D3BC-5DE4-2532-8878-4F7739EE99A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7" creationId="{5DCD7A41-5921-2D69-74E9-F20F3519184A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8" creationId="{869B7EF0-D93C-FEE1-ABC0-595EAB59FFD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9" creationId="{1303EACE-0C03-37CF-C55A-55494A6FF6E8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0" creationId="{C37B1926-37D1-258E-CAB1-807D5C1697EE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1" creationId="{340CB2FA-32D2-83D2-7391-F2CC1FC21E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2" creationId="{ABA26D10-F4EF-E1F2-E730-2181C1F14A7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3" creationId="{B758BEF3-6344-4B34-F1C4-C6EF6E38BFC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4" creationId="{79C1821A-594A-8CDF-D347-3542FB1171A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5" creationId="{4604C75D-F8F4-5DD6-A00F-38EEE1ADDC8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6" creationId="{CD80E26B-B369-C7F6-76AA-920DF82C61E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7" creationId="{2D34B536-B3C7-658E-8ABE-33DA0E9D52DC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9" creationId="{943BB3FC-32BD-9DD8-7649-900B7E2413F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0" creationId="{F0C744DE-3EF7-EDF6-1AED-DAD24D859C51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1" creationId="{6A92964C-5EE6-7D7C-7F6A-A3A3195BC86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2" creationId="{50F05B34-CD76-2F8A-AE33-BD4F51558E0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3" creationId="{83C771C3-D5EC-3833-D9A9-CA488809812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4" creationId="{EC1EDEC4-9F83-6385-F298-CE84A9AB8C02}"/>
          </ac:inkMkLst>
        </pc:inkChg>
        <pc:cxnChg chg="add mod">
          <ac:chgData name="Tim Cook" userId="d1c7cfb340f2c7ab" providerId="LiveId" clId="{D2C340A7-B1F4-4E9E-ADFD-B6FCFA9C1590}" dt="2023-03-26T23:33:05.842" v="413" actId="1076"/>
          <ac:cxnSpMkLst>
            <pc:docMk/>
            <pc:sldMk cId="2594090708" sldId="465"/>
            <ac:cxnSpMk id="125" creationId="{127FF90D-DAFB-45CB-C1D5-D174BF81080D}"/>
          </ac:cxnSpMkLst>
        </pc:cxnChg>
      </pc:sldChg>
      <pc:sldChg chg="addSp delSp modSp new mod">
        <pc:chgData name="Tim Cook" userId="d1c7cfb340f2c7ab" providerId="LiveId" clId="{D2C340A7-B1F4-4E9E-ADFD-B6FCFA9C1590}" dt="2023-03-26T23:32:59.363" v="411" actId="1076"/>
        <pc:sldMkLst>
          <pc:docMk/>
          <pc:sldMk cId="1751585905" sldId="466"/>
        </pc:sldMkLst>
        <pc:spChg chg="mod">
          <ac:chgData name="Tim Cook" userId="d1c7cfb340f2c7ab" providerId="LiveId" clId="{D2C340A7-B1F4-4E9E-ADFD-B6FCFA9C1590}" dt="2023-03-26T23:17:20.430" v="179" actId="20577"/>
          <ac:spMkLst>
            <pc:docMk/>
            <pc:sldMk cId="1751585905" sldId="466"/>
            <ac:spMk id="2" creationId="{F72BDE73-DF6B-CF5A-19C3-BACFAEF595A9}"/>
          </ac:spMkLst>
        </pc:spChg>
        <pc:spChg chg="del">
          <ac:chgData name="Tim Cook" userId="d1c7cfb340f2c7ab" providerId="LiveId" clId="{D2C340A7-B1F4-4E9E-ADFD-B6FCFA9C1590}" dt="2023-03-26T23:17:25.776" v="180" actId="478"/>
          <ac:spMkLst>
            <pc:docMk/>
            <pc:sldMk cId="1751585905" sldId="466"/>
            <ac:spMk id="3" creationId="{20BC3374-582A-58C5-9400-12D350F7716D}"/>
          </ac:spMkLst>
        </pc:spChg>
        <pc:grpChg chg="mod">
          <ac:chgData name="Tim Cook" userId="d1c7cfb340f2c7ab" providerId="LiveId" clId="{D2C340A7-B1F4-4E9E-ADFD-B6FCFA9C1590}" dt="2023-03-26T23:31:32.670" v="405" actId="1076"/>
          <ac:grpSpMkLst>
            <pc:docMk/>
            <pc:sldMk cId="1751585905" sldId="466"/>
            <ac:grpSpMk id="5" creationId="{857F7256-9876-97F3-108D-034C390A4FAF}"/>
          </ac:grpSpMkLst>
        </pc:grpChg>
        <pc:grpChg chg="del">
          <ac:chgData name="Tim Cook" userId="d1c7cfb340f2c7ab" providerId="LiveId" clId="{D2C340A7-B1F4-4E9E-ADFD-B6FCFA9C1590}" dt="2023-03-26T23:31:05.248" v="402" actId="478"/>
          <ac:grpSpMkLst>
            <pc:docMk/>
            <pc:sldMk cId="1751585905" sldId="466"/>
            <ac:grpSpMk id="12" creationId="{98B04741-F8A3-ACC3-16CF-D7A776AE8856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13" creationId="{EF127255-3D93-8A98-42D7-E3B214AE3900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28" creationId="{3E4ED953-0A6A-E0D2-A4DD-339B8E2E37C0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0" creationId="{D837C3C6-09CC-F3BC-86C0-3E398A3D3451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3" creationId="{AD554C7D-CF2C-87D4-4B3A-2F215C93B4F4}"/>
          </ac:grpSpMkLst>
        </pc:grp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6" creationId="{BCBB7218-14FA-2979-1E0C-370377CAFA22}"/>
          </ac:inkMkLst>
        </pc:inkChg>
        <pc:inkChg chg="del mod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7" creationId="{FE7F5EF0-AB0B-0090-14B4-B328904EE641}"/>
          </ac:inkMkLst>
        </pc:inkChg>
        <pc:inkChg chg="del">
          <ac:chgData name="Tim Cook" userId="d1c7cfb340f2c7ab" providerId="LiveId" clId="{D2C340A7-B1F4-4E9E-ADFD-B6FCFA9C1590}" dt="2023-03-26T23:30:59.590" v="398" actId="478"/>
          <ac:inkMkLst>
            <pc:docMk/>
            <pc:sldMk cId="1751585905" sldId="466"/>
            <ac:inkMk id="8" creationId="{37AE7461-725C-CFF5-7B79-C1262A76A957}"/>
          </ac:inkMkLst>
        </pc:ink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9" creationId="{97F6A241-9223-8779-1234-2DAD2E88E4EF}"/>
          </ac:inkMkLst>
        </pc:inkChg>
        <pc:inkChg chg="del">
          <ac:chgData name="Tim Cook" userId="d1c7cfb340f2c7ab" providerId="LiveId" clId="{D2C340A7-B1F4-4E9E-ADFD-B6FCFA9C1590}" dt="2023-03-26T23:30:56.263" v="396" actId="478"/>
          <ac:inkMkLst>
            <pc:docMk/>
            <pc:sldMk cId="1751585905" sldId="466"/>
            <ac:inkMk id="10" creationId="{B7329A26-BDD6-8734-9014-DF4980872363}"/>
          </ac:inkMkLst>
        </pc:inkChg>
        <pc:inkChg chg="del">
          <ac:chgData name="Tim Cook" userId="d1c7cfb340f2c7ab" providerId="LiveId" clId="{D2C340A7-B1F4-4E9E-ADFD-B6FCFA9C1590}" dt="2023-03-26T23:30:55.231" v="395" actId="478"/>
          <ac:inkMkLst>
            <pc:docMk/>
            <pc:sldMk cId="1751585905" sldId="466"/>
            <ac:inkMk id="11" creationId="{3ED0E39C-C5E1-76D9-7637-7A7C80E964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4" creationId="{454B82BE-F661-01D1-0352-179B9AA01A50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5" creationId="{40546058-4993-CEC8-275C-B03C286B2EFF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6" creationId="{D55E6462-9D51-FF28-3751-0B1B70958C7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7" creationId="{766A2039-4755-B64F-3F3F-D5BE8D7BE14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8" creationId="{135CE973-76B0-F4EA-909B-580761DC89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9" creationId="{B50FBAF0-D5EC-6996-A905-9E58463F758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0" creationId="{1F428CC9-CA12-DCCB-3920-92D55BD748D6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1" creationId="{45931273-D57B-C31E-A7EE-DA29ADDB95D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2" creationId="{4CFE9F5F-4D61-2897-AACC-F337E37401A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3" creationId="{9C01E078-5836-E94C-7799-8BC78C538CB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4" creationId="{7153160E-9A90-1CE0-8A99-CC04495E92A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5" creationId="{9F0E2170-ED30-1FD9-01C6-3AC7A28B93D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6" creationId="{2F06DF84-FF55-31E9-DFDB-DC05C089350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7" creationId="{B6CEDE22-6DF8-275B-AC0A-9FF60E436A1D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9" creationId="{93095C45-3B5B-7CD0-81B4-974CC69258AC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0" creationId="{2C22510B-2A46-0D91-F348-F0E941E2313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1" creationId="{86F475B8-763A-B105-75C8-B7EF712D069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2" creationId="{BDD277C9-0612-79C2-EC92-0A0F98AA1549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3" creationId="{B624B404-379D-2CD8-14A3-B5C4298D367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4" creationId="{7CCF1673-40AB-993C-EEE1-6E3FDAE42689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1" creationId="{53EFD506-083E-FAE1-C71D-1CF8C6904087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2" creationId="{6918D6A1-1094-C312-E822-2EAFAA6F33F4}"/>
          </ac:inkMkLst>
        </pc:inkChg>
        <pc:cxnChg chg="add mod">
          <ac:chgData name="Tim Cook" userId="d1c7cfb340f2c7ab" providerId="LiveId" clId="{D2C340A7-B1F4-4E9E-ADFD-B6FCFA9C1590}" dt="2023-03-26T23:32:53.738" v="409"/>
          <ac:cxnSpMkLst>
            <pc:docMk/>
            <pc:sldMk cId="1751585905" sldId="466"/>
            <ac:cxnSpMk id="44" creationId="{5F8E70B7-C543-8451-3F47-D10567C2B2DA}"/>
          </ac:cxnSpMkLst>
        </pc:cxnChg>
        <pc:cxnChg chg="add mod">
          <ac:chgData name="Tim Cook" userId="d1c7cfb340f2c7ab" providerId="LiveId" clId="{D2C340A7-B1F4-4E9E-ADFD-B6FCFA9C1590}" dt="2023-03-26T23:32:59.363" v="411" actId="1076"/>
          <ac:cxnSpMkLst>
            <pc:docMk/>
            <pc:sldMk cId="1751585905" sldId="466"/>
            <ac:cxnSpMk id="45" creationId="{CD15B121-CD3E-67DC-C354-256325E318C8}"/>
          </ac:cxnSpMkLst>
        </pc:cxnChg>
      </pc:sldChg>
      <pc:sldChg chg="addSp delSp modSp new mod">
        <pc:chgData name="Tim Cook" userId="d1c7cfb340f2c7ab" providerId="LiveId" clId="{D2C340A7-B1F4-4E9E-ADFD-B6FCFA9C1590}" dt="2023-03-26T23:37:36.126" v="495" actId="20577"/>
        <pc:sldMkLst>
          <pc:docMk/>
          <pc:sldMk cId="1237977900" sldId="467"/>
        </pc:sldMkLst>
        <pc:spChg chg="mod">
          <ac:chgData name="Tim Cook" userId="d1c7cfb340f2c7ab" providerId="LiveId" clId="{D2C340A7-B1F4-4E9E-ADFD-B6FCFA9C1590}" dt="2023-03-26T23:37:36.126" v="495" actId="20577"/>
          <ac:spMkLst>
            <pc:docMk/>
            <pc:sldMk cId="1237977900" sldId="467"/>
            <ac:spMk id="2" creationId="{72CA6B6C-A6BF-967E-8915-24E43BF096A8}"/>
          </ac:spMkLst>
        </pc:spChg>
        <pc:spChg chg="del">
          <ac:chgData name="Tim Cook" userId="d1c7cfb340f2c7ab" providerId="LiveId" clId="{D2C340A7-B1F4-4E9E-ADFD-B6FCFA9C1590}" dt="2023-03-26T23:19:50.574" v="282" actId="478"/>
          <ac:spMkLst>
            <pc:docMk/>
            <pc:sldMk cId="1237977900" sldId="467"/>
            <ac:spMk id="3" creationId="{FCAB17EB-1809-1DDC-1548-BC12919FA62E}"/>
          </ac:spMkLst>
        </pc:s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4" creationId="{BE33A2A5-CCAF-7A53-9C67-476E4671734E}"/>
          </ac:grpSpMkLst>
        </pc:gr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19" creationId="{09BA3A3A-064E-5CCD-27B6-70D847ACBCB7}"/>
          </ac:grpSpMkLst>
        </pc:grp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5" creationId="{4144D976-9EBF-5D1D-8C73-BD4789A1F8D5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6" creationId="{48D16667-1211-C63B-DA60-F5570BACFBD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7" creationId="{8687846F-0DDB-248E-B433-2AD5059EC79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8" creationId="{C5A3F9FA-F7F0-6EB8-D044-420ACE9A9DF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9" creationId="{423DC447-53BC-A01F-A464-0D0A8E97102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0" creationId="{9BA5F4F9-E384-18AF-C1CA-D24D3D4CE814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1" creationId="{64F89075-05BF-C5AC-3A11-BB89FE559921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2" creationId="{78AD38D8-A8FE-64F3-0093-FCE83CC639B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3" creationId="{A0EE3651-A9A2-7525-FBED-84D02F842E1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4" creationId="{29D3C5F6-5B12-2931-C51D-99BCDD934522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5" creationId="{435137AD-24CC-8136-7D08-2C3181FCA73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6" creationId="{A8823C9A-E2DD-9ECE-0622-D6D5CF5D544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7" creationId="{75C3D3FE-2A5B-9801-5172-A2A4EE927B2C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8" creationId="{A2352983-BAB7-D046-9EF5-315EEB60AED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0" creationId="{18B8E8D1-3277-EEF5-B4D3-0B5FD927CF2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1" creationId="{70DB87C0-6E9A-2955-C665-3FD87E040B4D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2" creationId="{EBC66FD8-6701-8F17-063A-7A8BEA7DFD6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3" creationId="{CD896F2B-EE88-2841-6C6B-44A0B4E52D6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4" creationId="{39B5F9BE-848F-D447-65A1-7DA2D4180E9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5" creationId="{B0F07FAD-C536-5F4B-D169-75FF5D226926}"/>
          </ac:inkMkLst>
        </pc:inkChg>
      </pc:sldChg>
      <pc:sldChg chg="delSp modSp new mod">
        <pc:chgData name="Tim Cook" userId="d1c7cfb340f2c7ab" providerId="LiveId" clId="{D2C340A7-B1F4-4E9E-ADFD-B6FCFA9C1590}" dt="2023-03-26T23:20:11.367" v="336" actId="478"/>
        <pc:sldMkLst>
          <pc:docMk/>
          <pc:sldMk cId="1235306705" sldId="468"/>
        </pc:sldMkLst>
        <pc:spChg chg="mod">
          <ac:chgData name="Tim Cook" userId="d1c7cfb340f2c7ab" providerId="LiveId" clId="{D2C340A7-B1F4-4E9E-ADFD-B6FCFA9C1590}" dt="2023-03-26T23:20:06.302" v="335" actId="20577"/>
          <ac:spMkLst>
            <pc:docMk/>
            <pc:sldMk cId="1235306705" sldId="468"/>
            <ac:spMk id="2" creationId="{7242D19D-D32F-BABF-2C13-8ACCAEB60B2F}"/>
          </ac:spMkLst>
        </pc:spChg>
        <pc:spChg chg="del">
          <ac:chgData name="Tim Cook" userId="d1c7cfb340f2c7ab" providerId="LiveId" clId="{D2C340A7-B1F4-4E9E-ADFD-B6FCFA9C1590}" dt="2023-03-26T23:20:11.367" v="336" actId="478"/>
          <ac:spMkLst>
            <pc:docMk/>
            <pc:sldMk cId="1235306705" sldId="468"/>
            <ac:spMk id="3" creationId="{11A2005F-CECA-3EF9-C952-8389F49F7B4D}"/>
          </ac:spMkLst>
        </pc:spChg>
      </pc:sldChg>
      <pc:sldChg chg="addSp delSp modSp new mod">
        <pc:chgData name="Tim Cook" userId="d1c7cfb340f2c7ab" providerId="LiveId" clId="{D2C340A7-B1F4-4E9E-ADFD-B6FCFA9C1590}" dt="2023-03-26T23:55:18.933" v="675" actId="1076"/>
        <pc:sldMkLst>
          <pc:docMk/>
          <pc:sldMk cId="937315450" sldId="469"/>
        </pc:sldMkLst>
        <pc:spChg chg="mod">
          <ac:chgData name="Tim Cook" userId="d1c7cfb340f2c7ab" providerId="LiveId" clId="{D2C340A7-B1F4-4E9E-ADFD-B6FCFA9C1590}" dt="2023-03-26T23:20:31.239" v="386" actId="20577"/>
          <ac:spMkLst>
            <pc:docMk/>
            <pc:sldMk cId="937315450" sldId="469"/>
            <ac:spMk id="2" creationId="{43E4883E-1690-3B3E-D63A-BA2190299060}"/>
          </ac:spMkLst>
        </pc:s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" creationId="{A3C8D10C-5629-B3F6-921B-97679840628F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4" creationId="{6C528080-4394-A770-5430-D30D33C0A95D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8" creationId="{2EFE1E8B-1EC5-D164-59DB-D21E38A78288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22" creationId="{73E05CAE-0334-06DF-F2DD-806F41AEDD49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1" creationId="{000D899E-F72E-3822-B133-17DD188C9777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5" creationId="{B85741B2-707C-B514-5E8A-AE11F1F2EA91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8" creationId="{06D4A4AE-117C-4EE9-AF76-3DDD7D3F0BB3}"/>
          </ac:grpSpMkLst>
        </pc:grpChg>
        <pc:grpChg chg="mod">
          <ac:chgData name="Tim Cook" userId="d1c7cfb340f2c7ab" providerId="LiveId" clId="{D2C340A7-B1F4-4E9E-ADFD-B6FCFA9C1590}" dt="2023-03-26T23:51:29.372" v="654" actId="1076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6" creationId="{4E0789F7-EB98-7048-BAA1-10DA6085D909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85" creationId="{57E58662-3BAF-0E69-7B25-85F2EBB39CC6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92" creationId="{359FB198-F2CD-46CB-8B54-427692AE9D8C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01" creationId="{7BE35222-BE45-67BF-51D5-3D0372EB55D1}"/>
          </ac:grpSpMkLst>
        </pc:grpChg>
        <pc:grpChg chg="mod">
          <ac:chgData name="Tim Cook" userId="d1c7cfb340f2c7ab" providerId="LiveId" clId="{D2C340A7-B1F4-4E9E-ADFD-B6FCFA9C1590}" dt="2023-03-26T23:51:26.855" v="653" actId="1076"/>
          <ac:grpSpMkLst>
            <pc:docMk/>
            <pc:sldMk cId="937315450" sldId="469"/>
            <ac:grpSpMk id="102" creationId="{9F164C42-C054-2702-6479-2CC45C4C18A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14" creationId="{CCA18C96-9BB0-5937-7CD8-C499025187BA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9" creationId="{761430E7-2FF0-8469-D093-462D707039E0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6" creationId="{94DD1506-2D8E-DD4D-0286-E813D45E2AFD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7" creationId="{5F2235AE-06F0-A197-8E11-01778EC9487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35" creationId="{3CFF905C-3647-FBB2-F809-F9905CA6B4A0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0" creationId="{93190235-AB66-DCFA-C093-2EB5228C8018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9" creationId="{6ABA47B0-2F06-4518-0CB5-03F7C6960CB3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53" creationId="{7B90EB75-A3D7-6097-F110-E34D1503BF83}"/>
          </ac:grpSpMkLst>
        </pc:grp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6" creationId="{2CE83D55-C32F-A91E-1658-E26A86837C1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7" creationId="{041E31D9-9D49-515F-2BAD-9772EE1EE5C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8" creationId="{2B1300CC-5E88-FD1E-D84B-B41FE0FEDC8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9" creationId="{20786448-2B0D-2D82-FCCF-B2ED1F98588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0" creationId="{B96B66F9-A2BB-09E5-DD31-5573620E1F69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1" creationId="{E8B9B7DA-7420-16A8-696B-DE9373F6BE7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2" creationId="{3F8F1039-BDC8-E737-BE6B-C5C2344F1CD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3" creationId="{5DAD2698-C6FA-92A5-B9EA-89AE76AAEEB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5" creationId="{20B5E82D-D193-8F55-06CA-9DC27085420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6" creationId="{EC246CCC-7732-FDCF-54E9-DF842DD832F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7" creationId="{B623C169-470D-275B-049D-70D3C050EC22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9" creationId="{1A94BF17-21FD-CB65-7D9A-E4A387A5D6A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20" creationId="{4EADA3C7-21AF-0B68-2C26-E7E63EECA37D}"/>
          </ac:inkMkLst>
        </pc:inkChg>
        <pc:inkChg chg="add 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21" creationId="{5CF3EB54-E611-4CF7-DF22-1045E42372F9}"/>
          </ac:inkMkLst>
        </pc:inkChg>
        <pc:inkChg chg="mod">
          <ac:chgData name="Tim Cook" userId="d1c7cfb340f2c7ab" providerId="LiveId" clId="{D2C340A7-B1F4-4E9E-ADFD-B6FCFA9C1590}" dt="2023-03-26T23:55:18.933" v="675" actId="1076"/>
          <ac:inkMkLst>
            <pc:docMk/>
            <pc:sldMk cId="937315450" sldId="469"/>
            <ac:inkMk id="22" creationId="{E447C18A-5AB6-6815-8172-6E4B4236023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3" creationId="{212C2979-C4F3-6AF7-FC8B-013DB1F42BF3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4" creationId="{A82F6CE0-9D61-83FD-290E-ED9F9AF25839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5" creationId="{67A8BBFA-70E3-14F4-00A8-C42060D6305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6" creationId="{C6B283B7-37F6-0B9A-FF4E-A7AD3238894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7" creationId="{7139CA9A-14FF-DD55-C414-145FF6C875CA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8" creationId="{17C3485D-6118-13AD-D696-71B62067972E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9" creationId="{4E807477-3267-8212-E69C-3FEE2E59DAF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0" creationId="{517B9C63-02F2-973C-0069-486ECB68AF7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2" creationId="{91455A74-AA08-7DD7-5A2A-05AD206DD9C0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3" creationId="{8D132F53-83FA-684F-1DE8-680FC56A823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4" creationId="{CC0A7725-7BD0-203D-1C8E-E86F1610D412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6" creationId="{D8F439D1-0524-84F9-0356-6B65EA560767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7" creationId="{6A5A429A-827B-E1BE-1572-C9A479F696A5}"/>
          </ac:inkMkLst>
        </pc:inkChg>
        <pc:inkChg chg="add 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38" creationId="{440B2211-D649-1C18-77F2-A9736458CC27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41" creationId="{8B6E83C6-E82D-72EB-4E52-FE28E7ED81FF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2" creationId="{7842648E-AF63-FDC0-CA3E-4F545FA3D0BD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4" creationId="{0BCCAEBC-E068-868D-B2E6-D21F1411A30C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6" creationId="{52196C30-B8BE-8704-BA99-409F3779FC6E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7" creationId="{90443C65-9FA7-4249-4654-B0E772DF7AF4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9" creationId="{9DA2A606-D6FD-EBCB-CCFA-B7DAFCE72F8C}"/>
          </ac:inkMkLst>
        </pc:inkChg>
        <pc:inkChg chg="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07" creationId="{74E4C618-0FE5-3916-4DD3-5C3D7462629E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6" creationId="{6DC3FA97-52C5-3230-D52A-422043F53C31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7" creationId="{533BDBE2-CAEC-FE75-31C3-C0E91AC0C898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8" creationId="{EBC7F7BB-2602-5283-F7B7-C1C35D40FD7D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1" creationId="{4E3F47EF-DD34-0F58-9DEF-7041222F769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2" creationId="{4CF78346-8C96-3101-A68E-06087721AC4F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3" creationId="{9B799AD0-D9E7-8CA4-7A91-3C715EFA4E7B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4" creationId="{EDB45F46-D3A4-9A58-48CA-952E8089E1D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5" creationId="{716D5ACA-70A2-291A-02F9-0C94CC52F4C1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6" creationId="{CDFC642C-4D2C-F214-8825-E043CFD1EBBE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7" creationId="{53C6A424-98D2-71AA-DB8E-9B5018BB0CA9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8" creationId="{A6572884-1DE9-A3F9-C113-9F2309209604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0" creationId="{672D6078-EC45-6AA9-C395-307B2B48C68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1" creationId="{A9B0B3F7-F58F-77F5-FA22-E34633F5CD37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2" creationId="{3C8B9101-EDBF-4421-97EC-87F5158557A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4" creationId="{56228508-9E39-C789-50F4-5068C4FDEC2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5" creationId="{45EAA37F-28A0-D190-CC72-15690878A2E6}"/>
          </ac:inkMkLst>
        </pc:inkChg>
        <pc:inkChg chg="add mod">
          <ac:chgData name="Tim Cook" userId="d1c7cfb340f2c7ab" providerId="LiveId" clId="{D2C340A7-B1F4-4E9E-ADFD-B6FCFA9C1590}" dt="2023-03-26T23:54:25.138" v="667" actId="1076"/>
          <ac:inkMkLst>
            <pc:docMk/>
            <pc:sldMk cId="937315450" sldId="469"/>
            <ac:inkMk id="156" creationId="{A7A4AFED-5BBE-2A32-2C8A-43812709E1A4}"/>
          </ac:inkMkLst>
        </pc:inkChg>
        <pc:cxnChg chg="add mod">
          <ac:chgData name="Tim Cook" userId="d1c7cfb340f2c7ab" providerId="LiveId" clId="{D2C340A7-B1F4-4E9E-ADFD-B6FCFA9C1590}" dt="2023-03-26T23:55:16.056" v="674" actId="1076"/>
          <ac:cxnSpMkLst>
            <pc:docMk/>
            <pc:sldMk cId="937315450" sldId="469"/>
            <ac:cxnSpMk id="39" creationId="{4D6D3BC6-BF66-89DC-8F3B-05FF0B872539}"/>
          </ac:cxnSpMkLst>
        </pc:cxnChg>
      </pc:sldChg>
      <pc:sldChg chg="new del">
        <pc:chgData name="Tim Cook" userId="d1c7cfb340f2c7ab" providerId="LiveId" clId="{D2C340A7-B1F4-4E9E-ADFD-B6FCFA9C1590}" dt="2023-03-26T23:47:32.326" v="639" actId="47"/>
        <pc:sldMkLst>
          <pc:docMk/>
          <pc:sldMk cId="2931058565" sldId="470"/>
        </pc:sldMkLst>
      </pc:sldChg>
      <pc:sldChg chg="delSp modSp new mod">
        <pc:chgData name="Tim Cook" userId="d1c7cfb340f2c7ab" providerId="LiveId" clId="{D2C340A7-B1F4-4E9E-ADFD-B6FCFA9C1590}" dt="2023-03-26T23:34:40.958" v="441" actId="478"/>
        <pc:sldMkLst>
          <pc:docMk/>
          <pc:sldMk cId="4012230917" sldId="471"/>
        </pc:sldMkLst>
        <pc:spChg chg="mod">
          <ac:chgData name="Tim Cook" userId="d1c7cfb340f2c7ab" providerId="LiveId" clId="{D2C340A7-B1F4-4E9E-ADFD-B6FCFA9C1590}" dt="2023-03-26T23:34:38.199" v="440" actId="20577"/>
          <ac:spMkLst>
            <pc:docMk/>
            <pc:sldMk cId="4012230917" sldId="471"/>
            <ac:spMk id="2" creationId="{2CCF63D2-082D-19F3-3223-74985938F58B}"/>
          </ac:spMkLst>
        </pc:spChg>
        <pc:spChg chg="del">
          <ac:chgData name="Tim Cook" userId="d1c7cfb340f2c7ab" providerId="LiveId" clId="{D2C340A7-B1F4-4E9E-ADFD-B6FCFA9C1590}" dt="2023-03-26T23:34:40.958" v="441" actId="478"/>
          <ac:spMkLst>
            <pc:docMk/>
            <pc:sldMk cId="4012230917" sldId="471"/>
            <ac:spMk id="3" creationId="{A88116F6-1BF7-1D3F-0B07-66A5F760BD0E}"/>
          </ac:spMkLst>
        </pc:spChg>
      </pc:sldChg>
      <pc:sldChg chg="addSp delSp modSp new mod">
        <pc:chgData name="Tim Cook" userId="d1c7cfb340f2c7ab" providerId="LiveId" clId="{D2C340A7-B1F4-4E9E-ADFD-B6FCFA9C1590}" dt="2023-03-26T23:39:21.562" v="638"/>
        <pc:sldMkLst>
          <pc:docMk/>
          <pc:sldMk cId="1509069945" sldId="472"/>
        </pc:sldMkLst>
        <pc:spChg chg="mod">
          <ac:chgData name="Tim Cook" userId="d1c7cfb340f2c7ab" providerId="LiveId" clId="{D2C340A7-B1F4-4E9E-ADFD-B6FCFA9C1590}" dt="2023-03-26T23:38:34.982" v="636" actId="20577"/>
          <ac:spMkLst>
            <pc:docMk/>
            <pc:sldMk cId="1509069945" sldId="472"/>
            <ac:spMk id="2" creationId="{E421D4C3-4E96-DA8D-083E-0E6687752DE5}"/>
          </ac:spMkLst>
        </pc:spChg>
        <pc:spChg chg="del">
          <ac:chgData name="Tim Cook" userId="d1c7cfb340f2c7ab" providerId="LiveId" clId="{D2C340A7-B1F4-4E9E-ADFD-B6FCFA9C1590}" dt="2023-03-26T23:38:36.967" v="637" actId="478"/>
          <ac:spMkLst>
            <pc:docMk/>
            <pc:sldMk cId="1509069945" sldId="472"/>
            <ac:spMk id="3" creationId="{85A681BF-8BEC-DF58-0743-3FCF2E1EA199}"/>
          </ac:spMkLst>
        </pc:s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4" creationId="{22837CF2-8AA8-E96A-4524-5727D8AD9D51}"/>
          </ac:grpSpMkLst>
        </pc:gr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19" creationId="{3CB9BF3E-256F-15FF-4C9F-8EB03305D004}"/>
          </ac:grpSpMkLst>
        </pc:grp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5" creationId="{1D6E372C-EE5C-62AC-05FA-5B55C4301772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6" creationId="{94A32239-BDB9-FE76-3890-C541269E3DAD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7" creationId="{B85614CE-90BF-BEC0-DBA7-6FC9CE9375A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8" creationId="{BD2BCBF3-D667-F0EF-FBF9-C024FCAEC2D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9" creationId="{5FAE69D5-D6BB-8773-4BB2-4C2549F7504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0" creationId="{A47A6635-C69B-9DC5-49FC-FA17A8BD287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1" creationId="{3A8F79E5-A5E6-F345-055A-D9B2F4A00BD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2" creationId="{CAEC3411-DAE7-140C-ED45-8B3F6FEB943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3" creationId="{E6B98BCD-0A89-C789-E0AB-747E0D7C99C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4" creationId="{16EA1CC0-9BE7-E1E7-C98F-B314E09852FC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5" creationId="{E7DAD0CD-4A4D-1E3A-C283-69A5C022E7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6" creationId="{81D4C107-989F-EDFD-FF45-D90416FE91C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7" creationId="{F7E70C10-DD7E-F30F-D3B3-ADFC4FFC25F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8" creationId="{E02B3100-C7AF-394B-729E-FCDE63AA9DE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0" creationId="{FCBF05C4-1018-7BFA-B215-A4AF859B8E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1" creationId="{DA363E4E-3BC6-577F-E9EE-2F4EE925371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2" creationId="{F2A2907B-191F-D467-54B8-33CCA2095C1F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3" creationId="{562333E3-9F7C-2CBC-6C62-5C10A1A7ECE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4" creationId="{71BC79DC-8A1A-E260-F46F-3DF89389B33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5" creationId="{4E1D967B-33C6-BB20-42B5-4A9A3B3383BF}"/>
          </ac:inkMkLst>
        </pc:inkChg>
      </pc:sldChg>
    </pc:docChg>
  </pc:docChgLst>
  <pc:docChgLst>
    <pc:chgData name="Tim Cook" userId="d1c7cfb340f2c7ab" providerId="LiveId" clId="{15E03939-4312-4B21-8EC6-3C99ABB1C518}"/>
    <pc:docChg chg="modSld">
      <pc:chgData name="Tim Cook" userId="d1c7cfb340f2c7ab" providerId="LiveId" clId="{15E03939-4312-4B21-8EC6-3C99ABB1C518}" dt="2023-03-01T01:16:27.744" v="865"/>
      <pc:docMkLst>
        <pc:docMk/>
      </pc:docMkLst>
      <pc:sldChg chg="addSp delSp modSp mod">
        <pc:chgData name="Tim Cook" userId="d1c7cfb340f2c7ab" providerId="LiveId" clId="{15E03939-4312-4B21-8EC6-3C99ABB1C518}" dt="2023-03-01T00:41:15.683" v="734"/>
        <pc:sldMkLst>
          <pc:docMk/>
          <pc:sldMk cId="199225765" sldId="427"/>
        </pc:sldMkLst>
        <pc:grpChg chg="mod">
          <ac:chgData name="Tim Cook" userId="d1c7cfb340f2c7ab" providerId="LiveId" clId="{15E03939-4312-4B21-8EC6-3C99ABB1C518}" dt="2023-03-01T00:33:27.438" v="243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15E03939-4312-4B21-8EC6-3C99ABB1C518}" dt="2023-03-01T00:34:06.498" v="267"/>
          <ac:grpSpMkLst>
            <pc:docMk/>
            <pc:sldMk cId="199225765" sldId="427"/>
            <ac:grpSpMk id="30" creationId="{CD00FBF2-CC13-51FC-8ACA-FDB1CAC20783}"/>
          </ac:grpSpMkLst>
        </pc:grpChg>
        <pc:grpChg chg="del mod">
          <ac:chgData name="Tim Cook" userId="d1c7cfb340f2c7ab" providerId="LiveId" clId="{15E03939-4312-4B21-8EC6-3C99ABB1C518}" dt="2023-03-01T00:34:48.201" v="307"/>
          <ac:grpSpMkLst>
            <pc:docMk/>
            <pc:sldMk cId="199225765" sldId="427"/>
            <ac:grpSpMk id="31" creationId="{5B8D0FFC-4EE5-2590-7FE0-487F5BA3F974}"/>
          </ac:grpSpMkLst>
        </pc:grpChg>
        <pc:grpChg chg="mod">
          <ac:chgData name="Tim Cook" userId="d1c7cfb340f2c7ab" providerId="LiveId" clId="{15E03939-4312-4B21-8EC6-3C99ABB1C518}" dt="2023-03-01T00:34:09.851" v="270"/>
          <ac:grpSpMkLst>
            <pc:docMk/>
            <pc:sldMk cId="199225765" sldId="427"/>
            <ac:grpSpMk id="34" creationId="{62C237FD-CEBB-6250-8C11-B167E18E9F94}"/>
          </ac:grpSpMkLst>
        </pc:grpChg>
        <pc:grpChg chg="del mod">
          <ac:chgData name="Tim Cook" userId="d1c7cfb340f2c7ab" providerId="LiveId" clId="{15E03939-4312-4B21-8EC6-3C99ABB1C518}" dt="2023-03-01T00:35:45.788" v="327"/>
          <ac:grpSpMkLst>
            <pc:docMk/>
            <pc:sldMk cId="199225765" sldId="427"/>
            <ac:grpSpMk id="41" creationId="{221F191C-9EC1-D90A-7946-EBE9459C17C1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42" creationId="{18711EF7-B74C-AABC-B629-39C86A4E4E5B}"/>
          </ac:grpSpMkLst>
        </pc:grpChg>
        <pc:grpChg chg="mod">
          <ac:chgData name="Tim Cook" userId="d1c7cfb340f2c7ab" providerId="LiveId" clId="{15E03939-4312-4B21-8EC6-3C99ABB1C518}" dt="2023-03-01T00:34:19.524" v="287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15E03939-4312-4B21-8EC6-3C99ABB1C518}" dt="2023-03-01T00:34:24.013" v="294"/>
          <ac:grpSpMkLst>
            <pc:docMk/>
            <pc:sldMk cId="199225765" sldId="427"/>
            <ac:grpSpMk id="53" creationId="{4E5F1D1A-AC74-B7CE-A524-E9AD46586AA9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61" creationId="{601DE5D9-72EE-DA86-3A3D-36E8054F087E}"/>
          </ac:grpSpMkLst>
        </pc:grpChg>
        <pc:grpChg chg="mod">
          <ac:chgData name="Tim Cook" userId="d1c7cfb340f2c7ab" providerId="LiveId" clId="{15E03939-4312-4B21-8EC6-3C99ABB1C518}" dt="2023-03-01T00:40:32.052" v="678"/>
          <ac:grpSpMkLst>
            <pc:docMk/>
            <pc:sldMk cId="199225765" sldId="427"/>
            <ac:grpSpMk id="61" creationId="{6ABAB8C8-06BC-7B25-6D33-BF742EDB5A9B}"/>
          </ac:grpSpMkLst>
        </pc:grpChg>
        <pc:grpChg chg="del 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67" creationId="{C06775EA-8226-A85B-148F-3C0D49772898}"/>
          </ac:grpSpMkLst>
        </pc:grpChg>
        <pc:grpChg chg="mod">
          <ac:chgData name="Tim Cook" userId="d1c7cfb340f2c7ab" providerId="LiveId" clId="{15E03939-4312-4B21-8EC6-3C99ABB1C518}" dt="2023-03-01T00:36:07.024" v="348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15E03939-4312-4B21-8EC6-3C99ABB1C518}" dt="2023-03-01T00:36:25.393" v="360"/>
          <ac:grpSpMkLst>
            <pc:docMk/>
            <pc:sldMk cId="199225765" sldId="427"/>
            <ac:grpSpMk id="79" creationId="{C4E0F1FB-F6B1-AFA2-3AC5-7592CFA05568}"/>
          </ac:grpSpMkLst>
        </pc:grpChg>
        <pc:grpChg chg="del mod">
          <ac:chgData name="Tim Cook" userId="d1c7cfb340f2c7ab" providerId="LiveId" clId="{15E03939-4312-4B21-8EC6-3C99ABB1C518}" dt="2023-03-01T00:38:46.223" v="598"/>
          <ac:grpSpMkLst>
            <pc:docMk/>
            <pc:sldMk cId="199225765" sldId="427"/>
            <ac:grpSpMk id="84" creationId="{034008E5-E2C8-B125-50CB-8668BACF50F2}"/>
          </ac:grpSpMkLst>
        </pc:grpChg>
        <pc:grpChg chg="mod">
          <ac:chgData name="Tim Cook" userId="d1c7cfb340f2c7ab" providerId="LiveId" clId="{15E03939-4312-4B21-8EC6-3C99ABB1C518}" dt="2023-03-01T00:41:05.795" v="718"/>
          <ac:grpSpMkLst>
            <pc:docMk/>
            <pc:sldMk cId="199225765" sldId="427"/>
            <ac:grpSpMk id="107" creationId="{1FB2CE56-BCA6-DE13-6907-00C52B1817C8}"/>
          </ac:grpSpMkLst>
        </pc:grpChg>
        <pc:grpChg chg="del mod">
          <ac:chgData name="Tim Cook" userId="d1c7cfb340f2c7ab" providerId="LiveId" clId="{15E03939-4312-4B21-8EC6-3C99ABB1C518}" dt="2023-03-01T00:37:13.526" v="390"/>
          <ac:grpSpMkLst>
            <pc:docMk/>
            <pc:sldMk cId="199225765" sldId="427"/>
            <ac:grpSpMk id="107" creationId="{64387499-1209-129C-6039-A2605AC644B2}"/>
          </ac:grpSpMkLst>
        </pc:grpChg>
        <pc:grpChg chg="del mod">
          <ac:chgData name="Tim Cook" userId="d1c7cfb340f2c7ab" providerId="LiveId" clId="{15E03939-4312-4B21-8EC6-3C99ABB1C518}" dt="2023-03-01T00:40:39.278" v="688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15E03939-4312-4B21-8EC6-3C99ABB1C518}" dt="2023-03-01T00:40:28.047" v="672"/>
          <ac:grpSpMkLst>
            <pc:docMk/>
            <pc:sldMk cId="199225765" sldId="427"/>
            <ac:grpSpMk id="109" creationId="{7586A669-D686-9C19-2491-3FF1E790E00B}"/>
          </ac:grpSpMkLst>
        </pc:grpChg>
        <pc:grpChg chg="del mod">
          <ac:chgData name="Tim Cook" userId="d1c7cfb340f2c7ab" providerId="LiveId" clId="{15E03939-4312-4B21-8EC6-3C99ABB1C518}" dt="2023-03-01T00:40:56.109" v="692"/>
          <ac:grpSpMkLst>
            <pc:docMk/>
            <pc:sldMk cId="199225765" sldId="427"/>
            <ac:grpSpMk id="117" creationId="{D1701E0C-21C6-2865-C8FE-068A23772482}"/>
          </ac:grpSpMkLst>
        </pc:grpChg>
        <pc:grpChg chg="del mod">
          <ac:chgData name="Tim Cook" userId="d1c7cfb340f2c7ab" providerId="LiveId" clId="{15E03939-4312-4B21-8EC6-3C99ABB1C518}" dt="2023-03-01T00:40:56.109" v="698"/>
          <ac:grpSpMkLst>
            <pc:docMk/>
            <pc:sldMk cId="199225765" sldId="427"/>
            <ac:grpSpMk id="124" creationId="{F26A61C6-45C9-15DD-BE10-0C505F94DC40}"/>
          </ac:grpSpMkLst>
        </pc:grpChg>
        <pc:grpChg chg="del 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39" creationId="{C81A0329-64E7-1527-FCE8-622D1692C4AA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43" creationId="{E6696FE6-4CF4-5662-EB25-4BFE027B12A9}"/>
          </ac:grpSpMkLst>
        </pc:grpChg>
        <pc:grpChg chg="del 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150" creationId="{F3A9E210-D53E-3EBC-7705-02732D5E27A2}"/>
          </ac:grpSpMkLst>
        </pc:grpChg>
        <pc:grpChg chg="del 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53" creationId="{7D2D23F2-C40E-DEB9-A154-E88FDB5699ED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7" creationId="{61898D34-A93C-E648-3580-5D5FF2DD7BAD}"/>
          </ac:grpSpMkLst>
        </pc:grpChg>
        <pc:grpChg chg="del 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187" creationId="{5CFA9A86-8E02-87D8-2523-00914EB5859E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225" creationId="{1F1AAFFC-E183-1319-450B-73C90F2844E7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53" creationId="{3CDC7411-0839-5D31-B138-9C6E44CC08D9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69" creationId="{8687685F-9F8F-449A-8DD6-1F980062B8E2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0" creationId="{639AD8BC-DA4A-4E94-7EBD-A3EE0564B01E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1" creationId="{3890DC21-A531-FA71-71F0-C8B20FF05FAC}"/>
          </ac:grpSpMkLst>
        </pc:grpChg>
        <pc:grpChg chg="del mod">
          <ac:chgData name="Tim Cook" userId="d1c7cfb340f2c7ab" providerId="LiveId" clId="{15E03939-4312-4B21-8EC6-3C99ABB1C518}" dt="2023-03-01T00:39:16.453" v="632"/>
          <ac:grpSpMkLst>
            <pc:docMk/>
            <pc:sldMk cId="199225765" sldId="427"/>
            <ac:grpSpMk id="277" creationId="{F583DABB-BCD6-2567-BA77-7EA83FD1F7A2}"/>
          </ac:grpSpMkLst>
        </pc:grpChg>
        <pc:grpChg chg="mod">
          <ac:chgData name="Tim Cook" userId="d1c7cfb340f2c7ab" providerId="LiveId" clId="{15E03939-4312-4B21-8EC6-3C99ABB1C518}" dt="2023-03-01T00:38:43.623" v="597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15E03939-4312-4B21-8EC6-3C99ABB1C518}" dt="2023-03-01T00:39:01.678" v="607"/>
          <ac:grpSpMkLst>
            <pc:docMk/>
            <pc:sldMk cId="199225765" sldId="427"/>
            <ac:grpSpMk id="290" creationId="{2EB7F05F-508B-5A00-8842-D1D691792F8F}"/>
          </ac:grpSpMkLst>
        </pc:grpChg>
        <pc:grpChg chg="del mod">
          <ac:chgData name="Tim Cook" userId="d1c7cfb340f2c7ab" providerId="LiveId" clId="{15E03939-4312-4B21-8EC6-3C99ABB1C518}" dt="2023-03-01T00:39:22.889" v="647"/>
          <ac:grpSpMkLst>
            <pc:docMk/>
            <pc:sldMk cId="199225765" sldId="427"/>
            <ac:grpSpMk id="298" creationId="{DD94D518-970F-12EF-9925-C2EECD99C5F9}"/>
          </ac:grpSpMkLst>
        </pc:grpChg>
        <pc:grpChg chg="del 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04" creationId="{5CB38251-FF65-7AB7-B4B8-7B49F884F495}"/>
          </ac:grpSpMkLst>
        </pc:grpChg>
        <pc:grpChg chg="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18" creationId="{E7109249-F87E-EC7C-FF06-B4CAAFA4215E}"/>
          </ac:grpSpMkLst>
        </pc:grpChg>
        <pc:inkChg chg="add del">
          <ac:chgData name="Tim Cook" userId="d1c7cfb340f2c7ab" providerId="LiveId" clId="{15E03939-4312-4B21-8EC6-3C99ABB1C518}" dt="2023-03-01T00:35:34.121" v="310"/>
          <ac:inkMkLst>
            <pc:docMk/>
            <pc:sldMk cId="199225765" sldId="427"/>
            <ac:inkMk id="3" creationId="{3AA9CA6E-5801-4F0E-0065-601C35A50115}"/>
          </ac:inkMkLst>
        </pc:inkChg>
        <pc:inkChg chg="add del">
          <ac:chgData name="Tim Cook" userId="d1c7cfb340f2c7ab" providerId="LiveId" clId="{15E03939-4312-4B21-8EC6-3C99ABB1C518}" dt="2023-03-01T00:39:52.223" v="664"/>
          <ac:inkMkLst>
            <pc:docMk/>
            <pc:sldMk cId="199225765" sldId="427"/>
            <ac:inkMk id="3" creationId="{5BB9E282-D97C-D6B4-E095-875601B2F030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3" creationId="{7538D48B-636C-22AC-23CC-16C456DF6BB9}"/>
          </ac:inkMkLst>
        </pc:inkChg>
        <pc:inkChg chg="add del">
          <ac:chgData name="Tim Cook" userId="d1c7cfb340f2c7ab" providerId="LiveId" clId="{15E03939-4312-4B21-8EC6-3C99ABB1C518}" dt="2023-03-01T00:33:23.674" v="237"/>
          <ac:inkMkLst>
            <pc:docMk/>
            <pc:sldMk cId="199225765" sldId="427"/>
            <ac:inkMk id="3" creationId="{E323516A-FDE9-5851-B7F9-B9160760A318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" creationId="{8A456F71-3308-E4B5-37C7-AF7AA2C9C887}"/>
          </ac:inkMkLst>
        </pc:inkChg>
        <pc:inkChg chg="add del">
          <ac:chgData name="Tim Cook" userId="d1c7cfb340f2c7ab" providerId="LiveId" clId="{15E03939-4312-4B21-8EC6-3C99ABB1C518}" dt="2023-03-01T00:39:56.814" v="666"/>
          <ac:inkMkLst>
            <pc:docMk/>
            <pc:sldMk cId="199225765" sldId="427"/>
            <ac:inkMk id="4" creationId="{8D8E5110-524F-D3C1-0655-58118237DA88}"/>
          </ac:inkMkLst>
        </pc:inkChg>
        <pc:inkChg chg="add del mod">
          <ac:chgData name="Tim Cook" userId="d1c7cfb340f2c7ab" providerId="LiveId" clId="{15E03939-4312-4B21-8EC6-3C99ABB1C518}" dt="2023-03-01T00:35:55.177" v="336"/>
          <ac:inkMkLst>
            <pc:docMk/>
            <pc:sldMk cId="199225765" sldId="427"/>
            <ac:inkMk id="4" creationId="{C995665E-410C-7359-A380-B4EAA146170E}"/>
          </ac:inkMkLst>
        </pc:inkChg>
        <pc:inkChg chg="add del">
          <ac:chgData name="Tim Cook" userId="d1c7cfb340f2c7ab" providerId="LiveId" clId="{15E03939-4312-4B21-8EC6-3C99ABB1C518}" dt="2023-03-01T00:33:23.674" v="236"/>
          <ac:inkMkLst>
            <pc:docMk/>
            <pc:sldMk cId="199225765" sldId="427"/>
            <ac:inkMk id="4" creationId="{D251F474-194D-3F9A-3CB2-AC1872CE03F8}"/>
          </ac:inkMkLst>
        </pc:inkChg>
        <pc:inkChg chg="add del">
          <ac:chgData name="Tim Cook" userId="d1c7cfb340f2c7ab" providerId="LiveId" clId="{15E03939-4312-4B21-8EC6-3C99ABB1C518}" dt="2023-03-01T00:33:23.674" v="238"/>
          <ac:inkMkLst>
            <pc:docMk/>
            <pc:sldMk cId="199225765" sldId="427"/>
            <ac:inkMk id="5" creationId="{2CD452C1-DE94-DD00-15D2-50ACAD9D9C3C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5" creationId="{B42F8567-4FB6-EB94-416D-B20DC24F25C8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6" creationId="{09DF6807-B152-3793-ED01-F8098881F3B5}"/>
          </ac:inkMkLst>
        </pc:inkChg>
        <pc:inkChg chg="add del">
          <ac:chgData name="Tim Cook" userId="d1c7cfb340f2c7ab" providerId="LiveId" clId="{15E03939-4312-4B21-8EC6-3C99ABB1C518}" dt="2023-03-01T00:33:23.674" v="235"/>
          <ac:inkMkLst>
            <pc:docMk/>
            <pc:sldMk cId="199225765" sldId="427"/>
            <ac:inkMk id="6" creationId="{22503E7A-E896-E978-32F8-1A975E22C53C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7" creationId="{C74E180F-7A86-DBB5-1493-3D2BE1F0885B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8" creationId="{67161C33-F36E-2CAE-FE0B-35F9562A4BE0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9" creationId="{282F9685-AFAB-932E-D39F-6E7D52CCD62F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10" creationId="{23B87B3A-4640-7D43-3C91-AEA164474497}"/>
          </ac:inkMkLst>
        </pc:inkChg>
        <pc:inkChg chg="add del">
          <ac:chgData name="Tim Cook" userId="d1c7cfb340f2c7ab" providerId="LiveId" clId="{15E03939-4312-4B21-8EC6-3C99ABB1C518}" dt="2023-03-01T00:33:33.187" v="245"/>
          <ac:inkMkLst>
            <pc:docMk/>
            <pc:sldMk cId="199225765" sldId="427"/>
            <ac:inkMk id="12" creationId="{99C1DCCF-6DC4-F931-7248-ED8D34E72299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2" creationId="{A465EE9D-1C30-6F17-B308-82C64426F3FF}"/>
          </ac:inkMkLst>
        </pc:inkChg>
        <pc:inkChg chg="add">
          <ac:chgData name="Tim Cook" userId="d1c7cfb340f2c7ab" providerId="LiveId" clId="{15E03939-4312-4B21-8EC6-3C99ABB1C518}" dt="2023-03-01T00:40:02.343" v="667" actId="9405"/>
          <ac:inkMkLst>
            <pc:docMk/>
            <pc:sldMk cId="199225765" sldId="427"/>
            <ac:inkMk id="13" creationId="{141B1BBB-B466-3A9A-971B-92AD907318FF}"/>
          </ac:inkMkLst>
        </pc:inkChg>
        <pc:inkChg chg="add del">
          <ac:chgData name="Tim Cook" userId="d1c7cfb340f2c7ab" providerId="LiveId" clId="{15E03939-4312-4B21-8EC6-3C99ABB1C518}" dt="2023-03-01T00:33:37.271" v="247"/>
          <ac:inkMkLst>
            <pc:docMk/>
            <pc:sldMk cId="199225765" sldId="427"/>
            <ac:inkMk id="13" creationId="{B0BD58BF-8F55-4437-99A5-C9777BF63CD8}"/>
          </ac:inkMkLst>
        </pc:inkChg>
        <pc:inkChg chg="add del mod">
          <ac:chgData name="Tim Cook" userId="d1c7cfb340f2c7ab" providerId="LiveId" clId="{15E03939-4312-4B21-8EC6-3C99ABB1C518}" dt="2023-03-01T00:38:57.690" v="602"/>
          <ac:inkMkLst>
            <pc:docMk/>
            <pc:sldMk cId="199225765" sldId="427"/>
            <ac:inkMk id="13" creationId="{DB0A0BAF-5F3E-1B06-E012-55AED295FA71}"/>
          </ac:inkMkLst>
        </pc:inkChg>
        <pc:inkChg chg="add">
          <ac:chgData name="Tim Cook" userId="d1c7cfb340f2c7ab" providerId="LiveId" clId="{15E03939-4312-4B21-8EC6-3C99ABB1C518}" dt="2023-03-01T00:33:40.857" v="248" actId="9405"/>
          <ac:inkMkLst>
            <pc:docMk/>
            <pc:sldMk cId="199225765" sldId="427"/>
            <ac:inkMk id="14" creationId="{D1F903C2-6666-7DCF-5D98-9EF494C3A54D}"/>
          </ac:inkMkLst>
        </pc:inkChg>
        <pc:inkChg chg="add del">
          <ac:chgData name="Tim Cook" userId="d1c7cfb340f2c7ab" providerId="LiveId" clId="{15E03939-4312-4B21-8EC6-3C99ABB1C518}" dt="2023-03-01T00:33:55.215" v="250"/>
          <ac:inkMkLst>
            <pc:docMk/>
            <pc:sldMk cId="199225765" sldId="427"/>
            <ac:inkMk id="15" creationId="{68B8AEBE-C24B-F205-4622-EAAB88610BC4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5" creationId="{C57A92AB-2247-9D4B-7851-1BB62D32E881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6" creationId="{2397CE4B-EDF7-836D-4D9C-9FF5139EC312}"/>
          </ac:inkMkLst>
        </pc:inkChg>
        <pc:inkChg chg="add del">
          <ac:chgData name="Tim Cook" userId="d1c7cfb340f2c7ab" providerId="LiveId" clId="{15E03939-4312-4B21-8EC6-3C99ABB1C518}" dt="2023-03-01T00:34:26.222" v="296"/>
          <ac:inkMkLst>
            <pc:docMk/>
            <pc:sldMk cId="199225765" sldId="427"/>
            <ac:inkMk id="16" creationId="{CF40850C-DEF7-16A4-DC67-B3A0CBAFC2F0}"/>
          </ac:inkMkLst>
        </pc:inkChg>
        <pc:inkChg chg="add del mod">
          <ac:chgData name="Tim Cook" userId="d1c7cfb340f2c7ab" providerId="LiveId" clId="{15E03939-4312-4B21-8EC6-3C99ABB1C518}" dt="2023-03-01T00:34:48.201" v="302"/>
          <ac:inkMkLst>
            <pc:docMk/>
            <pc:sldMk cId="199225765" sldId="427"/>
            <ac:inkMk id="17" creationId="{1C958E13-ADD7-49A1-0400-7A2E194BC16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7" creationId="{63A2595F-7934-E18A-944B-9BF8C1FC68F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8" creationId="{049597EA-DFB0-5088-6597-49B98AF7DF29}"/>
          </ac:inkMkLst>
        </pc:inkChg>
        <pc:inkChg chg="add del mod">
          <ac:chgData name="Tim Cook" userId="d1c7cfb340f2c7ab" providerId="LiveId" clId="{15E03939-4312-4B21-8EC6-3C99ABB1C518}" dt="2023-03-01T00:34:48.201" v="307"/>
          <ac:inkMkLst>
            <pc:docMk/>
            <pc:sldMk cId="199225765" sldId="427"/>
            <ac:inkMk id="18" creationId="{5242A2DE-C100-1B11-F15D-414213C709F7}"/>
          </ac:inkMkLst>
        </pc:inkChg>
        <pc:inkChg chg="add del mod">
          <ac:chgData name="Tim Cook" userId="d1c7cfb340f2c7ab" providerId="LiveId" clId="{15E03939-4312-4B21-8EC6-3C99ABB1C518}" dt="2023-03-01T00:34:48.201" v="305"/>
          <ac:inkMkLst>
            <pc:docMk/>
            <pc:sldMk cId="199225765" sldId="427"/>
            <ac:inkMk id="19" creationId="{010AA9CD-BC10-C602-F2F1-EF6CAE4B34B1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9" creationId="{F26AD66C-9203-98A6-9401-72EE92C5B54C}"/>
          </ac:inkMkLst>
        </pc:inkChg>
        <pc:inkChg chg="add del mod">
          <ac:chgData name="Tim Cook" userId="d1c7cfb340f2c7ab" providerId="LiveId" clId="{15E03939-4312-4B21-8EC6-3C99ABB1C518}" dt="2023-03-01T00:34:48.201" v="308"/>
          <ac:inkMkLst>
            <pc:docMk/>
            <pc:sldMk cId="199225765" sldId="427"/>
            <ac:inkMk id="20" creationId="{01F39C65-EB08-FED1-0391-E74D3B5A644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0" creationId="{9B9B25EB-2BBE-1C10-DC8E-944138D193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1" creationId="{166CD382-7D30-C1DA-5FF8-ED6192AAE364}"/>
          </ac:inkMkLst>
        </pc:inkChg>
        <pc:inkChg chg="add del mod">
          <ac:chgData name="Tim Cook" userId="d1c7cfb340f2c7ab" providerId="LiveId" clId="{15E03939-4312-4B21-8EC6-3C99ABB1C518}" dt="2023-03-01T00:34:48.201" v="306"/>
          <ac:inkMkLst>
            <pc:docMk/>
            <pc:sldMk cId="199225765" sldId="427"/>
            <ac:inkMk id="21" creationId="{6F0CC15E-5816-B06F-3026-517374C3516B}"/>
          </ac:inkMkLst>
        </pc:inkChg>
        <pc:inkChg chg="add del mod">
          <ac:chgData name="Tim Cook" userId="d1c7cfb340f2c7ab" providerId="LiveId" clId="{15E03939-4312-4B21-8EC6-3C99ABB1C518}" dt="2023-03-01T00:34:48.201" v="303"/>
          <ac:inkMkLst>
            <pc:docMk/>
            <pc:sldMk cId="199225765" sldId="427"/>
            <ac:inkMk id="22" creationId="{BC529C4E-374D-8A29-0C45-2546E9B829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2" creationId="{CA7AA721-4582-75C5-CA29-CAEAF0D81CD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3" creationId="{73E9E45A-531E-0A76-3076-E045E3622177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4" creationId="{76751DD9-FC8A-16E6-DB68-2FBCFC92EF41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5" creationId="{D469541B-F2D5-FDE8-67D2-9E3F9B919DE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6" creationId="{13577F56-C28D-D6E9-BCEE-9298FC7ADC04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7" creationId="{0A386F69-2E87-4C6D-8263-71901B6DC354}"/>
          </ac:inkMkLst>
        </pc:inkChg>
        <pc:inkChg chg="add del">
          <ac:chgData name="Tim Cook" userId="d1c7cfb340f2c7ab" providerId="LiveId" clId="{15E03939-4312-4B21-8EC6-3C99ABB1C518}" dt="2023-03-01T00:34:06.251" v="266"/>
          <ac:inkMkLst>
            <pc:docMk/>
            <pc:sldMk cId="199225765" sldId="427"/>
            <ac:inkMk id="28" creationId="{5F20D46C-1741-9210-40E5-70F2BF49390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8" creationId="{F4684819-970A-E940-3A08-FA1EE68FCD55}"/>
          </ac:inkMkLst>
        </pc:inkChg>
        <pc:inkChg chg="add del">
          <ac:chgData name="Tim Cook" userId="d1c7cfb340f2c7ab" providerId="LiveId" clId="{15E03939-4312-4B21-8EC6-3C99ABB1C518}" dt="2023-03-01T00:34:06.251" v="265"/>
          <ac:inkMkLst>
            <pc:docMk/>
            <pc:sldMk cId="199225765" sldId="427"/>
            <ac:inkMk id="29" creationId="{2F557368-EA20-7340-D48D-10133262366D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9" creationId="{768E15D9-EF2B-D59C-381D-4FE06B76E659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31" creationId="{15301A6F-C429-C950-041B-0A3043F32C27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2" creationId="{52098E28-30C5-2BFB-CC2F-6F3B212B1001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3" creationId="{DAD24790-32F2-0F41-45BD-4DA937E4D0F6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5" creationId="{A0A28F97-A287-3127-2AE2-ECF895A0840C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6" creationId="{8916B0C3-F518-69C0-17AE-6DE2E748A4FE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7" creationId="{2858F180-409A-4AD2-B8AE-608BC8D344B5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8" creationId="{5960E429-A60F-62AF-E03A-0ADE1286E2B0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9" creationId="{102E37ED-03D0-F093-3FB9-8366973C2D6A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0" creationId="{61EE9D07-0BA5-072B-C77A-286551314E31}"/>
          </ac:inkMkLst>
        </pc:inkChg>
        <pc:inkChg chg="add del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1" creationId="{00B62098-6362-BFB9-AF61-CEC7BC207815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1" creationId="{823F9B9E-28A9-463A-5E7F-B4F2C63D2AD2}"/>
          </ac:inkMkLst>
        </pc:inkChg>
        <pc:inkChg chg="add del">
          <ac:chgData name="Tim Cook" userId="d1c7cfb340f2c7ab" providerId="LiveId" clId="{15E03939-4312-4B21-8EC6-3C99ABB1C518}" dt="2023-03-01T00:34:16.265" v="283"/>
          <ac:inkMkLst>
            <pc:docMk/>
            <pc:sldMk cId="199225765" sldId="427"/>
            <ac:inkMk id="42" creationId="{0C29DA42-4DCF-C519-227E-B8E039DF715A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2" creationId="{D6764BAC-19D6-C6B3-75B4-2060EF65F503}"/>
          </ac:inkMkLst>
        </pc:inkChg>
        <pc:inkChg chg="add del">
          <ac:chgData name="Tim Cook" userId="d1c7cfb340f2c7ab" providerId="LiveId" clId="{15E03939-4312-4B21-8EC6-3C99ABB1C518}" dt="2023-03-01T00:34:16.265" v="284"/>
          <ac:inkMkLst>
            <pc:docMk/>
            <pc:sldMk cId="199225765" sldId="427"/>
            <ac:inkMk id="43" creationId="{7A303AEB-4D1F-ECD1-B01B-F8425991A1CB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3" creationId="{BB8D8167-F062-211D-7AB3-DE8C341FA3D2}"/>
          </ac:inkMkLst>
        </pc:inkChg>
        <pc:inkChg chg="add del">
          <ac:chgData name="Tim Cook" userId="d1c7cfb340f2c7ab" providerId="LiveId" clId="{15E03939-4312-4B21-8EC6-3C99ABB1C518}" dt="2023-03-01T00:34:16.265" v="282"/>
          <ac:inkMkLst>
            <pc:docMk/>
            <pc:sldMk cId="199225765" sldId="427"/>
            <ac:inkMk id="44" creationId="{23E16D12-F43E-E623-4F5D-8925E8717B2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4" creationId="{3A9B97C2-8F36-DADF-6013-1F70A5297DF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5" creationId="{183BF0F2-AF9E-5E90-9F9D-75860D72282F}"/>
          </ac:inkMkLst>
        </pc:inkChg>
        <pc:inkChg chg="add del">
          <ac:chgData name="Tim Cook" userId="d1c7cfb340f2c7ab" providerId="LiveId" clId="{15E03939-4312-4B21-8EC6-3C99ABB1C518}" dt="2023-03-01T00:34:17.662" v="286"/>
          <ac:inkMkLst>
            <pc:docMk/>
            <pc:sldMk cId="199225765" sldId="427"/>
            <ac:inkMk id="45" creationId="{B99A7E99-B8C8-A8DA-A043-DCB37841C009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7" creationId="{66AAFD69-1ECC-7635-3E4F-3AC4AD96BA18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8" creationId="{9C2A0BE0-0178-5C93-8908-7C63FAFF73B3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9" creationId="{87F93EB4-0650-8AB7-E506-AF02764178C0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0" creationId="{D1A7180C-7DAB-FAB4-2D19-816F473A9B5A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1" creationId="{6211B85B-E0C0-7715-9CC5-B180CF06973A}"/>
          </ac:inkMkLst>
        </pc:inkChg>
        <pc:inkChg chg="add">
          <ac:chgData name="Tim Cook" userId="d1c7cfb340f2c7ab" providerId="LiveId" clId="{15E03939-4312-4B21-8EC6-3C99ABB1C518}" dt="2023-03-01T00:34:23.088" v="293" actId="9405"/>
          <ac:inkMkLst>
            <pc:docMk/>
            <pc:sldMk cId="199225765" sldId="427"/>
            <ac:inkMk id="52" creationId="{5C6667E0-9B6D-1E62-D7CB-FCFA5C837498}"/>
          </ac:inkMkLst>
        </pc:inkChg>
        <pc:inkChg chg="add del">
          <ac:chgData name="Tim Cook" userId="d1c7cfb340f2c7ab" providerId="LiveId" clId="{15E03939-4312-4B21-8EC6-3C99ABB1C518}" dt="2023-03-01T00:34:26.222" v="297"/>
          <ac:inkMkLst>
            <pc:docMk/>
            <pc:sldMk cId="199225765" sldId="427"/>
            <ac:inkMk id="54" creationId="{5D6B8A87-F830-31E1-DA1E-E07F218FDAB3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54" creationId="{6B73C6E8-4C8D-911E-3E08-9D68709E80CE}"/>
          </ac:inkMkLst>
        </pc:inkChg>
        <pc:inkChg chg="add del mod">
          <ac:chgData name="Tim Cook" userId="d1c7cfb340f2c7ab" providerId="LiveId" clId="{15E03939-4312-4B21-8EC6-3C99ABB1C518}" dt="2023-03-01T00:36:02.242" v="343"/>
          <ac:inkMkLst>
            <pc:docMk/>
            <pc:sldMk cId="199225765" sldId="427"/>
            <ac:inkMk id="54" creationId="{847DC4FF-236F-84A9-29F4-5AA0811E15CF}"/>
          </ac:inkMkLst>
        </pc:inkChg>
        <pc:inkChg chg="add del">
          <ac:chgData name="Tim Cook" userId="d1c7cfb340f2c7ab" providerId="LiveId" clId="{15E03939-4312-4B21-8EC6-3C99ABB1C518}" dt="2023-03-01T00:40:39.278" v="682"/>
          <ac:inkMkLst>
            <pc:docMk/>
            <pc:sldMk cId="199225765" sldId="427"/>
            <ac:inkMk id="55" creationId="{60DF8361-59A0-1455-8D0D-F46D084FF562}"/>
          </ac:inkMkLst>
        </pc:inkChg>
        <pc:inkChg chg="add del">
          <ac:chgData name="Tim Cook" userId="d1c7cfb340f2c7ab" providerId="LiveId" clId="{15E03939-4312-4B21-8EC6-3C99ABB1C518}" dt="2023-03-01T00:34:48.201" v="304"/>
          <ac:inkMkLst>
            <pc:docMk/>
            <pc:sldMk cId="199225765" sldId="427"/>
            <ac:inkMk id="56" creationId="{3A8BFD6E-8241-1B19-B7EB-68455C23FEA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6" creationId="{5E58BBDF-DDF7-B13F-F999-FFE264E85850}"/>
          </ac:inkMkLst>
        </pc:inkChg>
        <pc:inkChg chg="add del">
          <ac:chgData name="Tim Cook" userId="d1c7cfb340f2c7ab" providerId="LiveId" clId="{15E03939-4312-4B21-8EC6-3C99ABB1C518}" dt="2023-03-01T00:40:37.008" v="679"/>
          <ac:inkMkLst>
            <pc:docMk/>
            <pc:sldMk cId="199225765" sldId="427"/>
            <ac:inkMk id="57" creationId="{0EE7CF48-1691-6A81-36F0-517A107AC330}"/>
          </ac:inkMkLst>
        </pc:inkChg>
        <pc:inkChg chg="add">
          <ac:chgData name="Tim Cook" userId="d1c7cfb340f2c7ab" providerId="LiveId" clId="{15E03939-4312-4B21-8EC6-3C99ABB1C518}" dt="2023-03-01T00:34:34.166" v="301" actId="9405"/>
          <ac:inkMkLst>
            <pc:docMk/>
            <pc:sldMk cId="199225765" sldId="427"/>
            <ac:inkMk id="58" creationId="{B458B170-D365-05BD-183D-2216363120A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9" creationId="{F4EB626D-C51D-BE75-61D3-5E760D187C5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60" creationId="{3108E7C7-0E40-843D-926B-AB172E63F0CF}"/>
          </ac:inkMkLst>
        </pc:inkChg>
        <pc:inkChg chg="add del">
          <ac:chgData name="Tim Cook" userId="d1c7cfb340f2c7ab" providerId="LiveId" clId="{15E03939-4312-4B21-8EC6-3C99ABB1C518}" dt="2023-03-01T00:40:52.679" v="691"/>
          <ac:inkMkLst>
            <pc:docMk/>
            <pc:sldMk cId="199225765" sldId="427"/>
            <ac:inkMk id="62" creationId="{1DF1A50C-31F4-D029-8D9B-06DAD2F67036}"/>
          </ac:inkMkLst>
        </pc:inkChg>
        <pc:inkChg chg="add del mod">
          <ac:chgData name="Tim Cook" userId="d1c7cfb340f2c7ab" providerId="LiveId" clId="{15E03939-4312-4B21-8EC6-3C99ABB1C518}" dt="2023-03-01T00:39:38.082" v="662"/>
          <ac:inkMkLst>
            <pc:docMk/>
            <pc:sldMk cId="199225765" sldId="427"/>
            <ac:inkMk id="62" creationId="{E2A89346-0929-95F4-0F9F-AEA1F8FCCE28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3" creationId="{BAB2D94F-EC19-2F14-000D-B342D0B55B94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4" creationId="{D0784541-40DE-E60A-FD00-9C2230C97F3C}"/>
          </ac:inkMkLst>
        </pc:inkChg>
        <pc:inkChg chg="add del mod">
          <ac:chgData name="Tim Cook" userId="d1c7cfb340f2c7ab" providerId="LiveId" clId="{15E03939-4312-4B21-8EC6-3C99ABB1C518}" dt="2023-03-01T00:36:12.136" v="349"/>
          <ac:inkMkLst>
            <pc:docMk/>
            <pc:sldMk cId="199225765" sldId="427"/>
            <ac:inkMk id="65" creationId="{08FF86FD-EA24-DB9B-5007-4C522BE63C31}"/>
          </ac:inkMkLst>
        </pc:inkChg>
        <pc:inkChg chg="add del">
          <ac:chgData name="Tim Cook" userId="d1c7cfb340f2c7ab" providerId="LiveId" clId="{15E03939-4312-4B21-8EC6-3C99ABB1C518}" dt="2023-03-01T00:40:59.833" v="703"/>
          <ac:inkMkLst>
            <pc:docMk/>
            <pc:sldMk cId="199225765" sldId="427"/>
            <ac:inkMk id="65" creationId="{53306B09-FB3C-284D-0831-7F9881C69F5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6" creationId="{A25704EC-0D94-1E9C-D49A-447D0ECA57A6}"/>
          </ac:inkMkLst>
        </pc:inkChg>
        <pc:inkChg chg="add del">
          <ac:chgData name="Tim Cook" userId="d1c7cfb340f2c7ab" providerId="LiveId" clId="{15E03939-4312-4B21-8EC6-3C99ABB1C518}" dt="2023-03-01T00:40:59.833" v="704"/>
          <ac:inkMkLst>
            <pc:docMk/>
            <pc:sldMk cId="199225765" sldId="427"/>
            <ac:inkMk id="67" creationId="{5834F6A7-F777-9CC3-07AF-519A88A8491C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8" creationId="{CFE18130-59D3-5917-5BFE-9C5CA9F8549B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9" creationId="{7A1F2820-1C58-BF6E-6730-4B109E2BB759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0" creationId="{DC154426-7113-5355-2B43-75DE72F16B92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1" creationId="{068D7CB6-2566-BD4B-AC54-D04646F9232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73" creationId="{609F0AEF-BAE5-2FBD-C185-C51DBCCB5A66}"/>
          </ac:inkMkLst>
        </pc:inkChg>
        <pc:inkChg chg="add">
          <ac:chgData name="Tim Cook" userId="d1c7cfb340f2c7ab" providerId="LiveId" clId="{15E03939-4312-4B21-8EC6-3C99ABB1C518}" dt="2023-03-01T00:40:58.578" v="702" actId="9405"/>
          <ac:inkMkLst>
            <pc:docMk/>
            <pc:sldMk cId="199225765" sldId="427"/>
            <ac:inkMk id="75" creationId="{4BD6C436-0487-F4DE-E464-2EC217AD0D94}"/>
          </ac:inkMkLst>
        </pc:inkChg>
        <pc:inkChg chg="add del">
          <ac:chgData name="Tim Cook" userId="d1c7cfb340f2c7ab" providerId="LiveId" clId="{15E03939-4312-4B21-8EC6-3C99ABB1C518}" dt="2023-03-01T00:36:18.730" v="354"/>
          <ac:inkMkLst>
            <pc:docMk/>
            <pc:sldMk cId="199225765" sldId="427"/>
            <ac:inkMk id="75" creationId="{8375B4D0-FACC-2178-DD44-5DF0EBA723D6}"/>
          </ac:inkMkLst>
        </pc:inkChg>
        <pc:inkChg chg="add del">
          <ac:chgData name="Tim Cook" userId="d1c7cfb340f2c7ab" providerId="LiveId" clId="{15E03939-4312-4B21-8EC6-3C99ABB1C518}" dt="2023-03-01T00:36:18.730" v="355"/>
          <ac:inkMkLst>
            <pc:docMk/>
            <pc:sldMk cId="199225765" sldId="427"/>
            <ac:inkMk id="76" creationId="{137CA27E-6A0B-2294-3F12-CFF3B8467C0F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6" creationId="{C455D6C7-E990-2175-6EFF-4341E74582AC}"/>
          </ac:inkMkLst>
        </pc:inkChg>
        <pc:inkChg chg="add del">
          <ac:chgData name="Tim Cook" userId="d1c7cfb340f2c7ab" providerId="LiveId" clId="{15E03939-4312-4B21-8EC6-3C99ABB1C518}" dt="2023-03-01T00:36:21.566" v="357"/>
          <ac:inkMkLst>
            <pc:docMk/>
            <pc:sldMk cId="199225765" sldId="427"/>
            <ac:inkMk id="77" creationId="{0CDF918F-6267-40A1-4EB0-BD8C87745C9A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7" creationId="{302A7B13-656C-790C-78E8-D53E2E07DC20}"/>
          </ac:inkMkLst>
        </pc:inkChg>
        <pc:inkChg chg="add del mod">
          <ac:chgData name="Tim Cook" userId="d1c7cfb340f2c7ab" providerId="LiveId" clId="{15E03939-4312-4B21-8EC6-3C99ABB1C518}" dt="2023-03-01T00:36:25.393" v="360"/>
          <ac:inkMkLst>
            <pc:docMk/>
            <pc:sldMk cId="199225765" sldId="427"/>
            <ac:inkMk id="78" creationId="{0F9119F1-2674-42E5-A3B6-FF3265720403}"/>
          </ac:inkMkLst>
        </pc:inkChg>
        <pc:inkChg chg="add">
          <ac:chgData name="Tim Cook" userId="d1c7cfb340f2c7ab" providerId="LiveId" clId="{15E03939-4312-4B21-8EC6-3C99ABB1C518}" dt="2023-03-01T00:41:02.334" v="707" actId="9405"/>
          <ac:inkMkLst>
            <pc:docMk/>
            <pc:sldMk cId="199225765" sldId="427"/>
            <ac:inkMk id="78" creationId="{9A851395-DFBC-0175-5BD5-2BAE4CA8C9C4}"/>
          </ac:inkMkLst>
        </pc:inkChg>
        <pc:inkChg chg="add del">
          <ac:chgData name="Tim Cook" userId="d1c7cfb340f2c7ab" providerId="LiveId" clId="{15E03939-4312-4B21-8EC6-3C99ABB1C518}" dt="2023-03-01T00:36:28.872" v="362"/>
          <ac:inkMkLst>
            <pc:docMk/>
            <pc:sldMk cId="199225765" sldId="427"/>
            <ac:inkMk id="80" creationId="{BD8CAC26-D6A5-6E41-A507-8A6DC4BE754B}"/>
          </ac:inkMkLst>
        </pc:inkChg>
        <pc:inkChg chg="add del">
          <ac:chgData name="Tim Cook" userId="d1c7cfb340f2c7ab" providerId="LiveId" clId="{15E03939-4312-4B21-8EC6-3C99ABB1C518}" dt="2023-03-01T00:41:05.501" v="714"/>
          <ac:inkMkLst>
            <pc:docMk/>
            <pc:sldMk cId="199225765" sldId="427"/>
            <ac:inkMk id="80" creationId="{D98A2D44-6AC8-EB8D-8F41-47CA43E39D3E}"/>
          </ac:inkMkLst>
        </pc:inkChg>
        <pc:inkChg chg="add del">
          <ac:chgData name="Tim Cook" userId="d1c7cfb340f2c7ab" providerId="LiveId" clId="{15E03939-4312-4B21-8EC6-3C99ABB1C518}" dt="2023-03-01T00:36:37.023" v="364"/>
          <ac:inkMkLst>
            <pc:docMk/>
            <pc:sldMk cId="199225765" sldId="427"/>
            <ac:inkMk id="81" creationId="{388633F3-9BB6-EC19-AA02-EBEC42CFEE22}"/>
          </ac:inkMkLst>
        </pc:inkChg>
        <pc:inkChg chg="add del">
          <ac:chgData name="Tim Cook" userId="d1c7cfb340f2c7ab" providerId="LiveId" clId="{15E03939-4312-4B21-8EC6-3C99ABB1C518}" dt="2023-03-01T00:41:05.501" v="716"/>
          <ac:inkMkLst>
            <pc:docMk/>
            <pc:sldMk cId="199225765" sldId="427"/>
            <ac:inkMk id="81" creationId="{568B2DEE-ADBA-AE70-792B-EAB1010EAFFA}"/>
          </ac:inkMkLst>
        </pc:inkChg>
        <pc:inkChg chg="add del">
          <ac:chgData name="Tim Cook" userId="d1c7cfb340f2c7ab" providerId="LiveId" clId="{15E03939-4312-4B21-8EC6-3C99ABB1C518}" dt="2023-03-01T00:41:05.501" v="713"/>
          <ac:inkMkLst>
            <pc:docMk/>
            <pc:sldMk cId="199225765" sldId="427"/>
            <ac:inkMk id="82" creationId="{3BF6D0BF-81D6-7280-6D9C-A69E8F12715B}"/>
          </ac:inkMkLst>
        </pc:inkChg>
        <pc:inkChg chg="add del mod">
          <ac:chgData name="Tim Cook" userId="d1c7cfb340f2c7ab" providerId="LiveId" clId="{15E03939-4312-4B21-8EC6-3C99ABB1C518}" dt="2023-03-01T00:38:46.231" v="599"/>
          <ac:inkMkLst>
            <pc:docMk/>
            <pc:sldMk cId="199225765" sldId="427"/>
            <ac:inkMk id="82" creationId="{8946D8ED-AF37-AB1B-B7F3-C79134C5DAD6}"/>
          </ac:inkMkLst>
        </pc:inkChg>
        <pc:inkChg chg="add del">
          <ac:chgData name="Tim Cook" userId="d1c7cfb340f2c7ab" providerId="LiveId" clId="{15E03939-4312-4B21-8EC6-3C99ABB1C518}" dt="2023-03-01T00:41:05.501" v="715"/>
          <ac:inkMkLst>
            <pc:docMk/>
            <pc:sldMk cId="199225765" sldId="427"/>
            <ac:inkMk id="83" creationId="{22A61993-DA2F-8E13-007A-44ECACFC630A}"/>
          </ac:inkMkLst>
        </pc:inkChg>
        <pc:inkChg chg="add del mod">
          <ac:chgData name="Tim Cook" userId="d1c7cfb340f2c7ab" providerId="LiveId" clId="{15E03939-4312-4B21-8EC6-3C99ABB1C518}" dt="2023-03-01T00:38:46.223" v="598"/>
          <ac:inkMkLst>
            <pc:docMk/>
            <pc:sldMk cId="199225765" sldId="427"/>
            <ac:inkMk id="83" creationId="{A8A1A0AA-9E08-6C0A-2469-9EE8F0E47BE3}"/>
          </ac:inkMkLst>
        </pc:inkChg>
        <pc:inkChg chg="add del">
          <ac:chgData name="Tim Cook" userId="d1c7cfb340f2c7ab" providerId="LiveId" clId="{15E03939-4312-4B21-8EC6-3C99ABB1C518}" dt="2023-03-01T00:41:05.501" v="717"/>
          <ac:inkMkLst>
            <pc:docMk/>
            <pc:sldMk cId="199225765" sldId="427"/>
            <ac:inkMk id="84" creationId="{8C3BFF42-3D6A-0D84-8279-F02307DBE1AA}"/>
          </ac:inkMkLst>
        </pc:inkChg>
        <pc:inkChg chg="add">
          <ac:chgData name="Tim Cook" userId="d1c7cfb340f2c7ab" providerId="LiveId" clId="{15E03939-4312-4B21-8EC6-3C99ABB1C518}" dt="2023-03-01T00:36:41.600" v="368" actId="9405"/>
          <ac:inkMkLst>
            <pc:docMk/>
            <pc:sldMk cId="199225765" sldId="427"/>
            <ac:inkMk id="85" creationId="{6D66552E-F0B0-FCE9-A3D2-A87C9A2506D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86" creationId="{455DC9F2-544C-F6F5-0645-25EC3F68E25E}"/>
          </ac:inkMkLst>
        </pc:inkChg>
        <pc:inkChg chg="add">
          <ac:chgData name="Tim Cook" userId="d1c7cfb340f2c7ab" providerId="LiveId" clId="{15E03939-4312-4B21-8EC6-3C99ABB1C518}" dt="2023-03-01T00:36:45.434" v="370" actId="9405"/>
          <ac:inkMkLst>
            <pc:docMk/>
            <pc:sldMk cId="199225765" sldId="427"/>
            <ac:inkMk id="87" creationId="{237CA9F6-18D9-E779-4EF9-1FCD145DE6FB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8" creationId="{F0886C16-4A11-5ABE-B2D9-B42542710637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9" creationId="{CFB969DD-BCAD-1C7F-36F8-78AF6A47FD13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0" creationId="{62EBB71D-EBBF-2D35-59D4-874186DEC729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1" creationId="{4896509B-F34E-077E-1CEE-AC37E469965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2" creationId="{6A4902B7-6D00-D596-628F-5F1D5516FFBB}"/>
          </ac:inkMkLst>
        </pc:inkChg>
        <pc:inkChg chg="add del mod">
          <ac:chgData name="Tim Cook" userId="d1c7cfb340f2c7ab" providerId="LiveId" clId="{15E03939-4312-4B21-8EC6-3C99ABB1C518}" dt="2023-03-01T00:40:26.631" v="669"/>
          <ac:inkMkLst>
            <pc:docMk/>
            <pc:sldMk cId="199225765" sldId="427"/>
            <ac:inkMk id="93" creationId="{193E9BD2-FEF6-A99B-F909-104735FEF06F}"/>
          </ac:inkMkLst>
        </pc:inkChg>
        <pc:inkChg chg="add del mod">
          <ac:chgData name="Tim Cook" userId="d1c7cfb340f2c7ab" providerId="LiveId" clId="{15E03939-4312-4B21-8EC6-3C99ABB1C518}" dt="2023-03-01T00:40:28.047" v="671"/>
          <ac:inkMkLst>
            <pc:docMk/>
            <pc:sldMk cId="199225765" sldId="427"/>
            <ac:inkMk id="94" creationId="{99BCD9DA-B432-AF66-B1A5-0B135937A944}"/>
          </ac:inkMkLst>
        </pc:inkChg>
        <pc:inkChg chg="add del mod">
          <ac:chgData name="Tim Cook" userId="d1c7cfb340f2c7ab" providerId="LiveId" clId="{15E03939-4312-4B21-8EC6-3C99ABB1C518}" dt="2023-03-01T00:40:26.631" v="668"/>
          <ac:inkMkLst>
            <pc:docMk/>
            <pc:sldMk cId="199225765" sldId="427"/>
            <ac:inkMk id="95" creationId="{4953CB86-3FE9-8C36-D7E7-4946347ED278}"/>
          </ac:inkMkLst>
        </pc:inkChg>
        <pc:inkChg chg="add del">
          <ac:chgData name="Tim Cook" userId="d1c7cfb340f2c7ab" providerId="LiveId" clId="{15E03939-4312-4B21-8EC6-3C99ABB1C518}" dt="2023-03-01T00:40:39.278" v="686"/>
          <ac:inkMkLst>
            <pc:docMk/>
            <pc:sldMk cId="199225765" sldId="427"/>
            <ac:inkMk id="96" creationId="{76AAE0F7-9EE3-ED17-76F2-D26FC7DF63DC}"/>
          </ac:inkMkLst>
        </pc:inkChg>
        <pc:inkChg chg="add del mod">
          <ac:chgData name="Tim Cook" userId="d1c7cfb340f2c7ab" providerId="LiveId" clId="{15E03939-4312-4B21-8EC6-3C99ABB1C518}" dt="2023-03-01T00:40:39.278" v="681"/>
          <ac:inkMkLst>
            <pc:docMk/>
            <pc:sldMk cId="199225765" sldId="427"/>
            <ac:inkMk id="97" creationId="{EB9E66C7-FD98-1B84-5ACA-A69D90336539}"/>
          </ac:inkMkLst>
        </pc:inkChg>
        <pc:inkChg chg="add del mod">
          <ac:chgData name="Tim Cook" userId="d1c7cfb340f2c7ab" providerId="LiveId" clId="{15E03939-4312-4B21-8EC6-3C99ABB1C518}" dt="2023-03-01T00:40:39.278" v="687"/>
          <ac:inkMkLst>
            <pc:docMk/>
            <pc:sldMk cId="199225765" sldId="427"/>
            <ac:inkMk id="98" creationId="{EC2BFEDB-5DA1-5365-DFD9-11C8E43B2DC0}"/>
          </ac:inkMkLst>
        </pc:inkChg>
        <pc:inkChg chg="add del mod">
          <ac:chgData name="Tim Cook" userId="d1c7cfb340f2c7ab" providerId="LiveId" clId="{15E03939-4312-4B21-8EC6-3C99ABB1C518}" dt="2023-03-01T00:40:39.278" v="684"/>
          <ac:inkMkLst>
            <pc:docMk/>
            <pc:sldMk cId="199225765" sldId="427"/>
            <ac:inkMk id="99" creationId="{9C164289-65B3-7E1D-7679-1BAFB19AA23F}"/>
          </ac:inkMkLst>
        </pc:inkChg>
        <pc:inkChg chg="add del mod">
          <ac:chgData name="Tim Cook" userId="d1c7cfb340f2c7ab" providerId="LiveId" clId="{15E03939-4312-4B21-8EC6-3C99ABB1C518}" dt="2023-03-01T00:40:39.278" v="688"/>
          <ac:inkMkLst>
            <pc:docMk/>
            <pc:sldMk cId="199225765" sldId="427"/>
            <ac:inkMk id="100" creationId="{9D274EB1-7692-EE1C-A51E-E8D6C005C1C8}"/>
          </ac:inkMkLst>
        </pc:inkChg>
        <pc:inkChg chg="add del mod">
          <ac:chgData name="Tim Cook" userId="d1c7cfb340f2c7ab" providerId="LiveId" clId="{15E03939-4312-4B21-8EC6-3C99ABB1C518}" dt="2023-03-01T00:40:39.278" v="689"/>
          <ac:inkMkLst>
            <pc:docMk/>
            <pc:sldMk cId="199225765" sldId="427"/>
            <ac:inkMk id="101" creationId="{A6334872-A6F7-A96F-7E89-12CAB2DF6021}"/>
          </ac:inkMkLst>
        </pc:inkChg>
        <pc:inkChg chg="add del mod">
          <ac:chgData name="Tim Cook" userId="d1c7cfb340f2c7ab" providerId="LiveId" clId="{15E03939-4312-4B21-8EC6-3C99ABB1C518}" dt="2023-03-01T00:40:39.278" v="680"/>
          <ac:inkMkLst>
            <pc:docMk/>
            <pc:sldMk cId="199225765" sldId="427"/>
            <ac:inkMk id="102" creationId="{BBD1A341-6861-BDE9-8818-F8B84D530AED}"/>
          </ac:inkMkLst>
        </pc:inkChg>
        <pc:inkChg chg="add del mod">
          <ac:chgData name="Tim Cook" userId="d1c7cfb340f2c7ab" providerId="LiveId" clId="{15E03939-4312-4B21-8EC6-3C99ABB1C518}" dt="2023-03-01T00:40:39.278" v="683"/>
          <ac:inkMkLst>
            <pc:docMk/>
            <pc:sldMk cId="199225765" sldId="427"/>
            <ac:inkMk id="103" creationId="{80F2F428-18F9-3062-0048-18D74CBE77BB}"/>
          </ac:inkMkLst>
        </pc:inkChg>
        <pc:inkChg chg="add del mod">
          <ac:chgData name="Tim Cook" userId="d1c7cfb340f2c7ab" providerId="LiveId" clId="{15E03939-4312-4B21-8EC6-3C99ABB1C518}" dt="2023-03-01T00:40:39.278" v="685"/>
          <ac:inkMkLst>
            <pc:docMk/>
            <pc:sldMk cId="199225765" sldId="427"/>
            <ac:inkMk id="104" creationId="{D3153705-3583-BF87-7693-94B666196D3C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5" creationId="{BFE3E3F5-C5A2-0B43-14A2-9BF70955806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6" creationId="{F69CD736-6744-E6D9-FDD2-FA61CA39140A}"/>
          </ac:inkMkLst>
        </pc:inkChg>
        <pc:inkChg chg="add del mod">
          <ac:chgData name="Tim Cook" userId="d1c7cfb340f2c7ab" providerId="LiveId" clId="{15E03939-4312-4B21-8EC6-3C99ABB1C518}" dt="2023-03-01T00:40:56.109" v="693"/>
          <ac:inkMkLst>
            <pc:docMk/>
            <pc:sldMk cId="199225765" sldId="427"/>
            <ac:inkMk id="110" creationId="{BD128474-7428-83C1-BE6D-EB2BBED1AC77}"/>
          </ac:inkMkLst>
        </pc:inkChg>
        <pc:inkChg chg="add del mod">
          <ac:chgData name="Tim Cook" userId="d1c7cfb340f2c7ab" providerId="LiveId" clId="{15E03939-4312-4B21-8EC6-3C99ABB1C518}" dt="2023-03-01T00:40:56.109" v="692"/>
          <ac:inkMkLst>
            <pc:docMk/>
            <pc:sldMk cId="199225765" sldId="427"/>
            <ac:inkMk id="111" creationId="{8B264801-EEB3-3730-ABB9-75CF4B4CF93C}"/>
          </ac:inkMkLst>
        </pc:inkChg>
        <pc:inkChg chg="add del">
          <ac:chgData name="Tim Cook" userId="d1c7cfb340f2c7ab" providerId="LiveId" clId="{15E03939-4312-4B21-8EC6-3C99ABB1C518}" dt="2023-03-01T00:37:17.453" v="398"/>
          <ac:inkMkLst>
            <pc:docMk/>
            <pc:sldMk cId="199225765" sldId="427"/>
            <ac:inkMk id="112" creationId="{4FA7B808-DAB3-1227-92C3-58124BFD677D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2" creationId="{8CDCA2AB-EC41-1106-887D-F0EFA3E4F257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3" creationId="{2D2EB3B2-9D1F-FCDF-3C76-AAE33E38CB30}"/>
          </ac:inkMkLst>
        </pc:inkChg>
        <pc:inkChg chg="add del">
          <ac:chgData name="Tim Cook" userId="d1c7cfb340f2c7ab" providerId="LiveId" clId="{15E03939-4312-4B21-8EC6-3C99ABB1C518}" dt="2023-03-01T00:37:17.453" v="400"/>
          <ac:inkMkLst>
            <pc:docMk/>
            <pc:sldMk cId="199225765" sldId="427"/>
            <ac:inkMk id="113" creationId="{DE2613FE-9EDA-4928-BE3F-B387CE5AA4CF}"/>
          </ac:inkMkLst>
        </pc:inkChg>
        <pc:inkChg chg="add del">
          <ac:chgData name="Tim Cook" userId="d1c7cfb340f2c7ab" providerId="LiveId" clId="{15E03939-4312-4B21-8EC6-3C99ABB1C518}" dt="2023-03-01T00:37:17.453" v="401"/>
          <ac:inkMkLst>
            <pc:docMk/>
            <pc:sldMk cId="199225765" sldId="427"/>
            <ac:inkMk id="114" creationId="{B53B2739-0554-0579-E4AB-67B3553489AA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4" creationId="{DB715B8E-03D3-85F3-A9FA-64DFF5E3633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5" creationId="{09A12024-16F2-28C0-8321-BD51FA5E2628}"/>
          </ac:inkMkLst>
        </pc:inkChg>
        <pc:inkChg chg="add del">
          <ac:chgData name="Tim Cook" userId="d1c7cfb340f2c7ab" providerId="LiveId" clId="{15E03939-4312-4B21-8EC6-3C99ABB1C518}" dt="2023-03-01T00:37:17.453" v="399"/>
          <ac:inkMkLst>
            <pc:docMk/>
            <pc:sldMk cId="199225765" sldId="427"/>
            <ac:inkMk id="115" creationId="{387993E7-B220-CFC4-A099-A1C1E6EB6A61}"/>
          </ac:inkMkLst>
        </pc:inkChg>
        <pc:inkChg chg="add del">
          <ac:chgData name="Tim Cook" userId="d1c7cfb340f2c7ab" providerId="LiveId" clId="{15E03939-4312-4B21-8EC6-3C99ABB1C518}" dt="2023-03-01T00:37:17.851" v="403"/>
          <ac:inkMkLst>
            <pc:docMk/>
            <pc:sldMk cId="199225765" sldId="427"/>
            <ac:inkMk id="116" creationId="{5AFFD0EB-2404-E454-D926-3651C55C3FB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6" creationId="{E22EB540-8643-FBE0-119B-47CFFDF7E5A2}"/>
          </ac:inkMkLst>
        </pc:inkChg>
        <pc:inkChg chg="add del mod">
          <ac:chgData name="Tim Cook" userId="d1c7cfb340f2c7ab" providerId="LiveId" clId="{15E03939-4312-4B21-8EC6-3C99ABB1C518}" dt="2023-03-01T00:40:56.109" v="699"/>
          <ac:inkMkLst>
            <pc:docMk/>
            <pc:sldMk cId="199225765" sldId="427"/>
            <ac:inkMk id="118" creationId="{274B1A0F-269A-D3E6-CA02-710DD4E33C75}"/>
          </ac:inkMkLst>
        </pc:inkChg>
        <pc:inkChg chg="add del mod">
          <ac:chgData name="Tim Cook" userId="d1c7cfb340f2c7ab" providerId="LiveId" clId="{15E03939-4312-4B21-8EC6-3C99ABB1C518}" dt="2023-03-01T00:40:56.109" v="695"/>
          <ac:inkMkLst>
            <pc:docMk/>
            <pc:sldMk cId="199225765" sldId="427"/>
            <ac:inkMk id="119" creationId="{D039345F-C2DE-9D93-192B-B5AAC1E26F9D}"/>
          </ac:inkMkLst>
        </pc:inkChg>
        <pc:inkChg chg="add del mod">
          <ac:chgData name="Tim Cook" userId="d1c7cfb340f2c7ab" providerId="LiveId" clId="{15E03939-4312-4B21-8EC6-3C99ABB1C518}" dt="2023-03-01T00:40:56.109" v="694"/>
          <ac:inkMkLst>
            <pc:docMk/>
            <pc:sldMk cId="199225765" sldId="427"/>
            <ac:inkMk id="120" creationId="{1A6BE1B7-DE6E-4F9C-5821-C8F0C3E7849D}"/>
          </ac:inkMkLst>
        </pc:inkChg>
        <pc:inkChg chg="add del mod">
          <ac:chgData name="Tim Cook" userId="d1c7cfb340f2c7ab" providerId="LiveId" clId="{15E03939-4312-4B21-8EC6-3C99ABB1C518}" dt="2023-03-01T00:40:56.109" v="698"/>
          <ac:inkMkLst>
            <pc:docMk/>
            <pc:sldMk cId="199225765" sldId="427"/>
            <ac:inkMk id="121" creationId="{2DF86710-E55D-A667-DD4A-17308FCFA3DF}"/>
          </ac:inkMkLst>
        </pc:inkChg>
        <pc:inkChg chg="add del mod">
          <ac:chgData name="Tim Cook" userId="d1c7cfb340f2c7ab" providerId="LiveId" clId="{15E03939-4312-4B21-8EC6-3C99ABB1C518}" dt="2023-03-01T00:40:56.109" v="696"/>
          <ac:inkMkLst>
            <pc:docMk/>
            <pc:sldMk cId="199225765" sldId="427"/>
            <ac:inkMk id="122" creationId="{68C0FC1A-D948-243D-8326-C7C39F24351E}"/>
          </ac:inkMkLst>
        </pc:inkChg>
        <pc:inkChg chg="add del mod">
          <ac:chgData name="Tim Cook" userId="d1c7cfb340f2c7ab" providerId="LiveId" clId="{15E03939-4312-4B21-8EC6-3C99ABB1C518}" dt="2023-03-01T00:40:56.109" v="697"/>
          <ac:inkMkLst>
            <pc:docMk/>
            <pc:sldMk cId="199225765" sldId="427"/>
            <ac:inkMk id="123" creationId="{C27CB9C8-DA7C-B382-ED62-0F251AF4F60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5" creationId="{94D3AF2D-BD9B-B3BB-067C-FD5728BEB65A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6" creationId="{714BB521-F0A1-0658-7508-40616FD6F1F1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7" creationId="{A7869932-6EC8-A3FC-0B73-DF07561A9ED9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8" creationId="{F9545D89-B248-2D85-6C4A-15065056AE62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9" creationId="{C98F52E5-292E-A520-3FDB-4B2F5513388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0" creationId="{40125D7C-D2B2-3A1F-69E1-B67B4D8FC5F3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1" creationId="{625C82AC-21E9-4C86-86AE-A6438AA2316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2" creationId="{C0E61074-A757-69AF-4AE7-25D2C52513EF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3" creationId="{F731453E-F610-40D9-241C-ACA24A50E32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4" creationId="{C0DBB557-67E5-C5E8-1515-4F74649DD280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5" creationId="{1F97532F-A902-BA9E-4710-66A896B84B5B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6" creationId="{2040094C-F8FD-4F56-41AF-E32E53B8004D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7" creationId="{153E19AE-FA92-9CC4-412A-18E6FF09A009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8" creationId="{921FE7B9-A673-6C43-CB22-79827C70A37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39" creationId="{F9A3347D-6965-C680-4C3F-8CB283754A70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42" creationId="{BFA656B1-C07A-D026-FA75-6C4B1AA9CF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4" creationId="{990A2A0F-E21A-FED7-65E7-62C4E71D8B4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5" creationId="{764CC58C-ADCF-1E29-884F-E42B83745250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6" creationId="{33AE4F92-A87F-C9BC-BC47-9F04ECE9ABA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7" creationId="{76DBC71C-0589-D2C0-7EC4-44E77B4CEED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8" creationId="{A006F3DB-39A2-C336-EEBA-ED799428AF3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9" creationId="{F240FD6C-91CB-FA1C-7E33-42021FE8DA56}"/>
          </ac:inkMkLst>
        </pc:inkChg>
        <pc:inkChg chg="add del mod">
          <ac:chgData name="Tim Cook" userId="d1c7cfb340f2c7ab" providerId="LiveId" clId="{15E03939-4312-4B21-8EC6-3C99ABB1C518}" dt="2023-03-01T00:37:36.422" v="440"/>
          <ac:inkMkLst>
            <pc:docMk/>
            <pc:sldMk cId="199225765" sldId="427"/>
            <ac:inkMk id="150" creationId="{C29143FE-9601-8D27-976B-66D181FC6D0F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1" creationId="{32DBC741-517D-A364-3EED-B2EDB5FE3782}"/>
          </ac:inkMkLst>
        </pc:inkChg>
        <pc:inkChg chg="add del">
          <ac:chgData name="Tim Cook" userId="d1c7cfb340f2c7ab" providerId="LiveId" clId="{15E03939-4312-4B21-8EC6-3C99ABB1C518}" dt="2023-03-01T00:37:35.421" v="438"/>
          <ac:inkMkLst>
            <pc:docMk/>
            <pc:sldMk cId="199225765" sldId="427"/>
            <ac:inkMk id="151" creationId="{DF040CFD-153E-0EAF-4C46-C4C15945477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2" creationId="{8616B429-1E44-CE96-108D-AB9281DAEFC4}"/>
          </ac:inkMkLst>
        </pc:inkChg>
        <pc:inkChg chg="add del">
          <ac:chgData name="Tim Cook" userId="d1c7cfb340f2c7ab" providerId="LiveId" clId="{15E03939-4312-4B21-8EC6-3C99ABB1C518}" dt="2023-03-01T00:37:35.421" v="437"/>
          <ac:inkMkLst>
            <pc:docMk/>
            <pc:sldMk cId="199225765" sldId="427"/>
            <ac:inkMk id="152" creationId="{CB945CAF-00EE-3B4B-A205-35816171C2B9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3" creationId="{FF3F79E4-F535-F64F-4D9C-79C41F632E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4" creationId="{D3A44BA3-EC32-0682-89BA-31035678404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5" creationId="{9F6BAB71-4BBC-643C-27E7-0B35DB862963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6" creationId="{0DB7070B-7CF2-D1B8-445F-63F89C268B2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7" creationId="{3A30DDED-9D40-09FE-8E61-01CA06814056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8" creationId="{809EAFDF-BD1D-0DE1-63B4-6726B8AF0472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9" creationId="{621327D4-8B25-555C-D877-4BE632156F6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0" creationId="{34FAA090-878D-43CE-6762-379D61C3827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1" creationId="{DDA8011F-CB93-DC90-CF0E-6A1848B4B69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2" creationId="{38DBD39D-3CDB-7748-5D27-772449489BC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3" creationId="{9EE3BBE1-A393-8014-0E73-822A5935198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4" creationId="{47F9054F-B90D-9697-5085-C2B755B1CCD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8" creationId="{F215DD68-8834-EA72-888E-F9914354A13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9" creationId="{9B3A6BD9-792D-5551-DE49-B2FD5E7AF05E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0" creationId="{A48A981A-9FA4-FD7D-0750-D48BB0A5495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1" creationId="{A3E771ED-7235-1987-60BA-C13B814A59A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2" creationId="{BFCDED38-3E5B-3040-FB8E-5CD8F9AF8E33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3" creationId="{8B274C65-D94E-482E-1B7E-1FA84EFDB19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4" creationId="{81A8FA3B-B6A6-5C37-2616-B50051A95334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5" creationId="{E2FA6B63-1C0D-ACD9-79B8-DA3E473C4879}"/>
          </ac:inkMkLst>
        </pc:inkChg>
        <pc:inkChg chg="add del">
          <ac:chgData name="Tim Cook" userId="d1c7cfb340f2c7ab" providerId="LiveId" clId="{15E03939-4312-4B21-8EC6-3C99ABB1C518}" dt="2023-03-01T00:37:52.732" v="472"/>
          <ac:inkMkLst>
            <pc:docMk/>
            <pc:sldMk cId="199225765" sldId="427"/>
            <ac:inkMk id="175" creationId="{F180E46A-6F9B-88DB-34B2-34E8FA240C3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6" creationId="{876980BE-5B05-2C41-E5D3-A582BFA8D79C}"/>
          </ac:inkMkLst>
        </pc:inkChg>
        <pc:inkChg chg="add del">
          <ac:chgData name="Tim Cook" userId="d1c7cfb340f2c7ab" providerId="LiveId" clId="{15E03939-4312-4B21-8EC6-3C99ABB1C518}" dt="2023-03-01T00:37:52.732" v="474"/>
          <ac:inkMkLst>
            <pc:docMk/>
            <pc:sldMk cId="199225765" sldId="427"/>
            <ac:inkMk id="176" creationId="{97CE2005-38E3-3DB9-91CB-F1A478D48998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7" creationId="{B266C5C2-ACE7-BF75-7A1B-95EF653EF7CF}"/>
          </ac:inkMkLst>
        </pc:inkChg>
        <pc:inkChg chg="add del">
          <ac:chgData name="Tim Cook" userId="d1c7cfb340f2c7ab" providerId="LiveId" clId="{15E03939-4312-4B21-8EC6-3C99ABB1C518}" dt="2023-03-01T00:37:52.732" v="475"/>
          <ac:inkMkLst>
            <pc:docMk/>
            <pc:sldMk cId="199225765" sldId="427"/>
            <ac:inkMk id="177" creationId="{F06CA6E7-256B-5E3E-B1E9-810D94FDE6DE}"/>
          </ac:inkMkLst>
        </pc:inkChg>
        <pc:inkChg chg="add del">
          <ac:chgData name="Tim Cook" userId="d1c7cfb340f2c7ab" providerId="LiveId" clId="{15E03939-4312-4B21-8EC6-3C99ABB1C518}" dt="2023-03-01T00:37:52.732" v="473"/>
          <ac:inkMkLst>
            <pc:docMk/>
            <pc:sldMk cId="199225765" sldId="427"/>
            <ac:inkMk id="178" creationId="{CEB6F690-A3D2-3A9B-936C-C10570A9020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8" creationId="{E5A90278-6D78-947A-1887-C28B60679BC5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9" creationId="{3C5E72C2-263B-F14D-8FA7-E62DE5B3009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0" creationId="{DDEC6B2E-FBC7-7AF3-0AE9-ACD44D3F0AA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1" creationId="{23808542-C072-83E0-5BAC-ACEC7B28AAD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2" creationId="{DF1229D0-6243-9AC8-53FD-CA9115C0635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3" creationId="{4A623D40-1E8E-D819-BF03-35B42EED1D0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4" creationId="{4169CC75-1C7C-BBE7-D846-AD6CA054B8F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5" creationId="{EF749A11-69FC-BB53-B164-C1A0C7CBA18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6" creationId="{8D8B2BE5-FC48-6104-4194-A0CF654D5596}"/>
          </ac:inkMkLst>
        </pc:inkChg>
        <pc:inkChg chg="add">
          <ac:chgData name="Tim Cook" userId="d1c7cfb340f2c7ab" providerId="LiveId" clId="{15E03939-4312-4B21-8EC6-3C99ABB1C518}" dt="2023-03-01T00:41:15.054" v="733" actId="9405"/>
          <ac:inkMkLst>
            <pc:docMk/>
            <pc:sldMk cId="199225765" sldId="427"/>
            <ac:inkMk id="187" creationId="{6BB09BCB-2080-75AC-A604-A766E3A7F5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8" creationId="{9B3B502C-72A9-83A3-7D9C-1ACDEA398F7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9" creationId="{B01A595E-4922-697D-2529-134E36FF53E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0" creationId="{C096B3BF-37FF-29CE-D6C5-63D755F7BC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1" creationId="{E0666A08-749A-67E6-C54A-C995ED6EF58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2" creationId="{FF8582C2-3EA4-963B-A646-A7BC61D8D14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3" creationId="{34782124-090C-A11F-BAEF-2E02248ABAB1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4" creationId="{02E9C329-3676-AD3B-5C3B-F179C9D3382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5" creationId="{2E1DCB4A-441E-2D77-C63F-5C6FB70F554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6" creationId="{A3FDA6E9-F95B-6A43-4186-5B32723658E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7" creationId="{FBE0C9FD-9A36-C744-BBA1-0F3C32A6D96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8" creationId="{A7B2022C-5EAC-336A-111B-23F808E0187A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9" creationId="{DA993AEE-5F3B-CA50-C91F-CFAABB19FF5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2" creationId="{E81FEAF2-9FF6-1F62-240E-0257F92CA85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3" creationId="{BCDFA9E1-B9D6-437F-3ADA-E3C1E1C63F1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4" creationId="{F55FA2CB-192E-1726-A3BB-1B4601351EC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5" creationId="{EEECB940-5C6D-45D9-A2D3-85504CF2B8C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6" creationId="{A19904E3-C60C-DC4C-CE0C-D247EF476295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7" creationId="{DB988DFF-1928-6D1A-8645-B6B77496D38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8" creationId="{A0A34A3D-0B3D-1ED6-68D1-24F31E4EB93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9" creationId="{D6900596-91DA-3B35-316E-AEC10870318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0" creationId="{B1EEC772-2A54-1125-522B-AB774FF2375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1" creationId="{9A6BC1B6-733A-5CAF-BA1D-764765BF54E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2" creationId="{7F04627D-AB45-5130-2200-A8C005177427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3" creationId="{55ABE476-BFE3-FF69-9E3A-32E46ADCA4A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4" creationId="{E3B8374E-A145-C012-6C07-280F7F91E47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5" creationId="{2DA531D2-6D52-9319-FDA7-72DE58BE002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6" creationId="{94628E43-71CD-14E4-2A10-8DD22496EB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7" creationId="{C57E96C6-8384-998C-013D-F67FC0E468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8" creationId="{6587E2A8-0EB6-D0CA-2B0B-2F7C8D35E4E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9" creationId="{452E7D3C-D168-E5EF-E007-EBC13073C1B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0" creationId="{021B8EDE-0DF6-5180-EE2A-59E98CBB87B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1" creationId="{D1F0B089-9E0D-74B9-E311-9041C13DFAC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2" creationId="{FAB3EEF7-3DFE-A6E3-ACE2-0A68CE732343}"/>
          </ac:inkMkLst>
        </pc:inkChg>
        <pc:inkChg chg="add del">
          <ac:chgData name="Tim Cook" userId="d1c7cfb340f2c7ab" providerId="LiveId" clId="{15E03939-4312-4B21-8EC6-3C99ABB1C518}" dt="2023-03-01T00:38:23.113" v="549"/>
          <ac:inkMkLst>
            <pc:docMk/>
            <pc:sldMk cId="199225765" sldId="427"/>
            <ac:inkMk id="225" creationId="{0E57401E-FFE9-7069-D208-FFA6C5242095}"/>
          </ac:inkMkLst>
        </pc:inkChg>
        <pc:inkChg chg="add del">
          <ac:chgData name="Tim Cook" userId="d1c7cfb340f2c7ab" providerId="LiveId" clId="{15E03939-4312-4B21-8EC6-3C99ABB1C518}" dt="2023-03-01T00:38:23.113" v="556"/>
          <ac:inkMkLst>
            <pc:docMk/>
            <pc:sldMk cId="199225765" sldId="427"/>
            <ac:inkMk id="226" creationId="{D2745836-E7C6-C303-FF06-CDA39B6C554B}"/>
          </ac:inkMkLst>
        </pc:inkChg>
        <pc:inkChg chg="add del">
          <ac:chgData name="Tim Cook" userId="d1c7cfb340f2c7ab" providerId="LiveId" clId="{15E03939-4312-4B21-8EC6-3C99ABB1C518}" dt="2023-03-01T00:38:23.113" v="541"/>
          <ac:inkMkLst>
            <pc:docMk/>
            <pc:sldMk cId="199225765" sldId="427"/>
            <ac:inkMk id="227" creationId="{8D0DAC72-0BB2-AA7C-D62E-47E74079A7A1}"/>
          </ac:inkMkLst>
        </pc:inkChg>
        <pc:inkChg chg="add del">
          <ac:chgData name="Tim Cook" userId="d1c7cfb340f2c7ab" providerId="LiveId" clId="{15E03939-4312-4B21-8EC6-3C99ABB1C518}" dt="2023-03-01T00:38:23.113" v="538"/>
          <ac:inkMkLst>
            <pc:docMk/>
            <pc:sldMk cId="199225765" sldId="427"/>
            <ac:inkMk id="228" creationId="{CBCF3604-5CE8-F606-8979-10789713C7F5}"/>
          </ac:inkMkLst>
        </pc:inkChg>
        <pc:inkChg chg="add del">
          <ac:chgData name="Tim Cook" userId="d1c7cfb340f2c7ab" providerId="LiveId" clId="{15E03939-4312-4B21-8EC6-3C99ABB1C518}" dt="2023-03-01T00:38:23.113" v="550"/>
          <ac:inkMkLst>
            <pc:docMk/>
            <pc:sldMk cId="199225765" sldId="427"/>
            <ac:inkMk id="229" creationId="{0CA09E1E-AD6D-8057-CA16-23DDC8892FF9}"/>
          </ac:inkMkLst>
        </pc:inkChg>
        <pc:inkChg chg="add del">
          <ac:chgData name="Tim Cook" userId="d1c7cfb340f2c7ab" providerId="LiveId" clId="{15E03939-4312-4B21-8EC6-3C99ABB1C518}" dt="2023-03-01T00:38:23.113" v="537"/>
          <ac:inkMkLst>
            <pc:docMk/>
            <pc:sldMk cId="199225765" sldId="427"/>
            <ac:inkMk id="230" creationId="{F7F3D43E-83B7-0149-AFB1-7BF16C876B39}"/>
          </ac:inkMkLst>
        </pc:inkChg>
        <pc:inkChg chg="add del">
          <ac:chgData name="Tim Cook" userId="d1c7cfb340f2c7ab" providerId="LiveId" clId="{15E03939-4312-4B21-8EC6-3C99ABB1C518}" dt="2023-03-01T00:38:23.113" v="545"/>
          <ac:inkMkLst>
            <pc:docMk/>
            <pc:sldMk cId="199225765" sldId="427"/>
            <ac:inkMk id="231" creationId="{2D77B9F4-8A87-1232-96C3-D56A80173AC9}"/>
          </ac:inkMkLst>
        </pc:inkChg>
        <pc:inkChg chg="add del">
          <ac:chgData name="Tim Cook" userId="d1c7cfb340f2c7ab" providerId="LiveId" clId="{15E03939-4312-4B21-8EC6-3C99ABB1C518}" dt="2023-03-01T00:38:23.113" v="554"/>
          <ac:inkMkLst>
            <pc:docMk/>
            <pc:sldMk cId="199225765" sldId="427"/>
            <ac:inkMk id="232" creationId="{D363D6E5-9EAE-7CE9-CE0C-218E6EF264AE}"/>
          </ac:inkMkLst>
        </pc:inkChg>
        <pc:inkChg chg="add del">
          <ac:chgData name="Tim Cook" userId="d1c7cfb340f2c7ab" providerId="LiveId" clId="{15E03939-4312-4B21-8EC6-3C99ABB1C518}" dt="2023-03-01T00:38:23.113" v="555"/>
          <ac:inkMkLst>
            <pc:docMk/>
            <pc:sldMk cId="199225765" sldId="427"/>
            <ac:inkMk id="233" creationId="{BDBC3D50-CAE1-C77E-0688-984E1CE23F34}"/>
          </ac:inkMkLst>
        </pc:inkChg>
        <pc:inkChg chg="add del">
          <ac:chgData name="Tim Cook" userId="d1c7cfb340f2c7ab" providerId="LiveId" clId="{15E03939-4312-4B21-8EC6-3C99ABB1C518}" dt="2023-03-01T00:38:23.113" v="548"/>
          <ac:inkMkLst>
            <pc:docMk/>
            <pc:sldMk cId="199225765" sldId="427"/>
            <ac:inkMk id="234" creationId="{3E9ECDDD-67FF-338A-AE24-358AA0E8D7C9}"/>
          </ac:inkMkLst>
        </pc:inkChg>
        <pc:inkChg chg="add del">
          <ac:chgData name="Tim Cook" userId="d1c7cfb340f2c7ab" providerId="LiveId" clId="{15E03939-4312-4B21-8EC6-3C99ABB1C518}" dt="2023-03-01T00:38:23.113" v="543"/>
          <ac:inkMkLst>
            <pc:docMk/>
            <pc:sldMk cId="199225765" sldId="427"/>
            <ac:inkMk id="235" creationId="{737853C3-26F8-5FB0-EB24-94AFFA7071E3}"/>
          </ac:inkMkLst>
        </pc:inkChg>
        <pc:inkChg chg="add del">
          <ac:chgData name="Tim Cook" userId="d1c7cfb340f2c7ab" providerId="LiveId" clId="{15E03939-4312-4B21-8EC6-3C99ABB1C518}" dt="2023-03-01T00:38:23.113" v="551"/>
          <ac:inkMkLst>
            <pc:docMk/>
            <pc:sldMk cId="199225765" sldId="427"/>
            <ac:inkMk id="236" creationId="{37581918-CAF9-8F52-E7F8-4D990FD077EF}"/>
          </ac:inkMkLst>
        </pc:inkChg>
        <pc:inkChg chg="add del">
          <ac:chgData name="Tim Cook" userId="d1c7cfb340f2c7ab" providerId="LiveId" clId="{15E03939-4312-4B21-8EC6-3C99ABB1C518}" dt="2023-03-01T00:38:23.113" v="542"/>
          <ac:inkMkLst>
            <pc:docMk/>
            <pc:sldMk cId="199225765" sldId="427"/>
            <ac:inkMk id="237" creationId="{24DFED64-AF69-AAA3-9E53-CE2B19E72514}"/>
          </ac:inkMkLst>
        </pc:inkChg>
        <pc:inkChg chg="add del">
          <ac:chgData name="Tim Cook" userId="d1c7cfb340f2c7ab" providerId="LiveId" clId="{15E03939-4312-4B21-8EC6-3C99ABB1C518}" dt="2023-03-01T00:38:23.113" v="539"/>
          <ac:inkMkLst>
            <pc:docMk/>
            <pc:sldMk cId="199225765" sldId="427"/>
            <ac:inkMk id="238" creationId="{2836C100-C7E9-56B8-906E-5A01BF984223}"/>
          </ac:inkMkLst>
        </pc:inkChg>
        <pc:inkChg chg="add del">
          <ac:chgData name="Tim Cook" userId="d1c7cfb340f2c7ab" providerId="LiveId" clId="{15E03939-4312-4B21-8EC6-3C99ABB1C518}" dt="2023-03-01T00:38:23.113" v="536"/>
          <ac:inkMkLst>
            <pc:docMk/>
            <pc:sldMk cId="199225765" sldId="427"/>
            <ac:inkMk id="239" creationId="{1847580F-3B6C-66C6-5501-FB74F25C70FA}"/>
          </ac:inkMkLst>
        </pc:inkChg>
        <pc:inkChg chg="add del">
          <ac:chgData name="Tim Cook" userId="d1c7cfb340f2c7ab" providerId="LiveId" clId="{15E03939-4312-4B21-8EC6-3C99ABB1C518}" dt="2023-03-01T00:38:23.113" v="552"/>
          <ac:inkMkLst>
            <pc:docMk/>
            <pc:sldMk cId="199225765" sldId="427"/>
            <ac:inkMk id="240" creationId="{B4216BB7-6F5C-5916-8EF8-5AF2FE4D2B6B}"/>
          </ac:inkMkLst>
        </pc:inkChg>
        <pc:inkChg chg="add del">
          <ac:chgData name="Tim Cook" userId="d1c7cfb340f2c7ab" providerId="LiveId" clId="{15E03939-4312-4B21-8EC6-3C99ABB1C518}" dt="2023-03-01T00:38:23.113" v="547"/>
          <ac:inkMkLst>
            <pc:docMk/>
            <pc:sldMk cId="199225765" sldId="427"/>
            <ac:inkMk id="241" creationId="{86340DD5-7547-09B5-37D4-24DADBC598B6}"/>
          </ac:inkMkLst>
        </pc:inkChg>
        <pc:inkChg chg="add del">
          <ac:chgData name="Tim Cook" userId="d1c7cfb340f2c7ab" providerId="LiveId" clId="{15E03939-4312-4B21-8EC6-3C99ABB1C518}" dt="2023-03-01T00:38:23.113" v="544"/>
          <ac:inkMkLst>
            <pc:docMk/>
            <pc:sldMk cId="199225765" sldId="427"/>
            <ac:inkMk id="242" creationId="{2CE414FB-3C24-ED39-FABB-8FE56ADBBDDA}"/>
          </ac:inkMkLst>
        </pc:inkChg>
        <pc:inkChg chg="add del">
          <ac:chgData name="Tim Cook" userId="d1c7cfb340f2c7ab" providerId="LiveId" clId="{15E03939-4312-4B21-8EC6-3C99ABB1C518}" dt="2023-03-01T00:38:23.113" v="546"/>
          <ac:inkMkLst>
            <pc:docMk/>
            <pc:sldMk cId="199225765" sldId="427"/>
            <ac:inkMk id="243" creationId="{1A9A82D2-2EC7-4762-0BE9-B627DFEF3611}"/>
          </ac:inkMkLst>
        </pc:inkChg>
        <pc:inkChg chg="add del">
          <ac:chgData name="Tim Cook" userId="d1c7cfb340f2c7ab" providerId="LiveId" clId="{15E03939-4312-4B21-8EC6-3C99ABB1C518}" dt="2023-03-01T00:38:23.113" v="540"/>
          <ac:inkMkLst>
            <pc:docMk/>
            <pc:sldMk cId="199225765" sldId="427"/>
            <ac:inkMk id="244" creationId="{54906614-6620-591D-F605-1497063FEFBD}"/>
          </ac:inkMkLst>
        </pc:inkChg>
        <pc:inkChg chg="add del">
          <ac:chgData name="Tim Cook" userId="d1c7cfb340f2c7ab" providerId="LiveId" clId="{15E03939-4312-4B21-8EC6-3C99ABB1C518}" dt="2023-03-01T00:38:23.113" v="553"/>
          <ac:inkMkLst>
            <pc:docMk/>
            <pc:sldMk cId="199225765" sldId="427"/>
            <ac:inkMk id="245" creationId="{FE321A97-47C2-D780-A6B6-1562B8E98F4E}"/>
          </ac:inkMkLst>
        </pc:inkChg>
        <pc:inkChg chg="add del mod">
          <ac:chgData name="Tim Cook" userId="d1c7cfb340f2c7ab" providerId="LiveId" clId="{15E03939-4312-4B21-8EC6-3C99ABB1C518}" dt="2023-03-01T00:38:24.741" v="557"/>
          <ac:inkMkLst>
            <pc:docMk/>
            <pc:sldMk cId="199225765" sldId="427"/>
            <ac:inkMk id="246" creationId="{CA28CE33-9F5E-3B42-CF80-DD2E86B79CCC}"/>
          </ac:inkMkLst>
        </pc:inkChg>
        <pc:inkChg chg="add del mod">
          <ac:chgData name="Tim Cook" userId="d1c7cfb340f2c7ab" providerId="LiveId" clId="{15E03939-4312-4B21-8EC6-3C99ABB1C518}" dt="2023-03-01T00:39:12.293" v="616"/>
          <ac:inkMkLst>
            <pc:docMk/>
            <pc:sldMk cId="199225765" sldId="427"/>
            <ac:inkMk id="247" creationId="{1EE64866-70B3-5A3B-E859-881456B3732A}"/>
          </ac:inkMkLst>
        </pc:inkChg>
        <pc:inkChg chg="add del mod">
          <ac:chgData name="Tim Cook" userId="d1c7cfb340f2c7ab" providerId="LiveId" clId="{15E03939-4312-4B21-8EC6-3C99ABB1C518}" dt="2023-03-01T00:39:12.293" v="615"/>
          <ac:inkMkLst>
            <pc:docMk/>
            <pc:sldMk cId="199225765" sldId="427"/>
            <ac:inkMk id="248" creationId="{5CDE7C67-B3B5-7D0B-C49F-ED3A683B620C}"/>
          </ac:inkMkLst>
        </pc:inkChg>
        <pc:inkChg chg="add del mod">
          <ac:chgData name="Tim Cook" userId="d1c7cfb340f2c7ab" providerId="LiveId" clId="{15E03939-4312-4B21-8EC6-3C99ABB1C518}" dt="2023-03-01T00:39:16.453" v="632"/>
          <ac:inkMkLst>
            <pc:docMk/>
            <pc:sldMk cId="199225765" sldId="427"/>
            <ac:inkMk id="249" creationId="{6C831F4B-3AB2-6CA5-0E33-AAF9B917B31B}"/>
          </ac:inkMkLst>
        </pc:inkChg>
        <pc:inkChg chg="add del">
          <ac:chgData name="Tim Cook" userId="d1c7cfb340f2c7ab" providerId="LiveId" clId="{15E03939-4312-4B21-8EC6-3C99ABB1C518}" dt="2023-03-01T00:38:28.879" v="565"/>
          <ac:inkMkLst>
            <pc:docMk/>
            <pc:sldMk cId="199225765" sldId="427"/>
            <ac:inkMk id="250" creationId="{4D9E651F-CAF7-13DB-5315-8CB7BC61A379}"/>
          </ac:inkMkLst>
        </pc:inkChg>
        <pc:inkChg chg="add del">
          <ac:chgData name="Tim Cook" userId="d1c7cfb340f2c7ab" providerId="LiveId" clId="{15E03939-4312-4B21-8EC6-3C99ABB1C518}" dt="2023-03-01T00:38:28.879" v="564"/>
          <ac:inkMkLst>
            <pc:docMk/>
            <pc:sldMk cId="199225765" sldId="427"/>
            <ac:inkMk id="251" creationId="{123F50C6-00A4-9F07-3EC1-644D1F58AA75}"/>
          </ac:inkMkLst>
        </pc:inkChg>
        <pc:inkChg chg="add del">
          <ac:chgData name="Tim Cook" userId="d1c7cfb340f2c7ab" providerId="LiveId" clId="{15E03939-4312-4B21-8EC6-3C99ABB1C518}" dt="2023-03-01T00:38:29.352" v="566"/>
          <ac:inkMkLst>
            <pc:docMk/>
            <pc:sldMk cId="199225765" sldId="427"/>
            <ac:inkMk id="252" creationId="{3A8C897C-FA5C-D982-320F-568C00B3D19E}"/>
          </ac:inkMkLst>
        </pc:inkChg>
        <pc:inkChg chg="add del mod">
          <ac:chgData name="Tim Cook" userId="d1c7cfb340f2c7ab" providerId="LiveId" clId="{15E03939-4312-4B21-8EC6-3C99ABB1C518}" dt="2023-03-01T00:39:16.453" v="625"/>
          <ac:inkMkLst>
            <pc:docMk/>
            <pc:sldMk cId="199225765" sldId="427"/>
            <ac:inkMk id="254" creationId="{79855DFB-89A7-665D-DCC2-9BACA1CCC741}"/>
          </ac:inkMkLst>
        </pc:inkChg>
        <pc:inkChg chg="add del mod">
          <ac:chgData name="Tim Cook" userId="d1c7cfb340f2c7ab" providerId="LiveId" clId="{15E03939-4312-4B21-8EC6-3C99ABB1C518}" dt="2023-03-01T00:39:16.453" v="622"/>
          <ac:inkMkLst>
            <pc:docMk/>
            <pc:sldMk cId="199225765" sldId="427"/>
            <ac:inkMk id="255" creationId="{06E225BC-555D-7B0D-CDB9-71FBD4C4AF2C}"/>
          </ac:inkMkLst>
        </pc:inkChg>
        <pc:inkChg chg="add del mod">
          <ac:chgData name="Tim Cook" userId="d1c7cfb340f2c7ab" providerId="LiveId" clId="{15E03939-4312-4B21-8EC6-3C99ABB1C518}" dt="2023-03-01T00:39:12.285" v="609"/>
          <ac:inkMkLst>
            <pc:docMk/>
            <pc:sldMk cId="199225765" sldId="427"/>
            <ac:inkMk id="256" creationId="{E20E8B32-9772-5AD7-D80F-BEF9E19B02BC}"/>
          </ac:inkMkLst>
        </pc:inkChg>
        <pc:inkChg chg="add del mod">
          <ac:chgData name="Tim Cook" userId="d1c7cfb340f2c7ab" providerId="LiveId" clId="{15E03939-4312-4B21-8EC6-3C99ABB1C518}" dt="2023-03-01T00:39:16.453" v="630"/>
          <ac:inkMkLst>
            <pc:docMk/>
            <pc:sldMk cId="199225765" sldId="427"/>
            <ac:inkMk id="257" creationId="{34BC6395-41D3-D5A6-AC30-5E2C808ACBD7}"/>
          </ac:inkMkLst>
        </pc:inkChg>
        <pc:inkChg chg="add del mod">
          <ac:chgData name="Tim Cook" userId="d1c7cfb340f2c7ab" providerId="LiveId" clId="{15E03939-4312-4B21-8EC6-3C99ABB1C518}" dt="2023-03-01T00:39:12.293" v="614"/>
          <ac:inkMkLst>
            <pc:docMk/>
            <pc:sldMk cId="199225765" sldId="427"/>
            <ac:inkMk id="258" creationId="{981C49E1-0684-E338-5222-1940B258B8C6}"/>
          </ac:inkMkLst>
        </pc:inkChg>
        <pc:inkChg chg="add del mod">
          <ac:chgData name="Tim Cook" userId="d1c7cfb340f2c7ab" providerId="LiveId" clId="{15E03939-4312-4B21-8EC6-3C99ABB1C518}" dt="2023-03-01T00:39:12.293" v="611"/>
          <ac:inkMkLst>
            <pc:docMk/>
            <pc:sldMk cId="199225765" sldId="427"/>
            <ac:inkMk id="259" creationId="{B235909F-EBF6-BD9B-CC89-1256ABC77FAC}"/>
          </ac:inkMkLst>
        </pc:inkChg>
        <pc:inkChg chg="add del mod">
          <ac:chgData name="Tim Cook" userId="d1c7cfb340f2c7ab" providerId="LiveId" clId="{15E03939-4312-4B21-8EC6-3C99ABB1C518}" dt="2023-03-01T00:39:16.453" v="629"/>
          <ac:inkMkLst>
            <pc:docMk/>
            <pc:sldMk cId="199225765" sldId="427"/>
            <ac:inkMk id="260" creationId="{2EBAC3C6-8BC3-97AE-D8A6-C82C3C89461C}"/>
          </ac:inkMkLst>
        </pc:inkChg>
        <pc:inkChg chg="add del mod">
          <ac:chgData name="Tim Cook" userId="d1c7cfb340f2c7ab" providerId="LiveId" clId="{15E03939-4312-4B21-8EC6-3C99ABB1C518}" dt="2023-03-01T00:39:12.293" v="610"/>
          <ac:inkMkLst>
            <pc:docMk/>
            <pc:sldMk cId="199225765" sldId="427"/>
            <ac:inkMk id="261" creationId="{406A5227-6EEC-3A4B-5F9A-E85473B661B4}"/>
          </ac:inkMkLst>
        </pc:inkChg>
        <pc:inkChg chg="add del mod">
          <ac:chgData name="Tim Cook" userId="d1c7cfb340f2c7ab" providerId="LiveId" clId="{15E03939-4312-4B21-8EC6-3C99ABB1C518}" dt="2023-03-01T00:39:16.453" v="633"/>
          <ac:inkMkLst>
            <pc:docMk/>
            <pc:sldMk cId="199225765" sldId="427"/>
            <ac:inkMk id="262" creationId="{6E45CB8B-63F9-F876-98A6-CC8AB9CC3017}"/>
          </ac:inkMkLst>
        </pc:inkChg>
        <pc:inkChg chg="add del mod">
          <ac:chgData name="Tim Cook" userId="d1c7cfb340f2c7ab" providerId="LiveId" clId="{15E03939-4312-4B21-8EC6-3C99ABB1C518}" dt="2023-03-01T00:39:16.453" v="624"/>
          <ac:inkMkLst>
            <pc:docMk/>
            <pc:sldMk cId="199225765" sldId="427"/>
            <ac:inkMk id="263" creationId="{DD1F14BA-B445-1D76-6AA5-45E48D87FF21}"/>
          </ac:inkMkLst>
        </pc:inkChg>
        <pc:inkChg chg="add del mod">
          <ac:chgData name="Tim Cook" userId="d1c7cfb340f2c7ab" providerId="LiveId" clId="{15E03939-4312-4B21-8EC6-3C99ABB1C518}" dt="2023-03-01T00:39:16.453" v="620"/>
          <ac:inkMkLst>
            <pc:docMk/>
            <pc:sldMk cId="199225765" sldId="427"/>
            <ac:inkMk id="264" creationId="{F92CA010-6635-E6C2-9C5C-87C9A7758F4C}"/>
          </ac:inkMkLst>
        </pc:inkChg>
        <pc:inkChg chg="add del mod">
          <ac:chgData name="Tim Cook" userId="d1c7cfb340f2c7ab" providerId="LiveId" clId="{15E03939-4312-4B21-8EC6-3C99ABB1C518}" dt="2023-03-01T00:39:16.453" v="626"/>
          <ac:inkMkLst>
            <pc:docMk/>
            <pc:sldMk cId="199225765" sldId="427"/>
            <ac:inkMk id="265" creationId="{2A2952B7-F5BE-CF75-44F9-682BA706FF7B}"/>
          </ac:inkMkLst>
        </pc:inkChg>
        <pc:inkChg chg="add del mod">
          <ac:chgData name="Tim Cook" userId="d1c7cfb340f2c7ab" providerId="LiveId" clId="{15E03939-4312-4B21-8EC6-3C99ABB1C518}" dt="2023-03-01T00:39:16.453" v="623"/>
          <ac:inkMkLst>
            <pc:docMk/>
            <pc:sldMk cId="199225765" sldId="427"/>
            <ac:inkMk id="266" creationId="{FE3EF46F-EA3B-6CA5-C2CD-E8C45E888620}"/>
          </ac:inkMkLst>
        </pc:inkChg>
        <pc:inkChg chg="add del mod">
          <ac:chgData name="Tim Cook" userId="d1c7cfb340f2c7ab" providerId="LiveId" clId="{15E03939-4312-4B21-8EC6-3C99ABB1C518}" dt="2023-03-01T00:39:16.453" v="617"/>
          <ac:inkMkLst>
            <pc:docMk/>
            <pc:sldMk cId="199225765" sldId="427"/>
            <ac:inkMk id="267" creationId="{C40C6A48-E4F7-FCDA-0DF4-311EA125B45A}"/>
          </ac:inkMkLst>
        </pc:inkChg>
        <pc:inkChg chg="add del mod">
          <ac:chgData name="Tim Cook" userId="d1c7cfb340f2c7ab" providerId="LiveId" clId="{15E03939-4312-4B21-8EC6-3C99ABB1C518}" dt="2023-03-01T00:39:16.453" v="619"/>
          <ac:inkMkLst>
            <pc:docMk/>
            <pc:sldMk cId="199225765" sldId="427"/>
            <ac:inkMk id="268" creationId="{42842143-8D56-9509-E004-2087138DB443}"/>
          </ac:inkMkLst>
        </pc:inkChg>
        <pc:inkChg chg="add del mod">
          <ac:chgData name="Tim Cook" userId="d1c7cfb340f2c7ab" providerId="LiveId" clId="{15E03939-4312-4B21-8EC6-3C99ABB1C518}" dt="2023-03-01T00:39:16.453" v="621"/>
          <ac:inkMkLst>
            <pc:docMk/>
            <pc:sldMk cId="199225765" sldId="427"/>
            <ac:inkMk id="272" creationId="{D7C5367A-6537-D2ED-DC06-37AD713EBC36}"/>
          </ac:inkMkLst>
        </pc:inkChg>
        <pc:inkChg chg="add del mod">
          <ac:chgData name="Tim Cook" userId="d1c7cfb340f2c7ab" providerId="LiveId" clId="{15E03939-4312-4B21-8EC6-3C99ABB1C518}" dt="2023-03-01T00:39:16.453" v="627"/>
          <ac:inkMkLst>
            <pc:docMk/>
            <pc:sldMk cId="199225765" sldId="427"/>
            <ac:inkMk id="273" creationId="{3D167C9E-C79D-CE8D-DEB0-EC2D6E07A224}"/>
          </ac:inkMkLst>
        </pc:inkChg>
        <pc:inkChg chg="add del mod">
          <ac:chgData name="Tim Cook" userId="d1c7cfb340f2c7ab" providerId="LiveId" clId="{15E03939-4312-4B21-8EC6-3C99ABB1C518}" dt="2023-03-01T00:39:16.453" v="618"/>
          <ac:inkMkLst>
            <pc:docMk/>
            <pc:sldMk cId="199225765" sldId="427"/>
            <ac:inkMk id="274" creationId="{61D8A347-6717-B2FA-B274-823B4CB0AADB}"/>
          </ac:inkMkLst>
        </pc:inkChg>
        <pc:inkChg chg="add del mod">
          <ac:chgData name="Tim Cook" userId="d1c7cfb340f2c7ab" providerId="LiveId" clId="{15E03939-4312-4B21-8EC6-3C99ABB1C518}" dt="2023-03-01T00:39:16.453" v="631"/>
          <ac:inkMkLst>
            <pc:docMk/>
            <pc:sldMk cId="199225765" sldId="427"/>
            <ac:inkMk id="275" creationId="{1657903F-35C9-67FF-28EE-61F250BCF8ED}"/>
          </ac:inkMkLst>
        </pc:inkChg>
        <pc:inkChg chg="add del mod">
          <ac:chgData name="Tim Cook" userId="d1c7cfb340f2c7ab" providerId="LiveId" clId="{15E03939-4312-4B21-8EC6-3C99ABB1C518}" dt="2023-03-01T00:39:16.453" v="628"/>
          <ac:inkMkLst>
            <pc:docMk/>
            <pc:sldMk cId="199225765" sldId="427"/>
            <ac:inkMk id="276" creationId="{BD62A599-E708-41D7-37A2-E7AB2163A1FE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8" creationId="{9154C15A-DD41-4A88-66A9-6FCBFE3DFA60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9" creationId="{77C8B256-E1E3-5500-4A52-A1D150D164A7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0" creationId="{888F9673-A6E2-AAFF-B2A9-DB5E852448F6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1" creationId="{DB11FB71-A705-539B-64F8-157D6EF4EA53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2" creationId="{C12BF292-A55A-3F06-C8D0-7D14F6F536FF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3" creationId="{282E3C75-FE33-09E7-0476-83C838780452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4" creationId="{6F870D3E-73EA-92AC-0E9C-1119B1F76C2F}"/>
          </ac:inkMkLst>
        </pc:inkChg>
        <pc:inkChg chg="add">
          <ac:chgData name="Tim Cook" userId="d1c7cfb340f2c7ab" providerId="LiveId" clId="{15E03939-4312-4B21-8EC6-3C99ABB1C518}" dt="2023-03-01T00:38:59.077" v="603" actId="9405"/>
          <ac:inkMkLst>
            <pc:docMk/>
            <pc:sldMk cId="199225765" sldId="427"/>
            <ac:inkMk id="286" creationId="{330E32BE-53A0-E2EC-E737-A1B33588D9D8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7" creationId="{675057CE-5253-6718-521C-64645A211CA1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8" creationId="{C6F9D466-D93A-BD4D-C3B9-6F8DC6606A7F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9" creationId="{FD18D47B-7DCA-B5A6-81C2-62D0DC6375DC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1" creationId="{68DA5AD9-5E49-8F68-FF5B-F5A9FBFA12E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2" creationId="{B13DF13E-C388-53D4-4ACB-68029782F4B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3" creationId="{6636E9F6-B3D7-1EA5-3EBC-76FE4B4B3D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4" creationId="{04B21D23-CB69-65EA-93BD-F09F31ADA87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5" creationId="{6CE27ACF-1F64-D378-1729-5D19DDF69D43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6" creationId="{C9C6A626-C3A4-295B-7BF4-DE60462242F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7" creationId="{E38BDBA9-773C-ED9E-38EF-5AF417657296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9" creationId="{598C6290-A5C9-4DA1-2542-A83911499DB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0" creationId="{326B46B3-1712-E309-BF91-55B1DA68761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1" creationId="{B46B1EED-B9BE-8D88-1EAE-6D81308FBD7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2" creationId="{D27052CB-3E9B-FF5F-6A3A-76E6F3E028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3" creationId="{62F89ACC-1872-A1F0-F90F-1F1BF333695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5" creationId="{595735D7-6B04-F80C-9686-60B9063FA68B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6" creationId="{8587BD3E-3FE2-7894-C40F-7AE52C339FB7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7" creationId="{8C5FB185-B355-D07B-A876-B3CBAD79211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8" creationId="{606E0066-C1F8-B3B2-E238-5EE47A12E592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9" creationId="{50E3C055-5BC2-2E44-8E6B-7F7CB556EB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0" creationId="{2789DAE7-A671-EE13-30F2-3307AF6EFDA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1" creationId="{607534A2-E0B3-A3A8-BA94-BC96488F1EB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2" creationId="{FE20D201-7014-8BF6-2A30-229DC90C77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3" creationId="{F88F0A3D-AE4B-951B-270C-5CC63803444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4" creationId="{247E2DEE-C9D4-C36E-FB2E-2066F0486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5" creationId="{08DDA2C6-4207-DE11-2F33-61DD67E3B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6" creationId="{9CFB6DE9-338C-897C-42EF-46F73FC8A6D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7" creationId="{7B1E4D14-5731-D536-E097-CC73065D183A}"/>
          </ac:inkMkLst>
        </pc:inkChg>
      </pc:sldChg>
      <pc:sldChg chg="addSp delSp modSp mod">
        <pc:chgData name="Tim Cook" userId="d1c7cfb340f2c7ab" providerId="LiveId" clId="{15E03939-4312-4B21-8EC6-3C99ABB1C518}" dt="2023-03-01T00:32:20.908" v="169" actId="9405"/>
        <pc:sldMkLst>
          <pc:docMk/>
          <pc:sldMk cId="2482337855" sldId="428"/>
        </pc:sldMkLst>
        <pc:grpChg chg="del mod">
          <ac:chgData name="Tim Cook" userId="d1c7cfb340f2c7ab" providerId="LiveId" clId="{15E03939-4312-4B21-8EC6-3C99ABB1C518}" dt="2023-03-01T00:29:00.769" v="28"/>
          <ac:grpSpMkLst>
            <pc:docMk/>
            <pc:sldMk cId="2482337855" sldId="428"/>
            <ac:grpSpMk id="17" creationId="{B882EFB0-D1FA-8BDE-5B31-A6824D2C08A9}"/>
          </ac:grpSpMkLst>
        </pc:grpChg>
        <pc:grpChg chg="del mod">
          <ac:chgData name="Tim Cook" userId="d1c7cfb340f2c7ab" providerId="LiveId" clId="{15E03939-4312-4B21-8EC6-3C99ABB1C518}" dt="2023-03-01T00:28:54.082" v="20"/>
          <ac:grpSpMkLst>
            <pc:docMk/>
            <pc:sldMk cId="2482337855" sldId="428"/>
            <ac:grpSpMk id="18" creationId="{D22C090D-91BA-A92D-1A7B-76B9E94FA330}"/>
          </ac:grpSpMkLst>
        </pc:grpChg>
        <pc:grpChg chg="del mod">
          <ac:chgData name="Tim Cook" userId="d1c7cfb340f2c7ab" providerId="LiveId" clId="{15E03939-4312-4B21-8EC6-3C99ABB1C518}" dt="2023-03-01T00:28:52.848" v="14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15E03939-4312-4B21-8EC6-3C99ABB1C518}" dt="2023-03-01T00:29:04.720" v="33"/>
          <ac:grpSpMkLst>
            <pc:docMk/>
            <pc:sldMk cId="2482337855" sldId="428"/>
            <ac:grpSpMk id="30" creationId="{F750446A-88EB-48B7-5659-8FF480A9D6E7}"/>
          </ac:grpSpMkLst>
        </pc:grpChg>
        <pc:grpChg chg="del mod">
          <ac:chgData name="Tim Cook" userId="d1c7cfb340f2c7ab" providerId="LiveId" clId="{15E03939-4312-4B21-8EC6-3C99ABB1C518}" dt="2023-03-01T00:28:54.082" v="22"/>
          <ac:grpSpMkLst>
            <pc:docMk/>
            <pc:sldMk cId="2482337855" sldId="428"/>
            <ac:grpSpMk id="35" creationId="{07CF34AE-97B7-920E-D0B5-DDF3CCCB03CD}"/>
          </ac:grpSpMkLst>
        </pc:grpChg>
        <pc:grpChg chg="del mod">
          <ac:chgData name="Tim Cook" userId="d1c7cfb340f2c7ab" providerId="LiveId" clId="{15E03939-4312-4B21-8EC6-3C99ABB1C518}" dt="2023-03-01T00:29:08.336" v="39"/>
          <ac:grpSpMkLst>
            <pc:docMk/>
            <pc:sldMk cId="2482337855" sldId="428"/>
            <ac:grpSpMk id="37" creationId="{E985A132-1CB8-1650-7519-9BB06A27F7A0}"/>
          </ac:grpSpMkLst>
        </pc:grpChg>
        <pc:grpChg chg="del 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3" creationId="{43812C99-2E38-347C-4B40-41F9A652D4B1}"/>
          </ac:grpSpMkLst>
        </pc:grpChg>
        <pc:grpChg chg="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15E03939-4312-4B21-8EC6-3C99ABB1C518}" dt="2023-03-01T00:29:18.342" v="53"/>
          <ac:grpSpMkLst>
            <pc:docMk/>
            <pc:sldMk cId="2482337855" sldId="428"/>
            <ac:grpSpMk id="50" creationId="{D77B81B1-471E-DED4-975E-D5356D265F34}"/>
          </ac:grpSpMkLst>
        </pc:grpChg>
        <pc:grpChg chg="del 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54" creationId="{7E008F7B-9CAA-4B5F-937D-FEC80B649263}"/>
          </ac:grpSpMkLst>
        </pc:grpChg>
        <pc:grpChg chg="mod">
          <ac:chgData name="Tim Cook" userId="d1c7cfb340f2c7ab" providerId="LiveId" clId="{15E03939-4312-4B21-8EC6-3C99ABB1C518}" dt="2023-03-01T00:29:38.014" v="78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15E03939-4312-4B21-8EC6-3C99ABB1C518}" dt="2023-03-01T00:29:38.722" v="80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15E03939-4312-4B21-8EC6-3C99ABB1C518}" dt="2023-03-01T00:29:36.886" v="75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15E03939-4312-4B21-8EC6-3C99ABB1C518}" dt="2023-03-01T00:29:43.503" v="83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15E03939-4312-4B21-8EC6-3C99ABB1C518}" dt="2023-03-01T00:29:45.054" v="8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15E03939-4312-4B21-8EC6-3C99ABB1C518}" dt="2023-03-01T00:30:00.517" v="98"/>
          <ac:grpSpMkLst>
            <pc:docMk/>
            <pc:sldMk cId="2482337855" sldId="428"/>
            <ac:grpSpMk id="89" creationId="{08636221-6349-C569-C362-BA4DEAF79B1C}"/>
          </ac:grpSpMkLst>
        </pc:grpChg>
        <pc:grpChg chg="del mod">
          <ac:chgData name="Tim Cook" userId="d1c7cfb340f2c7ab" providerId="LiveId" clId="{15E03939-4312-4B21-8EC6-3C99ABB1C518}" dt="2023-03-01T00:31:49.564" v="140"/>
          <ac:grpSpMkLst>
            <pc:docMk/>
            <pc:sldMk cId="2482337855" sldId="428"/>
            <ac:grpSpMk id="100" creationId="{13022C5B-99E5-3DE1-D1B0-73F311E3C86E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14" creationId="{2AB34D39-1378-1869-E46D-077FCEDB30C5}"/>
          </ac:grpSpMkLst>
        </pc:grpChg>
        <pc:grpChg chg="del mod">
          <ac:chgData name="Tim Cook" userId="d1c7cfb340f2c7ab" providerId="LiveId" clId="{15E03939-4312-4B21-8EC6-3C99ABB1C518}" dt="2023-03-01T00:31:10.495" v="131"/>
          <ac:grpSpMkLst>
            <pc:docMk/>
            <pc:sldMk cId="2482337855" sldId="428"/>
            <ac:grpSpMk id="117" creationId="{CFCF0071-902E-5308-D20C-105AC8D92EA0}"/>
          </ac:grpSpMkLst>
        </pc:grpChg>
        <pc:grpChg chg="mod">
          <ac:chgData name="Tim Cook" userId="d1c7cfb340f2c7ab" providerId="LiveId" clId="{15E03939-4312-4B21-8EC6-3C99ABB1C518}" dt="2023-03-01T00:31:18.091" v="132" actId="1076"/>
          <ac:grpSpMkLst>
            <pc:docMk/>
            <pc:sldMk cId="2482337855" sldId="428"/>
            <ac:grpSpMk id="122" creationId="{F5F6597E-9C3D-66E0-EE66-8A74BC058685}"/>
          </ac:grpSpMkLst>
        </pc:grpChg>
        <pc:grpChg chg="del mod">
          <ac:chgData name="Tim Cook" userId="d1c7cfb340f2c7ab" providerId="LiveId" clId="{15E03939-4312-4B21-8EC6-3C99ABB1C518}" dt="2023-03-01T00:32:07.763" v="161"/>
          <ac:grpSpMkLst>
            <pc:docMk/>
            <pc:sldMk cId="2482337855" sldId="428"/>
            <ac:grpSpMk id="130" creationId="{6B968595-4CD3-0450-C994-7298FF11A7B6}"/>
          </ac:grpSpMkLst>
        </pc:grpChg>
        <pc:grpChg chg="del mod">
          <ac:chgData name="Tim Cook" userId="d1c7cfb340f2c7ab" providerId="LiveId" clId="{15E03939-4312-4B21-8EC6-3C99ABB1C518}" dt="2023-03-01T00:32:01.742" v="155"/>
          <ac:grpSpMkLst>
            <pc:docMk/>
            <pc:sldMk cId="2482337855" sldId="428"/>
            <ac:grpSpMk id="133" creationId="{369A025A-ECD7-AA3B-7613-3F4F632338E4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38" creationId="{52352DD7-3601-E6DA-EB57-FCCE13819E12}"/>
          </ac:grpSpMkLst>
        </pc:grpChg>
        <pc:grpChg chg="mod">
          <ac:chgData name="Tim Cook" userId="d1c7cfb340f2c7ab" providerId="LiveId" clId="{15E03939-4312-4B21-8EC6-3C99ABB1C518}" dt="2023-03-01T00:32:14.771" v="166"/>
          <ac:grpSpMkLst>
            <pc:docMk/>
            <pc:sldMk cId="2482337855" sldId="428"/>
            <ac:grpSpMk id="142" creationId="{FA6800B5-342F-E7E9-ACE7-D2A5C6EDFFAD}"/>
          </ac:grpSpMkLst>
        </pc:grpChg>
        <pc:inkChg chg="del mod">
          <ac:chgData name="Tim Cook" userId="d1c7cfb340f2c7ab" providerId="LiveId" clId="{15E03939-4312-4B21-8EC6-3C99ABB1C518}" dt="2023-03-01T00:28:52.848" v="6"/>
          <ac:inkMkLst>
            <pc:docMk/>
            <pc:sldMk cId="2482337855" sldId="428"/>
            <ac:inkMk id="3" creationId="{9AD0EE2D-D9B7-0413-9BAA-867383BC8FC1}"/>
          </ac:inkMkLst>
        </pc:inkChg>
        <pc:inkChg chg="del mod">
          <ac:chgData name="Tim Cook" userId="d1c7cfb340f2c7ab" providerId="LiveId" clId="{15E03939-4312-4B21-8EC6-3C99ABB1C518}" dt="2023-03-01T00:28:52.848" v="8"/>
          <ac:inkMkLst>
            <pc:docMk/>
            <pc:sldMk cId="2482337855" sldId="428"/>
            <ac:inkMk id="4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15"/>
          <ac:inkMkLst>
            <pc:docMk/>
            <pc:sldMk cId="2482337855" sldId="428"/>
            <ac:inkMk id="5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8"/>
          <ac:inkMkLst>
            <pc:docMk/>
            <pc:sldMk cId="2482337855" sldId="428"/>
            <ac:inkMk id="6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3"/>
          <ac:inkMkLst>
            <pc:docMk/>
            <pc:sldMk cId="2482337855" sldId="428"/>
            <ac:inkMk id="7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2.856" v="17"/>
          <ac:inkMkLst>
            <pc:docMk/>
            <pc:sldMk cId="2482337855" sldId="428"/>
            <ac:inkMk id="8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7"/>
          <ac:inkMkLst>
            <pc:docMk/>
            <pc:sldMk cId="2482337855" sldId="428"/>
            <ac:inkMk id="9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9"/>
          <ac:inkMkLst>
            <pc:docMk/>
            <pc:sldMk cId="2482337855" sldId="428"/>
            <ac:inkMk id="10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4"/>
          <ac:inkMkLst>
            <pc:docMk/>
            <pc:sldMk cId="2482337855" sldId="428"/>
            <ac:inkMk id="11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4.082" v="20"/>
          <ac:inkMkLst>
            <pc:docMk/>
            <pc:sldMk cId="2482337855" sldId="428"/>
            <ac:inkMk id="12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4.082" v="21"/>
          <ac:inkMkLst>
            <pc:docMk/>
            <pc:sldMk cId="2482337855" sldId="428"/>
            <ac:inkMk id="13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2.848" v="10"/>
          <ac:inkMkLst>
            <pc:docMk/>
            <pc:sldMk cId="2482337855" sldId="428"/>
            <ac:inkMk id="14" creationId="{9AD0EE2D-D9B7-0413-9BAA-867383BC8FC1}"/>
          </ac:inkMkLst>
        </pc:inkChg>
        <pc:inkChg chg="add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5" creationId="{5E9A5B50-5DB8-77AA-44EF-A665FE5D4533}"/>
          </ac:inkMkLst>
        </pc:inkChg>
        <pc:inkChg chg="add del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6" creationId="{9FE62231-8BED-D5AF-6D32-BB206E039A35}"/>
          </ac:inkMkLst>
        </pc:inkChg>
        <pc:inkChg chg="del mod">
          <ac:chgData name="Tim Cook" userId="d1c7cfb340f2c7ab" providerId="LiveId" clId="{15E03939-4312-4B21-8EC6-3C99ABB1C518}" dt="2023-03-01T00:28:52.848" v="12"/>
          <ac:inkMkLst>
            <pc:docMk/>
            <pc:sldMk cId="2482337855" sldId="428"/>
            <ac:inkMk id="19" creationId="{3A41BD7E-5654-4132-07C2-C7FC9210C7CE}"/>
          </ac:inkMkLst>
        </pc:inkChg>
        <pc:inkChg chg="del mod">
          <ac:chgData name="Tim Cook" userId="d1c7cfb340f2c7ab" providerId="LiveId" clId="{15E03939-4312-4B21-8EC6-3C99ABB1C518}" dt="2023-03-01T00:28:52.848" v="5"/>
          <ac:inkMkLst>
            <pc:docMk/>
            <pc:sldMk cId="2482337855" sldId="428"/>
            <ac:inkMk id="20" creationId="{353A95D9-BA9E-96D6-BE0A-3CD4886A329F}"/>
          </ac:inkMkLst>
        </pc:inkChg>
        <pc:inkChg chg="del mod">
          <ac:chgData name="Tim Cook" userId="d1c7cfb340f2c7ab" providerId="LiveId" clId="{15E03939-4312-4B21-8EC6-3C99ABB1C518}" dt="2023-03-01T00:28:52.848" v="9"/>
          <ac:inkMkLst>
            <pc:docMk/>
            <pc:sldMk cId="2482337855" sldId="428"/>
            <ac:inkMk id="21" creationId="{B09342B3-2EF5-A7FE-0AE6-18C738F97CAE}"/>
          </ac:inkMkLst>
        </pc:inkChg>
        <pc:inkChg chg="del mod">
          <ac:chgData name="Tim Cook" userId="d1c7cfb340f2c7ab" providerId="LiveId" clId="{15E03939-4312-4B21-8EC6-3C99ABB1C518}" dt="2023-03-01T00:28:52.848" v="14"/>
          <ac:inkMkLst>
            <pc:docMk/>
            <pc:sldMk cId="2482337855" sldId="428"/>
            <ac:inkMk id="22" creationId="{13FC9880-5990-8EE4-2821-1C4040041803}"/>
          </ac:inkMkLst>
        </pc:inkChg>
        <pc:inkChg chg="del mod">
          <ac:chgData name="Tim Cook" userId="d1c7cfb340f2c7ab" providerId="LiveId" clId="{15E03939-4312-4B21-8EC6-3C99ABB1C518}" dt="2023-03-01T00:28:52.848" v="16"/>
          <ac:inkMkLst>
            <pc:docMk/>
            <pc:sldMk cId="2482337855" sldId="428"/>
            <ac:inkMk id="23" creationId="{DC820C4C-EFF9-5FCA-872A-1719767183EB}"/>
          </ac:inkMkLst>
        </pc:inkChg>
        <pc:inkChg chg="del mod">
          <ac:chgData name="Tim Cook" userId="d1c7cfb340f2c7ab" providerId="LiveId" clId="{15E03939-4312-4B21-8EC6-3C99ABB1C518}" dt="2023-03-01T00:28:52.848" v="13"/>
          <ac:inkMkLst>
            <pc:docMk/>
            <pc:sldMk cId="2482337855" sldId="428"/>
            <ac:inkMk id="24" creationId="{DCF5E7B5-F6EB-1953-2D9F-64A215D5F887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5" creationId="{11FDCC50-F90C-C8A2-4E26-F5EB57DCF0F3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7" creationId="{020D1033-DA35-A0CC-B2FD-8E813104A37F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8" creationId="{49D77BED-A196-A21B-1A24-4633EEAA4821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9" creationId="{1E5F175C-8D93-FEFC-8432-5F48874E0591}"/>
          </ac:inkMkLst>
        </pc:inkChg>
        <pc:inkChg chg="add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1" creationId="{E18ABA47-BF66-84C5-3D1F-7B8B47C7E26B}"/>
          </ac:inkMkLst>
        </pc:inkChg>
        <pc:inkChg chg="add del mod">
          <ac:chgData name="Tim Cook" userId="d1c7cfb340f2c7ab" providerId="LiveId" clId="{15E03939-4312-4B21-8EC6-3C99ABB1C518}" dt="2023-03-01T00:29:08.336" v="38"/>
          <ac:inkMkLst>
            <pc:docMk/>
            <pc:sldMk cId="2482337855" sldId="428"/>
            <ac:inkMk id="32" creationId="{C74C3C27-C6FE-B7B3-3CE3-8E8F8D2717DE}"/>
          </ac:inkMkLst>
        </pc:inkChg>
        <pc:inkChg chg="del mod">
          <ac:chgData name="Tim Cook" userId="d1c7cfb340f2c7ab" providerId="LiveId" clId="{15E03939-4312-4B21-8EC6-3C99ABB1C518}" dt="2023-03-01T00:28:52.848" v="11"/>
          <ac:inkMkLst>
            <pc:docMk/>
            <pc:sldMk cId="2482337855" sldId="428"/>
            <ac:inkMk id="33" creationId="{09AAA290-12DD-0678-A85B-AFDF3AAF2979}"/>
          </ac:inkMkLst>
        </pc:inkChg>
        <pc:inkChg chg="del mod">
          <ac:chgData name="Tim Cook" userId="d1c7cfb340f2c7ab" providerId="LiveId" clId="{15E03939-4312-4B21-8EC6-3C99ABB1C518}" dt="2023-03-01T00:28:54.082" v="22"/>
          <ac:inkMkLst>
            <pc:docMk/>
            <pc:sldMk cId="2482337855" sldId="428"/>
            <ac:inkMk id="34" creationId="{E701C61D-B6A8-6070-53F8-C6206E3332C9}"/>
          </ac:inkMkLst>
        </pc:inkChg>
        <pc:inkChg chg="add del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6" creationId="{5EA2416D-2D70-DF3A-B89F-27A61FBB31A7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8" creationId="{18A7DC6B-18E6-E94E-7BC8-AD7E8763CA09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9" creationId="{E33F33BB-28F9-A674-0603-B21F63F090F4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0" creationId="{A3539CF7-EA5C-F4E6-4AB9-720A82477543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1" creationId="{BFFE4726-B010-7D41-3F33-DEE908919CA2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2" creationId="{75A119CD-51C4-AD73-7F68-AC8E3AFF112F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4" creationId="{AE29FC5E-8C7A-951B-143C-206D77DE48BC}"/>
          </ac:inkMkLst>
        </pc:inkChg>
        <pc:inkChg chg="add del">
          <ac:chgData name="Tim Cook" userId="d1c7cfb340f2c7ab" providerId="LiveId" clId="{15E03939-4312-4B21-8EC6-3C99ABB1C518}" dt="2023-03-01T00:29:15.003" v="49"/>
          <ac:inkMkLst>
            <pc:docMk/>
            <pc:sldMk cId="2482337855" sldId="428"/>
            <ac:inkMk id="46" creationId="{D4668C97-8D77-8C9C-136E-7941DB6DE3DB}"/>
          </ac:inkMkLst>
        </pc:inkChg>
        <pc:inkChg chg="add">
          <ac:chgData name="Tim Cook" userId="d1c7cfb340f2c7ab" providerId="LiveId" clId="{15E03939-4312-4B21-8EC6-3C99ABB1C518}" dt="2023-03-01T00:29:16.287" v="50" actId="9405"/>
          <ac:inkMkLst>
            <pc:docMk/>
            <pc:sldMk cId="2482337855" sldId="428"/>
            <ac:inkMk id="47" creationId="{E8E71683-3600-5564-75F5-EC6150331AC1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8" creationId="{625F89F2-15AC-EA3B-02AB-73A46E2A0808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9" creationId="{2DB1121D-199E-D701-5723-D16EA9770367}"/>
          </ac:inkMkLst>
        </pc:inkChg>
        <pc:inkChg chg="add del">
          <ac:chgData name="Tim Cook" userId="d1c7cfb340f2c7ab" providerId="LiveId" clId="{15E03939-4312-4B21-8EC6-3C99ABB1C518}" dt="2023-03-01T00:29:37.187" v="76"/>
          <ac:inkMkLst>
            <pc:docMk/>
            <pc:sldMk cId="2482337855" sldId="428"/>
            <ac:inkMk id="51" creationId="{D6488D5F-EB8A-751D-72B3-71ADDC1BF83B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2" creationId="{E0D1D829-3370-2470-6899-1057E096EFED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3" creationId="{A3303C81-6F62-009A-AEA1-47B9D932C1F7}"/>
          </ac:inkMkLst>
        </pc:inkChg>
        <pc:inkChg chg="add del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5" creationId="{B33A65E8-A707-1C30-CE09-ED0BA8D847B8}"/>
          </ac:inkMkLst>
        </pc:inkChg>
        <pc:inkChg chg="add del mod">
          <ac:chgData name="Tim Cook" userId="d1c7cfb340f2c7ab" providerId="LiveId" clId="{15E03939-4312-4B21-8EC6-3C99ABB1C518}" dt="2023-03-01T00:29:38.722" v="79"/>
          <ac:inkMkLst>
            <pc:docMk/>
            <pc:sldMk cId="2482337855" sldId="428"/>
            <ac:inkMk id="56" creationId="{D198B245-EC3B-3B93-0360-0A04BCA3E186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7" creationId="{D677517C-8563-24DA-4B5A-18E9A5ED63D0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8" creationId="{353E7925-4E96-7237-08BB-F5FA516278A1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59" creationId="{683519A1-2469-AACC-66BA-A854E6A92475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60" creationId="{0993B35C-B5BA-4EBB-3619-C8606C2EDCF4}"/>
          </ac:inkMkLst>
        </pc:inkChg>
        <pc:inkChg chg="add del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1" creationId="{5F379FF3-D8AA-E943-9ED8-61CD0269FF7B}"/>
          </ac:inkMkLst>
        </pc:inkChg>
        <pc:inkChg chg="add del mod">
          <ac:chgData name="Tim Cook" userId="d1c7cfb340f2c7ab" providerId="LiveId" clId="{15E03939-4312-4B21-8EC6-3C99ABB1C518}" dt="2023-03-01T00:29:38.014" v="77"/>
          <ac:inkMkLst>
            <pc:docMk/>
            <pc:sldMk cId="2482337855" sldId="428"/>
            <ac:inkMk id="62" creationId="{EAA1E30A-5C0B-3989-DE3B-3D3B0A0411F2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3" creationId="{60F862AA-25CD-73A2-A005-91580C932E80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4" creationId="{53030619-2A7E-97C2-DB9D-9ACA65DAD69C}"/>
          </ac:inkMkLst>
        </pc:inkChg>
        <pc:inkChg chg="add del mod">
          <ac:chgData name="Tim Cook" userId="d1c7cfb340f2c7ab" providerId="LiveId" clId="{15E03939-4312-4B21-8EC6-3C99ABB1C518}" dt="2023-03-01T00:29:34.414" v="72"/>
          <ac:inkMkLst>
            <pc:docMk/>
            <pc:sldMk cId="2482337855" sldId="428"/>
            <ac:inkMk id="65" creationId="{CF7A49CD-F780-8E79-9731-26A75DC91888}"/>
          </ac:inkMkLst>
        </pc:inkChg>
        <pc:inkChg chg="add del">
          <ac:chgData name="Tim Cook" userId="d1c7cfb340f2c7ab" providerId="LiveId" clId="{15E03939-4312-4B21-8EC6-3C99ABB1C518}" dt="2023-03-01T00:29:33.796" v="70"/>
          <ac:inkMkLst>
            <pc:docMk/>
            <pc:sldMk cId="2482337855" sldId="428"/>
            <ac:inkMk id="66" creationId="{0421BB13-A6CE-2226-6EE7-2E6F3A0FB047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0" creationId="{8BD63BF2-1FC5-04A2-4D5D-AB419E80FD91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1" creationId="{8BD92AAD-6505-D23F-5D20-BCE99ABA8795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3" creationId="{4B3786F1-3D22-3AF6-7A88-424C0F7A189D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4" creationId="{E1E96225-E718-69E0-6CE6-FB7D0914A15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6" creationId="{1E77B616-0F5D-37BC-23C3-0109C8FEB0A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7" creationId="{AA328CBC-BFCC-1240-F3AC-34A2BF5A404A}"/>
          </ac:inkMkLst>
        </pc:inkChg>
        <pc:inkChg chg="add">
          <ac:chgData name="Tim Cook" userId="d1c7cfb340f2c7ab" providerId="LiveId" clId="{15E03939-4312-4B21-8EC6-3C99ABB1C518}" dt="2023-03-01T00:29:47.249" v="87" actId="9405"/>
          <ac:inkMkLst>
            <pc:docMk/>
            <pc:sldMk cId="2482337855" sldId="428"/>
            <ac:inkMk id="79" creationId="{F9E76476-99D2-E35B-4436-2A3480BA3688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0" creationId="{10B57450-8688-2675-AD22-96C89A12B9E2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1" creationId="{0F065893-4B10-B994-B817-917AE7431070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2" creationId="{16E59EDD-B0C0-2A9A-4115-F7B972C7BA6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3" creationId="{91C2580B-3A10-781A-5997-3FBEB8416B4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4" creationId="{22894D58-BC28-C3FA-20EE-923FE2140969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5" creationId="{E3125966-87E7-2EEC-43E7-11BD528E3E5A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6" creationId="{CEB7F029-86AC-DD90-8B74-12F1B20A3ECF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7" creationId="{0DC18922-9427-5515-DEEC-F48CA243AC5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8" creationId="{990C3943-D93D-76F7-F74E-F4864CAABF07}"/>
          </ac:inkMkLst>
        </pc:inkChg>
        <pc:inkChg chg="add del mod">
          <ac:chgData name="Tim Cook" userId="d1c7cfb340f2c7ab" providerId="LiveId" clId="{15E03939-4312-4B21-8EC6-3C99ABB1C518}" dt="2023-03-01T00:31:49.564" v="140"/>
          <ac:inkMkLst>
            <pc:docMk/>
            <pc:sldMk cId="2482337855" sldId="428"/>
            <ac:inkMk id="90" creationId="{DAF443D7-001C-3544-DBD2-FE8D86E78BC5}"/>
          </ac:inkMkLst>
        </pc:inkChg>
        <pc:inkChg chg="add del mod">
          <ac:chgData name="Tim Cook" userId="d1c7cfb340f2c7ab" providerId="LiveId" clId="{15E03939-4312-4B21-8EC6-3C99ABB1C518}" dt="2023-03-01T00:31:49.564" v="141"/>
          <ac:inkMkLst>
            <pc:docMk/>
            <pc:sldMk cId="2482337855" sldId="428"/>
            <ac:inkMk id="91" creationId="{FB6E281C-A817-EBD3-33EF-F5A00D151B1C}"/>
          </ac:inkMkLst>
        </pc:inkChg>
        <pc:inkChg chg="add del mod">
          <ac:chgData name="Tim Cook" userId="d1c7cfb340f2c7ab" providerId="LiveId" clId="{15E03939-4312-4B21-8EC6-3C99ABB1C518}" dt="2023-03-01T00:31:49.564" v="137"/>
          <ac:inkMkLst>
            <pc:docMk/>
            <pc:sldMk cId="2482337855" sldId="428"/>
            <ac:inkMk id="92" creationId="{517BC162-9D17-A8E3-25B9-346F01BEED09}"/>
          </ac:inkMkLst>
        </pc:inkChg>
        <pc:inkChg chg="add del mod">
          <ac:chgData name="Tim Cook" userId="d1c7cfb340f2c7ab" providerId="LiveId" clId="{15E03939-4312-4B21-8EC6-3C99ABB1C518}" dt="2023-03-01T00:31:49.564" v="135"/>
          <ac:inkMkLst>
            <pc:docMk/>
            <pc:sldMk cId="2482337855" sldId="428"/>
            <ac:inkMk id="93" creationId="{649D2B29-D8A8-D683-79F2-69E0C2163A4C}"/>
          </ac:inkMkLst>
        </pc:inkChg>
        <pc:inkChg chg="add del mod">
          <ac:chgData name="Tim Cook" userId="d1c7cfb340f2c7ab" providerId="LiveId" clId="{15E03939-4312-4B21-8EC6-3C99ABB1C518}" dt="2023-03-01T00:31:49.564" v="139"/>
          <ac:inkMkLst>
            <pc:docMk/>
            <pc:sldMk cId="2482337855" sldId="428"/>
            <ac:inkMk id="94" creationId="{8777D468-AB58-8787-9C0D-8C5E82255CEE}"/>
          </ac:inkMkLst>
        </pc:inkChg>
        <pc:inkChg chg="add del mod">
          <ac:chgData name="Tim Cook" userId="d1c7cfb340f2c7ab" providerId="LiveId" clId="{15E03939-4312-4B21-8EC6-3C99ABB1C518}" dt="2023-03-01T00:31:49.564" v="133"/>
          <ac:inkMkLst>
            <pc:docMk/>
            <pc:sldMk cId="2482337855" sldId="428"/>
            <ac:inkMk id="95" creationId="{8DD89588-86CA-FE1B-4BD1-C5B84B12E190}"/>
          </ac:inkMkLst>
        </pc:inkChg>
        <pc:inkChg chg="add del mod">
          <ac:chgData name="Tim Cook" userId="d1c7cfb340f2c7ab" providerId="LiveId" clId="{15E03939-4312-4B21-8EC6-3C99ABB1C518}" dt="2023-03-01T00:31:49.564" v="134"/>
          <ac:inkMkLst>
            <pc:docMk/>
            <pc:sldMk cId="2482337855" sldId="428"/>
            <ac:inkMk id="96" creationId="{2879D779-E86C-C30A-D7DB-3600CC1B422E}"/>
          </ac:inkMkLst>
        </pc:inkChg>
        <pc:inkChg chg="add del mod">
          <ac:chgData name="Tim Cook" userId="d1c7cfb340f2c7ab" providerId="LiveId" clId="{15E03939-4312-4B21-8EC6-3C99ABB1C518}" dt="2023-03-01T00:31:49.564" v="138"/>
          <ac:inkMkLst>
            <pc:docMk/>
            <pc:sldMk cId="2482337855" sldId="428"/>
            <ac:inkMk id="97" creationId="{33E883A4-4ED0-B233-04C2-C2727932B406}"/>
          </ac:inkMkLst>
        </pc:inkChg>
        <pc:inkChg chg="add del mod">
          <ac:chgData name="Tim Cook" userId="d1c7cfb340f2c7ab" providerId="LiveId" clId="{15E03939-4312-4B21-8EC6-3C99ABB1C518}" dt="2023-03-01T00:31:49.564" v="136"/>
          <ac:inkMkLst>
            <pc:docMk/>
            <pc:sldMk cId="2482337855" sldId="428"/>
            <ac:inkMk id="98" creationId="{1320B185-5D95-75E9-C7E3-44FE185783F6}"/>
          </ac:inkMkLst>
        </pc:inkChg>
        <pc:inkChg chg="add del">
          <ac:chgData name="Tim Cook" userId="d1c7cfb340f2c7ab" providerId="LiveId" clId="{15E03939-4312-4B21-8EC6-3C99ABB1C518}" dt="2023-03-01T00:32:03.402" v="156"/>
          <ac:inkMkLst>
            <pc:docMk/>
            <pc:sldMk cId="2482337855" sldId="428"/>
            <ac:inkMk id="99" creationId="{B5D5BC2A-1912-25B7-9064-4352416DCC6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1" creationId="{3602CA5B-BAFC-C9FD-8983-0B55D9B20A3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2" creationId="{591961CB-B181-9CFB-0D5D-7EFB6AFFF6A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3" creationId="{AB09E0EE-440F-90F4-EB1D-A666A94014A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4" creationId="{643DD5B4-ABB5-8304-ABCE-C44A0B04DD1A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5" creationId="{770D2B08-5018-B98A-BC6C-B4056117D36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6" creationId="{6030C19D-D1DD-FA1F-C485-41333D23D0D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7" creationId="{3D1FECDB-7B09-D287-7E41-DE9B834248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8" creationId="{5D4805EE-52AA-F26E-4E98-51F4A312F8D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9" creationId="{BF143A5A-C318-21C6-118E-DE9DC23A4380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0" creationId="{6670D835-594E-3FF4-8736-4252004E64A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1" creationId="{CA8FC2BA-35E9-A31E-727C-F944D0A87708}"/>
          </ac:inkMkLst>
        </pc:inkChg>
        <pc:inkChg chg="add">
          <ac:chgData name="Tim Cook" userId="d1c7cfb340f2c7ab" providerId="LiveId" clId="{15E03939-4312-4B21-8EC6-3C99ABB1C518}" dt="2023-03-01T00:30:59.091" v="121" actId="9405"/>
          <ac:inkMkLst>
            <pc:docMk/>
            <pc:sldMk cId="2482337855" sldId="428"/>
            <ac:inkMk id="112" creationId="{E4ACAB7C-E6EB-EE73-8925-9DAACFCF76D7}"/>
          </ac:inkMkLst>
        </pc:inkChg>
        <pc:inkChg chg="add">
          <ac:chgData name="Tim Cook" userId="d1c7cfb340f2c7ab" providerId="LiveId" clId="{15E03939-4312-4B21-8EC6-3C99ABB1C518}" dt="2023-03-01T00:31:00.507" v="122" actId="9405"/>
          <ac:inkMkLst>
            <pc:docMk/>
            <pc:sldMk cId="2482337855" sldId="428"/>
            <ac:inkMk id="113" creationId="{A62BB142-A7CB-8AB6-5799-60A95A2C0D4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5" creationId="{3ACE06F9-CFEF-C959-4EC1-04642B699A6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6" creationId="{7054DC26-C8A2-5317-45F2-C56DCD492186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8" creationId="{1538AF47-224E-E82B-2F71-4F7A60681442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9" creationId="{507E21CB-A879-23F3-681F-F72BC19B6264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0" creationId="{9A98BD79-A9F4-B821-7A91-6F477AD9F8BA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1" creationId="{8F8A67CC-F4BF-514A-1882-02B83019CF4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3" creationId="{57395E8C-1761-C4F2-2CE1-8B2EA6CDD8F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4" creationId="{D9E30DBC-A443-0AD3-8787-B6DDDA5D8A14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5" creationId="{E163D783-823B-81E5-C067-CD7C6441CB8B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6" creationId="{A29666EC-1786-F4F8-B8D9-74D7FC49DB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7" creationId="{D3A3D6FB-6714-9B09-DCA9-2FAC49EF7BBC}"/>
          </ac:inkMkLst>
        </pc:inkChg>
        <pc:inkChg chg="add del">
          <ac:chgData name="Tim Cook" userId="d1c7cfb340f2c7ab" providerId="LiveId" clId="{15E03939-4312-4B21-8EC6-3C99ABB1C518}" dt="2023-03-01T00:31:57.478" v="150"/>
          <ac:inkMkLst>
            <pc:docMk/>
            <pc:sldMk cId="2482337855" sldId="428"/>
            <ac:inkMk id="128" creationId="{9C43CD7A-17F8-0160-157D-1B626FA51C65}"/>
          </ac:inkMkLst>
        </pc:inkChg>
        <pc:inkChg chg="add del">
          <ac:chgData name="Tim Cook" userId="d1c7cfb340f2c7ab" providerId="LiveId" clId="{15E03939-4312-4B21-8EC6-3C99ABB1C518}" dt="2023-03-01T00:31:57.478" v="149"/>
          <ac:inkMkLst>
            <pc:docMk/>
            <pc:sldMk cId="2482337855" sldId="428"/>
            <ac:inkMk id="129" creationId="{59A8DAFE-EC8D-21D9-339E-6B9C45E15635}"/>
          </ac:inkMkLst>
        </pc:inkChg>
        <pc:inkChg chg="add del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1" creationId="{DF74C7F8-5409-7434-BC1E-BD0ECAF5157C}"/>
          </ac:inkMkLst>
        </pc:inkChg>
        <pc:inkChg chg="add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2" creationId="{6561324F-1538-EF79-5F29-31FCFB044B3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4" creationId="{7D1B2797-78D2-945A-6895-A184B46B3E6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5" creationId="{26C028E9-67C6-CDD1-2820-FC5E78B5C5E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6" creationId="{6008692B-FB6E-C14D-F129-C2BF25E1607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7" creationId="{E236DA4B-02F1-BB69-A5A0-F13926657A4F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9" creationId="{C9A01E61-4C0F-284A-AB75-F3678FACA29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0" creationId="{E9F57195-5ECD-3437-1692-698497262C1F}"/>
          </ac:inkMkLst>
        </pc:inkChg>
        <pc:inkChg chg="add del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1" creationId="{B3DF5EB8-B17E-C1CD-8462-609CAC64B241}"/>
          </ac:inkMkLst>
        </pc:inkChg>
        <pc:inkChg chg="add del">
          <ac:chgData name="Tim Cook" userId="d1c7cfb340f2c7ab" providerId="LiveId" clId="{15E03939-4312-4B21-8EC6-3C99ABB1C518}" dt="2023-03-01T00:32:18.283" v="168"/>
          <ac:inkMkLst>
            <pc:docMk/>
            <pc:sldMk cId="2482337855" sldId="428"/>
            <ac:inkMk id="143" creationId="{BEF8911C-CF15-A913-52C5-9D33865621A6}"/>
          </ac:inkMkLst>
        </pc:inkChg>
        <pc:inkChg chg="add">
          <ac:chgData name="Tim Cook" userId="d1c7cfb340f2c7ab" providerId="LiveId" clId="{15E03939-4312-4B21-8EC6-3C99ABB1C518}" dt="2023-03-01T00:32:20.908" v="169" actId="9405"/>
          <ac:inkMkLst>
            <pc:docMk/>
            <pc:sldMk cId="2482337855" sldId="428"/>
            <ac:inkMk id="144" creationId="{055CF696-6C53-0CA7-1BD3-E14CA22A8E05}"/>
          </ac:inkMkLst>
        </pc:inkChg>
      </pc:sldChg>
      <pc:sldChg chg="addSp delSp modSp mod">
        <pc:chgData name="Tim Cook" userId="d1c7cfb340f2c7ab" providerId="LiveId" clId="{15E03939-4312-4B21-8EC6-3C99ABB1C518}" dt="2023-03-01T00:33:15.616" v="230"/>
        <pc:sldMkLst>
          <pc:docMk/>
          <pc:sldMk cId="1282161413" sldId="429"/>
        </pc:sldMkLst>
        <pc:grpChg chg="mod">
          <ac:chgData name="Tim Cook" userId="d1c7cfb340f2c7ab" providerId="LiveId" clId="{15E03939-4312-4B21-8EC6-3C99ABB1C518}" dt="2023-03-01T00:32:43.805" v="177"/>
          <ac:grpSpMkLst>
            <pc:docMk/>
            <pc:sldMk cId="1282161413" sldId="429"/>
            <ac:grpSpMk id="9" creationId="{9651AAC6-CBB4-065E-74EE-5FDF0DF2E538}"/>
          </ac:grpSpMkLst>
        </pc:grpChg>
        <pc:grpChg chg="del mod">
          <ac:chgData name="Tim Cook" userId="d1c7cfb340f2c7ab" providerId="LiveId" clId="{15E03939-4312-4B21-8EC6-3C99ABB1C518}" dt="2023-03-01T00:32:50.499" v="191"/>
          <ac:grpSpMkLst>
            <pc:docMk/>
            <pc:sldMk cId="1282161413" sldId="429"/>
            <ac:grpSpMk id="17" creationId="{948044B7-0926-378E-F792-DDF5717AF5AE}"/>
          </ac:grpSpMkLst>
        </pc:grpChg>
        <pc:grpChg chg="mod">
          <ac:chgData name="Tim Cook" userId="d1c7cfb340f2c7ab" providerId="LiveId" clId="{15E03939-4312-4B21-8EC6-3C99ABB1C518}" dt="2023-03-01T00:32:59.006" v="201"/>
          <ac:grpSpMkLst>
            <pc:docMk/>
            <pc:sldMk cId="1282161413" sldId="429"/>
            <ac:grpSpMk id="26" creationId="{EC4CB6F6-6045-1D79-E9D5-9DECB28EEC37}"/>
          </ac:grpSpMkLst>
        </pc:grpChg>
        <pc:grpChg chg="del mod">
          <ac:chgData name="Tim Cook" userId="d1c7cfb340f2c7ab" providerId="LiveId" clId="{15E03939-4312-4B21-8EC6-3C99ABB1C518}" dt="2023-03-01T00:33:07.957" v="213"/>
          <ac:grpSpMkLst>
            <pc:docMk/>
            <pc:sldMk cId="1282161413" sldId="429"/>
            <ac:grpSpMk id="32" creationId="{2DE8F9BD-A83D-7475-DE20-63E772910832}"/>
          </ac:grpSpMkLst>
        </pc:grpChg>
        <pc:grpChg chg="del 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38" creationId="{D04D6D31-4CCF-B6CC-CA51-2425D898695A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5" creationId="{98014910-DC87-572B-66EA-F5E97E61FD37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6" creationId="{829039A6-B965-35A6-DF38-3E0E9B6A9DA0}"/>
          </ac:grpSpMkLst>
        </pc:grpChg>
        <pc:grpChg chg="mod">
          <ac:chgData name="Tim Cook" userId="d1c7cfb340f2c7ab" providerId="LiveId" clId="{15E03939-4312-4B21-8EC6-3C99ABB1C518}" dt="2023-03-01T00:33:15.616" v="230"/>
          <ac:grpSpMkLst>
            <pc:docMk/>
            <pc:sldMk cId="1282161413" sldId="429"/>
            <ac:grpSpMk id="53" creationId="{0605DC80-D68A-9D28-ED3D-4451A271467F}"/>
          </ac:grpSpMkLst>
        </pc:grpChg>
        <pc:inkChg chg="add del">
          <ac:chgData name="Tim Cook" userId="d1c7cfb340f2c7ab" providerId="LiveId" clId="{15E03939-4312-4B21-8EC6-3C99ABB1C518}" dt="2023-03-01T00:32:39.534" v="171"/>
          <ac:inkMkLst>
            <pc:docMk/>
            <pc:sldMk cId="1282161413" sldId="429"/>
            <ac:inkMk id="3" creationId="{28854052-B746-957F-6F17-F1D1E04FFA04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4" creationId="{C8896457-3324-FB20-5BA3-D25F1C588C88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5" creationId="{314BE633-17C4-7A1E-3EE4-1C4A019B5542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6" creationId="{7ABFBFA7-0E3B-62B1-6F4E-E890EA59A2EB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7" creationId="{E04CBC7C-D72A-1737-A167-AA16BE25800D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8" creationId="{4489AA3A-15C9-F3D9-B291-3EBF6FD09275}"/>
          </ac:inkMkLst>
        </pc:inkChg>
        <pc:inkChg chg="add del mod">
          <ac:chgData name="Tim Cook" userId="d1c7cfb340f2c7ab" providerId="LiveId" clId="{15E03939-4312-4B21-8EC6-3C99ABB1C518}" dt="2023-03-01T00:32:52.637" v="192"/>
          <ac:inkMkLst>
            <pc:docMk/>
            <pc:sldMk cId="1282161413" sldId="429"/>
            <ac:inkMk id="10" creationId="{065915E2-B8DF-B697-85A3-62473C986523}"/>
          </ac:inkMkLst>
        </pc:inkChg>
        <pc:inkChg chg="add del mod">
          <ac:chgData name="Tim Cook" userId="d1c7cfb340f2c7ab" providerId="LiveId" clId="{15E03939-4312-4B21-8EC6-3C99ABB1C518}" dt="2023-03-01T00:32:50.499" v="186"/>
          <ac:inkMkLst>
            <pc:docMk/>
            <pc:sldMk cId="1282161413" sldId="429"/>
            <ac:inkMk id="11" creationId="{747FE0D7-4343-CAA2-9132-9C1B6B4704E0}"/>
          </ac:inkMkLst>
        </pc:inkChg>
        <pc:inkChg chg="add del mod">
          <ac:chgData name="Tim Cook" userId="d1c7cfb340f2c7ab" providerId="LiveId" clId="{15E03939-4312-4B21-8EC6-3C99ABB1C518}" dt="2023-03-01T00:32:50.499" v="188"/>
          <ac:inkMkLst>
            <pc:docMk/>
            <pc:sldMk cId="1282161413" sldId="429"/>
            <ac:inkMk id="12" creationId="{318FE992-964E-C4B6-C9A3-CBCFFAD2725D}"/>
          </ac:inkMkLst>
        </pc:inkChg>
        <pc:inkChg chg="add del mod">
          <ac:chgData name="Tim Cook" userId="d1c7cfb340f2c7ab" providerId="LiveId" clId="{15E03939-4312-4B21-8EC6-3C99ABB1C518}" dt="2023-03-01T00:32:50.499" v="189"/>
          <ac:inkMkLst>
            <pc:docMk/>
            <pc:sldMk cId="1282161413" sldId="429"/>
            <ac:inkMk id="13" creationId="{EDB23C3B-AADC-3288-2B09-96604553EA83}"/>
          </ac:inkMkLst>
        </pc:inkChg>
        <pc:inkChg chg="add del mod">
          <ac:chgData name="Tim Cook" userId="d1c7cfb340f2c7ab" providerId="LiveId" clId="{15E03939-4312-4B21-8EC6-3C99ABB1C518}" dt="2023-03-01T00:32:50.499" v="190"/>
          <ac:inkMkLst>
            <pc:docMk/>
            <pc:sldMk cId="1282161413" sldId="429"/>
            <ac:inkMk id="14" creationId="{3BA90A62-D497-630B-BCB2-35CD34CD10CD}"/>
          </ac:inkMkLst>
        </pc:inkChg>
        <pc:inkChg chg="add del mod">
          <ac:chgData name="Tim Cook" userId="d1c7cfb340f2c7ab" providerId="LiveId" clId="{15E03939-4312-4B21-8EC6-3C99ABB1C518}" dt="2023-03-01T00:32:50.499" v="191"/>
          <ac:inkMkLst>
            <pc:docMk/>
            <pc:sldMk cId="1282161413" sldId="429"/>
            <ac:inkMk id="15" creationId="{8C964FC1-62F4-6C2B-997C-9E1DD20F1152}"/>
          </ac:inkMkLst>
        </pc:inkChg>
        <pc:inkChg chg="add del mod">
          <ac:chgData name="Tim Cook" userId="d1c7cfb340f2c7ab" providerId="LiveId" clId="{15E03939-4312-4B21-8EC6-3C99ABB1C518}" dt="2023-03-01T00:32:50.499" v="187"/>
          <ac:inkMkLst>
            <pc:docMk/>
            <pc:sldMk cId="1282161413" sldId="429"/>
            <ac:inkMk id="16" creationId="{915E9E4A-1E64-C3C6-BDEB-6620AE3A17DF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8" creationId="{F3CCD9B4-6600-E53A-6C5B-9F2707391C7C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9" creationId="{BC04C9D9-231C-18DA-97F9-C45C5EBABE26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0" creationId="{8461BB3D-8DFD-0845-7107-CF86AE7D1967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1" creationId="{C0E0CCD8-4E4F-4EB9-EA4A-CCA8BFE91B14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2" creationId="{365BD121-3DD9-680B-9005-35FBEDCDA5F5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3" creationId="{B191E269-2B2D-9106-4112-95A553BED81E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4" creationId="{27A65B25-ABB0-BE19-1481-A6933B32B405}"/>
          </ac:inkMkLst>
        </pc:inkChg>
        <pc:inkChg chg="add">
          <ac:chgData name="Tim Cook" userId="d1c7cfb340f2c7ab" providerId="LiveId" clId="{15E03939-4312-4B21-8EC6-3C99ABB1C518}" dt="2023-03-01T00:32:58.101" v="200" actId="9405"/>
          <ac:inkMkLst>
            <pc:docMk/>
            <pc:sldMk cId="1282161413" sldId="429"/>
            <ac:inkMk id="25" creationId="{F5073BD6-172E-52FB-5822-890C06EDD89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7" creationId="{82198EDF-6381-A130-8219-FA606E4F2CC1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8" creationId="{A4E82906-9900-1C4A-7A38-022CED7BD48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9" creationId="{DBDA5329-C29B-6942-FFBA-2DFFE73D28E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0" creationId="{C87A5C0A-D82C-0718-2045-DAA9D1C9543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1" creationId="{C3C91E55-B357-0727-FC06-49AD2A12D2C7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3" creationId="{40AFA540-444B-016E-3F91-A67AAF811D4D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4" creationId="{7C47B092-B955-E033-5568-3AF55A8B71B4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5" creationId="{2FA23FD4-FA62-CC8F-8DBD-0F860C008B08}"/>
          </ac:inkMkLst>
        </pc:inkChg>
        <pc:inkChg chg="add del mod">
          <ac:chgData name="Tim Cook" userId="d1c7cfb340f2c7ab" providerId="LiveId" clId="{15E03939-4312-4B21-8EC6-3C99ABB1C518}" dt="2023-03-01T00:33:08.326" v="215"/>
          <ac:inkMkLst>
            <pc:docMk/>
            <pc:sldMk cId="1282161413" sldId="429"/>
            <ac:inkMk id="36" creationId="{1A3762F5-6CAB-9AE8-6727-50E2251CEA34}"/>
          </ac:inkMkLst>
        </pc:inkChg>
        <pc:inkChg chg="add del mod">
          <ac:chgData name="Tim Cook" userId="d1c7cfb340f2c7ab" providerId="LiveId" clId="{15E03939-4312-4B21-8EC6-3C99ABB1C518}" dt="2023-03-01T00:33:08.326" v="216"/>
          <ac:inkMkLst>
            <pc:docMk/>
            <pc:sldMk cId="1282161413" sldId="429"/>
            <ac:inkMk id="37" creationId="{2D7D734C-7339-4E8C-EC9B-CF25A2F15C4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9" creationId="{5519B2D9-9966-CF6D-6FAB-3365269AA2CB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0" creationId="{0764F317-7576-0238-E178-13B1C9B33F15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1" creationId="{543533E5-6EB2-9077-EE76-4DAED827CA3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2" creationId="{6467CA4A-6963-2EDC-0B88-B8961E2482A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3" creationId="{313459EC-2714-F876-25FC-045A53ED03A6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4" creationId="{75C10F33-B6E8-122B-4E01-7A03F590944F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7" creationId="{03515F8F-8994-D6C8-776C-FBC49750BFC6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8" creationId="{564E3E06-C5A9-288D-8194-636D44A4154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9" creationId="{1A02EA73-751E-91BC-B1D0-75658A592990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0" creationId="{E2F2DE10-2ADC-1E63-420B-CF929B7200A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1" creationId="{06AF0F44-5012-B63E-5952-BA5DE6CD4255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2" creationId="{6A899662-D66E-69D8-E1A2-F8708F0D1DEE}"/>
          </ac:inkMkLst>
        </pc:inkChg>
      </pc:sldChg>
      <pc:sldChg chg="addSp delSp modSp mod">
        <pc:chgData name="Tim Cook" userId="d1c7cfb340f2c7ab" providerId="LiveId" clId="{15E03939-4312-4B21-8EC6-3C99ABB1C518}" dt="2023-03-01T01:16:27.744" v="865"/>
        <pc:sldMkLst>
          <pc:docMk/>
          <pc:sldMk cId="2904122431" sldId="430"/>
        </pc:sldMkLst>
        <pc:grpChg chg="del mod">
          <ac:chgData name="Tim Cook" userId="d1c7cfb340f2c7ab" providerId="LiveId" clId="{15E03939-4312-4B21-8EC6-3C99ABB1C518}" dt="2023-03-01T01:15:23.259" v="790"/>
          <ac:grpSpMkLst>
            <pc:docMk/>
            <pc:sldMk cId="2904122431" sldId="430"/>
            <ac:grpSpMk id="39" creationId="{ACE68400-210B-4F44-C8DB-1D3F414F1C46}"/>
          </ac:grpSpMkLst>
        </pc:grpChg>
        <pc:grpChg chg="del mod">
          <ac:chgData name="Tim Cook" userId="d1c7cfb340f2c7ab" providerId="LiveId" clId="{15E03939-4312-4B21-8EC6-3C99ABB1C518}" dt="2023-03-01T01:15:01.711" v="759"/>
          <ac:grpSpMkLst>
            <pc:docMk/>
            <pc:sldMk cId="2904122431" sldId="430"/>
            <ac:grpSpMk id="44" creationId="{F2C22651-7BC6-4E6E-78DD-B26EBEA8B142}"/>
          </ac:grpSpMkLst>
        </pc:grpChg>
        <pc:grpChg chg="del mod">
          <ac:chgData name="Tim Cook" userId="d1c7cfb340f2c7ab" providerId="LiveId" clId="{15E03939-4312-4B21-8EC6-3C99ABB1C518}" dt="2023-03-01T01:15:24.230" v="792"/>
          <ac:grpSpMkLst>
            <pc:docMk/>
            <pc:sldMk cId="2904122431" sldId="430"/>
            <ac:grpSpMk id="49" creationId="{CDE8EA50-18CD-4219-421F-2AE6807AE721}"/>
          </ac:grpSpMkLst>
        </pc:grpChg>
        <pc:grpChg chg="mod">
          <ac:chgData name="Tim Cook" userId="d1c7cfb340f2c7ab" providerId="LiveId" clId="{15E03939-4312-4B21-8EC6-3C99ABB1C518}" dt="2023-03-01T01:15:11.427" v="771"/>
          <ac:grpSpMkLst>
            <pc:docMk/>
            <pc:sldMk cId="2904122431" sldId="430"/>
            <ac:grpSpMk id="55" creationId="{01BA1092-52AA-1E4C-D8E9-4879EAA57BE8}"/>
          </ac:grpSpMkLst>
        </pc:grpChg>
        <pc:grpChg chg="mod">
          <ac:chgData name="Tim Cook" userId="d1c7cfb340f2c7ab" providerId="LiveId" clId="{15E03939-4312-4B21-8EC6-3C99ABB1C518}" dt="2023-03-01T01:15:14.518" v="774"/>
          <ac:grpSpMkLst>
            <pc:docMk/>
            <pc:sldMk cId="2904122431" sldId="430"/>
            <ac:grpSpMk id="58" creationId="{9408F6E9-8250-AA65-52B4-E196335411BF}"/>
          </ac:grpSpMkLst>
        </pc:grpChg>
        <pc:grpChg chg="del mod">
          <ac:chgData name="Tim Cook" userId="d1c7cfb340f2c7ab" providerId="LiveId" clId="{15E03939-4312-4B21-8EC6-3C99ABB1C518}" dt="2023-03-01T01:16:13.689" v="845"/>
          <ac:grpSpMkLst>
            <pc:docMk/>
            <pc:sldMk cId="2904122431" sldId="430"/>
            <ac:grpSpMk id="65" creationId="{1E9ACDB4-85B0-2468-1B93-090DE9C35C2D}"/>
          </ac:grpSpMkLst>
        </pc:grpChg>
        <pc:grpChg chg="del mod">
          <ac:chgData name="Tim Cook" userId="d1c7cfb340f2c7ab" providerId="LiveId" clId="{15E03939-4312-4B21-8EC6-3C99ABB1C518}" dt="2023-03-01T01:15:41.091" v="816"/>
          <ac:grpSpMkLst>
            <pc:docMk/>
            <pc:sldMk cId="2904122431" sldId="430"/>
            <ac:grpSpMk id="72" creationId="{3C5FB304-05E5-2704-64BC-0E9882E55702}"/>
          </ac:grpSpMkLst>
        </pc:grpChg>
        <pc:grpChg chg="mod">
          <ac:chgData name="Tim Cook" userId="d1c7cfb340f2c7ab" providerId="LiveId" clId="{15E03939-4312-4B21-8EC6-3C99ABB1C518}" dt="2023-03-01T01:15:52.830" v="822"/>
          <ac:grpSpMkLst>
            <pc:docMk/>
            <pc:sldMk cId="2904122431" sldId="430"/>
            <ac:grpSpMk id="82" creationId="{0CE294CB-5433-233F-73CA-A2576D499A2F}"/>
          </ac:grpSpMkLst>
        </pc:grpChg>
        <pc:grpChg chg="del mod">
          <ac:chgData name="Tim Cook" userId="d1c7cfb340f2c7ab" providerId="LiveId" clId="{15E03939-4312-4B21-8EC6-3C99ABB1C518}" dt="2023-03-01T01:15:57.664" v="826"/>
          <ac:grpSpMkLst>
            <pc:docMk/>
            <pc:sldMk cId="2904122431" sldId="430"/>
            <ac:grpSpMk id="85" creationId="{91A7D621-6FC2-B196-1AA3-C7DD7DA1653E}"/>
          </ac:grpSpMkLst>
        </pc:grpChg>
        <pc:grpChg chg="mod">
          <ac:chgData name="Tim Cook" userId="d1c7cfb340f2c7ab" providerId="LiveId" clId="{15E03939-4312-4B21-8EC6-3C99ABB1C518}" dt="2023-03-01T01:16:11.468" v="838"/>
          <ac:grpSpMkLst>
            <pc:docMk/>
            <pc:sldMk cId="2904122431" sldId="430"/>
            <ac:grpSpMk id="94" creationId="{B803D9EB-EBA3-87BB-CC78-79E610ED26B1}"/>
          </ac:grpSpMkLst>
        </pc:grpChg>
        <pc:grpChg chg="del 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5" creationId="{EFC2BD06-1E5C-5757-F4AE-B629380F3BD5}"/>
          </ac:grpSpMkLst>
        </pc:grpChg>
        <pc:grpChg chg="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7" creationId="{5755A1AC-46A4-7251-CD5A-4639289C615D}"/>
          </ac:grpSpMkLst>
        </pc:grpChg>
        <pc:inkChg chg="add del mod">
          <ac:chgData name="Tim Cook" userId="d1c7cfb340f2c7ab" providerId="LiveId" clId="{15E03939-4312-4B21-8EC6-3C99ABB1C518}" dt="2023-03-01T01:15:23.258" v="785"/>
          <ac:inkMkLst>
            <pc:docMk/>
            <pc:sldMk cId="2904122431" sldId="430"/>
            <ac:inkMk id="3" creationId="{C0297732-D6D4-CFA6-39D7-A791F22946A6}"/>
          </ac:inkMkLst>
        </pc:inkChg>
        <pc:inkChg chg="add del mod">
          <ac:chgData name="Tim Cook" userId="d1c7cfb340f2c7ab" providerId="LiveId" clId="{15E03939-4312-4B21-8EC6-3C99ABB1C518}" dt="2023-03-01T01:15:23.258" v="788"/>
          <ac:inkMkLst>
            <pc:docMk/>
            <pc:sldMk cId="2904122431" sldId="430"/>
            <ac:inkMk id="25" creationId="{45390EDB-0CD7-EAE1-D458-9B59DA47FFF6}"/>
          </ac:inkMkLst>
        </pc:inkChg>
        <pc:inkChg chg="add del mod">
          <ac:chgData name="Tim Cook" userId="d1c7cfb340f2c7ab" providerId="LiveId" clId="{15E03939-4312-4B21-8EC6-3C99ABB1C518}" dt="2023-03-01T01:15:23.257" v="784"/>
          <ac:inkMkLst>
            <pc:docMk/>
            <pc:sldMk cId="2904122431" sldId="430"/>
            <ac:inkMk id="26" creationId="{CDFE4F53-3140-800F-8F32-782BEDDAE86E}"/>
          </ac:inkMkLst>
        </pc:inkChg>
        <pc:inkChg chg="add del mod">
          <ac:chgData name="Tim Cook" userId="d1c7cfb340f2c7ab" providerId="LiveId" clId="{15E03939-4312-4B21-8EC6-3C99ABB1C518}" dt="2023-03-01T01:15:23.257" v="780"/>
          <ac:inkMkLst>
            <pc:docMk/>
            <pc:sldMk cId="2904122431" sldId="430"/>
            <ac:inkMk id="27" creationId="{07204191-FEF7-5726-D1C4-0796282A0570}"/>
          </ac:inkMkLst>
        </pc:inkChg>
        <pc:inkChg chg="add del mod">
          <ac:chgData name="Tim Cook" userId="d1c7cfb340f2c7ab" providerId="LiveId" clId="{15E03939-4312-4B21-8EC6-3C99ABB1C518}" dt="2023-03-01T01:15:23.259" v="791"/>
          <ac:inkMkLst>
            <pc:docMk/>
            <pc:sldMk cId="2904122431" sldId="430"/>
            <ac:inkMk id="28" creationId="{BD7D6A31-8355-BF75-CDA0-DE80B4554229}"/>
          </ac:inkMkLst>
        </pc:inkChg>
        <pc:inkChg chg="add del mod">
          <ac:chgData name="Tim Cook" userId="d1c7cfb340f2c7ab" providerId="LiveId" clId="{15E03939-4312-4B21-8EC6-3C99ABB1C518}" dt="2023-03-01T01:15:23.258" v="786"/>
          <ac:inkMkLst>
            <pc:docMk/>
            <pc:sldMk cId="2904122431" sldId="430"/>
            <ac:inkMk id="29" creationId="{EC5C3E8B-C4DF-23B5-1E2D-B2E834BC02A4}"/>
          </ac:inkMkLst>
        </pc:inkChg>
        <pc:inkChg chg="add del mod">
          <ac:chgData name="Tim Cook" userId="d1c7cfb340f2c7ab" providerId="LiveId" clId="{15E03939-4312-4B21-8EC6-3C99ABB1C518}" dt="2023-03-01T01:15:23.256" v="777"/>
          <ac:inkMkLst>
            <pc:docMk/>
            <pc:sldMk cId="2904122431" sldId="430"/>
            <ac:inkMk id="30" creationId="{44DE522C-182A-1DC8-6C76-50EDD265DABB}"/>
          </ac:inkMkLst>
        </pc:inkChg>
        <pc:inkChg chg="add del mod">
          <ac:chgData name="Tim Cook" userId="d1c7cfb340f2c7ab" providerId="LiveId" clId="{15E03939-4312-4B21-8EC6-3C99ABB1C518}" dt="2023-03-01T01:15:23.259" v="790"/>
          <ac:inkMkLst>
            <pc:docMk/>
            <pc:sldMk cId="2904122431" sldId="430"/>
            <ac:inkMk id="31" creationId="{9024B653-2EC4-7A7C-590A-982B25F9F0C0}"/>
          </ac:inkMkLst>
        </pc:inkChg>
        <pc:inkChg chg="add del mod">
          <ac:chgData name="Tim Cook" userId="d1c7cfb340f2c7ab" providerId="LiveId" clId="{15E03939-4312-4B21-8EC6-3C99ABB1C518}" dt="2023-03-01T01:15:23.257" v="779"/>
          <ac:inkMkLst>
            <pc:docMk/>
            <pc:sldMk cId="2904122431" sldId="430"/>
            <ac:inkMk id="32" creationId="{74D79C9F-64C8-B99A-2BD3-ECDE59BE5FB6}"/>
          </ac:inkMkLst>
        </pc:inkChg>
        <pc:inkChg chg="add del mod">
          <ac:chgData name="Tim Cook" userId="d1c7cfb340f2c7ab" providerId="LiveId" clId="{15E03939-4312-4B21-8EC6-3C99ABB1C518}" dt="2023-03-01T01:15:23.253" v="775"/>
          <ac:inkMkLst>
            <pc:docMk/>
            <pc:sldMk cId="2904122431" sldId="430"/>
            <ac:inkMk id="33" creationId="{42E02E17-0147-51EF-7918-D6CE22BE38E1}"/>
          </ac:inkMkLst>
        </pc:inkChg>
        <pc:inkChg chg="add del mod">
          <ac:chgData name="Tim Cook" userId="d1c7cfb340f2c7ab" providerId="LiveId" clId="{15E03939-4312-4B21-8EC6-3C99ABB1C518}" dt="2023-03-01T01:15:23.258" v="787"/>
          <ac:inkMkLst>
            <pc:docMk/>
            <pc:sldMk cId="2904122431" sldId="430"/>
            <ac:inkMk id="34" creationId="{9F57EFC9-23CE-FBF6-BA2F-F60F6B3FD26E}"/>
          </ac:inkMkLst>
        </pc:inkChg>
        <pc:inkChg chg="add del mod">
          <ac:chgData name="Tim Cook" userId="d1c7cfb340f2c7ab" providerId="LiveId" clId="{15E03939-4312-4B21-8EC6-3C99ABB1C518}" dt="2023-03-01T01:15:23.257" v="782"/>
          <ac:inkMkLst>
            <pc:docMk/>
            <pc:sldMk cId="2904122431" sldId="430"/>
            <ac:inkMk id="35" creationId="{A01C6E2C-15D5-2357-F15C-287CA874BCF7}"/>
          </ac:inkMkLst>
        </pc:inkChg>
        <pc:inkChg chg="add del mod">
          <ac:chgData name="Tim Cook" userId="d1c7cfb340f2c7ab" providerId="LiveId" clId="{15E03939-4312-4B21-8EC6-3C99ABB1C518}" dt="2023-03-01T01:15:23.257" v="783"/>
          <ac:inkMkLst>
            <pc:docMk/>
            <pc:sldMk cId="2904122431" sldId="430"/>
            <ac:inkMk id="36" creationId="{C90AFE93-A794-3785-696B-9C73CEFFB6EE}"/>
          </ac:inkMkLst>
        </pc:inkChg>
        <pc:inkChg chg="add del mod">
          <ac:chgData name="Tim Cook" userId="d1c7cfb340f2c7ab" providerId="LiveId" clId="{15E03939-4312-4B21-8EC6-3C99ABB1C518}" dt="2023-03-01T01:15:23.256" v="776"/>
          <ac:inkMkLst>
            <pc:docMk/>
            <pc:sldMk cId="2904122431" sldId="430"/>
            <ac:inkMk id="37" creationId="{5443F466-5C27-AAF2-5F14-8069D45462E6}"/>
          </ac:inkMkLst>
        </pc:inkChg>
        <pc:inkChg chg="add del">
          <ac:chgData name="Tim Cook" userId="d1c7cfb340f2c7ab" providerId="LiveId" clId="{15E03939-4312-4B21-8EC6-3C99ABB1C518}" dt="2023-03-01T01:16:13.688" v="839"/>
          <ac:inkMkLst>
            <pc:docMk/>
            <pc:sldMk cId="2904122431" sldId="430"/>
            <ac:inkMk id="38" creationId="{A7E4A0BA-26FB-3B99-F757-D5314F54E7D5}"/>
          </ac:inkMkLst>
        </pc:inkChg>
        <pc:inkChg chg="add del mod">
          <ac:chgData name="Tim Cook" userId="d1c7cfb340f2c7ab" providerId="LiveId" clId="{15E03939-4312-4B21-8EC6-3C99ABB1C518}" dt="2023-03-01T01:15:01.711" v="759"/>
          <ac:inkMkLst>
            <pc:docMk/>
            <pc:sldMk cId="2904122431" sldId="430"/>
            <ac:inkMk id="40" creationId="{98E43E47-9AB1-D5C8-9757-C8F4357A4E1A}"/>
          </ac:inkMkLst>
        </pc:inkChg>
        <pc:inkChg chg="add del mod">
          <ac:chgData name="Tim Cook" userId="d1c7cfb340f2c7ab" providerId="LiveId" clId="{15E03939-4312-4B21-8EC6-3C99ABB1C518}" dt="2023-03-01T01:15:01.711" v="757"/>
          <ac:inkMkLst>
            <pc:docMk/>
            <pc:sldMk cId="2904122431" sldId="430"/>
            <ac:inkMk id="41" creationId="{9DE33EB4-6290-BBFF-986D-7391478244AB}"/>
          </ac:inkMkLst>
        </pc:inkChg>
        <pc:inkChg chg="add del mod">
          <ac:chgData name="Tim Cook" userId="d1c7cfb340f2c7ab" providerId="LiveId" clId="{15E03939-4312-4B21-8EC6-3C99ABB1C518}" dt="2023-03-01T01:15:03.240" v="760"/>
          <ac:inkMkLst>
            <pc:docMk/>
            <pc:sldMk cId="2904122431" sldId="430"/>
            <ac:inkMk id="42" creationId="{96229E76-6170-3699-74F4-418C7920BC59}"/>
          </ac:inkMkLst>
        </pc:inkChg>
        <pc:inkChg chg="add del mod">
          <ac:chgData name="Tim Cook" userId="d1c7cfb340f2c7ab" providerId="LiveId" clId="{15E03939-4312-4B21-8EC6-3C99ABB1C518}" dt="2023-03-01T01:15:01.711" v="758"/>
          <ac:inkMkLst>
            <pc:docMk/>
            <pc:sldMk cId="2904122431" sldId="430"/>
            <ac:inkMk id="43" creationId="{67794756-0E0C-9821-64C3-67BE83CFE221}"/>
          </ac:inkMkLst>
        </pc:inkChg>
        <pc:inkChg chg="add del mod">
          <ac:chgData name="Tim Cook" userId="d1c7cfb340f2c7ab" providerId="LiveId" clId="{15E03939-4312-4B21-8EC6-3C99ABB1C518}" dt="2023-03-01T01:15:24.230" v="792"/>
          <ac:inkMkLst>
            <pc:docMk/>
            <pc:sldMk cId="2904122431" sldId="430"/>
            <ac:inkMk id="45" creationId="{838318BB-D2D9-FC91-A7CC-DE5FFC5DA446}"/>
          </ac:inkMkLst>
        </pc:inkChg>
        <pc:inkChg chg="add del mod">
          <ac:chgData name="Tim Cook" userId="d1c7cfb340f2c7ab" providerId="LiveId" clId="{15E03939-4312-4B21-8EC6-3C99ABB1C518}" dt="2023-03-01T01:15:23.256" v="778"/>
          <ac:inkMkLst>
            <pc:docMk/>
            <pc:sldMk cId="2904122431" sldId="430"/>
            <ac:inkMk id="46" creationId="{8D09A1DF-EBDE-E32F-6E22-BE27A13B6030}"/>
          </ac:inkMkLst>
        </pc:inkChg>
        <pc:inkChg chg="add del mod">
          <ac:chgData name="Tim Cook" userId="d1c7cfb340f2c7ab" providerId="LiveId" clId="{15E03939-4312-4B21-8EC6-3C99ABB1C518}" dt="2023-03-01T01:16:13.689" v="843"/>
          <ac:inkMkLst>
            <pc:docMk/>
            <pc:sldMk cId="2904122431" sldId="430"/>
            <ac:inkMk id="47" creationId="{76BF0F35-C064-8094-564E-E96EA2F95127}"/>
          </ac:inkMkLst>
        </pc:inkChg>
        <pc:inkChg chg="add del mod">
          <ac:chgData name="Tim Cook" userId="d1c7cfb340f2c7ab" providerId="LiveId" clId="{15E03939-4312-4B21-8EC6-3C99ABB1C518}" dt="2023-03-01T01:15:23.257" v="781"/>
          <ac:inkMkLst>
            <pc:docMk/>
            <pc:sldMk cId="2904122431" sldId="430"/>
            <ac:inkMk id="48" creationId="{6E72B8A5-0004-7511-933D-90E935C1C80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0" creationId="{D2B80395-0511-DBB6-1E28-1D4AB53B3C68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1" creationId="{813C6DAF-3065-A435-300E-AB1D513AB2D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2" creationId="{9E26E02A-DFF4-32C6-9295-1333744531AD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3" creationId="{83BF57D2-ABCA-99B3-177B-F5FF7DB7A9A4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4" creationId="{55DACE63-0D0A-ECDA-1284-B61C8B4E5E19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6" creationId="{4E4BF05E-9163-846A-20F2-087B507932BA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7" creationId="{EA0585FE-D5E6-9FA5-8EE1-F7AB17B8D58B}"/>
          </ac:inkMkLst>
        </pc:inkChg>
        <pc:inkChg chg="add del mod">
          <ac:chgData name="Tim Cook" userId="d1c7cfb340f2c7ab" providerId="LiveId" clId="{15E03939-4312-4B21-8EC6-3C99ABB1C518}" dt="2023-03-01T01:16:13.688" v="842"/>
          <ac:inkMkLst>
            <pc:docMk/>
            <pc:sldMk cId="2904122431" sldId="430"/>
            <ac:inkMk id="59" creationId="{4492A710-EF30-DDA5-C03F-D4DF8D5AFBF1}"/>
          </ac:inkMkLst>
        </pc:inkChg>
        <pc:inkChg chg="add del mod">
          <ac:chgData name="Tim Cook" userId="d1c7cfb340f2c7ab" providerId="LiveId" clId="{15E03939-4312-4B21-8EC6-3C99ABB1C518}" dt="2023-03-01T01:16:13.689" v="845"/>
          <ac:inkMkLst>
            <pc:docMk/>
            <pc:sldMk cId="2904122431" sldId="430"/>
            <ac:inkMk id="60" creationId="{2EBAC219-06C6-3A37-FB10-B225A81078AF}"/>
          </ac:inkMkLst>
        </pc:inkChg>
        <pc:inkChg chg="add del mod">
          <ac:chgData name="Tim Cook" userId="d1c7cfb340f2c7ab" providerId="LiveId" clId="{15E03939-4312-4B21-8EC6-3C99ABB1C518}" dt="2023-03-01T01:16:13.689" v="846"/>
          <ac:inkMkLst>
            <pc:docMk/>
            <pc:sldMk cId="2904122431" sldId="430"/>
            <ac:inkMk id="61" creationId="{090D7A3D-D8BF-F64D-6840-E600B9650E03}"/>
          </ac:inkMkLst>
        </pc:inkChg>
        <pc:inkChg chg="add del mod">
          <ac:chgData name="Tim Cook" userId="d1c7cfb340f2c7ab" providerId="LiveId" clId="{15E03939-4312-4B21-8EC6-3C99ABB1C518}" dt="2023-03-01T01:16:13.688" v="841"/>
          <ac:inkMkLst>
            <pc:docMk/>
            <pc:sldMk cId="2904122431" sldId="430"/>
            <ac:inkMk id="62" creationId="{E1457427-E057-2C14-B264-A891CE36DA85}"/>
          </ac:inkMkLst>
        </pc:inkChg>
        <pc:inkChg chg="add del mod">
          <ac:chgData name="Tim Cook" userId="d1c7cfb340f2c7ab" providerId="LiveId" clId="{15E03939-4312-4B21-8EC6-3C99ABB1C518}" dt="2023-03-01T01:16:13.688" v="840"/>
          <ac:inkMkLst>
            <pc:docMk/>
            <pc:sldMk cId="2904122431" sldId="430"/>
            <ac:inkMk id="63" creationId="{1D33CFA9-50DB-C6D8-8325-AEE61A22DC7C}"/>
          </ac:inkMkLst>
        </pc:inkChg>
        <pc:inkChg chg="add del mod">
          <ac:chgData name="Tim Cook" userId="d1c7cfb340f2c7ab" providerId="LiveId" clId="{15E03939-4312-4B21-8EC6-3C99ABB1C518}" dt="2023-03-01T01:16:13.689" v="844"/>
          <ac:inkMkLst>
            <pc:docMk/>
            <pc:sldMk cId="2904122431" sldId="430"/>
            <ac:inkMk id="64" creationId="{CD1FE9E9-7DEC-323A-C6E4-0187136ED080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6" creationId="{E03142AC-11AE-10DB-8733-CB88B0C93A9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7" creationId="{39CFC6B0-4B0A-87B7-761F-C0ABDAD25B9D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8" creationId="{6A8A4230-68C8-5EB6-4385-758B85EE32CA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9" creationId="{AB961807-12F0-DF1C-69D3-6735939D9A3E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0" creationId="{D73A9AE8-130A-AC0F-C195-6820169BEBBB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1" creationId="{BDAF2715-BCC2-7505-6DAC-246A50D4BB39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3" creationId="{9F9CB3E7-CB6E-7AD2-AC45-64A0397F2A39}"/>
          </ac:inkMkLst>
        </pc:inkChg>
        <pc:inkChg chg="add del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4" creationId="{10F7F707-FEAF-2F2A-7627-A5BE2E1DA62D}"/>
          </ac:inkMkLst>
        </pc:inkChg>
        <pc:inkChg chg="add del mod">
          <ac:chgData name="Tim Cook" userId="d1c7cfb340f2c7ab" providerId="LiveId" clId="{15E03939-4312-4B21-8EC6-3C99ABB1C518}" dt="2023-03-01T01:15:51.991" v="819"/>
          <ac:inkMkLst>
            <pc:docMk/>
            <pc:sldMk cId="2904122431" sldId="430"/>
            <ac:inkMk id="75" creationId="{74968AE7-859E-CA15-489C-388512CA4B61}"/>
          </ac:inkMkLst>
        </pc:inkChg>
        <pc:inkChg chg="add del mod">
          <ac:chgData name="Tim Cook" userId="d1c7cfb340f2c7ab" providerId="LiveId" clId="{15E03939-4312-4B21-8EC6-3C99ABB1C518}" dt="2023-03-01T01:15:51.988" v="818"/>
          <ac:inkMkLst>
            <pc:docMk/>
            <pc:sldMk cId="2904122431" sldId="430"/>
            <ac:inkMk id="76" creationId="{43946C6C-C38C-F490-743F-DB093DE5F9BB}"/>
          </ac:inkMkLst>
        </pc:inkChg>
        <pc:inkChg chg="add del mod">
          <ac:chgData name="Tim Cook" userId="d1c7cfb340f2c7ab" providerId="LiveId" clId="{15E03939-4312-4B21-8EC6-3C99ABB1C518}" dt="2023-03-01T01:15:51.991" v="820"/>
          <ac:inkMkLst>
            <pc:docMk/>
            <pc:sldMk cId="2904122431" sldId="430"/>
            <ac:inkMk id="77" creationId="{26CA8E28-32C3-A927-F08A-40BD2FE89604}"/>
          </ac:inkMkLst>
        </pc:inkChg>
        <pc:inkChg chg="add del mod">
          <ac:chgData name="Tim Cook" userId="d1c7cfb340f2c7ab" providerId="LiveId" clId="{15E03939-4312-4B21-8EC6-3C99ABB1C518}" dt="2023-03-01T01:15:52.829" v="821"/>
          <ac:inkMkLst>
            <pc:docMk/>
            <pc:sldMk cId="2904122431" sldId="430"/>
            <ac:inkMk id="78" creationId="{777CDF22-7457-5DE9-2B4E-81893B2C9B44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9" creationId="{4F67AEA1-2831-4701-4067-A7DC7C6393A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0" creationId="{6A020761-C63F-0D1D-F9E0-BEA8D7AB1FEF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1" creationId="{EB45D277-C949-AE6E-1CC8-630FD3C5E7AA}"/>
          </ac:inkMkLst>
        </pc:inkChg>
        <pc:inkChg chg="add del mod">
          <ac:chgData name="Tim Cook" userId="d1c7cfb340f2c7ab" providerId="LiveId" clId="{15E03939-4312-4B21-8EC6-3C99ABB1C518}" dt="2023-03-01T01:15:57.665" v="827"/>
          <ac:inkMkLst>
            <pc:docMk/>
            <pc:sldMk cId="2904122431" sldId="430"/>
            <ac:inkMk id="83" creationId="{26BF242A-76AD-818F-82D7-6586219668E8}"/>
          </ac:inkMkLst>
        </pc:inkChg>
        <pc:inkChg chg="add del mod">
          <ac:chgData name="Tim Cook" userId="d1c7cfb340f2c7ab" providerId="LiveId" clId="{15E03939-4312-4B21-8EC6-3C99ABB1C518}" dt="2023-03-01T01:15:57.664" v="826"/>
          <ac:inkMkLst>
            <pc:docMk/>
            <pc:sldMk cId="2904122431" sldId="430"/>
            <ac:inkMk id="84" creationId="{59E67DD0-B3A4-FB50-A634-DCE01C841AEF}"/>
          </ac:inkMkLst>
        </pc:inkChg>
        <pc:inkChg chg="add del">
          <ac:chgData name="Tim Cook" userId="d1c7cfb340f2c7ab" providerId="LiveId" clId="{15E03939-4312-4B21-8EC6-3C99ABB1C518}" dt="2023-03-01T01:16:01.572" v="829"/>
          <ac:inkMkLst>
            <pc:docMk/>
            <pc:sldMk cId="2904122431" sldId="430"/>
            <ac:inkMk id="86" creationId="{6DEE7E6F-9D1B-796A-5EF8-7EBC2E421D62}"/>
          </ac:inkMkLst>
        </pc:inkChg>
        <pc:inkChg chg="add del">
          <ac:chgData name="Tim Cook" userId="d1c7cfb340f2c7ab" providerId="LiveId" clId="{15E03939-4312-4B21-8EC6-3C99ABB1C518}" dt="2023-03-01T01:16:05.186" v="831"/>
          <ac:inkMkLst>
            <pc:docMk/>
            <pc:sldMk cId="2904122431" sldId="430"/>
            <ac:inkMk id="87" creationId="{FCFCE032-581D-48BC-CC1F-26D331A923ED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8" creationId="{67A8F24D-6163-0C01-548B-77375FD44DA2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9" creationId="{3959ABCA-221A-3F88-9E8A-6D7078CEBB88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0" creationId="{8E336880-8BE9-B412-7A61-FF614192FAE3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1" creationId="{C131CFA8-81F7-BA9E-8F2E-29548A18BAFF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2" creationId="{86740E65-2B56-0DA4-2B8B-652C646B1B7C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3" creationId="{A29C462E-005A-98B4-6792-3309AD837ED9}"/>
          </ac:inkMkLst>
        </pc:inkChg>
        <pc:inkChg chg="add">
          <ac:chgData name="Tim Cook" userId="d1c7cfb340f2c7ab" providerId="LiveId" clId="{15E03939-4312-4B21-8EC6-3C99ABB1C518}" dt="2023-03-01T01:16:16.031" v="847" actId="9405"/>
          <ac:inkMkLst>
            <pc:docMk/>
            <pc:sldMk cId="2904122431" sldId="430"/>
            <ac:inkMk id="95" creationId="{9C665216-41BE-060D-D8BB-90BAF6581C2B}"/>
          </ac:inkMkLst>
        </pc:inkChg>
        <pc:inkChg chg="add del">
          <ac:chgData name="Tim Cook" userId="d1c7cfb340f2c7ab" providerId="LiveId" clId="{15E03939-4312-4B21-8EC6-3C99ABB1C518}" dt="2023-03-01T01:16:21.121" v="855"/>
          <ac:inkMkLst>
            <pc:docMk/>
            <pc:sldMk cId="2904122431" sldId="430"/>
            <ac:inkMk id="96" creationId="{43419395-722C-3BE4-9568-762A9CB07108}"/>
          </ac:inkMkLst>
        </pc:inkChg>
        <pc:inkChg chg="add del">
          <ac:chgData name="Tim Cook" userId="d1c7cfb340f2c7ab" providerId="LiveId" clId="{15E03939-4312-4B21-8EC6-3C99ABB1C518}" dt="2023-03-01T01:16:21.121" v="853"/>
          <ac:inkMkLst>
            <pc:docMk/>
            <pc:sldMk cId="2904122431" sldId="430"/>
            <ac:inkMk id="97" creationId="{B2B40BCF-3542-BDB3-73C4-A31F2F93E457}"/>
          </ac:inkMkLst>
        </pc:inkChg>
        <pc:inkChg chg="add del">
          <ac:chgData name="Tim Cook" userId="d1c7cfb340f2c7ab" providerId="LiveId" clId="{15E03939-4312-4B21-8EC6-3C99ABB1C518}" dt="2023-03-01T01:16:21.121" v="854"/>
          <ac:inkMkLst>
            <pc:docMk/>
            <pc:sldMk cId="2904122431" sldId="430"/>
            <ac:inkMk id="98" creationId="{D67969B2-ED7F-797D-FA6B-C8A137CE8955}"/>
          </ac:inkMkLst>
        </pc:inkChg>
        <pc:inkChg chg="add del">
          <ac:chgData name="Tim Cook" userId="d1c7cfb340f2c7ab" providerId="LiveId" clId="{15E03939-4312-4B21-8EC6-3C99ABB1C518}" dt="2023-03-01T01:16:21.122" v="857"/>
          <ac:inkMkLst>
            <pc:docMk/>
            <pc:sldMk cId="2904122431" sldId="430"/>
            <ac:inkMk id="99" creationId="{129761F9-5F33-9291-8EE0-5DB6452DEF93}"/>
          </ac:inkMkLst>
        </pc:inkChg>
        <pc:inkChg chg="add del mod">
          <ac:chgData name="Tim Cook" userId="d1c7cfb340f2c7ab" providerId="LiveId" clId="{15E03939-4312-4B21-8EC6-3C99ABB1C518}" dt="2023-03-01T01:16:22.136" v="858"/>
          <ac:inkMkLst>
            <pc:docMk/>
            <pc:sldMk cId="2904122431" sldId="430"/>
            <ac:inkMk id="100" creationId="{7A85EB95-B136-DFA4-3901-B7A3BEAF485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1" creationId="{7C575367-201C-996D-84D8-4088C5214967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2" creationId="{61520EAA-196D-A6CB-45BD-658F932863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3" creationId="{0CDC1FDF-DF80-9803-7B10-A34F110D3B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4" creationId="{173FED88-F599-3274-A93D-CE2ED5D9063E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6" creationId="{48A05AE6-ADF6-B7FA-B953-E6147BCB28C7}"/>
          </ac:inkMkLst>
        </pc:inkChg>
      </pc:sldChg>
    </pc:docChg>
  </pc:docChgLst>
  <pc:docChgLst>
    <pc:chgData name="Tim Cook" userId="d1c7cfb340f2c7ab" providerId="LiveId" clId="{08CFBC6F-C573-469F-8800-5D70695DB592}"/>
    <pc:docChg chg="undo redo custSel addSld delSld modSld addSection delSection">
      <pc:chgData name="Tim Cook" userId="d1c7cfb340f2c7ab" providerId="LiveId" clId="{08CFBC6F-C573-469F-8800-5D70695DB592}" dt="2023-04-16T22:31:09.091" v="548" actId="1076"/>
      <pc:docMkLst>
        <pc:docMk/>
      </pc:docMkLst>
      <pc:sldChg chg="del">
        <pc:chgData name="Tim Cook" userId="d1c7cfb340f2c7ab" providerId="LiveId" clId="{08CFBC6F-C573-469F-8800-5D70695DB592}" dt="2023-04-14T18:15:24.830" v="1" actId="47"/>
        <pc:sldMkLst>
          <pc:docMk/>
          <pc:sldMk cId="2617001551" sldId="464"/>
        </pc:sldMkLst>
      </pc:sldChg>
      <pc:sldChg chg="del">
        <pc:chgData name="Tim Cook" userId="d1c7cfb340f2c7ab" providerId="LiveId" clId="{08CFBC6F-C573-469F-8800-5D70695DB592}" dt="2023-04-14T18:15:25.612" v="3" actId="47"/>
        <pc:sldMkLst>
          <pc:docMk/>
          <pc:sldMk cId="1340693401" sldId="465"/>
        </pc:sldMkLst>
      </pc:sldChg>
      <pc:sldChg chg="del">
        <pc:chgData name="Tim Cook" userId="d1c7cfb340f2c7ab" providerId="LiveId" clId="{08CFBC6F-C573-469F-8800-5D70695DB592}" dt="2023-04-14T18:15:24.352" v="0" actId="47"/>
        <pc:sldMkLst>
          <pc:docMk/>
          <pc:sldMk cId="4016249502" sldId="467"/>
        </pc:sldMkLst>
      </pc:sldChg>
      <pc:sldChg chg="del">
        <pc:chgData name="Tim Cook" userId="d1c7cfb340f2c7ab" providerId="LiveId" clId="{08CFBC6F-C573-469F-8800-5D70695DB592}" dt="2023-04-14T18:15:25.194" v="2" actId="47"/>
        <pc:sldMkLst>
          <pc:docMk/>
          <pc:sldMk cId="2663209737" sldId="468"/>
        </pc:sldMkLst>
      </pc:sldChg>
      <pc:sldChg chg="del">
        <pc:chgData name="Tim Cook" userId="d1c7cfb340f2c7ab" providerId="LiveId" clId="{08CFBC6F-C573-469F-8800-5D70695DB592}" dt="2023-04-14T18:15:26.048" v="4" actId="47"/>
        <pc:sldMkLst>
          <pc:docMk/>
          <pc:sldMk cId="3534678652" sldId="469"/>
        </pc:sldMkLst>
      </pc:sldChg>
      <pc:sldChg chg="del">
        <pc:chgData name="Tim Cook" userId="d1c7cfb340f2c7ab" providerId="LiveId" clId="{08CFBC6F-C573-469F-8800-5D70695DB592}" dt="2023-04-14T18:15:35.052" v="20" actId="47"/>
        <pc:sldMkLst>
          <pc:docMk/>
          <pc:sldMk cId="2605117570" sldId="470"/>
        </pc:sldMkLst>
      </pc:sldChg>
      <pc:sldChg chg="del">
        <pc:chgData name="Tim Cook" userId="d1c7cfb340f2c7ab" providerId="LiveId" clId="{08CFBC6F-C573-469F-8800-5D70695DB592}" dt="2023-04-14T18:15:35.643" v="21" actId="47"/>
        <pc:sldMkLst>
          <pc:docMk/>
          <pc:sldMk cId="1121062418" sldId="471"/>
        </pc:sldMkLst>
      </pc:sldChg>
      <pc:sldChg chg="modSp mod">
        <pc:chgData name="Tim Cook" userId="d1c7cfb340f2c7ab" providerId="LiveId" clId="{08CFBC6F-C573-469F-8800-5D70695DB592}" dt="2023-04-14T18:15:32.497" v="19" actId="20577"/>
        <pc:sldMkLst>
          <pc:docMk/>
          <pc:sldMk cId="535247102" sldId="476"/>
        </pc:sldMkLst>
        <pc:spChg chg="mod">
          <ac:chgData name="Tim Cook" userId="d1c7cfb340f2c7ab" providerId="LiveId" clId="{08CFBC6F-C573-469F-8800-5D70695DB592}" dt="2023-04-14T18:15:32.497" v="19" actId="20577"/>
          <ac:spMkLst>
            <pc:docMk/>
            <pc:sldMk cId="535247102" sldId="476"/>
            <ac:spMk id="2" creationId="{6727F1C6-D6C6-6C9A-2BAD-6013AB73DDE3}"/>
          </ac:spMkLst>
        </pc:spChg>
        <pc:spChg chg="mod">
          <ac:chgData name="Tim Cook" userId="d1c7cfb340f2c7ab" providerId="LiveId" clId="{08CFBC6F-C573-469F-8800-5D70695DB592}" dt="2023-04-14T18:15:28.730" v="6" actId="20577"/>
          <ac:spMkLst>
            <pc:docMk/>
            <pc:sldMk cId="535247102" sldId="476"/>
            <ac:spMk id="3" creationId="{80650396-F24E-C882-0D40-7C2CE05F27B8}"/>
          </ac:spMkLst>
        </pc:spChg>
      </pc:sldChg>
      <pc:sldChg chg="addSp delSp modSp new mod">
        <pc:chgData name="Tim Cook" userId="d1c7cfb340f2c7ab" providerId="LiveId" clId="{08CFBC6F-C573-469F-8800-5D70695DB592}" dt="2023-04-16T22:11:56.162" v="492" actId="1076"/>
        <pc:sldMkLst>
          <pc:docMk/>
          <pc:sldMk cId="4228420529" sldId="477"/>
        </pc:sldMkLst>
        <pc:spChg chg="mod">
          <ac:chgData name="Tim Cook" userId="d1c7cfb340f2c7ab" providerId="LiveId" clId="{08CFBC6F-C573-469F-8800-5D70695DB592}" dt="2023-04-16T22:07:59.275" v="453" actId="20577"/>
          <ac:spMkLst>
            <pc:docMk/>
            <pc:sldMk cId="4228420529" sldId="477"/>
            <ac:spMk id="2" creationId="{2008F70A-66FE-E4D1-0922-29419CE483AF}"/>
          </ac:spMkLst>
        </pc:spChg>
        <pc:spChg chg="add del mod">
          <ac:chgData name="Tim Cook" userId="d1c7cfb340f2c7ab" providerId="LiveId" clId="{08CFBC6F-C573-469F-8800-5D70695DB592}" dt="2023-04-16T22:07:46.583" v="439" actId="21"/>
          <ac:spMkLst>
            <pc:docMk/>
            <pc:sldMk cId="4228420529" sldId="477"/>
            <ac:spMk id="3" creationId="{324B1C6C-2E83-0103-C7E2-AE2E72C94BC4}"/>
          </ac:spMkLst>
        </pc:spChg>
        <pc:spChg chg="del">
          <ac:chgData name="Tim Cook" userId="d1c7cfb340f2c7ab" providerId="LiveId" clId="{08CFBC6F-C573-469F-8800-5D70695DB592}" dt="2023-04-15T21:23:26.841" v="181" actId="478"/>
          <ac:spMkLst>
            <pc:docMk/>
            <pc:sldMk cId="4228420529" sldId="477"/>
            <ac:spMk id="3" creationId="{F580946B-F415-9A0E-8277-05FA843EA278}"/>
          </ac:spMkLst>
        </pc:spChg>
        <pc:grpChg chg="add del mod">
          <ac:chgData name="Tim Cook" userId="d1c7cfb340f2c7ab" providerId="LiveId" clId="{08CFBC6F-C573-469F-8800-5D70695DB592}" dt="2023-04-16T22:11:09.344" v="459"/>
          <ac:grpSpMkLst>
            <pc:docMk/>
            <pc:sldMk cId="4228420529" sldId="477"/>
            <ac:grpSpMk id="9" creationId="{BAEA5991-71EB-7D9B-E9C7-BDF9BD4EA713}"/>
          </ac:grpSpMkLst>
        </pc:grpChg>
        <pc:grpChg chg="add del mod">
          <ac:chgData name="Tim Cook" userId="d1c7cfb340f2c7ab" providerId="LiveId" clId="{08CFBC6F-C573-469F-8800-5D70695DB592}" dt="2023-04-16T22:11:09.344" v="459"/>
          <ac:grpSpMkLst>
            <pc:docMk/>
            <pc:sldMk cId="4228420529" sldId="477"/>
            <ac:grpSpMk id="15" creationId="{53491066-24A1-7760-DA24-7E06A24959DA}"/>
          </ac:grpSpMkLst>
        </pc:grpChg>
        <pc:grpChg chg="add del mod">
          <ac:chgData name="Tim Cook" userId="d1c7cfb340f2c7ab" providerId="LiveId" clId="{08CFBC6F-C573-469F-8800-5D70695DB592}" dt="2023-04-16T22:11:28.174" v="473"/>
          <ac:grpSpMkLst>
            <pc:docMk/>
            <pc:sldMk cId="4228420529" sldId="477"/>
            <ac:grpSpMk id="44" creationId="{2EC01B36-2C2D-E3F1-2711-E3567CC16564}"/>
          </ac:grpSpMkLst>
        </pc:grpChg>
        <pc:grpChg chg="add mod">
          <ac:chgData name="Tim Cook" userId="d1c7cfb340f2c7ab" providerId="LiveId" clId="{08CFBC6F-C573-469F-8800-5D70695DB592}" dt="2023-04-16T22:11:31.801" v="486"/>
          <ac:grpSpMkLst>
            <pc:docMk/>
            <pc:sldMk cId="4228420529" sldId="477"/>
            <ac:grpSpMk id="50" creationId="{7EE320FF-667D-E5C7-D6A3-5E6E1B02E911}"/>
          </ac:grpSpMkLst>
        </pc:grpChg>
        <pc:grpChg chg="add mod">
          <ac:chgData name="Tim Cook" userId="d1c7cfb340f2c7ab" providerId="LiveId" clId="{08CFBC6F-C573-469F-8800-5D70695DB592}" dt="2023-04-16T22:11:50.111" v="490" actId="1076"/>
          <ac:grpSpMkLst>
            <pc:docMk/>
            <pc:sldMk cId="4228420529" sldId="477"/>
            <ac:grpSpMk id="74" creationId="{B5D1AE55-3B7A-CFB4-6A3C-D775BCF80337}"/>
          </ac:grpSpMkLst>
        </pc:grpChg>
        <pc:grpChg chg="mod">
          <ac:chgData name="Tim Cook" userId="d1c7cfb340f2c7ab" providerId="LiveId" clId="{08CFBC6F-C573-469F-8800-5D70695DB592}" dt="2023-04-16T22:11:18.448" v="462" actId="1076"/>
          <ac:grpSpMkLst>
            <pc:docMk/>
            <pc:sldMk cId="4228420529" sldId="477"/>
            <ac:grpSpMk id="165" creationId="{159589C3-7540-B88B-5147-D3D8EA371CEE}"/>
          </ac:grpSpMkLst>
        </pc:grpChg>
        <pc:grpChg chg="mod">
          <ac:chgData name="Tim Cook" userId="d1c7cfb340f2c7ab" providerId="LiveId" clId="{08CFBC6F-C573-469F-8800-5D70695DB592}" dt="2023-04-16T22:11:18.448" v="462" actId="1076"/>
          <ac:grpSpMkLst>
            <pc:docMk/>
            <pc:sldMk cId="4228420529" sldId="477"/>
            <ac:grpSpMk id="185" creationId="{F5131415-FD3E-3F29-087C-8F353D7DF87D}"/>
          </ac:grpSpMkLst>
        </pc:grpChg>
        <pc:grpChg chg="mod">
          <ac:chgData name="Tim Cook" userId="d1c7cfb340f2c7ab" providerId="LiveId" clId="{08CFBC6F-C573-469F-8800-5D70695DB592}" dt="2023-04-16T22:11:18.448" v="462" actId="1076"/>
          <ac:grpSpMkLst>
            <pc:docMk/>
            <pc:sldMk cId="4228420529" sldId="477"/>
            <ac:grpSpMk id="196" creationId="{6CF76099-2B35-D2AD-191E-31045DA5F52A}"/>
          </ac:grpSpMkLst>
        </pc:grp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4" creationId="{E2740A26-B7A0-FDCF-A245-D92DA8D83C08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5" creationId="{E1E59687-EDE6-E4A6-65D3-0639C4253D4D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6" creationId="{2A1BB983-B35A-B65D-95FA-488172DC59C8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7" creationId="{BC8644F0-C6C4-C8AE-2609-3414818D62C1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8" creationId="{79854F1F-F1D2-E446-95A8-B7AB72F06B3D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0" creationId="{CC0AE9D0-C722-647C-9E15-B72BA1725192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1" creationId="{05A31330-EEB8-9D04-0620-E3F2A30283A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2" creationId="{04959FA1-8B24-913F-EAAE-EA392BD34E7D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3" creationId="{34C7F4B8-E77A-342C-7839-A5DFFE251824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14" creationId="{5518BB13-BA43-CBFF-F73E-22CCBD74E962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6" creationId="{71871765-BEC4-3B11-2E2F-542379334B4D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7" creationId="{50E1F34B-8F3F-493F-0C88-BCF86E31DC1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8" creationId="{1AC2DE63-D6EC-1F2F-0803-61B64942445A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9" creationId="{EA4523DD-0B24-E437-884A-84BBA0C4E4AA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0" creationId="{5A91244B-0F48-E212-5D3B-07491594A22A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1" creationId="{86B073AE-90C4-57D9-4E4B-86BB56DEBC37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2" creationId="{C0E54686-AACE-7A84-4266-0FA3E69B4B05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3" creationId="{172EDCBE-79F5-16EC-96D5-AAF3BDEE1B86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4" creationId="{C93D8EE4-3378-D6A5-8ECF-CFA4C380754C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5" creationId="{853B45B2-EFD9-1EAE-0A2D-45DF1EA66647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6" creationId="{6E48CBEB-F0C2-AB22-ACFB-53A7E4BC3D26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7" creationId="{9E160B9A-43CA-83D2-8688-CB7896FBD0B9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8" creationId="{1BA6331C-552F-3F10-CCCF-85CC41E4A10C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9" creationId="{39D39585-2EA7-1536-5494-6B480C2D5728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0" creationId="{58F32407-C60A-86E4-02A3-BCF069A8C61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1" creationId="{3FBCC530-6E18-386B-0748-97F5C0D69D85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2" creationId="{D5B86AC4-C34E-B3F1-004C-F8C2692455B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3" creationId="{C0E5DFF2-786D-1341-82D3-E23E4518DE4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4" creationId="{5C107864-1BE5-6606-9AD0-ECFCB9B5CC24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5" creationId="{CB3A25B7-6E16-93CE-A35D-E68BB636043D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6" creationId="{FCB1503A-0EED-7FE2-5BA5-C3F7B79DDF79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7" creationId="{D95E3BD8-2B28-CABB-FF3D-08F3FE3671C8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8" creationId="{D68A012F-5BCB-0C06-3AF5-75FE0B9DBAF3}"/>
          </ac:inkMkLst>
        </pc:inkChg>
        <pc:inkChg chg="add del mod">
          <ac:chgData name="Tim Cook" userId="d1c7cfb340f2c7ab" providerId="LiveId" clId="{08CFBC6F-C573-469F-8800-5D70695DB592}" dt="2023-04-16T22:11:30.622" v="485"/>
          <ac:inkMkLst>
            <pc:docMk/>
            <pc:sldMk cId="4228420529" sldId="477"/>
            <ac:inkMk id="39" creationId="{C99F6829-8EB1-6F52-5BB6-CA44C51F5E5E}"/>
          </ac:inkMkLst>
        </pc:inkChg>
        <pc:inkChg chg="add del mod">
          <ac:chgData name="Tim Cook" userId="d1c7cfb340f2c7ab" providerId="LiveId" clId="{08CFBC6F-C573-469F-8800-5D70695DB592}" dt="2023-04-16T22:11:30.622" v="484"/>
          <ac:inkMkLst>
            <pc:docMk/>
            <pc:sldMk cId="4228420529" sldId="477"/>
            <ac:inkMk id="40" creationId="{B40200EC-A0BC-60E5-7FE6-766D981ADE28}"/>
          </ac:inkMkLst>
        </pc:inkChg>
        <pc:inkChg chg="add del mod">
          <ac:chgData name="Tim Cook" userId="d1c7cfb340f2c7ab" providerId="LiveId" clId="{08CFBC6F-C573-469F-8800-5D70695DB592}" dt="2023-04-16T22:11:30.622" v="482"/>
          <ac:inkMkLst>
            <pc:docMk/>
            <pc:sldMk cId="4228420529" sldId="477"/>
            <ac:inkMk id="41" creationId="{9AD242B2-92E1-A2FA-2BF5-311A7BF91F90}"/>
          </ac:inkMkLst>
        </pc:inkChg>
        <pc:inkChg chg="add del mod">
          <ac:chgData name="Tim Cook" userId="d1c7cfb340f2c7ab" providerId="LiveId" clId="{08CFBC6F-C573-469F-8800-5D70695DB592}" dt="2023-04-16T22:11:30.622" v="483"/>
          <ac:inkMkLst>
            <pc:docMk/>
            <pc:sldMk cId="4228420529" sldId="477"/>
            <ac:inkMk id="42" creationId="{E5FA96A1-9BBC-85A1-1152-35064636CB24}"/>
          </ac:inkMkLst>
        </pc:inkChg>
        <pc:inkChg chg="add del mod">
          <ac:chgData name="Tim Cook" userId="d1c7cfb340f2c7ab" providerId="LiveId" clId="{08CFBC6F-C573-469F-8800-5D70695DB592}" dt="2023-04-16T22:11:28.172" v="466"/>
          <ac:inkMkLst>
            <pc:docMk/>
            <pc:sldMk cId="4228420529" sldId="477"/>
            <ac:inkMk id="43" creationId="{4DEA5BC7-F541-CEFB-6208-DC8AC7FB51AC}"/>
          </ac:inkMkLst>
        </pc:inkChg>
        <pc:inkChg chg="del mod">
          <ac:chgData name="Tim Cook" userId="d1c7cfb340f2c7ab" providerId="LiveId" clId="{08CFBC6F-C573-469F-8800-5D70695DB592}" dt="2023-04-16T22:11:28.172" v="467"/>
          <ac:inkMkLst>
            <pc:docMk/>
            <pc:sldMk cId="4228420529" sldId="477"/>
            <ac:inkMk id="45" creationId="{1B554EE8-A103-D876-F82E-C1EA3245EA29}"/>
          </ac:inkMkLst>
        </pc:inkChg>
        <pc:inkChg chg="del mod">
          <ac:chgData name="Tim Cook" userId="d1c7cfb340f2c7ab" providerId="LiveId" clId="{08CFBC6F-C573-469F-8800-5D70695DB592}" dt="2023-04-16T22:11:28.174" v="476"/>
          <ac:inkMkLst>
            <pc:docMk/>
            <pc:sldMk cId="4228420529" sldId="477"/>
            <ac:inkMk id="46" creationId="{29B7A6B5-48D9-8CC6-0ACB-D3808E10A5E7}"/>
          </ac:inkMkLst>
        </pc:inkChg>
        <pc:inkChg chg="del mod">
          <ac:chgData name="Tim Cook" userId="d1c7cfb340f2c7ab" providerId="LiveId" clId="{08CFBC6F-C573-469F-8800-5D70695DB592}" dt="2023-04-16T22:11:28.172" v="465"/>
          <ac:inkMkLst>
            <pc:docMk/>
            <pc:sldMk cId="4228420529" sldId="477"/>
            <ac:inkMk id="47" creationId="{930CE0E7-1432-1D12-2824-7BECF3C814FA}"/>
          </ac:inkMkLst>
        </pc:inkChg>
        <pc:inkChg chg="del mod">
          <ac:chgData name="Tim Cook" userId="d1c7cfb340f2c7ab" providerId="LiveId" clId="{08CFBC6F-C573-469F-8800-5D70695DB592}" dt="2023-04-16T22:11:28.174" v="473"/>
          <ac:inkMkLst>
            <pc:docMk/>
            <pc:sldMk cId="4228420529" sldId="477"/>
            <ac:inkMk id="48" creationId="{0C291B3E-6D3F-5FE1-2C58-A5CA36D21334}"/>
          </ac:inkMkLst>
        </pc:inkChg>
        <pc:inkChg chg="add del mod">
          <ac:chgData name="Tim Cook" userId="d1c7cfb340f2c7ab" providerId="LiveId" clId="{08CFBC6F-C573-469F-8800-5D70695DB592}" dt="2023-04-16T22:11:31.802" v="487"/>
          <ac:inkMkLst>
            <pc:docMk/>
            <pc:sldMk cId="4228420529" sldId="477"/>
            <ac:inkMk id="49" creationId="{6E3FDCDC-B88F-BACE-B704-918C780390AB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1" creationId="{B86D6289-6813-1DC5-3BE5-6A7550B9F589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2" creationId="{7D2C56AC-8AA9-22AD-AC30-3737586A2CF6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3" creationId="{5866B499-DCC1-284A-9CFD-9C40E54C1AB1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4" creationId="{51A8C580-172A-4CB5-1110-FDDD823991FD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5" creationId="{D081E219-B612-5D7B-A0F4-BD82ECB0ABB0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6" creationId="{1AB50086-2A44-E013-2A3E-8F7EDB7BF2BA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7" creationId="{ABB152F6-3C90-2635-761D-A58EE0CAE9A2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8" creationId="{B4A4C7B9-1808-E38B-D84A-A4DF4A5970A3}"/>
          </ac:inkMkLst>
        </pc:inkChg>
        <pc:inkChg chg="del mod">
          <ac:chgData name="Tim Cook" userId="d1c7cfb340f2c7ab" providerId="LiveId" clId="{08CFBC6F-C573-469F-8800-5D70695DB592}" dt="2023-04-16T22:11:29.486" v="481"/>
          <ac:inkMkLst>
            <pc:docMk/>
            <pc:sldMk cId="4228420529" sldId="477"/>
            <ac:inkMk id="59" creationId="{F3B5D786-7F22-5ECB-B2A1-9D1F60EE5EBF}"/>
          </ac:inkMkLst>
        </pc:inkChg>
        <pc:inkChg chg="del mod">
          <ac:chgData name="Tim Cook" userId="d1c7cfb340f2c7ab" providerId="LiveId" clId="{08CFBC6F-C573-469F-8800-5D70695DB592}" dt="2023-04-16T22:11:29.486" v="480"/>
          <ac:inkMkLst>
            <pc:docMk/>
            <pc:sldMk cId="4228420529" sldId="477"/>
            <ac:inkMk id="60" creationId="{47ADB518-A1D9-3F55-022C-5F82F8CF234B}"/>
          </ac:inkMkLst>
        </pc:inkChg>
        <pc:inkChg chg="del mod">
          <ac:chgData name="Tim Cook" userId="d1c7cfb340f2c7ab" providerId="LiveId" clId="{08CFBC6F-C573-469F-8800-5D70695DB592}" dt="2023-04-16T22:11:28.173" v="470"/>
          <ac:inkMkLst>
            <pc:docMk/>
            <pc:sldMk cId="4228420529" sldId="477"/>
            <ac:inkMk id="61" creationId="{2EF306A7-708C-434E-BA22-3E3C39D54795}"/>
          </ac:inkMkLst>
        </pc:inkChg>
        <pc:inkChg chg="del mod">
          <ac:chgData name="Tim Cook" userId="d1c7cfb340f2c7ab" providerId="LiveId" clId="{08CFBC6F-C573-469F-8800-5D70695DB592}" dt="2023-04-16T22:11:28.174" v="474"/>
          <ac:inkMkLst>
            <pc:docMk/>
            <pc:sldMk cId="4228420529" sldId="477"/>
            <ac:inkMk id="62" creationId="{84F318B8-B72B-0019-FE2B-9DD3DFE50FB1}"/>
          </ac:inkMkLst>
        </pc:inkChg>
        <pc:inkChg chg="del mod">
          <ac:chgData name="Tim Cook" userId="d1c7cfb340f2c7ab" providerId="LiveId" clId="{08CFBC6F-C573-469F-8800-5D70695DB592}" dt="2023-04-16T22:11:28.173" v="472"/>
          <ac:inkMkLst>
            <pc:docMk/>
            <pc:sldMk cId="4228420529" sldId="477"/>
            <ac:inkMk id="63" creationId="{3473D19D-A343-EFD9-F70F-38FF2F8722A2}"/>
          </ac:inkMkLst>
        </pc:inkChg>
        <pc:inkChg chg="del mod">
          <ac:chgData name="Tim Cook" userId="d1c7cfb340f2c7ab" providerId="LiveId" clId="{08CFBC6F-C573-469F-8800-5D70695DB592}" dt="2023-04-16T22:11:28.173" v="471"/>
          <ac:inkMkLst>
            <pc:docMk/>
            <pc:sldMk cId="4228420529" sldId="477"/>
            <ac:inkMk id="64" creationId="{4C7173AB-E304-CBE8-004B-9486C2D755A5}"/>
          </ac:inkMkLst>
        </pc:inkChg>
        <pc:inkChg chg="del mod">
          <ac:chgData name="Tim Cook" userId="d1c7cfb340f2c7ab" providerId="LiveId" clId="{08CFBC6F-C573-469F-8800-5D70695DB592}" dt="2023-04-16T22:11:28.172" v="468"/>
          <ac:inkMkLst>
            <pc:docMk/>
            <pc:sldMk cId="4228420529" sldId="477"/>
            <ac:inkMk id="65" creationId="{56A7FC57-E2C1-9E5A-4271-1FC51B3345F5}"/>
          </ac:inkMkLst>
        </pc:inkChg>
        <pc:inkChg chg="del mod">
          <ac:chgData name="Tim Cook" userId="d1c7cfb340f2c7ab" providerId="LiveId" clId="{08CFBC6F-C573-469F-8800-5D70695DB592}" dt="2023-04-16T22:11:29.485" v="477"/>
          <ac:inkMkLst>
            <pc:docMk/>
            <pc:sldMk cId="4228420529" sldId="477"/>
            <ac:inkMk id="66" creationId="{2F7D48E2-026D-B062-13BE-A6C9FD14370D}"/>
          </ac:inkMkLst>
        </pc:inkChg>
        <pc:inkChg chg="del mod">
          <ac:chgData name="Tim Cook" userId="d1c7cfb340f2c7ab" providerId="LiveId" clId="{08CFBC6F-C573-469F-8800-5D70695DB592}" dt="2023-04-16T22:11:29.486" v="479"/>
          <ac:inkMkLst>
            <pc:docMk/>
            <pc:sldMk cId="4228420529" sldId="477"/>
            <ac:inkMk id="67" creationId="{BA453DD1-2093-6CCF-EDF0-D848AAA3F871}"/>
          </ac:inkMkLst>
        </pc:inkChg>
        <pc:inkChg chg="del mod">
          <ac:chgData name="Tim Cook" userId="d1c7cfb340f2c7ab" providerId="LiveId" clId="{08CFBC6F-C573-469F-8800-5D70695DB592}" dt="2023-04-16T22:11:29.485" v="478"/>
          <ac:inkMkLst>
            <pc:docMk/>
            <pc:sldMk cId="4228420529" sldId="477"/>
            <ac:inkMk id="68" creationId="{51A5CEB3-A159-1654-CD9F-176501EC5E71}"/>
          </ac:inkMkLst>
        </pc:inkChg>
        <pc:inkChg chg="del 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69" creationId="{FF91A479-7A6C-AE8F-2038-DB05A8E8B94C}"/>
          </ac:inkMkLst>
        </pc:inkChg>
        <pc:inkChg chg="del mod">
          <ac:chgData name="Tim Cook" userId="d1c7cfb340f2c7ab" providerId="LiveId" clId="{08CFBC6F-C573-469F-8800-5D70695DB592}" dt="2023-04-16T22:11:28.169" v="463"/>
          <ac:inkMkLst>
            <pc:docMk/>
            <pc:sldMk cId="4228420529" sldId="477"/>
            <ac:inkMk id="70" creationId="{E07A263D-A7D9-2F8D-F88B-1F914711797C}"/>
          </ac:inkMkLst>
        </pc:inkChg>
        <pc:inkChg chg="del mod">
          <ac:chgData name="Tim Cook" userId="d1c7cfb340f2c7ab" providerId="LiveId" clId="{08CFBC6F-C573-469F-8800-5D70695DB592}" dt="2023-04-16T22:11:28.173" v="469"/>
          <ac:inkMkLst>
            <pc:docMk/>
            <pc:sldMk cId="4228420529" sldId="477"/>
            <ac:inkMk id="71" creationId="{CC205D04-DB15-291F-2A09-219F2060E8B6}"/>
          </ac:inkMkLst>
        </pc:inkChg>
        <pc:inkChg chg="del mod">
          <ac:chgData name="Tim Cook" userId="d1c7cfb340f2c7ab" providerId="LiveId" clId="{08CFBC6F-C573-469F-8800-5D70695DB592}" dt="2023-04-16T22:11:28.171" v="464"/>
          <ac:inkMkLst>
            <pc:docMk/>
            <pc:sldMk cId="4228420529" sldId="477"/>
            <ac:inkMk id="72" creationId="{A5AD5DD9-317E-3E94-42C0-B08EFC947D51}"/>
          </ac:inkMkLst>
        </pc:inkChg>
        <pc:inkChg chg="del mod">
          <ac:chgData name="Tim Cook" userId="d1c7cfb340f2c7ab" providerId="LiveId" clId="{08CFBC6F-C573-469F-8800-5D70695DB592}" dt="2023-04-16T22:11:28.174" v="475"/>
          <ac:inkMkLst>
            <pc:docMk/>
            <pc:sldMk cId="4228420529" sldId="477"/>
            <ac:inkMk id="73" creationId="{7D26DF26-870B-184C-8113-01EC6F897570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5" creationId="{74926C22-4FC5-EC56-7344-B92DE97D944A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6" creationId="{8F23B3EE-3F41-AF64-B8E3-1522C1131977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7" creationId="{C3DF3124-BD51-8264-89F2-75FCA90641E3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8" creationId="{54D21F8A-57FD-D88F-B933-A89391E9F41E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9" creationId="{C62390F9-F98F-72F8-7E09-A4641EC76121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80" creationId="{4957AFA1-4C6C-BBB4-6BC4-719D9163AA0C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81" creationId="{5468E5DA-D1EF-9201-9E72-F14725D11EF4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82" creationId="{7E1715D3-08CB-96D2-F386-9B30FC6C5C2A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85" creationId="{42D5B316-7467-F144-39A8-17562E5E10D2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86" creationId="{4298B8AF-9C0C-BE22-3700-E82628E31844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88" creationId="{58BE66D8-9617-4FFD-94C3-4273261A5D74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0" creationId="{E63BBC46-FD25-FA53-9D22-B2DE4BEAA35C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2" creationId="{DDB8489E-2593-356E-6BBE-D2B3EDF6E80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5" creationId="{B12284FE-8916-1007-80BB-AD85E1B72A2C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6" creationId="{C303300F-BB30-92BA-1469-061E2857628D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7" creationId="{E267184A-023B-564E-CFE4-54B316F4440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12" creationId="{E2BD5095-6DF6-0487-BE8B-CB19E022D826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13" creationId="{923AB8FA-B060-DCF6-F4B1-B30CCF9DD2B1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14" creationId="{799DBDCE-88EB-BEA5-5649-5F533C9EF931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15" creationId="{4AE70C82-5DC9-3F9C-66F0-022917A8230D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44" creationId="{ADD6398C-9259-0705-D2D6-E3B2DF353682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0" creationId="{52F7AA17-AA5D-73A4-F5F0-7B20E6F6488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1" creationId="{5B915317-BB86-B7F0-7127-D73BF0F12335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5" creationId="{0A933588-A864-7255-73BE-E90928E7259E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6" creationId="{A8DA57D7-E015-A175-3206-DBB80B672DF3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7" creationId="{69E3BD99-E910-BBD1-9C91-A593A9140D75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8" creationId="{AC3B95A0-95CB-1D04-9B86-E2D13EC083B6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60" creationId="{5144294B-CB02-1FC2-516B-85687B9A1DF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63" creationId="{22A68A38-E507-DB38-9483-6B515F00965D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64" creationId="{FCAF60AA-B036-AF42-2312-679500317CD6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66" creationId="{02687990-ABAB-0BEE-7168-90EA2E65732C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2" creationId="{956084A9-C474-B384-63B2-8885C7887618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3" creationId="{0B1E31CC-1DB8-1CDF-E0D5-7A0CB1C34446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5" creationId="{BFDCC953-9FFE-19E9-9191-70FD1EE3E9BA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6" creationId="{FBFD2DF5-E300-AAA1-B713-EED31EEF0FB2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7" creationId="{66D8B6E7-1D5C-59F6-E428-69E250084123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8" creationId="{1E06402F-3EF9-EAAE-50C3-6EF73AF639D1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80" creationId="{F19A9DD4-AD31-9512-708E-C8101C87435E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81" creationId="{0D08B9F9-5F45-E606-2A04-8BDDC1A62813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82" creationId="{EC05D909-7F99-3C09-76B4-33506728498F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86" creationId="{C5A477E7-A76B-6CD8-A5A5-8EE958317D1C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0" creationId="{561FECF6-7B5F-6C61-6CBF-337CAA35A412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2" creationId="{6C00517D-7C8B-79AA-FC92-34C07F2989B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3" creationId="{CBD43C09-CAFA-1C63-0490-B07E0A64A937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4" creationId="{AE4FC027-658C-7D69-B6AC-DA36AE0F8478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5" creationId="{131AC4C2-722E-0913-0525-D5B7061F8EDA}"/>
          </ac:inkMkLst>
        </pc:inkChg>
      </pc:sldChg>
      <pc:sldChg chg="addSp delSp modSp new mod">
        <pc:chgData name="Tim Cook" userId="d1c7cfb340f2c7ab" providerId="LiveId" clId="{08CFBC6F-C573-469F-8800-5D70695DB592}" dt="2023-04-16T22:27:46.861" v="535" actId="1076"/>
        <pc:sldMkLst>
          <pc:docMk/>
          <pc:sldMk cId="3146788915" sldId="478"/>
        </pc:sldMkLst>
        <pc:spChg chg="mod">
          <ac:chgData name="Tim Cook" userId="d1c7cfb340f2c7ab" providerId="LiveId" clId="{08CFBC6F-C573-469F-8800-5D70695DB592}" dt="2023-04-15T21:22:46.259" v="120" actId="20577"/>
          <ac:spMkLst>
            <pc:docMk/>
            <pc:sldMk cId="3146788915" sldId="478"/>
            <ac:spMk id="2" creationId="{CEACAD6A-E28F-7482-6778-893C78D19791}"/>
          </ac:spMkLst>
        </pc:spChg>
        <pc:spChg chg="del">
          <ac:chgData name="Tim Cook" userId="d1c7cfb340f2c7ab" providerId="LiveId" clId="{08CFBC6F-C573-469F-8800-5D70695DB592}" dt="2023-04-15T21:23:25.114" v="180" actId="478"/>
          <ac:spMkLst>
            <pc:docMk/>
            <pc:sldMk cId="3146788915" sldId="478"/>
            <ac:spMk id="3" creationId="{C05943B6-7275-5C1A-9FB1-95D0E559D870}"/>
          </ac:spMkLst>
        </pc:spChg>
        <pc:grpChg chg="add mod">
          <ac:chgData name="Tim Cook" userId="d1c7cfb340f2c7ab" providerId="LiveId" clId="{08CFBC6F-C573-469F-8800-5D70695DB592}" dt="2023-04-16T22:27:46.861" v="535" actId="1076"/>
          <ac:grpSpMkLst>
            <pc:docMk/>
            <pc:sldMk cId="3146788915" sldId="478"/>
            <ac:grpSpMk id="36" creationId="{711BC4FA-B952-6BB8-B015-A34EF8B3E8BA}"/>
          </ac:grpSpMkLst>
        </pc:grpChg>
        <pc:grpChg chg="add mod">
          <ac:chgData name="Tim Cook" userId="d1c7cfb340f2c7ab" providerId="LiveId" clId="{08CFBC6F-C573-469F-8800-5D70695DB592}" dt="2023-04-16T22:27:43.348" v="534" actId="1076"/>
          <ac:grpSpMkLst>
            <pc:docMk/>
            <pc:sldMk cId="3146788915" sldId="478"/>
            <ac:grpSpMk id="46" creationId="{C830AB2E-FA52-0D8A-8C21-947610884403}"/>
          </ac:grpSpMkLst>
        </pc:grpChg>
        <pc:grpChg chg="mod">
          <ac:chgData name="Tim Cook" userId="d1c7cfb340f2c7ab" providerId="LiveId" clId="{08CFBC6F-C573-469F-8800-5D70695DB592}" dt="2023-04-16T22:27:05.491" v="527" actId="1076"/>
          <ac:grpSpMkLst>
            <pc:docMk/>
            <pc:sldMk cId="3146788915" sldId="478"/>
            <ac:grpSpMk id="70" creationId="{C66D4423-83BB-CA4F-32E7-8289679C86BE}"/>
          </ac:grpSpMkLst>
        </pc:grpChg>
        <pc:grpChg chg="mod">
          <ac:chgData name="Tim Cook" userId="d1c7cfb340f2c7ab" providerId="LiveId" clId="{08CFBC6F-C573-469F-8800-5D70695DB592}" dt="2023-04-16T22:16:52.347" v="520" actId="1076"/>
          <ac:grpSpMkLst>
            <pc:docMk/>
            <pc:sldMk cId="3146788915" sldId="478"/>
            <ac:grpSpMk id="71" creationId="{68796EEC-3789-CF78-C191-AC0496FFA11F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83" creationId="{3EDB46FD-F533-6A4C-6E2F-792D2C434416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97" creationId="{FFD42935-C2DF-2DCA-D71D-8DDD6DD5366D}"/>
          </ac:grpSpMkLst>
        </pc:grpChg>
        <pc:grpChg chg="mod">
          <ac:chgData name="Tim Cook" userId="d1c7cfb340f2c7ab" providerId="LiveId" clId="{08CFBC6F-C573-469F-8800-5D70695DB592}" dt="2023-04-16T22:27:29.538" v="533" actId="1076"/>
          <ac:grpSpMkLst>
            <pc:docMk/>
            <pc:sldMk cId="3146788915" sldId="478"/>
            <ac:grpSpMk id="100" creationId="{C8F4260B-8D6C-DD20-593D-5AA75AB33B66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106" creationId="{10306BEF-5C8D-1064-2111-CB323CECC54C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114" creationId="{21122409-75B7-C357-DF2E-E842329CE02A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115" creationId="{C84BF342-2A28-8A76-1B5B-DFD47C17D7D5}"/>
          </ac:grpSpMkLst>
        </pc:grpChg>
        <pc:grpChg chg="mod">
          <ac:chgData name="Tim Cook" userId="d1c7cfb340f2c7ab" providerId="LiveId" clId="{08CFBC6F-C573-469F-8800-5D70695DB592}" dt="2023-04-16T22:27:29.538" v="533" actId="1076"/>
          <ac:grpSpMkLst>
            <pc:docMk/>
            <pc:sldMk cId="3146788915" sldId="478"/>
            <ac:grpSpMk id="117" creationId="{3006AA73-2FDC-5454-3AEF-936E47088551}"/>
          </ac:grpSpMkLst>
        </pc:grp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" creationId="{08CA8BB3-FF33-2840-A776-79B087BBDDFE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4" creationId="{3EFCEFFF-FD16-8814-3D71-5B918C6B1F1F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5" creationId="{7152AB73-86F9-90BA-9A1C-BE379DCC15FD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6" creationId="{F0E14B07-F205-F072-99D4-E1B8E510E4E2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7" creationId="{E65221C0-7186-4857-92C4-8996A8B1A166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8" creationId="{A81A4901-F8BC-21A9-85E1-A855F560A854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9" creationId="{7EA5F099-D49E-9E32-BA36-102A3EA5FB25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0" creationId="{65411E47-3937-C436-5F06-2B27C6DD3E58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1" creationId="{2DEA9817-DFA0-1A98-3199-BD0C7B971DB8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2" creationId="{D454C804-65F7-AE57-7A8D-CA304BA359B4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3" creationId="{74CD497D-B435-3E34-7D76-A498E6676961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4" creationId="{3F1F870B-9EF1-0DB6-D01C-FFE8EAB8E49B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5" creationId="{18A379A3-862D-82EE-CCC0-E4CB61AD2658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6" creationId="{37D5C9C3-F67A-9F5C-BF19-717F5C22D000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7" creationId="{6A211442-1EB8-365B-9340-D74AD9A9EE4F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8" creationId="{AB685244-29CD-A705-5C07-75C853FCF4BF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9" creationId="{F4885ACA-05D3-758B-B1F2-CD29C263471D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0" creationId="{AA64FB5D-C185-F7BD-E86C-5EC02BFD5B05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1" creationId="{0A6DBAED-F854-9A4E-C954-2B021CB51CB9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2" creationId="{A25CABFB-E696-FF96-30E7-2631E60D4657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3" creationId="{C83196B3-0AD7-46CF-07C2-DB7CBB93D1E6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4" creationId="{0D87A284-D0D4-E518-26B9-3E7590A5B739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5" creationId="{9B18B504-3AC8-6292-59CF-7F0368EA72C3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6" creationId="{1BA913DB-6DA9-9B10-E149-D0E69CE00957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7" creationId="{6C1895B6-7B19-290C-F558-492EEDEA4FD5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8" creationId="{35DE5C5F-EF93-23A7-FA6A-E219BE4D0C5D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9" creationId="{DBB5D12C-9DA2-9981-6846-DE5FB6F928CC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0" creationId="{4B2148E2-7B55-E8F2-6337-11B9D30AEA17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1" creationId="{984AC6E0-5556-9590-2C1F-626BA12A5F1C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2" creationId="{2482546E-C449-A84A-CF8F-09DC896F1BCD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3" creationId="{E132A2A3-B478-2738-24A8-E5803F083525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4" creationId="{FAF081E8-9C1B-BCA4-2629-4FF651C25DD2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5" creationId="{9C68FA64-A3A8-974E-A271-D8A3738C964C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37" creationId="{70FF2FAE-555E-25ED-B05C-8226EBF29F83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38" creationId="{753B7D36-5E41-FA6F-D3DA-7A634CB37F90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39" creationId="{47C6AA49-4253-C5A7-96FA-C8CB04481013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0" creationId="{863D080E-9A9E-52BA-63A3-9CBBD4A9A75D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1" creationId="{9B61A635-787B-0893-8807-6CA71C7F5E64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2" creationId="{C2A295C4-1E1A-3B8A-93DE-6D547D30D142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3" creationId="{36C267C8-B548-59DE-261D-03FA7E25035D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4" creationId="{C0E240FF-68C0-197C-28F5-61D1357D46C1}"/>
          </ac:inkMkLst>
        </pc:inkChg>
        <pc:inkChg chg="mod">
          <ac:chgData name="Tim Cook" userId="d1c7cfb340f2c7ab" providerId="LiveId" clId="{08CFBC6F-C573-469F-8800-5D70695DB592}" dt="2023-04-16T22:27:05.491" v="527" actId="1076"/>
          <ac:inkMkLst>
            <pc:docMk/>
            <pc:sldMk cId="3146788915" sldId="478"/>
            <ac:inkMk id="45" creationId="{844D00F2-E97F-853C-C9DC-9D6F937F3F5A}"/>
          </ac:inkMkLst>
        </pc:inkChg>
        <pc:inkChg chg="mod">
          <ac:chgData name="Tim Cook" userId="d1c7cfb340f2c7ab" providerId="LiveId" clId="{08CFBC6F-C573-469F-8800-5D70695DB592}" dt="2023-04-16T22:27:05.491" v="527" actId="1076"/>
          <ac:inkMkLst>
            <pc:docMk/>
            <pc:sldMk cId="3146788915" sldId="478"/>
            <ac:inkMk id="47" creationId="{897E4AA4-D217-AE4A-7CF5-32D383AF8E3C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48" creationId="{FDBC1DE0-D6C5-1FC4-8AC3-C4219866E1DD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57" creationId="{976990A6-F6E9-BA6E-A1EF-5B8550A5B9A1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58" creationId="{105DC2F4-B466-284A-99EB-FBAE3A1429AB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59" creationId="{13F224E7-09CC-B440-75F4-1DA668472194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60" creationId="{0D55DA71-26EF-C926-2543-CEA9BFAAF71D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61" creationId="{D5AA793B-7912-A6C2-6E8F-4D748BFC033D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62" creationId="{D3137810-144C-4AC2-4DAB-6DA63CE2A6B6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63" creationId="{2E13B764-99B6-F4CB-8BE4-DB99F9B1632A}"/>
          </ac:inkMkLst>
        </pc:inkChg>
        <pc:inkChg chg="mod">
          <ac:chgData name="Tim Cook" userId="d1c7cfb340f2c7ab" providerId="LiveId" clId="{08CFBC6F-C573-469F-8800-5D70695DB592}" dt="2023-04-16T22:26:52.092" v="522" actId="1076"/>
          <ac:inkMkLst>
            <pc:docMk/>
            <pc:sldMk cId="3146788915" sldId="478"/>
            <ac:inkMk id="84" creationId="{E66176C6-ED7B-9F2B-00E4-8E7E62549373}"/>
          </ac:inkMkLst>
        </pc:inkChg>
        <pc:inkChg chg="mod">
          <ac:chgData name="Tim Cook" userId="d1c7cfb340f2c7ab" providerId="LiveId" clId="{08CFBC6F-C573-469F-8800-5D70695DB592}" dt="2023-04-16T22:26:52.092" v="522" actId="1076"/>
          <ac:inkMkLst>
            <pc:docMk/>
            <pc:sldMk cId="3146788915" sldId="478"/>
            <ac:inkMk id="86" creationId="{F302B146-2E05-C0F7-AAD5-020D6D5E5F1E}"/>
          </ac:inkMkLst>
        </pc:inkChg>
        <pc:cxnChg chg="add mod">
          <ac:chgData name="Tim Cook" userId="d1c7cfb340f2c7ab" providerId="LiveId" clId="{08CFBC6F-C573-469F-8800-5D70695DB592}" dt="2023-04-16T22:26:57.571" v="523" actId="1076"/>
          <ac:cxnSpMkLst>
            <pc:docMk/>
            <pc:sldMk cId="3146788915" sldId="478"/>
            <ac:cxnSpMk id="101" creationId="{AE8B8652-5790-6DA0-ECEB-BBD447663115}"/>
          </ac:cxnSpMkLst>
        </pc:cxnChg>
      </pc:sldChg>
      <pc:sldChg chg="addSp delSp modSp new mod">
        <pc:chgData name="Tim Cook" userId="d1c7cfb340f2c7ab" providerId="LiveId" clId="{08CFBC6F-C573-469F-8800-5D70695DB592}" dt="2023-04-16T22:31:09.091" v="548" actId="1076"/>
        <pc:sldMkLst>
          <pc:docMk/>
          <pc:sldMk cId="3428576599" sldId="479"/>
        </pc:sldMkLst>
        <pc:spChg chg="mod">
          <ac:chgData name="Tim Cook" userId="d1c7cfb340f2c7ab" providerId="LiveId" clId="{08CFBC6F-C573-469F-8800-5D70695DB592}" dt="2023-04-16T22:31:03.932" v="547" actId="1076"/>
          <ac:spMkLst>
            <pc:docMk/>
            <pc:sldMk cId="3428576599" sldId="479"/>
            <ac:spMk id="2" creationId="{4C54204A-A255-1E77-C871-1D59F22F2852}"/>
          </ac:spMkLst>
        </pc:spChg>
        <pc:spChg chg="del">
          <ac:chgData name="Tim Cook" userId="d1c7cfb340f2c7ab" providerId="LiveId" clId="{08CFBC6F-C573-469F-8800-5D70695DB592}" dt="2023-04-15T21:23:23.578" v="179" actId="478"/>
          <ac:spMkLst>
            <pc:docMk/>
            <pc:sldMk cId="3428576599" sldId="479"/>
            <ac:spMk id="3" creationId="{5ED7E7E8-CE25-F97E-9DBD-A0C4D6043DEB}"/>
          </ac:spMkLst>
        </pc:spChg>
        <pc:grpChg chg="add mod">
          <ac:chgData name="Tim Cook" userId="d1c7cfb340f2c7ab" providerId="LiveId" clId="{08CFBC6F-C573-469F-8800-5D70695DB592}" dt="2023-04-16T22:31:09.091" v="548" actId="1076"/>
          <ac:grpSpMkLst>
            <pc:docMk/>
            <pc:sldMk cId="3428576599" sldId="479"/>
            <ac:grpSpMk id="7" creationId="{FB753A19-C73B-2F1B-757E-F216D52C3C4B}"/>
          </ac:grpSpMkLst>
        </pc:grpChg>
        <pc:grpChg chg="mod">
          <ac:chgData name="Tim Cook" userId="d1c7cfb340f2c7ab" providerId="LiveId" clId="{08CFBC6F-C573-469F-8800-5D70695DB592}" dt="2023-04-16T22:30:10.893" v="538" actId="1076"/>
          <ac:grpSpMkLst>
            <pc:docMk/>
            <pc:sldMk cId="3428576599" sldId="479"/>
            <ac:grpSpMk id="28" creationId="{CAA4C668-D959-9D1C-7AFE-BBA2A36AA2A0}"/>
          </ac:grpSpMkLst>
        </pc:grpChg>
        <pc:grpChg chg="mod">
          <ac:chgData name="Tim Cook" userId="d1c7cfb340f2c7ab" providerId="LiveId" clId="{08CFBC6F-C573-469F-8800-5D70695DB592}" dt="2023-04-16T22:30:10.893" v="538" actId="1076"/>
          <ac:grpSpMkLst>
            <pc:docMk/>
            <pc:sldMk cId="3428576599" sldId="479"/>
            <ac:grpSpMk id="36" creationId="{6491793D-D1A2-FB99-8073-B65AFC1441F1}"/>
          </ac:grpSpMkLst>
        </pc:grpChg>
        <pc:grpChg chg="mod">
          <ac:chgData name="Tim Cook" userId="d1c7cfb340f2c7ab" providerId="LiveId" clId="{08CFBC6F-C573-469F-8800-5D70695DB592}" dt="2023-04-16T22:31:09.091" v="548" actId="1076"/>
          <ac:grpSpMkLst>
            <pc:docMk/>
            <pc:sldMk cId="3428576599" sldId="479"/>
            <ac:grpSpMk id="62" creationId="{73D0E315-FD09-DD74-A855-B060DFF79AFF}"/>
          </ac:grpSpMkLst>
        </pc:grpChg>
        <pc:grpChg chg="mod">
          <ac:chgData name="Tim Cook" userId="d1c7cfb340f2c7ab" providerId="LiveId" clId="{08CFBC6F-C573-469F-8800-5D70695DB592}" dt="2023-04-16T22:31:09.091" v="548" actId="1076"/>
          <ac:grpSpMkLst>
            <pc:docMk/>
            <pc:sldMk cId="3428576599" sldId="479"/>
            <ac:grpSpMk id="67" creationId="{E6736429-E0D7-9DD7-3D2C-12DC387F0019}"/>
          </ac:grpSpMkLst>
        </pc:grpChg>
        <pc:grpChg chg="add mod">
          <ac:chgData name="Tim Cook" userId="d1c7cfb340f2c7ab" providerId="LiveId" clId="{08CFBC6F-C573-469F-8800-5D70695DB592}" dt="2023-04-16T22:31:09.091" v="548" actId="1076"/>
          <ac:grpSpMkLst>
            <pc:docMk/>
            <pc:sldMk cId="3428576599" sldId="479"/>
            <ac:grpSpMk id="68" creationId="{81E35B4D-C287-0FC8-BFE2-9197740B065F}"/>
          </ac:grpSpMkLst>
        </pc:grpChg>
        <pc:inkChg chg="add mod">
          <ac:chgData name="Tim Cook" userId="d1c7cfb340f2c7ab" providerId="LiveId" clId="{08CFBC6F-C573-469F-8800-5D70695DB592}" dt="2023-04-16T22:31:09.091" v="548" actId="1076"/>
          <ac:inkMkLst>
            <pc:docMk/>
            <pc:sldMk cId="3428576599" sldId="479"/>
            <ac:inkMk id="5" creationId="{20B0E750-E966-A7A2-8519-72BA17B2046C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8" creationId="{ECF3B905-389A-BD11-159F-AA7F0E7F3728}"/>
          </ac:inkMkLst>
        </pc:inkChg>
        <pc:inkChg chg="mod">
          <ac:chgData name="Tim Cook" userId="d1c7cfb340f2c7ab" providerId="LiveId" clId="{08CFBC6F-C573-469F-8800-5D70695DB592}" dt="2023-04-16T22:30:10.893" v="538" actId="1076"/>
          <ac:inkMkLst>
            <pc:docMk/>
            <pc:sldMk cId="3428576599" sldId="479"/>
            <ac:inkMk id="9" creationId="{A83EAE58-EAD9-ED0B-F0D7-A81DD8B7664E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0" creationId="{31362026-9F41-CBFA-D0C8-6660E642422A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1" creationId="{81A847A2-64FE-F6D1-D463-7CD2435CDD16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2" creationId="{F95680BC-0716-24E0-3292-BD5955E19A89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5" creationId="{BB37B408-0D06-AF08-E26F-94D3D2409785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6" creationId="{A35A1D7A-42D5-CD80-20BD-2BFC26314FD7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9" creationId="{7B2DFFCA-E940-9558-91E2-4AB601276924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20" creationId="{1DFCF961-869A-F6DA-56E9-9DF436F89F05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21" creationId="{EFE283D1-59E9-22AE-6055-6178CF4BCBA9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22" creationId="{4E3F5234-F346-9F32-95AF-84EBCDADEB90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23" creationId="{0ACED9B9-90BE-57B8-60A2-FB186C9592FC}"/>
          </ac:inkMkLst>
        </pc:inkChg>
        <pc:inkChg chg="mod">
          <ac:chgData name="Tim Cook" userId="d1c7cfb340f2c7ab" providerId="LiveId" clId="{08CFBC6F-C573-469F-8800-5D70695DB592}" dt="2023-04-16T22:30:10.893" v="538" actId="1076"/>
          <ac:inkMkLst>
            <pc:docMk/>
            <pc:sldMk cId="3428576599" sldId="479"/>
            <ac:inkMk id="29" creationId="{9D342DAC-3585-A87E-0E9A-3655AC714E4F}"/>
          </ac:inkMkLst>
        </pc:inkChg>
        <pc:inkChg chg="mod">
          <ac:chgData name="Tim Cook" userId="d1c7cfb340f2c7ab" providerId="LiveId" clId="{08CFBC6F-C573-469F-8800-5D70695DB592}" dt="2023-04-16T22:30:10.893" v="538" actId="1076"/>
          <ac:inkMkLst>
            <pc:docMk/>
            <pc:sldMk cId="3428576599" sldId="479"/>
            <ac:inkMk id="30" creationId="{4288526B-A354-2CBB-0F03-0148A2F3E8B4}"/>
          </ac:inkMkLst>
        </pc:inkChg>
        <pc:inkChg chg="mod">
          <ac:chgData name="Tim Cook" userId="d1c7cfb340f2c7ab" providerId="LiveId" clId="{08CFBC6F-C573-469F-8800-5D70695DB592}" dt="2023-04-16T22:31:09.091" v="548" actId="1076"/>
          <ac:inkMkLst>
            <pc:docMk/>
            <pc:sldMk cId="3428576599" sldId="479"/>
            <ac:inkMk id="46" creationId="{D44D8A54-7D2F-065D-531F-E9F2649F2A6F}"/>
          </ac:inkMkLst>
        </pc:inkChg>
        <pc:inkChg chg="mod">
          <ac:chgData name="Tim Cook" userId="d1c7cfb340f2c7ab" providerId="LiveId" clId="{08CFBC6F-C573-469F-8800-5D70695DB592}" dt="2023-04-16T22:31:09.091" v="548" actId="1076"/>
          <ac:inkMkLst>
            <pc:docMk/>
            <pc:sldMk cId="3428576599" sldId="479"/>
            <ac:inkMk id="59" creationId="{75615833-5D77-FCD4-14B3-7CA39CDFD542}"/>
          </ac:inkMkLst>
        </pc:inkChg>
        <pc:inkChg chg="mod">
          <ac:chgData name="Tim Cook" userId="d1c7cfb340f2c7ab" providerId="LiveId" clId="{08CFBC6F-C573-469F-8800-5D70695DB592}" dt="2023-04-16T22:31:09.091" v="548" actId="1076"/>
          <ac:inkMkLst>
            <pc:docMk/>
            <pc:sldMk cId="3428576599" sldId="479"/>
            <ac:inkMk id="60" creationId="{E1339935-E220-3B3D-36A8-1C36B198FC69}"/>
          </ac:inkMkLst>
        </pc:inkChg>
        <pc:inkChg chg="add mod">
          <ac:chgData name="Tim Cook" userId="d1c7cfb340f2c7ab" providerId="LiveId" clId="{08CFBC6F-C573-469F-8800-5D70695DB592}" dt="2023-04-16T22:30:50.085" v="541" actId="1076"/>
          <ac:inkMkLst>
            <pc:docMk/>
            <pc:sldMk cId="3428576599" sldId="479"/>
            <ac:inkMk id="67" creationId="{D44D8A54-7D2F-065D-531F-E9F2649F2A6F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69" creationId="{BE3DB916-FAEF-D996-B49C-92A0C7C21C84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0" creationId="{BDF20838-8C8F-5769-382F-73BE3259274E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1" creationId="{64F7357E-5093-0585-73B0-04CB0FD5C040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2" creationId="{F41668DF-E1B7-1142-EBAE-46CD6BAF0899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3" creationId="{9892B51F-A851-C8F4-388D-67CE7E2E99EF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4" creationId="{5E2849C0-DA52-B579-9FEC-8586161D250D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5" creationId="{B3D4F6C1-45B2-89F5-9845-9F9FF0AA12E1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6" creationId="{BBC8BD76-ABC3-8EDE-E7BB-8FBA2F4AAB58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7" creationId="{58A4460D-5C17-1911-2206-2B1D478C2E74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8" creationId="{4135EDD1-661B-F5CB-62AE-A9C215777901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9" creationId="{3714E55B-DDB4-FFFD-9A03-ECCFDDE0FB83}"/>
          </ac:inkMkLst>
        </pc:inkChg>
      </pc:sldChg>
      <pc:sldChg chg="addSp delSp modSp new mod">
        <pc:chgData name="Tim Cook" userId="d1c7cfb340f2c7ab" providerId="LiveId" clId="{08CFBC6F-C573-469F-8800-5D70695DB592}" dt="2023-04-16T22:00:01.627" v="313" actId="1076"/>
        <pc:sldMkLst>
          <pc:docMk/>
          <pc:sldMk cId="1616452671" sldId="480"/>
        </pc:sldMkLst>
        <pc:spChg chg="mod">
          <ac:chgData name="Tim Cook" userId="d1c7cfb340f2c7ab" providerId="LiveId" clId="{08CFBC6F-C573-469F-8800-5D70695DB592}" dt="2023-04-15T21:22:58.234" v="146" actId="20577"/>
          <ac:spMkLst>
            <pc:docMk/>
            <pc:sldMk cId="1616452671" sldId="480"/>
            <ac:spMk id="2" creationId="{10593F24-BB89-AD2A-6FAB-D3D39B152991}"/>
          </ac:spMkLst>
        </pc:spChg>
        <pc:spChg chg="del">
          <ac:chgData name="Tim Cook" userId="d1c7cfb340f2c7ab" providerId="LiveId" clId="{08CFBC6F-C573-469F-8800-5D70695DB592}" dt="2023-04-15T21:23:22.602" v="178" actId="478"/>
          <ac:spMkLst>
            <pc:docMk/>
            <pc:sldMk cId="1616452671" sldId="480"/>
            <ac:spMk id="3" creationId="{A2C0465E-BE2D-40FA-63C2-E2C0E6A5D579}"/>
          </ac:spMkLst>
        </pc:sp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" creationId="{9C3AB4FD-A0BD-FB59-EEF7-8819C3E8EDD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4" creationId="{4D19E21E-5A97-64E8-EC2B-4A5D95336FE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5" creationId="{76E6D096-EDED-4AC2-FDA5-4BE37745190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6" creationId="{93A9A299-93F7-D57A-396B-8FB2646D9EC8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7" creationId="{31C15A64-4865-0180-2AD3-0F09EFBD400C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8" creationId="{E25FF3A1-2906-D2AA-2236-B7A70BF83ECC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9" creationId="{7A9C477E-9E43-1E02-3163-E742E3EA29CA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0" creationId="{71095362-BAAF-C5FB-7FFD-FF01094837F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1" creationId="{03662364-8EB5-3F79-051D-5E035FD094BC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2" creationId="{2AFE25AF-1E8B-77AF-E347-71D9146B5338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3" creationId="{8E148175-8653-2388-DD2E-431BEC682EC7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4" creationId="{417042E1-FA80-6591-9BE6-546798A16131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5" creationId="{71A26A0F-032E-38C9-A2EE-FD663E315191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6" creationId="{1E4C9895-59CF-47BD-E164-E95314B94BC2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7" creationId="{83CDDD59-6BDC-5A1F-8EE0-5C34BDBF0811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8" creationId="{136DC10D-8F5E-DC2B-0404-507FA963FDA9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9" creationId="{9F814048-26FA-F8FA-6D11-2A4DCE180D5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0" creationId="{58C723C1-F460-D652-2822-A27B8C0ADEE4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1" creationId="{15F774EE-98A4-10FB-B503-C0FF784CE0FF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2" creationId="{EFDB7FCE-8C91-EF2E-6F12-E880165DAF0A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3" creationId="{8BA26A1C-8D3A-49A4-464E-6C8EADDCD4D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4" creationId="{6D2FE2A0-4287-848A-B395-08F5C5AB4ACF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5" creationId="{FC381E32-786A-5CF8-2206-706A70A072A4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6" creationId="{674EA280-5581-09ED-4B4F-2B7747414F1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7" creationId="{4F76A8E3-DB80-01AF-4F04-6E721EB418F5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8" creationId="{CBB17137-538D-ABC7-099D-87246BBAE97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9" creationId="{DD63B451-208A-D5DB-8E8F-76EA91F62577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0" creationId="{C3FC9695-ABC8-A026-82A3-043890CB40E7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1" creationId="{73732829-3F56-5BAC-4A56-FAB0BB23B2A7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2" creationId="{64421893-5E17-348C-83D4-7613783CAFC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3" creationId="{5F5B410B-F2C2-4E7B-9958-9B28904E5504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4" creationId="{F04B004C-ECA5-BB8B-5EAE-212D16C09A2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5" creationId="{568DD0C3-233D-451B-5A52-AD3B9B75D383}"/>
          </ac:inkMkLst>
        </pc:inkChg>
      </pc:sldChg>
      <pc:sldChg chg="addSp delSp modSp new mod">
        <pc:chgData name="Tim Cook" userId="d1c7cfb340f2c7ab" providerId="LiveId" clId="{08CFBC6F-C573-469F-8800-5D70695DB592}" dt="2023-04-16T22:05:30.335" v="382" actId="1076"/>
        <pc:sldMkLst>
          <pc:docMk/>
          <pc:sldMk cId="1751661740" sldId="481"/>
        </pc:sldMkLst>
        <pc:spChg chg="mod">
          <ac:chgData name="Tim Cook" userId="d1c7cfb340f2c7ab" providerId="LiveId" clId="{08CFBC6F-C573-469F-8800-5D70695DB592}" dt="2023-04-16T22:05:25.100" v="379" actId="1076"/>
          <ac:spMkLst>
            <pc:docMk/>
            <pc:sldMk cId="1751661740" sldId="481"/>
            <ac:spMk id="2" creationId="{3E8588EB-F299-F836-1054-3F67EBAEAA62}"/>
          </ac:spMkLst>
        </pc:spChg>
        <pc:spChg chg="del">
          <ac:chgData name="Tim Cook" userId="d1c7cfb340f2c7ab" providerId="LiveId" clId="{08CFBC6F-C573-469F-8800-5D70695DB592}" dt="2023-04-15T21:23:21.235" v="177" actId="478"/>
          <ac:spMkLst>
            <pc:docMk/>
            <pc:sldMk cId="1751661740" sldId="481"/>
            <ac:spMk id="3" creationId="{C12EAE24-CF14-6F55-7F05-5BFDCEFAB9C2}"/>
          </ac:spMkLst>
        </pc:spChg>
        <pc:grpChg chg="mod">
          <ac:chgData name="Tim Cook" userId="d1c7cfb340f2c7ab" providerId="LiveId" clId="{08CFBC6F-C573-469F-8800-5D70695DB592}" dt="2023-04-16T22:05:30.335" v="382" actId="1076"/>
          <ac:grpSpMkLst>
            <pc:docMk/>
            <pc:sldMk cId="1751661740" sldId="481"/>
            <ac:grpSpMk id="21" creationId="{CE567FB0-FAA8-E014-08A9-EEF47E44C2B5}"/>
          </ac:grpSpMkLst>
        </pc:grpChg>
        <pc:grpChg chg="mod">
          <ac:chgData name="Tim Cook" userId="d1c7cfb340f2c7ab" providerId="LiveId" clId="{08CFBC6F-C573-469F-8800-5D70695DB592}" dt="2023-04-16T22:05:30.335" v="382" actId="1076"/>
          <ac:grpSpMkLst>
            <pc:docMk/>
            <pc:sldMk cId="1751661740" sldId="481"/>
            <ac:grpSpMk id="25" creationId="{95702A6F-7471-3CC5-8FD1-09A8F51B304C}"/>
          </ac:grpSpMkLst>
        </pc:grpChg>
        <pc:grpChg chg="mod">
          <ac:chgData name="Tim Cook" userId="d1c7cfb340f2c7ab" providerId="LiveId" clId="{08CFBC6F-C573-469F-8800-5D70695DB592}" dt="2023-04-16T22:05:30.335" v="382" actId="1076"/>
          <ac:grpSpMkLst>
            <pc:docMk/>
            <pc:sldMk cId="1751661740" sldId="481"/>
            <ac:grpSpMk id="28" creationId="{9242AC18-35B0-9043-894C-2B68F66BD497}"/>
          </ac:grpSpMkLst>
        </pc:grpChg>
        <pc:grpChg chg="mod">
          <ac:chgData name="Tim Cook" userId="d1c7cfb340f2c7ab" providerId="LiveId" clId="{08CFBC6F-C573-469F-8800-5D70695DB592}" dt="2023-04-16T22:05:30.335" v="382" actId="1076"/>
          <ac:grpSpMkLst>
            <pc:docMk/>
            <pc:sldMk cId="1751661740" sldId="481"/>
            <ac:grpSpMk id="33" creationId="{B5A2DC13-11FC-5829-69CC-DFA5DFB6E6E6}"/>
          </ac:grpSpMkLst>
        </pc:grpChg>
        <pc:grpChg chg="mod">
          <ac:chgData name="Tim Cook" userId="d1c7cfb340f2c7ab" providerId="LiveId" clId="{08CFBC6F-C573-469F-8800-5D70695DB592}" dt="2023-04-16T22:04:11.619" v="339" actId="1076"/>
          <ac:grpSpMkLst>
            <pc:docMk/>
            <pc:sldMk cId="1751661740" sldId="481"/>
            <ac:grpSpMk id="45" creationId="{19A863C9-EAF5-F833-8179-0F37CB845267}"/>
          </ac:grpSpMkLst>
        </pc:grpChg>
        <pc:grpChg chg="mod">
          <ac:chgData name="Tim Cook" userId="d1c7cfb340f2c7ab" providerId="LiveId" clId="{08CFBC6F-C573-469F-8800-5D70695DB592}" dt="2023-04-16T22:04:02.299" v="337" actId="1076"/>
          <ac:grpSpMkLst>
            <pc:docMk/>
            <pc:sldMk cId="1751661740" sldId="481"/>
            <ac:grpSpMk id="58" creationId="{10D20913-6947-5BDD-D4F2-CF05783415F9}"/>
          </ac:grpSpMkLst>
        </pc:grpChg>
        <pc:grpChg chg="mod">
          <ac:chgData name="Tim Cook" userId="d1c7cfb340f2c7ab" providerId="LiveId" clId="{08CFBC6F-C573-469F-8800-5D70695DB592}" dt="2023-04-16T22:05:23.726" v="377" actId="1076"/>
          <ac:grpSpMkLst>
            <pc:docMk/>
            <pc:sldMk cId="1751661740" sldId="481"/>
            <ac:grpSpMk id="67" creationId="{96267A2D-A352-580D-37B9-A3446F87F785}"/>
          </ac:grpSpMkLst>
        </pc:grpChg>
        <pc:inkChg chg="mod">
          <ac:chgData name="Tim Cook" userId="d1c7cfb340f2c7ab" providerId="LiveId" clId="{08CFBC6F-C573-469F-8800-5D70695DB592}" dt="2023-04-16T22:05:30.335" v="382" actId="1076"/>
          <ac:inkMkLst>
            <pc:docMk/>
            <pc:sldMk cId="1751661740" sldId="481"/>
            <ac:inkMk id="7" creationId="{1232F6D8-1E08-0290-AE08-549A0A090FBB}"/>
          </ac:inkMkLst>
        </pc:inkChg>
        <pc:inkChg chg="mod">
          <ac:chgData name="Tim Cook" userId="d1c7cfb340f2c7ab" providerId="LiveId" clId="{08CFBC6F-C573-469F-8800-5D70695DB592}" dt="2023-04-16T22:04:02.299" v="337" actId="1076"/>
          <ac:inkMkLst>
            <pc:docMk/>
            <pc:sldMk cId="1751661740" sldId="481"/>
            <ac:inkMk id="59" creationId="{489D56E8-7D83-D710-89B6-1937967EF256}"/>
          </ac:inkMkLst>
        </pc:inkChg>
        <pc:cxnChg chg="add del">
          <ac:chgData name="Tim Cook" userId="d1c7cfb340f2c7ab" providerId="LiveId" clId="{08CFBC6F-C573-469F-8800-5D70695DB592}" dt="2023-04-16T22:03:10.563" v="327" actId="11529"/>
          <ac:cxnSpMkLst>
            <pc:docMk/>
            <pc:sldMk cId="1751661740" sldId="481"/>
            <ac:cxnSpMk id="60" creationId="{083CABD7-9AAC-D25A-3024-FDE66678ADAB}"/>
          </ac:cxnSpMkLst>
        </pc:cxnChg>
        <pc:cxnChg chg="add del mod">
          <ac:chgData name="Tim Cook" userId="d1c7cfb340f2c7ab" providerId="LiveId" clId="{08CFBC6F-C573-469F-8800-5D70695DB592}" dt="2023-04-16T22:03:37.616" v="333" actId="21"/>
          <ac:cxnSpMkLst>
            <pc:docMk/>
            <pc:sldMk cId="1751661740" sldId="481"/>
            <ac:cxnSpMk id="62" creationId="{889E0ACE-1760-B2DB-D673-5D19952ABCB6}"/>
          </ac:cxnSpMkLst>
        </pc:cxnChg>
        <pc:cxnChg chg="add del mod">
          <ac:chgData name="Tim Cook" userId="d1c7cfb340f2c7ab" providerId="LiveId" clId="{08CFBC6F-C573-469F-8800-5D70695DB592}" dt="2023-04-16T22:05:17.394" v="373" actId="478"/>
          <ac:cxnSpMkLst>
            <pc:docMk/>
            <pc:sldMk cId="1751661740" sldId="481"/>
            <ac:cxnSpMk id="63" creationId="{2793ACFF-F3BE-35E9-E64B-8DCE0E7F603D}"/>
          </ac:cxnSpMkLst>
        </pc:cxnChg>
      </pc:sldChg>
      <pc:sldChg chg="delSp modSp new mod">
        <pc:chgData name="Tim Cook" userId="d1c7cfb340f2c7ab" providerId="LiveId" clId="{08CFBC6F-C573-469F-8800-5D70695DB592}" dt="2023-04-16T22:07:14.663" v="386"/>
        <pc:sldMkLst>
          <pc:docMk/>
          <pc:sldMk cId="3865063925" sldId="482"/>
        </pc:sldMkLst>
        <pc:spChg chg="mod">
          <ac:chgData name="Tim Cook" userId="d1c7cfb340f2c7ab" providerId="LiveId" clId="{08CFBC6F-C573-469F-8800-5D70695DB592}" dt="2023-04-16T22:07:14.663" v="386"/>
          <ac:spMkLst>
            <pc:docMk/>
            <pc:sldMk cId="3865063925" sldId="482"/>
            <ac:spMk id="2" creationId="{9521FC5F-C859-3301-3438-CE25FB5BC683}"/>
          </ac:spMkLst>
        </pc:spChg>
        <pc:spChg chg="del">
          <ac:chgData name="Tim Cook" userId="d1c7cfb340f2c7ab" providerId="LiveId" clId="{08CFBC6F-C573-469F-8800-5D70695DB592}" dt="2023-04-15T21:25:32.346" v="295" actId="478"/>
          <ac:spMkLst>
            <pc:docMk/>
            <pc:sldMk cId="3865063925" sldId="482"/>
            <ac:spMk id="3" creationId="{7AECEC19-70F5-CCF9-236C-25232F87DA89}"/>
          </ac:spMkLst>
        </pc:spChg>
      </pc:sldChg>
      <pc:sldChg chg="addSp delSp modSp new mod">
        <pc:chgData name="Tim Cook" userId="d1c7cfb340f2c7ab" providerId="LiveId" clId="{08CFBC6F-C573-469F-8800-5D70695DB592}" dt="2023-04-16T22:01:38.957" v="325" actId="1076"/>
        <pc:sldMkLst>
          <pc:docMk/>
          <pc:sldMk cId="3546425711" sldId="483"/>
        </pc:sldMkLst>
        <pc:spChg chg="mod">
          <ac:chgData name="Tim Cook" userId="d1c7cfb340f2c7ab" providerId="LiveId" clId="{08CFBC6F-C573-469F-8800-5D70695DB592}" dt="2023-04-16T22:00:57.234" v="322" actId="20577"/>
          <ac:spMkLst>
            <pc:docMk/>
            <pc:sldMk cId="3546425711" sldId="483"/>
            <ac:spMk id="2" creationId="{0FBBBCD1-990B-1FC0-8C8F-58CBEDBD5412}"/>
          </ac:spMkLst>
        </pc:spChg>
        <pc:spChg chg="del">
          <ac:chgData name="Tim Cook" userId="d1c7cfb340f2c7ab" providerId="LiveId" clId="{08CFBC6F-C573-469F-8800-5D70695DB592}" dt="2023-04-16T22:01:01.440" v="323" actId="21"/>
          <ac:spMkLst>
            <pc:docMk/>
            <pc:sldMk cId="3546425711" sldId="483"/>
            <ac:spMk id="3" creationId="{CDB98B68-6D74-5777-4BF3-EA3322DB8CD1}"/>
          </ac:spMkLst>
        </pc:sp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4" creationId="{731249CA-F884-9804-8972-2A6A21ACD1B5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5" creationId="{790AEB1F-BF6C-8C8A-951B-C6F7981A1A9D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6" creationId="{26DA72A2-C2DC-43CF-300C-E293CE59F4FA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7" creationId="{75358E26-6AFF-DD5C-0C21-57EC95671BF0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8" creationId="{B8865366-C445-4E48-E910-6B38A7F480BA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9" creationId="{9A1B8097-AD65-CE2D-B5A2-F549F918191F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0" creationId="{458654E8-6688-BBD9-6181-53FDF49C24A8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1" creationId="{FBB1C9EB-579E-13FA-1195-2F1A1EC4016D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2" creationId="{5DF44D71-8684-64BA-4669-07E15084766C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3" creationId="{DEB31203-FEA7-5044-6EC4-F0B3C311E212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4" creationId="{54DA7596-D659-F57F-A750-00C25184DC17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5" creationId="{1E648C97-06BE-595E-9999-3B30F69C0818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6" creationId="{7E9C58AC-0FC9-3EA6-B755-76341329A474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7" creationId="{DD9E9228-18E2-6F6C-5080-8CD91A89E2B8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8" creationId="{B965D100-4A46-8F76-B549-9BE9D7F93F72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9" creationId="{27EF3581-3A84-E2A6-6513-1ED662C1BFAC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0" creationId="{AC07C993-797B-73EE-9E86-0A9712775B9E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1" creationId="{0810DD3A-BF59-966E-0A6E-C2A4969B0731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2" creationId="{A1D086C4-F8B5-45DF-B60E-16D9DA72D138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3" creationId="{BB7C805C-51F7-15B8-57AC-CB05D3F38172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4" creationId="{9C2E8DB9-BD6F-D0BF-9500-A91131F24490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5" creationId="{13555404-3CC9-4CA6-CA43-0C14D3F6EB33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6" creationId="{94BA3164-AB1B-736F-C43C-5BC0878F395B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7" creationId="{E42E1838-0A1C-6B7B-19AE-A654783CF93C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8" creationId="{7F7C3C6C-5F10-C776-8F61-AE3C298760A4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9" creationId="{AF60C9F6-548E-C5E0-9083-E486A2761F6D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0" creationId="{667AC816-707B-9CDC-1B59-0B8FC64C075D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1" creationId="{EEFD16BE-1FF0-C1B1-9E8F-3EDFAB7F5391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2" creationId="{AAC17728-5812-3FF1-CC31-D9AB34508594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3" creationId="{2D2F97AE-B105-C936-E4A6-4BB85195135E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4" creationId="{8293FE5A-587F-1A21-9EEE-B7B522623699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5" creationId="{0354CF3E-1848-5D9D-2E45-854B0CDC8FDA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6" creationId="{D929B0C2-A055-40E8-21DA-F072AC9A5B8A}"/>
          </ac:inkMkLst>
        </pc:inkChg>
      </pc:sldChg>
      <pc:sldChg chg="delSp modSp new mod">
        <pc:chgData name="Tim Cook" userId="d1c7cfb340f2c7ab" providerId="LiveId" clId="{08CFBC6F-C573-469F-8800-5D70695DB592}" dt="2023-04-16T22:06:28.902" v="385" actId="21"/>
        <pc:sldMkLst>
          <pc:docMk/>
          <pc:sldMk cId="886382803" sldId="484"/>
        </pc:sldMkLst>
        <pc:spChg chg="mod">
          <ac:chgData name="Tim Cook" userId="d1c7cfb340f2c7ab" providerId="LiveId" clId="{08CFBC6F-C573-469F-8800-5D70695DB592}" dt="2023-04-16T22:06:26.935" v="384"/>
          <ac:spMkLst>
            <pc:docMk/>
            <pc:sldMk cId="886382803" sldId="484"/>
            <ac:spMk id="2" creationId="{CA8213A5-439E-670E-C64B-49B4754E9B9B}"/>
          </ac:spMkLst>
        </pc:spChg>
        <pc:spChg chg="del">
          <ac:chgData name="Tim Cook" userId="d1c7cfb340f2c7ab" providerId="LiveId" clId="{08CFBC6F-C573-469F-8800-5D70695DB592}" dt="2023-04-16T22:06:28.902" v="385" actId="21"/>
          <ac:spMkLst>
            <pc:docMk/>
            <pc:sldMk cId="886382803" sldId="484"/>
            <ac:spMk id="3" creationId="{D42E1264-950E-BCBC-C814-AB5B95F34DDA}"/>
          </ac:spMkLst>
        </pc:spChg>
      </pc:sld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6265F804-37C8-49E6-8A6A-D1629C90BE45}"/>
    <pc:docChg chg="undo redo custSel addSld delSld modSld">
      <pc:chgData name="Tim Cook" userId="d1c7cfb340f2c7ab" providerId="LiveId" clId="{6265F804-37C8-49E6-8A6A-D1629C90BE45}" dt="2023-04-07T00:58:47.327" v="758" actId="255"/>
      <pc:docMkLst>
        <pc:docMk/>
      </pc:docMkLst>
      <pc:sldChg chg="modSp mod">
        <pc:chgData name="Tim Cook" userId="d1c7cfb340f2c7ab" providerId="LiveId" clId="{6265F804-37C8-49E6-8A6A-D1629C90BE45}" dt="2023-04-06T23:11:49.372" v="660" actId="20577"/>
        <pc:sldMkLst>
          <pc:docMk/>
          <pc:sldMk cId="1484025802" sldId="449"/>
        </pc:sldMkLst>
        <pc:spChg chg="mod">
          <ac:chgData name="Tim Cook" userId="d1c7cfb340f2c7ab" providerId="LiveId" clId="{6265F804-37C8-49E6-8A6A-D1629C90BE45}" dt="2023-04-06T23:11:49.372" v="660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6265F804-37C8-49E6-8A6A-D1629C90BE45}" dt="2023-04-06T22:49:46.731" v="23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addSp delSp modSp new mod">
        <pc:chgData name="Tim Cook" userId="d1c7cfb340f2c7ab" providerId="LiveId" clId="{6265F804-37C8-49E6-8A6A-D1629C90BE45}" dt="2023-04-06T23:45:26.610" v="677" actId="1076"/>
        <pc:sldMkLst>
          <pc:docMk/>
          <pc:sldMk cId="2438392124" sldId="450"/>
        </pc:sldMkLst>
        <pc:spChg chg="mod">
          <ac:chgData name="Tim Cook" userId="d1c7cfb340f2c7ab" providerId="LiveId" clId="{6265F804-37C8-49E6-8A6A-D1629C90BE45}" dt="2023-04-06T22:54:48.790" v="107" actId="20577"/>
          <ac:spMkLst>
            <pc:docMk/>
            <pc:sldMk cId="2438392124" sldId="450"/>
            <ac:spMk id="2" creationId="{78B9290D-F58D-E2F2-0ED1-CB819E0AEDE0}"/>
          </ac:spMkLst>
        </pc:spChg>
        <pc:spChg chg="del">
          <ac:chgData name="Tim Cook" userId="d1c7cfb340f2c7ab" providerId="LiveId" clId="{6265F804-37C8-49E6-8A6A-D1629C90BE45}" dt="2023-04-06T22:49:44.466" v="21" actId="478"/>
          <ac:spMkLst>
            <pc:docMk/>
            <pc:sldMk cId="2438392124" sldId="450"/>
            <ac:spMk id="3" creationId="{31D576BC-E5A9-C0B1-7A3D-F1DE85BC88BF}"/>
          </ac:spMkLst>
        </pc:s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" creationId="{5A1EA635-C1A7-1D73-3321-87DC607769AB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4" creationId="{1E81DEF0-FDC5-11E7-5E57-4E016EC3A1E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31" creationId="{641BE1EA-3601-9D41-73D5-F57D2800B3E8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32" creationId="{CC9991C9-C9A2-E76E-132C-E8D2D9678FA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42" creationId="{0E1A6916-471B-D852-6794-B212DF73F78F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53" creationId="{4388EA3E-BCC1-A336-579D-19ABA8F3CA54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56" creationId="{C6329899-107F-7F62-D678-4F4493757599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64" creationId="{FDB07841-B430-6D12-4F34-8FD27ADFD9C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66" creationId="{91CE8772-2AB9-FD52-09CB-72835FBB4A9B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77" creationId="{6740B04B-CD02-470A-70D1-C257D5A735B6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86" creationId="{44F30E12-F684-7B17-58FA-22ED89987077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7" creationId="{654B9B10-D29A-8E31-D573-4D98587B5529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9" creationId="{2EF97A34-DCA5-4E9E-82B7-699A55DB9C16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28" creationId="{A6F7013A-A852-11A5-352D-E232F184F8A7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42" creationId="{C204F9CE-9CC8-BB6D-7450-47E2FBFEBE2E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43" creationId="{33462BE7-FCB5-C16D-EAA0-2F21541F4B3A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56" creationId="{159EDD00-47EF-6D40-E151-6CE47E1255ED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59" creationId="{9DF7C2AD-04F1-315F-D022-DB42EAC041F8}"/>
          </ac:grpSpMkLst>
        </pc:grpChg>
        <pc:inkChg chg="mod">
          <ac:chgData name="Tim Cook" userId="d1c7cfb340f2c7ab" providerId="LiveId" clId="{6265F804-37C8-49E6-8A6A-D1629C90BE45}" dt="2023-04-06T23:45:26.610" v="677" actId="1076"/>
          <ac:inkMkLst>
            <pc:docMk/>
            <pc:sldMk cId="2438392124" sldId="450"/>
            <ac:inkMk id="87" creationId="{EA4AD1CE-41DF-9AC6-C31F-CF93864CC3C9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4" creationId="{95FA449F-9D15-8354-40EC-B8CDCDCB8605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5" creationId="{B4DC6B39-D7FC-6546-ED30-EC1AF5F15C1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6" creationId="{8451E573-1ACE-4CA2-3380-96EABD0B11F5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7" creationId="{6A803F26-2F74-18A6-223E-D2A705B1C83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8" creationId="{57884B15-6DDA-9DB6-F30D-E421FDA3819E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9" creationId="{955B56DF-7EE1-3A72-37A3-FC12A94F927D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0" creationId="{26F8934C-B997-F27C-7879-1866D7CE6573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1" creationId="{A2F068AE-5A54-1475-8AC3-0B6AAE7375D0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2" creationId="{BF6F9389-C9CA-83E9-ACE1-53384684D37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3" creationId="{BDA6D92C-87E4-3EE6-94C1-246CEB0AAB34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4" creationId="{ED61ED0A-61A9-4F93-FA99-18A53441D94B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5" creationId="{B6E1FBC2-3DDC-31F6-A279-8AC92807210B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7" creationId="{0CA5DC81-C093-B139-E675-97908D8D6684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8" creationId="{ADD230E7-3D9C-8CAB-6686-A59735CEC259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0" creationId="{94CD0EB0-8EE2-2552-79A9-6BD5166F179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1" creationId="{99A217F4-1B36-3EC4-67BB-DF7C0F1B10AC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2" creationId="{CD81BB17-872D-B265-6AFE-527390BF80B8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3" creationId="{ABBCC840-5B7B-70ED-0443-5A0ADD1E5F3D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4" creationId="{EE88AFA6-375C-48F7-5BC2-BF50A86AA089}"/>
          </ac:inkMkLst>
        </pc:inkChg>
        <pc:inkChg chg="add mod">
          <ac:chgData name="Tim Cook" userId="d1c7cfb340f2c7ab" providerId="LiveId" clId="{6265F804-37C8-49E6-8A6A-D1629C90BE45}" dt="2023-04-06T23:44:42.357" v="673" actId="1076"/>
          <ac:inkMkLst>
            <pc:docMk/>
            <pc:sldMk cId="2438392124" sldId="450"/>
            <ac:inkMk id="165" creationId="{1A6BB309-DFBF-8B5F-D8A6-32F544C1CFA1}"/>
          </ac:inkMkLst>
        </pc:inkChg>
        <pc:cxnChg chg="add mod">
          <ac:chgData name="Tim Cook" userId="d1c7cfb340f2c7ab" providerId="LiveId" clId="{6265F804-37C8-49E6-8A6A-D1629C90BE45}" dt="2023-04-06T23:45:12.125" v="676" actId="1076"/>
          <ac:cxnSpMkLst>
            <pc:docMk/>
            <pc:sldMk cId="2438392124" sldId="450"/>
            <ac:cxnSpMk id="166" creationId="{01CCE9D6-6F0D-5704-2E12-E4710BF903FC}"/>
          </ac:cxnSpMkLst>
        </pc:cxnChg>
      </pc:sldChg>
      <pc:sldChg chg="delSp modSp new mod">
        <pc:chgData name="Tim Cook" userId="d1c7cfb340f2c7ab" providerId="LiveId" clId="{6265F804-37C8-49E6-8A6A-D1629C90BE45}" dt="2023-04-06T22:59:40.627" v="158" actId="20577"/>
        <pc:sldMkLst>
          <pc:docMk/>
          <pc:sldMk cId="1147500214" sldId="451"/>
        </pc:sldMkLst>
        <pc:spChg chg="mod">
          <ac:chgData name="Tim Cook" userId="d1c7cfb340f2c7ab" providerId="LiveId" clId="{6265F804-37C8-49E6-8A6A-D1629C90BE45}" dt="2023-04-06T22:59:40.627" v="158" actId="20577"/>
          <ac:spMkLst>
            <pc:docMk/>
            <pc:sldMk cId="1147500214" sldId="451"/>
            <ac:spMk id="2" creationId="{3AB01920-58B3-9B74-5658-DC7F035CDD82}"/>
          </ac:spMkLst>
        </pc:spChg>
        <pc:spChg chg="del">
          <ac:chgData name="Tim Cook" userId="d1c7cfb340f2c7ab" providerId="LiveId" clId="{6265F804-37C8-49E6-8A6A-D1629C90BE45}" dt="2023-04-06T22:49:42.169" v="20" actId="478"/>
          <ac:spMkLst>
            <pc:docMk/>
            <pc:sldMk cId="1147500214" sldId="451"/>
            <ac:spMk id="3" creationId="{29BF8F21-7EF9-0648-E6FB-D0A355DE1441}"/>
          </ac:spMkLst>
        </pc:spChg>
      </pc:sldChg>
      <pc:sldChg chg="delSp modSp new mod">
        <pc:chgData name="Tim Cook" userId="d1c7cfb340f2c7ab" providerId="LiveId" clId="{6265F804-37C8-49E6-8A6A-D1629C90BE45}" dt="2023-04-06T23:07:46.514" v="410" actId="20577"/>
        <pc:sldMkLst>
          <pc:docMk/>
          <pc:sldMk cId="1519997658" sldId="452"/>
        </pc:sldMkLst>
        <pc:spChg chg="mod">
          <ac:chgData name="Tim Cook" userId="d1c7cfb340f2c7ab" providerId="LiveId" clId="{6265F804-37C8-49E6-8A6A-D1629C90BE45}" dt="2023-04-06T23:07:46.514" v="410" actId="20577"/>
          <ac:spMkLst>
            <pc:docMk/>
            <pc:sldMk cId="1519997658" sldId="452"/>
            <ac:spMk id="2" creationId="{155DC663-FBF6-316C-A844-9F95D704304F}"/>
          </ac:spMkLst>
        </pc:spChg>
        <pc:spChg chg="del">
          <ac:chgData name="Tim Cook" userId="d1c7cfb340f2c7ab" providerId="LiveId" clId="{6265F804-37C8-49E6-8A6A-D1629C90BE45}" dt="2023-04-06T22:49:40.658" v="19" actId="478"/>
          <ac:spMkLst>
            <pc:docMk/>
            <pc:sldMk cId="1519997658" sldId="452"/>
            <ac:spMk id="3" creationId="{3ECD0A34-0A06-94D0-DDAA-BC08DDE21C69}"/>
          </ac:spMkLst>
        </pc:spChg>
      </pc:sldChg>
      <pc:sldChg chg="delSp modSp new mod">
        <pc:chgData name="Tim Cook" userId="d1c7cfb340f2c7ab" providerId="LiveId" clId="{6265F804-37C8-49E6-8A6A-D1629C90BE45}" dt="2023-04-07T00:01:26.264" v="720" actId="1076"/>
        <pc:sldMkLst>
          <pc:docMk/>
          <pc:sldMk cId="1809284250" sldId="453"/>
        </pc:sldMkLst>
        <pc:spChg chg="mod">
          <ac:chgData name="Tim Cook" userId="d1c7cfb340f2c7ab" providerId="LiveId" clId="{6265F804-37C8-49E6-8A6A-D1629C90BE45}" dt="2023-04-06T23:11:42.833" v="659" actId="20577"/>
          <ac:spMkLst>
            <pc:docMk/>
            <pc:sldMk cId="1809284250" sldId="453"/>
            <ac:spMk id="2" creationId="{73DE579C-0DF3-CE34-57FF-27CE2CC51840}"/>
          </ac:spMkLst>
        </pc:spChg>
        <pc:spChg chg="del">
          <ac:chgData name="Tim Cook" userId="d1c7cfb340f2c7ab" providerId="LiveId" clId="{6265F804-37C8-49E6-8A6A-D1629C90BE45}" dt="2023-04-06T22:49:39.417" v="18" actId="478"/>
          <ac:spMkLst>
            <pc:docMk/>
            <pc:sldMk cId="1809284250" sldId="453"/>
            <ac:spMk id="3" creationId="{7E14773C-0102-BC1D-874F-C295590536C6}"/>
          </ac:spMkLst>
        </pc:s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0" creationId="{0C129042-E8EE-08AD-776A-ADD8E6F34D0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1" creationId="{B866CA95-B938-03FB-9305-0E7557B9DD3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3" creationId="{0D06A40C-5F69-0261-9456-FE29B2E65569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49" creationId="{FA6303FD-0DBF-8A18-7B1E-6A0ECAACDEA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55" creationId="{6EE5F7DD-6922-E1CC-1DB9-271DF3E70B7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7" creationId="{FA27D087-DBBE-B832-0A30-42B89D4FD85B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8" creationId="{5B87D36F-4909-2922-0ABA-AA49B23DA25A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9" creationId="{FC4DE4FB-E3EE-0EB9-58FF-A85081CD31E3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0" creationId="{25E314EF-5778-89DF-591E-429E38077AAB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1" creationId="{172CE568-7269-D9EA-B6B9-D10F3495311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2" creationId="{D61BE1AE-6AAD-D261-7935-95D0E971B2D1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3" creationId="{F31BFD3E-E1C1-B27A-47F4-995D40D61D9C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4" creationId="{8741AE9E-DC93-F834-54EC-4E0CB002B733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5" creationId="{53E432AC-7ADB-01D2-AE14-E137E281B2EA}"/>
          </ac:grpSpMkLst>
        </pc:grpChg>
        <pc:grpChg chg="mod">
          <ac:chgData name="Tim Cook" userId="d1c7cfb340f2c7ab" providerId="LiveId" clId="{6265F804-37C8-49E6-8A6A-D1629C90BE45}" dt="2023-04-07T00:01:21.807" v="719" actId="1076"/>
          <ac:grpSpMkLst>
            <pc:docMk/>
            <pc:sldMk cId="1809284250" sldId="453"/>
            <ac:grpSpMk id="164" creationId="{35482ADA-72A1-610E-347C-96E8BD8AB300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174" creationId="{086D0BE1-64EE-B36B-CD4B-EFC723348FFD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182" creationId="{2DE60CC3-57B3-E925-9D70-ED3619D13A39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5" creationId="{3639D244-1E00-AD2F-41F8-0C242E953E39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6" creationId="{4C1C5188-B91E-00DE-5554-C49B441D600B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7" creationId="{0DE963E7-AD1C-F2A4-B4B4-C96B2E12922D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19" creationId="{003C782C-3F46-643E-86AB-D8E9013D2381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0" creationId="{E696484F-A7D9-7A67-C192-D9F9D43F51A2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1" creationId="{49FFA7DF-590A-377D-76AB-8CC8F7008CEF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5" creationId="{E4C33CF5-B24A-F974-D10E-294CD59C1615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2" creationId="{9E7259CE-4BCE-B5B9-7766-0B919FDF5A17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3" creationId="{1D8672BF-0120-5404-D234-79E1D477A817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4" creationId="{DF868178-161F-3729-BFBB-42A57CCE8A19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54" creationId="{725422A2-56F4-AD78-CC93-7556A89CD4D3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60" creationId="{0B5E8C81-1E89-7BCE-67B8-45300B98C7E8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67" creationId="{A4830860-0AB8-7696-896C-F2DB4E0BE170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74" creationId="{CFF7FB3E-F7C7-C6AC-35F0-8961146913A1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82" creationId="{BC0E234C-F34E-3AA8-83C3-16F9340C2BB4}"/>
          </ac:grpSpMkLst>
        </pc:grpChg>
        <pc:grpChg chg="mod">
          <ac:chgData name="Tim Cook" userId="d1c7cfb340f2c7ab" providerId="LiveId" clId="{6265F804-37C8-49E6-8A6A-D1629C90BE45}" dt="2023-04-07T00:01:26.264" v="720" actId="1076"/>
          <ac:grpSpMkLst>
            <pc:docMk/>
            <pc:sldMk cId="1809284250" sldId="453"/>
            <ac:grpSpMk id="308" creationId="{693982E8-2FDB-751B-3805-99DA01CEE774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309" creationId="{F8226ABC-FB90-B482-E989-D07DFB80FE76}"/>
          </ac:grpSpMkLst>
        </pc:grpChg>
        <pc:grpChg chg="mod">
          <ac:chgData name="Tim Cook" userId="d1c7cfb340f2c7ab" providerId="LiveId" clId="{6265F804-37C8-49E6-8A6A-D1629C90BE45}" dt="2023-04-07T00:01:26.264" v="720" actId="1076"/>
          <ac:grpSpMkLst>
            <pc:docMk/>
            <pc:sldMk cId="1809284250" sldId="453"/>
            <ac:grpSpMk id="326" creationId="{3841E711-2A1F-F744-63D3-AA3BCF6E74E6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327" creationId="{3353E463-818A-A29F-B67B-EFF740C1B884}"/>
          </ac:grpSpMkLst>
        </pc:grpChg>
        <pc:inkChg chg="mod">
          <ac:chgData name="Tim Cook" userId="d1c7cfb340f2c7ab" providerId="LiveId" clId="{6265F804-37C8-49E6-8A6A-D1629C90BE45}" dt="2023-04-06T23:56:26.093" v="693" actId="14100"/>
          <ac:inkMkLst>
            <pc:docMk/>
            <pc:sldMk cId="1809284250" sldId="453"/>
            <ac:inkMk id="13" creationId="{944694AE-17D2-A162-397C-185ABCA6D90F}"/>
          </ac:inkMkLst>
        </pc:inkChg>
        <pc:inkChg chg="mod">
          <ac:chgData name="Tim Cook" userId="d1c7cfb340f2c7ab" providerId="LiveId" clId="{6265F804-37C8-49E6-8A6A-D1629C90BE45}" dt="2023-04-07T00:00:30.986" v="704" actId="1076"/>
          <ac:inkMkLst>
            <pc:docMk/>
            <pc:sldMk cId="1809284250" sldId="453"/>
            <ac:inkMk id="183" creationId="{45EF9556-65C6-B470-65DC-48C8F66D91ED}"/>
          </ac:inkMkLst>
        </pc:inkChg>
        <pc:inkChg chg="mod">
          <ac:chgData name="Tim Cook" userId="d1c7cfb340f2c7ab" providerId="LiveId" clId="{6265F804-37C8-49E6-8A6A-D1629C90BE45}" dt="2023-04-07T00:01:16.388" v="717" actId="1076"/>
          <ac:inkMkLst>
            <pc:docMk/>
            <pc:sldMk cId="1809284250" sldId="453"/>
            <ac:inkMk id="261" creationId="{143EEE26-1D10-96F1-181C-386B9E1C9207}"/>
          </ac:inkMkLst>
        </pc:inkChg>
      </pc:sldChg>
      <pc:sldChg chg="addSp delSp modSp new mod">
        <pc:chgData name="Tim Cook" userId="d1c7cfb340f2c7ab" providerId="LiveId" clId="{6265F804-37C8-49E6-8A6A-D1629C90BE45}" dt="2023-04-07T00:58:47.327" v="758" actId="255"/>
        <pc:sldMkLst>
          <pc:docMk/>
          <pc:sldMk cId="417398348" sldId="454"/>
        </pc:sldMkLst>
        <pc:spChg chg="mod">
          <ac:chgData name="Tim Cook" userId="d1c7cfb340f2c7ab" providerId="LiveId" clId="{6265F804-37C8-49E6-8A6A-D1629C90BE45}" dt="2023-04-07T00:58:47.327" v="758" actId="255"/>
          <ac:spMkLst>
            <pc:docMk/>
            <pc:sldMk cId="417398348" sldId="454"/>
            <ac:spMk id="2" creationId="{0D0BCF5C-B9FB-ECB9-34B6-873EC95FA1E7}"/>
          </ac:spMkLst>
        </pc:spChg>
        <pc:spChg chg="del">
          <ac:chgData name="Tim Cook" userId="d1c7cfb340f2c7ab" providerId="LiveId" clId="{6265F804-37C8-49E6-8A6A-D1629C90BE45}" dt="2023-04-06T22:49:37.835" v="17" actId="478"/>
          <ac:spMkLst>
            <pc:docMk/>
            <pc:sldMk cId="417398348" sldId="454"/>
            <ac:spMk id="3" creationId="{EC10F655-E413-BCA9-5AC2-29163C933B82}"/>
          </ac:spMkLst>
        </pc:s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" creationId="{59EAC126-2402-8D83-CAF9-ADB420B1FD37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6" creationId="{D96A3BAF-0DC9-5986-1965-4E62AE5625CB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" creationId="{E6D9F50D-9631-B2D8-F09F-3C0D4AE089F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2" creationId="{BB4C3A4A-A65B-AAF9-2669-8B909C757BE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36" creationId="{9750A572-6B54-B351-D590-984B55192B79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37" creationId="{33D81AF2-19EC-777D-1CA6-40AE370EF698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5" creationId="{00A40765-6040-F914-998B-A47B49B914C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6" creationId="{43A6658A-2A1E-87E6-EC73-99E0C30AEAC6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9" creationId="{68024BA1-9880-71E0-1B36-043A0AA1B8F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1" creationId="{A73551FE-B541-390D-A0AF-6B3C6767AF72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2" creationId="{4D964A7C-E871-F750-1B82-B170A294EA8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3" creationId="{A1BC5984-6064-E901-CB43-F231021C1DF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03" creationId="{2941F21E-3612-C408-9914-FC0380768ED9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15" creationId="{CE234A53-96F3-0350-2C79-D2C5BD4299FF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6" creationId="{1C33C32B-7350-EF16-C5B0-CBDEF226072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7" creationId="{C8963688-2376-A1F5-4239-EBF060BEE31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8" creationId="{41B0E65A-7C44-5D82-94FC-6F09EC6FAAD0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51" creationId="{BCCD6D38-A65A-2A09-8E6F-4EFCA8211707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0" creationId="{625984F9-D476-FEE3-92E1-2E64AF45A413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1" creationId="{BEBB65B9-AA52-A049-949D-821564393A98}"/>
          </ac:grpSpMkLst>
        </pc:grpChg>
        <pc:grpChg chg="mod">
          <ac:chgData name="Tim Cook" userId="d1c7cfb340f2c7ab" providerId="LiveId" clId="{6265F804-37C8-49E6-8A6A-D1629C90BE45}" dt="2023-04-07T00:09:44.867" v="723" actId="1076"/>
          <ac:grpSpMkLst>
            <pc:docMk/>
            <pc:sldMk cId="417398348" sldId="454"/>
            <ac:grpSpMk id="172" creationId="{E108A791-F628-B1EB-6547-56E9B23B6B1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83" creationId="{1A018557-46FB-E0B5-B5A6-03719162227F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99" creationId="{0E59DEC0-3233-F523-A136-F7C31E2ED75A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09" creationId="{464D6F02-DCD1-0355-BFF2-8DD629E66B5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10" creationId="{69EFE95A-8B9C-DDD7-8985-354771745985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51" creationId="{D620D371-BD77-439D-17B6-8FA12DB927F9}"/>
          </ac:grpSpMkLst>
        </pc:grpChg>
        <pc:grpChg chg="mod">
          <ac:chgData name="Tim Cook" userId="d1c7cfb340f2c7ab" providerId="LiveId" clId="{6265F804-37C8-49E6-8A6A-D1629C90BE45}" dt="2023-04-07T00:09:44.867" v="723" actId="1076"/>
          <ac:grpSpMkLst>
            <pc:docMk/>
            <pc:sldMk cId="417398348" sldId="454"/>
            <ac:grpSpMk id="259" creationId="{C9FB22CC-2925-6D0B-AC7E-02F76C55CD87}"/>
          </ac:grpSpMkLst>
        </pc:grp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6" creationId="{B56C185C-D7FA-706A-55BB-7C4BA0052541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8" creationId="{DC7D426B-2A9D-CE93-D47E-37EB71708955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53" creationId="{70F85EE2-618D-C7AA-8738-329961BBE8A3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87" creationId="{8B1D0246-4804-2613-9A02-320936616408}"/>
          </ac:inkMkLst>
        </pc:inkChg>
        <pc:inkChg chg="del">
          <ac:chgData name="Tim Cook" userId="d1c7cfb340f2c7ab" providerId="LiveId" clId="{6265F804-37C8-49E6-8A6A-D1629C90BE45}" dt="2023-04-07T00:09:25.933" v="721" actId="21"/>
          <ac:inkMkLst>
            <pc:docMk/>
            <pc:sldMk cId="417398348" sldId="454"/>
            <ac:inkMk id="120" creationId="{74ECAA9B-1FA0-FDF1-5B2A-28AF508B4138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123" creationId="{044C43A8-C285-A513-4A39-0A0865CD29ED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156" creationId="{44D23004-6E97-1EA3-FE8F-2434F1F1F852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13" creationId="{F9671DAF-8DF3-FD81-22D6-DF00EE3F7C37}"/>
          </ac:inkMkLst>
        </pc:inkChg>
        <pc:inkChg chg="mod">
          <ac:chgData name="Tim Cook" userId="d1c7cfb340f2c7ab" providerId="LiveId" clId="{6265F804-37C8-49E6-8A6A-D1629C90BE45}" dt="2023-04-07T00:09:44.867" v="723" actId="1076"/>
          <ac:inkMkLst>
            <pc:docMk/>
            <pc:sldMk cId="417398348" sldId="454"/>
            <ac:inkMk id="252" creationId="{610762C0-9C99-A8EA-92B3-7D4031CF6D67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60" creationId="{89310E49-CE13-CB36-569C-A0BC498531C0}"/>
          </ac:inkMkLst>
        </pc:inkChg>
        <pc:cxnChg chg="add mod">
          <ac:chgData name="Tim Cook" userId="d1c7cfb340f2c7ab" providerId="LiveId" clId="{6265F804-37C8-49E6-8A6A-D1629C90BE45}" dt="2023-04-07T00:58:37.766" v="748" actId="1038"/>
          <ac:cxnSpMkLst>
            <pc:docMk/>
            <pc:sldMk cId="417398348" sldId="454"/>
            <ac:cxnSpMk id="225" creationId="{816C7462-D292-2888-0F0A-6B1F50BC6AC1}"/>
          </ac:cxnSpMkLst>
        </pc:cxnChg>
      </pc:sldChg>
      <pc:sldChg chg="delSp modSp new mod">
        <pc:chgData name="Tim Cook" userId="d1c7cfb340f2c7ab" providerId="LiveId" clId="{6265F804-37C8-49E6-8A6A-D1629C90BE45}" dt="2023-04-06T23:11:39.572" v="657" actId="20577"/>
        <pc:sldMkLst>
          <pc:docMk/>
          <pc:sldMk cId="1256741025" sldId="455"/>
        </pc:sldMkLst>
        <pc:spChg chg="mod">
          <ac:chgData name="Tim Cook" userId="d1c7cfb340f2c7ab" providerId="LiveId" clId="{6265F804-37C8-49E6-8A6A-D1629C90BE45}" dt="2023-04-06T23:11:39.572" v="657" actId="20577"/>
          <ac:spMkLst>
            <pc:docMk/>
            <pc:sldMk cId="1256741025" sldId="455"/>
            <ac:spMk id="2" creationId="{5673984C-0193-7F41-FB71-BD98FD39D668}"/>
          </ac:spMkLst>
        </pc:spChg>
        <pc:spChg chg="del">
          <ac:chgData name="Tim Cook" userId="d1c7cfb340f2c7ab" providerId="LiveId" clId="{6265F804-37C8-49E6-8A6A-D1629C90BE45}" dt="2023-04-06T22:49:34.234" v="16" actId="478"/>
          <ac:spMkLst>
            <pc:docMk/>
            <pc:sldMk cId="1256741025" sldId="455"/>
            <ac:spMk id="3" creationId="{6893A766-91CA-908F-BE3C-5F54E842863A}"/>
          </ac:spMkLst>
        </pc:spChg>
      </pc:sldChg>
      <pc:sldChg chg="addSp delSp modSp add mod">
        <pc:chgData name="Tim Cook" userId="d1c7cfb340f2c7ab" providerId="LiveId" clId="{6265F804-37C8-49E6-8A6A-D1629C90BE45}" dt="2023-04-07T00:34:25.697" v="731" actId="1076"/>
        <pc:sldMkLst>
          <pc:docMk/>
          <pc:sldMk cId="1544525645" sldId="456"/>
        </pc:sldMkLst>
        <pc:spChg chg="mod">
          <ac:chgData name="Tim Cook" userId="d1c7cfb340f2c7ab" providerId="LiveId" clId="{6265F804-37C8-49E6-8A6A-D1629C90BE45}" dt="2023-04-06T23:52:42.428" v="686" actId="255"/>
          <ac:spMkLst>
            <pc:docMk/>
            <pc:sldMk cId="1544525645" sldId="456"/>
            <ac:spMk id="2" creationId="{3AB01920-58B3-9B74-5658-DC7F035CDD82}"/>
          </ac:spMkLst>
        </pc:s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19" creationId="{B31AFED0-2ED6-9096-FF28-77D623857FDE}"/>
          </ac:grpSpMkLst>
        </pc:gr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23" creationId="{E122C041-68D6-D3F4-E3D2-935E961E007B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29" creationId="{BEDFD034-ACBA-7F58-6958-66255E0F7CF7}"/>
          </ac:grpSpMkLst>
        </pc:gr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38" creationId="{9745EEE1-F4F7-0874-196D-4E4A95B4E052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66" creationId="{4CCBFF00-1EEC-8C0C-2D96-D558ED8DD018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69" creationId="{FFE4081B-9D6E-78EF-97D6-3E19505EB637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0" creationId="{31997185-CEFA-413A-9A31-10F6155C80C7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1" creationId="{1A61647D-8C96-5555-FE17-21B94710E083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2" creationId="{A386367F-C93C-88A0-DCED-91B6B89F6180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101" creationId="{798C698D-C1CA-CE93-9DAB-2A5424DA017D}"/>
          </ac:grpSpMkLst>
        </pc:grpChg>
        <pc:inkChg chg="mod">
          <ac:chgData name="Tim Cook" userId="d1c7cfb340f2c7ab" providerId="LiveId" clId="{6265F804-37C8-49E6-8A6A-D1629C90BE45}" dt="2023-04-06T23:52:54.424" v="687" actId="1076"/>
          <ac:inkMkLst>
            <pc:docMk/>
            <pc:sldMk cId="1544525645" sldId="456"/>
            <ac:inkMk id="39" creationId="{1DBA5BD8-9465-D7B8-5782-55F1EA530AED}"/>
          </ac:inkMkLst>
        </pc:inkChg>
        <pc:inkChg chg="mod">
          <ac:chgData name="Tim Cook" userId="d1c7cfb340f2c7ab" providerId="LiveId" clId="{6265F804-37C8-49E6-8A6A-D1629C90BE45}" dt="2023-04-06T23:53:02.508" v="689" actId="1076"/>
          <ac:inkMkLst>
            <pc:docMk/>
            <pc:sldMk cId="1544525645" sldId="456"/>
            <ac:inkMk id="67" creationId="{428725FD-065E-F410-D1C5-FD7BC0379EDF}"/>
          </ac:inkMkLst>
        </pc:inkChg>
        <pc:cxnChg chg="add del mod">
          <ac:chgData name="Tim Cook" userId="d1c7cfb340f2c7ab" providerId="LiveId" clId="{6265F804-37C8-49E6-8A6A-D1629C90BE45}" dt="2023-04-06T23:52:56.964" v="688" actId="1076"/>
          <ac:cxnSpMkLst>
            <pc:docMk/>
            <pc:sldMk cId="1544525645" sldId="456"/>
            <ac:cxnSpMk id="102" creationId="{4C01F360-E9D6-5697-913B-84C5175E410E}"/>
          </ac:cxnSpMkLst>
        </pc:cxnChg>
        <pc:cxnChg chg="add mod">
          <ac:chgData name="Tim Cook" userId="d1c7cfb340f2c7ab" providerId="LiveId" clId="{6265F804-37C8-49E6-8A6A-D1629C90BE45}" dt="2023-04-06T23:57:43.184" v="697" actId="1076"/>
          <ac:cxnSpMkLst>
            <pc:docMk/>
            <pc:sldMk cId="1544525645" sldId="456"/>
            <ac:cxnSpMk id="103" creationId="{DDC7EC05-3050-8D40-66FA-665FB862243B}"/>
          </ac:cxnSpMkLst>
        </pc:cxnChg>
      </pc:sldChg>
      <pc:sldChg chg="del">
        <pc:chgData name="Tim Cook" userId="d1c7cfb340f2c7ab" providerId="LiveId" clId="{6265F804-37C8-49E6-8A6A-D1629C90BE45}" dt="2023-04-06T22:49:08.829" v="0" actId="47"/>
        <pc:sldMkLst>
          <pc:docMk/>
          <pc:sldMk cId="1739644181" sldId="477"/>
        </pc:sldMkLst>
      </pc:sldChg>
      <pc:sldChg chg="del">
        <pc:chgData name="Tim Cook" userId="d1c7cfb340f2c7ab" providerId="LiveId" clId="{6265F804-37C8-49E6-8A6A-D1629C90BE45}" dt="2023-04-06T22:49:08.996" v="1" actId="47"/>
        <pc:sldMkLst>
          <pc:docMk/>
          <pc:sldMk cId="2791238777" sldId="478"/>
        </pc:sldMkLst>
      </pc:sldChg>
      <pc:sldChg chg="del">
        <pc:chgData name="Tim Cook" userId="d1c7cfb340f2c7ab" providerId="LiveId" clId="{6265F804-37C8-49E6-8A6A-D1629C90BE45}" dt="2023-04-06T22:49:09.226" v="2" actId="47"/>
        <pc:sldMkLst>
          <pc:docMk/>
          <pc:sldMk cId="979898832" sldId="479"/>
        </pc:sldMkLst>
      </pc:sldChg>
      <pc:sldChg chg="del">
        <pc:chgData name="Tim Cook" userId="d1c7cfb340f2c7ab" providerId="LiveId" clId="{6265F804-37C8-49E6-8A6A-D1629C90BE45}" dt="2023-04-06T22:49:09.470" v="3" actId="47"/>
        <pc:sldMkLst>
          <pc:docMk/>
          <pc:sldMk cId="2512266364" sldId="481"/>
        </pc:sldMkLst>
      </pc:sldChg>
      <pc:sldChg chg="del">
        <pc:chgData name="Tim Cook" userId="d1c7cfb340f2c7ab" providerId="LiveId" clId="{6265F804-37C8-49E6-8A6A-D1629C90BE45}" dt="2023-04-06T22:49:11.283" v="6" actId="47"/>
        <pc:sldMkLst>
          <pc:docMk/>
          <pc:sldMk cId="1472492200" sldId="482"/>
        </pc:sldMkLst>
      </pc:sldChg>
      <pc:sldChg chg="addSp delSp del mod">
        <pc:chgData name="Tim Cook" userId="d1c7cfb340f2c7ab" providerId="LiveId" clId="{6265F804-37C8-49E6-8A6A-D1629C90BE45}" dt="2023-04-06T22:49:23.833" v="9" actId="47"/>
        <pc:sldMkLst>
          <pc:docMk/>
          <pc:sldMk cId="796618182" sldId="483"/>
        </pc:sldMkLst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33" creationId="{318DD3A0-040F-C2D4-04F1-54DD9233A52C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71" creationId="{9B67B9F9-3905-67E5-1E54-0A2A38D66C32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81" creationId="{42809F15-02F4-76A6-51FA-2BCFF8F793A7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87" creationId="{EA5AEB34-1673-95CC-5822-48986D8F6A70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93" creationId="{BAF03526-3E60-7D10-AFAA-782170894BE6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03" creationId="{C9A5CD98-3184-36BE-71E7-C3AABCC68796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10" creationId="{F7CF58FB-A5FC-556F-A692-744B78FE91F8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13" creationId="{A64F5576-A155-4F70-2DE8-6E3A9F10F453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1" creationId="{7A105630-8B4D-20D3-43D3-9A6901C48B01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4" creationId="{A38D3703-B635-0A36-4DB0-EBDDAE6A1FF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7" creationId="{6A98F3EB-4A6A-C5DD-7F11-27088D646329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32" creationId="{C6B3A72A-875C-D2C4-E5EB-1AAEFA24F5B2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38" creationId="{C8F205BD-6868-D092-F0AF-181BB1BDE86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46" creationId="{518561B0-49A2-0B4B-75DE-189F3A7038D3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47" creationId="{71E82CE4-D346-4D5E-5149-2E137E7D46C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98" creationId="{1F59B9DE-0018-9796-C462-CC4091818847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240" creationId="{F9FDB063-ADE6-7993-5C92-C291B22782CC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254" creationId="{B83A5B6A-170C-1A00-96CF-297639DAC051}"/>
          </ac:grpSpMkLst>
        </pc:grp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3" creationId="{E6AA6CB2-AF1E-DA23-B9FB-CECB34C26C85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4" creationId="{E86F81F5-2FFE-5FFE-6101-B913B6AC3314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25" creationId="{FA07F541-D5AC-C0B7-02AF-A56DFC6BB49A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52" creationId="{C3E1915C-2291-FE12-22F8-FF7E3DB209D1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88" creationId="{43CE5A13-8E3C-F07C-B65F-ACB56A59676B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104" creationId="{7FBE450B-BBF1-AD7C-8FE1-D9E3E1ED8CC7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139" creationId="{F1DE8AA9-F31B-74D8-1A57-DBF105F7E8AB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205" creationId="{0570F6E8-FC35-4A49-DBD2-9C31355EF312}"/>
          </ac:inkMkLst>
        </pc:inkChg>
      </pc:sldChg>
      <pc:sldChg chg="del">
        <pc:chgData name="Tim Cook" userId="d1c7cfb340f2c7ab" providerId="LiveId" clId="{6265F804-37C8-49E6-8A6A-D1629C90BE45}" dt="2023-04-06T22:49:10.217" v="4" actId="47"/>
        <pc:sldMkLst>
          <pc:docMk/>
          <pc:sldMk cId="2077976016" sldId="484"/>
        </pc:sldMkLst>
      </pc:sldChg>
      <pc:sldChg chg="del">
        <pc:chgData name="Tim Cook" userId="d1c7cfb340f2c7ab" providerId="LiveId" clId="{6265F804-37C8-49E6-8A6A-D1629C90BE45}" dt="2023-04-06T22:49:10.652" v="5" actId="47"/>
        <pc:sldMkLst>
          <pc:docMk/>
          <pc:sldMk cId="3653246030" sldId="485"/>
        </pc:sldMkLst>
      </pc:sldChg>
    </pc:docChg>
  </pc:docChgLst>
  <pc:docChgLst>
    <pc:chgData name="Tim Cook" userId="d1c7cfb340f2c7ab" providerId="LiveId" clId="{C4F07370-0182-4635-ACE3-8C64B7937DEB}"/>
    <pc:docChg chg="modSld">
      <pc:chgData name="Tim Cook" userId="d1c7cfb340f2c7ab" providerId="LiveId" clId="{C4F07370-0182-4635-ACE3-8C64B7937DEB}" dt="2023-04-18T23:57:56.525" v="571"/>
      <pc:docMkLst>
        <pc:docMk/>
      </pc:docMkLst>
      <pc:sldChg chg="addSp delSp modSp mod">
        <pc:chgData name="Tim Cook" userId="d1c7cfb340f2c7ab" providerId="LiveId" clId="{C4F07370-0182-4635-ACE3-8C64B7937DEB}" dt="2023-04-18T23:57:56.525" v="571"/>
        <pc:sldMkLst>
          <pc:docMk/>
          <pc:sldMk cId="1066324181" sldId="485"/>
        </pc:sldMkLst>
        <pc:grpChg chg="del mod">
          <ac:chgData name="Tim Cook" userId="d1c7cfb340f2c7ab" providerId="LiveId" clId="{C4F07370-0182-4635-ACE3-8C64B7937DEB}" dt="2023-04-18T23:26:20.930" v="78"/>
          <ac:grpSpMkLst>
            <pc:docMk/>
            <pc:sldMk cId="1066324181" sldId="485"/>
            <ac:grpSpMk id="6" creationId="{20B679B7-4026-12B0-3D05-C343F134DD69}"/>
          </ac:grpSpMkLst>
        </pc:grpChg>
        <pc:grpChg chg="del mod">
          <ac:chgData name="Tim Cook" userId="d1c7cfb340f2c7ab" providerId="LiveId" clId="{C4F07370-0182-4635-ACE3-8C64B7937DEB}" dt="2023-04-18T23:24:51.177" v="40"/>
          <ac:grpSpMkLst>
            <pc:docMk/>
            <pc:sldMk cId="1066324181" sldId="485"/>
            <ac:grpSpMk id="9" creationId="{4087B3F2-3A60-6EC6-598A-F6940CCD942E}"/>
          </ac:grpSpMkLst>
        </pc:grpChg>
        <pc:grpChg chg="mod">
          <ac:chgData name="Tim Cook" userId="d1c7cfb340f2c7ab" providerId="LiveId" clId="{C4F07370-0182-4635-ACE3-8C64B7937DEB}" dt="2023-04-18T23:26:23.121" v="82"/>
          <ac:grpSpMkLst>
            <pc:docMk/>
            <pc:sldMk cId="1066324181" sldId="485"/>
            <ac:grpSpMk id="9" creationId="{45931096-7AAD-DE26-10D1-5A03DEB43D5F}"/>
          </ac:grpSpMkLst>
        </pc:grpChg>
        <pc:grpChg chg="del mod">
          <ac:chgData name="Tim Cook" userId="d1c7cfb340f2c7ab" providerId="LiveId" clId="{C4F07370-0182-4635-ACE3-8C64B7937DEB}" dt="2023-04-18T23:24:42.530" v="24"/>
          <ac:grpSpMkLst>
            <pc:docMk/>
            <pc:sldMk cId="1066324181" sldId="485"/>
            <ac:grpSpMk id="12" creationId="{5A964D52-1DF1-945B-3303-D5204F86D21B}"/>
          </ac:grpSpMkLst>
        </pc:grpChg>
        <pc:grpChg chg="del mod">
          <ac:chgData name="Tim Cook" userId="d1c7cfb340f2c7ab" providerId="LiveId" clId="{C4F07370-0182-4635-ACE3-8C64B7937DEB}" dt="2023-04-18T23:57:32.668" v="483"/>
          <ac:grpSpMkLst>
            <pc:docMk/>
            <pc:sldMk cId="1066324181" sldId="485"/>
            <ac:grpSpMk id="17" creationId="{0055DDDE-EC2D-DF9A-64D6-3D12D6D6BAA2}"/>
          </ac:grpSpMkLst>
        </pc:grpChg>
        <pc:grpChg chg="del mod">
          <ac:chgData name="Tim Cook" userId="d1c7cfb340f2c7ab" providerId="LiveId" clId="{C4F07370-0182-4635-ACE3-8C64B7937DEB}" dt="2023-04-18T23:24:42.530" v="24"/>
          <ac:grpSpMkLst>
            <pc:docMk/>
            <pc:sldMk cId="1066324181" sldId="485"/>
            <ac:grpSpMk id="22" creationId="{BA232653-38E0-0607-9041-57B2A876559F}"/>
          </ac:grpSpMkLst>
        </pc:grpChg>
        <pc:grpChg chg="mod">
          <ac:chgData name="Tim Cook" userId="d1c7cfb340f2c7ab" providerId="LiveId" clId="{C4F07370-0182-4635-ACE3-8C64B7937DEB}" dt="2023-04-18T23:24:44.578" v="29"/>
          <ac:grpSpMkLst>
            <pc:docMk/>
            <pc:sldMk cId="1066324181" sldId="485"/>
            <ac:grpSpMk id="25" creationId="{DFBCA9F8-77DE-0693-C0DA-3097B8DF05C2}"/>
          </ac:grpSpMkLst>
        </pc:grpChg>
        <pc:grpChg chg="mod">
          <ac:chgData name="Tim Cook" userId="d1c7cfb340f2c7ab" providerId="LiveId" clId="{C4F07370-0182-4635-ACE3-8C64B7937DEB}" dt="2023-04-18T23:24:48.434" v="35"/>
          <ac:grpSpMkLst>
            <pc:docMk/>
            <pc:sldMk cId="1066324181" sldId="485"/>
            <ac:grpSpMk id="31" creationId="{9A18C28A-29BD-5794-37FF-EAE09A45C076}"/>
          </ac:grpSpMkLst>
        </pc:grpChg>
        <pc:grpChg chg="mod">
          <ac:chgData name="Tim Cook" userId="d1c7cfb340f2c7ab" providerId="LiveId" clId="{C4F07370-0182-4635-ACE3-8C64B7937DEB}" dt="2023-04-18T23:24:55.436" v="47"/>
          <ac:grpSpMkLst>
            <pc:docMk/>
            <pc:sldMk cId="1066324181" sldId="485"/>
            <ac:grpSpMk id="37" creationId="{671D09A1-FBB4-7438-33D7-2CD92FE54CB0}"/>
          </ac:grpSpMkLst>
        </pc:grpChg>
        <pc:grpChg chg="del mod">
          <ac:chgData name="Tim Cook" userId="d1c7cfb340f2c7ab" providerId="LiveId" clId="{C4F07370-0182-4635-ACE3-8C64B7937DEB}" dt="2023-04-18T23:25:39.150" v="62"/>
          <ac:grpSpMkLst>
            <pc:docMk/>
            <pc:sldMk cId="1066324181" sldId="485"/>
            <ac:grpSpMk id="60" creationId="{58B757AD-B9C3-8D56-2766-27A627D00C36}"/>
          </ac:grpSpMkLst>
        </pc:grpChg>
        <pc:grpChg chg="del mod">
          <ac:chgData name="Tim Cook" userId="d1c7cfb340f2c7ab" providerId="LiveId" clId="{C4F07370-0182-4635-ACE3-8C64B7937DEB}" dt="2023-04-18T23:57:45.821" v="544"/>
          <ac:grpSpMkLst>
            <pc:docMk/>
            <pc:sldMk cId="1066324181" sldId="485"/>
            <ac:grpSpMk id="64" creationId="{8D9A7527-4C9A-381F-806F-5D2E2C11BC53}"/>
          </ac:grpSpMkLst>
        </pc:grpChg>
        <pc:grpChg chg="del mod">
          <ac:chgData name="Tim Cook" userId="d1c7cfb340f2c7ab" providerId="LiveId" clId="{C4F07370-0182-4635-ACE3-8C64B7937DEB}" dt="2023-04-18T23:25:36.957" v="55"/>
          <ac:grpSpMkLst>
            <pc:docMk/>
            <pc:sldMk cId="1066324181" sldId="485"/>
            <ac:grpSpMk id="68" creationId="{3A267737-9396-FF14-F4CD-662321E86988}"/>
          </ac:grpSpMkLst>
        </pc:grpChg>
        <pc:grpChg chg="del mod">
          <ac:chgData name="Tim Cook" userId="d1c7cfb340f2c7ab" providerId="LiveId" clId="{C4F07370-0182-4635-ACE3-8C64B7937DEB}" dt="2023-04-18T23:57:45.821" v="532"/>
          <ac:grpSpMkLst>
            <pc:docMk/>
            <pc:sldMk cId="1066324181" sldId="485"/>
            <ac:grpSpMk id="69" creationId="{CDB21A89-F92A-0DFC-0D30-D85CCB64E3E6}"/>
          </ac:grpSpMkLst>
        </pc:grpChg>
        <pc:grpChg chg="del mod">
          <ac:chgData name="Tim Cook" userId="d1c7cfb340f2c7ab" providerId="LiveId" clId="{C4F07370-0182-4635-ACE3-8C64B7937DEB}" dt="2023-04-18T23:25:40.419" v="68"/>
          <ac:grpSpMkLst>
            <pc:docMk/>
            <pc:sldMk cId="1066324181" sldId="485"/>
            <ac:grpSpMk id="73" creationId="{0C1DE0DC-3B33-18C6-8D00-0719C5E7C4ED}"/>
          </ac:grpSpMkLst>
        </pc:grpChg>
        <pc:grpChg chg="del mod">
          <ac:chgData name="Tim Cook" userId="d1c7cfb340f2c7ab" providerId="LiveId" clId="{C4F07370-0182-4635-ACE3-8C64B7937DEB}" dt="2023-04-18T23:57:45.821" v="542"/>
          <ac:grpSpMkLst>
            <pc:docMk/>
            <pc:sldMk cId="1066324181" sldId="485"/>
            <ac:grpSpMk id="74" creationId="{1A707F44-EBCD-4C73-BE10-6412E71401B2}"/>
          </ac:grpSpMkLst>
        </pc:grpChg>
        <pc:grpChg chg="del mod">
          <ac:chgData name="Tim Cook" userId="d1c7cfb340f2c7ab" providerId="LiveId" clId="{C4F07370-0182-4635-ACE3-8C64B7937DEB}" dt="2023-04-18T23:57:23.251" v="477"/>
          <ac:grpSpMkLst>
            <pc:docMk/>
            <pc:sldMk cId="1066324181" sldId="485"/>
            <ac:grpSpMk id="93" creationId="{5C25F975-918F-322D-101D-5F327FB0EFCF}"/>
          </ac:grpSpMkLst>
        </pc:grpChg>
        <pc:grpChg chg="del mod">
          <ac:chgData name="Tim Cook" userId="d1c7cfb340f2c7ab" providerId="LiveId" clId="{C4F07370-0182-4635-ACE3-8C64B7937DEB}" dt="2023-04-18T23:57:36.706" v="495"/>
          <ac:grpSpMkLst>
            <pc:docMk/>
            <pc:sldMk cId="1066324181" sldId="485"/>
            <ac:grpSpMk id="103" creationId="{BBA6EF07-77E3-7CA6-B033-C08FB5A97D98}"/>
          </ac:grpSpMkLst>
        </pc:grpChg>
        <pc:grpChg chg="del mod">
          <ac:chgData name="Tim Cook" userId="d1c7cfb340f2c7ab" providerId="LiveId" clId="{C4F07370-0182-4635-ACE3-8C64B7937DEB}" dt="2023-04-18T23:57:33.899" v="486"/>
          <ac:grpSpMkLst>
            <pc:docMk/>
            <pc:sldMk cId="1066324181" sldId="485"/>
            <ac:grpSpMk id="104" creationId="{CAAF2788-BCBA-763A-B232-889490130E93}"/>
          </ac:grpSpMkLst>
        </pc:grpChg>
        <pc:grpChg chg="del mod">
          <ac:chgData name="Tim Cook" userId="d1c7cfb340f2c7ab" providerId="LiveId" clId="{C4F07370-0182-4635-ACE3-8C64B7937DEB}" dt="2023-04-18T23:57:45.821" v="523"/>
          <ac:grpSpMkLst>
            <pc:docMk/>
            <pc:sldMk cId="1066324181" sldId="485"/>
            <ac:grpSpMk id="116" creationId="{E4F162B8-A145-B598-46BC-904E5C6F40A3}"/>
          </ac:grpSpMkLst>
        </pc:grpChg>
        <pc:grpChg chg="del mod">
          <ac:chgData name="Tim Cook" userId="d1c7cfb340f2c7ab" providerId="LiveId" clId="{C4F07370-0182-4635-ACE3-8C64B7937DEB}" dt="2023-04-18T23:57:36.706" v="496"/>
          <ac:grpSpMkLst>
            <pc:docMk/>
            <pc:sldMk cId="1066324181" sldId="485"/>
            <ac:grpSpMk id="117" creationId="{2C595ED7-63C4-2079-496F-620A8B925A04}"/>
          </ac:grpSpMkLst>
        </pc:grpChg>
        <pc:grpChg chg="del mod">
          <ac:chgData name="Tim Cook" userId="d1c7cfb340f2c7ab" providerId="LiveId" clId="{C4F07370-0182-4635-ACE3-8C64B7937DEB}" dt="2023-04-18T23:56:59.571" v="441"/>
          <ac:grpSpMkLst>
            <pc:docMk/>
            <pc:sldMk cId="1066324181" sldId="485"/>
            <ac:grpSpMk id="140" creationId="{DB8E0428-4FED-D67B-5D6A-54A7E939D999}"/>
          </ac:grpSpMkLst>
        </pc:grpChg>
        <pc:grpChg chg="del mod">
          <ac:chgData name="Tim Cook" userId="d1c7cfb340f2c7ab" providerId="LiveId" clId="{C4F07370-0182-4635-ACE3-8C64B7937DEB}" dt="2023-04-18T23:57:45.821" v="539"/>
          <ac:grpSpMkLst>
            <pc:docMk/>
            <pc:sldMk cId="1066324181" sldId="485"/>
            <ac:grpSpMk id="141" creationId="{0AB7758C-1E5F-2A43-9884-B943E6285941}"/>
          </ac:grpSpMkLst>
        </pc:grpChg>
        <pc:grpChg chg="del mod">
          <ac:chgData name="Tim Cook" userId="d1c7cfb340f2c7ab" providerId="LiveId" clId="{C4F07370-0182-4635-ACE3-8C64B7937DEB}" dt="2023-04-18T23:57:45.821" v="534"/>
          <ac:grpSpMkLst>
            <pc:docMk/>
            <pc:sldMk cId="1066324181" sldId="485"/>
            <ac:grpSpMk id="142" creationId="{3600D6B7-1E50-2E87-61DE-EB9DCF12FD56}"/>
          </ac:grpSpMkLst>
        </pc:grpChg>
        <pc:grpChg chg="del mod">
          <ac:chgData name="Tim Cook" userId="d1c7cfb340f2c7ab" providerId="LiveId" clId="{C4F07370-0182-4635-ACE3-8C64B7937DEB}" dt="2023-04-18T23:57:45.821" v="531"/>
          <ac:grpSpMkLst>
            <pc:docMk/>
            <pc:sldMk cId="1066324181" sldId="485"/>
            <ac:grpSpMk id="143" creationId="{0AF4C8BA-1292-6CC8-F826-3DDD48D9CEAD}"/>
          </ac:grpSpMkLst>
        </pc:grpChg>
        <pc:grpChg chg="del mod">
          <ac:chgData name="Tim Cook" userId="d1c7cfb340f2c7ab" providerId="LiveId" clId="{C4F07370-0182-4635-ACE3-8C64B7937DEB}" dt="2023-04-18T23:57:45.821" v="550"/>
          <ac:grpSpMkLst>
            <pc:docMk/>
            <pc:sldMk cId="1066324181" sldId="485"/>
            <ac:grpSpMk id="144" creationId="{80A0C942-7CE4-BFB1-B601-C495940DF058}"/>
          </ac:grpSpMkLst>
        </pc:grpChg>
        <pc:grpChg chg="del mod">
          <ac:chgData name="Tim Cook" userId="d1c7cfb340f2c7ab" providerId="LiveId" clId="{C4F07370-0182-4635-ACE3-8C64B7937DEB}" dt="2023-04-18T23:57:45.821" v="520"/>
          <ac:grpSpMkLst>
            <pc:docMk/>
            <pc:sldMk cId="1066324181" sldId="485"/>
            <ac:grpSpMk id="159" creationId="{510E9EA3-BD16-A26C-9BF8-D0DEAFC7C631}"/>
          </ac:grpSpMkLst>
        </pc:grpChg>
        <pc:grpChg chg="del mod">
          <ac:chgData name="Tim Cook" userId="d1c7cfb340f2c7ab" providerId="LiveId" clId="{C4F07370-0182-4635-ACE3-8C64B7937DEB}" dt="2023-04-18T23:57:45.821" v="554"/>
          <ac:grpSpMkLst>
            <pc:docMk/>
            <pc:sldMk cId="1066324181" sldId="485"/>
            <ac:grpSpMk id="160" creationId="{1857822B-1B12-2FFB-0F3F-42F85B3E8A74}"/>
          </ac:grpSpMkLst>
        </pc:grpChg>
        <pc:grpChg chg="del mod">
          <ac:chgData name="Tim Cook" userId="d1c7cfb340f2c7ab" providerId="LiveId" clId="{C4F07370-0182-4635-ACE3-8C64B7937DEB}" dt="2023-04-18T23:57:45.821" v="555"/>
          <ac:grpSpMkLst>
            <pc:docMk/>
            <pc:sldMk cId="1066324181" sldId="485"/>
            <ac:grpSpMk id="161" creationId="{04383BDB-BFDB-7A1C-22D0-FF5B2C28EEA2}"/>
          </ac:grpSpMkLst>
        </pc:grpChg>
        <pc:grpChg chg="del mod">
          <ac:chgData name="Tim Cook" userId="d1c7cfb340f2c7ab" providerId="LiveId" clId="{C4F07370-0182-4635-ACE3-8C64B7937DEB}" dt="2023-04-18T23:57:45.821" v="548"/>
          <ac:grpSpMkLst>
            <pc:docMk/>
            <pc:sldMk cId="1066324181" sldId="485"/>
            <ac:grpSpMk id="173" creationId="{10AAE013-62D5-6C4F-FAC5-796556171428}"/>
          </ac:grpSpMkLst>
        </pc:grpChg>
        <pc:grpChg chg="del mod">
          <ac:chgData name="Tim Cook" userId="d1c7cfb340f2c7ab" providerId="LiveId" clId="{C4F07370-0182-4635-ACE3-8C64B7937DEB}" dt="2023-04-18T23:57:48.172" v="561"/>
          <ac:grpSpMkLst>
            <pc:docMk/>
            <pc:sldMk cId="1066324181" sldId="485"/>
            <ac:grpSpMk id="176" creationId="{767D752F-5B90-124B-75C1-B46B88A248A6}"/>
          </ac:grpSpMkLst>
        </pc:grpChg>
        <pc:grpChg chg="mod">
          <ac:chgData name="Tim Cook" userId="d1c7cfb340f2c7ab" providerId="LiveId" clId="{C4F07370-0182-4635-ACE3-8C64B7937DEB}" dt="2023-04-18T23:57:56.525" v="571"/>
          <ac:grpSpMkLst>
            <pc:docMk/>
            <pc:sldMk cId="1066324181" sldId="485"/>
            <ac:grpSpMk id="185" creationId="{DB98A529-0AE8-4E95-EDA7-3D368AFA1B4E}"/>
          </ac:grpSpMkLst>
        </pc:grpChg>
        <pc:grpChg chg="mod">
          <ac:chgData name="Tim Cook" userId="d1c7cfb340f2c7ab" providerId="LiveId" clId="{C4F07370-0182-4635-ACE3-8C64B7937DEB}" dt="2023-04-18T23:57:56.525" v="571"/>
          <ac:grpSpMkLst>
            <pc:docMk/>
            <pc:sldMk cId="1066324181" sldId="485"/>
            <ac:grpSpMk id="186" creationId="{3ADAC389-514E-37C8-4367-9BA37D4C6AE9}"/>
          </ac:grpSpMkLst>
        </pc:grpChg>
        <pc:inkChg chg="add 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3" creationId="{ABC08985-5E4E-7BF8-9E3F-00A30E6149E8}"/>
          </ac:inkMkLst>
        </pc:inkChg>
        <pc:inkChg chg="add del mod">
          <ac:chgData name="Tim Cook" userId="d1c7cfb340f2c7ab" providerId="LiveId" clId="{C4F07370-0182-4635-ACE3-8C64B7937DEB}" dt="2023-04-18T23:24:51.177" v="37"/>
          <ac:inkMkLst>
            <pc:docMk/>
            <pc:sldMk cId="1066324181" sldId="485"/>
            <ac:inkMk id="3" creationId="{EC57CF22-096A-0859-E469-9CCFA4B5CD81}"/>
          </ac:inkMkLst>
        </pc:inkChg>
        <pc:inkChg chg="add del mod">
          <ac:chgData name="Tim Cook" userId="d1c7cfb340f2c7ab" providerId="LiveId" clId="{C4F07370-0182-4635-ACE3-8C64B7937DEB}" dt="2023-04-18T23:57:32.668" v="484"/>
          <ac:inkMkLst>
            <pc:docMk/>
            <pc:sldMk cId="1066324181" sldId="485"/>
            <ac:inkMk id="4" creationId="{0B9E64EA-FF3F-FA38-787D-7C033BDACEB1}"/>
          </ac:inkMkLst>
        </pc:inkChg>
        <pc:inkChg chg="add del mod">
          <ac:chgData name="Tim Cook" userId="d1c7cfb340f2c7ab" providerId="LiveId" clId="{C4F07370-0182-4635-ACE3-8C64B7937DEB}" dt="2023-04-18T23:26:20.930" v="79"/>
          <ac:inkMkLst>
            <pc:docMk/>
            <pc:sldMk cId="1066324181" sldId="485"/>
            <ac:inkMk id="4" creationId="{2786F2B5-896A-44F1-3C19-F489452AF613}"/>
          </ac:inkMkLst>
        </pc:inkChg>
        <pc:inkChg chg="add del mod">
          <ac:chgData name="Tim Cook" userId="d1c7cfb340f2c7ab" providerId="LiveId" clId="{C4F07370-0182-4635-ACE3-8C64B7937DEB}" dt="2023-04-18T23:24:51.177" v="40"/>
          <ac:inkMkLst>
            <pc:docMk/>
            <pc:sldMk cId="1066324181" sldId="485"/>
            <ac:inkMk id="4" creationId="{28921879-D200-1C0B-E149-7BA0330DCC51}"/>
          </ac:inkMkLst>
        </pc:inkChg>
        <pc:inkChg chg="add del mod">
          <ac:chgData name="Tim Cook" userId="d1c7cfb340f2c7ab" providerId="LiveId" clId="{C4F07370-0182-4635-ACE3-8C64B7937DEB}" dt="2023-04-18T23:26:20.930" v="78"/>
          <ac:inkMkLst>
            <pc:docMk/>
            <pc:sldMk cId="1066324181" sldId="485"/>
            <ac:inkMk id="5" creationId="{2F5DA244-049C-4609-D3F0-7B8738CC3871}"/>
          </ac:inkMkLst>
        </pc:inkChg>
        <pc:inkChg chg="add del mod">
          <ac:chgData name="Tim Cook" userId="d1c7cfb340f2c7ab" providerId="LiveId" clId="{C4F07370-0182-4635-ACE3-8C64B7937DEB}" dt="2023-04-18T23:24:51.177" v="38"/>
          <ac:inkMkLst>
            <pc:docMk/>
            <pc:sldMk cId="1066324181" sldId="485"/>
            <ac:inkMk id="5" creationId="{4D84CCB9-831B-F280-42D1-182BC3257847}"/>
          </ac:inkMkLst>
        </pc:inkChg>
        <pc:inkChg chg="add del mod">
          <ac:chgData name="Tim Cook" userId="d1c7cfb340f2c7ab" providerId="LiveId" clId="{C4F07370-0182-4635-ACE3-8C64B7937DEB}" dt="2023-04-18T23:57:31.846" v="482"/>
          <ac:inkMkLst>
            <pc:docMk/>
            <pc:sldMk cId="1066324181" sldId="485"/>
            <ac:inkMk id="5" creationId="{7929A90A-7C9C-89CC-9902-23F869843BB6}"/>
          </ac:inkMkLst>
        </pc:inkChg>
        <pc:inkChg chg="add del mod">
          <ac:chgData name="Tim Cook" userId="d1c7cfb340f2c7ab" providerId="LiveId" clId="{C4F07370-0182-4635-ACE3-8C64B7937DEB}" dt="2023-04-18T23:24:51.177" v="41"/>
          <ac:inkMkLst>
            <pc:docMk/>
            <pc:sldMk cId="1066324181" sldId="485"/>
            <ac:inkMk id="6" creationId="{19269566-FB42-E3CA-DAEA-01A86A4B56CE}"/>
          </ac:inkMkLst>
        </pc:inkChg>
        <pc:inkChg chg="add del mod">
          <ac:chgData name="Tim Cook" userId="d1c7cfb340f2c7ab" providerId="LiveId" clId="{C4F07370-0182-4635-ACE3-8C64B7937DEB}" dt="2023-04-18T23:57:31.831" v="481"/>
          <ac:inkMkLst>
            <pc:docMk/>
            <pc:sldMk cId="1066324181" sldId="485"/>
            <ac:inkMk id="6" creationId="{BC6FD352-EA8F-CBB6-1534-9610B469D418}"/>
          </ac:inkMkLst>
        </pc:inkChg>
        <pc:inkChg chg="add 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7" creationId="{60AD2C5C-80DA-BFE2-71EC-E7F4DAF47640}"/>
          </ac:inkMkLst>
        </pc:inkChg>
        <pc:inkChg chg="add del mod">
          <ac:chgData name="Tim Cook" userId="d1c7cfb340f2c7ab" providerId="LiveId" clId="{C4F07370-0182-4635-ACE3-8C64B7937DEB}" dt="2023-04-18T23:24:51.177" v="39"/>
          <ac:inkMkLst>
            <pc:docMk/>
            <pc:sldMk cId="1066324181" sldId="485"/>
            <ac:inkMk id="7" creationId="{B219DBCA-5F59-F121-CA03-969D6C65A58A}"/>
          </ac:inkMkLst>
        </pc:inkChg>
        <pc:inkChg chg="add del">
          <ac:chgData name="Tim Cook" userId="d1c7cfb340f2c7ab" providerId="LiveId" clId="{C4F07370-0182-4635-ACE3-8C64B7937DEB}" dt="2023-04-18T23:24:28.973" v="7"/>
          <ac:inkMkLst>
            <pc:docMk/>
            <pc:sldMk cId="1066324181" sldId="485"/>
            <ac:inkMk id="8" creationId="{4EF45585-2F4E-02FE-0D3B-725AFA603775}"/>
          </ac:inkMkLst>
        </pc:inkChg>
        <pc:inkChg chg="add 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" creationId="{912661E7-B8FB-B51F-109F-40E4D5AC191F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10" creationId="{EE83C23A-61C3-1D09-B517-96AF015DD0CF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11" creationId="{1B5BF4F5-5ECF-EEC1-9B2B-E1653C0816F8}"/>
          </ac:inkMkLst>
        </pc:inkChg>
        <pc:inkChg chg="add del mod">
          <ac:chgData name="Tim Cook" userId="d1c7cfb340f2c7ab" providerId="LiveId" clId="{C4F07370-0182-4635-ACE3-8C64B7937DEB}" dt="2023-04-18T23:57:31.831" v="480"/>
          <ac:inkMkLst>
            <pc:docMk/>
            <pc:sldMk cId="1066324181" sldId="485"/>
            <ac:inkMk id="12" creationId="{747D0E7B-6756-C44A-7EDB-D7F6A0618301}"/>
          </ac:inkMkLst>
        </pc:inkChg>
        <pc:inkChg chg="add del">
          <ac:chgData name="Tim Cook" userId="d1c7cfb340f2c7ab" providerId="LiveId" clId="{C4F07370-0182-4635-ACE3-8C64B7937DEB}" dt="2023-04-18T23:24:34.620" v="12"/>
          <ac:inkMkLst>
            <pc:docMk/>
            <pc:sldMk cId="1066324181" sldId="485"/>
            <ac:inkMk id="13" creationId="{2E7E56F5-88F9-A6EF-F8B7-4812CA8B2A8C}"/>
          </ac:inkMkLst>
        </pc:inkChg>
        <pc:inkChg chg="add del mod">
          <ac:chgData name="Tim Cook" userId="d1c7cfb340f2c7ab" providerId="LiveId" clId="{C4F07370-0182-4635-ACE3-8C64B7937DEB}" dt="2023-04-18T23:57:31.831" v="479"/>
          <ac:inkMkLst>
            <pc:docMk/>
            <pc:sldMk cId="1066324181" sldId="485"/>
            <ac:inkMk id="13" creationId="{7ED8C9C6-C6A7-337D-AC60-E9FD83FC0B8A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14" creationId="{52980EFE-9E73-950E-380B-87FF945259DB}"/>
          </ac:inkMkLst>
        </pc:inkChg>
        <pc:inkChg chg="add del mod">
          <ac:chgData name="Tim Cook" userId="d1c7cfb340f2c7ab" providerId="LiveId" clId="{C4F07370-0182-4635-ACE3-8C64B7937DEB}" dt="2023-04-18T23:24:44.578" v="29"/>
          <ac:inkMkLst>
            <pc:docMk/>
            <pc:sldMk cId="1066324181" sldId="485"/>
            <ac:inkMk id="15" creationId="{22F3778C-BE02-16C4-797E-0D3FE2443AF9}"/>
          </ac:inkMkLst>
        </pc:inkChg>
        <pc:inkChg chg="add del mod">
          <ac:chgData name="Tim Cook" userId="d1c7cfb340f2c7ab" providerId="LiveId" clId="{C4F07370-0182-4635-ACE3-8C64B7937DEB}" dt="2023-04-18T23:57:31.815" v="478"/>
          <ac:inkMkLst>
            <pc:docMk/>
            <pc:sldMk cId="1066324181" sldId="485"/>
            <ac:inkMk id="15" creationId="{D6A71D69-766A-E93D-1A90-0A022C7DB09E}"/>
          </ac:inkMkLst>
        </pc:inkChg>
        <pc:inkChg chg="add del mod">
          <ac:chgData name="Tim Cook" userId="d1c7cfb340f2c7ab" providerId="LiveId" clId="{C4F07370-0182-4635-ACE3-8C64B7937DEB}" dt="2023-04-18T23:57:32.668" v="483"/>
          <ac:inkMkLst>
            <pc:docMk/>
            <pc:sldMk cId="1066324181" sldId="485"/>
            <ac:inkMk id="16" creationId="{2136899D-50F0-D516-3077-41B2B3AE8F9C}"/>
          </ac:inkMkLst>
        </pc:inkChg>
        <pc:inkChg chg="add del mod">
          <ac:chgData name="Tim Cook" userId="d1c7cfb340f2c7ab" providerId="LiveId" clId="{C4F07370-0182-4635-ACE3-8C64B7937DEB}" dt="2023-04-18T23:24:44.120" v="26"/>
          <ac:inkMkLst>
            <pc:docMk/>
            <pc:sldMk cId="1066324181" sldId="485"/>
            <ac:inkMk id="16" creationId="{3AFF55C2-A9A5-AE2D-2F48-5BDE47311538}"/>
          </ac:inkMkLst>
        </pc:inkChg>
        <pc:inkChg chg="add del mod">
          <ac:chgData name="Tim Cook" userId="d1c7cfb340f2c7ab" providerId="LiveId" clId="{C4F07370-0182-4635-ACE3-8C64B7937DEB}" dt="2023-04-18T23:24:44.578" v="28"/>
          <ac:inkMkLst>
            <pc:docMk/>
            <pc:sldMk cId="1066324181" sldId="485"/>
            <ac:inkMk id="17" creationId="{71CE4E72-0D1C-B141-4E30-8E355F2D0416}"/>
          </ac:inkMkLst>
        </pc:inkChg>
        <pc:inkChg chg="add del">
          <ac:chgData name="Tim Cook" userId="d1c7cfb340f2c7ab" providerId="LiveId" clId="{C4F07370-0182-4635-ACE3-8C64B7937DEB}" dt="2023-04-18T23:57:33.413" v="485"/>
          <ac:inkMkLst>
            <pc:docMk/>
            <pc:sldMk cId="1066324181" sldId="485"/>
            <ac:inkMk id="18" creationId="{2957D038-A745-1B35-14CC-E19A8F4A4DB6}"/>
          </ac:inkMkLst>
        </pc:inkChg>
        <pc:inkChg chg="add del mod">
          <ac:chgData name="Tim Cook" userId="d1c7cfb340f2c7ab" providerId="LiveId" clId="{C4F07370-0182-4635-ACE3-8C64B7937DEB}" dt="2023-04-18T23:24:44.125" v="27"/>
          <ac:inkMkLst>
            <pc:docMk/>
            <pc:sldMk cId="1066324181" sldId="485"/>
            <ac:inkMk id="18" creationId="{FCABC108-3E65-3567-4F7E-EFCD68F6D9EE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19" creationId="{0679ABD4-83D2-684C-ADF5-0217A3DCA9E8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0" creationId="{249C81A6-583A-7987-5DBF-05A69C7056B8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1" creationId="{0A65F777-A510-77EB-A73A-CD924976F7FF}"/>
          </ac:inkMkLst>
        </pc:inkChg>
        <pc:inkChg chg="add del mod">
          <ac:chgData name="Tim Cook" userId="d1c7cfb340f2c7ab" providerId="LiveId" clId="{C4F07370-0182-4635-ACE3-8C64B7937DEB}" dt="2023-04-18T23:57:45.821" v="536"/>
          <ac:inkMkLst>
            <pc:docMk/>
            <pc:sldMk cId="1066324181" sldId="485"/>
            <ac:inkMk id="22" creationId="{56952333-D275-4968-E857-B7FB832B13D0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3" creationId="{714144D0-7EE3-8163-A2FF-45FAB1F48969}"/>
          </ac:inkMkLst>
        </pc:inkChg>
        <pc:inkChg chg="add del">
          <ac:chgData name="Tim Cook" userId="d1c7cfb340f2c7ab" providerId="LiveId" clId="{C4F07370-0182-4635-ACE3-8C64B7937DEB}" dt="2023-04-18T23:24:42.905" v="25"/>
          <ac:inkMkLst>
            <pc:docMk/>
            <pc:sldMk cId="1066324181" sldId="485"/>
            <ac:inkMk id="24" creationId="{0613859B-357F-E21A-052D-F411778C251D}"/>
          </ac:inkMkLst>
        </pc:inkChg>
        <pc:inkChg chg="add del mod">
          <ac:chgData name="Tim Cook" userId="d1c7cfb340f2c7ab" providerId="LiveId" clId="{C4F07370-0182-4635-ACE3-8C64B7937DEB}" dt="2023-04-18T23:57:45.821" v="538"/>
          <ac:inkMkLst>
            <pc:docMk/>
            <pc:sldMk cId="1066324181" sldId="485"/>
            <ac:inkMk id="24" creationId="{CF876CD5-E064-20E6-299F-00A9579052D0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6" creationId="{3E9F181C-9C92-94A7-650C-90AC641D62DC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7" creationId="{61191580-9D55-63F6-D63D-616ED6275DB9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8" creationId="{99962529-82B9-F87A-BE4C-6C0E8652A7EC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9" creationId="{378525D8-E264-FB7F-D08F-D5D9EAFA4D54}"/>
          </ac:inkMkLst>
        </pc:inkChg>
        <pc:inkChg chg="add del mod">
          <ac:chgData name="Tim Cook" userId="d1c7cfb340f2c7ab" providerId="LiveId" clId="{C4F07370-0182-4635-ACE3-8C64B7937DEB}" dt="2023-04-18T23:57:45.821" v="526"/>
          <ac:inkMkLst>
            <pc:docMk/>
            <pc:sldMk cId="1066324181" sldId="485"/>
            <ac:inkMk id="30" creationId="{079B11E7-0A0F-08BD-E02D-5312F5AF213F}"/>
          </ac:inkMkLst>
        </pc:inkChg>
        <pc:inkChg chg="add del">
          <ac:chgData name="Tim Cook" userId="d1c7cfb340f2c7ab" providerId="LiveId" clId="{C4F07370-0182-4635-ACE3-8C64B7937DEB}" dt="2023-04-18T23:24:48.574" v="36"/>
          <ac:inkMkLst>
            <pc:docMk/>
            <pc:sldMk cId="1066324181" sldId="485"/>
            <ac:inkMk id="30" creationId="{B02599D3-F8D4-0606-8CEE-DC6CC6B23454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32" creationId="{726DE234-8477-AAF2-73EE-4B7998898AE7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33" creationId="{1AFD7F2A-F123-2EC4-13E0-94E311D0F284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34" creationId="{A52CB8B4-35B8-EF41-6A39-EF53201215A7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35" creationId="{A0D8673B-3E52-3E5C-D3E6-673AFE6789E4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36" creationId="{399E9185-8D9B-8A7D-5E79-1139704E2B23}"/>
          </ac:inkMkLst>
        </pc:inkChg>
        <pc:inkChg chg="add del">
          <ac:chgData name="Tim Cook" userId="d1c7cfb340f2c7ab" providerId="LiveId" clId="{C4F07370-0182-4635-ACE3-8C64B7937DEB}" dt="2023-04-18T23:24:57.170" v="49"/>
          <ac:inkMkLst>
            <pc:docMk/>
            <pc:sldMk cId="1066324181" sldId="485"/>
            <ac:inkMk id="38" creationId="{7BCFA801-BB5A-E26D-7976-9EFA26AE1616}"/>
          </ac:inkMkLst>
        </pc:inkChg>
        <pc:inkChg chg="add del">
          <ac:chgData name="Tim Cook" userId="d1c7cfb340f2c7ab" providerId="LiveId" clId="{C4F07370-0182-4635-ACE3-8C64B7937DEB}" dt="2023-04-18T23:24:59.869" v="51"/>
          <ac:inkMkLst>
            <pc:docMk/>
            <pc:sldMk cId="1066324181" sldId="485"/>
            <ac:inkMk id="39" creationId="{2B9AF7D7-9530-4A71-F23D-847D386F980F}"/>
          </ac:inkMkLst>
        </pc:inkChg>
        <pc:inkChg chg="add del mod">
          <ac:chgData name="Tim Cook" userId="d1c7cfb340f2c7ab" providerId="LiveId" clId="{C4F07370-0182-4635-ACE3-8C64B7937DEB}" dt="2023-04-18T23:57:45.821" v="544"/>
          <ac:inkMkLst>
            <pc:docMk/>
            <pc:sldMk cId="1066324181" sldId="485"/>
            <ac:inkMk id="39" creationId="{7671B126-82A1-4E49-F194-11AEF03199F0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40" creationId="{75FF135E-8B28-1191-20F3-89B0883BB4A3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1" creationId="{C09AE794-203F-FA6E-51D7-2D83652B9A8F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2" creationId="{457BBCF4-F723-0B32-1F93-C3C23BEE5885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3" creationId="{FC095EED-D447-B535-99EC-F41121B590E1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4" creationId="{BF2B25D8-FDD5-411D-0C7C-63C71F382BE6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5" creationId="{2250D0D5-09EA-5163-14DC-4FB21D79F619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6" creationId="{5C531ADE-DC32-2418-47DB-5589CA837BFC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7" creationId="{AF3729F2-AD32-5C02-8A70-F96180616439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9" creationId="{7AD8513D-8A0B-5F28-5106-D752C706AFD9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0" creationId="{E2546039-C1CD-F84C-0F81-DFAF8D654EEE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1" creationId="{D2CC85A5-1A93-86B0-4378-3BE904563788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2" creationId="{BD4AEC8D-7977-B95A-C1EF-51D521D1DBCE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4" creationId="{1B2EBA4D-C62F-9FF1-E21E-94E8F66B374B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5" creationId="{D833EC48-246F-DBB7-093A-5EE0D6D26A32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6" creationId="{77667877-1D3D-FBDA-CB9C-4B4C3FBB1022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7" creationId="{4FC50666-0ECB-70B7-3AA7-DF737BBFF8FE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8" creationId="{D4189467-FA6B-6C4A-1FE4-28F8D65EC8E6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9" creationId="{B5ECA1C0-E911-A5F1-5A73-E61462BAB4F4}"/>
          </ac:inkMkLst>
        </pc:inkChg>
        <pc:inkChg chg="add del mod">
          <ac:chgData name="Tim Cook" userId="d1c7cfb340f2c7ab" providerId="LiveId" clId="{C4F07370-0182-4635-ACE3-8C64B7937DEB}" dt="2023-04-18T23:57:45.821" v="556"/>
          <ac:inkMkLst>
            <pc:docMk/>
            <pc:sldMk cId="1066324181" sldId="485"/>
            <ac:inkMk id="60" creationId="{475E7947-85E3-C6FA-020F-081600B56E15}"/>
          </ac:inkMkLst>
        </pc:inkChg>
        <pc:inkChg chg="del mod">
          <ac:chgData name="Tim Cook" userId="d1c7cfb340f2c7ab" providerId="LiveId" clId="{C4F07370-0182-4635-ACE3-8C64B7937DEB}" dt="2023-04-18T23:25:39.150" v="58"/>
          <ac:inkMkLst>
            <pc:docMk/>
            <pc:sldMk cId="1066324181" sldId="485"/>
            <ac:inkMk id="61" creationId="{0B5F4B25-BEBA-9451-A218-E6892A725203}"/>
          </ac:inkMkLst>
        </pc:inkChg>
        <pc:inkChg chg="add del mod">
          <ac:chgData name="Tim Cook" userId="d1c7cfb340f2c7ab" providerId="LiveId" clId="{C4F07370-0182-4635-ACE3-8C64B7937DEB}" dt="2023-04-18T23:57:45.821" v="500"/>
          <ac:inkMkLst>
            <pc:docMk/>
            <pc:sldMk cId="1066324181" sldId="485"/>
            <ac:inkMk id="61" creationId="{D471ECF9-16E8-BE75-0961-2B7D6239F13C}"/>
          </ac:inkMkLst>
        </pc:inkChg>
        <pc:inkChg chg="del">
          <ac:chgData name="Tim Cook" userId="d1c7cfb340f2c7ab" providerId="LiveId" clId="{C4F07370-0182-4635-ACE3-8C64B7937DEB}" dt="2023-04-18T23:25:39.150" v="57"/>
          <ac:inkMkLst>
            <pc:docMk/>
            <pc:sldMk cId="1066324181" sldId="485"/>
            <ac:inkMk id="62" creationId="{2089889F-4700-C6B2-3160-AB8E0419EAC1}"/>
          </ac:inkMkLst>
        </pc:inkChg>
        <pc:inkChg chg="add del mod">
          <ac:chgData name="Tim Cook" userId="d1c7cfb340f2c7ab" providerId="LiveId" clId="{C4F07370-0182-4635-ACE3-8C64B7937DEB}" dt="2023-04-18T23:57:45.821" v="541"/>
          <ac:inkMkLst>
            <pc:docMk/>
            <pc:sldMk cId="1066324181" sldId="485"/>
            <ac:inkMk id="62" creationId="{AA84BD85-E51A-770D-50C8-C3CC942768BC}"/>
          </ac:inkMkLst>
        </pc:inkChg>
        <pc:inkChg chg="del mod">
          <ac:chgData name="Tim Cook" userId="d1c7cfb340f2c7ab" providerId="LiveId" clId="{C4F07370-0182-4635-ACE3-8C64B7937DEB}" dt="2023-04-18T23:25:39.150" v="64"/>
          <ac:inkMkLst>
            <pc:docMk/>
            <pc:sldMk cId="1066324181" sldId="485"/>
            <ac:inkMk id="63" creationId="{13BF7BA4-9F86-3831-FD52-B78800738753}"/>
          </ac:inkMkLst>
        </pc:inkChg>
        <pc:inkChg chg="add del">
          <ac:chgData name="Tim Cook" userId="d1c7cfb340f2c7ab" providerId="LiveId" clId="{C4F07370-0182-4635-ACE3-8C64B7937DEB}" dt="2023-04-18T23:57:45.821" v="514"/>
          <ac:inkMkLst>
            <pc:docMk/>
            <pc:sldMk cId="1066324181" sldId="485"/>
            <ac:inkMk id="63" creationId="{4C757F38-C7B5-A752-7B50-535FED4A1BF1}"/>
          </ac:inkMkLst>
        </pc:inkChg>
        <pc:inkChg chg="del mod">
          <ac:chgData name="Tim Cook" userId="d1c7cfb340f2c7ab" providerId="LiveId" clId="{C4F07370-0182-4635-ACE3-8C64B7937DEB}" dt="2023-04-18T23:25:39.150" v="60"/>
          <ac:inkMkLst>
            <pc:docMk/>
            <pc:sldMk cId="1066324181" sldId="485"/>
            <ac:inkMk id="64" creationId="{01F13389-B79E-8CF6-CF92-256406E4972E}"/>
          </ac:inkMkLst>
        </pc:inkChg>
        <pc:inkChg chg="del mod">
          <ac:chgData name="Tim Cook" userId="d1c7cfb340f2c7ab" providerId="LiveId" clId="{C4F07370-0182-4635-ACE3-8C64B7937DEB}" dt="2023-04-18T23:25:39.150" v="59"/>
          <ac:inkMkLst>
            <pc:docMk/>
            <pc:sldMk cId="1066324181" sldId="485"/>
            <ac:inkMk id="65" creationId="{6F7797C2-6038-2160-B366-98AA1197FF06}"/>
          </ac:inkMkLst>
        </pc:inkChg>
        <pc:inkChg chg="add del mod">
          <ac:chgData name="Tim Cook" userId="d1c7cfb340f2c7ab" providerId="LiveId" clId="{C4F07370-0182-4635-ACE3-8C64B7937DEB}" dt="2023-04-18T23:57:45.821" v="512"/>
          <ac:inkMkLst>
            <pc:docMk/>
            <pc:sldMk cId="1066324181" sldId="485"/>
            <ac:inkMk id="65" creationId="{71559FB7-A4DC-661B-DC1D-BCC8DD28C359}"/>
          </ac:inkMkLst>
        </pc:inkChg>
        <pc:inkChg chg="add del mod">
          <ac:chgData name="Tim Cook" userId="d1c7cfb340f2c7ab" providerId="LiveId" clId="{C4F07370-0182-4635-ACE3-8C64B7937DEB}" dt="2023-04-18T23:57:45.821" v="532"/>
          <ac:inkMkLst>
            <pc:docMk/>
            <pc:sldMk cId="1066324181" sldId="485"/>
            <ac:inkMk id="66" creationId="{DAC560CB-920A-3018-BE45-F3C60A35F953}"/>
          </ac:inkMkLst>
        </pc:inkChg>
        <pc:inkChg chg="del mod">
          <ac:chgData name="Tim Cook" userId="d1c7cfb340f2c7ab" providerId="LiveId" clId="{C4F07370-0182-4635-ACE3-8C64B7937DEB}" dt="2023-04-18T23:25:39.150" v="62"/>
          <ac:inkMkLst>
            <pc:docMk/>
            <pc:sldMk cId="1066324181" sldId="485"/>
            <ac:inkMk id="66" creationId="{DEC66C66-DAB1-9F19-AC21-8AED1FAF362E}"/>
          </ac:inkMkLst>
        </pc:inkChg>
        <pc:inkChg chg="add del mod">
          <ac:chgData name="Tim Cook" userId="d1c7cfb340f2c7ab" providerId="LiveId" clId="{C4F07370-0182-4635-ACE3-8C64B7937DEB}" dt="2023-04-18T23:57:45.821" v="511"/>
          <ac:inkMkLst>
            <pc:docMk/>
            <pc:sldMk cId="1066324181" sldId="485"/>
            <ac:inkMk id="67" creationId="{04907FD3-BAF5-6C13-FCBF-CD45A1CB924F}"/>
          </ac:inkMkLst>
        </pc:inkChg>
        <pc:inkChg chg="del mod">
          <ac:chgData name="Tim Cook" userId="d1c7cfb340f2c7ab" providerId="LiveId" clId="{C4F07370-0182-4635-ACE3-8C64B7937DEB}" dt="2023-04-18T23:25:39.150" v="61"/>
          <ac:inkMkLst>
            <pc:docMk/>
            <pc:sldMk cId="1066324181" sldId="485"/>
            <ac:inkMk id="67" creationId="{DD0611AE-4EED-4423-CA57-D746F86621DD}"/>
          </ac:inkMkLst>
        </pc:inkChg>
        <pc:inkChg chg="add del mod">
          <ac:chgData name="Tim Cook" userId="d1c7cfb340f2c7ab" providerId="LiveId" clId="{C4F07370-0182-4635-ACE3-8C64B7937DEB}" dt="2023-04-18T23:57:45.821" v="558"/>
          <ac:inkMkLst>
            <pc:docMk/>
            <pc:sldMk cId="1066324181" sldId="485"/>
            <ac:inkMk id="68" creationId="{2A0ACA94-FC7B-7ED6-3E08-3B2B5EDC26D3}"/>
          </ac:inkMkLst>
        </pc:inkChg>
        <pc:inkChg chg="del mod">
          <ac:chgData name="Tim Cook" userId="d1c7cfb340f2c7ab" providerId="LiveId" clId="{C4F07370-0182-4635-ACE3-8C64B7937DEB}" dt="2023-04-18T23:25:36.957" v="56"/>
          <ac:inkMkLst>
            <pc:docMk/>
            <pc:sldMk cId="1066324181" sldId="485"/>
            <ac:inkMk id="69" creationId="{1BCDDBB5-56C8-CD6E-83B8-1D782F3FB746}"/>
          </ac:inkMkLst>
        </pc:inkChg>
        <pc:inkChg chg="add del mod">
          <ac:chgData name="Tim Cook" userId="d1c7cfb340f2c7ab" providerId="LiveId" clId="{C4F07370-0182-4635-ACE3-8C64B7937DEB}" dt="2023-04-18T23:57:45.821" v="533"/>
          <ac:inkMkLst>
            <pc:docMk/>
            <pc:sldMk cId="1066324181" sldId="485"/>
            <ac:inkMk id="70" creationId="{CE196EA1-AA37-27E7-61B5-C6D93B12B456}"/>
          </ac:inkMkLst>
        </pc:inkChg>
        <pc:inkChg chg="del mod">
          <ac:chgData name="Tim Cook" userId="d1c7cfb340f2c7ab" providerId="LiveId" clId="{C4F07370-0182-4635-ACE3-8C64B7937DEB}" dt="2023-04-18T23:25:36.957" v="54"/>
          <ac:inkMkLst>
            <pc:docMk/>
            <pc:sldMk cId="1066324181" sldId="485"/>
            <ac:inkMk id="70" creationId="{F110BC8C-C3DD-7A15-25D8-00F5C419E87D}"/>
          </ac:inkMkLst>
        </pc:inkChg>
        <pc:inkChg chg="del mod">
          <ac:chgData name="Tim Cook" userId="d1c7cfb340f2c7ab" providerId="LiveId" clId="{C4F07370-0182-4635-ACE3-8C64B7937DEB}" dt="2023-04-18T23:25:36.957" v="55"/>
          <ac:inkMkLst>
            <pc:docMk/>
            <pc:sldMk cId="1066324181" sldId="485"/>
            <ac:inkMk id="71" creationId="{7929E3AB-0DFA-5266-FF6C-554EE70A098A}"/>
          </ac:inkMkLst>
        </pc:inkChg>
        <pc:inkChg chg="add del mod">
          <ac:chgData name="Tim Cook" userId="d1c7cfb340f2c7ab" providerId="LiveId" clId="{C4F07370-0182-4635-ACE3-8C64B7937DEB}" dt="2023-04-18T23:57:45.821" v="504"/>
          <ac:inkMkLst>
            <pc:docMk/>
            <pc:sldMk cId="1066324181" sldId="485"/>
            <ac:inkMk id="71" creationId="{EB2FD139-3DD3-2430-4BBB-5282BEDBDBB6}"/>
          </ac:inkMkLst>
        </pc:inkChg>
        <pc:inkChg chg="add del mod">
          <ac:chgData name="Tim Cook" userId="d1c7cfb340f2c7ab" providerId="LiveId" clId="{C4F07370-0182-4635-ACE3-8C64B7937DEB}" dt="2023-04-18T23:57:45.821" v="549"/>
          <ac:inkMkLst>
            <pc:docMk/>
            <pc:sldMk cId="1066324181" sldId="485"/>
            <ac:inkMk id="72" creationId="{2001954F-6F91-284C-378D-EF3B4FC3F974}"/>
          </ac:inkMkLst>
        </pc:inkChg>
        <pc:inkChg chg="del">
          <ac:chgData name="Tim Cook" userId="d1c7cfb340f2c7ab" providerId="LiveId" clId="{C4F07370-0182-4635-ACE3-8C64B7937DEB}" dt="2023-04-18T23:25:36.941" v="53"/>
          <ac:inkMkLst>
            <pc:docMk/>
            <pc:sldMk cId="1066324181" sldId="485"/>
            <ac:inkMk id="72" creationId="{39C5BC73-906D-8E22-98F5-56567BC070A3}"/>
          </ac:inkMkLst>
        </pc:inkChg>
        <pc:inkChg chg="add del mod">
          <ac:chgData name="Tim Cook" userId="d1c7cfb340f2c7ab" providerId="LiveId" clId="{C4F07370-0182-4635-ACE3-8C64B7937DEB}" dt="2023-04-18T23:57:45.821" v="542"/>
          <ac:inkMkLst>
            <pc:docMk/>
            <pc:sldMk cId="1066324181" sldId="485"/>
            <ac:inkMk id="73" creationId="{61C7CA5A-859E-38F7-CF0C-AF4E765CC775}"/>
          </ac:inkMkLst>
        </pc:inkChg>
        <pc:inkChg chg="del">
          <ac:chgData name="Tim Cook" userId="d1c7cfb340f2c7ab" providerId="LiveId" clId="{C4F07370-0182-4635-ACE3-8C64B7937DEB}" dt="2023-04-18T23:25:40.419" v="65"/>
          <ac:inkMkLst>
            <pc:docMk/>
            <pc:sldMk cId="1066324181" sldId="485"/>
            <ac:inkMk id="74" creationId="{154F083C-4833-9AD4-E282-D9A9D3CA3E65}"/>
          </ac:inkMkLst>
        </pc:inkChg>
        <pc:inkChg chg="del mod">
          <ac:chgData name="Tim Cook" userId="d1c7cfb340f2c7ab" providerId="LiveId" clId="{C4F07370-0182-4635-ACE3-8C64B7937DEB}" dt="2023-04-18T23:25:40.419" v="69"/>
          <ac:inkMkLst>
            <pc:docMk/>
            <pc:sldMk cId="1066324181" sldId="485"/>
            <ac:inkMk id="75" creationId="{01E26CE8-CE19-C5A2-FB45-86AFD7E0622C}"/>
          </ac:inkMkLst>
        </pc:inkChg>
        <pc:inkChg chg="add del mod">
          <ac:chgData name="Tim Cook" userId="d1c7cfb340f2c7ab" providerId="LiveId" clId="{C4F07370-0182-4635-ACE3-8C64B7937DEB}" dt="2023-04-18T23:57:37.240" v="499"/>
          <ac:inkMkLst>
            <pc:docMk/>
            <pc:sldMk cId="1066324181" sldId="485"/>
            <ac:inkMk id="75" creationId="{BB9CF030-3B9B-A169-FFBC-DE8E47B7AF8A}"/>
          </ac:inkMkLst>
        </pc:inkChg>
        <pc:inkChg chg="add del mod">
          <ac:chgData name="Tim Cook" userId="d1c7cfb340f2c7ab" providerId="LiveId" clId="{C4F07370-0182-4635-ACE3-8C64B7937DEB}" dt="2023-04-18T23:57:33.899" v="486"/>
          <ac:inkMkLst>
            <pc:docMk/>
            <pc:sldMk cId="1066324181" sldId="485"/>
            <ac:inkMk id="76" creationId="{E21BC6AC-AA20-6AA8-A7E0-55667353704A}"/>
          </ac:inkMkLst>
        </pc:inkChg>
        <pc:inkChg chg="del mod">
          <ac:chgData name="Tim Cook" userId="d1c7cfb340f2c7ab" providerId="LiveId" clId="{C4F07370-0182-4635-ACE3-8C64B7937DEB}" dt="2023-04-18T23:25:40.419" v="66"/>
          <ac:inkMkLst>
            <pc:docMk/>
            <pc:sldMk cId="1066324181" sldId="485"/>
            <ac:inkMk id="76" creationId="{EB634357-3BA4-86E7-C423-29E5CE19CF6D}"/>
          </ac:inkMkLst>
        </pc:inkChg>
        <pc:inkChg chg="del mod">
          <ac:chgData name="Tim Cook" userId="d1c7cfb340f2c7ab" providerId="LiveId" clId="{C4F07370-0182-4635-ACE3-8C64B7937DEB}" dt="2023-04-18T23:25:40.419" v="67"/>
          <ac:inkMkLst>
            <pc:docMk/>
            <pc:sldMk cId="1066324181" sldId="485"/>
            <ac:inkMk id="77" creationId="{1545AE4E-2B7F-3B14-26A5-ECC5BEEFAE96}"/>
          </ac:inkMkLst>
        </pc:inkChg>
        <pc:inkChg chg="add del mod">
          <ac:chgData name="Tim Cook" userId="d1c7cfb340f2c7ab" providerId="LiveId" clId="{C4F07370-0182-4635-ACE3-8C64B7937DEB}" dt="2023-04-18T23:57:36.706" v="489"/>
          <ac:inkMkLst>
            <pc:docMk/>
            <pc:sldMk cId="1066324181" sldId="485"/>
            <ac:inkMk id="77" creationId="{E693A5FC-4092-E254-8548-DB283E0429E9}"/>
          </ac:inkMkLst>
        </pc:inkChg>
        <pc:inkChg chg="del mod">
          <ac:chgData name="Tim Cook" userId="d1c7cfb340f2c7ab" providerId="LiveId" clId="{C4F07370-0182-4635-ACE3-8C64B7937DEB}" dt="2023-04-18T23:25:40.419" v="68"/>
          <ac:inkMkLst>
            <pc:docMk/>
            <pc:sldMk cId="1066324181" sldId="485"/>
            <ac:inkMk id="78" creationId="{95A3D5BF-7519-8917-1EC7-28E6B691CE31}"/>
          </ac:inkMkLst>
        </pc:inkChg>
        <pc:inkChg chg="add del mod">
          <ac:chgData name="Tim Cook" userId="d1c7cfb340f2c7ab" providerId="LiveId" clId="{C4F07370-0182-4635-ACE3-8C64B7937DEB}" dt="2023-04-18T23:57:36.706" v="494"/>
          <ac:inkMkLst>
            <pc:docMk/>
            <pc:sldMk cId="1066324181" sldId="485"/>
            <ac:inkMk id="78" creationId="{C063EAF3-4EAB-3CEF-17A0-D6A46A161B64}"/>
          </ac:inkMkLst>
        </pc:inkChg>
        <pc:inkChg chg="del">
          <ac:chgData name="Tim Cook" userId="d1c7cfb340f2c7ab" providerId="LiveId" clId="{C4F07370-0182-4635-ACE3-8C64B7937DEB}" dt="2023-04-18T23:25:39.150" v="63"/>
          <ac:inkMkLst>
            <pc:docMk/>
            <pc:sldMk cId="1066324181" sldId="485"/>
            <ac:inkMk id="79" creationId="{9B8A4047-01A1-2C59-3196-526DDB46A6D6}"/>
          </ac:inkMkLst>
        </pc:inkChg>
        <pc:inkChg chg="add del mod">
          <ac:chgData name="Tim Cook" userId="d1c7cfb340f2c7ab" providerId="LiveId" clId="{C4F07370-0182-4635-ACE3-8C64B7937DEB}" dt="2023-04-18T23:57:36.706" v="491"/>
          <ac:inkMkLst>
            <pc:docMk/>
            <pc:sldMk cId="1066324181" sldId="485"/>
            <ac:inkMk id="79" creationId="{AC21F9FC-48E5-FA1D-602E-5D4A46052E2E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1" creationId="{A022C77F-A931-149C-870C-666C26B33838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2" creationId="{D9AD422F-2696-4AAA-14B7-C71484458F9B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3" creationId="{52F5E6FC-E435-FDBB-E40F-AF13B365919F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4" creationId="{B842FBDF-5117-1301-D384-B6F8DDFC724B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5" creationId="{1F9EB22E-ECDF-9628-E5FC-75D69CC5FA72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6" creationId="{8E6381CE-D27E-78FD-5046-FBDBD5AFF0F5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7" creationId="{A7B14B0C-7F62-A22B-6F10-43685DF07EAD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9" creationId="{0670403E-3DC0-3A5F-2A8D-A9F1A613F7E2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90" creationId="{865E162B-3EF2-EF8E-83B9-6CEC531654E3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91" creationId="{373272D1-7C16-2EBA-6F8F-865C942E0031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92" creationId="{F9AF43FF-411F-C0C9-D918-E1774713A1D5}"/>
          </ac:inkMkLst>
        </pc:inkChg>
        <pc:inkChg chg="mod">
          <ac:chgData name="Tim Cook" userId="d1c7cfb340f2c7ab" providerId="LiveId" clId="{C4F07370-0182-4635-ACE3-8C64B7937DEB}" dt="2023-04-18T23:57:23.251" v="477"/>
          <ac:inkMkLst>
            <pc:docMk/>
            <pc:sldMk cId="1066324181" sldId="485"/>
            <ac:inkMk id="94" creationId="{6257639B-E449-5C12-7F7D-7F0F65CBA012}"/>
          </ac:inkMkLst>
        </pc:inkChg>
        <pc:inkChg chg="del mod">
          <ac:chgData name="Tim Cook" userId="d1c7cfb340f2c7ab" providerId="LiveId" clId="{C4F07370-0182-4635-ACE3-8C64B7937DEB}" dt="2023-04-18T23:57:23.251" v="477"/>
          <ac:inkMkLst>
            <pc:docMk/>
            <pc:sldMk cId="1066324181" sldId="485"/>
            <ac:inkMk id="95" creationId="{2F746648-6924-67BA-AFA1-04F94374D0D0}"/>
          </ac:inkMkLst>
        </pc:inkChg>
        <pc:inkChg chg="del mod">
          <ac:chgData name="Tim Cook" userId="d1c7cfb340f2c7ab" providerId="LiveId" clId="{C4F07370-0182-4635-ACE3-8C64B7937DEB}" dt="2023-04-18T23:57:22.441" v="476"/>
          <ac:inkMkLst>
            <pc:docMk/>
            <pc:sldMk cId="1066324181" sldId="485"/>
            <ac:inkMk id="96" creationId="{24820A01-3CAD-627F-5746-878A78AB7BFA}"/>
          </ac:inkMkLst>
        </pc:inkChg>
        <pc:inkChg chg="del mod">
          <ac:chgData name="Tim Cook" userId="d1c7cfb340f2c7ab" providerId="LiveId" clId="{C4F07370-0182-4635-ACE3-8C64B7937DEB}" dt="2023-04-18T23:57:22.441" v="474"/>
          <ac:inkMkLst>
            <pc:docMk/>
            <pc:sldMk cId="1066324181" sldId="485"/>
            <ac:inkMk id="97" creationId="{E4C29E8A-7B6B-64D3-E2FB-D135CE20593A}"/>
          </ac:inkMkLst>
        </pc:inkChg>
        <pc:inkChg chg="del mod">
          <ac:chgData name="Tim Cook" userId="d1c7cfb340f2c7ab" providerId="LiveId" clId="{C4F07370-0182-4635-ACE3-8C64B7937DEB}" dt="2023-04-18T23:57:22.441" v="475"/>
          <ac:inkMkLst>
            <pc:docMk/>
            <pc:sldMk cId="1066324181" sldId="485"/>
            <ac:inkMk id="98" creationId="{8ADE60AA-0A3F-911C-E900-513FD356C554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99" creationId="{573EA7D8-166E-536E-63B2-2E6E434912E8}"/>
          </ac:inkMkLst>
        </pc:inkChg>
        <pc:inkChg chg="add del mod">
          <ac:chgData name="Tim Cook" userId="d1c7cfb340f2c7ab" providerId="LiveId" clId="{C4F07370-0182-4635-ACE3-8C64B7937DEB}" dt="2023-04-18T23:57:36.706" v="495"/>
          <ac:inkMkLst>
            <pc:docMk/>
            <pc:sldMk cId="1066324181" sldId="485"/>
            <ac:inkMk id="100" creationId="{CD70A788-11DE-CDD2-2B7E-4A043984BEFF}"/>
          </ac:inkMkLst>
        </pc:inkChg>
        <pc:inkChg chg="add del mod">
          <ac:chgData name="Tim Cook" userId="d1c7cfb340f2c7ab" providerId="LiveId" clId="{C4F07370-0182-4635-ACE3-8C64B7937DEB}" dt="2023-04-18T23:57:36.706" v="497"/>
          <ac:inkMkLst>
            <pc:docMk/>
            <pc:sldMk cId="1066324181" sldId="485"/>
            <ac:inkMk id="101" creationId="{BE0C15E7-217C-0D84-7FFD-6CC5C4698F37}"/>
          </ac:inkMkLst>
        </pc:inkChg>
        <pc:inkChg chg="add del mod">
          <ac:chgData name="Tim Cook" userId="d1c7cfb340f2c7ab" providerId="LiveId" clId="{C4F07370-0182-4635-ACE3-8C64B7937DEB}" dt="2023-04-18T23:56:39.931" v="402"/>
          <ac:inkMkLst>
            <pc:docMk/>
            <pc:sldMk cId="1066324181" sldId="485"/>
            <ac:inkMk id="102" creationId="{76FC1C1C-D733-EC69-BC33-46B364C08DB2}"/>
          </ac:inkMkLst>
        </pc:inkChg>
        <pc:inkChg chg="add del mod">
          <ac:chgData name="Tim Cook" userId="d1c7cfb340f2c7ab" providerId="LiveId" clId="{C4F07370-0182-4635-ACE3-8C64B7937DEB}" dt="2023-04-18T23:57:36.706" v="498"/>
          <ac:inkMkLst>
            <pc:docMk/>
            <pc:sldMk cId="1066324181" sldId="485"/>
            <ac:inkMk id="105" creationId="{2F3BEB65-5134-A352-609C-9C3AF2413EF5}"/>
          </ac:inkMkLst>
        </pc:inkChg>
        <pc:inkChg chg="add del mod">
          <ac:chgData name="Tim Cook" userId="d1c7cfb340f2c7ab" providerId="LiveId" clId="{C4F07370-0182-4635-ACE3-8C64B7937DEB}" dt="2023-04-18T23:57:36.706" v="492"/>
          <ac:inkMkLst>
            <pc:docMk/>
            <pc:sldMk cId="1066324181" sldId="485"/>
            <ac:inkMk id="106" creationId="{19B7DD66-C7E6-E063-E900-F7D4C52BA15E}"/>
          </ac:inkMkLst>
        </pc:inkChg>
        <pc:inkChg chg="add del mod">
          <ac:chgData name="Tim Cook" userId="d1c7cfb340f2c7ab" providerId="LiveId" clId="{C4F07370-0182-4635-ACE3-8C64B7937DEB}" dt="2023-04-18T23:57:36.706" v="493"/>
          <ac:inkMkLst>
            <pc:docMk/>
            <pc:sldMk cId="1066324181" sldId="485"/>
            <ac:inkMk id="107" creationId="{93A30616-576D-2D9B-4083-432E8142C432}"/>
          </ac:inkMkLst>
        </pc:inkChg>
        <pc:inkChg chg="add del mod">
          <ac:chgData name="Tim Cook" userId="d1c7cfb340f2c7ab" providerId="LiveId" clId="{C4F07370-0182-4635-ACE3-8C64B7937DEB}" dt="2023-04-18T23:57:36.706" v="488"/>
          <ac:inkMkLst>
            <pc:docMk/>
            <pc:sldMk cId="1066324181" sldId="485"/>
            <ac:inkMk id="108" creationId="{6E49ECBE-BCA4-50DC-BBAB-3699CB6039DD}"/>
          </ac:inkMkLst>
        </pc:inkChg>
        <pc:inkChg chg="add del mod">
          <ac:chgData name="Tim Cook" userId="d1c7cfb340f2c7ab" providerId="LiveId" clId="{C4F07370-0182-4635-ACE3-8C64B7937DEB}" dt="2023-04-18T23:57:36.706" v="496"/>
          <ac:inkMkLst>
            <pc:docMk/>
            <pc:sldMk cId="1066324181" sldId="485"/>
            <ac:inkMk id="109" creationId="{8C7A9F41-6037-52B8-84AC-E780FFA7ED60}"/>
          </ac:inkMkLst>
        </pc:inkChg>
        <pc:inkChg chg="add del mod">
          <ac:chgData name="Tim Cook" userId="d1c7cfb340f2c7ab" providerId="LiveId" clId="{C4F07370-0182-4635-ACE3-8C64B7937DEB}" dt="2023-04-18T23:57:36.706" v="490"/>
          <ac:inkMkLst>
            <pc:docMk/>
            <pc:sldMk cId="1066324181" sldId="485"/>
            <ac:inkMk id="110" creationId="{E354D69D-AAE7-3EB2-BC58-928538F1290A}"/>
          </ac:inkMkLst>
        </pc:inkChg>
        <pc:inkChg chg="add del mod">
          <ac:chgData name="Tim Cook" userId="d1c7cfb340f2c7ab" providerId="LiveId" clId="{C4F07370-0182-4635-ACE3-8C64B7937DEB}" dt="2023-04-18T23:57:36.706" v="487"/>
          <ac:inkMkLst>
            <pc:docMk/>
            <pc:sldMk cId="1066324181" sldId="485"/>
            <ac:inkMk id="111" creationId="{23FCC0F7-47D3-E19F-CD3E-BC52EF368DEE}"/>
          </ac:inkMkLst>
        </pc:inkChg>
        <pc:inkChg chg="add del mod">
          <ac:chgData name="Tim Cook" userId="d1c7cfb340f2c7ab" providerId="LiveId" clId="{C4F07370-0182-4635-ACE3-8C64B7937DEB}" dt="2023-04-18T23:57:45.821" v="521"/>
          <ac:inkMkLst>
            <pc:docMk/>
            <pc:sldMk cId="1066324181" sldId="485"/>
            <ac:inkMk id="112" creationId="{335D1EB8-A305-AB89-0B80-20D0C6E8C384}"/>
          </ac:inkMkLst>
        </pc:inkChg>
        <pc:inkChg chg="add del mod">
          <ac:chgData name="Tim Cook" userId="d1c7cfb340f2c7ab" providerId="LiveId" clId="{C4F07370-0182-4635-ACE3-8C64B7937DEB}" dt="2023-04-18T23:57:45.821" v="547"/>
          <ac:inkMkLst>
            <pc:docMk/>
            <pc:sldMk cId="1066324181" sldId="485"/>
            <ac:inkMk id="113" creationId="{E18ACEE1-215B-0905-08FB-B9BF511CD50A}"/>
          </ac:inkMkLst>
        </pc:inkChg>
        <pc:inkChg chg="add del mod">
          <ac:chgData name="Tim Cook" userId="d1c7cfb340f2c7ab" providerId="LiveId" clId="{C4F07370-0182-4635-ACE3-8C64B7937DEB}" dt="2023-04-18T23:57:45.821" v="523"/>
          <ac:inkMkLst>
            <pc:docMk/>
            <pc:sldMk cId="1066324181" sldId="485"/>
            <ac:inkMk id="114" creationId="{1442F24B-BBD5-2E0E-21DB-4F171C0850B8}"/>
          </ac:inkMkLst>
        </pc:inkChg>
        <pc:inkChg chg="add del mod">
          <ac:chgData name="Tim Cook" userId="d1c7cfb340f2c7ab" providerId="LiveId" clId="{C4F07370-0182-4635-ACE3-8C64B7937DEB}" dt="2023-04-18T23:57:45.821" v="508"/>
          <ac:inkMkLst>
            <pc:docMk/>
            <pc:sldMk cId="1066324181" sldId="485"/>
            <ac:inkMk id="115" creationId="{EC2D5F15-25C6-A65D-CDEA-36DC17213B30}"/>
          </ac:inkMkLst>
        </pc:inkChg>
        <pc:inkChg chg="add del mod">
          <ac:chgData name="Tim Cook" userId="d1c7cfb340f2c7ab" providerId="LiveId" clId="{C4F07370-0182-4635-ACE3-8C64B7937DEB}" dt="2023-04-18T23:57:45.821" v="550"/>
          <ac:inkMkLst>
            <pc:docMk/>
            <pc:sldMk cId="1066324181" sldId="485"/>
            <ac:inkMk id="118" creationId="{902085B4-4550-6802-122E-DABD41B2FC79}"/>
          </ac:inkMkLst>
        </pc:inkChg>
        <pc:inkChg chg="add del mod">
          <ac:chgData name="Tim Cook" userId="d1c7cfb340f2c7ab" providerId="LiveId" clId="{C4F07370-0182-4635-ACE3-8C64B7937DEB}" dt="2023-04-18T23:57:45.821" v="519"/>
          <ac:inkMkLst>
            <pc:docMk/>
            <pc:sldMk cId="1066324181" sldId="485"/>
            <ac:inkMk id="119" creationId="{011332BE-A13F-EA79-865A-B420FFC78F9E}"/>
          </ac:inkMkLst>
        </pc:inkChg>
        <pc:inkChg chg="add del mod">
          <ac:chgData name="Tim Cook" userId="d1c7cfb340f2c7ab" providerId="LiveId" clId="{C4F07370-0182-4635-ACE3-8C64B7937DEB}" dt="2023-04-18T23:57:45.821" v="540"/>
          <ac:inkMkLst>
            <pc:docMk/>
            <pc:sldMk cId="1066324181" sldId="485"/>
            <ac:inkMk id="120" creationId="{73387B9E-EBA6-DCA3-7A21-27ADBAFBE915}"/>
          </ac:inkMkLst>
        </pc:inkChg>
        <pc:inkChg chg="add del mod">
          <ac:chgData name="Tim Cook" userId="d1c7cfb340f2c7ab" providerId="LiveId" clId="{C4F07370-0182-4635-ACE3-8C64B7937DEB}" dt="2023-04-18T23:57:45.821" v="553"/>
          <ac:inkMkLst>
            <pc:docMk/>
            <pc:sldMk cId="1066324181" sldId="485"/>
            <ac:inkMk id="121" creationId="{1900F716-9414-AA13-8B9B-D0DB604AF841}"/>
          </ac:inkMkLst>
        </pc:inkChg>
        <pc:inkChg chg="add del mod">
          <ac:chgData name="Tim Cook" userId="d1c7cfb340f2c7ab" providerId="LiveId" clId="{C4F07370-0182-4635-ACE3-8C64B7937DEB}" dt="2023-04-18T23:57:45.821" v="535"/>
          <ac:inkMkLst>
            <pc:docMk/>
            <pc:sldMk cId="1066324181" sldId="485"/>
            <ac:inkMk id="122" creationId="{4736B529-D794-F546-86AB-6154C0D2D729}"/>
          </ac:inkMkLst>
        </pc:inkChg>
        <pc:inkChg chg="add del mod">
          <ac:chgData name="Tim Cook" userId="d1c7cfb340f2c7ab" providerId="LiveId" clId="{C4F07370-0182-4635-ACE3-8C64B7937DEB}" dt="2023-04-18T23:57:45.821" v="525"/>
          <ac:inkMkLst>
            <pc:docMk/>
            <pc:sldMk cId="1066324181" sldId="485"/>
            <ac:inkMk id="123" creationId="{A61B9703-7878-A28E-296A-C9297DC890B1}"/>
          </ac:inkMkLst>
        </pc:inkChg>
        <pc:inkChg chg="add del mod">
          <ac:chgData name="Tim Cook" userId="d1c7cfb340f2c7ab" providerId="LiveId" clId="{C4F07370-0182-4635-ACE3-8C64B7937DEB}" dt="2023-04-18T23:57:45.821" v="546"/>
          <ac:inkMkLst>
            <pc:docMk/>
            <pc:sldMk cId="1066324181" sldId="485"/>
            <ac:inkMk id="124" creationId="{95132FC5-D5EC-8F4A-DAF0-F026BAA71BCD}"/>
          </ac:inkMkLst>
        </pc:inkChg>
        <pc:inkChg chg="add del mod">
          <ac:chgData name="Tim Cook" userId="d1c7cfb340f2c7ab" providerId="LiveId" clId="{C4F07370-0182-4635-ACE3-8C64B7937DEB}" dt="2023-04-18T23:57:45.821" v="513"/>
          <ac:inkMkLst>
            <pc:docMk/>
            <pc:sldMk cId="1066324181" sldId="485"/>
            <ac:inkMk id="125" creationId="{86A637C5-B9DA-33C3-E617-68BA505A0176}"/>
          </ac:inkMkLst>
        </pc:inkChg>
        <pc:inkChg chg="add del mod">
          <ac:chgData name="Tim Cook" userId="d1c7cfb340f2c7ab" providerId="LiveId" clId="{C4F07370-0182-4635-ACE3-8C64B7937DEB}" dt="2023-04-18T23:57:45.821" v="531"/>
          <ac:inkMkLst>
            <pc:docMk/>
            <pc:sldMk cId="1066324181" sldId="485"/>
            <ac:inkMk id="126" creationId="{6711998A-028B-AF73-CB05-73F6FFE6E220}"/>
          </ac:inkMkLst>
        </pc:inkChg>
        <pc:inkChg chg="add del mod">
          <ac:chgData name="Tim Cook" userId="d1c7cfb340f2c7ab" providerId="LiveId" clId="{C4F07370-0182-4635-ACE3-8C64B7937DEB}" dt="2023-04-18T23:57:45.821" v="534"/>
          <ac:inkMkLst>
            <pc:docMk/>
            <pc:sldMk cId="1066324181" sldId="485"/>
            <ac:inkMk id="127" creationId="{7E7A7568-FF51-C307-68E3-869957235C96}"/>
          </ac:inkMkLst>
        </pc:inkChg>
        <pc:inkChg chg="add del mod">
          <ac:chgData name="Tim Cook" userId="d1c7cfb340f2c7ab" providerId="LiveId" clId="{C4F07370-0182-4635-ACE3-8C64B7937DEB}" dt="2023-04-18T23:57:45.821" v="552"/>
          <ac:inkMkLst>
            <pc:docMk/>
            <pc:sldMk cId="1066324181" sldId="485"/>
            <ac:inkMk id="128" creationId="{E344C8B3-0DAE-E81B-8465-97FA9BDA8E8B}"/>
          </ac:inkMkLst>
        </pc:inkChg>
        <pc:inkChg chg="add del mod">
          <ac:chgData name="Tim Cook" userId="d1c7cfb340f2c7ab" providerId="LiveId" clId="{C4F07370-0182-4635-ACE3-8C64B7937DEB}" dt="2023-04-18T23:57:45.821" v="528"/>
          <ac:inkMkLst>
            <pc:docMk/>
            <pc:sldMk cId="1066324181" sldId="485"/>
            <ac:inkMk id="129" creationId="{5E6A5BFB-EBFC-B9B8-5108-F9DE7503C2E1}"/>
          </ac:inkMkLst>
        </pc:inkChg>
        <pc:inkChg chg="add del mod">
          <ac:chgData name="Tim Cook" userId="d1c7cfb340f2c7ab" providerId="LiveId" clId="{C4F07370-0182-4635-ACE3-8C64B7937DEB}" dt="2023-04-18T23:57:45.821" v="522"/>
          <ac:inkMkLst>
            <pc:docMk/>
            <pc:sldMk cId="1066324181" sldId="485"/>
            <ac:inkMk id="130" creationId="{E2EB2859-C0F4-193C-1A69-5B54D6F6D536}"/>
          </ac:inkMkLst>
        </pc:inkChg>
        <pc:inkChg chg="add del mod">
          <ac:chgData name="Tim Cook" userId="d1c7cfb340f2c7ab" providerId="LiveId" clId="{C4F07370-0182-4635-ACE3-8C64B7937DEB}" dt="2023-04-18T23:57:45.821" v="530"/>
          <ac:inkMkLst>
            <pc:docMk/>
            <pc:sldMk cId="1066324181" sldId="485"/>
            <ac:inkMk id="131" creationId="{AA9EC04E-4742-ACA2-CBA9-9623BB922C19}"/>
          </ac:inkMkLst>
        </pc:inkChg>
        <pc:inkChg chg="add del mod">
          <ac:chgData name="Tim Cook" userId="d1c7cfb340f2c7ab" providerId="LiveId" clId="{C4F07370-0182-4635-ACE3-8C64B7937DEB}" dt="2023-04-18T23:57:45.821" v="539"/>
          <ac:inkMkLst>
            <pc:docMk/>
            <pc:sldMk cId="1066324181" sldId="485"/>
            <ac:inkMk id="132" creationId="{D056D5D8-09C8-3F25-6CFA-2045D16F2AEC}"/>
          </ac:inkMkLst>
        </pc:inkChg>
        <pc:inkChg chg="add del mod">
          <ac:chgData name="Tim Cook" userId="d1c7cfb340f2c7ab" providerId="LiveId" clId="{C4F07370-0182-4635-ACE3-8C64B7937DEB}" dt="2023-04-18T23:57:45.821" v="545"/>
          <ac:inkMkLst>
            <pc:docMk/>
            <pc:sldMk cId="1066324181" sldId="485"/>
            <ac:inkMk id="133" creationId="{E62E61F0-A6B7-78D6-08D9-1BEDCCAFEC99}"/>
          </ac:inkMkLst>
        </pc:inkChg>
        <pc:inkChg chg="add del mod">
          <ac:chgData name="Tim Cook" userId="d1c7cfb340f2c7ab" providerId="LiveId" clId="{C4F07370-0182-4635-ACE3-8C64B7937DEB}" dt="2023-04-18T23:57:45.821" v="505"/>
          <ac:inkMkLst>
            <pc:docMk/>
            <pc:sldMk cId="1066324181" sldId="485"/>
            <ac:inkMk id="134" creationId="{4141562B-B825-2D6C-A4C5-66B849D5E964}"/>
          </ac:inkMkLst>
        </pc:inkChg>
        <pc:inkChg chg="add del mod">
          <ac:chgData name="Tim Cook" userId="d1c7cfb340f2c7ab" providerId="LiveId" clId="{C4F07370-0182-4635-ACE3-8C64B7937DEB}" dt="2023-04-18T23:56:59.571" v="441"/>
          <ac:inkMkLst>
            <pc:docMk/>
            <pc:sldMk cId="1066324181" sldId="485"/>
            <ac:inkMk id="135" creationId="{22C3AC36-F47A-8A4D-7D90-DF13AE4EF648}"/>
          </ac:inkMkLst>
        </pc:inkChg>
        <pc:inkChg chg="add del mod">
          <ac:chgData name="Tim Cook" userId="d1c7cfb340f2c7ab" providerId="LiveId" clId="{C4F07370-0182-4635-ACE3-8C64B7937DEB}" dt="2023-04-18T23:56:59.571" v="442"/>
          <ac:inkMkLst>
            <pc:docMk/>
            <pc:sldMk cId="1066324181" sldId="485"/>
            <ac:inkMk id="136" creationId="{DAB8CD12-BCEC-47E3-D600-D31A2EDA60DB}"/>
          </ac:inkMkLst>
        </pc:inkChg>
        <pc:inkChg chg="add del mod">
          <ac:chgData name="Tim Cook" userId="d1c7cfb340f2c7ab" providerId="LiveId" clId="{C4F07370-0182-4635-ACE3-8C64B7937DEB}" dt="2023-04-18T23:56:59.570" v="439"/>
          <ac:inkMkLst>
            <pc:docMk/>
            <pc:sldMk cId="1066324181" sldId="485"/>
            <ac:inkMk id="137" creationId="{762C170C-19AD-3DB0-FCAE-6F162EF637DD}"/>
          </ac:inkMkLst>
        </pc:inkChg>
        <pc:inkChg chg="add del mod">
          <ac:chgData name="Tim Cook" userId="d1c7cfb340f2c7ab" providerId="LiveId" clId="{C4F07370-0182-4635-ACE3-8C64B7937DEB}" dt="2023-04-18T23:56:59.551" v="438"/>
          <ac:inkMkLst>
            <pc:docMk/>
            <pc:sldMk cId="1066324181" sldId="485"/>
            <ac:inkMk id="138" creationId="{47544D8B-8FDB-91BF-3890-D7894FE83621}"/>
          </ac:inkMkLst>
        </pc:inkChg>
        <pc:inkChg chg="add del mod">
          <ac:chgData name="Tim Cook" userId="d1c7cfb340f2c7ab" providerId="LiveId" clId="{C4F07370-0182-4635-ACE3-8C64B7937DEB}" dt="2023-04-18T23:56:59.571" v="440"/>
          <ac:inkMkLst>
            <pc:docMk/>
            <pc:sldMk cId="1066324181" sldId="485"/>
            <ac:inkMk id="139" creationId="{E075B5DD-7522-A0D0-CE56-ED40A23E1116}"/>
          </ac:inkMkLst>
        </pc:inkChg>
        <pc:inkChg chg="add del mod">
          <ac:chgData name="Tim Cook" userId="d1c7cfb340f2c7ab" providerId="LiveId" clId="{C4F07370-0182-4635-ACE3-8C64B7937DEB}" dt="2023-04-18T23:57:45.821" v="502"/>
          <ac:inkMkLst>
            <pc:docMk/>
            <pc:sldMk cId="1066324181" sldId="485"/>
            <ac:inkMk id="145" creationId="{66A340CD-EB0C-BD50-A5D5-8E6D3AA85EB2}"/>
          </ac:inkMkLst>
        </pc:inkChg>
        <pc:inkChg chg="add del mod">
          <ac:chgData name="Tim Cook" userId="d1c7cfb340f2c7ab" providerId="LiveId" clId="{C4F07370-0182-4635-ACE3-8C64B7937DEB}" dt="2023-04-18T23:57:45.821" v="555"/>
          <ac:inkMkLst>
            <pc:docMk/>
            <pc:sldMk cId="1066324181" sldId="485"/>
            <ac:inkMk id="146" creationId="{A74AE5E4-1C99-E0DB-C956-2EAA05BD4C78}"/>
          </ac:inkMkLst>
        </pc:inkChg>
        <pc:inkChg chg="add del mod">
          <ac:chgData name="Tim Cook" userId="d1c7cfb340f2c7ab" providerId="LiveId" clId="{C4F07370-0182-4635-ACE3-8C64B7937DEB}" dt="2023-04-18T23:57:45.821" v="559"/>
          <ac:inkMkLst>
            <pc:docMk/>
            <pc:sldMk cId="1066324181" sldId="485"/>
            <ac:inkMk id="147" creationId="{C8C9A064-37D2-9CF8-F2F8-DDB1E1FBE16E}"/>
          </ac:inkMkLst>
        </pc:inkChg>
        <pc:inkChg chg="add del mod">
          <ac:chgData name="Tim Cook" userId="d1c7cfb340f2c7ab" providerId="LiveId" clId="{C4F07370-0182-4635-ACE3-8C64B7937DEB}" dt="2023-04-18T23:57:45.821" v="507"/>
          <ac:inkMkLst>
            <pc:docMk/>
            <pc:sldMk cId="1066324181" sldId="485"/>
            <ac:inkMk id="148" creationId="{C160D712-A570-6734-A526-4184CB16A5F0}"/>
          </ac:inkMkLst>
        </pc:inkChg>
        <pc:inkChg chg="add del mod">
          <ac:chgData name="Tim Cook" userId="d1c7cfb340f2c7ab" providerId="LiveId" clId="{C4F07370-0182-4635-ACE3-8C64B7937DEB}" dt="2023-04-18T23:57:45.821" v="551"/>
          <ac:inkMkLst>
            <pc:docMk/>
            <pc:sldMk cId="1066324181" sldId="485"/>
            <ac:inkMk id="149" creationId="{E2CC92A3-6E9D-3F0A-4F0E-C5944C462F8E}"/>
          </ac:inkMkLst>
        </pc:inkChg>
        <pc:inkChg chg="add del mod">
          <ac:chgData name="Tim Cook" userId="d1c7cfb340f2c7ab" providerId="LiveId" clId="{C4F07370-0182-4635-ACE3-8C64B7937DEB}" dt="2023-04-18T23:57:45.821" v="543"/>
          <ac:inkMkLst>
            <pc:docMk/>
            <pc:sldMk cId="1066324181" sldId="485"/>
            <ac:inkMk id="150" creationId="{124A11B8-8085-8C85-7801-06309F54D2C2}"/>
          </ac:inkMkLst>
        </pc:inkChg>
        <pc:inkChg chg="add del">
          <ac:chgData name="Tim Cook" userId="d1c7cfb340f2c7ab" providerId="LiveId" clId="{C4F07370-0182-4635-ACE3-8C64B7937DEB}" dt="2023-04-18T23:57:45.821" v="510"/>
          <ac:inkMkLst>
            <pc:docMk/>
            <pc:sldMk cId="1066324181" sldId="485"/>
            <ac:inkMk id="151" creationId="{25BB33E8-8A18-962D-B377-4CE47DA05112}"/>
          </ac:inkMkLst>
        </pc:inkChg>
        <pc:inkChg chg="add del mod">
          <ac:chgData name="Tim Cook" userId="d1c7cfb340f2c7ab" providerId="LiveId" clId="{C4F07370-0182-4635-ACE3-8C64B7937DEB}" dt="2023-04-18T23:57:45.821" v="529"/>
          <ac:inkMkLst>
            <pc:docMk/>
            <pc:sldMk cId="1066324181" sldId="485"/>
            <ac:inkMk id="152" creationId="{ED40F30A-CBF7-B8DF-83EC-83B7D991B1C1}"/>
          </ac:inkMkLst>
        </pc:inkChg>
        <pc:inkChg chg="add del mod">
          <ac:chgData name="Tim Cook" userId="d1c7cfb340f2c7ab" providerId="LiveId" clId="{C4F07370-0182-4635-ACE3-8C64B7937DEB}" dt="2023-04-18T23:57:45.821" v="554"/>
          <ac:inkMkLst>
            <pc:docMk/>
            <pc:sldMk cId="1066324181" sldId="485"/>
            <ac:inkMk id="153" creationId="{F6865C70-6C14-1FDB-0351-0827C79F4BC5}"/>
          </ac:inkMkLst>
        </pc:inkChg>
        <pc:inkChg chg="add del mod">
          <ac:chgData name="Tim Cook" userId="d1c7cfb340f2c7ab" providerId="LiveId" clId="{C4F07370-0182-4635-ACE3-8C64B7937DEB}" dt="2023-04-18T23:57:45.821" v="503"/>
          <ac:inkMkLst>
            <pc:docMk/>
            <pc:sldMk cId="1066324181" sldId="485"/>
            <ac:inkMk id="154" creationId="{808D78A6-FDB5-7895-B433-78C4121DB4BD}"/>
          </ac:inkMkLst>
        </pc:inkChg>
        <pc:inkChg chg="add del mod">
          <ac:chgData name="Tim Cook" userId="d1c7cfb340f2c7ab" providerId="LiveId" clId="{C4F07370-0182-4635-ACE3-8C64B7937DEB}" dt="2023-04-18T23:57:45.821" v="560"/>
          <ac:inkMkLst>
            <pc:docMk/>
            <pc:sldMk cId="1066324181" sldId="485"/>
            <ac:inkMk id="155" creationId="{4815D618-9285-E30E-4EFC-ADBEFA7DE621}"/>
          </ac:inkMkLst>
        </pc:inkChg>
        <pc:inkChg chg="add del mod">
          <ac:chgData name="Tim Cook" userId="d1c7cfb340f2c7ab" providerId="LiveId" clId="{C4F07370-0182-4635-ACE3-8C64B7937DEB}" dt="2023-04-18T23:57:45.821" v="517"/>
          <ac:inkMkLst>
            <pc:docMk/>
            <pc:sldMk cId="1066324181" sldId="485"/>
            <ac:inkMk id="156" creationId="{B2A0A9DF-FDA2-471C-C49A-172A8C4812A0}"/>
          </ac:inkMkLst>
        </pc:inkChg>
        <pc:inkChg chg="add del mod">
          <ac:chgData name="Tim Cook" userId="d1c7cfb340f2c7ab" providerId="LiveId" clId="{C4F07370-0182-4635-ACE3-8C64B7937DEB}" dt="2023-04-18T23:57:45.821" v="527"/>
          <ac:inkMkLst>
            <pc:docMk/>
            <pc:sldMk cId="1066324181" sldId="485"/>
            <ac:inkMk id="157" creationId="{D10A5BA4-B150-F5C4-9CFF-A17A0ACFA335}"/>
          </ac:inkMkLst>
        </pc:inkChg>
        <pc:inkChg chg="add del mod">
          <ac:chgData name="Tim Cook" userId="d1c7cfb340f2c7ab" providerId="LiveId" clId="{C4F07370-0182-4635-ACE3-8C64B7937DEB}" dt="2023-04-18T23:57:45.821" v="520"/>
          <ac:inkMkLst>
            <pc:docMk/>
            <pc:sldMk cId="1066324181" sldId="485"/>
            <ac:inkMk id="158" creationId="{E68754F1-3D39-33B7-42C3-3421C4DCC357}"/>
          </ac:inkMkLst>
        </pc:inkChg>
        <pc:inkChg chg="add del">
          <ac:chgData name="Tim Cook" userId="d1c7cfb340f2c7ab" providerId="LiveId" clId="{C4F07370-0182-4635-ACE3-8C64B7937DEB}" dt="2023-04-18T23:57:10.013" v="459"/>
          <ac:inkMkLst>
            <pc:docMk/>
            <pc:sldMk cId="1066324181" sldId="485"/>
            <ac:inkMk id="162" creationId="{370CA8C4-2731-4ECF-B5A5-080D733CE735}"/>
          </ac:inkMkLst>
        </pc:inkChg>
        <pc:inkChg chg="add del mod">
          <ac:chgData name="Tim Cook" userId="d1c7cfb340f2c7ab" providerId="LiveId" clId="{C4F07370-0182-4635-ACE3-8C64B7937DEB}" dt="2023-04-18T23:57:45.821" v="557"/>
          <ac:inkMkLst>
            <pc:docMk/>
            <pc:sldMk cId="1066324181" sldId="485"/>
            <ac:inkMk id="163" creationId="{32AF749D-8E09-E830-1146-ACA36DDCD587}"/>
          </ac:inkMkLst>
        </pc:inkChg>
        <pc:inkChg chg="add del mod">
          <ac:chgData name="Tim Cook" userId="d1c7cfb340f2c7ab" providerId="LiveId" clId="{C4F07370-0182-4635-ACE3-8C64B7937DEB}" dt="2023-04-18T23:57:45.821" v="509"/>
          <ac:inkMkLst>
            <pc:docMk/>
            <pc:sldMk cId="1066324181" sldId="485"/>
            <ac:inkMk id="164" creationId="{0A6F4326-B471-BC45-CAA5-67CEEE0B6841}"/>
          </ac:inkMkLst>
        </pc:inkChg>
        <pc:inkChg chg="add del mod">
          <ac:chgData name="Tim Cook" userId="d1c7cfb340f2c7ab" providerId="LiveId" clId="{C4F07370-0182-4635-ACE3-8C64B7937DEB}" dt="2023-04-18T23:57:45.821" v="524"/>
          <ac:inkMkLst>
            <pc:docMk/>
            <pc:sldMk cId="1066324181" sldId="485"/>
            <ac:inkMk id="165" creationId="{44721C06-C74E-EF63-2F3D-6154B8879EDC}"/>
          </ac:inkMkLst>
        </pc:inkChg>
        <pc:inkChg chg="add del mod">
          <ac:chgData name="Tim Cook" userId="d1c7cfb340f2c7ab" providerId="LiveId" clId="{C4F07370-0182-4635-ACE3-8C64B7937DEB}" dt="2023-04-18T23:57:45.821" v="516"/>
          <ac:inkMkLst>
            <pc:docMk/>
            <pc:sldMk cId="1066324181" sldId="485"/>
            <ac:inkMk id="166" creationId="{CE84AD14-833D-F786-3803-AF1307F4D3F9}"/>
          </ac:inkMkLst>
        </pc:inkChg>
        <pc:inkChg chg="add del mod">
          <ac:chgData name="Tim Cook" userId="d1c7cfb340f2c7ab" providerId="LiveId" clId="{C4F07370-0182-4635-ACE3-8C64B7937DEB}" dt="2023-04-18T23:57:45.821" v="501"/>
          <ac:inkMkLst>
            <pc:docMk/>
            <pc:sldMk cId="1066324181" sldId="485"/>
            <ac:inkMk id="167" creationId="{38B9519A-1493-0C38-41D1-3F1507AC5F30}"/>
          </ac:inkMkLst>
        </pc:inkChg>
        <pc:inkChg chg="add del mod">
          <ac:chgData name="Tim Cook" userId="d1c7cfb340f2c7ab" providerId="LiveId" clId="{C4F07370-0182-4635-ACE3-8C64B7937DEB}" dt="2023-04-18T23:57:45.821" v="515"/>
          <ac:inkMkLst>
            <pc:docMk/>
            <pc:sldMk cId="1066324181" sldId="485"/>
            <ac:inkMk id="168" creationId="{C914B5CD-3243-E290-2926-89E3512C0414}"/>
          </ac:inkMkLst>
        </pc:inkChg>
        <pc:inkChg chg="add del mod">
          <ac:chgData name="Tim Cook" userId="d1c7cfb340f2c7ab" providerId="LiveId" clId="{C4F07370-0182-4635-ACE3-8C64B7937DEB}" dt="2023-04-18T23:57:45.821" v="548"/>
          <ac:inkMkLst>
            <pc:docMk/>
            <pc:sldMk cId="1066324181" sldId="485"/>
            <ac:inkMk id="169" creationId="{4DCC4C55-2A3F-38C2-3213-B7B51D26CBED}"/>
          </ac:inkMkLst>
        </pc:inkChg>
        <pc:inkChg chg="add del mod">
          <ac:chgData name="Tim Cook" userId="d1c7cfb340f2c7ab" providerId="LiveId" clId="{C4F07370-0182-4635-ACE3-8C64B7937DEB}" dt="2023-04-18T23:57:45.821" v="537"/>
          <ac:inkMkLst>
            <pc:docMk/>
            <pc:sldMk cId="1066324181" sldId="485"/>
            <ac:inkMk id="170" creationId="{7CF38F8D-D4AB-FDC3-08DB-74AF8F940939}"/>
          </ac:inkMkLst>
        </pc:inkChg>
        <pc:inkChg chg="add del mod">
          <ac:chgData name="Tim Cook" userId="d1c7cfb340f2c7ab" providerId="LiveId" clId="{C4F07370-0182-4635-ACE3-8C64B7937DEB}" dt="2023-04-18T23:57:45.821" v="506"/>
          <ac:inkMkLst>
            <pc:docMk/>
            <pc:sldMk cId="1066324181" sldId="485"/>
            <ac:inkMk id="171" creationId="{8C5212F3-22CD-95FD-02E0-8A2D9B023FC7}"/>
          </ac:inkMkLst>
        </pc:inkChg>
        <pc:inkChg chg="add del mod">
          <ac:chgData name="Tim Cook" userId="d1c7cfb340f2c7ab" providerId="LiveId" clId="{C4F07370-0182-4635-ACE3-8C64B7937DEB}" dt="2023-04-18T23:57:45.821" v="518"/>
          <ac:inkMkLst>
            <pc:docMk/>
            <pc:sldMk cId="1066324181" sldId="485"/>
            <ac:inkMk id="172" creationId="{E872392B-9343-A1C5-AA5B-65DB7C7667DA}"/>
          </ac:inkMkLst>
        </pc:inkChg>
        <pc:inkChg chg="add del mod">
          <ac:chgData name="Tim Cook" userId="d1c7cfb340f2c7ab" providerId="LiveId" clId="{C4F07370-0182-4635-ACE3-8C64B7937DEB}" dt="2023-04-18T23:57:50.084" v="562"/>
          <ac:inkMkLst>
            <pc:docMk/>
            <pc:sldMk cId="1066324181" sldId="485"/>
            <ac:inkMk id="174" creationId="{4160CC40-00B2-9C47-1303-E33346198782}"/>
          </ac:inkMkLst>
        </pc:inkChg>
        <pc:inkChg chg="add del mod">
          <ac:chgData name="Tim Cook" userId="d1c7cfb340f2c7ab" providerId="LiveId" clId="{C4F07370-0182-4635-ACE3-8C64B7937DEB}" dt="2023-04-18T23:57:48.172" v="561"/>
          <ac:inkMkLst>
            <pc:docMk/>
            <pc:sldMk cId="1066324181" sldId="485"/>
            <ac:inkMk id="175" creationId="{A3B52E21-3553-E09E-5768-51FEE1B5CF25}"/>
          </ac:inkMkLst>
        </pc:inkChg>
        <pc:inkChg chg="add">
          <ac:chgData name="Tim Cook" userId="d1c7cfb340f2c7ab" providerId="LiveId" clId="{C4F07370-0182-4635-ACE3-8C64B7937DEB}" dt="2023-04-18T23:57:52.946" v="563" actId="9405"/>
          <ac:inkMkLst>
            <pc:docMk/>
            <pc:sldMk cId="1066324181" sldId="485"/>
            <ac:inkMk id="177" creationId="{2E217117-25F1-B523-9946-599E1FE5161B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78" creationId="{5370B531-9AE4-0423-64F4-E7077EACEA52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79" creationId="{0D61EF7C-062A-DABB-719A-ADB409C104C2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80" creationId="{B1FDF4DB-B735-209B-042E-40C68C6ECF1D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81" creationId="{7880AEDB-E41F-37D2-099E-04FEDCC7B9F0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82" creationId="{84DB7ED4-CB39-0CFF-6CC8-483F539779F3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83" creationId="{22F62F74-ABDC-1666-4A39-3B6DF88DE1AE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84" creationId="{EE8B392F-454D-BCE0-CF9A-6C1F19FF1528}"/>
          </ac:inkMkLst>
        </pc:inkChg>
      </pc:sldChg>
      <pc:sldChg chg="modSp mod">
        <pc:chgData name="Tim Cook" userId="d1c7cfb340f2c7ab" providerId="LiveId" clId="{C4F07370-0182-4635-ACE3-8C64B7937DEB}" dt="2023-04-18T23:28:04.096" v="87" actId="14100"/>
        <pc:sldMkLst>
          <pc:docMk/>
          <pc:sldMk cId="2295387191" sldId="486"/>
        </pc:sldMkLst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4" creationId="{0C3526F1-459E-61FF-54AC-BAB584273A06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5" creationId="{67D891B0-684E-1605-A33B-8BEF7474F08A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6" creationId="{256C60F9-C519-374D-8943-D728203744EB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7" creationId="{B5407F74-9962-7F33-51FF-CFAE0A379949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8" creationId="{9B79D074-F09E-059B-AE79-012BAA4CDFAF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9" creationId="{6676C783-E1EF-9C08-E9D9-F41F2BFD5DA1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0" creationId="{1B58BF10-11CE-2109-27C7-BF5724FD93FC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2" creationId="{7B75A763-E61A-E4BB-29E1-FEFA86A07A7A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3" creationId="{4CED2594-0404-E135-85D0-C1E185E9749E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4" creationId="{0111C6A9-3232-9B84-FB51-46F09F4A5DDB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5" creationId="{F9CA80B5-5E3C-E403-1F8D-814B100E2405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7" creationId="{C5B22811-A261-88F9-6C98-373355ED2BD1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8" creationId="{4A2FF0E9-41BA-00AE-ACD4-938D079C4451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9" creationId="{117C9C50-BE89-E009-8963-FFDAD88A4D97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20" creationId="{79D1E2A7-1A60-F58F-13A1-7571210E6C15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21" creationId="{61FA9365-6151-5F0F-C4C5-E3A1AE8EE0AE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22" creationId="{6370C081-7C22-6EA7-3485-C726096A6B3A}"/>
          </ac:inkMkLst>
        </pc:inkChg>
      </pc:sldChg>
      <pc:sldChg chg="addSp delSp modSp mod">
        <pc:chgData name="Tim Cook" userId="d1c7cfb340f2c7ab" providerId="LiveId" clId="{C4F07370-0182-4635-ACE3-8C64B7937DEB}" dt="2023-04-18T23:46:01.948" v="288"/>
        <pc:sldMkLst>
          <pc:docMk/>
          <pc:sldMk cId="2357909890" sldId="489"/>
        </pc:sldMkLst>
        <pc:grpChg chg="mod">
          <ac:chgData name="Tim Cook" userId="d1c7cfb340f2c7ab" providerId="LiveId" clId="{C4F07370-0182-4635-ACE3-8C64B7937DEB}" dt="2023-04-18T23:41:39.007" v="120"/>
          <ac:grpSpMkLst>
            <pc:docMk/>
            <pc:sldMk cId="2357909890" sldId="489"/>
            <ac:grpSpMk id="22" creationId="{7B1F5C5A-BC51-0ECD-C577-4C3EF95D3E70}"/>
          </ac:grpSpMkLst>
        </pc:grpChg>
        <pc:grpChg chg="mod">
          <ac:chgData name="Tim Cook" userId="d1c7cfb340f2c7ab" providerId="LiveId" clId="{C4F07370-0182-4635-ACE3-8C64B7937DEB}" dt="2023-04-18T23:41:42.414" v="125"/>
          <ac:grpSpMkLst>
            <pc:docMk/>
            <pc:sldMk cId="2357909890" sldId="489"/>
            <ac:grpSpMk id="26" creationId="{E202E325-B550-482A-71FF-A23E8B5E68F9}"/>
          </ac:grpSpMkLst>
        </pc:grpChg>
        <pc:grpChg chg="mod">
          <ac:chgData name="Tim Cook" userId="d1c7cfb340f2c7ab" providerId="LiveId" clId="{C4F07370-0182-4635-ACE3-8C64B7937DEB}" dt="2023-04-18T23:41:48.441" v="135"/>
          <ac:grpSpMkLst>
            <pc:docMk/>
            <pc:sldMk cId="2357909890" sldId="489"/>
            <ac:grpSpMk id="36" creationId="{A5570BBB-7D0A-DCA9-B703-B83579DD4CF8}"/>
          </ac:grpSpMkLst>
        </pc:grpChg>
        <pc:grpChg chg="mod">
          <ac:chgData name="Tim Cook" userId="d1c7cfb340f2c7ab" providerId="LiveId" clId="{C4F07370-0182-4635-ACE3-8C64B7937DEB}" dt="2023-04-18T23:41:54.744" v="148"/>
          <ac:grpSpMkLst>
            <pc:docMk/>
            <pc:sldMk cId="2357909890" sldId="489"/>
            <ac:grpSpMk id="45" creationId="{945F09A6-66AF-87A8-7543-CF8CB55003F0}"/>
          </ac:grpSpMkLst>
        </pc:grpChg>
        <pc:grpChg chg="mod">
          <ac:chgData name="Tim Cook" userId="d1c7cfb340f2c7ab" providerId="LiveId" clId="{C4F07370-0182-4635-ACE3-8C64B7937DEB}" dt="2023-04-18T23:42:02.372" v="160"/>
          <ac:grpSpMkLst>
            <pc:docMk/>
            <pc:sldMk cId="2357909890" sldId="489"/>
            <ac:grpSpMk id="53" creationId="{4F500836-1DB6-022A-10FA-5595289040CE}"/>
          </ac:grpSpMkLst>
        </pc:grpChg>
        <pc:grpChg chg="del mod">
          <ac:chgData name="Tim Cook" userId="d1c7cfb340f2c7ab" providerId="LiveId" clId="{C4F07370-0182-4635-ACE3-8C64B7937DEB}" dt="2023-04-18T23:45:03.473" v="211"/>
          <ac:grpSpMkLst>
            <pc:docMk/>
            <pc:sldMk cId="2357909890" sldId="489"/>
            <ac:grpSpMk id="62" creationId="{C2E30C91-D10B-213F-60AE-EA2993CE9C3F}"/>
          </ac:grpSpMkLst>
        </pc:grpChg>
        <pc:grpChg chg="del mod">
          <ac:chgData name="Tim Cook" userId="d1c7cfb340f2c7ab" providerId="LiveId" clId="{C4F07370-0182-4635-ACE3-8C64B7937DEB}" dt="2023-04-18T23:42:41.485" v="189"/>
          <ac:grpSpMkLst>
            <pc:docMk/>
            <pc:sldMk cId="2357909890" sldId="489"/>
            <ac:grpSpMk id="76" creationId="{49830E12-2609-FF7B-9477-E105698F19AC}"/>
          </ac:grpSpMkLst>
        </pc:grpChg>
        <pc:grpChg chg="del mod">
          <ac:chgData name="Tim Cook" userId="d1c7cfb340f2c7ab" providerId="LiveId" clId="{C4F07370-0182-4635-ACE3-8C64B7937DEB}" dt="2023-04-18T23:45:32.073" v="244"/>
          <ac:grpSpMkLst>
            <pc:docMk/>
            <pc:sldMk cId="2357909890" sldId="489"/>
            <ac:grpSpMk id="77" creationId="{35B2FB62-2561-3391-F376-3289F109FC95}"/>
          </ac:grpSpMkLst>
        </pc:grpChg>
        <pc:grpChg chg="del mod">
          <ac:chgData name="Tim Cook" userId="d1c7cfb340f2c7ab" providerId="LiveId" clId="{C4F07370-0182-4635-ACE3-8C64B7937DEB}" dt="2023-04-18T23:45:32.073" v="244"/>
          <ac:grpSpMkLst>
            <pc:docMk/>
            <pc:sldMk cId="2357909890" sldId="489"/>
            <ac:grpSpMk id="88" creationId="{A8C8DC6D-0CE2-F58E-9A16-FB37BCE80713}"/>
          </ac:grpSpMkLst>
        </pc:grpChg>
        <pc:grpChg chg="del mod">
          <ac:chgData name="Tim Cook" userId="d1c7cfb340f2c7ab" providerId="LiveId" clId="{C4F07370-0182-4635-ACE3-8C64B7937DEB}" dt="2023-04-18T23:45:32.073" v="244"/>
          <ac:grpSpMkLst>
            <pc:docMk/>
            <pc:sldMk cId="2357909890" sldId="489"/>
            <ac:grpSpMk id="89" creationId="{35C20952-A646-2E5D-4F94-3F320FF46CA5}"/>
          </ac:grpSpMkLst>
        </pc:grpChg>
        <pc:grpChg chg="mod">
          <ac:chgData name="Tim Cook" userId="d1c7cfb340f2c7ab" providerId="LiveId" clId="{C4F07370-0182-4635-ACE3-8C64B7937DEB}" dt="2023-04-18T23:45:11.776" v="223"/>
          <ac:grpSpMkLst>
            <pc:docMk/>
            <pc:sldMk cId="2357909890" sldId="489"/>
            <ac:grpSpMk id="100" creationId="{CB4C92B3-23A0-E0ED-1E6C-D3B49DC083EC}"/>
          </ac:grpSpMkLst>
        </pc:grpChg>
        <pc:grpChg chg="del mod">
          <ac:chgData name="Tim Cook" userId="d1c7cfb340f2c7ab" providerId="LiveId" clId="{C4F07370-0182-4635-ACE3-8C64B7937DEB}" dt="2023-04-18T23:45:24.238" v="233"/>
          <ac:grpSpMkLst>
            <pc:docMk/>
            <pc:sldMk cId="2357909890" sldId="489"/>
            <ac:grpSpMk id="106" creationId="{D22EF83D-E4A6-BC80-BF19-E2ABD5E99271}"/>
          </ac:grpSpMkLst>
        </pc:grpChg>
        <pc:grpChg chg="del mod">
          <ac:chgData name="Tim Cook" userId="d1c7cfb340f2c7ab" providerId="LiveId" clId="{C4F07370-0182-4635-ACE3-8C64B7937DEB}" dt="2023-04-18T23:45:25.487" v="240"/>
          <ac:grpSpMkLst>
            <pc:docMk/>
            <pc:sldMk cId="2357909890" sldId="489"/>
            <ac:grpSpMk id="110" creationId="{0B457401-48E8-7705-0B1C-B4C040344519}"/>
          </ac:grpSpMkLst>
        </pc:grpChg>
        <pc:grpChg chg="mod">
          <ac:chgData name="Tim Cook" userId="d1c7cfb340f2c7ab" providerId="LiveId" clId="{C4F07370-0182-4635-ACE3-8C64B7937DEB}" dt="2023-04-18T23:45:32.073" v="244"/>
          <ac:grpSpMkLst>
            <pc:docMk/>
            <pc:sldMk cId="2357909890" sldId="489"/>
            <ac:grpSpMk id="112" creationId="{DD690CF2-A49B-ECD8-EB59-A05308C6B545}"/>
          </ac:grpSpMkLst>
        </pc:grpChg>
        <pc:grpChg chg="del mod">
          <ac:chgData name="Tim Cook" userId="d1c7cfb340f2c7ab" providerId="LiveId" clId="{C4F07370-0182-4635-ACE3-8C64B7937DEB}" dt="2023-04-18T23:45:41.236" v="264"/>
          <ac:grpSpMkLst>
            <pc:docMk/>
            <pc:sldMk cId="2357909890" sldId="489"/>
            <ac:grpSpMk id="122" creationId="{B309D619-5658-0D05-CAD2-0B7BBB4850A3}"/>
          </ac:grpSpMkLst>
        </pc:grpChg>
        <pc:grpChg chg="del mod">
          <ac:chgData name="Tim Cook" userId="d1c7cfb340f2c7ab" providerId="LiveId" clId="{C4F07370-0182-4635-ACE3-8C64B7937DEB}" dt="2023-04-18T23:45:41.236" v="264"/>
          <ac:grpSpMkLst>
            <pc:docMk/>
            <pc:sldMk cId="2357909890" sldId="489"/>
            <ac:grpSpMk id="132" creationId="{22DE1874-F606-67DC-71F6-F334A4D8DAB7}"/>
          </ac:grpSpMkLst>
        </pc:grpChg>
        <pc:grpChg chg="del mod">
          <ac:chgData name="Tim Cook" userId="d1c7cfb340f2c7ab" providerId="LiveId" clId="{C4F07370-0182-4635-ACE3-8C64B7937DEB}" dt="2023-04-18T23:45:45.531" v="270"/>
          <ac:grpSpMkLst>
            <pc:docMk/>
            <pc:sldMk cId="2357909890" sldId="489"/>
            <ac:grpSpMk id="133" creationId="{633FF1DE-AFEA-FC9B-9CD9-31E5F398E008}"/>
          </ac:grpSpMkLst>
        </pc:grpChg>
        <pc:grpChg chg="del mod">
          <ac:chgData name="Tim Cook" userId="d1c7cfb340f2c7ab" providerId="LiveId" clId="{C4F07370-0182-4635-ACE3-8C64B7937DEB}" dt="2023-04-18T23:45:45.531" v="270"/>
          <ac:grpSpMkLst>
            <pc:docMk/>
            <pc:sldMk cId="2357909890" sldId="489"/>
            <ac:grpSpMk id="137" creationId="{49ED75A1-C30D-F054-5918-B3100AE148A1}"/>
          </ac:grpSpMkLst>
        </pc:grpChg>
        <pc:grpChg chg="del mod">
          <ac:chgData name="Tim Cook" userId="d1c7cfb340f2c7ab" providerId="LiveId" clId="{C4F07370-0182-4635-ACE3-8C64B7937DEB}" dt="2023-04-18T23:45:46.713" v="272"/>
          <ac:grpSpMkLst>
            <pc:docMk/>
            <pc:sldMk cId="2357909890" sldId="489"/>
            <ac:grpSpMk id="139" creationId="{6C0DD5CB-7E4B-8EC2-A3BD-B7476622CEF8}"/>
          </ac:grpSpMkLst>
        </pc:grpChg>
        <pc:grpChg chg="mod">
          <ac:chgData name="Tim Cook" userId="d1c7cfb340f2c7ab" providerId="LiveId" clId="{C4F07370-0182-4635-ACE3-8C64B7937DEB}" dt="2023-04-18T23:45:48.204" v="273"/>
          <ac:grpSpMkLst>
            <pc:docMk/>
            <pc:sldMk cId="2357909890" sldId="489"/>
            <ac:grpSpMk id="141" creationId="{4E53B4D5-6BD5-07C1-1478-C4F24483DD6E}"/>
          </ac:grpSpMkLst>
        </pc:grpChg>
        <pc:grpChg chg="del mod">
          <ac:chgData name="Tim Cook" userId="d1c7cfb340f2c7ab" providerId="LiveId" clId="{C4F07370-0182-4635-ACE3-8C64B7937DEB}" dt="2023-04-18T23:45:58.213" v="283"/>
          <ac:grpSpMkLst>
            <pc:docMk/>
            <pc:sldMk cId="2357909890" sldId="489"/>
            <ac:grpSpMk id="144" creationId="{EA0F3F0C-E721-5B60-4C95-915E16893F1A}"/>
          </ac:grpSpMkLst>
        </pc:grpChg>
        <pc:grpChg chg="del mod">
          <ac:chgData name="Tim Cook" userId="d1c7cfb340f2c7ab" providerId="LiveId" clId="{C4F07370-0182-4635-ACE3-8C64B7937DEB}" dt="2023-04-18T23:46:01.948" v="288"/>
          <ac:grpSpMkLst>
            <pc:docMk/>
            <pc:sldMk cId="2357909890" sldId="489"/>
            <ac:grpSpMk id="151" creationId="{1E7EA9A7-AF7F-DEAE-5708-9A358568AFE6}"/>
          </ac:grpSpMkLst>
        </pc:grpChg>
        <pc:grpChg chg="mod">
          <ac:chgData name="Tim Cook" userId="d1c7cfb340f2c7ab" providerId="LiveId" clId="{C4F07370-0182-4635-ACE3-8C64B7937DEB}" dt="2023-04-18T23:46:01.948" v="288"/>
          <ac:grpSpMkLst>
            <pc:docMk/>
            <pc:sldMk cId="2357909890" sldId="489"/>
            <ac:grpSpMk id="154" creationId="{0BE9FE9C-3726-2E50-60F4-C699155C6548}"/>
          </ac:grpSpMkLst>
        </pc:grpChg>
        <pc:inkChg chg="add del">
          <ac:chgData name="Tim Cook" userId="d1c7cfb340f2c7ab" providerId="LiveId" clId="{C4F07370-0182-4635-ACE3-8C64B7937DEB}" dt="2023-04-18T23:41:23.601" v="93"/>
          <ac:inkMkLst>
            <pc:docMk/>
            <pc:sldMk cId="2357909890" sldId="489"/>
            <ac:inkMk id="3" creationId="{301E0003-9C37-BD8D-93ED-C69C5C5201D2}"/>
          </ac:inkMkLst>
        </pc:inkChg>
        <pc:inkChg chg="add del">
          <ac:chgData name="Tim Cook" userId="d1c7cfb340f2c7ab" providerId="LiveId" clId="{C4F07370-0182-4635-ACE3-8C64B7937DEB}" dt="2023-04-18T23:41:23.601" v="91"/>
          <ac:inkMkLst>
            <pc:docMk/>
            <pc:sldMk cId="2357909890" sldId="489"/>
            <ac:inkMk id="4" creationId="{E687A10B-A3DE-B119-4627-AD5FC6D1CEB0}"/>
          </ac:inkMkLst>
        </pc:inkChg>
        <pc:inkChg chg="add del">
          <ac:chgData name="Tim Cook" userId="d1c7cfb340f2c7ab" providerId="LiveId" clId="{C4F07370-0182-4635-ACE3-8C64B7937DEB}" dt="2023-04-18T23:41:23.601" v="92"/>
          <ac:inkMkLst>
            <pc:docMk/>
            <pc:sldMk cId="2357909890" sldId="489"/>
            <ac:inkMk id="5" creationId="{E4517253-3AE4-C4DC-60F3-7916374A2651}"/>
          </ac:inkMkLst>
        </pc:inkChg>
        <pc:inkChg chg="add del">
          <ac:chgData name="Tim Cook" userId="d1c7cfb340f2c7ab" providerId="LiveId" clId="{C4F07370-0182-4635-ACE3-8C64B7937DEB}" dt="2023-04-18T23:41:27.675" v="103"/>
          <ac:inkMkLst>
            <pc:docMk/>
            <pc:sldMk cId="2357909890" sldId="489"/>
            <ac:inkMk id="6" creationId="{1C9F5CD1-2C74-3E53-EF3A-9F9586B691E5}"/>
          </ac:inkMkLst>
        </pc:inkChg>
        <pc:inkChg chg="add del">
          <ac:chgData name="Tim Cook" userId="d1c7cfb340f2c7ab" providerId="LiveId" clId="{C4F07370-0182-4635-ACE3-8C64B7937DEB}" dt="2023-04-18T23:41:27.675" v="101"/>
          <ac:inkMkLst>
            <pc:docMk/>
            <pc:sldMk cId="2357909890" sldId="489"/>
            <ac:inkMk id="7" creationId="{054D6293-5E03-FCDC-64F3-9ED9963AE933}"/>
          </ac:inkMkLst>
        </pc:inkChg>
        <pc:inkChg chg="add del">
          <ac:chgData name="Tim Cook" userId="d1c7cfb340f2c7ab" providerId="LiveId" clId="{C4F07370-0182-4635-ACE3-8C64B7937DEB}" dt="2023-04-18T23:41:27.675" v="102"/>
          <ac:inkMkLst>
            <pc:docMk/>
            <pc:sldMk cId="2357909890" sldId="489"/>
            <ac:inkMk id="8" creationId="{48BB346E-DEBA-5087-0C6A-4DFD2A310AFD}"/>
          </ac:inkMkLst>
        </pc:inkChg>
        <pc:inkChg chg="add del">
          <ac:chgData name="Tim Cook" userId="d1c7cfb340f2c7ab" providerId="LiveId" clId="{C4F07370-0182-4635-ACE3-8C64B7937DEB}" dt="2023-04-18T23:41:27.675" v="100"/>
          <ac:inkMkLst>
            <pc:docMk/>
            <pc:sldMk cId="2357909890" sldId="489"/>
            <ac:inkMk id="9" creationId="{E156AB93-EB04-E957-01AE-51C5B72C3A91}"/>
          </ac:inkMkLst>
        </pc:inkChg>
        <pc:inkChg chg="add del">
          <ac:chgData name="Tim Cook" userId="d1c7cfb340f2c7ab" providerId="LiveId" clId="{C4F07370-0182-4635-ACE3-8C64B7937DEB}" dt="2023-04-18T23:41:27.675" v="99"/>
          <ac:inkMkLst>
            <pc:docMk/>
            <pc:sldMk cId="2357909890" sldId="489"/>
            <ac:inkMk id="10" creationId="{774483F9-AC04-F1A2-D91A-C0523B9AFCA8}"/>
          </ac:inkMkLst>
        </pc:inkChg>
        <pc:inkChg chg="add del">
          <ac:chgData name="Tim Cook" userId="d1c7cfb340f2c7ab" providerId="LiveId" clId="{C4F07370-0182-4635-ACE3-8C64B7937DEB}" dt="2023-04-18T23:41:32.497" v="109"/>
          <ac:inkMkLst>
            <pc:docMk/>
            <pc:sldMk cId="2357909890" sldId="489"/>
            <ac:inkMk id="11" creationId="{E006AE66-C64B-327D-91DC-54509C6BDA54}"/>
          </ac:inkMkLst>
        </pc:inkChg>
        <pc:inkChg chg="add del">
          <ac:chgData name="Tim Cook" userId="d1c7cfb340f2c7ab" providerId="LiveId" clId="{C4F07370-0182-4635-ACE3-8C64B7937DEB}" dt="2023-04-18T23:41:31.344" v="107"/>
          <ac:inkMkLst>
            <pc:docMk/>
            <pc:sldMk cId="2357909890" sldId="489"/>
            <ac:inkMk id="12" creationId="{B38DCFD1-0EA4-E072-C84E-74C28EDAD1F6}"/>
          </ac:inkMkLst>
        </pc:inkChg>
        <pc:inkChg chg="add del">
          <ac:chgData name="Tim Cook" userId="d1c7cfb340f2c7ab" providerId="LiveId" clId="{C4F07370-0182-4635-ACE3-8C64B7937DEB}" dt="2023-04-18T23:41:31.344" v="108"/>
          <ac:inkMkLst>
            <pc:docMk/>
            <pc:sldMk cId="2357909890" sldId="489"/>
            <ac:inkMk id="13" creationId="{17F03214-4BBE-ED1E-65CD-4B7F8CEBD83C}"/>
          </ac:inkMkLst>
        </pc:inkChg>
        <pc:inkChg chg="add mod">
          <ac:chgData name="Tim Cook" userId="d1c7cfb340f2c7ab" providerId="LiveId" clId="{C4F07370-0182-4635-ACE3-8C64B7937DEB}" dt="2023-04-18T23:41:39.007" v="120"/>
          <ac:inkMkLst>
            <pc:docMk/>
            <pc:sldMk cId="2357909890" sldId="489"/>
            <ac:inkMk id="14" creationId="{6EB03A4E-9992-EF5F-9A48-C17EF869E5D3}"/>
          </ac:inkMkLst>
        </pc:inkChg>
        <pc:inkChg chg="add mod">
          <ac:chgData name="Tim Cook" userId="d1c7cfb340f2c7ab" providerId="LiveId" clId="{C4F07370-0182-4635-ACE3-8C64B7937DEB}" dt="2023-04-18T23:41:39.007" v="120"/>
          <ac:inkMkLst>
            <pc:docMk/>
            <pc:sldMk cId="2357909890" sldId="489"/>
            <ac:inkMk id="15" creationId="{44B5B984-C288-CC89-396E-7AD66B4729CB}"/>
          </ac:inkMkLst>
        </pc:inkChg>
        <pc:inkChg chg="add mod">
          <ac:chgData name="Tim Cook" userId="d1c7cfb340f2c7ab" providerId="LiveId" clId="{C4F07370-0182-4635-ACE3-8C64B7937DEB}" dt="2023-04-18T23:41:39.007" v="120"/>
          <ac:inkMkLst>
            <pc:docMk/>
            <pc:sldMk cId="2357909890" sldId="489"/>
            <ac:inkMk id="16" creationId="{6F663EF1-9E6E-14C8-1EB7-31223B05381B}"/>
          </ac:inkMkLst>
        </pc:inkChg>
        <pc:inkChg chg="add mod">
          <ac:chgData name="Tim Cook" userId="d1c7cfb340f2c7ab" providerId="LiveId" clId="{C4F07370-0182-4635-ACE3-8C64B7937DEB}" dt="2023-04-18T23:41:39.007" v="120"/>
          <ac:inkMkLst>
            <pc:docMk/>
            <pc:sldMk cId="2357909890" sldId="489"/>
            <ac:inkMk id="17" creationId="{83449FE0-6CF9-ED43-FC0D-FB9CC4F16684}"/>
          </ac:inkMkLst>
        </pc:inkChg>
        <pc:inkChg chg="add mod">
          <ac:chgData name="Tim Cook" userId="d1c7cfb340f2c7ab" providerId="LiveId" clId="{C4F07370-0182-4635-ACE3-8C64B7937DEB}" dt="2023-04-18T23:41:39.007" v="120"/>
          <ac:inkMkLst>
            <pc:docMk/>
            <pc:sldMk cId="2357909890" sldId="489"/>
            <ac:inkMk id="18" creationId="{E211E012-4217-2607-6C8F-CCCF4A1FD665}"/>
          </ac:inkMkLst>
        </pc:inkChg>
        <pc:inkChg chg="add del">
          <ac:chgData name="Tim Cook" userId="d1c7cfb340f2c7ab" providerId="LiveId" clId="{C4F07370-0182-4635-ACE3-8C64B7937DEB}" dt="2023-04-18T23:41:38.520" v="119"/>
          <ac:inkMkLst>
            <pc:docMk/>
            <pc:sldMk cId="2357909890" sldId="489"/>
            <ac:inkMk id="19" creationId="{25B4CA82-5ABA-DEC7-7F21-3F38EB1B4957}"/>
          </ac:inkMkLst>
        </pc:inkChg>
        <pc:inkChg chg="add del">
          <ac:chgData name="Tim Cook" userId="d1c7cfb340f2c7ab" providerId="LiveId" clId="{C4F07370-0182-4635-ACE3-8C64B7937DEB}" dt="2023-04-18T23:41:39.707" v="121"/>
          <ac:inkMkLst>
            <pc:docMk/>
            <pc:sldMk cId="2357909890" sldId="489"/>
            <ac:inkMk id="20" creationId="{4B134909-14D8-8D5A-A7BE-AC678A73CF08}"/>
          </ac:inkMkLst>
        </pc:inkChg>
        <pc:inkChg chg="add del">
          <ac:chgData name="Tim Cook" userId="d1c7cfb340f2c7ab" providerId="LiveId" clId="{C4F07370-0182-4635-ACE3-8C64B7937DEB}" dt="2023-04-18T23:41:38.520" v="118"/>
          <ac:inkMkLst>
            <pc:docMk/>
            <pc:sldMk cId="2357909890" sldId="489"/>
            <ac:inkMk id="21" creationId="{5DA36514-7804-3189-7A93-7BFF8695EABF}"/>
          </ac:inkMkLst>
        </pc:inkChg>
        <pc:inkChg chg="add mod">
          <ac:chgData name="Tim Cook" userId="d1c7cfb340f2c7ab" providerId="LiveId" clId="{C4F07370-0182-4635-ACE3-8C64B7937DEB}" dt="2023-04-18T23:41:42.414" v="125"/>
          <ac:inkMkLst>
            <pc:docMk/>
            <pc:sldMk cId="2357909890" sldId="489"/>
            <ac:inkMk id="23" creationId="{283FB3B0-DF1D-0874-A3DE-F7AADA320D70}"/>
          </ac:inkMkLst>
        </pc:inkChg>
        <pc:inkChg chg="add mod">
          <ac:chgData name="Tim Cook" userId="d1c7cfb340f2c7ab" providerId="LiveId" clId="{C4F07370-0182-4635-ACE3-8C64B7937DEB}" dt="2023-04-18T23:41:42.414" v="125"/>
          <ac:inkMkLst>
            <pc:docMk/>
            <pc:sldMk cId="2357909890" sldId="489"/>
            <ac:inkMk id="24" creationId="{82F2A128-8B45-3124-5BB6-B5AB1FE864FC}"/>
          </ac:inkMkLst>
        </pc:inkChg>
        <pc:inkChg chg="add mod">
          <ac:chgData name="Tim Cook" userId="d1c7cfb340f2c7ab" providerId="LiveId" clId="{C4F07370-0182-4635-ACE3-8C64B7937DEB}" dt="2023-04-18T23:41:42.414" v="125"/>
          <ac:inkMkLst>
            <pc:docMk/>
            <pc:sldMk cId="2357909890" sldId="489"/>
            <ac:inkMk id="25" creationId="{CE04C563-97E2-8BA2-3DB8-0E7C6D8E23E8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27" creationId="{22277F24-22C5-7362-1076-D71534786E58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28" creationId="{C8A0AF7B-5766-077F-0FB8-C677469DBE00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29" creationId="{D0D9E83B-EC6A-D19F-F383-A71A0A63B9B4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30" creationId="{BC0FA2D5-885A-C01E-28F8-091B9FE6A374}"/>
          </ac:inkMkLst>
        </pc:inkChg>
        <pc:inkChg chg="add">
          <ac:chgData name="Tim Cook" userId="d1c7cfb340f2c7ab" providerId="LiveId" clId="{C4F07370-0182-4635-ACE3-8C64B7937DEB}" dt="2023-04-18T23:41:45.734" v="130" actId="9405"/>
          <ac:inkMkLst>
            <pc:docMk/>
            <pc:sldMk cId="2357909890" sldId="489"/>
            <ac:inkMk id="31" creationId="{56EBA7BF-D633-57D8-BBC6-17E23384A78C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32" creationId="{2CAA600E-D8B7-A8B0-F039-F08552291EA9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33" creationId="{A3A9BF2D-F347-6596-2E55-1E40954E3CB4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34" creationId="{CE598379-5849-8FFA-C5B1-9E3E583E06DB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35" creationId="{B91F9C75-80ED-F0DB-EB26-E49A7A31296F}"/>
          </ac:inkMkLst>
        </pc:inkChg>
        <pc:inkChg chg="add del">
          <ac:chgData name="Tim Cook" userId="d1c7cfb340f2c7ab" providerId="LiveId" clId="{C4F07370-0182-4635-ACE3-8C64B7937DEB}" dt="2023-04-18T23:41:51.863" v="143"/>
          <ac:inkMkLst>
            <pc:docMk/>
            <pc:sldMk cId="2357909890" sldId="489"/>
            <ac:inkMk id="37" creationId="{C77537F9-9613-6824-A991-1C8ABBB50532}"/>
          </ac:inkMkLst>
        </pc:inkChg>
        <pc:inkChg chg="add del">
          <ac:chgData name="Tim Cook" userId="d1c7cfb340f2c7ab" providerId="LiveId" clId="{C4F07370-0182-4635-ACE3-8C64B7937DEB}" dt="2023-04-18T23:41:51.863" v="141"/>
          <ac:inkMkLst>
            <pc:docMk/>
            <pc:sldMk cId="2357909890" sldId="489"/>
            <ac:inkMk id="38" creationId="{76DF13D0-B1C9-1EFB-B916-46AFAB54CFAD}"/>
          </ac:inkMkLst>
        </pc:inkChg>
        <pc:inkChg chg="add del">
          <ac:chgData name="Tim Cook" userId="d1c7cfb340f2c7ab" providerId="LiveId" clId="{C4F07370-0182-4635-ACE3-8C64B7937DEB}" dt="2023-04-18T23:41:51.863" v="140"/>
          <ac:inkMkLst>
            <pc:docMk/>
            <pc:sldMk cId="2357909890" sldId="489"/>
            <ac:inkMk id="39" creationId="{0C26AB6F-1F51-7395-F5A1-CD8ACCA4F4B7}"/>
          </ac:inkMkLst>
        </pc:inkChg>
        <pc:inkChg chg="add del">
          <ac:chgData name="Tim Cook" userId="d1c7cfb340f2c7ab" providerId="LiveId" clId="{C4F07370-0182-4635-ACE3-8C64B7937DEB}" dt="2023-04-18T23:41:51.863" v="142"/>
          <ac:inkMkLst>
            <pc:docMk/>
            <pc:sldMk cId="2357909890" sldId="489"/>
            <ac:inkMk id="40" creationId="{EEA9AE48-862D-A472-0334-03664434EB5F}"/>
          </ac:inkMkLst>
        </pc:inkChg>
        <pc:inkChg chg="add mod">
          <ac:chgData name="Tim Cook" userId="d1c7cfb340f2c7ab" providerId="LiveId" clId="{C4F07370-0182-4635-ACE3-8C64B7937DEB}" dt="2023-04-18T23:41:54.744" v="148"/>
          <ac:inkMkLst>
            <pc:docMk/>
            <pc:sldMk cId="2357909890" sldId="489"/>
            <ac:inkMk id="41" creationId="{222CD51E-75A1-5132-7571-36E4A3290F46}"/>
          </ac:inkMkLst>
        </pc:inkChg>
        <pc:inkChg chg="add mod">
          <ac:chgData name="Tim Cook" userId="d1c7cfb340f2c7ab" providerId="LiveId" clId="{C4F07370-0182-4635-ACE3-8C64B7937DEB}" dt="2023-04-18T23:41:54.744" v="148"/>
          <ac:inkMkLst>
            <pc:docMk/>
            <pc:sldMk cId="2357909890" sldId="489"/>
            <ac:inkMk id="42" creationId="{05745598-1DF7-3348-640D-D3E309DD1E2A}"/>
          </ac:inkMkLst>
        </pc:inkChg>
        <pc:inkChg chg="add">
          <ac:chgData name="Tim Cook" userId="d1c7cfb340f2c7ab" providerId="LiveId" clId="{C4F07370-0182-4635-ACE3-8C64B7937DEB}" dt="2023-04-18T23:41:53.867" v="146" actId="9405"/>
          <ac:inkMkLst>
            <pc:docMk/>
            <pc:sldMk cId="2357909890" sldId="489"/>
            <ac:inkMk id="43" creationId="{F421C617-9B90-201A-F05E-9731F2ED7DCE}"/>
          </ac:inkMkLst>
        </pc:inkChg>
        <pc:inkChg chg="add">
          <ac:chgData name="Tim Cook" userId="d1c7cfb340f2c7ab" providerId="LiveId" clId="{C4F07370-0182-4635-ACE3-8C64B7937DEB}" dt="2023-04-18T23:41:54.210" v="147" actId="9405"/>
          <ac:inkMkLst>
            <pc:docMk/>
            <pc:sldMk cId="2357909890" sldId="489"/>
            <ac:inkMk id="44" creationId="{997F6AE9-D3EA-2FCA-3A73-663E9F68D1BC}"/>
          </ac:inkMkLst>
        </pc:inkChg>
        <pc:inkChg chg="add del">
          <ac:chgData name="Tim Cook" userId="d1c7cfb340f2c7ab" providerId="LiveId" clId="{C4F07370-0182-4635-ACE3-8C64B7937DEB}" dt="2023-04-18T23:41:58.900" v="155"/>
          <ac:inkMkLst>
            <pc:docMk/>
            <pc:sldMk cId="2357909890" sldId="489"/>
            <ac:inkMk id="46" creationId="{84D6643A-A818-14A5-4208-E05F7B960172}"/>
          </ac:inkMkLst>
        </pc:inkChg>
        <pc:inkChg chg="add del">
          <ac:chgData name="Tim Cook" userId="d1c7cfb340f2c7ab" providerId="LiveId" clId="{C4F07370-0182-4635-ACE3-8C64B7937DEB}" dt="2023-04-18T23:41:57.907" v="153"/>
          <ac:inkMkLst>
            <pc:docMk/>
            <pc:sldMk cId="2357909890" sldId="489"/>
            <ac:inkMk id="47" creationId="{9AEA05C7-F1D0-0C92-4C5D-761CA9EEF279}"/>
          </ac:inkMkLst>
        </pc:inkChg>
        <pc:inkChg chg="add del mod">
          <ac:chgData name="Tim Cook" userId="d1c7cfb340f2c7ab" providerId="LiveId" clId="{C4F07370-0182-4635-ACE3-8C64B7937DEB}" dt="2023-04-18T23:41:58.900" v="154"/>
          <ac:inkMkLst>
            <pc:docMk/>
            <pc:sldMk cId="2357909890" sldId="489"/>
            <ac:inkMk id="48" creationId="{DFBBDB71-CBB6-02EB-443D-880B35730677}"/>
          </ac:inkMkLst>
        </pc:inkChg>
        <pc:inkChg chg="add mod">
          <ac:chgData name="Tim Cook" userId="d1c7cfb340f2c7ab" providerId="LiveId" clId="{C4F07370-0182-4635-ACE3-8C64B7937DEB}" dt="2023-04-18T23:42:02.372" v="160"/>
          <ac:inkMkLst>
            <pc:docMk/>
            <pc:sldMk cId="2357909890" sldId="489"/>
            <ac:inkMk id="49" creationId="{F91ACE41-CF8A-3278-8519-B5B98094B1ED}"/>
          </ac:inkMkLst>
        </pc:inkChg>
        <pc:inkChg chg="add mod">
          <ac:chgData name="Tim Cook" userId="d1c7cfb340f2c7ab" providerId="LiveId" clId="{C4F07370-0182-4635-ACE3-8C64B7937DEB}" dt="2023-04-18T23:42:02.372" v="160"/>
          <ac:inkMkLst>
            <pc:docMk/>
            <pc:sldMk cId="2357909890" sldId="489"/>
            <ac:inkMk id="50" creationId="{AC9887FB-8A71-B3ED-C1FC-E21F350DE653}"/>
          </ac:inkMkLst>
        </pc:inkChg>
        <pc:inkChg chg="add mod">
          <ac:chgData name="Tim Cook" userId="d1c7cfb340f2c7ab" providerId="LiveId" clId="{C4F07370-0182-4635-ACE3-8C64B7937DEB}" dt="2023-04-18T23:42:02.372" v="160"/>
          <ac:inkMkLst>
            <pc:docMk/>
            <pc:sldMk cId="2357909890" sldId="489"/>
            <ac:inkMk id="51" creationId="{E3420F32-ACB5-BC78-CFC8-D23F775B3932}"/>
          </ac:inkMkLst>
        </pc:inkChg>
        <pc:inkChg chg="add mod">
          <ac:chgData name="Tim Cook" userId="d1c7cfb340f2c7ab" providerId="LiveId" clId="{C4F07370-0182-4635-ACE3-8C64B7937DEB}" dt="2023-04-18T23:42:02.372" v="160"/>
          <ac:inkMkLst>
            <pc:docMk/>
            <pc:sldMk cId="2357909890" sldId="489"/>
            <ac:inkMk id="52" creationId="{5992C2F9-C83F-F1A9-8E7B-EC58985C4A4B}"/>
          </ac:inkMkLst>
        </pc:inkChg>
        <pc:inkChg chg="add del mod">
          <ac:chgData name="Tim Cook" userId="d1c7cfb340f2c7ab" providerId="LiveId" clId="{C4F07370-0182-4635-ACE3-8C64B7937DEB}" dt="2023-04-18T23:45:03.473" v="210"/>
          <ac:inkMkLst>
            <pc:docMk/>
            <pc:sldMk cId="2357909890" sldId="489"/>
            <ac:inkMk id="54" creationId="{C07022F0-4077-89EB-E2E8-0C0270BA744A}"/>
          </ac:inkMkLst>
        </pc:inkChg>
        <pc:inkChg chg="add del mod">
          <ac:chgData name="Tim Cook" userId="d1c7cfb340f2c7ab" providerId="LiveId" clId="{C4F07370-0182-4635-ACE3-8C64B7937DEB}" dt="2023-04-18T23:45:03.473" v="207"/>
          <ac:inkMkLst>
            <pc:docMk/>
            <pc:sldMk cId="2357909890" sldId="489"/>
            <ac:inkMk id="55" creationId="{F7A3D43E-C201-F92E-A18C-4779B5DD4CFE}"/>
          </ac:inkMkLst>
        </pc:inkChg>
        <pc:inkChg chg="add del mod">
          <ac:chgData name="Tim Cook" userId="d1c7cfb340f2c7ab" providerId="LiveId" clId="{C4F07370-0182-4635-ACE3-8C64B7937DEB}" dt="2023-04-18T23:45:03.473" v="211"/>
          <ac:inkMkLst>
            <pc:docMk/>
            <pc:sldMk cId="2357909890" sldId="489"/>
            <ac:inkMk id="56" creationId="{60DBFF9B-58F3-8228-DA81-1A5D42E4ABED}"/>
          </ac:inkMkLst>
        </pc:inkChg>
        <pc:inkChg chg="add del mod">
          <ac:chgData name="Tim Cook" userId="d1c7cfb340f2c7ab" providerId="LiveId" clId="{C4F07370-0182-4635-ACE3-8C64B7937DEB}" dt="2023-04-18T23:45:03.473" v="209"/>
          <ac:inkMkLst>
            <pc:docMk/>
            <pc:sldMk cId="2357909890" sldId="489"/>
            <ac:inkMk id="57" creationId="{097CDA54-C335-432A-AF5D-31BF04221F40}"/>
          </ac:inkMkLst>
        </pc:inkChg>
        <pc:inkChg chg="add del mod">
          <ac:chgData name="Tim Cook" userId="d1c7cfb340f2c7ab" providerId="LiveId" clId="{C4F07370-0182-4635-ACE3-8C64B7937DEB}" dt="2023-04-18T23:45:03.473" v="208"/>
          <ac:inkMkLst>
            <pc:docMk/>
            <pc:sldMk cId="2357909890" sldId="489"/>
            <ac:inkMk id="58" creationId="{106F5E91-D05C-84B6-B46E-D4DEC6DA133E}"/>
          </ac:inkMkLst>
        </pc:inkChg>
        <pc:inkChg chg="add del mod">
          <ac:chgData name="Tim Cook" userId="d1c7cfb340f2c7ab" providerId="LiveId" clId="{C4F07370-0182-4635-ACE3-8C64B7937DEB}" dt="2023-04-18T23:45:03.473" v="212"/>
          <ac:inkMkLst>
            <pc:docMk/>
            <pc:sldMk cId="2357909890" sldId="489"/>
            <ac:inkMk id="59" creationId="{6EFDD223-9282-9768-27F5-D3DF260F8A13}"/>
          </ac:inkMkLst>
        </pc:inkChg>
        <pc:inkChg chg="add del mod">
          <ac:chgData name="Tim Cook" userId="d1c7cfb340f2c7ab" providerId="LiveId" clId="{C4F07370-0182-4635-ACE3-8C64B7937DEB}" dt="2023-04-18T23:45:02.100" v="205"/>
          <ac:inkMkLst>
            <pc:docMk/>
            <pc:sldMk cId="2357909890" sldId="489"/>
            <ac:inkMk id="60" creationId="{08B2C223-7E42-2BD8-87BE-89AB2813A19B}"/>
          </ac:inkMkLst>
        </pc:inkChg>
        <pc:inkChg chg="add del mod">
          <ac:chgData name="Tim Cook" userId="d1c7cfb340f2c7ab" providerId="LiveId" clId="{C4F07370-0182-4635-ACE3-8C64B7937DEB}" dt="2023-04-18T23:45:02.100" v="206"/>
          <ac:inkMkLst>
            <pc:docMk/>
            <pc:sldMk cId="2357909890" sldId="489"/>
            <ac:inkMk id="61" creationId="{D4A7FB35-7D5A-67B4-0808-789E1392E7CB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63" creationId="{2B504DEA-781F-3F36-DFF6-1A0A2F1DB891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64" creationId="{7EE1198C-BA6C-CC1C-2ECF-5C7DF47C283D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65" creationId="{3CDAF807-F9F0-E689-D6A9-8739B27312B7}"/>
          </ac:inkMkLst>
        </pc:inkChg>
        <pc:inkChg chg="add del mod">
          <ac:chgData name="Tim Cook" userId="d1c7cfb340f2c7ab" providerId="LiveId" clId="{C4F07370-0182-4635-ACE3-8C64B7937DEB}" dt="2023-04-18T23:42:43.042" v="193"/>
          <ac:inkMkLst>
            <pc:docMk/>
            <pc:sldMk cId="2357909890" sldId="489"/>
            <ac:inkMk id="66" creationId="{EAC2133A-EA19-8F72-45FF-6FC0B86322AD}"/>
          </ac:inkMkLst>
        </pc:inkChg>
        <pc:inkChg chg="add del mod">
          <ac:chgData name="Tim Cook" userId="d1c7cfb340f2c7ab" providerId="LiveId" clId="{C4F07370-0182-4635-ACE3-8C64B7937DEB}" dt="2023-04-18T23:42:43.042" v="192"/>
          <ac:inkMkLst>
            <pc:docMk/>
            <pc:sldMk cId="2357909890" sldId="489"/>
            <ac:inkMk id="67" creationId="{CEA5E7CA-1C08-F4FB-E94F-50B0B90949D7}"/>
          </ac:inkMkLst>
        </pc:inkChg>
        <pc:inkChg chg="add del mod">
          <ac:chgData name="Tim Cook" userId="d1c7cfb340f2c7ab" providerId="LiveId" clId="{C4F07370-0182-4635-ACE3-8C64B7937DEB}" dt="2023-04-18T23:42:41.485" v="186"/>
          <ac:inkMkLst>
            <pc:docMk/>
            <pc:sldMk cId="2357909890" sldId="489"/>
            <ac:inkMk id="68" creationId="{9D7339C1-3F7E-73D6-4A26-290D78E08803}"/>
          </ac:inkMkLst>
        </pc:inkChg>
        <pc:inkChg chg="add del mod">
          <ac:chgData name="Tim Cook" userId="d1c7cfb340f2c7ab" providerId="LiveId" clId="{C4F07370-0182-4635-ACE3-8C64B7937DEB}" dt="2023-04-18T23:42:41.500" v="191"/>
          <ac:inkMkLst>
            <pc:docMk/>
            <pc:sldMk cId="2357909890" sldId="489"/>
            <ac:inkMk id="69" creationId="{6BFB94AC-E73D-815F-8C5F-E000E65507D6}"/>
          </ac:inkMkLst>
        </pc:inkChg>
        <pc:inkChg chg="add del mod">
          <ac:chgData name="Tim Cook" userId="d1c7cfb340f2c7ab" providerId="LiveId" clId="{C4F07370-0182-4635-ACE3-8C64B7937DEB}" dt="2023-04-18T23:42:41.485" v="188"/>
          <ac:inkMkLst>
            <pc:docMk/>
            <pc:sldMk cId="2357909890" sldId="489"/>
            <ac:inkMk id="70" creationId="{53BCF1AB-BC67-F986-A669-2F05B7459C26}"/>
          </ac:inkMkLst>
        </pc:inkChg>
        <pc:inkChg chg="add del mod">
          <ac:chgData name="Tim Cook" userId="d1c7cfb340f2c7ab" providerId="LiveId" clId="{C4F07370-0182-4635-ACE3-8C64B7937DEB}" dt="2023-04-18T23:42:41.485" v="189"/>
          <ac:inkMkLst>
            <pc:docMk/>
            <pc:sldMk cId="2357909890" sldId="489"/>
            <ac:inkMk id="71" creationId="{50154B25-072F-EA49-73FE-8D54350B4DF0}"/>
          </ac:inkMkLst>
        </pc:inkChg>
        <pc:inkChg chg="add del mod">
          <ac:chgData name="Tim Cook" userId="d1c7cfb340f2c7ab" providerId="LiveId" clId="{C4F07370-0182-4635-ACE3-8C64B7937DEB}" dt="2023-04-18T23:42:41.485" v="184"/>
          <ac:inkMkLst>
            <pc:docMk/>
            <pc:sldMk cId="2357909890" sldId="489"/>
            <ac:inkMk id="72" creationId="{4494647D-4F57-DAAC-656A-D53D90694532}"/>
          </ac:inkMkLst>
        </pc:inkChg>
        <pc:inkChg chg="add del mod">
          <ac:chgData name="Tim Cook" userId="d1c7cfb340f2c7ab" providerId="LiveId" clId="{C4F07370-0182-4635-ACE3-8C64B7937DEB}" dt="2023-04-18T23:42:41.485" v="190"/>
          <ac:inkMkLst>
            <pc:docMk/>
            <pc:sldMk cId="2357909890" sldId="489"/>
            <ac:inkMk id="73" creationId="{607B63BB-28B5-1D83-F7FC-4CD01960B307}"/>
          </ac:inkMkLst>
        </pc:inkChg>
        <pc:inkChg chg="add del mod">
          <ac:chgData name="Tim Cook" userId="d1c7cfb340f2c7ab" providerId="LiveId" clId="{C4F07370-0182-4635-ACE3-8C64B7937DEB}" dt="2023-04-18T23:42:41.485" v="187"/>
          <ac:inkMkLst>
            <pc:docMk/>
            <pc:sldMk cId="2357909890" sldId="489"/>
            <ac:inkMk id="74" creationId="{1B0AA426-A843-5F98-0BE6-12329B81516E}"/>
          </ac:inkMkLst>
        </pc:inkChg>
        <pc:inkChg chg="add del mod">
          <ac:chgData name="Tim Cook" userId="d1c7cfb340f2c7ab" providerId="LiveId" clId="{C4F07370-0182-4635-ACE3-8C64B7937DEB}" dt="2023-04-18T23:42:41.485" v="185"/>
          <ac:inkMkLst>
            <pc:docMk/>
            <pc:sldMk cId="2357909890" sldId="489"/>
            <ac:inkMk id="75" creationId="{23D282DA-8965-0864-3325-19F499A92169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78" creationId="{246F26BA-D667-6B28-614E-F89860C5DBBF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79" creationId="{094A01E3-55E2-53BD-4396-308B0244DB48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0" creationId="{22F37546-66AC-7BE2-BAD3-BA37B8493CEB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1" creationId="{03B31867-1850-9782-C86A-63133B6D161F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2" creationId="{381C4B6D-325F-84F7-6C73-FA712200B324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3" creationId="{C4542B67-09A2-2630-142F-83CE20B81692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4" creationId="{A3B4428D-0083-19DD-E37F-7980D55E10FA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5" creationId="{482AFA26-01BE-9186-DA4B-40EC37E38EB2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6" creationId="{DEA23A19-CD6A-5544-5644-480E87AD65C6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7" creationId="{762E5DA2-030A-AFD7-A970-D15FE990EB36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0" creationId="{F8018273-5DF3-EE8D-2CF0-E2B691209D08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1" creationId="{A30C737C-42E4-C9F4-37B3-1E63229CD7F4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2" creationId="{D78677BC-30B5-A1B2-D451-C9501082B895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3" creationId="{5680C6ED-C116-097F-4BAA-52E8FA84FCB7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4" creationId="{E38A5CE6-A66C-1CF8-FA38-AA45419BA498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5" creationId="{4D81D5FE-F3B6-0A0A-EA3A-FEF7E4515E21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6" creationId="{4A7010CB-8C40-B442-9844-5495BDD3C6B4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7" creationId="{78894E5C-E863-0B8B-CFFE-C5FAF335CE7F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8" creationId="{3F3EA919-1861-04FE-DEDB-CC86C14474DD}"/>
          </ac:inkMkLst>
        </pc:inkChg>
        <pc:inkChg chg="add del">
          <ac:chgData name="Tim Cook" userId="d1c7cfb340f2c7ab" providerId="LiveId" clId="{C4F07370-0182-4635-ACE3-8C64B7937DEB}" dt="2023-04-18T23:45:28.780" v="242"/>
          <ac:inkMkLst>
            <pc:docMk/>
            <pc:sldMk cId="2357909890" sldId="489"/>
            <ac:inkMk id="99" creationId="{DCE29922-72A1-B4E2-53E4-4802E53D7715}"/>
          </ac:inkMkLst>
        </pc:inkChg>
        <pc:inkChg chg="add del mod">
          <ac:chgData name="Tim Cook" userId="d1c7cfb340f2c7ab" providerId="LiveId" clId="{C4F07370-0182-4635-ACE3-8C64B7937DEB}" dt="2023-04-18T23:45:25.487" v="241"/>
          <ac:inkMkLst>
            <pc:docMk/>
            <pc:sldMk cId="2357909890" sldId="489"/>
            <ac:inkMk id="101" creationId="{38DA17A4-222D-4400-A0C8-838E4CF10A65}"/>
          </ac:inkMkLst>
        </pc:inkChg>
        <pc:inkChg chg="add del mod">
          <ac:chgData name="Tim Cook" userId="d1c7cfb340f2c7ab" providerId="LiveId" clId="{C4F07370-0182-4635-ACE3-8C64B7937DEB}" dt="2023-04-18T23:45:25.487" v="240"/>
          <ac:inkMkLst>
            <pc:docMk/>
            <pc:sldMk cId="2357909890" sldId="489"/>
            <ac:inkMk id="102" creationId="{780BE754-0DD1-3A8B-AF6D-983EC42D37A6}"/>
          </ac:inkMkLst>
        </pc:inkChg>
        <pc:inkChg chg="add del mod">
          <ac:chgData name="Tim Cook" userId="d1c7cfb340f2c7ab" providerId="LiveId" clId="{C4F07370-0182-4635-ACE3-8C64B7937DEB}" dt="2023-04-18T23:45:25.487" v="239"/>
          <ac:inkMkLst>
            <pc:docMk/>
            <pc:sldMk cId="2357909890" sldId="489"/>
            <ac:inkMk id="103" creationId="{D11C8714-D15A-122B-E450-EA383C0882D5}"/>
          </ac:inkMkLst>
        </pc:inkChg>
        <pc:inkChg chg="add del mod">
          <ac:chgData name="Tim Cook" userId="d1c7cfb340f2c7ab" providerId="LiveId" clId="{C4F07370-0182-4635-ACE3-8C64B7937DEB}" dt="2023-04-18T23:45:25.487" v="235"/>
          <ac:inkMkLst>
            <pc:docMk/>
            <pc:sldMk cId="2357909890" sldId="489"/>
            <ac:inkMk id="104" creationId="{9FA2F547-2900-27EC-B39C-B7393C10A188}"/>
          </ac:inkMkLst>
        </pc:inkChg>
        <pc:inkChg chg="add del mod">
          <ac:chgData name="Tim Cook" userId="d1c7cfb340f2c7ab" providerId="LiveId" clId="{C4F07370-0182-4635-ACE3-8C64B7937DEB}" dt="2023-04-18T23:45:25.487" v="238"/>
          <ac:inkMkLst>
            <pc:docMk/>
            <pc:sldMk cId="2357909890" sldId="489"/>
            <ac:inkMk id="105" creationId="{02E7230B-8637-0254-05E5-6929C86E0DD9}"/>
          </ac:inkMkLst>
        </pc:inkChg>
        <pc:inkChg chg="add del mod">
          <ac:chgData name="Tim Cook" userId="d1c7cfb340f2c7ab" providerId="LiveId" clId="{C4F07370-0182-4635-ACE3-8C64B7937DEB}" dt="2023-04-18T23:45:25.487" v="237"/>
          <ac:inkMkLst>
            <pc:docMk/>
            <pc:sldMk cId="2357909890" sldId="489"/>
            <ac:inkMk id="107" creationId="{EDC7EF3A-2FE5-620F-1B4B-6CE6836ECEAF}"/>
          </ac:inkMkLst>
        </pc:inkChg>
        <pc:inkChg chg="add del mod">
          <ac:chgData name="Tim Cook" userId="d1c7cfb340f2c7ab" providerId="LiveId" clId="{C4F07370-0182-4635-ACE3-8C64B7937DEB}" dt="2023-04-18T23:45:25.487" v="236"/>
          <ac:inkMkLst>
            <pc:docMk/>
            <pc:sldMk cId="2357909890" sldId="489"/>
            <ac:inkMk id="108" creationId="{BB5F392A-1A9F-FA0F-EDC8-99D6AF1E7965}"/>
          </ac:inkMkLst>
        </pc:inkChg>
        <pc:inkChg chg="add del mod">
          <ac:chgData name="Tim Cook" userId="d1c7cfb340f2c7ab" providerId="LiveId" clId="{C4F07370-0182-4635-ACE3-8C64B7937DEB}" dt="2023-04-18T23:45:24.757" v="234"/>
          <ac:inkMkLst>
            <pc:docMk/>
            <pc:sldMk cId="2357909890" sldId="489"/>
            <ac:inkMk id="109" creationId="{D6E523E1-D3AE-1CB3-9F5D-DA32FEDE48ED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111" creationId="{EF617CFB-B30B-9728-D3E5-C8F962682507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3" creationId="{83879254-1624-6EC5-3EED-C2AF45368579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4" creationId="{555EED79-1FDB-A1C0-AC30-6437DE2E9C1A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5" creationId="{26BE4A6F-A928-49FE-09EC-16CD320853C7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6" creationId="{6386425C-328A-46C5-67A4-D7295098F60C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7" creationId="{D5DECA94-970F-FFF4-D5F8-EAD6DC66D4A1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8" creationId="{A5772883-DB2A-981D-03E7-27C4FF8A3D3B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9" creationId="{C9ED478B-285A-6E18-27E6-1BDDFA5C5E7E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0" creationId="{BEB38813-F470-DEE4-E6CC-7E3A1A66D070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1" creationId="{2F597EE3-CC09-3388-8641-C5DD116F5CBD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3" creationId="{8FBC85DF-4A2B-6D33-8D4F-43C46B113C4E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4" creationId="{E00F3AC5-F6D2-2418-1697-46C9F6FD884B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5" creationId="{5F274D3D-CF60-B6CE-7DCF-8DE89C111FEB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6" creationId="{6C19BFE0-EF32-2D59-3F8A-1C1B21ABD053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7" creationId="{E68CA442-F204-F3EB-DBC1-132A85404760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8" creationId="{01E4EBC0-C8BE-4E76-76FB-A6789229238A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9" creationId="{05667B76-D7AD-874F-E95C-44BC7D2790EA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30" creationId="{691CE68D-452F-A427-F4C9-2C8F305EE25F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31" creationId="{ADD72CAF-57D9-F4F1-242A-D7EC9AA178D0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34" creationId="{B7C8E0DE-D114-B8EC-8D6E-99C7E2A5D40C}"/>
          </ac:inkMkLst>
        </pc:inkChg>
        <pc:inkChg chg="add mod">
          <ac:chgData name="Tim Cook" userId="d1c7cfb340f2c7ab" providerId="LiveId" clId="{C4F07370-0182-4635-ACE3-8C64B7937DEB}" dt="2023-04-18T23:45:48.204" v="273"/>
          <ac:inkMkLst>
            <pc:docMk/>
            <pc:sldMk cId="2357909890" sldId="489"/>
            <ac:inkMk id="135" creationId="{FF7BC84D-2A4F-C8C5-54D6-E832343147B2}"/>
          </ac:inkMkLst>
        </pc:inkChg>
        <pc:inkChg chg="add mod">
          <ac:chgData name="Tim Cook" userId="d1c7cfb340f2c7ab" providerId="LiveId" clId="{C4F07370-0182-4635-ACE3-8C64B7937DEB}" dt="2023-04-18T23:45:48.204" v="273"/>
          <ac:inkMkLst>
            <pc:docMk/>
            <pc:sldMk cId="2357909890" sldId="489"/>
            <ac:inkMk id="136" creationId="{2CE79DBD-3B9B-59E7-FAC4-7483EA6F2B12}"/>
          </ac:inkMkLst>
        </pc:inkChg>
        <pc:inkChg chg="add mod">
          <ac:chgData name="Tim Cook" userId="d1c7cfb340f2c7ab" providerId="LiveId" clId="{C4F07370-0182-4635-ACE3-8C64B7937DEB}" dt="2023-04-18T23:45:48.204" v="273"/>
          <ac:inkMkLst>
            <pc:docMk/>
            <pc:sldMk cId="2357909890" sldId="489"/>
            <ac:inkMk id="138" creationId="{6BFE88F9-DACD-6FB4-48EC-45352F29B241}"/>
          </ac:inkMkLst>
        </pc:inkChg>
        <pc:inkChg chg="add del mod">
          <ac:chgData name="Tim Cook" userId="d1c7cfb340f2c7ab" providerId="LiveId" clId="{C4F07370-0182-4635-ACE3-8C64B7937DEB}" dt="2023-04-18T23:45:48.204" v="273"/>
          <ac:inkMkLst>
            <pc:docMk/>
            <pc:sldMk cId="2357909890" sldId="489"/>
            <ac:inkMk id="140" creationId="{5D233EEB-2208-D0DE-E444-D7284FFC44A7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42" creationId="{3BAEEFC1-B9E0-E90C-6718-D9199E420679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43" creationId="{9CE423E8-2028-F0C9-702D-E95A159A1490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45" creationId="{89459D26-093D-0FB6-864B-C3753475968C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46" creationId="{59532D06-DAE3-3BF3-B907-81F4F1395411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47" creationId="{E9B4586E-44B1-CA4C-898F-9C9CEA2F6891}"/>
          </ac:inkMkLst>
        </pc:inkChg>
        <pc:inkChg chg="add del mod">
          <ac:chgData name="Tim Cook" userId="d1c7cfb340f2c7ab" providerId="LiveId" clId="{C4F07370-0182-4635-ACE3-8C64B7937DEB}" dt="2023-04-18T23:45:58.976" v="285"/>
          <ac:inkMkLst>
            <pc:docMk/>
            <pc:sldMk cId="2357909890" sldId="489"/>
            <ac:inkMk id="148" creationId="{440EC789-9AFD-79E0-EE26-5EEE3340237D}"/>
          </ac:inkMkLst>
        </pc:inkChg>
        <pc:inkChg chg="add del mod">
          <ac:chgData name="Tim Cook" userId="d1c7cfb340f2c7ab" providerId="LiveId" clId="{C4F07370-0182-4635-ACE3-8C64B7937DEB}" dt="2023-04-18T23:45:58.976" v="284"/>
          <ac:inkMkLst>
            <pc:docMk/>
            <pc:sldMk cId="2357909890" sldId="489"/>
            <ac:inkMk id="149" creationId="{0959B76A-307A-5FE0-F3C1-82544F4817C6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50" creationId="{FF215DE2-10AE-F558-5A29-C6063B077FCD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52" creationId="{1130A95B-B2D9-9E0E-AAA5-19E948BCEC41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53" creationId="{07F26CA3-F4EF-F0C4-70E5-C2FEF1A310CA}"/>
          </ac:inkMkLst>
        </pc:inkChg>
      </pc:sldChg>
      <pc:sldChg chg="addSp delSp modSp mod">
        <pc:chgData name="Tim Cook" userId="d1c7cfb340f2c7ab" providerId="LiveId" clId="{C4F07370-0182-4635-ACE3-8C64B7937DEB}" dt="2023-04-18T23:53:03.057" v="364" actId="1076"/>
        <pc:sldMkLst>
          <pc:docMk/>
          <pc:sldMk cId="1059289545" sldId="493"/>
        </pc:sldMkLst>
        <pc:grpChg chg="del mod">
          <ac:chgData name="Tim Cook" userId="d1c7cfb340f2c7ab" providerId="LiveId" clId="{C4F07370-0182-4635-ACE3-8C64B7937DEB}" dt="2023-04-18T23:49:44.207" v="330"/>
          <ac:grpSpMkLst>
            <pc:docMk/>
            <pc:sldMk cId="1059289545" sldId="493"/>
            <ac:grpSpMk id="60" creationId="{DEF460AD-E3A8-029D-1C66-3DD166AFEDA3}"/>
          </ac:grpSpMkLst>
        </pc:grpChg>
        <pc:grpChg chg="mod">
          <ac:chgData name="Tim Cook" userId="d1c7cfb340f2c7ab" providerId="LiveId" clId="{C4F07370-0182-4635-ACE3-8C64B7937DEB}" dt="2023-04-18T23:49:30.969" v="308"/>
          <ac:grpSpMkLst>
            <pc:docMk/>
            <pc:sldMk cId="1059289545" sldId="493"/>
            <ac:grpSpMk id="69" creationId="{65116F7F-631B-A382-265F-7E3EB944C137}"/>
          </ac:grpSpMkLst>
        </pc:grpChg>
        <pc:grpChg chg="mod">
          <ac:chgData name="Tim Cook" userId="d1c7cfb340f2c7ab" providerId="LiveId" clId="{C4F07370-0182-4635-ACE3-8C64B7937DEB}" dt="2023-04-18T23:49:33.433" v="312"/>
          <ac:grpSpMkLst>
            <pc:docMk/>
            <pc:sldMk cId="1059289545" sldId="493"/>
            <ac:grpSpMk id="73" creationId="{9C8DCA08-BCB4-74D9-CBD9-97691A585541}"/>
          </ac:grpSpMkLst>
        </pc:grpChg>
        <pc:grpChg chg="mod">
          <ac:chgData name="Tim Cook" userId="d1c7cfb340f2c7ab" providerId="LiveId" clId="{C4F07370-0182-4635-ACE3-8C64B7937DEB}" dt="2023-04-18T23:49:37.676" v="320"/>
          <ac:grpSpMkLst>
            <pc:docMk/>
            <pc:sldMk cId="1059289545" sldId="493"/>
            <ac:grpSpMk id="81" creationId="{D5B0675C-411D-F372-3707-8DBD46668C0E}"/>
          </ac:grpSpMkLst>
        </pc:grpChg>
        <pc:grpChg chg="mod">
          <ac:chgData name="Tim Cook" userId="d1c7cfb340f2c7ab" providerId="LiveId" clId="{C4F07370-0182-4635-ACE3-8C64B7937DEB}" dt="2023-04-18T23:49:40.580" v="324"/>
          <ac:grpSpMkLst>
            <pc:docMk/>
            <pc:sldMk cId="1059289545" sldId="493"/>
            <ac:grpSpMk id="85" creationId="{8F69DDEF-237E-96B0-F8A8-53FA84D159CA}"/>
          </ac:grpSpMkLst>
        </pc:grpChg>
        <pc:grpChg chg="del mod">
          <ac:chgData name="Tim Cook" userId="d1c7cfb340f2c7ab" providerId="LiveId" clId="{C4F07370-0182-4635-ACE3-8C64B7937DEB}" dt="2023-04-18T23:49:51.105" v="342"/>
          <ac:grpSpMkLst>
            <pc:docMk/>
            <pc:sldMk cId="1059289545" sldId="493"/>
            <ac:grpSpMk id="94" creationId="{2C081A03-B256-05D5-6577-B782FC8EA770}"/>
          </ac:grpSpMkLst>
        </pc:grpChg>
        <pc:grpChg chg="mod">
          <ac:chgData name="Tim Cook" userId="d1c7cfb340f2c7ab" providerId="LiveId" clId="{C4F07370-0182-4635-ACE3-8C64B7937DEB}" dt="2023-04-18T23:49:51.105" v="342"/>
          <ac:grpSpMkLst>
            <pc:docMk/>
            <pc:sldMk cId="1059289545" sldId="493"/>
            <ac:grpSpMk id="96" creationId="{B6DDA3B2-C277-EC8D-8576-14F9A3EFFAC4}"/>
          </ac:grpSpMkLst>
        </pc:grpChg>
        <pc:grpChg chg="mod">
          <ac:chgData name="Tim Cook" userId="d1c7cfb340f2c7ab" providerId="LiveId" clId="{C4F07370-0182-4635-ACE3-8C64B7937DEB}" dt="2023-04-18T23:50:01.228" v="347"/>
          <ac:grpSpMkLst>
            <pc:docMk/>
            <pc:sldMk cId="1059289545" sldId="493"/>
            <ac:grpSpMk id="100" creationId="{6C9F6ABA-CAF0-A8DF-BB35-DE91A4506FE9}"/>
          </ac:grpSpMkLst>
        </pc:grpChg>
        <pc:grpChg chg="del mod">
          <ac:chgData name="Tim Cook" userId="d1c7cfb340f2c7ab" providerId="LiveId" clId="{C4F07370-0182-4635-ACE3-8C64B7937DEB}" dt="2023-04-18T23:50:18.159" v="355"/>
          <ac:grpSpMkLst>
            <pc:docMk/>
            <pc:sldMk cId="1059289545" sldId="493"/>
            <ac:grpSpMk id="105" creationId="{73172DA7-6B83-584A-0533-C3BBB5AC2111}"/>
          </ac:grpSpMkLst>
        </pc:grpChg>
        <pc:grpChg chg="mod">
          <ac:chgData name="Tim Cook" userId="d1c7cfb340f2c7ab" providerId="LiveId" clId="{C4F07370-0182-4635-ACE3-8C64B7937DEB}" dt="2023-04-18T23:50:22.318" v="363"/>
          <ac:grpSpMkLst>
            <pc:docMk/>
            <pc:sldMk cId="1059289545" sldId="493"/>
            <ac:grpSpMk id="113" creationId="{4681FC39-30C6-DAFD-0400-0BA598483C99}"/>
          </ac:grpSpMkLst>
        </pc:grpChg>
        <pc:grpChg chg="mod">
          <ac:chgData name="Tim Cook" userId="d1c7cfb340f2c7ab" providerId="LiveId" clId="{C4F07370-0182-4635-ACE3-8C64B7937DEB}" dt="2023-04-18T23:50:22.318" v="363"/>
          <ac:grpSpMkLst>
            <pc:docMk/>
            <pc:sldMk cId="1059289545" sldId="493"/>
            <ac:grpSpMk id="114" creationId="{C9822745-73EF-03D3-69F2-4B1970DEEC69}"/>
          </ac:grpSpMkLst>
        </pc:grpChg>
        <pc:inkChg chg="add del mod">
          <ac:chgData name="Tim Cook" userId="d1c7cfb340f2c7ab" providerId="LiveId" clId="{C4F07370-0182-4635-ACE3-8C64B7937DEB}" dt="2023-04-18T23:49:44.207" v="331"/>
          <ac:inkMkLst>
            <pc:docMk/>
            <pc:sldMk cId="1059289545" sldId="493"/>
            <ac:inkMk id="53" creationId="{D301E75A-C5E1-20EE-8159-E1D55A871EB0}"/>
          </ac:inkMkLst>
        </pc:inkChg>
        <pc:inkChg chg="add del mod">
          <ac:chgData name="Tim Cook" userId="d1c7cfb340f2c7ab" providerId="LiveId" clId="{C4F07370-0182-4635-ACE3-8C64B7937DEB}" dt="2023-04-18T23:49:44.207" v="328"/>
          <ac:inkMkLst>
            <pc:docMk/>
            <pc:sldMk cId="1059289545" sldId="493"/>
            <ac:inkMk id="54" creationId="{D315949E-B9D5-84E5-C4BC-96305D1C42FE}"/>
          </ac:inkMkLst>
        </pc:inkChg>
        <pc:inkChg chg="add del mod">
          <ac:chgData name="Tim Cook" userId="d1c7cfb340f2c7ab" providerId="LiveId" clId="{C4F07370-0182-4635-ACE3-8C64B7937DEB}" dt="2023-04-18T23:49:44.207" v="326"/>
          <ac:inkMkLst>
            <pc:docMk/>
            <pc:sldMk cId="1059289545" sldId="493"/>
            <ac:inkMk id="55" creationId="{2A30E13D-8051-4837-2AF6-3B0697865253}"/>
          </ac:inkMkLst>
        </pc:inkChg>
        <pc:inkChg chg="add del mod">
          <ac:chgData name="Tim Cook" userId="d1c7cfb340f2c7ab" providerId="LiveId" clId="{C4F07370-0182-4635-ACE3-8C64B7937DEB}" dt="2023-04-18T23:49:44.207" v="329"/>
          <ac:inkMkLst>
            <pc:docMk/>
            <pc:sldMk cId="1059289545" sldId="493"/>
            <ac:inkMk id="56" creationId="{98732DB9-5758-91B5-8AAA-34E9FAEEE2DD}"/>
          </ac:inkMkLst>
        </pc:inkChg>
        <pc:inkChg chg="add del mod">
          <ac:chgData name="Tim Cook" userId="d1c7cfb340f2c7ab" providerId="LiveId" clId="{C4F07370-0182-4635-ACE3-8C64B7937DEB}" dt="2023-04-18T23:49:44.191" v="325"/>
          <ac:inkMkLst>
            <pc:docMk/>
            <pc:sldMk cId="1059289545" sldId="493"/>
            <ac:inkMk id="57" creationId="{540A3277-C90A-EB1B-CFBB-651ACC550D0B}"/>
          </ac:inkMkLst>
        </pc:inkChg>
        <pc:inkChg chg="add del mod">
          <ac:chgData name="Tim Cook" userId="d1c7cfb340f2c7ab" providerId="LiveId" clId="{C4F07370-0182-4635-ACE3-8C64B7937DEB}" dt="2023-04-18T23:49:44.207" v="327"/>
          <ac:inkMkLst>
            <pc:docMk/>
            <pc:sldMk cId="1059289545" sldId="493"/>
            <ac:inkMk id="58" creationId="{77730FB4-060D-C109-BD71-19F5E85BA26C}"/>
          </ac:inkMkLst>
        </pc:inkChg>
        <pc:inkChg chg="add del mod">
          <ac:chgData name="Tim Cook" userId="d1c7cfb340f2c7ab" providerId="LiveId" clId="{C4F07370-0182-4635-ACE3-8C64B7937DEB}" dt="2023-04-18T23:49:44.207" v="330"/>
          <ac:inkMkLst>
            <pc:docMk/>
            <pc:sldMk cId="1059289545" sldId="493"/>
            <ac:inkMk id="59" creationId="{3C994BB3-3934-90B1-D373-748E1913F1A1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61" creationId="{9D8E8D4F-EC9A-A5B5-6D77-0B04C9D3E04B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62" creationId="{268074C8-B77B-24DD-3705-BE142A94DA28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63" creationId="{A24BF535-295F-B3FB-3F3E-EDD8738639FD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64" creationId="{BCF71000-E748-04D5-DE87-10496BFBB1E9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65" creationId="{AD67DF00-BA4B-985C-8AED-92640C9D212B}"/>
          </ac:inkMkLst>
        </pc:inkChg>
        <pc:inkChg chg="add del">
          <ac:chgData name="Tim Cook" userId="d1c7cfb340f2c7ab" providerId="LiveId" clId="{C4F07370-0182-4635-ACE3-8C64B7937DEB}" dt="2023-04-18T23:49:30.680" v="305"/>
          <ac:inkMkLst>
            <pc:docMk/>
            <pc:sldMk cId="1059289545" sldId="493"/>
            <ac:inkMk id="66" creationId="{062E278F-98EF-5F40-2AEC-D79B39E3C596}"/>
          </ac:inkMkLst>
        </pc:inkChg>
        <pc:inkChg chg="add del">
          <ac:chgData name="Tim Cook" userId="d1c7cfb340f2c7ab" providerId="LiveId" clId="{C4F07370-0182-4635-ACE3-8C64B7937DEB}" dt="2023-04-18T23:49:30.680" v="307"/>
          <ac:inkMkLst>
            <pc:docMk/>
            <pc:sldMk cId="1059289545" sldId="493"/>
            <ac:inkMk id="67" creationId="{2EDAD4DC-BC50-6897-1FD9-5B26B872EFE6}"/>
          </ac:inkMkLst>
        </pc:inkChg>
        <pc:inkChg chg="add del">
          <ac:chgData name="Tim Cook" userId="d1c7cfb340f2c7ab" providerId="LiveId" clId="{C4F07370-0182-4635-ACE3-8C64B7937DEB}" dt="2023-04-18T23:49:30.680" v="306"/>
          <ac:inkMkLst>
            <pc:docMk/>
            <pc:sldMk cId="1059289545" sldId="493"/>
            <ac:inkMk id="68" creationId="{A0BC7029-8FA3-3D5B-C966-58A91A7D4EE3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70" creationId="{1E7A4AD2-64B6-3707-21B5-BF93705F9EE2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71" creationId="{68552A22-0740-AB06-42D5-E8D79D9FA63C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72" creationId="{5558B8B4-00DB-225D-274B-54F0F51C6B7A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74" creationId="{C0D95EC2-6D03-5BB1-4808-2B8C38CE789A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75" creationId="{BB005C99-3A72-06B8-7BC0-74D8A811EEE3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76" creationId="{7140A04B-6805-6D04-EBC1-C29A7D9C24D1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77" creationId="{749D2DE1-69A4-AD76-C4FD-AD3532972FA2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78" creationId="{845BA71F-238C-AC2C-8D54-DEC5B1EE9446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79" creationId="{94E33C28-ACAC-B236-A703-C82583DD6FBF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0" creationId="{B6FB2317-0C95-313D-1ABC-96A3E6B576AC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2" creationId="{98BE814F-5699-B284-665B-C96171994031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3" creationId="{95A3E1D9-9D56-03D3-23A9-523C8CC3690E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4" creationId="{E885EA42-385D-6213-FE36-0C165C4926BD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6" creationId="{73F97487-9C2B-81A7-D1F3-62317A311123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7" creationId="{DB5EA198-DEAE-6C59-B325-34388BEF1D75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8" creationId="{B97F6D17-1BB6-3C3A-5AE6-D37267E933CF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9" creationId="{2ECF1E0C-7FEE-70DB-8207-6F178414B42C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0" creationId="{BECCBF1D-BEBD-714F-0C5E-41861D62527E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1" creationId="{E8080B22-5D31-0659-FE68-0E328ACFCAFE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2" creationId="{D581D806-2F34-8BFA-7265-E118423159A8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3" creationId="{A0552B0C-3F3E-65EE-6CB3-E6009B22CAB1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5" creationId="{943E52D3-BE04-E89A-E1F9-8AD84FF766DB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7" creationId="{086A0C9C-1A45-22B8-E75D-FAD955FC7B58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8" creationId="{0B25F603-2590-27F7-B3A8-3030B4E131D8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9" creationId="{FDFA1473-70D6-E000-47B2-7AC07EE60CBF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101" creationId="{44EB15C1-5554-B545-1BD6-ACD9488C7E97}"/>
          </ac:inkMkLst>
        </pc:inkChg>
        <pc:inkChg chg="add mod">
          <ac:chgData name="Tim Cook" userId="d1c7cfb340f2c7ab" providerId="LiveId" clId="{C4F07370-0182-4635-ACE3-8C64B7937DEB}" dt="2023-04-18T23:50:18.159" v="355"/>
          <ac:inkMkLst>
            <pc:docMk/>
            <pc:sldMk cId="1059289545" sldId="493"/>
            <ac:inkMk id="102" creationId="{3912274E-3AFC-36BE-E6C5-847300E3CDB7}"/>
          </ac:inkMkLst>
        </pc:inkChg>
        <pc:inkChg chg="add del mod">
          <ac:chgData name="Tim Cook" userId="d1c7cfb340f2c7ab" providerId="LiveId" clId="{C4F07370-0182-4635-ACE3-8C64B7937DEB}" dt="2023-04-18T23:50:18.159" v="355"/>
          <ac:inkMkLst>
            <pc:docMk/>
            <pc:sldMk cId="1059289545" sldId="493"/>
            <ac:inkMk id="103" creationId="{B4C7A7E6-8E3B-3108-D75E-8D91546F8693}"/>
          </ac:inkMkLst>
        </pc:inkChg>
        <pc:inkChg chg="add del mod">
          <ac:chgData name="Tim Cook" userId="d1c7cfb340f2c7ab" providerId="LiveId" clId="{C4F07370-0182-4635-ACE3-8C64B7937DEB}" dt="2023-04-18T23:50:18.159" v="354"/>
          <ac:inkMkLst>
            <pc:docMk/>
            <pc:sldMk cId="1059289545" sldId="493"/>
            <ac:inkMk id="104" creationId="{C99F829B-3843-D7CA-F341-EAE19EA30C0F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06" creationId="{AF63356C-9829-6855-D7CD-20E812025597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07" creationId="{11C1BEF8-AA1D-E9B2-7E50-2022543A04F2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08" creationId="{96AC5A5C-D204-66C5-7399-8F15C416C344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09" creationId="{0003CFA0-522D-CF8B-93D0-92066FFB911D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10" creationId="{028670E1-4D88-2EE4-F114-A21B430276A6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11" creationId="{0E7DDC05-3901-75D1-8A3D-828174D526C2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12" creationId="{C67830AB-5102-7CEC-EFBC-DE774AE6B028}"/>
          </ac:inkMkLst>
        </pc:inkChg>
      </pc:sldChg>
    </pc:docChg>
  </pc:docChgLst>
  <pc:docChgLst>
    <pc:chgData name="Tim Cook" userId="d1c7cfb340f2c7ab" providerId="LiveId" clId="{EA2BB5FA-89BE-4FA6-A476-2C12EAFFC9E9}"/>
    <pc:docChg chg="undo custSel addSld delSld modSld sldOrd addSection delSection">
      <pc:chgData name="Tim Cook" userId="d1c7cfb340f2c7ab" providerId="LiveId" clId="{EA2BB5FA-89BE-4FA6-A476-2C12EAFFC9E9}" dt="2023-03-11T04:18:34.592" v="831" actId="20577"/>
      <pc:docMkLst>
        <pc:docMk/>
      </pc:docMkLst>
      <pc:sldChg chg="modSp mod">
        <pc:chgData name="Tim Cook" userId="d1c7cfb340f2c7ab" providerId="LiveId" clId="{EA2BB5FA-89BE-4FA6-A476-2C12EAFFC9E9}" dt="2023-03-11T03:15:50.730" v="156" actId="1076"/>
        <pc:sldMkLst>
          <pc:docMk/>
          <pc:sldMk cId="72713086" sldId="315"/>
        </pc:sldMkLst>
        <pc:spChg chg="mod">
          <ac:chgData name="Tim Cook" userId="d1c7cfb340f2c7ab" providerId="LiveId" clId="{EA2BB5FA-89BE-4FA6-A476-2C12EAFFC9E9}" dt="2023-03-11T03:15:50.730" v="15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A2BB5FA-89BE-4FA6-A476-2C12EAFFC9E9}" dt="2023-03-11T03:08:18.055" v="142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EA2BB5FA-89BE-4FA6-A476-2C12EAFFC9E9}" dt="2023-03-11T03:08:19.881" v="143" actId="47"/>
        <pc:sldMkLst>
          <pc:docMk/>
          <pc:sldMk cId="3370058257" sldId="420"/>
        </pc:sldMkLst>
      </pc:sldChg>
      <pc:sldChg chg="del">
        <pc:chgData name="Tim Cook" userId="d1c7cfb340f2c7ab" providerId="LiveId" clId="{EA2BB5FA-89BE-4FA6-A476-2C12EAFFC9E9}" dt="2023-03-11T03:08:20.342" v="144" actId="47"/>
        <pc:sldMkLst>
          <pc:docMk/>
          <pc:sldMk cId="4024316565" sldId="421"/>
        </pc:sldMkLst>
      </pc:sldChg>
      <pc:sldChg chg="del">
        <pc:chgData name="Tim Cook" userId="d1c7cfb340f2c7ab" providerId="LiveId" clId="{EA2BB5FA-89BE-4FA6-A476-2C12EAFFC9E9}" dt="2023-03-11T03:08:20.516" v="145" actId="47"/>
        <pc:sldMkLst>
          <pc:docMk/>
          <pc:sldMk cId="1776208329" sldId="422"/>
        </pc:sldMkLst>
      </pc:sldChg>
      <pc:sldChg chg="del">
        <pc:chgData name="Tim Cook" userId="d1c7cfb340f2c7ab" providerId="LiveId" clId="{EA2BB5FA-89BE-4FA6-A476-2C12EAFFC9E9}" dt="2023-03-11T03:08:20.728" v="146" actId="47"/>
        <pc:sldMkLst>
          <pc:docMk/>
          <pc:sldMk cId="237906736" sldId="423"/>
        </pc:sldMkLst>
      </pc:sldChg>
      <pc:sldChg chg="del">
        <pc:chgData name="Tim Cook" userId="d1c7cfb340f2c7ab" providerId="LiveId" clId="{EA2BB5FA-89BE-4FA6-A476-2C12EAFFC9E9}" dt="2023-03-11T03:08:20.928" v="147" actId="47"/>
        <pc:sldMkLst>
          <pc:docMk/>
          <pc:sldMk cId="3234735896" sldId="424"/>
        </pc:sldMkLst>
      </pc:sldChg>
      <pc:sldChg chg="del">
        <pc:chgData name="Tim Cook" userId="d1c7cfb340f2c7ab" providerId="LiveId" clId="{EA2BB5FA-89BE-4FA6-A476-2C12EAFFC9E9}" dt="2023-03-11T03:08:21.280" v="149" actId="47"/>
        <pc:sldMkLst>
          <pc:docMk/>
          <pc:sldMk cId="2086752535" sldId="425"/>
        </pc:sldMkLst>
      </pc:sldChg>
      <pc:sldChg chg="del">
        <pc:chgData name="Tim Cook" userId="d1c7cfb340f2c7ab" providerId="LiveId" clId="{EA2BB5FA-89BE-4FA6-A476-2C12EAFFC9E9}" dt="2023-03-11T03:08:21.122" v="148" actId="47"/>
        <pc:sldMkLst>
          <pc:docMk/>
          <pc:sldMk cId="173392328" sldId="426"/>
        </pc:sldMkLst>
      </pc:sldChg>
      <pc:sldChg chg="del">
        <pc:chgData name="Tim Cook" userId="d1c7cfb340f2c7ab" providerId="LiveId" clId="{EA2BB5FA-89BE-4FA6-A476-2C12EAFFC9E9}" dt="2023-03-11T03:29:38.838" v="299" actId="47"/>
        <pc:sldMkLst>
          <pc:docMk/>
          <pc:sldMk cId="199225765" sldId="427"/>
        </pc:sldMkLst>
      </pc:sldChg>
      <pc:sldChg chg="del">
        <pc:chgData name="Tim Cook" userId="d1c7cfb340f2c7ab" providerId="LiveId" clId="{EA2BB5FA-89BE-4FA6-A476-2C12EAFFC9E9}" dt="2023-03-11T03:08:21.482" v="150" actId="47"/>
        <pc:sldMkLst>
          <pc:docMk/>
          <pc:sldMk cId="2482337855" sldId="428"/>
        </pc:sldMkLst>
      </pc:sldChg>
      <pc:sldChg chg="del">
        <pc:chgData name="Tim Cook" userId="d1c7cfb340f2c7ab" providerId="LiveId" clId="{EA2BB5FA-89BE-4FA6-A476-2C12EAFFC9E9}" dt="2023-03-11T03:29:38.197" v="298" actId="47"/>
        <pc:sldMkLst>
          <pc:docMk/>
          <pc:sldMk cId="1282161413" sldId="429"/>
        </pc:sldMkLst>
      </pc:sldChg>
      <pc:sldChg chg="del">
        <pc:chgData name="Tim Cook" userId="d1c7cfb340f2c7ab" providerId="LiveId" clId="{EA2BB5FA-89BE-4FA6-A476-2C12EAFFC9E9}" dt="2023-03-11T03:29:37.791" v="297" actId="47"/>
        <pc:sldMkLst>
          <pc:docMk/>
          <pc:sldMk cId="2904122431" sldId="430"/>
        </pc:sldMkLst>
      </pc:sldChg>
      <pc:sldChg chg="delSp modSp new mod">
        <pc:chgData name="Tim Cook" userId="d1c7cfb340f2c7ab" providerId="LiveId" clId="{EA2BB5FA-89BE-4FA6-A476-2C12EAFFC9E9}" dt="2023-03-11T03:28:55.554" v="218" actId="478"/>
        <pc:sldMkLst>
          <pc:docMk/>
          <pc:sldMk cId="354771150" sldId="431"/>
        </pc:sldMkLst>
        <pc:spChg chg="mod">
          <ac:chgData name="Tim Cook" userId="d1c7cfb340f2c7ab" providerId="LiveId" clId="{EA2BB5FA-89BE-4FA6-A476-2C12EAFFC9E9}" dt="2023-03-11T03:28:52.428" v="217" actId="20577"/>
          <ac:spMkLst>
            <pc:docMk/>
            <pc:sldMk cId="354771150" sldId="431"/>
            <ac:spMk id="2" creationId="{6349047B-6E4D-60DB-249F-71E961477032}"/>
          </ac:spMkLst>
        </pc:spChg>
        <pc:spChg chg="del">
          <ac:chgData name="Tim Cook" userId="d1c7cfb340f2c7ab" providerId="LiveId" clId="{EA2BB5FA-89BE-4FA6-A476-2C12EAFFC9E9}" dt="2023-03-11T03:28:55.554" v="218" actId="478"/>
          <ac:spMkLst>
            <pc:docMk/>
            <pc:sldMk cId="354771150" sldId="431"/>
            <ac:spMk id="3" creationId="{922CF7C4-7CA3-2EF0-CBA3-B95302BEF833}"/>
          </ac:spMkLst>
        </pc:spChg>
      </pc:sldChg>
      <pc:sldChg chg="addSp delSp modSp new mod">
        <pc:chgData name="Tim Cook" userId="d1c7cfb340f2c7ab" providerId="LiveId" clId="{EA2BB5FA-89BE-4FA6-A476-2C12EAFFC9E9}" dt="2023-03-11T04:17:20.976" v="783" actId="20577"/>
        <pc:sldMkLst>
          <pc:docMk/>
          <pc:sldMk cId="1337854187" sldId="432"/>
        </pc:sldMkLst>
        <pc:spChg chg="mod">
          <ac:chgData name="Tim Cook" userId="d1c7cfb340f2c7ab" providerId="LiveId" clId="{EA2BB5FA-89BE-4FA6-A476-2C12EAFFC9E9}" dt="2023-03-11T03:29:02.819" v="244" actId="20577"/>
          <ac:spMkLst>
            <pc:docMk/>
            <pc:sldMk cId="1337854187" sldId="432"/>
            <ac:spMk id="2" creationId="{7A43056F-1593-FF6D-D5D5-4EA888953D28}"/>
          </ac:spMkLst>
        </pc:spChg>
        <pc:spChg chg="del">
          <ac:chgData name="Tim Cook" userId="d1c7cfb340f2c7ab" providerId="LiveId" clId="{EA2BB5FA-89BE-4FA6-A476-2C12EAFFC9E9}" dt="2023-03-11T03:29:44.491" v="300" actId="478"/>
          <ac:spMkLst>
            <pc:docMk/>
            <pc:sldMk cId="1337854187" sldId="432"/>
            <ac:spMk id="3" creationId="{A5A63433-4B5A-6ABA-58E1-ABD1C7718494}"/>
          </ac:spMkLst>
        </pc:spChg>
        <pc:spChg chg="add mod">
          <ac:chgData name="Tim Cook" userId="d1c7cfb340f2c7ab" providerId="LiveId" clId="{EA2BB5FA-89BE-4FA6-A476-2C12EAFFC9E9}" dt="2023-03-11T04:17:20.976" v="783" actId="20577"/>
          <ac:spMkLst>
            <pc:docMk/>
            <pc:sldMk cId="1337854187" sldId="432"/>
            <ac:spMk id="4" creationId="{710976D8-AA1A-D6CD-02D1-58DB1EA98FDE}"/>
          </ac:spMkLst>
        </pc:spChg>
        <pc:picChg chg="add del mod">
          <ac:chgData name="Tim Cook" userId="d1c7cfb340f2c7ab" providerId="LiveId" clId="{EA2BB5FA-89BE-4FA6-A476-2C12EAFFC9E9}" dt="2023-03-11T03:30:57.047" v="307" actId="21"/>
          <ac:picMkLst>
            <pc:docMk/>
            <pc:sldMk cId="1337854187" sldId="432"/>
            <ac:picMk id="1026" creationId="{056CE647-24C6-56C0-D11A-198A33746789}"/>
          </ac:picMkLst>
        </pc:picChg>
      </pc:sldChg>
      <pc:sldChg chg="addSp delSp modSp new mod ord">
        <pc:chgData name="Tim Cook" userId="d1c7cfb340f2c7ab" providerId="LiveId" clId="{EA2BB5FA-89BE-4FA6-A476-2C12EAFFC9E9}" dt="2023-03-11T03:40:07.700" v="459" actId="20577"/>
        <pc:sldMkLst>
          <pc:docMk/>
          <pc:sldMk cId="2996622978" sldId="433"/>
        </pc:sldMkLst>
        <pc:spChg chg="mod">
          <ac:chgData name="Tim Cook" userId="d1c7cfb340f2c7ab" providerId="LiveId" clId="{EA2BB5FA-89BE-4FA6-A476-2C12EAFFC9E9}" dt="2023-03-11T03:40:07.700" v="459" actId="20577"/>
          <ac:spMkLst>
            <pc:docMk/>
            <pc:sldMk cId="2996622978" sldId="433"/>
            <ac:spMk id="2" creationId="{5D350770-DF78-43F4-2AF1-18606849320F}"/>
          </ac:spMkLst>
        </pc:spChg>
        <pc:spChg chg="del">
          <ac:chgData name="Tim Cook" userId="d1c7cfb340f2c7ab" providerId="LiveId" clId="{EA2BB5FA-89BE-4FA6-A476-2C12EAFFC9E9}" dt="2023-03-11T03:29:54.244" v="301" actId="478"/>
          <ac:spMkLst>
            <pc:docMk/>
            <pc:sldMk cId="2996622978" sldId="433"/>
            <ac:spMk id="3" creationId="{0C01DA1B-7026-5281-DA70-AEA4CDFB87CF}"/>
          </ac:spMkLst>
        </pc:spChg>
        <pc:picChg chg="add mod">
          <ac:chgData name="Tim Cook" userId="d1c7cfb340f2c7ab" providerId="LiveId" clId="{EA2BB5FA-89BE-4FA6-A476-2C12EAFFC9E9}" dt="2023-03-11T03:37:16.254" v="310" actId="1076"/>
          <ac:picMkLst>
            <pc:docMk/>
            <pc:sldMk cId="2996622978" sldId="433"/>
            <ac:picMk id="4" creationId="{A2004730-797E-85D9-7497-3DEE1C55B285}"/>
          </ac:picMkLst>
        </pc:picChg>
      </pc:sldChg>
      <pc:sldChg chg="delSp modSp new mod">
        <pc:chgData name="Tim Cook" userId="d1c7cfb340f2c7ab" providerId="LiveId" clId="{EA2BB5FA-89BE-4FA6-A476-2C12EAFFC9E9}" dt="2023-03-11T03:39:53.763" v="402" actId="20577"/>
        <pc:sldMkLst>
          <pc:docMk/>
          <pc:sldMk cId="1455326672" sldId="434"/>
        </pc:sldMkLst>
        <pc:spChg chg="mod">
          <ac:chgData name="Tim Cook" userId="d1c7cfb340f2c7ab" providerId="LiveId" clId="{EA2BB5FA-89BE-4FA6-A476-2C12EAFFC9E9}" dt="2023-03-11T03:39:53.763" v="402" actId="20577"/>
          <ac:spMkLst>
            <pc:docMk/>
            <pc:sldMk cId="1455326672" sldId="434"/>
            <ac:spMk id="2" creationId="{A1CF4424-E5C8-06E8-8BE8-2BF52FED56BC}"/>
          </ac:spMkLst>
        </pc:spChg>
        <pc:spChg chg="del">
          <ac:chgData name="Tim Cook" userId="d1c7cfb340f2c7ab" providerId="LiveId" clId="{EA2BB5FA-89BE-4FA6-A476-2C12EAFFC9E9}" dt="2023-03-11T03:30:07.388" v="304" actId="478"/>
          <ac:spMkLst>
            <pc:docMk/>
            <pc:sldMk cId="1455326672" sldId="434"/>
            <ac:spMk id="3" creationId="{E1A955F5-A917-3BD7-423D-EE382193424A}"/>
          </ac:spMkLst>
        </pc:spChg>
      </pc:sldChg>
      <pc:sldChg chg="delSp modSp new mod ord">
        <pc:chgData name="Tim Cook" userId="d1c7cfb340f2c7ab" providerId="LiveId" clId="{EA2BB5FA-89BE-4FA6-A476-2C12EAFFC9E9}" dt="2023-03-11T03:42:56.146" v="581" actId="478"/>
        <pc:sldMkLst>
          <pc:docMk/>
          <pc:sldMk cId="2740143765" sldId="435"/>
        </pc:sldMkLst>
        <pc:spChg chg="mod">
          <ac:chgData name="Tim Cook" userId="d1c7cfb340f2c7ab" providerId="LiveId" clId="{EA2BB5FA-89BE-4FA6-A476-2C12EAFFC9E9}" dt="2023-03-11T03:38:02.867" v="353" actId="20577"/>
          <ac:spMkLst>
            <pc:docMk/>
            <pc:sldMk cId="2740143765" sldId="435"/>
            <ac:spMk id="2" creationId="{16DC11B2-70CF-8DFE-14CB-249437EC067B}"/>
          </ac:spMkLst>
        </pc:spChg>
        <pc:spChg chg="del">
          <ac:chgData name="Tim Cook" userId="d1c7cfb340f2c7ab" providerId="LiveId" clId="{EA2BB5FA-89BE-4FA6-A476-2C12EAFFC9E9}" dt="2023-03-11T03:42:56.146" v="581" actId="478"/>
          <ac:spMkLst>
            <pc:docMk/>
            <pc:sldMk cId="2740143765" sldId="435"/>
            <ac:spMk id="3" creationId="{A929CDA3-D8C9-4B44-3ED2-F14E60E90D82}"/>
          </ac:spMkLst>
        </pc:spChg>
      </pc:sldChg>
      <pc:sldChg chg="addSp delSp modSp new mod">
        <pc:chgData name="Tim Cook" userId="d1c7cfb340f2c7ab" providerId="LiveId" clId="{EA2BB5FA-89BE-4FA6-A476-2C12EAFFC9E9}" dt="2023-03-11T04:18:34.592" v="831" actId="20577"/>
        <pc:sldMkLst>
          <pc:docMk/>
          <pc:sldMk cId="1571090484" sldId="436"/>
        </pc:sldMkLst>
        <pc:spChg chg="mod">
          <ac:chgData name="Tim Cook" userId="d1c7cfb340f2c7ab" providerId="LiveId" clId="{EA2BB5FA-89BE-4FA6-A476-2C12EAFFC9E9}" dt="2023-03-11T03:40:47.986" v="479" actId="20577"/>
          <ac:spMkLst>
            <pc:docMk/>
            <pc:sldMk cId="1571090484" sldId="436"/>
            <ac:spMk id="2" creationId="{D8545EF1-27F2-1160-9A3E-1167E7C47F75}"/>
          </ac:spMkLst>
        </pc:spChg>
        <pc:spChg chg="del">
          <ac:chgData name="Tim Cook" userId="d1c7cfb340f2c7ab" providerId="LiveId" clId="{EA2BB5FA-89BE-4FA6-A476-2C12EAFFC9E9}" dt="2023-03-11T03:42:52.955" v="580" actId="478"/>
          <ac:spMkLst>
            <pc:docMk/>
            <pc:sldMk cId="1571090484" sldId="436"/>
            <ac:spMk id="3" creationId="{1C8B4710-829B-362B-4E62-CE363CE72400}"/>
          </ac:spMkLst>
        </pc:spChg>
        <pc:spChg chg="add mod">
          <ac:chgData name="Tim Cook" userId="d1c7cfb340f2c7ab" providerId="LiveId" clId="{EA2BB5FA-89BE-4FA6-A476-2C12EAFFC9E9}" dt="2023-03-11T04:18:34.592" v="831" actId="20577"/>
          <ac:spMkLst>
            <pc:docMk/>
            <pc:sldMk cId="1571090484" sldId="436"/>
            <ac:spMk id="4" creationId="{5498B05E-F2AC-4649-9040-27641E7C911B}"/>
          </ac:spMkLst>
        </pc:spChg>
      </pc:sldChg>
      <pc:sldChg chg="delSp modSp new mod">
        <pc:chgData name="Tim Cook" userId="d1c7cfb340f2c7ab" providerId="LiveId" clId="{EA2BB5FA-89BE-4FA6-A476-2C12EAFFC9E9}" dt="2023-03-11T03:42:49.923" v="579" actId="478"/>
        <pc:sldMkLst>
          <pc:docMk/>
          <pc:sldMk cId="444824195" sldId="437"/>
        </pc:sldMkLst>
        <pc:spChg chg="mod">
          <ac:chgData name="Tim Cook" userId="d1c7cfb340f2c7ab" providerId="LiveId" clId="{EA2BB5FA-89BE-4FA6-A476-2C12EAFFC9E9}" dt="2023-03-11T03:42:45.722" v="577" actId="20577"/>
          <ac:spMkLst>
            <pc:docMk/>
            <pc:sldMk cId="444824195" sldId="437"/>
            <ac:spMk id="2" creationId="{D4F2F93F-18AA-C6D8-4B9D-95CE404FDCAF}"/>
          </ac:spMkLst>
        </pc:spChg>
        <pc:spChg chg="del mod">
          <ac:chgData name="Tim Cook" userId="d1c7cfb340f2c7ab" providerId="LiveId" clId="{EA2BB5FA-89BE-4FA6-A476-2C12EAFFC9E9}" dt="2023-03-11T03:42:49.923" v="579" actId="478"/>
          <ac:spMkLst>
            <pc:docMk/>
            <pc:sldMk cId="444824195" sldId="437"/>
            <ac:spMk id="3" creationId="{3C1941EA-D92D-6AB1-C11E-9B77ED25F09D}"/>
          </ac:spMkLst>
        </pc:spChg>
      </pc:sldChg>
    </pc:docChg>
  </pc:docChgLst>
  <pc:docChgLst>
    <pc:chgData name="Tim Cook" userId="d1c7cfb340f2c7ab" providerId="LiveId" clId="{1EB77694-6445-4DE9-A5F4-686736D62364}"/>
    <pc:docChg chg="undo custSel addSld delSld modSld">
      <pc:chgData name="Tim Cook" userId="d1c7cfb340f2c7ab" providerId="LiveId" clId="{1EB77694-6445-4DE9-A5F4-686736D62364}" dt="2023-02-27T01:28:12.942" v="399" actId="1076"/>
      <pc:docMkLst>
        <pc:docMk/>
      </pc:docMkLst>
      <pc:sldChg chg="modSp mod">
        <pc:chgData name="Tim Cook" userId="d1c7cfb340f2c7ab" providerId="LiveId" clId="{1EB77694-6445-4DE9-A5F4-686736D62364}" dt="2023-02-27T00:17:44.725" v="107" actId="20577"/>
        <pc:sldMkLst>
          <pc:docMk/>
          <pc:sldMk cId="72713086" sldId="315"/>
        </pc:sldMkLst>
        <pc:spChg chg="mod">
          <ac:chgData name="Tim Cook" userId="d1c7cfb340f2c7ab" providerId="LiveId" clId="{1EB77694-6445-4DE9-A5F4-686736D62364}" dt="2023-02-27T00:17:42.409" v="105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EB77694-6445-4DE9-A5F4-686736D62364}" dt="2023-02-27T00:17:44.725" v="107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EB77694-6445-4DE9-A5F4-686736D62364}" dt="2023-02-27T00:17:48.490" v="108" actId="47"/>
        <pc:sldMkLst>
          <pc:docMk/>
          <pc:sldMk cId="865509786" sldId="407"/>
        </pc:sldMkLst>
      </pc:sldChg>
      <pc:sldChg chg="del">
        <pc:chgData name="Tim Cook" userId="d1c7cfb340f2c7ab" providerId="LiveId" clId="{1EB77694-6445-4DE9-A5F4-686736D62364}" dt="2023-02-27T00:17:48.721" v="109" actId="47"/>
        <pc:sldMkLst>
          <pc:docMk/>
          <pc:sldMk cId="895363669" sldId="408"/>
        </pc:sldMkLst>
      </pc:sldChg>
      <pc:sldChg chg="del">
        <pc:chgData name="Tim Cook" userId="d1c7cfb340f2c7ab" providerId="LiveId" clId="{1EB77694-6445-4DE9-A5F4-686736D62364}" dt="2023-02-27T00:17:49.477" v="111" actId="47"/>
        <pc:sldMkLst>
          <pc:docMk/>
          <pc:sldMk cId="889531743" sldId="409"/>
        </pc:sldMkLst>
      </pc:sldChg>
      <pc:sldChg chg="del">
        <pc:chgData name="Tim Cook" userId="d1c7cfb340f2c7ab" providerId="LiveId" clId="{1EB77694-6445-4DE9-A5F4-686736D62364}" dt="2023-02-27T00:17:49.896" v="112" actId="47"/>
        <pc:sldMkLst>
          <pc:docMk/>
          <pc:sldMk cId="177282498" sldId="410"/>
        </pc:sldMkLst>
      </pc:sldChg>
      <pc:sldChg chg="delSp add del mod">
        <pc:chgData name="Tim Cook" userId="d1c7cfb340f2c7ab" providerId="LiveId" clId="{1EB77694-6445-4DE9-A5F4-686736D62364}" dt="2023-02-27T00:50:43.866" v="393" actId="2696"/>
        <pc:sldMkLst>
          <pc:docMk/>
          <pc:sldMk cId="2564593913" sldId="411"/>
        </pc:sldMkLst>
        <pc:spChg chg="del">
          <ac:chgData name="Tim Cook" userId="d1c7cfb340f2c7ab" providerId="LiveId" clId="{1EB77694-6445-4DE9-A5F4-686736D62364}" dt="2023-02-27T00:48:59.631" v="390" actId="21"/>
          <ac:spMkLst>
            <pc:docMk/>
            <pc:sldMk cId="2564593913" sldId="411"/>
            <ac:spMk id="197" creationId="{5D5FC85C-2093-606A-73E5-F82DAEB9B037}"/>
          </ac:spMkLst>
        </pc:spChg>
      </pc:sldChg>
      <pc:sldChg chg="del">
        <pc:chgData name="Tim Cook" userId="d1c7cfb340f2c7ab" providerId="LiveId" clId="{1EB77694-6445-4DE9-A5F4-686736D62364}" dt="2023-02-27T00:17:51.279" v="114" actId="47"/>
        <pc:sldMkLst>
          <pc:docMk/>
          <pc:sldMk cId="2281531043" sldId="412"/>
        </pc:sldMkLst>
      </pc:sldChg>
      <pc:sldChg chg="del">
        <pc:chgData name="Tim Cook" userId="d1c7cfb340f2c7ab" providerId="LiveId" clId="{1EB77694-6445-4DE9-A5F4-686736D62364}" dt="2023-02-27T00:17:48.972" v="110" actId="47"/>
        <pc:sldMkLst>
          <pc:docMk/>
          <pc:sldMk cId="2639533162" sldId="416"/>
        </pc:sldMkLst>
      </pc:sldChg>
      <pc:sldChg chg="delSp modSp new mod">
        <pc:chgData name="Tim Cook" userId="d1c7cfb340f2c7ab" providerId="LiveId" clId="{1EB77694-6445-4DE9-A5F4-686736D62364}" dt="2023-02-27T00:44:21.257" v="384" actId="1076"/>
        <pc:sldMkLst>
          <pc:docMk/>
          <pc:sldMk cId="3666936017" sldId="416"/>
        </pc:sldMkLst>
        <pc:spChg chg="mod">
          <ac:chgData name="Tim Cook" userId="d1c7cfb340f2c7ab" providerId="LiveId" clId="{1EB77694-6445-4DE9-A5F4-686736D62364}" dt="2023-02-27T00:19:23.596" v="200" actId="20577"/>
          <ac:spMkLst>
            <pc:docMk/>
            <pc:sldMk cId="3666936017" sldId="416"/>
            <ac:spMk id="2" creationId="{361D8744-45FF-168C-695E-818306766237}"/>
          </ac:spMkLst>
        </pc:spChg>
        <pc:spChg chg="del">
          <ac:chgData name="Tim Cook" userId="d1c7cfb340f2c7ab" providerId="LiveId" clId="{1EB77694-6445-4DE9-A5F4-686736D62364}" dt="2023-02-27T00:25:04.836" v="345" actId="478"/>
          <ac:spMkLst>
            <pc:docMk/>
            <pc:sldMk cId="3666936017" sldId="416"/>
            <ac:spMk id="3" creationId="{5F2BEA9E-7595-1BE6-F06E-4C3D0FFF291D}"/>
          </ac:spMkLst>
        </pc:s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6" creationId="{7598876D-E2B5-FD19-6CA4-CBB06D8B4E14}"/>
          </ac:grpSpMkLst>
        </pc:grp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4" creationId="{410DD397-3FAE-FC81-12CA-73BEDF48CFA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29" creationId="{2EF4ED16-EEF8-666F-828B-574B4EF6950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31" creationId="{16E4D81B-C409-9B01-7EB4-E9BB51892A3D}"/>
          </ac:inkMkLst>
        </pc:inkChg>
      </pc:sldChg>
      <pc:sldChg chg="delSp modSp new mod">
        <pc:chgData name="Tim Cook" userId="d1c7cfb340f2c7ab" providerId="LiveId" clId="{1EB77694-6445-4DE9-A5F4-686736D62364}" dt="2023-02-27T00:49:58.574" v="392" actId="1076"/>
        <pc:sldMkLst>
          <pc:docMk/>
          <pc:sldMk cId="3752983916" sldId="417"/>
        </pc:sldMkLst>
        <pc:spChg chg="mod">
          <ac:chgData name="Tim Cook" userId="d1c7cfb340f2c7ab" providerId="LiveId" clId="{1EB77694-6445-4DE9-A5F4-686736D62364}" dt="2023-02-27T00:49:58.574" v="392" actId="1076"/>
          <ac:spMkLst>
            <pc:docMk/>
            <pc:sldMk cId="3752983916" sldId="417"/>
            <ac:spMk id="2" creationId="{E160769A-A51E-090F-9000-01342E74E551}"/>
          </ac:spMkLst>
        </pc:spChg>
        <pc:spChg chg="del">
          <ac:chgData name="Tim Cook" userId="d1c7cfb340f2c7ab" providerId="LiveId" clId="{1EB77694-6445-4DE9-A5F4-686736D62364}" dt="2023-02-27T00:18:59.700" v="174" actId="478"/>
          <ac:spMkLst>
            <pc:docMk/>
            <pc:sldMk cId="3752983916" sldId="417"/>
            <ac:spMk id="3" creationId="{CE7DF9F7-53C7-1DF0-EDF8-BDB5D71B7A21}"/>
          </ac:spMkLst>
        </pc:spChg>
      </pc:sldChg>
      <pc:sldChg chg="delSp modSp new mod">
        <pc:chgData name="Tim Cook" userId="d1c7cfb340f2c7ab" providerId="LiveId" clId="{1EB77694-6445-4DE9-A5F4-686736D62364}" dt="2023-02-27T00:23:18.316" v="282" actId="478"/>
        <pc:sldMkLst>
          <pc:docMk/>
          <pc:sldMk cId="1686455727" sldId="418"/>
        </pc:sldMkLst>
        <pc:spChg chg="mod">
          <ac:chgData name="Tim Cook" userId="d1c7cfb340f2c7ab" providerId="LiveId" clId="{1EB77694-6445-4DE9-A5F4-686736D62364}" dt="2023-02-27T00:19:45.268" v="281" actId="20577"/>
          <ac:spMkLst>
            <pc:docMk/>
            <pc:sldMk cId="1686455727" sldId="418"/>
            <ac:spMk id="2" creationId="{FE940D45-C8EE-F041-8B0A-1BDEF83D3DB8}"/>
          </ac:spMkLst>
        </pc:spChg>
        <pc:spChg chg="del">
          <ac:chgData name="Tim Cook" userId="d1c7cfb340f2c7ab" providerId="LiveId" clId="{1EB77694-6445-4DE9-A5F4-686736D62364}" dt="2023-02-27T00:23:18.316" v="282" actId="478"/>
          <ac:spMkLst>
            <pc:docMk/>
            <pc:sldMk cId="1686455727" sldId="418"/>
            <ac:spMk id="3" creationId="{44612595-8B22-081B-85FC-692F8607981E}"/>
          </ac:spMkLst>
        </pc:spChg>
      </pc:sldChg>
      <pc:sldChg chg="delSp modSp new mod">
        <pc:chgData name="Tim Cook" userId="d1c7cfb340f2c7ab" providerId="LiveId" clId="{1EB77694-6445-4DE9-A5F4-686736D62364}" dt="2023-02-27T01:28:12.942" v="399" actId="1076"/>
        <pc:sldMkLst>
          <pc:docMk/>
          <pc:sldMk cId="1665388161" sldId="419"/>
        </pc:sldMkLst>
        <pc:spChg chg="mod">
          <ac:chgData name="Tim Cook" userId="d1c7cfb340f2c7ab" providerId="LiveId" clId="{1EB77694-6445-4DE9-A5F4-686736D62364}" dt="2023-02-27T00:33:02.285" v="350" actId="20577"/>
          <ac:spMkLst>
            <pc:docMk/>
            <pc:sldMk cId="1665388161" sldId="419"/>
            <ac:spMk id="2" creationId="{E0F7C5A7-A1C6-4FA0-E731-2DB65AE91921}"/>
          </ac:spMkLst>
        </pc:spChg>
        <pc:spChg chg="del">
          <ac:chgData name="Tim Cook" userId="d1c7cfb340f2c7ab" providerId="LiveId" clId="{1EB77694-6445-4DE9-A5F4-686736D62364}" dt="2023-02-27T00:29:33.268" v="346" actId="478"/>
          <ac:spMkLst>
            <pc:docMk/>
            <pc:sldMk cId="1665388161" sldId="419"/>
            <ac:spMk id="3" creationId="{FD1B1714-2621-0608-6783-3E33B272C379}"/>
          </ac:spMkLst>
        </pc:s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13" creationId="{4632086B-616D-5B2D-2216-32895FC7BF5A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62" creationId="{3FC3F31E-D6CE-00A3-7D91-F250E5FD6014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71" creationId="{D7D5A5DE-3A8E-A803-12C3-5C6594A6B501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1" creationId="{7F5ABC99-6B6B-1C3E-5EF3-3AC2E14A6FFB}"/>
          </ac:grpSpMkLst>
        </pc:grp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14" creationId="{988B946D-5D01-050B-8D29-CA5D8D6B5A2B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63" creationId="{A655D183-157E-8BA2-D51F-53CBFFFE02DF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3" creationId="{FEC1794F-288A-0165-5FDD-38A9C3928AF2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4" creationId="{F2C058F0-1D36-BCFD-3BF5-7135FB1BF9EE}"/>
          </ac:inkMkLst>
        </pc:inkChg>
      </pc:sldChg>
      <pc:sldChg chg="delSp new del mod">
        <pc:chgData name="Tim Cook" userId="d1c7cfb340f2c7ab" providerId="LiveId" clId="{1EB77694-6445-4DE9-A5F4-686736D62364}" dt="2023-02-27T00:32:33.275" v="349" actId="47"/>
        <pc:sldMkLst>
          <pc:docMk/>
          <pc:sldMk cId="1287812037" sldId="420"/>
        </pc:sldMkLst>
        <pc:spChg chg="del">
          <ac:chgData name="Tim Cook" userId="d1c7cfb340f2c7ab" providerId="LiveId" clId="{1EB77694-6445-4DE9-A5F4-686736D62364}" dt="2023-02-27T00:29:51.283" v="348" actId="478"/>
          <ac:spMkLst>
            <pc:docMk/>
            <pc:sldMk cId="1287812037" sldId="420"/>
            <ac:spMk id="3" creationId="{446EC3DE-10B4-79FD-BA00-965CD63F3DF9}"/>
          </ac:spMkLst>
        </pc:spChg>
      </pc:sldChg>
      <pc:sldChg chg="modSp new mod">
        <pc:chgData name="Tim Cook" userId="d1c7cfb340f2c7ab" providerId="LiveId" clId="{1EB77694-6445-4DE9-A5F4-686736D62364}" dt="2023-02-27T01:03:36.240" v="395" actId="1076"/>
        <pc:sldMkLst>
          <pc:docMk/>
          <pc:sldMk cId="3370058257" sldId="420"/>
        </pc:sldMkLst>
        <pc:spChg chg="mod">
          <ac:chgData name="Tim Cook" userId="d1c7cfb340f2c7ab" providerId="LiveId" clId="{1EB77694-6445-4DE9-A5F4-686736D62364}" dt="2023-02-27T00:33:38.171" v="383" actId="20577"/>
          <ac:spMkLst>
            <pc:docMk/>
            <pc:sldMk cId="3370058257" sldId="420"/>
            <ac:spMk id="2" creationId="{105B4FC9-0485-8E68-0CE3-B9B78142FBF5}"/>
          </ac:spMkLst>
        </pc:s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12" creationId="{C343BA29-EBA5-A856-9296-9FFC085D38E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21" creationId="{8A49E706-F523-354C-BC5E-D1047A7E4F25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43" creationId="{FD1B6072-E2C0-E927-A557-AD7AFFE29129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3" creationId="{4ABAEA19-4DCF-6EC3-E391-F7F1EEAD917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1EB77694-6445-4DE9-A5F4-686736D62364}" dt="2023-02-27T01:03:36.240" v="395" actId="1076"/>
          <ac:grpSpMkLst>
            <pc:docMk/>
            <pc:sldMk cId="3370058257" sldId="420"/>
            <ac:grpSpMk id="84" creationId="{1D8A8E9B-AD33-64FA-A140-D4910ADCEEBA}"/>
          </ac:grpSpMkLst>
        </pc:grp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2" creationId="{6A122476-B571-95B5-7E63-8F5BE2B26D89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3" creationId="{767B5C5B-8F7B-2C1B-8658-DF1933E56FC1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60" creationId="{4322FD45-E845-204D-DB1F-3FFB36B06F49}"/>
          </ac:inkMkLst>
        </pc:inkChg>
      </pc:sldChg>
    </pc:docChg>
  </pc:docChgLst>
  <pc:docChgLst>
    <pc:chgData name="Tim Cook" userId="d1c7cfb340f2c7ab" providerId="LiveId" clId="{DD1D8113-0F15-4952-B50A-76B709E3617E}"/>
    <pc:docChg chg="undo custSel addSld delSld modSld">
      <pc:chgData name="Tim Cook" userId="d1c7cfb340f2c7ab" providerId="LiveId" clId="{DD1D8113-0F15-4952-B50A-76B709E3617E}" dt="2023-04-19T00:49:49.548" v="434" actId="21"/>
      <pc:docMkLst>
        <pc:docMk/>
      </pc:docMkLst>
      <pc:sldChg chg="del">
        <pc:chgData name="Tim Cook" userId="d1c7cfb340f2c7ab" providerId="LiveId" clId="{DD1D8113-0F15-4952-B50A-76B709E3617E}" dt="2023-04-18T19:27:08.571" v="0" actId="47"/>
        <pc:sldMkLst>
          <pc:docMk/>
          <pc:sldMk cId="4111155161" sldId="472"/>
        </pc:sldMkLst>
      </pc:sldChg>
      <pc:sldChg chg="modSp mod">
        <pc:chgData name="Tim Cook" userId="d1c7cfb340f2c7ab" providerId="LiveId" clId="{DD1D8113-0F15-4952-B50A-76B709E3617E}" dt="2023-04-18T23:55:31.708" v="426" actId="20577"/>
        <pc:sldMkLst>
          <pc:docMk/>
          <pc:sldMk cId="535247102" sldId="476"/>
        </pc:sldMkLst>
        <pc:spChg chg="mod">
          <ac:chgData name="Tim Cook" userId="d1c7cfb340f2c7ab" providerId="LiveId" clId="{DD1D8113-0F15-4952-B50A-76B709E3617E}" dt="2023-04-18T23:55:31.708" v="426" actId="20577"/>
          <ac:spMkLst>
            <pc:docMk/>
            <pc:sldMk cId="535247102" sldId="476"/>
            <ac:spMk id="2" creationId="{6727F1C6-D6C6-6C9A-2BAD-6013AB73DDE3}"/>
          </ac:spMkLst>
        </pc:spChg>
        <pc:spChg chg="mod">
          <ac:chgData name="Tim Cook" userId="d1c7cfb340f2c7ab" providerId="LiveId" clId="{DD1D8113-0F15-4952-B50A-76B709E3617E}" dt="2023-04-18T23:55:03.801" v="350" actId="20577"/>
          <ac:spMkLst>
            <pc:docMk/>
            <pc:sldMk cId="535247102" sldId="476"/>
            <ac:spMk id="3" creationId="{80650396-F24E-C882-0D40-7C2CE05F27B8}"/>
          </ac:spMkLst>
        </pc:spChg>
      </pc:sldChg>
      <pc:sldChg chg="del">
        <pc:chgData name="Tim Cook" userId="d1c7cfb340f2c7ab" providerId="LiveId" clId="{DD1D8113-0F15-4952-B50A-76B709E3617E}" dt="2023-04-18T19:27:08.795" v="1" actId="47"/>
        <pc:sldMkLst>
          <pc:docMk/>
          <pc:sldMk cId="4228420529" sldId="477"/>
        </pc:sldMkLst>
      </pc:sldChg>
      <pc:sldChg chg="del">
        <pc:chgData name="Tim Cook" userId="d1c7cfb340f2c7ab" providerId="LiveId" clId="{DD1D8113-0F15-4952-B50A-76B709E3617E}" dt="2023-04-18T19:27:09.130" v="2" actId="47"/>
        <pc:sldMkLst>
          <pc:docMk/>
          <pc:sldMk cId="3146788915" sldId="478"/>
        </pc:sldMkLst>
      </pc:sldChg>
      <pc:sldChg chg="del">
        <pc:chgData name="Tim Cook" userId="d1c7cfb340f2c7ab" providerId="LiveId" clId="{DD1D8113-0F15-4952-B50A-76B709E3617E}" dt="2023-04-18T19:27:09.493" v="3" actId="47"/>
        <pc:sldMkLst>
          <pc:docMk/>
          <pc:sldMk cId="3428576599" sldId="479"/>
        </pc:sldMkLst>
      </pc:sldChg>
      <pc:sldChg chg="del">
        <pc:chgData name="Tim Cook" userId="d1c7cfb340f2c7ab" providerId="LiveId" clId="{DD1D8113-0F15-4952-B50A-76B709E3617E}" dt="2023-04-18T19:27:09.790" v="4" actId="47"/>
        <pc:sldMkLst>
          <pc:docMk/>
          <pc:sldMk cId="1616452671" sldId="480"/>
        </pc:sldMkLst>
      </pc:sldChg>
      <pc:sldChg chg="del">
        <pc:chgData name="Tim Cook" userId="d1c7cfb340f2c7ab" providerId="LiveId" clId="{DD1D8113-0F15-4952-B50A-76B709E3617E}" dt="2023-04-18T19:27:10.931" v="5" actId="47"/>
        <pc:sldMkLst>
          <pc:docMk/>
          <pc:sldMk cId="3546425711" sldId="483"/>
        </pc:sldMkLst>
      </pc:sldChg>
      <pc:sldChg chg="addSp delSp modSp new mod">
        <pc:chgData name="Tim Cook" userId="d1c7cfb340f2c7ab" providerId="LiveId" clId="{DD1D8113-0F15-4952-B50A-76B709E3617E}" dt="2023-04-18T23:26:04.675" v="223" actId="1076"/>
        <pc:sldMkLst>
          <pc:docMk/>
          <pc:sldMk cId="1066324181" sldId="485"/>
        </pc:sldMkLst>
        <pc:spChg chg="mod">
          <ac:chgData name="Tim Cook" userId="d1c7cfb340f2c7ab" providerId="LiveId" clId="{DD1D8113-0F15-4952-B50A-76B709E3617E}" dt="2023-04-18T19:27:56.322" v="59" actId="20577"/>
          <ac:spMkLst>
            <pc:docMk/>
            <pc:sldMk cId="1066324181" sldId="485"/>
            <ac:spMk id="2" creationId="{AB9BEADC-17F3-0CDE-B9F4-9C8598F1BAC5}"/>
          </ac:spMkLst>
        </pc:spChg>
        <pc:spChg chg="del">
          <ac:chgData name="Tim Cook" userId="d1c7cfb340f2c7ab" providerId="LiveId" clId="{DD1D8113-0F15-4952-B50A-76B709E3617E}" dt="2023-04-18T19:27:29.709" v="7" actId="478"/>
          <ac:spMkLst>
            <pc:docMk/>
            <pc:sldMk cId="1066324181" sldId="485"/>
            <ac:spMk id="3" creationId="{A3EE59BB-86CF-9067-7C5F-8DC2570E39DF}"/>
          </ac:spMkLst>
        </pc:spChg>
        <pc:grpChg chg="mod">
          <ac:chgData name="Tim Cook" userId="d1c7cfb340f2c7ab" providerId="LiveId" clId="{DD1D8113-0F15-4952-B50A-76B709E3617E}" dt="2023-04-18T23:25:15.005" v="217" actId="1076"/>
          <ac:grpSpMkLst>
            <pc:docMk/>
            <pc:sldMk cId="1066324181" sldId="485"/>
            <ac:grpSpMk id="25" creationId="{DFBCA9F8-77DE-0693-C0DA-3097B8DF05C2}"/>
          </ac:grpSpMkLst>
        </pc:grpChg>
        <pc:grpChg chg="mod">
          <ac:chgData name="Tim Cook" userId="d1c7cfb340f2c7ab" providerId="LiveId" clId="{DD1D8113-0F15-4952-B50A-76B709E3617E}" dt="2023-04-18T23:25:15.005" v="217" actId="1076"/>
          <ac:grpSpMkLst>
            <pc:docMk/>
            <pc:sldMk cId="1066324181" sldId="485"/>
            <ac:grpSpMk id="31" creationId="{9A18C28A-29BD-5794-37FF-EAE09A45C076}"/>
          </ac:grpSpMkLst>
        </pc:grpChg>
        <pc:grpChg chg="mod">
          <ac:chgData name="Tim Cook" userId="d1c7cfb340f2c7ab" providerId="LiveId" clId="{DD1D8113-0F15-4952-B50A-76B709E3617E}" dt="2023-04-18T23:25:15.005" v="217" actId="1076"/>
          <ac:grpSpMkLst>
            <pc:docMk/>
            <pc:sldMk cId="1066324181" sldId="485"/>
            <ac:grpSpMk id="37" creationId="{671D09A1-FBB4-7438-33D7-2CD92FE54CB0}"/>
          </ac:grpSpMkLst>
        </pc:grpChg>
        <pc:grpChg chg="add mod">
          <ac:chgData name="Tim Cook" userId="d1c7cfb340f2c7ab" providerId="LiveId" clId="{DD1D8113-0F15-4952-B50A-76B709E3617E}" dt="2023-04-18T23:25:22.467" v="219" actId="1076"/>
          <ac:grpSpMkLst>
            <pc:docMk/>
            <pc:sldMk cId="1066324181" sldId="485"/>
            <ac:grpSpMk id="38" creationId="{F86D60B1-A834-6CBF-4303-9799DECA0319}"/>
          </ac:grpSpMkLst>
        </pc:grpChg>
        <pc:grpChg chg="add mod">
          <ac:chgData name="Tim Cook" userId="d1c7cfb340f2c7ab" providerId="LiveId" clId="{DD1D8113-0F15-4952-B50A-76B709E3617E}" dt="2023-04-18T23:25:22.467" v="219" actId="1076"/>
          <ac:grpSpMkLst>
            <pc:docMk/>
            <pc:sldMk cId="1066324181" sldId="485"/>
            <ac:grpSpMk id="48" creationId="{0458147D-4CB1-4407-3536-1E4B918D4729}"/>
          </ac:grpSpMkLst>
        </pc:grpChg>
        <pc:grpChg chg="add mod">
          <ac:chgData name="Tim Cook" userId="d1c7cfb340f2c7ab" providerId="LiveId" clId="{DD1D8113-0F15-4952-B50A-76B709E3617E}" dt="2023-04-18T23:25:22.467" v="219" actId="1076"/>
          <ac:grpSpMkLst>
            <pc:docMk/>
            <pc:sldMk cId="1066324181" sldId="485"/>
            <ac:grpSpMk id="53" creationId="{84FFA690-C7B3-D649-8FEC-8FE86B723FC8}"/>
          </ac:grpSpMkLst>
        </pc:grpChg>
        <pc:grpChg chg="add mod">
          <ac:chgData name="Tim Cook" userId="d1c7cfb340f2c7ab" providerId="LiveId" clId="{DD1D8113-0F15-4952-B50A-76B709E3617E}" dt="2023-04-18T23:25:24.299" v="221" actId="1076"/>
          <ac:grpSpMkLst>
            <pc:docMk/>
            <pc:sldMk cId="1066324181" sldId="485"/>
            <ac:grpSpMk id="60" creationId="{58B757AD-B9C3-8D56-2766-27A627D00C36}"/>
          </ac:grpSpMkLst>
        </pc:grpChg>
        <pc:grpChg chg="add mod">
          <ac:chgData name="Tim Cook" userId="d1c7cfb340f2c7ab" providerId="LiveId" clId="{DD1D8113-0F15-4952-B50A-76B709E3617E}" dt="2023-04-18T23:25:24.299" v="221" actId="1076"/>
          <ac:grpSpMkLst>
            <pc:docMk/>
            <pc:sldMk cId="1066324181" sldId="485"/>
            <ac:grpSpMk id="68" creationId="{3A267737-9396-FF14-F4CD-662321E86988}"/>
          </ac:grpSpMkLst>
        </pc:grpChg>
        <pc:grpChg chg="add mod">
          <ac:chgData name="Tim Cook" userId="d1c7cfb340f2c7ab" providerId="LiveId" clId="{DD1D8113-0F15-4952-B50A-76B709E3617E}" dt="2023-04-18T23:25:24.299" v="221" actId="1076"/>
          <ac:grpSpMkLst>
            <pc:docMk/>
            <pc:sldMk cId="1066324181" sldId="485"/>
            <ac:grpSpMk id="73" creationId="{0C1DE0DC-3B33-18C6-8D00-0719C5E7C4ED}"/>
          </ac:grpSpMkLst>
        </pc:grpChg>
        <pc:grpChg chg="add mod">
          <ac:chgData name="Tim Cook" userId="d1c7cfb340f2c7ab" providerId="LiveId" clId="{DD1D8113-0F15-4952-B50A-76B709E3617E}" dt="2023-04-18T23:26:04.675" v="223" actId="1076"/>
          <ac:grpSpMkLst>
            <pc:docMk/>
            <pc:sldMk cId="1066324181" sldId="485"/>
            <ac:grpSpMk id="80" creationId="{8B148D92-1A80-993E-FA21-6879BA87631B}"/>
          </ac:grpSpMkLst>
        </pc:grpChg>
        <pc:grpChg chg="add mod">
          <ac:chgData name="Tim Cook" userId="d1c7cfb340f2c7ab" providerId="LiveId" clId="{DD1D8113-0F15-4952-B50A-76B709E3617E}" dt="2023-04-18T23:26:04.675" v="223" actId="1076"/>
          <ac:grpSpMkLst>
            <pc:docMk/>
            <pc:sldMk cId="1066324181" sldId="485"/>
            <ac:grpSpMk id="88" creationId="{A0398A5D-A7DB-A99D-5E8A-4F7106682AD4}"/>
          </ac:grpSpMkLst>
        </pc:grpChg>
        <pc:grpChg chg="add mod">
          <ac:chgData name="Tim Cook" userId="d1c7cfb340f2c7ab" providerId="LiveId" clId="{DD1D8113-0F15-4952-B50A-76B709E3617E}" dt="2023-04-18T23:26:04.675" v="223" actId="1076"/>
          <ac:grpSpMkLst>
            <pc:docMk/>
            <pc:sldMk cId="1066324181" sldId="485"/>
            <ac:grpSpMk id="93" creationId="{5C25F975-918F-322D-101D-5F327FB0EFCF}"/>
          </ac:grpSpMkLst>
        </pc:grpChg>
        <pc:inkChg chg="mod">
          <ac:chgData name="Tim Cook" userId="d1c7cfb340f2c7ab" providerId="LiveId" clId="{DD1D8113-0F15-4952-B50A-76B709E3617E}" dt="2023-04-18T23:25:15.005" v="217" actId="1076"/>
          <ac:inkMkLst>
            <pc:docMk/>
            <pc:sldMk cId="1066324181" sldId="485"/>
            <ac:inkMk id="40" creationId="{75FF135E-8B28-1191-20F3-89B0883BB4A3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1" creationId="{C09AE794-203F-FA6E-51D7-2D83652B9A8F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2" creationId="{457BBCF4-F723-0B32-1F93-C3C23BEE5885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3" creationId="{FC095EED-D447-B535-99EC-F41121B590E1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4" creationId="{BF2B25D8-FDD5-411D-0C7C-63C71F382BE6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5" creationId="{2250D0D5-09EA-5163-14DC-4FB21D79F619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6" creationId="{5C531ADE-DC32-2418-47DB-5589CA837BFC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7" creationId="{AF3729F2-AD32-5C02-8A70-F96180616439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9" creationId="{7AD8513D-8A0B-5F28-5106-D752C706AFD9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0" creationId="{E2546039-C1CD-F84C-0F81-DFAF8D654EEE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1" creationId="{D2CC85A5-1A93-86B0-4378-3BE904563788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2" creationId="{BD4AEC8D-7977-B95A-C1EF-51D521D1DBCE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4" creationId="{1B2EBA4D-C62F-9FF1-E21E-94E8F66B374B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5" creationId="{D833EC48-246F-DBB7-093A-5EE0D6D26A32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6" creationId="{77667877-1D3D-FBDA-CB9C-4B4C3FBB1022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7" creationId="{4FC50666-0ECB-70B7-3AA7-DF737BBFF8FE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8" creationId="{D4189467-FA6B-6C4A-1FE4-28F8D65EC8E6}"/>
          </ac:inkMkLst>
        </pc:inkChg>
        <pc:inkChg chg="add mod">
          <ac:chgData name="Tim Cook" userId="d1c7cfb340f2c7ab" providerId="LiveId" clId="{DD1D8113-0F15-4952-B50A-76B709E3617E}" dt="2023-04-18T23:25:22.467" v="219" actId="1076"/>
          <ac:inkMkLst>
            <pc:docMk/>
            <pc:sldMk cId="1066324181" sldId="485"/>
            <ac:inkMk id="59" creationId="{B5ECA1C0-E911-A5F1-5A73-E61462BAB4F4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1" creationId="{0B5F4B25-BEBA-9451-A218-E6892A725203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2" creationId="{2089889F-4700-C6B2-3160-AB8E0419EAC1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3" creationId="{13BF7BA4-9F86-3831-FD52-B78800738753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4" creationId="{01F13389-B79E-8CF6-CF92-256406E4972E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5" creationId="{6F7797C2-6038-2160-B366-98AA1197FF06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6" creationId="{DEC66C66-DAB1-9F19-AC21-8AED1FAF362E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7" creationId="{DD0611AE-4EED-4423-CA57-D746F86621DD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9" creationId="{1BCDDBB5-56C8-CD6E-83B8-1D782F3FB746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0" creationId="{F110BC8C-C3DD-7A15-25D8-00F5C419E87D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1" creationId="{7929E3AB-0DFA-5266-FF6C-554EE70A098A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2" creationId="{39C5BC73-906D-8E22-98F5-56567BC070A3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4" creationId="{154F083C-4833-9AD4-E282-D9A9D3CA3E65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5" creationId="{01E26CE8-CE19-C5A2-FB45-86AFD7E0622C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6" creationId="{EB634357-3BA4-86E7-C423-29E5CE19CF6D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7" creationId="{1545AE4E-2B7F-3B14-26A5-ECC5BEEFAE96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8" creationId="{95A3D5BF-7519-8917-1EC7-28E6B691CE31}"/>
          </ac:inkMkLst>
        </pc:inkChg>
        <pc:inkChg chg="add mod">
          <ac:chgData name="Tim Cook" userId="d1c7cfb340f2c7ab" providerId="LiveId" clId="{DD1D8113-0F15-4952-B50A-76B709E3617E}" dt="2023-04-18T23:25:24.299" v="221" actId="1076"/>
          <ac:inkMkLst>
            <pc:docMk/>
            <pc:sldMk cId="1066324181" sldId="485"/>
            <ac:inkMk id="79" creationId="{9B8A4047-01A1-2C59-3196-526DDB46A6D6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1" creationId="{A022C77F-A931-149C-870C-666C26B33838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2" creationId="{D9AD422F-2696-4AAA-14B7-C71484458F9B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3" creationId="{52F5E6FC-E435-FDBB-E40F-AF13B365919F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4" creationId="{B842FBDF-5117-1301-D384-B6F8DDFC724B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5" creationId="{1F9EB22E-ECDF-9628-E5FC-75D69CC5FA72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6" creationId="{8E6381CE-D27E-78FD-5046-FBDBD5AFF0F5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7" creationId="{A7B14B0C-7F62-A22B-6F10-43685DF07EAD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9" creationId="{0670403E-3DC0-3A5F-2A8D-A9F1A613F7E2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0" creationId="{865E162B-3EF2-EF8E-83B9-6CEC531654E3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1" creationId="{373272D1-7C16-2EBA-6F8F-865C942E0031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2" creationId="{F9AF43FF-411F-C0C9-D918-E1774713A1D5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4" creationId="{6257639B-E449-5C12-7F7D-7F0F65CBA012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5" creationId="{2F746648-6924-67BA-AFA1-04F94374D0D0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6" creationId="{24820A01-3CAD-627F-5746-878A78AB7BFA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7" creationId="{E4C29E8A-7B6B-64D3-E2FB-D135CE20593A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8" creationId="{8ADE60AA-0A3F-911C-E900-513FD356C554}"/>
          </ac:inkMkLst>
        </pc:inkChg>
        <pc:inkChg chg="add mod">
          <ac:chgData name="Tim Cook" userId="d1c7cfb340f2c7ab" providerId="LiveId" clId="{DD1D8113-0F15-4952-B50A-76B709E3617E}" dt="2023-04-18T23:26:04.675" v="223" actId="1076"/>
          <ac:inkMkLst>
            <pc:docMk/>
            <pc:sldMk cId="1066324181" sldId="485"/>
            <ac:inkMk id="99" creationId="{573EA7D8-166E-536E-63B2-2E6E434912E8}"/>
          </ac:inkMkLst>
        </pc:inkChg>
      </pc:sldChg>
      <pc:sldChg chg="addSp modSp add mod">
        <pc:chgData name="Tim Cook" userId="d1c7cfb340f2c7ab" providerId="LiveId" clId="{DD1D8113-0F15-4952-B50A-76B709E3617E}" dt="2023-04-18T23:27:10.484" v="225" actId="1076"/>
        <pc:sldMkLst>
          <pc:docMk/>
          <pc:sldMk cId="2295387191" sldId="486"/>
        </pc:sldMkLst>
        <pc:spChg chg="mod">
          <ac:chgData name="Tim Cook" userId="d1c7cfb340f2c7ab" providerId="LiveId" clId="{DD1D8113-0F15-4952-B50A-76B709E3617E}" dt="2023-04-18T19:28:56.996" v="101" actId="20577"/>
          <ac:spMkLst>
            <pc:docMk/>
            <pc:sldMk cId="2295387191" sldId="486"/>
            <ac:spMk id="2" creationId="{AB9BEADC-17F3-0CDE-B9F4-9C8598F1BAC5}"/>
          </ac:spMkLst>
        </pc:spChg>
        <pc:grpChg chg="add mod">
          <ac:chgData name="Tim Cook" userId="d1c7cfb340f2c7ab" providerId="LiveId" clId="{DD1D8113-0F15-4952-B50A-76B709E3617E}" dt="2023-04-18T23:27:10.484" v="225" actId="1076"/>
          <ac:grpSpMkLst>
            <pc:docMk/>
            <pc:sldMk cId="2295387191" sldId="486"/>
            <ac:grpSpMk id="3" creationId="{A03E1F11-37B7-D52B-DCC2-D76C52FE5904}"/>
          </ac:grpSpMkLst>
        </pc:grpChg>
        <pc:grpChg chg="add mod">
          <ac:chgData name="Tim Cook" userId="d1c7cfb340f2c7ab" providerId="LiveId" clId="{DD1D8113-0F15-4952-B50A-76B709E3617E}" dt="2023-04-18T23:27:10.484" v="225" actId="1076"/>
          <ac:grpSpMkLst>
            <pc:docMk/>
            <pc:sldMk cId="2295387191" sldId="486"/>
            <ac:grpSpMk id="11" creationId="{CB6CDA91-006C-EEA8-EDDE-383D47F51E22}"/>
          </ac:grpSpMkLst>
        </pc:grpChg>
        <pc:grpChg chg="add mod">
          <ac:chgData name="Tim Cook" userId="d1c7cfb340f2c7ab" providerId="LiveId" clId="{DD1D8113-0F15-4952-B50A-76B709E3617E}" dt="2023-04-18T23:27:10.484" v="225" actId="1076"/>
          <ac:grpSpMkLst>
            <pc:docMk/>
            <pc:sldMk cId="2295387191" sldId="486"/>
            <ac:grpSpMk id="16" creationId="{6874655D-2FDF-8092-DDE5-12CC07B45098}"/>
          </ac:grpSpMkLst>
        </pc:grp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4" creationId="{0C3526F1-459E-61FF-54AC-BAB584273A06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5" creationId="{67D891B0-684E-1605-A33B-8BEF7474F08A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6" creationId="{256C60F9-C519-374D-8943-D728203744EB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7" creationId="{B5407F74-9962-7F33-51FF-CFAE0A379949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8" creationId="{9B79D074-F09E-059B-AE79-012BAA4CDFAF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9" creationId="{6676C783-E1EF-9C08-E9D9-F41F2BFD5DA1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0" creationId="{1B58BF10-11CE-2109-27C7-BF5724FD93FC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2" creationId="{7B75A763-E61A-E4BB-29E1-FEFA86A07A7A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3" creationId="{4CED2594-0404-E135-85D0-C1E185E9749E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4" creationId="{0111C6A9-3232-9B84-FB51-46F09F4A5DDB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5" creationId="{F9CA80B5-5E3C-E403-1F8D-814B100E2405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7" creationId="{C5B22811-A261-88F9-6C98-373355ED2BD1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8" creationId="{4A2FF0E9-41BA-00AE-ACD4-938D079C4451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9" creationId="{117C9C50-BE89-E009-8963-FFDAD88A4D97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20" creationId="{79D1E2A7-1A60-F58F-13A1-7571210E6C15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21" creationId="{61FA9365-6151-5F0F-C4C5-E3A1AE8EE0AE}"/>
          </ac:inkMkLst>
        </pc:inkChg>
        <pc:inkChg chg="add mod">
          <ac:chgData name="Tim Cook" userId="d1c7cfb340f2c7ab" providerId="LiveId" clId="{DD1D8113-0F15-4952-B50A-76B709E3617E}" dt="2023-04-18T23:27:10.484" v="225" actId="1076"/>
          <ac:inkMkLst>
            <pc:docMk/>
            <pc:sldMk cId="2295387191" sldId="486"/>
            <ac:inkMk id="22" creationId="{6370C081-7C22-6EA7-3485-C726096A6B3A}"/>
          </ac:inkMkLst>
        </pc:inkChg>
      </pc:sldChg>
      <pc:sldChg chg="add del">
        <pc:chgData name="Tim Cook" userId="d1c7cfb340f2c7ab" providerId="LiveId" clId="{DD1D8113-0F15-4952-B50A-76B709E3617E}" dt="2023-04-18T19:27:32.635" v="11"/>
        <pc:sldMkLst>
          <pc:docMk/>
          <pc:sldMk cId="4024995512" sldId="486"/>
        </pc:sldMkLst>
      </pc:sldChg>
      <pc:sldChg chg="addSp modSp add mod">
        <pc:chgData name="Tim Cook" userId="d1c7cfb340f2c7ab" providerId="LiveId" clId="{DD1D8113-0F15-4952-B50A-76B709E3617E}" dt="2023-04-18T23:41:06.240" v="268" actId="1076"/>
        <pc:sldMkLst>
          <pc:docMk/>
          <pc:sldMk cId="554282508" sldId="487"/>
        </pc:sldMkLst>
        <pc:spChg chg="mod">
          <ac:chgData name="Tim Cook" userId="d1c7cfb340f2c7ab" providerId="LiveId" clId="{DD1D8113-0F15-4952-B50A-76B709E3617E}" dt="2023-04-18T19:29:16.026" v="154" actId="20577"/>
          <ac:spMkLst>
            <pc:docMk/>
            <pc:sldMk cId="554282508" sldId="487"/>
            <ac:spMk id="2" creationId="{AB9BEADC-17F3-0CDE-B9F4-9C8598F1BAC5}"/>
          </ac:spMkLst>
        </pc:spChg>
        <pc:grpChg chg="add mod">
          <ac:chgData name="Tim Cook" userId="d1c7cfb340f2c7ab" providerId="LiveId" clId="{DD1D8113-0F15-4952-B50A-76B709E3617E}" dt="2023-04-18T23:41:06.240" v="268" actId="1076"/>
          <ac:grpSpMkLst>
            <pc:docMk/>
            <pc:sldMk cId="554282508" sldId="487"/>
            <ac:grpSpMk id="3" creationId="{E3D36486-DCA6-842E-BB2D-511A7B86C84D}"/>
          </ac:grpSpMkLst>
        </pc:grpChg>
        <pc:grpChg chg="add mod">
          <ac:chgData name="Tim Cook" userId="d1c7cfb340f2c7ab" providerId="LiveId" clId="{DD1D8113-0F15-4952-B50A-76B709E3617E}" dt="2023-04-18T23:41:06.240" v="268" actId="1076"/>
          <ac:grpSpMkLst>
            <pc:docMk/>
            <pc:sldMk cId="554282508" sldId="487"/>
            <ac:grpSpMk id="11" creationId="{F2584970-D722-B8D4-BC23-4B9759320423}"/>
          </ac:grpSpMkLst>
        </pc:grpChg>
        <pc:grpChg chg="add mod">
          <ac:chgData name="Tim Cook" userId="d1c7cfb340f2c7ab" providerId="LiveId" clId="{DD1D8113-0F15-4952-B50A-76B709E3617E}" dt="2023-04-18T23:41:06.240" v="268" actId="1076"/>
          <ac:grpSpMkLst>
            <pc:docMk/>
            <pc:sldMk cId="554282508" sldId="487"/>
            <ac:grpSpMk id="16" creationId="{24C5F239-63D2-FBDD-2A9D-26D7102A7F30}"/>
          </ac:grpSpMkLst>
        </pc:grp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4" creationId="{DA5290C0-39AC-AD7B-6E3A-D6BE1FF35D54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5" creationId="{B2EB10C3-8B6E-9F02-A176-D7E835AE12D1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6" creationId="{CB7DAC7F-2B13-A794-E9FB-1B7999B88B65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7" creationId="{15A41522-F73B-4FBB-D0B9-37C92822CB1D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8" creationId="{D5DD28DE-AB79-34E4-C90D-19D0A8DA7C06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9" creationId="{9C788966-8F50-18C8-D0D3-62AC4F9B5CFB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0" creationId="{E7017708-57C1-87B4-08B4-957B89BC6ED5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2" creationId="{71C19CA1-DAD8-49E9-4727-2C9623C88D52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3" creationId="{2D3EFA13-1FFA-D0CB-92EA-67B397AAAF40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4" creationId="{7E341F83-04C6-E1E7-7CE9-B358FEA4C458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5" creationId="{7C00B0D8-5CAA-7247-BA38-F2AAFFA43900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7" creationId="{7698F230-A212-2B4A-D6D5-DB2542DDD54C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8" creationId="{162948DF-06D6-E409-56B1-4CB082046830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9" creationId="{B1FEBBE3-BE43-2639-9F39-45CECB663F47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20" creationId="{30268BC3-9BE4-A006-9F02-A0AB9E47764F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21" creationId="{C95F8286-17BF-9D9C-5D51-41B9C2CF60A2}"/>
          </ac:inkMkLst>
        </pc:inkChg>
        <pc:inkChg chg="add mod">
          <ac:chgData name="Tim Cook" userId="d1c7cfb340f2c7ab" providerId="LiveId" clId="{DD1D8113-0F15-4952-B50A-76B709E3617E}" dt="2023-04-18T23:41:06.240" v="268" actId="1076"/>
          <ac:inkMkLst>
            <pc:docMk/>
            <pc:sldMk cId="554282508" sldId="487"/>
            <ac:inkMk id="22" creationId="{0FC6B29C-41C3-3273-E7EC-CDBFB6865928}"/>
          </ac:inkMkLst>
        </pc:inkChg>
      </pc:sldChg>
      <pc:sldChg chg="add del">
        <pc:chgData name="Tim Cook" userId="d1c7cfb340f2c7ab" providerId="LiveId" clId="{DD1D8113-0F15-4952-B50A-76B709E3617E}" dt="2023-04-18T19:27:32.635" v="11"/>
        <pc:sldMkLst>
          <pc:docMk/>
          <pc:sldMk cId="1111054325" sldId="487"/>
        </pc:sldMkLst>
      </pc:sldChg>
      <pc:sldChg chg="add del">
        <pc:chgData name="Tim Cook" userId="d1c7cfb340f2c7ab" providerId="LiveId" clId="{DD1D8113-0F15-4952-B50A-76B709E3617E}" dt="2023-04-18T19:27:32.635" v="11"/>
        <pc:sldMkLst>
          <pc:docMk/>
          <pc:sldMk cId="2520201688" sldId="488"/>
        </pc:sldMkLst>
      </pc:sldChg>
      <pc:sldChg chg="addSp delSp modSp add mod">
        <pc:chgData name="Tim Cook" userId="d1c7cfb340f2c7ab" providerId="LiveId" clId="{DD1D8113-0F15-4952-B50A-76B709E3617E}" dt="2023-04-18T23:43:42.541" v="270" actId="22"/>
        <pc:sldMkLst>
          <pc:docMk/>
          <pc:sldMk cId="3703178523" sldId="488"/>
        </pc:sldMkLst>
        <pc:spChg chg="mod">
          <ac:chgData name="Tim Cook" userId="d1c7cfb340f2c7ab" providerId="LiveId" clId="{DD1D8113-0F15-4952-B50A-76B709E3617E}" dt="2023-04-18T19:30:02.106" v="197" actId="20577"/>
          <ac:spMkLst>
            <pc:docMk/>
            <pc:sldMk cId="3703178523" sldId="488"/>
            <ac:spMk id="2" creationId="{AB9BEADC-17F3-0CDE-B9F4-9C8598F1BAC5}"/>
          </ac:spMkLst>
        </pc:spChg>
        <pc:picChg chg="add del">
          <ac:chgData name="Tim Cook" userId="d1c7cfb340f2c7ab" providerId="LiveId" clId="{DD1D8113-0F15-4952-B50A-76B709E3617E}" dt="2023-04-18T23:43:42.541" v="270" actId="22"/>
          <ac:picMkLst>
            <pc:docMk/>
            <pc:sldMk cId="3703178523" sldId="488"/>
            <ac:picMk id="4" creationId="{1C313FF3-0D4F-C6B2-A6FB-3E067E9BA301}"/>
          </ac:picMkLst>
        </pc:picChg>
      </pc:sldChg>
      <pc:sldChg chg="add del">
        <pc:chgData name="Tim Cook" userId="d1c7cfb340f2c7ab" providerId="LiveId" clId="{DD1D8113-0F15-4952-B50A-76B709E3617E}" dt="2023-04-18T19:27:32.330" v="10"/>
        <pc:sldMkLst>
          <pc:docMk/>
          <pc:sldMk cId="1349933269" sldId="489"/>
        </pc:sldMkLst>
      </pc:sldChg>
      <pc:sldChg chg="addSp delSp modSp new mod">
        <pc:chgData name="Tim Cook" userId="d1c7cfb340f2c7ab" providerId="LiveId" clId="{DD1D8113-0F15-4952-B50A-76B709E3617E}" dt="2023-04-19T00:45:05.516" v="427" actId="1076"/>
        <pc:sldMkLst>
          <pc:docMk/>
          <pc:sldMk cId="2357909890" sldId="489"/>
        </pc:sldMkLst>
        <pc:spChg chg="mod">
          <ac:chgData name="Tim Cook" userId="d1c7cfb340f2c7ab" providerId="LiveId" clId="{DD1D8113-0F15-4952-B50A-76B709E3617E}" dt="2023-04-18T23:17:38.513" v="216" actId="20577"/>
          <ac:spMkLst>
            <pc:docMk/>
            <pc:sldMk cId="2357909890" sldId="489"/>
            <ac:spMk id="2" creationId="{E70F80D9-CB08-9981-599B-28D9E88EA781}"/>
          </ac:spMkLst>
        </pc:spChg>
        <pc:spChg chg="del">
          <ac:chgData name="Tim Cook" userId="d1c7cfb340f2c7ab" providerId="LiveId" clId="{DD1D8113-0F15-4952-B50A-76B709E3617E}" dt="2023-04-18T23:15:23.613" v="199" actId="478"/>
          <ac:spMkLst>
            <pc:docMk/>
            <pc:sldMk cId="2357909890" sldId="489"/>
            <ac:spMk id="3" creationId="{870FF509-E9B0-5560-8E44-CCB70F019B94}"/>
          </ac:spMkLst>
        </pc:spChg>
        <pc:grpChg chg="mod">
          <ac:chgData name="Tim Cook" userId="d1c7cfb340f2c7ab" providerId="LiveId" clId="{DD1D8113-0F15-4952-B50A-76B709E3617E}" dt="2023-04-19T00:45:05.516" v="427" actId="1076"/>
          <ac:grpSpMkLst>
            <pc:docMk/>
            <pc:sldMk cId="2357909890" sldId="489"/>
            <ac:grpSpMk id="22" creationId="{7B1F5C5A-BC51-0ECD-C577-4C3EF95D3E70}"/>
          </ac:grpSpMkLst>
        </pc:grpChg>
        <pc:grpChg chg="mod">
          <ac:chgData name="Tim Cook" userId="d1c7cfb340f2c7ab" providerId="LiveId" clId="{DD1D8113-0F15-4952-B50A-76B709E3617E}" dt="2023-04-19T00:45:05.516" v="427" actId="1076"/>
          <ac:grpSpMkLst>
            <pc:docMk/>
            <pc:sldMk cId="2357909890" sldId="489"/>
            <ac:grpSpMk id="26" creationId="{E202E325-B550-482A-71FF-A23E8B5E68F9}"/>
          </ac:grpSpMkLst>
        </pc:grpChg>
        <pc:grpChg chg="mod">
          <ac:chgData name="Tim Cook" userId="d1c7cfb340f2c7ab" providerId="LiveId" clId="{DD1D8113-0F15-4952-B50A-76B709E3617E}" dt="2023-04-19T00:45:05.516" v="427" actId="1076"/>
          <ac:grpSpMkLst>
            <pc:docMk/>
            <pc:sldMk cId="2357909890" sldId="489"/>
            <ac:grpSpMk id="36" creationId="{A5570BBB-7D0A-DCA9-B703-B83579DD4CF8}"/>
          </ac:grpSpMkLst>
        </pc:grpChg>
        <pc:grpChg chg="mod">
          <ac:chgData name="Tim Cook" userId="d1c7cfb340f2c7ab" providerId="LiveId" clId="{DD1D8113-0F15-4952-B50A-76B709E3617E}" dt="2023-04-19T00:45:05.516" v="427" actId="1076"/>
          <ac:grpSpMkLst>
            <pc:docMk/>
            <pc:sldMk cId="2357909890" sldId="489"/>
            <ac:grpSpMk id="45" creationId="{945F09A6-66AF-87A8-7543-CF8CB55003F0}"/>
          </ac:grpSpMkLst>
        </pc:grpChg>
        <pc:grpChg chg="mod">
          <ac:chgData name="Tim Cook" userId="d1c7cfb340f2c7ab" providerId="LiveId" clId="{DD1D8113-0F15-4952-B50A-76B709E3617E}" dt="2023-04-19T00:45:05.516" v="427" actId="1076"/>
          <ac:grpSpMkLst>
            <pc:docMk/>
            <pc:sldMk cId="2357909890" sldId="489"/>
            <ac:grpSpMk id="53" creationId="{4F500836-1DB6-022A-10FA-5595289040CE}"/>
          </ac:grpSpMkLst>
        </pc:grpChg>
        <pc:grpChg chg="mod">
          <ac:chgData name="Tim Cook" userId="d1c7cfb340f2c7ab" providerId="LiveId" clId="{DD1D8113-0F15-4952-B50A-76B709E3617E}" dt="2023-04-19T00:45:05.516" v="427" actId="1076"/>
          <ac:grpSpMkLst>
            <pc:docMk/>
            <pc:sldMk cId="2357909890" sldId="489"/>
            <ac:grpSpMk id="100" creationId="{CB4C92B3-23A0-E0ED-1E6C-D3B49DC083EC}"/>
          </ac:grpSpMkLst>
        </pc:grpChg>
        <pc:grpChg chg="del mod">
          <ac:chgData name="Tim Cook" userId="d1c7cfb340f2c7ab" providerId="LiveId" clId="{DD1D8113-0F15-4952-B50A-76B709E3617E}" dt="2023-04-18T23:48:51.988" v="339" actId="21"/>
          <ac:grpSpMkLst>
            <pc:docMk/>
            <pc:sldMk cId="2357909890" sldId="489"/>
            <ac:grpSpMk id="112" creationId="{DD690CF2-A49B-ECD8-EB59-A05308C6B545}"/>
          </ac:grpSpMkLst>
        </pc:grpChg>
        <pc:grpChg chg="del mod">
          <ac:chgData name="Tim Cook" userId="d1c7cfb340f2c7ab" providerId="LiveId" clId="{DD1D8113-0F15-4952-B50A-76B709E3617E}" dt="2023-04-18T23:48:51.988" v="339" actId="21"/>
          <ac:grpSpMkLst>
            <pc:docMk/>
            <pc:sldMk cId="2357909890" sldId="489"/>
            <ac:grpSpMk id="141" creationId="{4E53B4D5-6BD5-07C1-1478-C4F24483DD6E}"/>
          </ac:grpSpMkLst>
        </pc:grpChg>
        <pc:grpChg chg="del mod">
          <ac:chgData name="Tim Cook" userId="d1c7cfb340f2c7ab" providerId="LiveId" clId="{DD1D8113-0F15-4952-B50A-76B709E3617E}" dt="2023-04-18T23:48:51.988" v="339" actId="21"/>
          <ac:grpSpMkLst>
            <pc:docMk/>
            <pc:sldMk cId="2357909890" sldId="489"/>
            <ac:grpSpMk id="154" creationId="{0BE9FE9C-3726-2E50-60F4-C699155C6548}"/>
          </ac:grpSpMkLst>
        </pc:grpChg>
        <pc:inkChg chg="mod">
          <ac:chgData name="Tim Cook" userId="d1c7cfb340f2c7ab" providerId="LiveId" clId="{DD1D8113-0F15-4952-B50A-76B709E3617E}" dt="2023-04-19T00:45:05.516" v="427" actId="1076"/>
          <ac:inkMkLst>
            <pc:docMk/>
            <pc:sldMk cId="2357909890" sldId="489"/>
            <ac:inkMk id="31" creationId="{56EBA7BF-D633-57D8-BBC6-17E23384A78C}"/>
          </ac:inkMkLst>
        </pc:inkChg>
        <pc:inkChg chg="mod">
          <ac:chgData name="Tim Cook" userId="d1c7cfb340f2c7ab" providerId="LiveId" clId="{DD1D8113-0F15-4952-B50A-76B709E3617E}" dt="2023-04-19T00:45:05.516" v="427" actId="1076"/>
          <ac:inkMkLst>
            <pc:docMk/>
            <pc:sldMk cId="2357909890" sldId="489"/>
            <ac:inkMk id="43" creationId="{F421C617-9B90-201A-F05E-9731F2ED7DCE}"/>
          </ac:inkMkLst>
        </pc:inkChg>
        <pc:inkChg chg="mod">
          <ac:chgData name="Tim Cook" userId="d1c7cfb340f2c7ab" providerId="LiveId" clId="{DD1D8113-0F15-4952-B50A-76B709E3617E}" dt="2023-04-19T00:45:05.516" v="427" actId="1076"/>
          <ac:inkMkLst>
            <pc:docMk/>
            <pc:sldMk cId="2357909890" sldId="489"/>
            <ac:inkMk id="44" creationId="{997F6AE9-D3EA-2FCA-3A73-663E9F68D1BC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3" creationId="{83879254-1624-6EC5-3EED-C2AF45368579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4" creationId="{555EED79-1FDB-A1C0-AC30-6437DE2E9C1A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5" creationId="{26BE4A6F-A928-49FE-09EC-16CD320853C7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6" creationId="{6386425C-328A-46C5-67A4-D7295098F60C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7" creationId="{D5DECA94-970F-FFF4-D5F8-EAD6DC66D4A1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8" creationId="{A5772883-DB2A-981D-03E7-27C4FF8A3D3B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9" creationId="{C9ED478B-285A-6E18-27E6-1BDDFA5C5E7E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0" creationId="{BEB38813-F470-DEE4-E6CC-7E3A1A66D070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1" creationId="{2F597EE3-CC09-3388-8641-C5DD116F5CBD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3" creationId="{8FBC85DF-4A2B-6D33-8D4F-43C46B113C4E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4" creationId="{E00F3AC5-F6D2-2418-1697-46C9F6FD884B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5" creationId="{5F274D3D-CF60-B6CE-7DCF-8DE89C111FEB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6" creationId="{6C19BFE0-EF32-2D59-3F8A-1C1B21ABD053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7" creationId="{E68CA442-F204-F3EB-DBC1-132A85404760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8" creationId="{01E4EBC0-C8BE-4E76-76FB-A6789229238A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9" creationId="{05667B76-D7AD-874F-E95C-44BC7D2790EA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30" creationId="{691CE68D-452F-A427-F4C9-2C8F305EE25F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31" creationId="{ADD72CAF-57D9-F4F1-242A-D7EC9AA178D0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34" creationId="{B7C8E0DE-D114-B8EC-8D6E-99C7E2A5D40C}"/>
          </ac:inkMkLst>
        </pc:inkChg>
        <pc:cxnChg chg="add del mod">
          <ac:chgData name="Tim Cook" userId="d1c7cfb340f2c7ab" providerId="LiveId" clId="{DD1D8113-0F15-4952-B50A-76B709E3617E}" dt="2023-04-18T23:49:09.368" v="344" actId="21"/>
          <ac:cxnSpMkLst>
            <pc:docMk/>
            <pc:sldMk cId="2357909890" sldId="489"/>
            <ac:cxnSpMk id="132" creationId="{4AF42937-B7EE-D873-E595-6EF24610FC1E}"/>
          </ac:cxnSpMkLst>
        </pc:cxnChg>
        <pc:cxnChg chg="add del mod">
          <ac:chgData name="Tim Cook" userId="d1c7cfb340f2c7ab" providerId="LiveId" clId="{DD1D8113-0F15-4952-B50A-76B709E3617E}" dt="2023-04-18T23:49:11.466" v="345" actId="21"/>
          <ac:cxnSpMkLst>
            <pc:docMk/>
            <pc:sldMk cId="2357909890" sldId="489"/>
            <ac:cxnSpMk id="139" creationId="{FCCE29D3-33CD-0190-F070-BBAD44326468}"/>
          </ac:cxnSpMkLst>
        </pc:cxnChg>
      </pc:sldChg>
      <pc:sldChg chg="addSp delSp modSp new mod">
        <pc:chgData name="Tim Cook" userId="d1c7cfb340f2c7ab" providerId="LiveId" clId="{DD1D8113-0F15-4952-B50A-76B709E3617E}" dt="2023-04-18T23:31:21.221" v="263" actId="1038"/>
        <pc:sldMkLst>
          <pc:docMk/>
          <pc:sldMk cId="697915173" sldId="490"/>
        </pc:sldMkLst>
        <pc:spChg chg="mod">
          <ac:chgData name="Tim Cook" userId="d1c7cfb340f2c7ab" providerId="LiveId" clId="{DD1D8113-0F15-4952-B50A-76B709E3617E}" dt="2023-04-18T23:27:18.877" v="227"/>
          <ac:spMkLst>
            <pc:docMk/>
            <pc:sldMk cId="697915173" sldId="490"/>
            <ac:spMk id="2" creationId="{CBD94DC4-0F80-42F9-E9F6-3E8ED7FEB747}"/>
          </ac:spMkLst>
        </pc:spChg>
        <pc:spChg chg="del">
          <ac:chgData name="Tim Cook" userId="d1c7cfb340f2c7ab" providerId="LiveId" clId="{DD1D8113-0F15-4952-B50A-76B709E3617E}" dt="2023-04-18T23:27:22.499" v="228" actId="21"/>
          <ac:spMkLst>
            <pc:docMk/>
            <pc:sldMk cId="697915173" sldId="490"/>
            <ac:spMk id="3" creationId="{CF90CBA3-F0DE-099F-D7CA-0AB3FBE43C80}"/>
          </ac:spMkLst>
        </pc:spChg>
        <pc:picChg chg="add mod">
          <ac:chgData name="Tim Cook" userId="d1c7cfb340f2c7ab" providerId="LiveId" clId="{DD1D8113-0F15-4952-B50A-76B709E3617E}" dt="2023-04-18T23:29:05.799" v="231" actId="1076"/>
          <ac:picMkLst>
            <pc:docMk/>
            <pc:sldMk cId="697915173" sldId="490"/>
            <ac:picMk id="5" creationId="{FAEAEDB6-8595-1E06-0C95-A79D7E3D620E}"/>
          </ac:picMkLst>
        </pc:picChg>
        <pc:picChg chg="add mod">
          <ac:chgData name="Tim Cook" userId="d1c7cfb340f2c7ab" providerId="LiveId" clId="{DD1D8113-0F15-4952-B50A-76B709E3617E}" dt="2023-04-18T23:31:21.221" v="263" actId="1038"/>
          <ac:picMkLst>
            <pc:docMk/>
            <pc:sldMk cId="697915173" sldId="490"/>
            <ac:picMk id="7" creationId="{1C97162A-887B-3A66-4782-D037B2D68006}"/>
          </ac:picMkLst>
        </pc:picChg>
        <pc:cxnChg chg="add del mod">
          <ac:chgData name="Tim Cook" userId="d1c7cfb340f2c7ab" providerId="LiveId" clId="{DD1D8113-0F15-4952-B50A-76B709E3617E}" dt="2023-04-18T23:31:17.952" v="254" actId="21"/>
          <ac:cxnSpMkLst>
            <pc:docMk/>
            <pc:sldMk cId="697915173" sldId="490"/>
            <ac:cxnSpMk id="9" creationId="{4574FDA9-2A48-92D5-1640-B008C0619571}"/>
          </ac:cxnSpMkLst>
        </pc:cxnChg>
      </pc:sldChg>
      <pc:sldChg chg="add del">
        <pc:chgData name="Tim Cook" userId="d1c7cfb340f2c7ab" providerId="LiveId" clId="{DD1D8113-0F15-4952-B50A-76B709E3617E}" dt="2023-04-18T19:27:32.330" v="10"/>
        <pc:sldMkLst>
          <pc:docMk/>
          <pc:sldMk cId="1109810362" sldId="490"/>
        </pc:sldMkLst>
      </pc:sldChg>
      <pc:sldChg chg="add del">
        <pc:chgData name="Tim Cook" userId="d1c7cfb340f2c7ab" providerId="LiveId" clId="{DD1D8113-0F15-4952-B50A-76B709E3617E}" dt="2023-04-18T19:27:32.330" v="10"/>
        <pc:sldMkLst>
          <pc:docMk/>
          <pc:sldMk cId="2356926092" sldId="491"/>
        </pc:sldMkLst>
      </pc:sldChg>
      <pc:sldChg chg="addSp delSp modSp new mod">
        <pc:chgData name="Tim Cook" userId="d1c7cfb340f2c7ab" providerId="LiveId" clId="{DD1D8113-0F15-4952-B50A-76B709E3617E}" dt="2023-04-18T23:31:13.834" v="253" actId="21"/>
        <pc:sldMkLst>
          <pc:docMk/>
          <pc:sldMk cId="3234673726" sldId="491"/>
        </pc:sldMkLst>
        <pc:spChg chg="mod">
          <ac:chgData name="Tim Cook" userId="d1c7cfb340f2c7ab" providerId="LiveId" clId="{DD1D8113-0F15-4952-B50A-76B709E3617E}" dt="2023-04-18T23:29:31.530" v="235"/>
          <ac:spMkLst>
            <pc:docMk/>
            <pc:sldMk cId="3234673726" sldId="491"/>
            <ac:spMk id="2" creationId="{870E7A30-79AA-7291-3F30-C864E9DFEC7A}"/>
          </ac:spMkLst>
        </pc:spChg>
        <pc:spChg chg="del">
          <ac:chgData name="Tim Cook" userId="d1c7cfb340f2c7ab" providerId="LiveId" clId="{DD1D8113-0F15-4952-B50A-76B709E3617E}" dt="2023-04-18T23:29:33.971" v="236" actId="21"/>
          <ac:spMkLst>
            <pc:docMk/>
            <pc:sldMk cId="3234673726" sldId="491"/>
            <ac:spMk id="3" creationId="{A2F7FA0E-FE49-D139-713D-34EEEE67139B}"/>
          </ac:spMkLst>
        </pc:spChg>
        <pc:picChg chg="add mod">
          <ac:chgData name="Tim Cook" userId="d1c7cfb340f2c7ab" providerId="LiveId" clId="{DD1D8113-0F15-4952-B50A-76B709E3617E}" dt="2023-04-18T23:30:22.232" v="242" actId="1076"/>
          <ac:picMkLst>
            <pc:docMk/>
            <pc:sldMk cId="3234673726" sldId="491"/>
            <ac:picMk id="5" creationId="{DCCF407A-07A5-D7BF-4EFA-D8E8BEDE0188}"/>
          </ac:picMkLst>
        </pc:picChg>
        <pc:picChg chg="add mod">
          <ac:chgData name="Tim Cook" userId="d1c7cfb340f2c7ab" providerId="LiveId" clId="{DD1D8113-0F15-4952-B50A-76B709E3617E}" dt="2023-04-18T23:31:11.028" v="252" actId="1076"/>
          <ac:picMkLst>
            <pc:docMk/>
            <pc:sldMk cId="3234673726" sldId="491"/>
            <ac:picMk id="7" creationId="{5E4607E8-F16A-9B44-86A4-839DC8CC040B}"/>
          </ac:picMkLst>
        </pc:picChg>
        <pc:cxnChg chg="add del mod">
          <ac:chgData name="Tim Cook" userId="d1c7cfb340f2c7ab" providerId="LiveId" clId="{DD1D8113-0F15-4952-B50A-76B709E3617E}" dt="2023-04-18T23:31:13.834" v="253" actId="21"/>
          <ac:cxnSpMkLst>
            <pc:docMk/>
            <pc:sldMk cId="3234673726" sldId="491"/>
            <ac:cxnSpMk id="8" creationId="{20B01784-216A-C604-3475-65ED500C3B22}"/>
          </ac:cxnSpMkLst>
        </pc:cxnChg>
      </pc:sldChg>
      <pc:sldChg chg="addSp delSp modSp new mod">
        <pc:chgData name="Tim Cook" userId="d1c7cfb340f2c7ab" providerId="LiveId" clId="{DD1D8113-0F15-4952-B50A-76B709E3617E}" dt="2023-04-18T23:44:32.657" v="325" actId="1038"/>
        <pc:sldMkLst>
          <pc:docMk/>
          <pc:sldMk cId="1511682722" sldId="492"/>
        </pc:sldMkLst>
        <pc:spChg chg="mod">
          <ac:chgData name="Tim Cook" userId="d1c7cfb340f2c7ab" providerId="LiveId" clId="{DD1D8113-0F15-4952-B50A-76B709E3617E}" dt="2023-04-18T23:43:57.176" v="304" actId="20577"/>
          <ac:spMkLst>
            <pc:docMk/>
            <pc:sldMk cId="1511682722" sldId="492"/>
            <ac:spMk id="2" creationId="{44B1D23C-C40F-8ECC-7A3E-D245FA68CBAB}"/>
          </ac:spMkLst>
        </pc:spChg>
        <pc:spChg chg="del">
          <ac:chgData name="Tim Cook" userId="d1c7cfb340f2c7ab" providerId="LiveId" clId="{DD1D8113-0F15-4952-B50A-76B709E3617E}" dt="2023-04-18T23:43:46.905" v="272" actId="21"/>
          <ac:spMkLst>
            <pc:docMk/>
            <pc:sldMk cId="1511682722" sldId="492"/>
            <ac:spMk id="3" creationId="{1EB3C6CC-E7E6-3DFD-238E-B1917D19D66D}"/>
          </ac:spMkLst>
        </pc:spChg>
        <pc:spChg chg="add del mod">
          <ac:chgData name="Tim Cook" userId="d1c7cfb340f2c7ab" providerId="LiveId" clId="{DD1D8113-0F15-4952-B50A-76B709E3617E}" dt="2023-04-18T23:44:00.657" v="306" actId="478"/>
          <ac:spMkLst>
            <pc:docMk/>
            <pc:sldMk cId="1511682722" sldId="492"/>
            <ac:spMk id="4" creationId="{6044D719-D60C-F6B9-6C16-A07731992D0C}"/>
          </ac:spMkLst>
        </pc:spChg>
        <pc:picChg chg="add mod">
          <ac:chgData name="Tim Cook" userId="d1c7cfb340f2c7ab" providerId="LiveId" clId="{DD1D8113-0F15-4952-B50A-76B709E3617E}" dt="2023-04-18T23:44:32.657" v="325" actId="1038"/>
          <ac:picMkLst>
            <pc:docMk/>
            <pc:sldMk cId="1511682722" sldId="492"/>
            <ac:picMk id="6" creationId="{CB0A9933-9DB9-ABA2-688C-484737C8DEF8}"/>
          </ac:picMkLst>
        </pc:picChg>
      </pc:sldChg>
      <pc:sldChg chg="addSp delSp modSp new mod">
        <pc:chgData name="Tim Cook" userId="d1c7cfb340f2c7ab" providerId="LiveId" clId="{DD1D8113-0F15-4952-B50A-76B709E3617E}" dt="2023-04-19T00:49:49.548" v="434" actId="21"/>
        <pc:sldMkLst>
          <pc:docMk/>
          <pc:sldMk cId="1059289545" sldId="493"/>
        </pc:sldMkLst>
        <pc:spChg chg="mod">
          <ac:chgData name="Tim Cook" userId="d1c7cfb340f2c7ab" providerId="LiveId" clId="{DD1D8113-0F15-4952-B50A-76B709E3617E}" dt="2023-04-18T23:48:22.554" v="333"/>
          <ac:spMkLst>
            <pc:docMk/>
            <pc:sldMk cId="1059289545" sldId="493"/>
            <ac:spMk id="2" creationId="{8AE0F9A3-764D-6369-3501-DA11AB7F2B2D}"/>
          </ac:spMkLst>
        </pc:spChg>
        <pc:spChg chg="add del">
          <ac:chgData name="Tim Cook" userId="d1c7cfb340f2c7ab" providerId="LiveId" clId="{DD1D8113-0F15-4952-B50A-76B709E3617E}" dt="2023-04-18T23:48:41.439" v="336" actId="478"/>
          <ac:spMkLst>
            <pc:docMk/>
            <pc:sldMk cId="1059289545" sldId="493"/>
            <ac:spMk id="3" creationId="{8A5A4380-3C4A-DC51-EEFF-06CDACC2B242}"/>
          </ac:spMkLst>
        </pc:spChg>
        <pc:spChg chg="add del mod">
          <ac:chgData name="Tim Cook" userId="d1c7cfb340f2c7ab" providerId="LiveId" clId="{DD1D8113-0F15-4952-B50A-76B709E3617E}" dt="2023-04-18T23:48:47.331" v="338" actId="21"/>
          <ac:spMkLst>
            <pc:docMk/>
            <pc:sldMk cId="1059289545" sldId="493"/>
            <ac:spMk id="4" creationId="{2F266E16-D0FB-52EE-3CF2-1D10ABD7E3A1}"/>
          </ac:spMkLst>
        </pc:spChg>
        <pc:grpChg chg="add mod">
          <ac:chgData name="Tim Cook" userId="d1c7cfb340f2c7ab" providerId="LiveId" clId="{DD1D8113-0F15-4952-B50A-76B709E3617E}" dt="2023-04-18T23:50:39.808" v="348" actId="1076"/>
          <ac:grpSpMkLst>
            <pc:docMk/>
            <pc:sldMk cId="1059289545" sldId="493"/>
            <ac:grpSpMk id="5" creationId="{DC184D42-0B38-CB93-885B-7AC2214C7533}"/>
          </ac:grpSpMkLst>
        </pc:grpChg>
        <pc:grpChg chg="add mod">
          <ac:chgData name="Tim Cook" userId="d1c7cfb340f2c7ab" providerId="LiveId" clId="{DD1D8113-0F15-4952-B50A-76B709E3617E}" dt="2023-04-18T23:50:39.808" v="348" actId="1076"/>
          <ac:grpSpMkLst>
            <pc:docMk/>
            <pc:sldMk cId="1059289545" sldId="493"/>
            <ac:grpSpMk id="39" creationId="{66F3E0B7-CF2B-F782-05F9-D51C8471B115}"/>
          </ac:grpSpMkLst>
        </pc:grpChg>
        <pc:grpChg chg="add mod">
          <ac:chgData name="Tim Cook" userId="d1c7cfb340f2c7ab" providerId="LiveId" clId="{DD1D8113-0F15-4952-B50A-76B709E3617E}" dt="2023-04-18T23:50:39.808" v="348" actId="1076"/>
          <ac:grpSpMkLst>
            <pc:docMk/>
            <pc:sldMk cId="1059289545" sldId="493"/>
            <ac:grpSpMk id="43" creationId="{FC4CB741-FC14-79F5-B5CF-823754CE5945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69" creationId="{65116F7F-631B-A382-265F-7E3EB944C137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73" creationId="{9C8DCA08-BCB4-74D9-CBD9-97691A585541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81" creationId="{D5B0675C-411D-F372-3707-8DBD46668C0E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85" creationId="{8F69DDEF-237E-96B0-F8A8-53FA84D159CA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96" creationId="{B6DDA3B2-C277-EC8D-8576-14F9A3EFFAC4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100" creationId="{6C9F6ABA-CAF0-A8DF-BB35-DE91A4506FE9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113" creationId="{4681FC39-30C6-DAFD-0400-0BA598483C99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114" creationId="{C9822745-73EF-03D3-69F2-4B1970DEEC69}"/>
          </ac:grpSpMkLst>
        </pc:grp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6" creationId="{2EB9D92C-2E8D-2B4B-D356-5E0AAC42B8C1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7" creationId="{7274C676-3063-7DEA-3928-797CA25ED9FB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8" creationId="{94CA3C1C-EAAA-0611-9DCC-3D8EBE71DBA1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9" creationId="{4A96FACD-2699-26F8-0EE0-A1580CA16372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0" creationId="{833C5346-B193-4FE7-A70C-8073B60EF29C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1" creationId="{1D3176D7-B93C-47BD-87F4-9151772F4B5B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2" creationId="{7F4CF042-24A8-DED8-7C83-9B6B05F77593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3" creationId="{70662CA5-16D1-B91F-C254-920B72EFB84C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4" creationId="{CE2F353E-35AB-234D-DD48-BDD84E8491A8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5" creationId="{7A94A4B1-79E3-0DAB-3609-0EF1EAF5A567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6" creationId="{118FA435-2806-353F-2237-1F2F9A040622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7" creationId="{2EB98300-1F0A-C561-1EAF-7712B86A86E7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8" creationId="{E9200489-7517-C715-8163-FCA6CDD0E124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9" creationId="{4D6A8830-F7AE-13B1-EB2B-8A8B29DF4299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0" creationId="{9888AF96-F664-2D31-BA34-12648E349613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1" creationId="{F2586D76-6424-CD6E-179A-28E3F07DFEF8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2" creationId="{B59BEDBA-87B1-42E6-4883-262CA347AA33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3" creationId="{E9980CA4-10BC-7B66-5630-29C020B5FD38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4" creationId="{41465A06-79BA-4F7D-686D-5F8D6B3E526B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5" creationId="{4853E2E3-FC42-4522-9F39-FCA4674BC2F3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6" creationId="{9186A6A4-7BC5-8D50-6A52-6E04B47C30B8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7" creationId="{CB061D55-C67F-1AE3-D1FD-5AEF23E943D7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8" creationId="{19F0215C-697C-27D0-D31E-1300E914C48C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9" creationId="{362923DC-C7EE-5BD6-EB9F-9FACEA76D441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0" creationId="{28F1683F-F824-AB00-DE58-06E10514AF0A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1" creationId="{3CD9DECB-E6C8-1C93-56DE-25CAED5135EC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2" creationId="{9D1A694F-B77E-6221-4B12-E75983B822FD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3" creationId="{C079ADDF-510F-B13C-1703-091DB0BA4949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4" creationId="{15221E67-AF1C-BC30-B138-188D9A27F313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5" creationId="{8BA9EA98-E059-4FD4-13DB-97343F17AF19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6" creationId="{C6935020-B971-E3B2-93AA-A436285E4412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7" creationId="{BC5DD534-39FD-B2CF-845D-8D032270C143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8" creationId="{3DBE1A20-B348-70D2-D066-79BDD8C659E9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0" creationId="{A5776DBC-8D5F-45F1-44A2-6878531439D0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1" creationId="{E2D35818-CE01-26DC-1972-2009F8D21E6F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2" creationId="{4322E6C7-823A-563E-DC7A-1249CBD126F1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4" creationId="{947EC464-08F9-D719-FA1B-254A419C10E8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5" creationId="{170925EE-12A3-9F59-8F31-48DA1BE6A50C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6" creationId="{C0F71AA3-ED75-8A66-FDE0-FAC7DA741C46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7" creationId="{6504F65A-A50E-BC80-076A-7CBEE44B8DB8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8" creationId="{7E71D93E-3121-F47F-5B2A-C74E4BC4A19D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9" creationId="{2596E6AF-8AAF-8561-3192-EB915A199ED2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50" creationId="{D849D0BE-1095-E176-04FD-8A57DC206996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51" creationId="{6BC37459-A8B5-AA48-F760-08BAE999B10E}"/>
          </ac:inkMkLst>
        </pc:inkChg>
        <pc:inkChg chg="del">
          <ac:chgData name="Tim Cook" userId="d1c7cfb340f2c7ab" providerId="LiveId" clId="{DD1D8113-0F15-4952-B50A-76B709E3617E}" dt="2023-04-19T00:49:32.294" v="428" actId="21"/>
          <ac:inkMkLst>
            <pc:docMk/>
            <pc:sldMk cId="1059289545" sldId="493"/>
            <ac:inkMk id="77" creationId="{749D2DE1-69A4-AD76-C4FD-AD3532972FA2}"/>
          </ac:inkMkLst>
        </pc:inkChg>
        <pc:inkChg chg="del">
          <ac:chgData name="Tim Cook" userId="d1c7cfb340f2c7ab" providerId="LiveId" clId="{DD1D8113-0F15-4952-B50A-76B709E3617E}" dt="2023-04-19T00:49:32.294" v="428" actId="21"/>
          <ac:inkMkLst>
            <pc:docMk/>
            <pc:sldMk cId="1059289545" sldId="493"/>
            <ac:inkMk id="101" creationId="{44EB15C1-5554-B545-1BD6-ACD9488C7E97}"/>
          </ac:inkMkLst>
        </pc:inkChg>
        <pc:inkChg chg="del">
          <ac:chgData name="Tim Cook" userId="d1c7cfb340f2c7ab" providerId="LiveId" clId="{DD1D8113-0F15-4952-B50A-76B709E3617E}" dt="2023-04-19T00:49:32.294" v="428" actId="21"/>
          <ac:inkMkLst>
            <pc:docMk/>
            <pc:sldMk cId="1059289545" sldId="493"/>
            <ac:inkMk id="102" creationId="{3912274E-3AFC-36BE-E6C5-847300E3CDB7}"/>
          </ac:inkMkLst>
        </pc:inkChg>
        <pc:cxnChg chg="add del mod">
          <ac:chgData name="Tim Cook" userId="d1c7cfb340f2c7ab" providerId="LiveId" clId="{DD1D8113-0F15-4952-B50A-76B709E3617E}" dt="2023-04-19T00:49:49.548" v="434" actId="21"/>
          <ac:cxnSpMkLst>
            <pc:docMk/>
            <pc:sldMk cId="1059289545" sldId="493"/>
            <ac:cxnSpMk id="52" creationId="{F8E18AC8-8F61-6ABB-C01F-B705209ACC81}"/>
          </ac:cxnSpMkLst>
        </pc:cxnChg>
      </pc:sldChg>
      <pc:sldChg chg="addSp delSp modSp new mod">
        <pc:chgData name="Tim Cook" userId="d1c7cfb340f2c7ab" providerId="LiveId" clId="{DD1D8113-0F15-4952-B50A-76B709E3617E}" dt="2023-04-19T00:49:45.942" v="433"/>
        <pc:sldMkLst>
          <pc:docMk/>
          <pc:sldMk cId="3416315079" sldId="494"/>
        </pc:sldMkLst>
        <pc:spChg chg="mod">
          <ac:chgData name="Tim Cook" userId="d1c7cfb340f2c7ab" providerId="LiveId" clId="{DD1D8113-0F15-4952-B50A-76B709E3617E}" dt="2023-04-19T00:49:45.942" v="433"/>
          <ac:spMkLst>
            <pc:docMk/>
            <pc:sldMk cId="3416315079" sldId="494"/>
            <ac:spMk id="2" creationId="{B3B179CF-A60C-1FDA-053A-90050D1D4EA6}"/>
          </ac:spMkLst>
        </pc:spChg>
        <pc:spChg chg="del">
          <ac:chgData name="Tim Cook" userId="d1c7cfb340f2c7ab" providerId="LiveId" clId="{DD1D8113-0F15-4952-B50A-76B709E3617E}" dt="2023-04-19T00:49:38.398" v="431" actId="21"/>
          <ac:spMkLst>
            <pc:docMk/>
            <pc:sldMk cId="3416315079" sldId="494"/>
            <ac:spMk id="3" creationId="{1FD305F3-2DF6-0634-92AE-A533B87A40B3}"/>
          </ac:spMkLst>
        </pc:s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4" creationId="{0BF23481-DD1B-94BE-3743-8DED47230661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10" creationId="{89AE2ED5-D923-98DE-5737-BF29A4E0115F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15" creationId="{745425ED-BE52-2977-7A11-35BF06B43A7E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22" creationId="{5937FA2B-E669-8917-F509-E6D70A7C2EA5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26" creationId="{181CAA32-5F2A-9769-AC1C-350182007A6D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36" creationId="{C8F6048B-46A9-76E5-4EBA-E6E879B419C3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42" creationId="{5BB3759D-F423-799D-342D-00FA2713AABC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47" creationId="{CFDAB4CB-7FE3-FA39-768F-5BBFE6BEB91D}"/>
          </ac:grpSpMkLst>
        </pc:grp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5" creationId="{C3876D44-92C7-6780-FEF7-C32CB64F3A99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6" creationId="{441B788C-B2F8-6EE5-5402-F66AF809CB6C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7" creationId="{066F5B95-C97C-9501-04B6-9CE6D9316A57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8" creationId="{A2353873-0332-6241-1BF9-893A0E2F32C1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9" creationId="{2654D502-24D7-0823-219A-5A1F617526D0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1" creationId="{29676F1C-D04D-B468-85E7-00098A0CD4DD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2" creationId="{F96971C7-6294-350A-8688-10E9E863CCC7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3" creationId="{F761DC1F-E19B-9E34-458F-FCB2B4A9D211}"/>
          </ac:inkMkLst>
        </pc:inkChg>
        <pc:inkChg chg="add mod">
          <ac:chgData name="Tim Cook" userId="d1c7cfb340f2c7ab" providerId="LiveId" clId="{DD1D8113-0F15-4952-B50A-76B709E3617E}" dt="2023-04-19T00:49:42.154" v="432" actId="1076"/>
          <ac:inkMkLst>
            <pc:docMk/>
            <pc:sldMk cId="3416315079" sldId="494"/>
            <ac:inkMk id="14" creationId="{B9B2D3D2-EA36-525D-0174-9C1F95886D28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6" creationId="{65A34BEC-A509-2E9F-8F13-353E1B6AFFBB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7" creationId="{DF09D4FB-B611-043B-B6B6-F5E7F1667890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8" creationId="{6E23699A-2B18-3379-00F5-5B37695C6668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9" creationId="{FF276536-5997-93CE-A730-6B10598D896E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0" creationId="{758B7B4A-4122-67F7-812E-7F88DCE6A4F7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1" creationId="{228ADCE8-FA09-FBF3-2B7A-D6E05EA6D27B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3" creationId="{4248BCFF-98F2-E437-2FA4-71724BEF43D5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4" creationId="{CCCA2AD5-269A-704A-D4F3-4235B43E372A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5" creationId="{627CE2DB-3F31-C3E1-D4AB-D6B904637C6F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7" creationId="{CB8A27C0-697A-AA34-1950-0C49816DBA5E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8" creationId="{C5CD5728-67B4-EB52-D02A-C6D09B0534D5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9" creationId="{2BC85317-38BF-FE8A-CDDB-257A4D3FE9C0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0" creationId="{54D75566-31B0-EDCE-0AE0-C52E3BBEC938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1" creationId="{2F6C3680-898B-AE88-2B34-26FF3A802055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2" creationId="{B971295D-7AB0-FF71-68B4-489F1D73D66A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3" creationId="{C6434BFD-7305-5F4E-3A20-0B070C27D959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4" creationId="{CD1ADF2C-1808-5F62-E9B7-FD0CE292F7E7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5" creationId="{84A3CE66-3B01-4A4E-AC5C-78DC70905194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7" creationId="{9A0D1181-E3AA-F6FB-314D-6C551BB0AC88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8" creationId="{6902A3F9-3730-0FE2-48B9-521C1600C72A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9" creationId="{9A3ADCDD-9CB2-A365-D988-4C9EDCD07244}"/>
          </ac:inkMkLst>
        </pc:inkChg>
        <pc:inkChg chg="add mod">
          <ac:chgData name="Tim Cook" userId="d1c7cfb340f2c7ab" providerId="LiveId" clId="{DD1D8113-0F15-4952-B50A-76B709E3617E}" dt="2023-04-19T00:49:42.154" v="432" actId="1076"/>
          <ac:inkMkLst>
            <pc:docMk/>
            <pc:sldMk cId="3416315079" sldId="494"/>
            <ac:inkMk id="40" creationId="{A0C29DDD-E8AE-B1F9-B491-F9259EABEF58}"/>
          </ac:inkMkLst>
        </pc:inkChg>
        <pc:inkChg chg="add mod">
          <ac:chgData name="Tim Cook" userId="d1c7cfb340f2c7ab" providerId="LiveId" clId="{DD1D8113-0F15-4952-B50A-76B709E3617E}" dt="2023-04-19T00:49:42.154" v="432" actId="1076"/>
          <ac:inkMkLst>
            <pc:docMk/>
            <pc:sldMk cId="3416315079" sldId="494"/>
            <ac:inkMk id="41" creationId="{D6BA655A-3006-DACA-3F48-E5079A481BAB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43" creationId="{5CC780A1-9464-F11D-6A0D-D423C29C2E48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44" creationId="{81062322-B5D6-AF28-AE51-17DCFCFF0C1E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45" creationId="{089DF589-B6A5-BB36-03F6-68F5F60630EE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46" creationId="{E1968D02-25CC-B4E1-93B5-65E18AE8E13C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48" creationId="{D464CB53-0F23-4323-0CF5-5A511CF8ECD6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49" creationId="{6EAB0174-AFED-5DFE-C23D-A7073047335D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50" creationId="{A3EFB48A-3407-5A58-7EA3-B86457094A06}"/>
          </ac:inkMkLst>
        </pc:inkChg>
      </pc:sldChg>
    </pc:docChg>
  </pc:docChgLst>
  <pc:docChgLst>
    <pc:chgData name="Tim Cook" userId="d1c7cfb340f2c7ab" providerId="LiveId" clId="{6AC57F13-C39E-4092-A86A-55022D10D94C}"/>
    <pc:docChg chg="modSld">
      <pc:chgData name="Tim Cook" userId="d1c7cfb340f2c7ab" providerId="LiveId" clId="{6AC57F13-C39E-4092-A86A-55022D10D94C}" dt="2023-04-21T01:28:05.041" v="252"/>
      <pc:docMkLst>
        <pc:docMk/>
      </pc:docMkLst>
      <pc:sldChg chg="addSp delSp modSp mod">
        <pc:chgData name="Tim Cook" userId="d1c7cfb340f2c7ab" providerId="LiveId" clId="{6AC57F13-C39E-4092-A86A-55022D10D94C}" dt="2023-04-21T00:45:10.978" v="24" actId="9405"/>
        <pc:sldMkLst>
          <pc:docMk/>
          <pc:sldMk cId="2856356550" sldId="495"/>
        </pc:sldMkLst>
        <pc:grpChg chg="mod">
          <ac:chgData name="Tim Cook" userId="d1c7cfb340f2c7ab" providerId="LiveId" clId="{6AC57F13-C39E-4092-A86A-55022D10D94C}" dt="2023-04-21T00:44:59.935" v="4"/>
          <ac:grpSpMkLst>
            <pc:docMk/>
            <pc:sldMk cId="2856356550" sldId="495"/>
            <ac:grpSpMk id="7" creationId="{F9E1E202-D772-1E9E-04E2-03EF1FE6E015}"/>
          </ac:grpSpMkLst>
        </pc:grpChg>
        <pc:grpChg chg="mod">
          <ac:chgData name="Tim Cook" userId="d1c7cfb340f2c7ab" providerId="LiveId" clId="{6AC57F13-C39E-4092-A86A-55022D10D94C}" dt="2023-04-21T00:45:02.726" v="9"/>
          <ac:grpSpMkLst>
            <pc:docMk/>
            <pc:sldMk cId="2856356550" sldId="495"/>
            <ac:grpSpMk id="12" creationId="{6E693BD2-81FA-86F2-B6A5-DB0099828BAB}"/>
          </ac:grpSpMkLst>
        </pc:grpChg>
        <pc:grpChg chg="mod">
          <ac:chgData name="Tim Cook" userId="d1c7cfb340f2c7ab" providerId="LiveId" clId="{6AC57F13-C39E-4092-A86A-55022D10D94C}" dt="2023-04-21T00:45:07.199" v="18"/>
          <ac:grpSpMkLst>
            <pc:docMk/>
            <pc:sldMk cId="2856356550" sldId="495"/>
            <ac:grpSpMk id="21" creationId="{5FAD47ED-FB8F-6718-3BCA-F06A7699E17C}"/>
          </ac:grpSpMkLst>
        </pc:grpChg>
        <pc:grpChg chg="mod">
          <ac:chgData name="Tim Cook" userId="d1c7cfb340f2c7ab" providerId="LiveId" clId="{6AC57F13-C39E-4092-A86A-55022D10D94C}" dt="2023-04-21T00:45:07.199" v="18"/>
          <ac:grpSpMkLst>
            <pc:docMk/>
            <pc:sldMk cId="2856356550" sldId="495"/>
            <ac:grpSpMk id="22" creationId="{2269BEF4-EFF6-570B-C00C-1206E3677D35}"/>
          </ac:grpSpMkLst>
        </pc:grpChg>
        <pc:grpChg chg="mod">
          <ac:chgData name="Tim Cook" userId="d1c7cfb340f2c7ab" providerId="LiveId" clId="{6AC57F13-C39E-4092-A86A-55022D10D94C}" dt="2023-04-21T00:45:09.441" v="22"/>
          <ac:grpSpMkLst>
            <pc:docMk/>
            <pc:sldMk cId="2856356550" sldId="495"/>
            <ac:grpSpMk id="26" creationId="{2280043E-81B7-0724-0960-84B03FEAF855}"/>
          </ac:grpSpMkLst>
        </pc:grpChg>
        <pc:inkChg chg="add mod">
          <ac:chgData name="Tim Cook" userId="d1c7cfb340f2c7ab" providerId="LiveId" clId="{6AC57F13-C39E-4092-A86A-55022D10D94C}" dt="2023-04-21T00:44:59.935" v="4"/>
          <ac:inkMkLst>
            <pc:docMk/>
            <pc:sldMk cId="2856356550" sldId="495"/>
            <ac:inkMk id="3" creationId="{529C514F-4DCF-192A-C392-D6DEAE6B234F}"/>
          </ac:inkMkLst>
        </pc:inkChg>
        <pc:inkChg chg="add mod">
          <ac:chgData name="Tim Cook" userId="d1c7cfb340f2c7ab" providerId="LiveId" clId="{6AC57F13-C39E-4092-A86A-55022D10D94C}" dt="2023-04-21T00:44:59.935" v="4"/>
          <ac:inkMkLst>
            <pc:docMk/>
            <pc:sldMk cId="2856356550" sldId="495"/>
            <ac:inkMk id="4" creationId="{5552D4A3-8C57-AA11-C6F1-42D6915075CB}"/>
          </ac:inkMkLst>
        </pc:inkChg>
        <pc:inkChg chg="add mod">
          <ac:chgData name="Tim Cook" userId="d1c7cfb340f2c7ab" providerId="LiveId" clId="{6AC57F13-C39E-4092-A86A-55022D10D94C}" dt="2023-04-21T00:44:59.935" v="4"/>
          <ac:inkMkLst>
            <pc:docMk/>
            <pc:sldMk cId="2856356550" sldId="495"/>
            <ac:inkMk id="5" creationId="{F0BE45A0-656A-416B-8A8C-A93359017BD6}"/>
          </ac:inkMkLst>
        </pc:inkChg>
        <pc:inkChg chg="add mod">
          <ac:chgData name="Tim Cook" userId="d1c7cfb340f2c7ab" providerId="LiveId" clId="{6AC57F13-C39E-4092-A86A-55022D10D94C}" dt="2023-04-21T00:44:59.935" v="4"/>
          <ac:inkMkLst>
            <pc:docMk/>
            <pc:sldMk cId="2856356550" sldId="495"/>
            <ac:inkMk id="6" creationId="{69E49A74-5176-ED06-ED34-978330633FE4}"/>
          </ac:inkMkLst>
        </pc:inkChg>
        <pc:inkChg chg="add mod">
          <ac:chgData name="Tim Cook" userId="d1c7cfb340f2c7ab" providerId="LiveId" clId="{6AC57F13-C39E-4092-A86A-55022D10D94C}" dt="2023-04-21T00:45:02.726" v="9"/>
          <ac:inkMkLst>
            <pc:docMk/>
            <pc:sldMk cId="2856356550" sldId="495"/>
            <ac:inkMk id="8" creationId="{BBE1A368-AA7B-590E-CD75-F0874FC981C4}"/>
          </ac:inkMkLst>
        </pc:inkChg>
        <pc:inkChg chg="add mod">
          <ac:chgData name="Tim Cook" userId="d1c7cfb340f2c7ab" providerId="LiveId" clId="{6AC57F13-C39E-4092-A86A-55022D10D94C}" dt="2023-04-21T00:45:02.726" v="9"/>
          <ac:inkMkLst>
            <pc:docMk/>
            <pc:sldMk cId="2856356550" sldId="495"/>
            <ac:inkMk id="9" creationId="{D9C5EAF3-05BA-00D8-742C-34C64867D979}"/>
          </ac:inkMkLst>
        </pc:inkChg>
        <pc:inkChg chg="add mod">
          <ac:chgData name="Tim Cook" userId="d1c7cfb340f2c7ab" providerId="LiveId" clId="{6AC57F13-C39E-4092-A86A-55022D10D94C}" dt="2023-04-21T00:45:02.726" v="9"/>
          <ac:inkMkLst>
            <pc:docMk/>
            <pc:sldMk cId="2856356550" sldId="495"/>
            <ac:inkMk id="10" creationId="{D2FEFF3A-4352-EEC9-6463-0A9777E0DF8D}"/>
          </ac:inkMkLst>
        </pc:inkChg>
        <pc:inkChg chg="add mod">
          <ac:chgData name="Tim Cook" userId="d1c7cfb340f2c7ab" providerId="LiveId" clId="{6AC57F13-C39E-4092-A86A-55022D10D94C}" dt="2023-04-21T00:45:02.726" v="9"/>
          <ac:inkMkLst>
            <pc:docMk/>
            <pc:sldMk cId="2856356550" sldId="495"/>
            <ac:inkMk id="11" creationId="{9F32F255-C6A8-16F5-B9D7-BE414724950C}"/>
          </ac:inkMkLst>
        </pc:inkChg>
        <pc:inkChg chg="add mod">
          <ac:chgData name="Tim Cook" userId="d1c7cfb340f2c7ab" providerId="LiveId" clId="{6AC57F13-C39E-4092-A86A-55022D10D94C}" dt="2023-04-21T00:45:07.199" v="18"/>
          <ac:inkMkLst>
            <pc:docMk/>
            <pc:sldMk cId="2856356550" sldId="495"/>
            <ac:inkMk id="13" creationId="{08C9EAA9-7B94-56D3-0825-B95D909245A7}"/>
          </ac:inkMkLst>
        </pc:inkChg>
        <pc:inkChg chg="add mod">
          <ac:chgData name="Tim Cook" userId="d1c7cfb340f2c7ab" providerId="LiveId" clId="{6AC57F13-C39E-4092-A86A-55022D10D94C}" dt="2023-04-21T00:45:07.199" v="18"/>
          <ac:inkMkLst>
            <pc:docMk/>
            <pc:sldMk cId="2856356550" sldId="495"/>
            <ac:inkMk id="14" creationId="{D34118DB-420B-DFA2-3A60-D7547995C5D7}"/>
          </ac:inkMkLst>
        </pc:inkChg>
        <pc:inkChg chg="add mod">
          <ac:chgData name="Tim Cook" userId="d1c7cfb340f2c7ab" providerId="LiveId" clId="{6AC57F13-C39E-4092-A86A-55022D10D94C}" dt="2023-04-21T00:45:07.199" v="18"/>
          <ac:inkMkLst>
            <pc:docMk/>
            <pc:sldMk cId="2856356550" sldId="495"/>
            <ac:inkMk id="15" creationId="{DC080B53-566E-0CEC-FF66-D559B4D4CD2B}"/>
          </ac:inkMkLst>
        </pc:inkChg>
        <pc:inkChg chg="add mod">
          <ac:chgData name="Tim Cook" userId="d1c7cfb340f2c7ab" providerId="LiveId" clId="{6AC57F13-C39E-4092-A86A-55022D10D94C}" dt="2023-04-21T00:45:07.199" v="18"/>
          <ac:inkMkLst>
            <pc:docMk/>
            <pc:sldMk cId="2856356550" sldId="495"/>
            <ac:inkMk id="16" creationId="{945985D6-BA50-CD6B-9171-B47B53634546}"/>
          </ac:inkMkLst>
        </pc:inkChg>
        <pc:inkChg chg="add mod">
          <ac:chgData name="Tim Cook" userId="d1c7cfb340f2c7ab" providerId="LiveId" clId="{6AC57F13-C39E-4092-A86A-55022D10D94C}" dt="2023-04-21T00:45:07.199" v="18"/>
          <ac:inkMkLst>
            <pc:docMk/>
            <pc:sldMk cId="2856356550" sldId="495"/>
            <ac:inkMk id="17" creationId="{A39513A3-F501-03ED-8DA0-AE7CBEFAE5C3}"/>
          </ac:inkMkLst>
        </pc:inkChg>
        <pc:inkChg chg="add mod">
          <ac:chgData name="Tim Cook" userId="d1c7cfb340f2c7ab" providerId="LiveId" clId="{6AC57F13-C39E-4092-A86A-55022D10D94C}" dt="2023-04-21T00:45:07.199" v="18"/>
          <ac:inkMkLst>
            <pc:docMk/>
            <pc:sldMk cId="2856356550" sldId="495"/>
            <ac:inkMk id="18" creationId="{2A6D8A80-76CE-1609-A330-5AE5F3826A6E}"/>
          </ac:inkMkLst>
        </pc:inkChg>
        <pc:inkChg chg="add mod">
          <ac:chgData name="Tim Cook" userId="d1c7cfb340f2c7ab" providerId="LiveId" clId="{6AC57F13-C39E-4092-A86A-55022D10D94C}" dt="2023-04-21T00:45:07.199" v="18"/>
          <ac:inkMkLst>
            <pc:docMk/>
            <pc:sldMk cId="2856356550" sldId="495"/>
            <ac:inkMk id="19" creationId="{A0A05885-4A95-6C87-CA2F-CCB5B2920C9F}"/>
          </ac:inkMkLst>
        </pc:inkChg>
        <pc:inkChg chg="add del">
          <ac:chgData name="Tim Cook" userId="d1c7cfb340f2c7ab" providerId="LiveId" clId="{6AC57F13-C39E-4092-A86A-55022D10D94C}" dt="2023-04-21T00:45:09.759" v="23"/>
          <ac:inkMkLst>
            <pc:docMk/>
            <pc:sldMk cId="2856356550" sldId="495"/>
            <ac:inkMk id="20" creationId="{AF0623FF-FA60-090C-4913-63007D296BF0}"/>
          </ac:inkMkLst>
        </pc:inkChg>
        <pc:inkChg chg="add mod">
          <ac:chgData name="Tim Cook" userId="d1c7cfb340f2c7ab" providerId="LiveId" clId="{6AC57F13-C39E-4092-A86A-55022D10D94C}" dt="2023-04-21T00:45:09.441" v="22"/>
          <ac:inkMkLst>
            <pc:docMk/>
            <pc:sldMk cId="2856356550" sldId="495"/>
            <ac:inkMk id="23" creationId="{1308DB80-2D21-B8D5-38B2-4A96A79073C0}"/>
          </ac:inkMkLst>
        </pc:inkChg>
        <pc:inkChg chg="add mod">
          <ac:chgData name="Tim Cook" userId="d1c7cfb340f2c7ab" providerId="LiveId" clId="{6AC57F13-C39E-4092-A86A-55022D10D94C}" dt="2023-04-21T00:45:09.441" v="22"/>
          <ac:inkMkLst>
            <pc:docMk/>
            <pc:sldMk cId="2856356550" sldId="495"/>
            <ac:inkMk id="24" creationId="{1988394F-E959-551E-757A-824DD3500AB5}"/>
          </ac:inkMkLst>
        </pc:inkChg>
        <pc:inkChg chg="add mod">
          <ac:chgData name="Tim Cook" userId="d1c7cfb340f2c7ab" providerId="LiveId" clId="{6AC57F13-C39E-4092-A86A-55022D10D94C}" dt="2023-04-21T00:45:09.441" v="22"/>
          <ac:inkMkLst>
            <pc:docMk/>
            <pc:sldMk cId="2856356550" sldId="495"/>
            <ac:inkMk id="25" creationId="{09640299-FB91-DCFD-7A21-BA2A260BB208}"/>
          </ac:inkMkLst>
        </pc:inkChg>
        <pc:inkChg chg="add">
          <ac:chgData name="Tim Cook" userId="d1c7cfb340f2c7ab" providerId="LiveId" clId="{6AC57F13-C39E-4092-A86A-55022D10D94C}" dt="2023-04-21T00:45:10.978" v="24" actId="9405"/>
          <ac:inkMkLst>
            <pc:docMk/>
            <pc:sldMk cId="2856356550" sldId="495"/>
            <ac:inkMk id="27" creationId="{99B9776F-A834-2A4A-0DC2-4AD423550846}"/>
          </ac:inkMkLst>
        </pc:inkChg>
      </pc:sldChg>
      <pc:sldChg chg="addSp delSp modSp mod">
        <pc:chgData name="Tim Cook" userId="d1c7cfb340f2c7ab" providerId="LiveId" clId="{6AC57F13-C39E-4092-A86A-55022D10D94C}" dt="2023-04-21T00:50:54.159" v="120" actId="9405"/>
        <pc:sldMkLst>
          <pc:docMk/>
          <pc:sldMk cId="876699029" sldId="497"/>
        </pc:sldMkLst>
        <pc:grpChg chg="del mod">
          <ac:chgData name="Tim Cook" userId="d1c7cfb340f2c7ab" providerId="LiveId" clId="{6AC57F13-C39E-4092-A86A-55022D10D94C}" dt="2023-04-21T00:50:16.729" v="95"/>
          <ac:grpSpMkLst>
            <pc:docMk/>
            <pc:sldMk cId="876699029" sldId="497"/>
            <ac:grpSpMk id="7" creationId="{C08A82D3-6CD2-1360-2C65-C27C9ABE3FCC}"/>
          </ac:grpSpMkLst>
        </pc:grpChg>
        <pc:grpChg chg="del mod">
          <ac:chgData name="Tim Cook" userId="d1c7cfb340f2c7ab" providerId="LiveId" clId="{6AC57F13-C39E-4092-A86A-55022D10D94C}" dt="2023-04-21T00:48:46.263" v="32"/>
          <ac:grpSpMkLst>
            <pc:docMk/>
            <pc:sldMk cId="876699029" sldId="497"/>
            <ac:grpSpMk id="8" creationId="{289624D8-B0C7-CD8D-997C-4160B0E7DEBD}"/>
          </ac:grpSpMkLst>
        </pc:grpChg>
        <pc:grpChg chg="del mod">
          <ac:chgData name="Tim Cook" userId="d1c7cfb340f2c7ab" providerId="LiveId" clId="{6AC57F13-C39E-4092-A86A-55022D10D94C}" dt="2023-04-21T00:50:34.960" v="105"/>
          <ac:grpSpMkLst>
            <pc:docMk/>
            <pc:sldMk cId="876699029" sldId="497"/>
            <ac:grpSpMk id="10" creationId="{0B0D2616-32EB-1E75-DD3F-F8084D6B5E34}"/>
          </ac:grpSpMkLst>
        </pc:grpChg>
        <pc:grpChg chg="del mod">
          <ac:chgData name="Tim Cook" userId="d1c7cfb340f2c7ab" providerId="LiveId" clId="{6AC57F13-C39E-4092-A86A-55022D10D94C}" dt="2023-04-21T00:48:48.697" v="34"/>
          <ac:grpSpMkLst>
            <pc:docMk/>
            <pc:sldMk cId="876699029" sldId="497"/>
            <ac:grpSpMk id="10" creationId="{F6091B62-62F4-FB5D-247D-D87CA53BFCE5}"/>
          </ac:grpSpMkLst>
        </pc:grpChg>
        <pc:grpChg chg="del mod">
          <ac:chgData name="Tim Cook" userId="d1c7cfb340f2c7ab" providerId="LiveId" clId="{6AC57F13-C39E-4092-A86A-55022D10D94C}" dt="2023-04-21T00:48:52.534" v="40"/>
          <ac:grpSpMkLst>
            <pc:docMk/>
            <pc:sldMk cId="876699029" sldId="497"/>
            <ac:grpSpMk id="12" creationId="{77F483C0-A273-6126-9001-C880B3505DEA}"/>
          </ac:grpSpMkLst>
        </pc:grpChg>
        <pc:grpChg chg="mod">
          <ac:chgData name="Tim Cook" userId="d1c7cfb340f2c7ab" providerId="LiveId" clId="{6AC57F13-C39E-4092-A86A-55022D10D94C}" dt="2023-04-21T00:50:37.366" v="109"/>
          <ac:grpSpMkLst>
            <pc:docMk/>
            <pc:sldMk cId="876699029" sldId="497"/>
            <ac:grpSpMk id="13" creationId="{80D59D82-0F42-6899-D7D5-A417FD16BFE2}"/>
          </ac:grpSpMkLst>
        </pc:grpChg>
        <pc:grpChg chg="del mod">
          <ac:chgData name="Tim Cook" userId="d1c7cfb340f2c7ab" providerId="LiveId" clId="{6AC57F13-C39E-4092-A86A-55022D10D94C}" dt="2023-04-21T00:49:14.700" v="75"/>
          <ac:grpSpMkLst>
            <pc:docMk/>
            <pc:sldMk cId="876699029" sldId="497"/>
            <ac:grpSpMk id="26" creationId="{76FF8978-5091-446B-714A-A5641D234D19}"/>
          </ac:grpSpMkLst>
        </pc:grpChg>
        <pc:grpChg chg="del mod">
          <ac:chgData name="Tim Cook" userId="d1c7cfb340f2c7ab" providerId="LiveId" clId="{6AC57F13-C39E-4092-A86A-55022D10D94C}" dt="2023-04-21T00:49:10.780" v="69"/>
          <ac:grpSpMkLst>
            <pc:docMk/>
            <pc:sldMk cId="876699029" sldId="497"/>
            <ac:grpSpMk id="32" creationId="{101E7552-D584-6C41-901A-E29D9BBB2ECC}"/>
          </ac:grpSpMkLst>
        </pc:grpChg>
        <pc:grpChg chg="mod">
          <ac:chgData name="Tim Cook" userId="d1c7cfb340f2c7ab" providerId="LiveId" clId="{6AC57F13-C39E-4092-A86A-55022D10D94C}" dt="2023-04-21T00:49:10.780" v="69"/>
          <ac:grpSpMkLst>
            <pc:docMk/>
            <pc:sldMk cId="876699029" sldId="497"/>
            <ac:grpSpMk id="34" creationId="{7DB447ED-6C0A-F412-B36F-9FC6C36FC983}"/>
          </ac:grpSpMkLst>
        </pc:grpChg>
        <pc:grpChg chg="mod">
          <ac:chgData name="Tim Cook" userId="d1c7cfb340f2c7ab" providerId="LiveId" clId="{6AC57F13-C39E-4092-A86A-55022D10D94C}" dt="2023-04-21T00:49:14.700" v="75"/>
          <ac:grpSpMkLst>
            <pc:docMk/>
            <pc:sldMk cId="876699029" sldId="497"/>
            <ac:grpSpMk id="38" creationId="{5209AF00-A375-E4BA-94FF-77846E8AA878}"/>
          </ac:grpSpMkLst>
        </pc:grpChg>
        <pc:grpChg chg="del mod">
          <ac:chgData name="Tim Cook" userId="d1c7cfb340f2c7ab" providerId="LiveId" clId="{6AC57F13-C39E-4092-A86A-55022D10D94C}" dt="2023-04-21T00:50:17.317" v="97"/>
          <ac:grpSpMkLst>
            <pc:docMk/>
            <pc:sldMk cId="876699029" sldId="497"/>
            <ac:grpSpMk id="43" creationId="{131832CD-4862-952B-0374-D1506A9D3627}"/>
          </ac:grpSpMkLst>
        </pc:grpChg>
        <pc:inkChg chg="add 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3" creationId="{9FEA44FC-EFBE-2DC9-3D5C-319BB357D37F}"/>
          </ac:inkMkLst>
        </pc:inkChg>
        <pc:inkChg chg="add del mod">
          <ac:chgData name="Tim Cook" userId="d1c7cfb340f2c7ab" providerId="LiveId" clId="{6AC57F13-C39E-4092-A86A-55022D10D94C}" dt="2023-04-21T00:48:52.534" v="41"/>
          <ac:inkMkLst>
            <pc:docMk/>
            <pc:sldMk cId="876699029" sldId="497"/>
            <ac:inkMk id="3" creationId="{D9DB73F6-EF34-4E18-595A-87C3AC59EF2D}"/>
          </ac:inkMkLst>
        </pc:inkChg>
        <pc:inkChg chg="add del mod">
          <ac:chgData name="Tim Cook" userId="d1c7cfb340f2c7ab" providerId="LiveId" clId="{6AC57F13-C39E-4092-A86A-55022D10D94C}" dt="2023-04-21T00:48:52.534" v="40"/>
          <ac:inkMkLst>
            <pc:docMk/>
            <pc:sldMk cId="876699029" sldId="497"/>
            <ac:inkMk id="4" creationId="{0D1D6CB5-1838-3042-2419-83FE168577F4}"/>
          </ac:inkMkLst>
        </pc:inkChg>
        <pc:inkChg chg="add del">
          <ac:chgData name="Tim Cook" userId="d1c7cfb340f2c7ab" providerId="LiveId" clId="{6AC57F13-C39E-4092-A86A-55022D10D94C}" dt="2023-04-21T00:50:09.161" v="91"/>
          <ac:inkMkLst>
            <pc:docMk/>
            <pc:sldMk cId="876699029" sldId="497"/>
            <ac:inkMk id="4" creationId="{427270E3-D755-B6B4-D00F-7731EC14B7FF}"/>
          </ac:inkMkLst>
        </pc:inkChg>
        <pc:inkChg chg="add del mod">
          <ac:chgData name="Tim Cook" userId="d1c7cfb340f2c7ab" providerId="LiveId" clId="{6AC57F13-C39E-4092-A86A-55022D10D94C}" dt="2023-04-21T00:48:52.516" v="37"/>
          <ac:inkMkLst>
            <pc:docMk/>
            <pc:sldMk cId="876699029" sldId="497"/>
            <ac:inkMk id="5" creationId="{102E3611-ED79-F334-BAF4-A3615F4D863B}"/>
          </ac:inkMkLst>
        </pc:inkChg>
        <pc:inkChg chg="add del mod">
          <ac:chgData name="Tim Cook" userId="d1c7cfb340f2c7ab" providerId="LiveId" clId="{6AC57F13-C39E-4092-A86A-55022D10D94C}" dt="2023-04-21T00:50:16.729" v="95"/>
          <ac:inkMkLst>
            <pc:docMk/>
            <pc:sldMk cId="876699029" sldId="497"/>
            <ac:inkMk id="5" creationId="{578326B1-E9FA-3729-3334-E4AA67018DE1}"/>
          </ac:inkMkLst>
        </pc:inkChg>
        <pc:inkChg chg="add del mod">
          <ac:chgData name="Tim Cook" userId="d1c7cfb340f2c7ab" providerId="LiveId" clId="{6AC57F13-C39E-4092-A86A-55022D10D94C}" dt="2023-04-21T00:50:16.729" v="96"/>
          <ac:inkMkLst>
            <pc:docMk/>
            <pc:sldMk cId="876699029" sldId="497"/>
            <ac:inkMk id="6" creationId="{F4B30D55-0BB4-049A-4AE3-06A554BB84A1}"/>
          </ac:inkMkLst>
        </pc:inkChg>
        <pc:inkChg chg="add del mod">
          <ac:chgData name="Tim Cook" userId="d1c7cfb340f2c7ab" providerId="LiveId" clId="{6AC57F13-C39E-4092-A86A-55022D10D94C}" dt="2023-04-21T00:48:52.533" v="39"/>
          <ac:inkMkLst>
            <pc:docMk/>
            <pc:sldMk cId="876699029" sldId="497"/>
            <ac:inkMk id="6" creationId="{FC21D9BF-8D74-A35A-AC23-E512676D2B45}"/>
          </ac:inkMkLst>
        </pc:inkChg>
        <pc:inkChg chg="add del mod">
          <ac:chgData name="Tim Cook" userId="d1c7cfb340f2c7ab" providerId="LiveId" clId="{6AC57F13-C39E-4092-A86A-55022D10D94C}" dt="2023-04-21T00:48:52.533" v="38"/>
          <ac:inkMkLst>
            <pc:docMk/>
            <pc:sldMk cId="876699029" sldId="497"/>
            <ac:inkMk id="7" creationId="{E4060188-6F7D-4DE5-369B-B76561D703B7}"/>
          </ac:inkMkLst>
        </pc:inkChg>
        <pc:inkChg chg="add del mod">
          <ac:chgData name="Tim Cook" userId="d1c7cfb340f2c7ab" providerId="LiveId" clId="{6AC57F13-C39E-4092-A86A-55022D10D94C}" dt="2023-04-21T00:50:34.960" v="105"/>
          <ac:inkMkLst>
            <pc:docMk/>
            <pc:sldMk cId="876699029" sldId="497"/>
            <ac:inkMk id="8" creationId="{C65F5CB5-34D9-3337-7D97-83BECEFCAA05}"/>
          </ac:inkMkLst>
        </pc:inkChg>
        <pc:inkChg chg="add del mod">
          <ac:chgData name="Tim Cook" userId="d1c7cfb340f2c7ab" providerId="LiveId" clId="{6AC57F13-C39E-4092-A86A-55022D10D94C}" dt="2023-04-21T00:48:50.193" v="36"/>
          <ac:inkMkLst>
            <pc:docMk/>
            <pc:sldMk cId="876699029" sldId="497"/>
            <ac:inkMk id="9" creationId="{4491AC44-7D5D-E451-E236-F2CB4E5D15DA}"/>
          </ac:inkMkLst>
        </pc:inkChg>
        <pc:inkChg chg="add del mod">
          <ac:chgData name="Tim Cook" userId="d1c7cfb340f2c7ab" providerId="LiveId" clId="{6AC57F13-C39E-4092-A86A-55022D10D94C}" dt="2023-04-21T00:50:35.147" v="106"/>
          <ac:inkMkLst>
            <pc:docMk/>
            <pc:sldMk cId="876699029" sldId="497"/>
            <ac:inkMk id="9" creationId="{EAEC8538-9FC4-DAE9-5D84-4BA9F5A67985}"/>
          </ac:inkMkLst>
        </pc:inkChg>
        <pc:inkChg chg="add mod">
          <ac:chgData name="Tim Cook" userId="d1c7cfb340f2c7ab" providerId="LiveId" clId="{6AC57F13-C39E-4092-A86A-55022D10D94C}" dt="2023-04-21T00:50:37.366" v="109"/>
          <ac:inkMkLst>
            <pc:docMk/>
            <pc:sldMk cId="876699029" sldId="497"/>
            <ac:inkMk id="11" creationId="{13001839-F301-50B3-ABD9-162B719B3348}"/>
          </ac:inkMkLst>
        </pc:inkChg>
        <pc:inkChg chg="add del mod">
          <ac:chgData name="Tim Cook" userId="d1c7cfb340f2c7ab" providerId="LiveId" clId="{6AC57F13-C39E-4092-A86A-55022D10D94C}" dt="2023-04-21T00:48:49.041" v="35"/>
          <ac:inkMkLst>
            <pc:docMk/>
            <pc:sldMk cId="876699029" sldId="497"/>
            <ac:inkMk id="11" creationId="{82AEAF12-BF3C-A768-C239-3B0FAE41D933}"/>
          </ac:inkMkLst>
        </pc:inkChg>
        <pc:inkChg chg="add mod">
          <ac:chgData name="Tim Cook" userId="d1c7cfb340f2c7ab" providerId="LiveId" clId="{6AC57F13-C39E-4092-A86A-55022D10D94C}" dt="2023-04-21T00:50:37.366" v="109"/>
          <ac:inkMkLst>
            <pc:docMk/>
            <pc:sldMk cId="876699029" sldId="497"/>
            <ac:inkMk id="12" creationId="{3DAF8495-6DEE-2FF1-DE40-BC6D1420F85B}"/>
          </ac:inkMkLst>
        </pc:inkChg>
        <pc:inkChg chg="add del mod">
          <ac:chgData name="Tim Cook" userId="d1c7cfb340f2c7ab" providerId="LiveId" clId="{6AC57F13-C39E-4092-A86A-55022D10D94C}" dt="2023-04-21T00:49:03.400" v="59"/>
          <ac:inkMkLst>
            <pc:docMk/>
            <pc:sldMk cId="876699029" sldId="497"/>
            <ac:inkMk id="13" creationId="{BD3EFD96-9A69-13D2-A2AC-A06F741755D6}"/>
          </ac:inkMkLst>
        </pc:inkChg>
        <pc:inkChg chg="add del mod">
          <ac:chgData name="Tim Cook" userId="d1c7cfb340f2c7ab" providerId="LiveId" clId="{6AC57F13-C39E-4092-A86A-55022D10D94C}" dt="2023-04-21T00:49:03.400" v="57"/>
          <ac:inkMkLst>
            <pc:docMk/>
            <pc:sldMk cId="876699029" sldId="497"/>
            <ac:inkMk id="14" creationId="{2FEF5940-5966-5883-5118-79DDB5A75C08}"/>
          </ac:inkMkLst>
        </pc:inkChg>
        <pc:inkChg chg="add del">
          <ac:chgData name="Tim Cook" userId="d1c7cfb340f2c7ab" providerId="LiveId" clId="{6AC57F13-C39E-4092-A86A-55022D10D94C}" dt="2023-04-21T00:50:39.614" v="111"/>
          <ac:inkMkLst>
            <pc:docMk/>
            <pc:sldMk cId="876699029" sldId="497"/>
            <ac:inkMk id="14" creationId="{301CD422-0C8C-C2A5-BD9B-F5EE80491CBD}"/>
          </ac:inkMkLst>
        </pc:inkChg>
        <pc:inkChg chg="add del mod">
          <ac:chgData name="Tim Cook" userId="d1c7cfb340f2c7ab" providerId="LiveId" clId="{6AC57F13-C39E-4092-A86A-55022D10D94C}" dt="2023-04-21T00:49:03.400" v="56"/>
          <ac:inkMkLst>
            <pc:docMk/>
            <pc:sldMk cId="876699029" sldId="497"/>
            <ac:inkMk id="15" creationId="{31AB612F-BD15-7126-E602-342B2EEB63C2}"/>
          </ac:inkMkLst>
        </pc:inkChg>
        <pc:inkChg chg="add del">
          <ac:chgData name="Tim Cook" userId="d1c7cfb340f2c7ab" providerId="LiveId" clId="{6AC57F13-C39E-4092-A86A-55022D10D94C}" dt="2023-04-21T00:50:42.696" v="113"/>
          <ac:inkMkLst>
            <pc:docMk/>
            <pc:sldMk cId="876699029" sldId="497"/>
            <ac:inkMk id="15" creationId="{AD3BEC57-277D-4357-F719-DB2655FF5639}"/>
          </ac:inkMkLst>
        </pc:inkChg>
        <pc:inkChg chg="add del mod">
          <ac:chgData name="Tim Cook" userId="d1c7cfb340f2c7ab" providerId="LiveId" clId="{6AC57F13-C39E-4092-A86A-55022D10D94C}" dt="2023-04-21T00:49:03.400" v="60"/>
          <ac:inkMkLst>
            <pc:docMk/>
            <pc:sldMk cId="876699029" sldId="497"/>
            <ac:inkMk id="16" creationId="{3A772A24-D8E5-AA44-A990-CEB65BE7D143}"/>
          </ac:inkMkLst>
        </pc:inkChg>
        <pc:inkChg chg="add del">
          <ac:chgData name="Tim Cook" userId="d1c7cfb340f2c7ab" providerId="LiveId" clId="{6AC57F13-C39E-4092-A86A-55022D10D94C}" dt="2023-04-21T00:50:45.395" v="115"/>
          <ac:inkMkLst>
            <pc:docMk/>
            <pc:sldMk cId="876699029" sldId="497"/>
            <ac:inkMk id="16" creationId="{B2E8D8B8-36AB-8322-EBF1-E415C18F093E}"/>
          </ac:inkMkLst>
        </pc:inkChg>
        <pc:inkChg chg="add del">
          <ac:chgData name="Tim Cook" userId="d1c7cfb340f2c7ab" providerId="LiveId" clId="{6AC57F13-C39E-4092-A86A-55022D10D94C}" dt="2023-04-21T00:50:48.901" v="117"/>
          <ac:inkMkLst>
            <pc:docMk/>
            <pc:sldMk cId="876699029" sldId="497"/>
            <ac:inkMk id="17" creationId="{0D1A0666-9231-22BB-D123-35A9F069A90B}"/>
          </ac:inkMkLst>
        </pc:inkChg>
        <pc:inkChg chg="add del mod">
          <ac:chgData name="Tim Cook" userId="d1c7cfb340f2c7ab" providerId="LiveId" clId="{6AC57F13-C39E-4092-A86A-55022D10D94C}" dt="2023-04-21T00:49:03.400" v="58"/>
          <ac:inkMkLst>
            <pc:docMk/>
            <pc:sldMk cId="876699029" sldId="497"/>
            <ac:inkMk id="17" creationId="{AA1FDD9D-5200-98DA-2455-996B9EE42C71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18" creationId="{B4D1A563-4A64-6B7E-F0C7-67197421E9C2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19" creationId="{5B1B20AC-B116-1469-9EF8-51A5A627FE74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20" creationId="{DA79511D-7D70-456E-58D9-8B2BE7DC5548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21" creationId="{4588993E-A56D-FACD-FFBB-A673C4B7F990}"/>
          </ac:inkMkLst>
        </pc:inkChg>
        <pc:inkChg chg="add del">
          <ac:chgData name="Tim Cook" userId="d1c7cfb340f2c7ab" providerId="LiveId" clId="{6AC57F13-C39E-4092-A86A-55022D10D94C}" dt="2023-04-21T00:50:52.278" v="119"/>
          <ac:inkMkLst>
            <pc:docMk/>
            <pc:sldMk cId="876699029" sldId="497"/>
            <ac:inkMk id="22" creationId="{7508B307-7CBC-11FA-3E26-865193ECB580}"/>
          </ac:inkMkLst>
        </pc:inkChg>
        <pc:inkChg chg="add del mod">
          <ac:chgData name="Tim Cook" userId="d1c7cfb340f2c7ab" providerId="LiveId" clId="{6AC57F13-C39E-4092-A86A-55022D10D94C}" dt="2023-04-21T00:49:42.259" v="87"/>
          <ac:inkMkLst>
            <pc:docMk/>
            <pc:sldMk cId="876699029" sldId="497"/>
            <ac:inkMk id="22" creationId="{FE9135F2-DF4F-C025-A5CC-D4C0CF213B40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23" creationId="{8A1E6B2B-6D09-E5AD-BB6F-747AD5BA12E1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24" creationId="{7DB2B489-5FE8-A870-1AEC-1F1A8DE3B7E7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25" creationId="{1109A051-A749-B5B1-7F76-616263850A50}"/>
          </ac:inkMkLst>
        </pc:inkChg>
        <pc:inkChg chg="add">
          <ac:chgData name="Tim Cook" userId="d1c7cfb340f2c7ab" providerId="LiveId" clId="{6AC57F13-C39E-4092-A86A-55022D10D94C}" dt="2023-04-21T00:50:54.159" v="120" actId="9405"/>
          <ac:inkMkLst>
            <pc:docMk/>
            <pc:sldMk cId="876699029" sldId="497"/>
            <ac:inkMk id="26" creationId="{6806D462-54F2-1FD4-92A0-3038A7FDB797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27" creationId="{35FD53DF-E1B6-E09D-ADEF-BCCA18121C8A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28" creationId="{60CCFA27-48D7-7060-0F25-BD5D64D957D3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29" creationId="{664A3AC8-7991-A7C8-8E96-4D5482877247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30" creationId="{37649DAF-1F2A-8B4C-8BF1-3C9D2E54C494}"/>
          </ac:inkMkLst>
        </pc:inkChg>
        <pc:inkChg chg="add del mod">
          <ac:chgData name="Tim Cook" userId="d1c7cfb340f2c7ab" providerId="LiveId" clId="{6AC57F13-C39E-4092-A86A-55022D10D94C}" dt="2023-04-21T00:49:08.222" v="67"/>
          <ac:inkMkLst>
            <pc:docMk/>
            <pc:sldMk cId="876699029" sldId="497"/>
            <ac:inkMk id="31" creationId="{EEFE1325-28AB-B36B-09E4-74B0F3665B45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33" creationId="{45F39552-6D0E-7028-AAF0-D7A7FCF1CB7F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35" creationId="{C39E564B-D375-3D1C-606C-1B777EC58DA8}"/>
          </ac:inkMkLst>
        </pc:inkChg>
        <pc:inkChg chg="add del">
          <ac:chgData name="Tim Cook" userId="d1c7cfb340f2c7ab" providerId="LiveId" clId="{6AC57F13-C39E-4092-A86A-55022D10D94C}" dt="2023-04-21T00:49:14.430" v="74"/>
          <ac:inkMkLst>
            <pc:docMk/>
            <pc:sldMk cId="876699029" sldId="497"/>
            <ac:inkMk id="36" creationId="{9805E9E4-4287-7A70-12E7-92138E79627C}"/>
          </ac:inkMkLst>
        </pc:inkChg>
        <pc:inkChg chg="add del">
          <ac:chgData name="Tim Cook" userId="d1c7cfb340f2c7ab" providerId="LiveId" clId="{6AC57F13-C39E-4092-A86A-55022D10D94C}" dt="2023-04-21T00:49:14.430" v="73"/>
          <ac:inkMkLst>
            <pc:docMk/>
            <pc:sldMk cId="876699029" sldId="497"/>
            <ac:inkMk id="37" creationId="{3DB3CDB5-B8DD-EDF2-2CC0-89989C8B0903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39" creationId="{C4161669-2B3B-E19A-B4B2-7002CC7ACD85}"/>
          </ac:inkMkLst>
        </pc:inkChg>
        <pc:inkChg chg="add del">
          <ac:chgData name="Tim Cook" userId="d1c7cfb340f2c7ab" providerId="LiveId" clId="{6AC57F13-C39E-4092-A86A-55022D10D94C}" dt="2023-04-21T00:49:33.831" v="81"/>
          <ac:inkMkLst>
            <pc:docMk/>
            <pc:sldMk cId="876699029" sldId="497"/>
            <ac:inkMk id="40" creationId="{063CBD10-425E-E658-EA89-C76851EB5F15}"/>
          </ac:inkMkLst>
        </pc:inkChg>
        <pc:inkChg chg="add del mod">
          <ac:chgData name="Tim Cook" userId="d1c7cfb340f2c7ab" providerId="LiveId" clId="{6AC57F13-C39E-4092-A86A-55022D10D94C}" dt="2023-04-21T00:50:17.317" v="97"/>
          <ac:inkMkLst>
            <pc:docMk/>
            <pc:sldMk cId="876699029" sldId="497"/>
            <ac:inkMk id="41" creationId="{126BAFE2-3D21-09F5-EF9A-B57F06B76723}"/>
          </ac:inkMkLst>
        </pc:inkChg>
        <pc:inkChg chg="add del mod">
          <ac:chgData name="Tim Cook" userId="d1c7cfb340f2c7ab" providerId="LiveId" clId="{6AC57F13-C39E-4092-A86A-55022D10D94C}" dt="2023-04-21T00:50:17.317" v="98"/>
          <ac:inkMkLst>
            <pc:docMk/>
            <pc:sldMk cId="876699029" sldId="497"/>
            <ac:inkMk id="42" creationId="{FC05C852-866B-004A-4E91-F31CBC7727C5}"/>
          </ac:inkMkLst>
        </pc:inkChg>
        <pc:inkChg chg="add del">
          <ac:chgData name="Tim Cook" userId="d1c7cfb340f2c7ab" providerId="LiveId" clId="{6AC57F13-C39E-4092-A86A-55022D10D94C}" dt="2023-04-21T00:49:39.118" v="86"/>
          <ac:inkMkLst>
            <pc:docMk/>
            <pc:sldMk cId="876699029" sldId="497"/>
            <ac:inkMk id="44" creationId="{A050C17F-25C5-8C19-FB54-8F8E8C007AA2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45" creationId="{562F9BE0-CB59-C5AE-3D67-56CC5BD06F83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47" creationId="{9CE3E7FF-836C-A6DE-E8D9-D283B517B92F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48" creationId="{EDC27B3D-FD56-0B0D-7CAC-C6F2A456BABC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49" creationId="{137BF4EA-3C96-72BA-0F31-7E3C68F9787A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50" creationId="{3FA21321-3AB4-AFFC-9C56-B87472201ED2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51" creationId="{504AE7F7-1C54-D879-41B4-32C6951ED9FB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53" creationId="{D1FB8542-B442-17BC-F99C-877D7A1C9D7D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54" creationId="{2FDD4B90-0DEA-2090-9B11-DF0C3058A525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55" creationId="{A373BE13-2C66-B276-64B5-D26468F2FF05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56" creationId="{24B1AC7E-17A6-1FEC-EFFE-EAF00C60F8E0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57" creationId="{68C8881A-C9DA-B0B9-56D4-1EBFA42F6E94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58" creationId="{412EC29D-92C2-6A2A-22DD-5EDDB5637BA7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59" creationId="{E599DD12-4E62-1A57-C7F8-36BA8CC49C8F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60" creationId="{B21A73D4-DC91-9AE1-E1F9-37960D686370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61" creationId="{5AC463BC-D8DC-431D-123F-A26097B8CCD7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62" creationId="{877F3CC2-BE4A-87DD-59C3-6A6E55CF3DE7}"/>
          </ac:inkMkLst>
        </pc:inkChg>
      </pc:sldChg>
      <pc:sldChg chg="addSp delSp modSp mod">
        <pc:chgData name="Tim Cook" userId="d1c7cfb340f2c7ab" providerId="LiveId" clId="{6AC57F13-C39E-4092-A86A-55022D10D94C}" dt="2023-04-21T01:28:05.041" v="252"/>
        <pc:sldMkLst>
          <pc:docMk/>
          <pc:sldMk cId="4022712018" sldId="499"/>
        </pc:sldMkLst>
        <pc:grpChg chg="del mod">
          <ac:chgData name="Tim Cook" userId="d1c7cfb340f2c7ab" providerId="LiveId" clId="{6AC57F13-C39E-4092-A86A-55022D10D94C}" dt="2023-04-21T00:58:17.952" v="140"/>
          <ac:grpSpMkLst>
            <pc:docMk/>
            <pc:sldMk cId="4022712018" sldId="499"/>
            <ac:grpSpMk id="18" creationId="{E7E14392-F8D6-1A07-2427-6B6BB634BF87}"/>
          </ac:grpSpMkLst>
        </pc:grpChg>
        <pc:grpChg chg="del mod">
          <ac:chgData name="Tim Cook" userId="d1c7cfb340f2c7ab" providerId="LiveId" clId="{6AC57F13-C39E-4092-A86A-55022D10D94C}" dt="2023-04-21T01:28:01.771" v="245"/>
          <ac:grpSpMkLst>
            <pc:docMk/>
            <pc:sldMk cId="4022712018" sldId="499"/>
            <ac:grpSpMk id="19" creationId="{47B68D74-E353-162E-9A7A-84A6C903311F}"/>
          </ac:grpSpMkLst>
        </pc:grpChg>
        <pc:grpChg chg="mod">
          <ac:chgData name="Tim Cook" userId="d1c7cfb340f2c7ab" providerId="LiveId" clId="{6AC57F13-C39E-4092-A86A-55022D10D94C}" dt="2023-04-21T01:27:57.251" v="237"/>
          <ac:grpSpMkLst>
            <pc:docMk/>
            <pc:sldMk cId="4022712018" sldId="499"/>
            <ac:grpSpMk id="20" creationId="{487F48CA-5C9D-963A-F98F-9B8C36CF5EEB}"/>
          </ac:grpSpMkLst>
        </pc:grpChg>
        <pc:grpChg chg="mod">
          <ac:chgData name="Tim Cook" userId="d1c7cfb340f2c7ab" providerId="LiveId" clId="{6AC57F13-C39E-4092-A86A-55022D10D94C}" dt="2023-04-21T00:58:23.841" v="151"/>
          <ac:grpSpMkLst>
            <pc:docMk/>
            <pc:sldMk cId="4022712018" sldId="499"/>
            <ac:grpSpMk id="29" creationId="{A017E9A8-7FA1-BD78-C9BA-1F9F61AA3020}"/>
          </ac:grpSpMkLst>
        </pc:grpChg>
        <pc:grpChg chg="del mod">
          <ac:chgData name="Tim Cook" userId="d1c7cfb340f2c7ab" providerId="LiveId" clId="{6AC57F13-C39E-4092-A86A-55022D10D94C}" dt="2023-04-21T00:58:31.962" v="161"/>
          <ac:grpSpMkLst>
            <pc:docMk/>
            <pc:sldMk cId="4022712018" sldId="499"/>
            <ac:grpSpMk id="35" creationId="{C47BF123-C4AA-27A0-A971-AD10D0D26E23}"/>
          </ac:grpSpMkLst>
        </pc:grpChg>
        <pc:grpChg chg="mod">
          <ac:chgData name="Tim Cook" userId="d1c7cfb340f2c7ab" providerId="LiveId" clId="{6AC57F13-C39E-4092-A86A-55022D10D94C}" dt="2023-04-21T01:28:05.041" v="252"/>
          <ac:grpSpMkLst>
            <pc:docMk/>
            <pc:sldMk cId="4022712018" sldId="499"/>
            <ac:grpSpMk id="35" creationId="{E0C2002C-1A16-69DD-725A-D4331BBE31DE}"/>
          </ac:grpSpMkLst>
        </pc:grpChg>
        <pc:grpChg chg="mod">
          <ac:chgData name="Tim Cook" userId="d1c7cfb340f2c7ab" providerId="LiveId" clId="{6AC57F13-C39E-4092-A86A-55022D10D94C}" dt="2023-04-21T00:58:31.962" v="161"/>
          <ac:grpSpMkLst>
            <pc:docMk/>
            <pc:sldMk cId="4022712018" sldId="499"/>
            <ac:grpSpMk id="37" creationId="{BE37488B-3B0D-65D5-26E2-1D2B12000A13}"/>
          </ac:grpSpMkLst>
        </pc:grpChg>
        <pc:grpChg chg="del mod">
          <ac:chgData name="Tim Cook" userId="d1c7cfb340f2c7ab" providerId="LiveId" clId="{6AC57F13-C39E-4092-A86A-55022D10D94C}" dt="2023-04-21T00:58:38.018" v="168"/>
          <ac:grpSpMkLst>
            <pc:docMk/>
            <pc:sldMk cId="4022712018" sldId="499"/>
            <ac:grpSpMk id="40" creationId="{0D170380-DE0D-15F6-DE13-12B4B0DEDBB6}"/>
          </ac:grpSpMkLst>
        </pc:grpChg>
        <pc:grpChg chg="mod">
          <ac:chgData name="Tim Cook" userId="d1c7cfb340f2c7ab" providerId="LiveId" clId="{6AC57F13-C39E-4092-A86A-55022D10D94C}" dt="2023-04-21T01:28:05.041" v="252"/>
          <ac:grpSpMkLst>
            <pc:docMk/>
            <pc:sldMk cId="4022712018" sldId="499"/>
            <ac:grpSpMk id="40" creationId="{A1BFF1A0-1079-D6E6-D583-79B205B5D82B}"/>
          </ac:grpSpMkLst>
        </pc:grpChg>
        <pc:grpChg chg="mod">
          <ac:chgData name="Tim Cook" userId="d1c7cfb340f2c7ab" providerId="LiveId" clId="{6AC57F13-C39E-4092-A86A-55022D10D94C}" dt="2023-04-21T00:58:38.018" v="168"/>
          <ac:grpSpMkLst>
            <pc:docMk/>
            <pc:sldMk cId="4022712018" sldId="499"/>
            <ac:grpSpMk id="44" creationId="{5DC86065-A44B-5D53-1959-82908A215506}"/>
          </ac:grpSpMkLst>
        </pc:grpChg>
        <pc:grpChg chg="del mod">
          <ac:chgData name="Tim Cook" userId="d1c7cfb340f2c7ab" providerId="LiveId" clId="{6AC57F13-C39E-4092-A86A-55022D10D94C}" dt="2023-04-21T00:58:45.696" v="174"/>
          <ac:grpSpMkLst>
            <pc:docMk/>
            <pc:sldMk cId="4022712018" sldId="499"/>
            <ac:grpSpMk id="48" creationId="{E796C879-EB5C-6B85-10E1-6AFF10A40DEA}"/>
          </ac:grpSpMkLst>
        </pc:grpChg>
        <pc:grpChg chg="mod">
          <ac:chgData name="Tim Cook" userId="d1c7cfb340f2c7ab" providerId="LiveId" clId="{6AC57F13-C39E-4092-A86A-55022D10D94C}" dt="2023-04-21T00:58:49.195" v="178"/>
          <ac:grpSpMkLst>
            <pc:docMk/>
            <pc:sldMk cId="4022712018" sldId="499"/>
            <ac:grpSpMk id="52" creationId="{0184B8EE-45B7-5477-26B0-CFCDF21BD4ED}"/>
          </ac:grpSpMkLst>
        </pc:grpChg>
        <pc:inkChg chg="add">
          <ac:chgData name="Tim Cook" userId="d1c7cfb340f2c7ab" providerId="LiveId" clId="{6AC57F13-C39E-4092-A86A-55022D10D94C}" dt="2023-04-21T01:27:58.486" v="238" actId="9405"/>
          <ac:inkMkLst>
            <pc:docMk/>
            <pc:sldMk cId="4022712018" sldId="499"/>
            <ac:inkMk id="3" creationId="{621D2232-2860-81D8-F262-1F805BEA40FA}"/>
          </ac:inkMkLst>
        </pc:inkChg>
        <pc:inkChg chg="add del">
          <ac:chgData name="Tim Cook" userId="d1c7cfb340f2c7ab" providerId="LiveId" clId="{6AC57F13-C39E-4092-A86A-55022D10D94C}" dt="2023-04-21T00:58:09.588" v="125"/>
          <ac:inkMkLst>
            <pc:docMk/>
            <pc:sldMk cId="4022712018" sldId="499"/>
            <ac:inkMk id="3" creationId="{8CA5B18E-9912-D372-CB84-17DE47F16418}"/>
          </ac:inkMkLst>
        </pc:inkChg>
        <pc:inkChg chg="add del">
          <ac:chgData name="Tim Cook" userId="d1c7cfb340f2c7ab" providerId="LiveId" clId="{6AC57F13-C39E-4092-A86A-55022D10D94C}" dt="2023-04-21T01:28:00.917" v="242"/>
          <ac:inkMkLst>
            <pc:docMk/>
            <pc:sldMk cId="4022712018" sldId="499"/>
            <ac:inkMk id="4" creationId="{F011CBF9-F08A-E2D6-551B-E5D7126BAF5D}"/>
          </ac:inkMkLst>
        </pc:inkChg>
        <pc:inkChg chg="add del">
          <ac:chgData name="Tim Cook" userId="d1c7cfb340f2c7ab" providerId="LiveId" clId="{6AC57F13-C39E-4092-A86A-55022D10D94C}" dt="2023-04-21T00:58:09.588" v="124"/>
          <ac:inkMkLst>
            <pc:docMk/>
            <pc:sldMk cId="4022712018" sldId="499"/>
            <ac:inkMk id="4" creationId="{F54B491D-5702-F378-D2CD-65F2EAA59857}"/>
          </ac:inkMkLst>
        </pc:inkChg>
        <pc:inkChg chg="add del">
          <ac:chgData name="Tim Cook" userId="d1c7cfb340f2c7ab" providerId="LiveId" clId="{6AC57F13-C39E-4092-A86A-55022D10D94C}" dt="2023-04-21T01:28:00.917" v="243"/>
          <ac:inkMkLst>
            <pc:docMk/>
            <pc:sldMk cId="4022712018" sldId="499"/>
            <ac:inkMk id="5" creationId="{7ED26EC4-4341-1EC4-DB0B-C4173D5E5185}"/>
          </ac:inkMkLst>
        </pc:inkChg>
        <pc:inkChg chg="add del">
          <ac:chgData name="Tim Cook" userId="d1c7cfb340f2c7ab" providerId="LiveId" clId="{6AC57F13-C39E-4092-A86A-55022D10D94C}" dt="2023-04-21T00:58:09.588" v="126"/>
          <ac:inkMkLst>
            <pc:docMk/>
            <pc:sldMk cId="4022712018" sldId="499"/>
            <ac:inkMk id="5" creationId="{E92E3D06-6C3F-1BF5-7A18-E3559FBCBC8C}"/>
          </ac:inkMkLst>
        </pc:inkChg>
        <pc:inkChg chg="add mod">
          <ac:chgData name="Tim Cook" userId="d1c7cfb340f2c7ab" providerId="LiveId" clId="{6AC57F13-C39E-4092-A86A-55022D10D94C}" dt="2023-04-21T01:27:57.251" v="237"/>
          <ac:inkMkLst>
            <pc:docMk/>
            <pc:sldMk cId="4022712018" sldId="499"/>
            <ac:inkMk id="6" creationId="{F6FCE05F-ECB3-2483-1C34-3AF4249F32A5}"/>
          </ac:inkMkLst>
        </pc:inkChg>
        <pc:inkChg chg="add mod">
          <ac:chgData name="Tim Cook" userId="d1c7cfb340f2c7ab" providerId="LiveId" clId="{6AC57F13-C39E-4092-A86A-55022D10D94C}" dt="2023-04-21T01:27:57.251" v="237"/>
          <ac:inkMkLst>
            <pc:docMk/>
            <pc:sldMk cId="4022712018" sldId="499"/>
            <ac:inkMk id="7" creationId="{001817F1-58FD-65DB-E248-48F989126EC2}"/>
          </ac:inkMkLst>
        </pc:inkChg>
        <pc:inkChg chg="add mod">
          <ac:chgData name="Tim Cook" userId="d1c7cfb340f2c7ab" providerId="LiveId" clId="{6AC57F13-C39E-4092-A86A-55022D10D94C}" dt="2023-04-21T01:27:57.251" v="237"/>
          <ac:inkMkLst>
            <pc:docMk/>
            <pc:sldMk cId="4022712018" sldId="499"/>
            <ac:inkMk id="8" creationId="{F99B0A66-C83A-C7AF-5059-FD02DEBFB523}"/>
          </ac:inkMkLst>
        </pc:inkChg>
        <pc:inkChg chg="add mod">
          <ac:chgData name="Tim Cook" userId="d1c7cfb340f2c7ab" providerId="LiveId" clId="{6AC57F13-C39E-4092-A86A-55022D10D94C}" dt="2023-04-21T01:27:57.251" v="237"/>
          <ac:inkMkLst>
            <pc:docMk/>
            <pc:sldMk cId="4022712018" sldId="499"/>
            <ac:inkMk id="9" creationId="{9660BFD8-AD02-B2A8-1A22-5B0014B2896C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10" creationId="{A9DE62FF-4264-516A-8DF9-D31FE4D36412}"/>
          </ac:inkMkLst>
        </pc:inkChg>
        <pc:inkChg chg="add del mod">
          <ac:chgData name="Tim Cook" userId="d1c7cfb340f2c7ab" providerId="LiveId" clId="{6AC57F13-C39E-4092-A86A-55022D10D94C}" dt="2023-04-21T01:27:57.251" v="237"/>
          <ac:inkMkLst>
            <pc:docMk/>
            <pc:sldMk cId="4022712018" sldId="499"/>
            <ac:inkMk id="11" creationId="{8000AE9C-1884-CF9D-0B77-9CCA9C8CE20C}"/>
          </ac:inkMkLst>
        </pc:inkChg>
        <pc:inkChg chg="add del mod">
          <ac:chgData name="Tim Cook" userId="d1c7cfb340f2c7ab" providerId="LiveId" clId="{6AC57F13-C39E-4092-A86A-55022D10D94C}" dt="2023-04-21T01:27:55.529" v="236"/>
          <ac:inkMkLst>
            <pc:docMk/>
            <pc:sldMk cId="4022712018" sldId="499"/>
            <ac:inkMk id="12" creationId="{529A1416-A83A-EF41-A9E3-55317066F3C2}"/>
          </ac:inkMkLst>
        </pc:inkChg>
        <pc:inkChg chg="add del mod">
          <ac:chgData name="Tim Cook" userId="d1c7cfb340f2c7ab" providerId="LiveId" clId="{6AC57F13-C39E-4092-A86A-55022D10D94C}" dt="2023-04-21T01:27:55.529" v="235"/>
          <ac:inkMkLst>
            <pc:docMk/>
            <pc:sldMk cId="4022712018" sldId="499"/>
            <ac:inkMk id="13" creationId="{9949F5A9-0361-6399-CA29-42B257075E8D}"/>
          </ac:inkMkLst>
        </pc:inkChg>
        <pc:inkChg chg="add del mod">
          <ac:chgData name="Tim Cook" userId="d1c7cfb340f2c7ab" providerId="LiveId" clId="{6AC57F13-C39E-4092-A86A-55022D10D94C}" dt="2023-04-21T01:28:01.771" v="245"/>
          <ac:inkMkLst>
            <pc:docMk/>
            <pc:sldMk cId="4022712018" sldId="499"/>
            <ac:inkMk id="14" creationId="{BEB276EE-7226-229B-59D7-80731D11FAD5}"/>
          </ac:inkMkLst>
        </pc:inkChg>
        <pc:inkChg chg="add del mod">
          <ac:chgData name="Tim Cook" userId="d1c7cfb340f2c7ab" providerId="LiveId" clId="{6AC57F13-C39E-4092-A86A-55022D10D94C}" dt="2023-04-21T01:28:01.771" v="246"/>
          <ac:inkMkLst>
            <pc:docMk/>
            <pc:sldMk cId="4022712018" sldId="499"/>
            <ac:inkMk id="15" creationId="{3B42EA21-B5A7-F616-54D3-BFC78D2967FD}"/>
          </ac:inkMkLst>
        </pc:inkChg>
        <pc:inkChg chg="add del">
          <ac:chgData name="Tim Cook" userId="d1c7cfb340f2c7ab" providerId="LiveId" clId="{6AC57F13-C39E-4092-A86A-55022D10D94C}" dt="2023-04-21T01:28:00.917" v="244"/>
          <ac:inkMkLst>
            <pc:docMk/>
            <pc:sldMk cId="4022712018" sldId="499"/>
            <ac:inkMk id="16" creationId="{2F63059A-E926-AA49-39F7-4D832C29996B}"/>
          </ac:inkMkLst>
        </pc:inkChg>
        <pc:inkChg chg="add del mod">
          <ac:chgData name="Tim Cook" userId="d1c7cfb340f2c7ab" providerId="LiveId" clId="{6AC57F13-C39E-4092-A86A-55022D10D94C}" dt="2023-04-21T00:58:17.952" v="140"/>
          <ac:inkMkLst>
            <pc:docMk/>
            <pc:sldMk cId="4022712018" sldId="499"/>
            <ac:inkMk id="16" creationId="{47FC52FB-6231-B465-EF2B-4622F03B43D4}"/>
          </ac:inkMkLst>
        </pc:inkChg>
        <pc:inkChg chg="add del mod">
          <ac:chgData name="Tim Cook" userId="d1c7cfb340f2c7ab" providerId="LiveId" clId="{6AC57F13-C39E-4092-A86A-55022D10D94C}" dt="2023-04-21T00:58:17.952" v="141"/>
          <ac:inkMkLst>
            <pc:docMk/>
            <pc:sldMk cId="4022712018" sldId="499"/>
            <ac:inkMk id="17" creationId="{33155E99-B161-3DD5-85BA-E43419CEFF24}"/>
          </ac:inkMkLst>
        </pc:inkChg>
        <pc:inkChg chg="add mod">
          <ac:chgData name="Tim Cook" userId="d1c7cfb340f2c7ab" providerId="LiveId" clId="{6AC57F13-C39E-4092-A86A-55022D10D94C}" dt="2023-04-21T01:28:05.041" v="252"/>
          <ac:inkMkLst>
            <pc:docMk/>
            <pc:sldMk cId="4022712018" sldId="499"/>
            <ac:inkMk id="17" creationId="{58866E79-689D-DCB3-225A-5322AB5B962C}"/>
          </ac:inkMkLst>
        </pc:inkChg>
        <pc:inkChg chg="add mod">
          <ac:chgData name="Tim Cook" userId="d1c7cfb340f2c7ab" providerId="LiveId" clId="{6AC57F13-C39E-4092-A86A-55022D10D94C}" dt="2023-04-21T01:28:05.041" v="252"/>
          <ac:inkMkLst>
            <pc:docMk/>
            <pc:sldMk cId="4022712018" sldId="499"/>
            <ac:inkMk id="18" creationId="{341E0B55-5CD0-FAEF-5794-E367EC2AAE16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21" creationId="{6A4C706E-FA37-77C2-D636-2C85119E02B7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22" creationId="{93724640-13BD-19C6-3D7C-1FC986B9A952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23" creationId="{CF24B412-566E-3805-C7DE-7A3D0B295F76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24" creationId="{CDF2802C-1329-45F4-735F-02E6406E74C2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25" creationId="{4FDA40AB-B7A7-8FBB-AFAA-9223701A02F5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26" creationId="{164F1628-AD03-A896-7E0A-5BEC08D600F6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27" creationId="{2FF3173E-834E-9F58-1B6B-40CB30682F0F}"/>
          </ac:inkMkLst>
        </pc:inkChg>
        <pc:inkChg chg="add mod">
          <ac:chgData name="Tim Cook" userId="d1c7cfb340f2c7ab" providerId="LiveId" clId="{6AC57F13-C39E-4092-A86A-55022D10D94C}" dt="2023-04-21T01:28:05.041" v="252"/>
          <ac:inkMkLst>
            <pc:docMk/>
            <pc:sldMk cId="4022712018" sldId="499"/>
            <ac:inkMk id="28" creationId="{E215BF2C-EFA7-9566-7025-16B5DFA7BC53}"/>
          </ac:inkMkLst>
        </pc:inkChg>
        <pc:inkChg chg="add del">
          <ac:chgData name="Tim Cook" userId="d1c7cfb340f2c7ab" providerId="LiveId" clId="{6AC57F13-C39E-4092-A86A-55022D10D94C}" dt="2023-04-21T00:58:23.544" v="150"/>
          <ac:inkMkLst>
            <pc:docMk/>
            <pc:sldMk cId="4022712018" sldId="499"/>
            <ac:inkMk id="28" creationId="{F3013597-66B2-2984-59E2-5A8D3E7381D0}"/>
          </ac:inkMkLst>
        </pc:inkChg>
        <pc:inkChg chg="add del mod">
          <ac:chgData name="Tim Cook" userId="d1c7cfb340f2c7ab" providerId="LiveId" clId="{6AC57F13-C39E-4092-A86A-55022D10D94C}" dt="2023-04-21T00:58:29.114" v="159"/>
          <ac:inkMkLst>
            <pc:docMk/>
            <pc:sldMk cId="4022712018" sldId="499"/>
            <ac:inkMk id="30" creationId="{3E91BADB-6625-4AB3-36A6-E570F0640EBE}"/>
          </ac:inkMkLst>
        </pc:inkChg>
        <pc:inkChg chg="add mod">
          <ac:chgData name="Tim Cook" userId="d1c7cfb340f2c7ab" providerId="LiveId" clId="{6AC57F13-C39E-4092-A86A-55022D10D94C}" dt="2023-04-21T01:28:05.041" v="252"/>
          <ac:inkMkLst>
            <pc:docMk/>
            <pc:sldMk cId="4022712018" sldId="499"/>
            <ac:inkMk id="30" creationId="{988DFB89-73A4-06BA-C710-8D6B02AA0C9C}"/>
          </ac:inkMkLst>
        </pc:inkChg>
        <pc:inkChg chg="add del mod">
          <ac:chgData name="Tim Cook" userId="d1c7cfb340f2c7ab" providerId="LiveId" clId="{6AC57F13-C39E-4092-A86A-55022D10D94C}" dt="2023-04-21T00:58:29.114" v="158"/>
          <ac:inkMkLst>
            <pc:docMk/>
            <pc:sldMk cId="4022712018" sldId="499"/>
            <ac:inkMk id="31" creationId="{4C79E8BE-2C81-9FB3-0FCC-BE5A01439729}"/>
          </ac:inkMkLst>
        </pc:inkChg>
        <pc:inkChg chg="add mod">
          <ac:chgData name="Tim Cook" userId="d1c7cfb340f2c7ab" providerId="LiveId" clId="{6AC57F13-C39E-4092-A86A-55022D10D94C}" dt="2023-04-21T01:28:05.041" v="252"/>
          <ac:inkMkLst>
            <pc:docMk/>
            <pc:sldMk cId="4022712018" sldId="499"/>
            <ac:inkMk id="31" creationId="{AADE1781-3D91-E9EA-9F43-15E6F7274EED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32" creationId="{48E55D2C-4D20-A5BC-C20C-915A1600887E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33" creationId="{6DEB29B3-92B5-0401-790E-C306B8B62FDF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34" creationId="{9D772CD2-3686-BE33-018F-2ABECA8239C4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36" creationId="{00A9AAAE-BCA6-9809-CB71-4E337FB6D4FD}"/>
          </ac:inkMkLst>
        </pc:inkChg>
        <pc:inkChg chg="add mod">
          <ac:chgData name="Tim Cook" userId="d1c7cfb340f2c7ab" providerId="LiveId" clId="{6AC57F13-C39E-4092-A86A-55022D10D94C}" dt="2023-04-21T00:58:52.238" v="179" actId="1076"/>
          <ac:inkMkLst>
            <pc:docMk/>
            <pc:sldMk cId="4022712018" sldId="499"/>
            <ac:inkMk id="38" creationId="{53066E1C-2E13-5612-8DB4-D196BE457BAD}"/>
          </ac:inkMkLst>
        </pc:inkChg>
        <pc:inkChg chg="add mod">
          <ac:chgData name="Tim Cook" userId="d1c7cfb340f2c7ab" providerId="LiveId" clId="{6AC57F13-C39E-4092-A86A-55022D10D94C}" dt="2023-04-21T00:58:52.238" v="179" actId="1076"/>
          <ac:inkMkLst>
            <pc:docMk/>
            <pc:sldMk cId="4022712018" sldId="499"/>
            <ac:inkMk id="39" creationId="{1D128815-F231-31D1-1419-B114674F297C}"/>
          </ac:inkMkLst>
        </pc:inkChg>
        <pc:inkChg chg="add mod">
          <ac:chgData name="Tim Cook" userId="d1c7cfb340f2c7ab" providerId="LiveId" clId="{6AC57F13-C39E-4092-A86A-55022D10D94C}" dt="2023-04-21T00:58:52.238" v="179" actId="1076"/>
          <ac:inkMkLst>
            <pc:docMk/>
            <pc:sldMk cId="4022712018" sldId="499"/>
            <ac:inkMk id="41" creationId="{B0B49757-8E20-5C35-77F7-F179F9AE4658}"/>
          </ac:inkMkLst>
        </pc:inkChg>
        <pc:inkChg chg="add mod">
          <ac:chgData name="Tim Cook" userId="d1c7cfb340f2c7ab" providerId="LiveId" clId="{6AC57F13-C39E-4092-A86A-55022D10D94C}" dt="2023-04-21T00:58:52.238" v="179" actId="1076"/>
          <ac:inkMkLst>
            <pc:docMk/>
            <pc:sldMk cId="4022712018" sldId="499"/>
            <ac:inkMk id="42" creationId="{7EB958F3-95E6-D2BF-DAC9-2AEBAB95B057}"/>
          </ac:inkMkLst>
        </pc:inkChg>
        <pc:inkChg chg="add mod">
          <ac:chgData name="Tim Cook" userId="d1c7cfb340f2c7ab" providerId="LiveId" clId="{6AC57F13-C39E-4092-A86A-55022D10D94C}" dt="2023-04-21T00:58:52.238" v="179" actId="1076"/>
          <ac:inkMkLst>
            <pc:docMk/>
            <pc:sldMk cId="4022712018" sldId="499"/>
            <ac:inkMk id="43" creationId="{56E235F1-C661-8AA1-ADDA-D3ABB9FCD225}"/>
          </ac:inkMkLst>
        </pc:inkChg>
        <pc:inkChg chg="add mod">
          <ac:chgData name="Tim Cook" userId="d1c7cfb340f2c7ab" providerId="LiveId" clId="{6AC57F13-C39E-4092-A86A-55022D10D94C}" dt="2023-04-21T00:58:52.238" v="179" actId="1076"/>
          <ac:inkMkLst>
            <pc:docMk/>
            <pc:sldMk cId="4022712018" sldId="499"/>
            <ac:inkMk id="45" creationId="{F3CA994C-1F97-2CBD-9757-142FAF6B7C96}"/>
          </ac:inkMkLst>
        </pc:inkChg>
        <pc:inkChg chg="add del mod">
          <ac:chgData name="Tim Cook" userId="d1c7cfb340f2c7ab" providerId="LiveId" clId="{6AC57F13-C39E-4092-A86A-55022D10D94C}" dt="2023-04-21T00:58:45.696" v="174"/>
          <ac:inkMkLst>
            <pc:docMk/>
            <pc:sldMk cId="4022712018" sldId="499"/>
            <ac:inkMk id="46" creationId="{DF9EA8F5-DDA9-F873-0F2B-027A2B8C18E8}"/>
          </ac:inkMkLst>
        </pc:inkChg>
        <pc:inkChg chg="add del mod">
          <ac:chgData name="Tim Cook" userId="d1c7cfb340f2c7ab" providerId="LiveId" clId="{6AC57F13-C39E-4092-A86A-55022D10D94C}" dt="2023-04-21T00:58:45.696" v="173"/>
          <ac:inkMkLst>
            <pc:docMk/>
            <pc:sldMk cId="4022712018" sldId="499"/>
            <ac:inkMk id="47" creationId="{A75B9D7C-AE3C-FAAF-B4B5-9EB81A92CB36}"/>
          </ac:inkMkLst>
        </pc:inkChg>
        <pc:inkChg chg="add mod">
          <ac:chgData name="Tim Cook" userId="d1c7cfb340f2c7ab" providerId="LiveId" clId="{6AC57F13-C39E-4092-A86A-55022D10D94C}" dt="2023-04-21T00:58:52.238" v="179" actId="1076"/>
          <ac:inkMkLst>
            <pc:docMk/>
            <pc:sldMk cId="4022712018" sldId="499"/>
            <ac:inkMk id="49" creationId="{C4DDA5AA-628F-B071-BB23-CAA1295931B4}"/>
          </ac:inkMkLst>
        </pc:inkChg>
        <pc:inkChg chg="add mod">
          <ac:chgData name="Tim Cook" userId="d1c7cfb340f2c7ab" providerId="LiveId" clId="{6AC57F13-C39E-4092-A86A-55022D10D94C}" dt="2023-04-21T00:58:52.238" v="179" actId="1076"/>
          <ac:inkMkLst>
            <pc:docMk/>
            <pc:sldMk cId="4022712018" sldId="499"/>
            <ac:inkMk id="50" creationId="{84EEA3A0-D7DE-E2F8-D6AA-2BC315C8D052}"/>
          </ac:inkMkLst>
        </pc:inkChg>
        <pc:inkChg chg="add mod">
          <ac:chgData name="Tim Cook" userId="d1c7cfb340f2c7ab" providerId="LiveId" clId="{6AC57F13-C39E-4092-A86A-55022D10D94C}" dt="2023-04-21T00:58:52.238" v="179" actId="1076"/>
          <ac:inkMkLst>
            <pc:docMk/>
            <pc:sldMk cId="4022712018" sldId="499"/>
            <ac:inkMk id="51" creationId="{0603E62E-4F68-841E-AD26-6658A4F08531}"/>
          </ac:inkMkLst>
        </pc:inkChg>
      </pc:sldChg>
      <pc:sldChg chg="addSp delSp modSp mod">
        <pc:chgData name="Tim Cook" userId="d1c7cfb340f2c7ab" providerId="LiveId" clId="{6AC57F13-C39E-4092-A86A-55022D10D94C}" dt="2023-04-21T01:23:29.405" v="234" actId="9405"/>
        <pc:sldMkLst>
          <pc:docMk/>
          <pc:sldMk cId="1808346266" sldId="502"/>
        </pc:sldMkLst>
        <pc:grpChg chg="mod">
          <ac:chgData name="Tim Cook" userId="d1c7cfb340f2c7ab" providerId="LiveId" clId="{6AC57F13-C39E-4092-A86A-55022D10D94C}" dt="2023-04-21T01:22:11.825" v="220"/>
          <ac:grpSpMkLst>
            <pc:docMk/>
            <pc:sldMk cId="1808346266" sldId="502"/>
            <ac:grpSpMk id="27" creationId="{D6F933B3-6C22-5C21-D620-A85D3465D522}"/>
          </ac:grpSpMkLst>
        </pc:grpChg>
        <pc:grpChg chg="del mod">
          <ac:chgData name="Tim Cook" userId="d1c7cfb340f2c7ab" providerId="LiveId" clId="{6AC57F13-C39E-4092-A86A-55022D10D94C}" dt="2023-04-21T01:21:53.195" v="194"/>
          <ac:grpSpMkLst>
            <pc:docMk/>
            <pc:sldMk cId="1808346266" sldId="502"/>
            <ac:grpSpMk id="30" creationId="{6A0DC0F5-1DE2-6B57-3CC3-51644C7A4AD1}"/>
          </ac:grpSpMkLst>
        </pc:grpChg>
        <pc:grpChg chg="del mod">
          <ac:chgData name="Tim Cook" userId="d1c7cfb340f2c7ab" providerId="LiveId" clId="{6AC57F13-C39E-4092-A86A-55022D10D94C}" dt="2023-04-21T01:23:27.344" v="232"/>
          <ac:grpSpMkLst>
            <pc:docMk/>
            <pc:sldMk cId="1808346266" sldId="502"/>
            <ac:grpSpMk id="30" creationId="{AF7BB131-6AD1-EA0B-AF97-C01FE272C946}"/>
          </ac:grpSpMkLst>
        </pc:grpChg>
        <pc:grpChg chg="del mod">
          <ac:chgData name="Tim Cook" userId="d1c7cfb340f2c7ab" providerId="LiveId" clId="{6AC57F13-C39E-4092-A86A-55022D10D94C}" dt="2023-04-21T01:22:14.778" v="223"/>
          <ac:grpSpMkLst>
            <pc:docMk/>
            <pc:sldMk cId="1808346266" sldId="502"/>
            <ac:grpSpMk id="34" creationId="{33DA7B9C-79E6-BFF3-2F7F-EC2E854A30FE}"/>
          </ac:grpSpMkLst>
        </pc:grpChg>
        <pc:grpChg chg="del mod">
          <ac:chgData name="Tim Cook" userId="d1c7cfb340f2c7ab" providerId="LiveId" clId="{6AC57F13-C39E-4092-A86A-55022D10D94C}" dt="2023-04-21T01:22:11.139" v="219"/>
          <ac:grpSpMkLst>
            <pc:docMk/>
            <pc:sldMk cId="1808346266" sldId="502"/>
            <ac:grpSpMk id="40" creationId="{4B722EE9-D4AE-F62F-C146-829DC71ABD9C}"/>
          </ac:grpSpMkLst>
        </pc:grpChg>
        <pc:grpChg chg="del mod">
          <ac:chgData name="Tim Cook" userId="d1c7cfb340f2c7ab" providerId="LiveId" clId="{6AC57F13-C39E-4092-A86A-55022D10D94C}" dt="2023-04-21T01:22:14.778" v="223"/>
          <ac:grpSpMkLst>
            <pc:docMk/>
            <pc:sldMk cId="1808346266" sldId="502"/>
            <ac:grpSpMk id="49" creationId="{55A3DF19-0A97-F517-434B-151997E94CBD}"/>
          </ac:grpSpMkLst>
        </pc:grpChg>
        <pc:grpChg chg="mod">
          <ac:chgData name="Tim Cook" userId="d1c7cfb340f2c7ab" providerId="LiveId" clId="{6AC57F13-C39E-4092-A86A-55022D10D94C}" dt="2023-04-21T01:22:15.930" v="224"/>
          <ac:grpSpMkLst>
            <pc:docMk/>
            <pc:sldMk cId="1808346266" sldId="502"/>
            <ac:grpSpMk id="52" creationId="{5F8402B5-0F81-22D5-4310-72228CFA1582}"/>
          </ac:grpSpMkLst>
        </pc:grpChg>
        <pc:inkChg chg="add del">
          <ac:chgData name="Tim Cook" userId="d1c7cfb340f2c7ab" providerId="LiveId" clId="{6AC57F13-C39E-4092-A86A-55022D10D94C}" dt="2023-04-21T01:20:49.999" v="182"/>
          <ac:inkMkLst>
            <pc:docMk/>
            <pc:sldMk cId="1808346266" sldId="502"/>
            <ac:inkMk id="4" creationId="{77098741-4041-CA5B-B7EC-F3671AF968B4}"/>
          </ac:inkMkLst>
        </pc:inkChg>
        <pc:inkChg chg="add">
          <ac:chgData name="Tim Cook" userId="d1c7cfb340f2c7ab" providerId="LiveId" clId="{6AC57F13-C39E-4092-A86A-55022D10D94C}" dt="2023-04-21T01:21:39.108" v="183" actId="9405"/>
          <ac:inkMkLst>
            <pc:docMk/>
            <pc:sldMk cId="1808346266" sldId="502"/>
            <ac:inkMk id="20" creationId="{2086E6FD-CC17-1EFB-8273-2A5DEC3C60F9}"/>
          </ac:inkMkLst>
        </pc:inkChg>
        <pc:inkChg chg="add del mod">
          <ac:chgData name="Tim Cook" userId="d1c7cfb340f2c7ab" providerId="LiveId" clId="{6AC57F13-C39E-4092-A86A-55022D10D94C}" dt="2023-04-21T01:22:11.825" v="220"/>
          <ac:inkMkLst>
            <pc:docMk/>
            <pc:sldMk cId="1808346266" sldId="502"/>
            <ac:inkMk id="21" creationId="{9A319EE6-23C0-CC8C-1A1A-D9CFCC26AF3E}"/>
          </ac:inkMkLst>
        </pc:inkChg>
        <pc:inkChg chg="add del mod">
          <ac:chgData name="Tim Cook" userId="d1c7cfb340f2c7ab" providerId="LiveId" clId="{6AC57F13-C39E-4092-A86A-55022D10D94C}" dt="2023-04-21T01:23:27.344" v="232"/>
          <ac:inkMkLst>
            <pc:docMk/>
            <pc:sldMk cId="1808346266" sldId="502"/>
            <ac:inkMk id="21" creationId="{9B463D58-BA1B-4C20-57CA-97F13EE11C76}"/>
          </ac:inkMkLst>
        </pc:inkChg>
        <pc:inkChg chg="add mod">
          <ac:chgData name="Tim Cook" userId="d1c7cfb340f2c7ab" providerId="LiveId" clId="{6AC57F13-C39E-4092-A86A-55022D10D94C}" dt="2023-04-21T01:22:11.825" v="220"/>
          <ac:inkMkLst>
            <pc:docMk/>
            <pc:sldMk cId="1808346266" sldId="502"/>
            <ac:inkMk id="22" creationId="{6DE86E45-9C22-BC16-55B3-DCD8FFD42799}"/>
          </ac:inkMkLst>
        </pc:inkChg>
        <pc:inkChg chg="add mod">
          <ac:chgData name="Tim Cook" userId="d1c7cfb340f2c7ab" providerId="LiveId" clId="{6AC57F13-C39E-4092-A86A-55022D10D94C}" dt="2023-04-21T01:22:11.825" v="220"/>
          <ac:inkMkLst>
            <pc:docMk/>
            <pc:sldMk cId="1808346266" sldId="502"/>
            <ac:inkMk id="23" creationId="{2E9546AD-5016-6570-5667-9AD01C3A70E9}"/>
          </ac:inkMkLst>
        </pc:inkChg>
        <pc:inkChg chg="add mod">
          <ac:chgData name="Tim Cook" userId="d1c7cfb340f2c7ab" providerId="LiveId" clId="{6AC57F13-C39E-4092-A86A-55022D10D94C}" dt="2023-04-21T01:22:11.825" v="220"/>
          <ac:inkMkLst>
            <pc:docMk/>
            <pc:sldMk cId="1808346266" sldId="502"/>
            <ac:inkMk id="24" creationId="{05EF7696-884E-49F2-5FEA-C179ABB70C56}"/>
          </ac:inkMkLst>
        </pc:inkChg>
        <pc:inkChg chg="add mod">
          <ac:chgData name="Tim Cook" userId="d1c7cfb340f2c7ab" providerId="LiveId" clId="{6AC57F13-C39E-4092-A86A-55022D10D94C}" dt="2023-04-21T01:22:11.825" v="220"/>
          <ac:inkMkLst>
            <pc:docMk/>
            <pc:sldMk cId="1808346266" sldId="502"/>
            <ac:inkMk id="25" creationId="{F46A42DB-8779-7CC4-C058-DDD3CAC8B544}"/>
          </ac:inkMkLst>
        </pc:inkChg>
        <pc:inkChg chg="add mod">
          <ac:chgData name="Tim Cook" userId="d1c7cfb340f2c7ab" providerId="LiveId" clId="{6AC57F13-C39E-4092-A86A-55022D10D94C}" dt="2023-04-21T01:22:11.825" v="220"/>
          <ac:inkMkLst>
            <pc:docMk/>
            <pc:sldMk cId="1808346266" sldId="502"/>
            <ac:inkMk id="26" creationId="{11F4A307-D174-3BD9-A738-7DD17D125A6B}"/>
          </ac:inkMkLst>
        </pc:inkChg>
        <pc:inkChg chg="add mod">
          <ac:chgData name="Tim Cook" userId="d1c7cfb340f2c7ab" providerId="LiveId" clId="{6AC57F13-C39E-4092-A86A-55022D10D94C}" dt="2023-04-21T01:21:53.195" v="194"/>
          <ac:inkMkLst>
            <pc:docMk/>
            <pc:sldMk cId="1808346266" sldId="502"/>
            <ac:inkMk id="28" creationId="{D208DD43-ABB0-AFE8-EEBC-E66325AE7E2C}"/>
          </ac:inkMkLst>
        </pc:inkChg>
        <pc:inkChg chg="add del mod">
          <ac:chgData name="Tim Cook" userId="d1c7cfb340f2c7ab" providerId="LiveId" clId="{6AC57F13-C39E-4092-A86A-55022D10D94C}" dt="2023-04-21T01:21:53.195" v="194"/>
          <ac:inkMkLst>
            <pc:docMk/>
            <pc:sldMk cId="1808346266" sldId="502"/>
            <ac:inkMk id="29" creationId="{AADDBA71-9C56-B53A-5146-AD7859C9119B}"/>
          </ac:inkMkLst>
        </pc:inkChg>
        <pc:inkChg chg="add del mod">
          <ac:chgData name="Tim Cook" userId="d1c7cfb340f2c7ab" providerId="LiveId" clId="{6AC57F13-C39E-4092-A86A-55022D10D94C}" dt="2023-04-21T01:23:27.344" v="233"/>
          <ac:inkMkLst>
            <pc:docMk/>
            <pc:sldMk cId="1808346266" sldId="502"/>
            <ac:inkMk id="29" creationId="{FC6DDA36-589A-FB07-88C5-0968BC5D9709}"/>
          </ac:inkMkLst>
        </pc:inkChg>
        <pc:inkChg chg="add mod">
          <ac:chgData name="Tim Cook" userId="d1c7cfb340f2c7ab" providerId="LiveId" clId="{6AC57F13-C39E-4092-A86A-55022D10D94C}" dt="2023-04-21T01:22:15.930" v="224"/>
          <ac:inkMkLst>
            <pc:docMk/>
            <pc:sldMk cId="1808346266" sldId="502"/>
            <ac:inkMk id="31" creationId="{54D3CD50-C843-1195-FBEA-13A519126160}"/>
          </ac:inkMkLst>
        </pc:inkChg>
        <pc:inkChg chg="add mod">
          <ac:chgData name="Tim Cook" userId="d1c7cfb340f2c7ab" providerId="LiveId" clId="{6AC57F13-C39E-4092-A86A-55022D10D94C}" dt="2023-04-21T01:22:15.930" v="224"/>
          <ac:inkMkLst>
            <pc:docMk/>
            <pc:sldMk cId="1808346266" sldId="502"/>
            <ac:inkMk id="32" creationId="{5C43A920-A313-0093-7F93-4810E4BC2CCB}"/>
          </ac:inkMkLst>
        </pc:inkChg>
        <pc:inkChg chg="add mod">
          <ac:chgData name="Tim Cook" userId="d1c7cfb340f2c7ab" providerId="LiveId" clId="{6AC57F13-C39E-4092-A86A-55022D10D94C}" dt="2023-04-21T01:22:15.930" v="224"/>
          <ac:inkMkLst>
            <pc:docMk/>
            <pc:sldMk cId="1808346266" sldId="502"/>
            <ac:inkMk id="33" creationId="{C7A3E1C1-FFEB-5261-C524-DC2A78EE6EC9}"/>
          </ac:inkMkLst>
        </pc:inkChg>
        <pc:inkChg chg="add">
          <ac:chgData name="Tim Cook" userId="d1c7cfb340f2c7ab" providerId="LiveId" clId="{6AC57F13-C39E-4092-A86A-55022D10D94C}" dt="2023-04-21T01:23:29.405" v="234" actId="9405"/>
          <ac:inkMkLst>
            <pc:docMk/>
            <pc:sldMk cId="1808346266" sldId="502"/>
            <ac:inkMk id="34" creationId="{03A14543-50E7-E42A-B66F-A732F1CFBAED}"/>
          </ac:inkMkLst>
        </pc:inkChg>
        <pc:inkChg chg="add del">
          <ac:chgData name="Tim Cook" userId="d1c7cfb340f2c7ab" providerId="LiveId" clId="{6AC57F13-C39E-4092-A86A-55022D10D94C}" dt="2023-04-21T01:21:59.675" v="200"/>
          <ac:inkMkLst>
            <pc:docMk/>
            <pc:sldMk cId="1808346266" sldId="502"/>
            <ac:inkMk id="35" creationId="{B49DE980-2538-83FC-F013-457CF83DFFF4}"/>
          </ac:inkMkLst>
        </pc:inkChg>
        <pc:inkChg chg="add del">
          <ac:chgData name="Tim Cook" userId="d1c7cfb340f2c7ab" providerId="LiveId" clId="{6AC57F13-C39E-4092-A86A-55022D10D94C}" dt="2023-04-21T01:22:03.296" v="205"/>
          <ac:inkMkLst>
            <pc:docMk/>
            <pc:sldMk cId="1808346266" sldId="502"/>
            <ac:inkMk id="36" creationId="{06273284-222C-3A0D-EDEA-307A7A81F469}"/>
          </ac:inkMkLst>
        </pc:inkChg>
        <pc:inkChg chg="add mod">
          <ac:chgData name="Tim Cook" userId="d1c7cfb340f2c7ab" providerId="LiveId" clId="{6AC57F13-C39E-4092-A86A-55022D10D94C}" dt="2023-04-21T01:22:15.930" v="224"/>
          <ac:inkMkLst>
            <pc:docMk/>
            <pc:sldMk cId="1808346266" sldId="502"/>
            <ac:inkMk id="37" creationId="{3A16435D-69B2-8ED8-EA5E-F3B8D539C912}"/>
          </ac:inkMkLst>
        </pc:inkChg>
        <pc:inkChg chg="add mod">
          <ac:chgData name="Tim Cook" userId="d1c7cfb340f2c7ab" providerId="LiveId" clId="{6AC57F13-C39E-4092-A86A-55022D10D94C}" dt="2023-04-21T01:22:15.930" v="224"/>
          <ac:inkMkLst>
            <pc:docMk/>
            <pc:sldMk cId="1808346266" sldId="502"/>
            <ac:inkMk id="38" creationId="{9FB93609-0920-265E-3BF3-BDB9A9314FAA}"/>
          </ac:inkMkLst>
        </pc:inkChg>
        <pc:inkChg chg="add mod">
          <ac:chgData name="Tim Cook" userId="d1c7cfb340f2c7ab" providerId="LiveId" clId="{6AC57F13-C39E-4092-A86A-55022D10D94C}" dt="2023-04-21T01:22:15.930" v="224"/>
          <ac:inkMkLst>
            <pc:docMk/>
            <pc:sldMk cId="1808346266" sldId="502"/>
            <ac:inkMk id="39" creationId="{394271E0-9877-F65C-43EA-842DF45858AD}"/>
          </ac:inkMkLst>
        </pc:inkChg>
        <pc:inkChg chg="add del">
          <ac:chgData name="Tim Cook" userId="d1c7cfb340f2c7ab" providerId="LiveId" clId="{6AC57F13-C39E-4092-A86A-55022D10D94C}" dt="2023-04-21T01:22:07.453" v="212"/>
          <ac:inkMkLst>
            <pc:docMk/>
            <pc:sldMk cId="1808346266" sldId="502"/>
            <ac:inkMk id="41" creationId="{05B3DC24-EB23-5276-E58F-89C48A002A05}"/>
          </ac:inkMkLst>
        </pc:inkChg>
        <pc:inkChg chg="add del">
          <ac:chgData name="Tim Cook" userId="d1c7cfb340f2c7ab" providerId="LiveId" clId="{6AC57F13-C39E-4092-A86A-55022D10D94C}" dt="2023-04-21T01:22:06.831" v="211"/>
          <ac:inkMkLst>
            <pc:docMk/>
            <pc:sldMk cId="1808346266" sldId="502"/>
            <ac:inkMk id="42" creationId="{8A0E10BF-62DE-8F6F-D0BD-FF12A03BCA59}"/>
          </ac:inkMkLst>
        </pc:inkChg>
        <pc:inkChg chg="add del">
          <ac:chgData name="Tim Cook" userId="d1c7cfb340f2c7ab" providerId="LiveId" clId="{6AC57F13-C39E-4092-A86A-55022D10D94C}" dt="2023-04-21T01:22:07.453" v="213"/>
          <ac:inkMkLst>
            <pc:docMk/>
            <pc:sldMk cId="1808346266" sldId="502"/>
            <ac:inkMk id="43" creationId="{5BAC5C22-7973-65C7-3B19-5C0267AF8022}"/>
          </ac:inkMkLst>
        </pc:inkChg>
        <pc:inkChg chg="add del">
          <ac:chgData name="Tim Cook" userId="d1c7cfb340f2c7ab" providerId="LiveId" clId="{6AC57F13-C39E-4092-A86A-55022D10D94C}" dt="2023-04-21T01:22:07.453" v="214"/>
          <ac:inkMkLst>
            <pc:docMk/>
            <pc:sldMk cId="1808346266" sldId="502"/>
            <ac:inkMk id="44" creationId="{FE90EBDE-CFCF-253F-A659-8B205BF8136B}"/>
          </ac:inkMkLst>
        </pc:inkChg>
        <pc:inkChg chg="add mod">
          <ac:chgData name="Tim Cook" userId="d1c7cfb340f2c7ab" providerId="LiveId" clId="{6AC57F13-C39E-4092-A86A-55022D10D94C}" dt="2023-04-21T01:22:14.778" v="223"/>
          <ac:inkMkLst>
            <pc:docMk/>
            <pc:sldMk cId="1808346266" sldId="502"/>
            <ac:inkMk id="45" creationId="{6824ACA1-51C8-7C05-EB1E-1002A0968B92}"/>
          </ac:inkMkLst>
        </pc:inkChg>
        <pc:inkChg chg="add mod">
          <ac:chgData name="Tim Cook" userId="d1c7cfb340f2c7ab" providerId="LiveId" clId="{6AC57F13-C39E-4092-A86A-55022D10D94C}" dt="2023-04-21T01:22:14.778" v="223"/>
          <ac:inkMkLst>
            <pc:docMk/>
            <pc:sldMk cId="1808346266" sldId="502"/>
            <ac:inkMk id="46" creationId="{DD85AD3D-0BC1-B118-1D9C-2C5CCB285F6F}"/>
          </ac:inkMkLst>
        </pc:inkChg>
        <pc:inkChg chg="add mod">
          <ac:chgData name="Tim Cook" userId="d1c7cfb340f2c7ab" providerId="LiveId" clId="{6AC57F13-C39E-4092-A86A-55022D10D94C}" dt="2023-04-21T01:22:14.778" v="223"/>
          <ac:inkMkLst>
            <pc:docMk/>
            <pc:sldMk cId="1808346266" sldId="502"/>
            <ac:inkMk id="47" creationId="{E7D08F28-3DF7-AC25-D89C-77B4493A303D}"/>
          </ac:inkMkLst>
        </pc:inkChg>
        <pc:inkChg chg="add mod">
          <ac:chgData name="Tim Cook" userId="d1c7cfb340f2c7ab" providerId="LiveId" clId="{6AC57F13-C39E-4092-A86A-55022D10D94C}" dt="2023-04-21T01:22:14.778" v="223"/>
          <ac:inkMkLst>
            <pc:docMk/>
            <pc:sldMk cId="1808346266" sldId="502"/>
            <ac:inkMk id="48" creationId="{F9EB877B-7D7D-7512-50C2-4C1EF88C0DBE}"/>
          </ac:inkMkLst>
        </pc:inkChg>
        <pc:inkChg chg="add">
          <ac:chgData name="Tim Cook" userId="d1c7cfb340f2c7ab" providerId="LiveId" clId="{6AC57F13-C39E-4092-A86A-55022D10D94C}" dt="2023-04-21T01:22:13.308" v="221" actId="9405"/>
          <ac:inkMkLst>
            <pc:docMk/>
            <pc:sldMk cId="1808346266" sldId="502"/>
            <ac:inkMk id="50" creationId="{07A2EE4F-8E49-32D0-11C0-15F3CB7A694D}"/>
          </ac:inkMkLst>
        </pc:inkChg>
        <pc:inkChg chg="add del mod">
          <ac:chgData name="Tim Cook" userId="d1c7cfb340f2c7ab" providerId="LiveId" clId="{6AC57F13-C39E-4092-A86A-55022D10D94C}" dt="2023-04-21T01:22:15.930" v="224"/>
          <ac:inkMkLst>
            <pc:docMk/>
            <pc:sldMk cId="1808346266" sldId="502"/>
            <ac:inkMk id="51" creationId="{36607A5F-22CF-D2FF-D15F-495BA401E677}"/>
          </ac:inkMkLst>
        </pc:inkChg>
        <pc:inkChg chg="add del">
          <ac:chgData name="Tim Cook" userId="d1c7cfb340f2c7ab" providerId="LiveId" clId="{6AC57F13-C39E-4092-A86A-55022D10D94C}" dt="2023-04-21T01:23:03.846" v="226"/>
          <ac:inkMkLst>
            <pc:docMk/>
            <pc:sldMk cId="1808346266" sldId="502"/>
            <ac:inkMk id="53" creationId="{3077119C-0668-13D9-9066-D0309F522E6A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54" creationId="{ACEC6507-B11F-4382-7472-2F55BD8ADAE7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55" creationId="{176805A0-F57E-42F1-9810-3FE1244A2CEB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56" creationId="{523FE86F-06F3-F3CD-7FFB-617577B3F1E9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57" creationId="{0A9B890C-F164-D2F2-D205-F73F856C95B6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58" creationId="{3198A8C2-9769-5F3D-65D5-6D28E0522EDC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0" creationId="{D8961EFB-C078-C297-A07B-D030EEAD90F1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1" creationId="{075E65CA-4989-3EF7-4588-4E6100B923E2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2" creationId="{B653511D-4688-0978-3AF1-22F376FE1C24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3" creationId="{1AE1A0CF-04E0-A203-D605-A3E4B699866E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4" creationId="{A7EDCAC1-BF85-3EEC-DBC0-443133603BAA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5" creationId="{44A9B246-A57E-6021-E4FD-62F3DEF07E58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6" creationId="{2A336EAB-D6FE-29FC-A107-AA887DF55CBD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7" creationId="{5BD357AF-04DE-F3EE-9571-180BBED408E5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8" creationId="{AD860FE3-C00A-F029-DE1A-B1E56F209F28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9" creationId="{B0E7E116-71F4-73DA-2E53-DA5332D13F83}"/>
          </ac:inkMkLst>
        </pc:inkChg>
        <pc:inkChg chg="add">
          <ac:chgData name="Tim Cook" userId="d1c7cfb340f2c7ab" providerId="LiveId" clId="{6AC57F13-C39E-4092-A86A-55022D10D94C}" dt="2023-04-21T01:23:05.191" v="227" actId="9405"/>
          <ac:inkMkLst>
            <pc:docMk/>
            <pc:sldMk cId="1808346266" sldId="502"/>
            <ac:inkMk id="70" creationId="{0935B1C9-23B9-2DD4-253A-87B8F13D7BAC}"/>
          </ac:inkMkLst>
        </pc:inkChg>
      </pc:sldChg>
    </pc:docChg>
  </pc:docChgLst>
  <pc:docChgLst>
    <pc:chgData name="Tim Cook" userId="d1c7cfb340f2c7ab" providerId="LiveId" clId="{E80455E3-0E76-434E-A6B3-21E80AFE95A7}"/>
    <pc:docChg chg="undo custSel modSld">
      <pc:chgData name="Tim Cook" userId="d1c7cfb340f2c7ab" providerId="LiveId" clId="{E80455E3-0E76-434E-A6B3-21E80AFE95A7}" dt="2023-04-14T02:06:51.026" v="824"/>
      <pc:docMkLst>
        <pc:docMk/>
      </pc:docMkLst>
      <pc:sldChg chg="addSp delSp modSp mod">
        <pc:chgData name="Tim Cook" userId="d1c7cfb340f2c7ab" providerId="LiveId" clId="{E80455E3-0E76-434E-A6B3-21E80AFE95A7}" dt="2023-04-14T02:06:28.560" v="807"/>
        <pc:sldMkLst>
          <pc:docMk/>
          <pc:sldMk cId="3534678652" sldId="469"/>
        </pc:sldMkLst>
        <pc:grpChg chg="del mod">
          <ac:chgData name="Tim Cook" userId="d1c7cfb340f2c7ab" providerId="LiveId" clId="{E80455E3-0E76-434E-A6B3-21E80AFE95A7}" dt="2023-04-14T02:06:25.438" v="802"/>
          <ac:grpSpMkLst>
            <pc:docMk/>
            <pc:sldMk cId="3534678652" sldId="469"/>
            <ac:grpSpMk id="15" creationId="{F29D6221-6D13-498A-01AD-2B4C6A096E4C}"/>
          </ac:grpSpMkLst>
        </pc:grpChg>
        <pc:grpChg chg="del mod">
          <ac:chgData name="Tim Cook" userId="d1c7cfb340f2c7ab" providerId="LiveId" clId="{E80455E3-0E76-434E-A6B3-21E80AFE95A7}" dt="2023-04-14T01:25:00.848" v="27"/>
          <ac:grpSpMkLst>
            <pc:docMk/>
            <pc:sldMk cId="3534678652" sldId="469"/>
            <ac:grpSpMk id="16" creationId="{EB49EEBC-8258-F5CB-083A-8267F1B4F307}"/>
          </ac:grpSpMkLst>
        </pc:grpChg>
        <pc:grpChg chg="mod">
          <ac:chgData name="Tim Cook" userId="d1c7cfb340f2c7ab" providerId="LiveId" clId="{E80455E3-0E76-434E-A6B3-21E80AFE95A7}" dt="2023-04-14T01:24:53.904" v="17"/>
          <ac:grpSpMkLst>
            <pc:docMk/>
            <pc:sldMk cId="3534678652" sldId="469"/>
            <ac:grpSpMk id="17" creationId="{ABCD18F8-F0B0-B405-40C4-94B7E91AF8A5}"/>
          </ac:grpSpMkLst>
        </pc:grpChg>
        <pc:grpChg chg="mod">
          <ac:chgData name="Tim Cook" userId="d1c7cfb340f2c7ab" providerId="LiveId" clId="{E80455E3-0E76-434E-A6B3-21E80AFE95A7}" dt="2023-04-14T01:25:00.848" v="27"/>
          <ac:grpSpMkLst>
            <pc:docMk/>
            <pc:sldMk cId="3534678652" sldId="469"/>
            <ac:grpSpMk id="27" creationId="{2E57D91B-46E8-1D6C-441C-774D50A5C674}"/>
          </ac:grpSpMkLst>
        </pc:grpChg>
        <pc:grpChg chg="mod">
          <ac:chgData name="Tim Cook" userId="d1c7cfb340f2c7ab" providerId="LiveId" clId="{E80455E3-0E76-434E-A6B3-21E80AFE95A7}" dt="2023-04-14T01:25:00.848" v="27"/>
          <ac:grpSpMkLst>
            <pc:docMk/>
            <pc:sldMk cId="3534678652" sldId="469"/>
            <ac:grpSpMk id="28" creationId="{DA443576-5D58-C087-B595-C3F0C8C437C3}"/>
          </ac:grpSpMkLst>
        </pc:grpChg>
        <pc:grpChg chg="mod">
          <ac:chgData name="Tim Cook" userId="d1c7cfb340f2c7ab" providerId="LiveId" clId="{E80455E3-0E76-434E-A6B3-21E80AFE95A7}" dt="2023-04-14T02:06:28.560" v="807"/>
          <ac:grpSpMkLst>
            <pc:docMk/>
            <pc:sldMk cId="3534678652" sldId="469"/>
            <ac:grpSpMk id="31" creationId="{11A50B7F-81F6-5463-19DB-D15316A4F663}"/>
          </ac:grpSpMkLst>
        </pc:grpChg>
        <pc:grpChg chg="del mod">
          <ac:chgData name="Tim Cook" userId="d1c7cfb340f2c7ab" providerId="LiveId" clId="{E80455E3-0E76-434E-A6B3-21E80AFE95A7}" dt="2023-04-14T01:25:23.271" v="45"/>
          <ac:grpSpMkLst>
            <pc:docMk/>
            <pc:sldMk cId="3534678652" sldId="469"/>
            <ac:grpSpMk id="38" creationId="{D57A1DAF-45E2-3717-E287-DABCD7B3CC59}"/>
          </ac:grpSpMkLst>
        </pc:grpChg>
        <pc:grpChg chg="mod">
          <ac:chgData name="Tim Cook" userId="d1c7cfb340f2c7ab" providerId="LiveId" clId="{E80455E3-0E76-434E-A6B3-21E80AFE95A7}" dt="2023-04-14T01:25:27.695" v="52"/>
          <ac:grpSpMkLst>
            <pc:docMk/>
            <pc:sldMk cId="3534678652" sldId="469"/>
            <ac:grpSpMk id="45" creationId="{8BEA53C0-5D94-2D33-A343-C1237104E10F}"/>
          </ac:grpSpMkLst>
        </pc:grpChg>
        <pc:grpChg chg="mod">
          <ac:chgData name="Tim Cook" userId="d1c7cfb340f2c7ab" providerId="LiveId" clId="{E80455E3-0E76-434E-A6B3-21E80AFE95A7}" dt="2023-04-14T01:25:27.695" v="52"/>
          <ac:grpSpMkLst>
            <pc:docMk/>
            <pc:sldMk cId="3534678652" sldId="469"/>
            <ac:grpSpMk id="46" creationId="{D2AE8607-4A58-8348-17E2-4CC744E0B527}"/>
          </ac:grpSpMkLst>
        </pc:grpChg>
        <pc:grpChg chg="mod">
          <ac:chgData name="Tim Cook" userId="d1c7cfb340f2c7ab" providerId="LiveId" clId="{E80455E3-0E76-434E-A6B3-21E80AFE95A7}" dt="2023-04-14T01:25:28.903" v="54"/>
          <ac:grpSpMkLst>
            <pc:docMk/>
            <pc:sldMk cId="3534678652" sldId="469"/>
            <ac:grpSpMk id="48" creationId="{D969F3C0-3452-65F1-9B87-38441D6588C1}"/>
          </ac:grpSpMkLst>
        </pc:grpChg>
        <pc:grpChg chg="mod">
          <ac:chgData name="Tim Cook" userId="d1c7cfb340f2c7ab" providerId="LiveId" clId="{E80455E3-0E76-434E-A6B3-21E80AFE95A7}" dt="2023-04-14T01:25:40.574" v="68"/>
          <ac:grpSpMkLst>
            <pc:docMk/>
            <pc:sldMk cId="3534678652" sldId="469"/>
            <ac:grpSpMk id="60" creationId="{D6DD7638-B077-A512-CC88-C99C52CB5F56}"/>
          </ac:grpSpMkLst>
        </pc:grpChg>
        <pc:grpChg chg="mod">
          <ac:chgData name="Tim Cook" userId="d1c7cfb340f2c7ab" providerId="LiveId" clId="{E80455E3-0E76-434E-A6B3-21E80AFE95A7}" dt="2023-04-14T01:26:04.569" v="78"/>
          <ac:grpSpMkLst>
            <pc:docMk/>
            <pc:sldMk cId="3534678652" sldId="469"/>
            <ac:grpSpMk id="65" creationId="{347C168A-F059-0C60-E3C4-D865D2505CDC}"/>
          </ac:grpSpMkLst>
        </pc:grpChg>
        <pc:grpChg chg="del mod">
          <ac:chgData name="Tim Cook" userId="d1c7cfb340f2c7ab" providerId="LiveId" clId="{E80455E3-0E76-434E-A6B3-21E80AFE95A7}" dt="2023-04-14T01:26:00.535" v="77"/>
          <ac:grpSpMkLst>
            <pc:docMk/>
            <pc:sldMk cId="3534678652" sldId="469"/>
            <ac:grpSpMk id="68" creationId="{788BF0A2-60E1-357A-6936-170C83BBB9A1}"/>
          </ac:grpSpMkLst>
        </pc:grpChg>
        <pc:grpChg chg="mod">
          <ac:chgData name="Tim Cook" userId="d1c7cfb340f2c7ab" providerId="LiveId" clId="{E80455E3-0E76-434E-A6B3-21E80AFE95A7}" dt="2023-04-14T01:26:16.111" v="88"/>
          <ac:grpSpMkLst>
            <pc:docMk/>
            <pc:sldMk cId="3534678652" sldId="469"/>
            <ac:grpSpMk id="78" creationId="{594F3857-BE0A-B104-2D49-8C8F0C8FAED5}"/>
          </ac:grpSpMkLst>
        </pc:grpChg>
        <pc:grpChg chg="del mod">
          <ac:chgData name="Tim Cook" userId="d1c7cfb340f2c7ab" providerId="LiveId" clId="{E80455E3-0E76-434E-A6B3-21E80AFE95A7}" dt="2023-04-14T01:26:22.306" v="95"/>
          <ac:grpSpMkLst>
            <pc:docMk/>
            <pc:sldMk cId="3534678652" sldId="469"/>
            <ac:grpSpMk id="83" creationId="{8A9BA02B-3D07-76B0-0409-FD029D0CC4AA}"/>
          </ac:grpSpMkLst>
        </pc:grpChg>
        <pc:grpChg chg="mod">
          <ac:chgData name="Tim Cook" userId="d1c7cfb340f2c7ab" providerId="LiveId" clId="{E80455E3-0E76-434E-A6B3-21E80AFE95A7}" dt="2023-04-14T01:26:22.306" v="95"/>
          <ac:grpSpMkLst>
            <pc:docMk/>
            <pc:sldMk cId="3534678652" sldId="469"/>
            <ac:grpSpMk id="85" creationId="{C45BBDB9-5B29-9374-D2D8-E46643DA77DB}"/>
          </ac:grpSpMkLst>
        </pc:grpChg>
        <pc:grpChg chg="mod">
          <ac:chgData name="Tim Cook" userId="d1c7cfb340f2c7ab" providerId="LiveId" clId="{E80455E3-0E76-434E-A6B3-21E80AFE95A7}" dt="2023-04-14T01:26:27.530" v="103"/>
          <ac:grpSpMkLst>
            <pc:docMk/>
            <pc:sldMk cId="3534678652" sldId="469"/>
            <ac:grpSpMk id="93" creationId="{F16550DE-4680-0305-0F50-8E0F1254DEAE}"/>
          </ac:grpSpMkLst>
        </pc:grpChg>
        <pc:grpChg chg="mod">
          <ac:chgData name="Tim Cook" userId="d1c7cfb340f2c7ab" providerId="LiveId" clId="{E80455E3-0E76-434E-A6B3-21E80AFE95A7}" dt="2023-04-14T01:26:27.530" v="103"/>
          <ac:grpSpMkLst>
            <pc:docMk/>
            <pc:sldMk cId="3534678652" sldId="469"/>
            <ac:grpSpMk id="94" creationId="{3ACC8B1D-774E-2D5B-455C-6148643A6FB6}"/>
          </ac:grpSpMkLst>
        </pc:grpChg>
        <pc:grpChg chg="mod">
          <ac:chgData name="Tim Cook" userId="d1c7cfb340f2c7ab" providerId="LiveId" clId="{E80455E3-0E76-434E-A6B3-21E80AFE95A7}" dt="2023-04-14T01:26:30.002" v="107"/>
          <ac:grpSpMkLst>
            <pc:docMk/>
            <pc:sldMk cId="3534678652" sldId="469"/>
            <ac:grpSpMk id="98" creationId="{CD9F7C8E-E6F0-940F-5C10-7C25300C965D}"/>
          </ac:grpSpMkLst>
        </pc:grpChg>
        <pc:grpChg chg="mod">
          <ac:chgData name="Tim Cook" userId="d1c7cfb340f2c7ab" providerId="LiveId" clId="{E80455E3-0E76-434E-A6B3-21E80AFE95A7}" dt="2023-04-14T01:26:33.712" v="115"/>
          <ac:grpSpMkLst>
            <pc:docMk/>
            <pc:sldMk cId="3534678652" sldId="469"/>
            <ac:grpSpMk id="106" creationId="{55B33065-BBF6-4BFD-60B7-5A66CF19A32D}"/>
          </ac:grpSpMkLst>
        </pc:grpChg>
        <pc:grpChg chg="mod">
          <ac:chgData name="Tim Cook" userId="d1c7cfb340f2c7ab" providerId="LiveId" clId="{E80455E3-0E76-434E-A6B3-21E80AFE95A7}" dt="2023-04-14T01:26:33.712" v="115"/>
          <ac:grpSpMkLst>
            <pc:docMk/>
            <pc:sldMk cId="3534678652" sldId="469"/>
            <ac:grpSpMk id="107" creationId="{3A548ECC-F884-81EB-EA03-2E8093A0D1AF}"/>
          </ac:grpSpMkLst>
        </pc:grpChg>
        <pc:grpChg chg="mod">
          <ac:chgData name="Tim Cook" userId="d1c7cfb340f2c7ab" providerId="LiveId" clId="{E80455E3-0E76-434E-A6B3-21E80AFE95A7}" dt="2023-04-14T01:26:37.392" v="122"/>
          <ac:grpSpMkLst>
            <pc:docMk/>
            <pc:sldMk cId="3534678652" sldId="469"/>
            <ac:grpSpMk id="114" creationId="{BCD4A49E-7957-BFC5-5814-773AEC2F45D9}"/>
          </ac:grpSpMkLst>
        </pc:grpChg>
        <pc:grpChg chg="mod">
          <ac:chgData name="Tim Cook" userId="d1c7cfb340f2c7ab" providerId="LiveId" clId="{E80455E3-0E76-434E-A6B3-21E80AFE95A7}" dt="2023-04-14T01:26:37.392" v="122"/>
          <ac:grpSpMkLst>
            <pc:docMk/>
            <pc:sldMk cId="3534678652" sldId="469"/>
            <ac:grpSpMk id="115" creationId="{0392DEE1-AEF1-3414-C7E5-B8D5A1F544D4}"/>
          </ac:grpSpMkLst>
        </pc:grpChg>
        <pc:grpChg chg="mod">
          <ac:chgData name="Tim Cook" userId="d1c7cfb340f2c7ab" providerId="LiveId" clId="{E80455E3-0E76-434E-A6B3-21E80AFE95A7}" dt="2023-04-14T01:26:49.283" v="131"/>
          <ac:grpSpMkLst>
            <pc:docMk/>
            <pc:sldMk cId="3534678652" sldId="469"/>
            <ac:grpSpMk id="122" creationId="{1F6FBEBD-CD3C-D844-8EAA-1E03717C13D6}"/>
          </ac:grpSpMkLst>
        </pc:grpChg>
        <pc:inkChg chg="add del mod">
          <ac:chgData name="Tim Cook" userId="d1c7cfb340f2c7ab" providerId="LiveId" clId="{E80455E3-0E76-434E-A6B3-21E80AFE95A7}" dt="2023-04-14T02:06:25.438" v="803"/>
          <ac:inkMkLst>
            <pc:docMk/>
            <pc:sldMk cId="3534678652" sldId="469"/>
            <ac:inkMk id="3" creationId="{00BCD93E-EF0F-4A41-D28F-EAF82F2BBE7B}"/>
          </ac:inkMkLst>
        </pc:inkChg>
        <pc:inkChg chg="add del">
          <ac:chgData name="Tim Cook" userId="d1c7cfb340f2c7ab" providerId="LiveId" clId="{E80455E3-0E76-434E-A6B3-21E80AFE95A7}" dt="2023-04-14T01:24:47.294" v="3"/>
          <ac:inkMkLst>
            <pc:docMk/>
            <pc:sldMk cId="3534678652" sldId="469"/>
            <ac:inkMk id="3" creationId="{61D9FF57-1C27-A20B-51EE-FC020A740C6F}"/>
          </ac:inkMkLst>
        </pc:inkChg>
        <pc:inkChg chg="add del">
          <ac:chgData name="Tim Cook" userId="d1c7cfb340f2c7ab" providerId="LiveId" clId="{E80455E3-0E76-434E-A6B3-21E80AFE95A7}" dt="2023-04-14T01:24:47.294" v="4"/>
          <ac:inkMkLst>
            <pc:docMk/>
            <pc:sldMk cId="3534678652" sldId="469"/>
            <ac:inkMk id="4" creationId="{1826F254-82E3-0EB6-12CA-78ACBCE01173}"/>
          </ac:inkMkLst>
        </pc:inkChg>
        <pc:inkChg chg="add del mod">
          <ac:chgData name="Tim Cook" userId="d1c7cfb340f2c7ab" providerId="LiveId" clId="{E80455E3-0E76-434E-A6B3-21E80AFE95A7}" dt="2023-04-14T02:06:25.438" v="802"/>
          <ac:inkMkLst>
            <pc:docMk/>
            <pc:sldMk cId="3534678652" sldId="469"/>
            <ac:inkMk id="4" creationId="{A89E93AC-5569-A129-D41E-CF9C74A1E00C}"/>
          </ac:inkMkLst>
        </pc:inkChg>
        <pc:inkChg chg="add del mod">
          <ac:chgData name="Tim Cook" userId="d1c7cfb340f2c7ab" providerId="LiveId" clId="{E80455E3-0E76-434E-A6B3-21E80AFE95A7}" dt="2023-04-14T02:06:25.422" v="801"/>
          <ac:inkMkLst>
            <pc:docMk/>
            <pc:sldMk cId="3534678652" sldId="469"/>
            <ac:inkMk id="5" creationId="{EDE65084-3134-72A1-5F50-17B3283B376E}"/>
          </ac:inkMkLst>
        </pc:inkChg>
        <pc:inkChg chg="add del">
          <ac:chgData name="Tim Cook" userId="d1c7cfb340f2c7ab" providerId="LiveId" clId="{E80455E3-0E76-434E-A6B3-21E80AFE95A7}" dt="2023-04-14T01:24:47.294" v="5"/>
          <ac:inkMkLst>
            <pc:docMk/>
            <pc:sldMk cId="3534678652" sldId="469"/>
            <ac:inkMk id="5" creationId="{F3F012D5-3347-809B-F4C7-CAFABE4A6A55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6" creationId="{6B791EE1-0702-19E0-5AD3-26CBE5C86D77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7" creationId="{05494373-74DE-C046-895C-4674330AEC19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8" creationId="{8C154A7C-23DE-37D9-5984-3ABBFC7E40F8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9" creationId="{1576759F-B665-F819-538E-294A5B50CCC1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10" creationId="{E292EEE7-ADC9-0E40-4D90-42E9D39E0EC6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1" creationId="{E8B8BADB-1221-5438-F10E-D867808F39B1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2" creationId="{3F893CF5-930F-6E15-63A7-F42D981F0D57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3" creationId="{3C516AFA-9410-EBB5-BFBD-A03FA978A144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4" creationId="{11B37147-3BAE-240F-C9D7-9752D6E9129F}"/>
          </ac:inkMkLst>
        </pc:inkChg>
        <pc:inkChg chg="add del">
          <ac:chgData name="Tim Cook" userId="d1c7cfb340f2c7ab" providerId="LiveId" clId="{E80455E3-0E76-434E-A6B3-21E80AFE95A7}" dt="2023-04-14T01:24:53.576" v="16"/>
          <ac:inkMkLst>
            <pc:docMk/>
            <pc:sldMk cId="3534678652" sldId="469"/>
            <ac:inkMk id="15" creationId="{1A448A7B-AAAC-DB09-D163-D839E4AD4421}"/>
          </ac:inkMkLst>
        </pc:inkChg>
        <pc:inkChg chg="add mod">
          <ac:chgData name="Tim Cook" userId="d1c7cfb340f2c7ab" providerId="LiveId" clId="{E80455E3-0E76-434E-A6B3-21E80AFE95A7}" dt="2023-04-14T02:06:28.560" v="807"/>
          <ac:inkMkLst>
            <pc:docMk/>
            <pc:sldMk cId="3534678652" sldId="469"/>
            <ac:inkMk id="16" creationId="{FC7DC9E1-D82D-5F52-7368-09F66B6C813F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8" creationId="{0FB112C0-A674-8239-22EC-C3E34743BE6F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9" creationId="{10C4350C-A25F-528F-A031-EE8EC2202420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0" creationId="{A166A77B-C0FB-B26F-4A95-9B4801A9737B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1" creationId="{1AABDB87-3F7B-C7BC-5CBC-5F68F46C7959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2" creationId="{E8E603D0-AF56-1546-09D7-CCC6CC5CCC6B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3" creationId="{A3BA97AE-8696-0802-A9B4-5E6DB76B69A6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4" creationId="{9B5F746B-0A68-047F-B161-F84F7EE19291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5" creationId="{15284E2B-38BE-4B34-10AB-1FC4751BB7B4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6" creationId="{D1F24B3F-FA21-E468-5672-28941E3B20F0}"/>
          </ac:inkMkLst>
        </pc:inkChg>
        <pc:inkChg chg="add mod">
          <ac:chgData name="Tim Cook" userId="d1c7cfb340f2c7ab" providerId="LiveId" clId="{E80455E3-0E76-434E-A6B3-21E80AFE95A7}" dt="2023-04-14T02:06:28.560" v="807"/>
          <ac:inkMkLst>
            <pc:docMk/>
            <pc:sldMk cId="3534678652" sldId="469"/>
            <ac:inkMk id="29" creationId="{8EC1B006-C9EA-FD2C-6582-D70BF665F5A6}"/>
          </ac:inkMkLst>
        </pc:inkChg>
        <pc:inkChg chg="add del">
          <ac:chgData name="Tim Cook" userId="d1c7cfb340f2c7ab" providerId="LiveId" clId="{E80455E3-0E76-434E-A6B3-21E80AFE95A7}" dt="2023-04-14T01:25:14.291" v="32"/>
          <ac:inkMkLst>
            <pc:docMk/>
            <pc:sldMk cId="3534678652" sldId="469"/>
            <ac:inkMk id="29" creationId="{C11C3F52-2555-F57A-3A9A-6598296A7FA2}"/>
          </ac:inkMkLst>
        </pc:inkChg>
        <pc:inkChg chg="add del">
          <ac:chgData name="Tim Cook" userId="d1c7cfb340f2c7ab" providerId="LiveId" clId="{E80455E3-0E76-434E-A6B3-21E80AFE95A7}" dt="2023-04-14T01:25:14.291" v="33"/>
          <ac:inkMkLst>
            <pc:docMk/>
            <pc:sldMk cId="3534678652" sldId="469"/>
            <ac:inkMk id="30" creationId="{0A9AE573-9B32-6CCF-A0AE-DC44DE780577}"/>
          </ac:inkMkLst>
        </pc:inkChg>
        <pc:inkChg chg="add mod">
          <ac:chgData name="Tim Cook" userId="d1c7cfb340f2c7ab" providerId="LiveId" clId="{E80455E3-0E76-434E-A6B3-21E80AFE95A7}" dt="2023-04-14T02:06:28.560" v="807"/>
          <ac:inkMkLst>
            <pc:docMk/>
            <pc:sldMk cId="3534678652" sldId="469"/>
            <ac:inkMk id="30" creationId="{B3CD28FD-6EFA-8267-DC3D-725D29205961}"/>
          </ac:inkMkLst>
        </pc:inkChg>
        <pc:inkChg chg="add del">
          <ac:chgData name="Tim Cook" userId="d1c7cfb340f2c7ab" providerId="LiveId" clId="{E80455E3-0E76-434E-A6B3-21E80AFE95A7}" dt="2023-04-14T01:25:14.979" v="35"/>
          <ac:inkMkLst>
            <pc:docMk/>
            <pc:sldMk cId="3534678652" sldId="469"/>
            <ac:inkMk id="31" creationId="{88574D8B-ACD6-5812-92E3-3C4CFA054C19}"/>
          </ac:inkMkLst>
        </pc:inkChg>
        <pc:inkChg chg="add del">
          <ac:chgData name="Tim Cook" userId="d1c7cfb340f2c7ab" providerId="LiveId" clId="{E80455E3-0E76-434E-A6B3-21E80AFE95A7}" dt="2023-04-14T01:25:14.291" v="34"/>
          <ac:inkMkLst>
            <pc:docMk/>
            <pc:sldMk cId="3534678652" sldId="469"/>
            <ac:inkMk id="32" creationId="{5E728F2D-98C8-EFF8-47B7-104DBD1A164C}"/>
          </ac:inkMkLst>
        </pc:inkChg>
        <pc:inkChg chg="add del">
          <ac:chgData name="Tim Cook" userId="d1c7cfb340f2c7ab" providerId="LiveId" clId="{E80455E3-0E76-434E-A6B3-21E80AFE95A7}" dt="2023-04-14T01:25:18.169" v="37"/>
          <ac:inkMkLst>
            <pc:docMk/>
            <pc:sldMk cId="3534678652" sldId="469"/>
            <ac:inkMk id="33" creationId="{AA62F9D7-BEEC-4BAD-2947-7B9D575FE488}"/>
          </ac:inkMkLst>
        </pc:inkChg>
        <pc:inkChg chg="add mod">
          <ac:chgData name="Tim Cook" userId="d1c7cfb340f2c7ab" providerId="LiveId" clId="{E80455E3-0E76-434E-A6B3-21E80AFE95A7}" dt="2023-04-14T01:25:23.271" v="45"/>
          <ac:inkMkLst>
            <pc:docMk/>
            <pc:sldMk cId="3534678652" sldId="469"/>
            <ac:inkMk id="34" creationId="{A8D88EA5-41EB-8DD9-2897-3E5D5BA197B5}"/>
          </ac:inkMkLst>
        </pc:inkChg>
        <pc:inkChg chg="add del mod">
          <ac:chgData name="Tim Cook" userId="d1c7cfb340f2c7ab" providerId="LiveId" clId="{E80455E3-0E76-434E-A6B3-21E80AFE95A7}" dt="2023-04-14T01:25:23.271" v="45"/>
          <ac:inkMkLst>
            <pc:docMk/>
            <pc:sldMk cId="3534678652" sldId="469"/>
            <ac:inkMk id="35" creationId="{AA7D8D39-C0C6-21FB-8DD9-7FEB577B84D0}"/>
          </ac:inkMkLst>
        </pc:inkChg>
        <pc:inkChg chg="add del mod">
          <ac:chgData name="Tim Cook" userId="d1c7cfb340f2c7ab" providerId="LiveId" clId="{E80455E3-0E76-434E-A6B3-21E80AFE95A7}" dt="2023-04-14T01:25:23.271" v="44"/>
          <ac:inkMkLst>
            <pc:docMk/>
            <pc:sldMk cId="3534678652" sldId="469"/>
            <ac:inkMk id="36" creationId="{1B6CAB8A-51A5-E973-5C75-87EAD698F387}"/>
          </ac:inkMkLst>
        </pc:inkChg>
        <pc:inkChg chg="add del mod">
          <ac:chgData name="Tim Cook" userId="d1c7cfb340f2c7ab" providerId="LiveId" clId="{E80455E3-0E76-434E-A6B3-21E80AFE95A7}" dt="2023-04-14T01:25:23.271" v="43"/>
          <ac:inkMkLst>
            <pc:docMk/>
            <pc:sldMk cId="3534678652" sldId="469"/>
            <ac:inkMk id="37" creationId="{7A7DF1BD-4395-F47C-ED50-CF305E3144A3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39" creationId="{94F4ED74-20BF-5C44-9B25-84E97E36F6CA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0" creationId="{1DA7B51C-77FD-E002-8CCD-D6F027A55667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1" creationId="{01034150-BF3C-8A78-8B5E-82F61652612C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2" creationId="{EA5AAEEE-41A2-42A9-F616-ECA3C7992FE1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3" creationId="{6AB0A31B-69C6-11D5-694B-88C7890CD5F4}"/>
          </ac:inkMkLst>
        </pc:inkChg>
        <pc:inkChg chg="add mod">
          <ac:chgData name="Tim Cook" userId="d1c7cfb340f2c7ab" providerId="LiveId" clId="{E80455E3-0E76-434E-A6B3-21E80AFE95A7}" dt="2023-04-14T01:25:28.903" v="54"/>
          <ac:inkMkLst>
            <pc:docMk/>
            <pc:sldMk cId="3534678652" sldId="469"/>
            <ac:inkMk id="44" creationId="{EB42E5CB-A0A0-7533-68FC-FED4C99B9245}"/>
          </ac:inkMkLst>
        </pc:inkChg>
        <pc:inkChg chg="add mod">
          <ac:chgData name="Tim Cook" userId="d1c7cfb340f2c7ab" providerId="LiveId" clId="{E80455E3-0E76-434E-A6B3-21E80AFE95A7}" dt="2023-04-14T01:25:28.903" v="54"/>
          <ac:inkMkLst>
            <pc:docMk/>
            <pc:sldMk cId="3534678652" sldId="469"/>
            <ac:inkMk id="47" creationId="{11FA6101-AEBA-3E15-3F04-EF0B4B53B169}"/>
          </ac:inkMkLst>
        </pc:inkChg>
        <pc:inkChg chg="add del">
          <ac:chgData name="Tim Cook" userId="d1c7cfb340f2c7ab" providerId="LiveId" clId="{E80455E3-0E76-434E-A6B3-21E80AFE95A7}" dt="2023-04-14T01:25:33.713" v="58"/>
          <ac:inkMkLst>
            <pc:docMk/>
            <pc:sldMk cId="3534678652" sldId="469"/>
            <ac:inkMk id="49" creationId="{644CF3B8-B1C1-B7F5-4813-A845D0E65D34}"/>
          </ac:inkMkLst>
        </pc:inkChg>
        <pc:inkChg chg="add del">
          <ac:chgData name="Tim Cook" userId="d1c7cfb340f2c7ab" providerId="LiveId" clId="{E80455E3-0E76-434E-A6B3-21E80AFE95A7}" dt="2023-04-14T01:25:33.713" v="57"/>
          <ac:inkMkLst>
            <pc:docMk/>
            <pc:sldMk cId="3534678652" sldId="469"/>
            <ac:inkMk id="50" creationId="{54E07DE9-901C-3376-82F6-EBCFC99186F1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1" creationId="{02598579-ACE3-AD4C-F647-6A462A2D0BCA}"/>
          </ac:inkMkLst>
        </pc:inkChg>
        <pc:inkChg chg="add">
          <ac:chgData name="Tim Cook" userId="d1c7cfb340f2c7ab" providerId="LiveId" clId="{E80455E3-0E76-434E-A6B3-21E80AFE95A7}" dt="2023-04-14T01:25:36.717" v="60" actId="9405"/>
          <ac:inkMkLst>
            <pc:docMk/>
            <pc:sldMk cId="3534678652" sldId="469"/>
            <ac:inkMk id="52" creationId="{B0752AD0-67C6-830E-A6B3-7FCF04ABABD7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3" creationId="{38FFFE74-390D-24F0-E488-5B65847AFF2B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4" creationId="{350D0B95-5A1B-227E-1160-BDA63E5648C6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5" creationId="{982580EB-EF89-7389-2278-EDE5B0829FB0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6" creationId="{461AA0B1-D300-28A6-B8FA-DA2FE7257D37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7" creationId="{63E45D22-DEB3-6D49-33AB-7E219860C95F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8" creationId="{790FC5DB-4562-A5F5-5A16-C5A25A713F82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9" creationId="{8A03CC0B-45BB-61E3-AD44-8F91EBAC414A}"/>
          </ac:inkMkLst>
        </pc:inkChg>
        <pc:inkChg chg="add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1" creationId="{C180FBD3-1C24-194B-6F42-ED904DD4AD0A}"/>
          </ac:inkMkLst>
        </pc:inkChg>
        <pc:inkChg chg="add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2" creationId="{6EBF4E5E-4D2A-6597-69A3-128E9119D95D}"/>
          </ac:inkMkLst>
        </pc:inkChg>
        <pc:inkChg chg="add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3" creationId="{ECB5DAFA-CA82-4994-DB5E-5373986B8C2B}"/>
          </ac:inkMkLst>
        </pc:inkChg>
        <pc:inkChg chg="add del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4" creationId="{F0D51947-CA45-C63A-D552-18F08FF2F8C9}"/>
          </ac:inkMkLst>
        </pc:inkChg>
        <pc:inkChg chg="add mod">
          <ac:chgData name="Tim Cook" userId="d1c7cfb340f2c7ab" providerId="LiveId" clId="{E80455E3-0E76-434E-A6B3-21E80AFE95A7}" dt="2023-04-14T01:26:00.535" v="77"/>
          <ac:inkMkLst>
            <pc:docMk/>
            <pc:sldMk cId="3534678652" sldId="469"/>
            <ac:inkMk id="66" creationId="{77A5A2C1-0B03-51B6-657D-EBDDEB02B10C}"/>
          </ac:inkMkLst>
        </pc:inkChg>
        <pc:inkChg chg="add del mod">
          <ac:chgData name="Tim Cook" userId="d1c7cfb340f2c7ab" providerId="LiveId" clId="{E80455E3-0E76-434E-A6B3-21E80AFE95A7}" dt="2023-04-14T01:26:00.535" v="77"/>
          <ac:inkMkLst>
            <pc:docMk/>
            <pc:sldMk cId="3534678652" sldId="469"/>
            <ac:inkMk id="67" creationId="{E7CA4DF7-DC1A-3ED9-5C39-C115D406B9CE}"/>
          </ac:inkMkLst>
        </pc:inkChg>
        <pc:inkChg chg="add">
          <ac:chgData name="Tim Cook" userId="d1c7cfb340f2c7ab" providerId="LiveId" clId="{E80455E3-0E76-434E-A6B3-21E80AFE95A7}" dt="2023-04-14T01:26:06.573" v="79" actId="9405"/>
          <ac:inkMkLst>
            <pc:docMk/>
            <pc:sldMk cId="3534678652" sldId="469"/>
            <ac:inkMk id="69" creationId="{8F40BB80-C34E-76B4-3D3A-86839ACCDCCF}"/>
          </ac:inkMkLst>
        </pc:inkChg>
        <pc:inkChg chg="add">
          <ac:chgData name="Tim Cook" userId="d1c7cfb340f2c7ab" providerId="LiveId" clId="{E80455E3-0E76-434E-A6B3-21E80AFE95A7}" dt="2023-04-14T01:26:08.230" v="80" actId="9405"/>
          <ac:inkMkLst>
            <pc:docMk/>
            <pc:sldMk cId="3534678652" sldId="469"/>
            <ac:inkMk id="70" creationId="{A82AFEED-815F-6A72-C18F-2C7A890A404D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1" creationId="{F43BB9E2-7216-514C-1433-D9ED2849A76D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2" creationId="{C472A485-864B-4B4A-B322-3934D10ED1E2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3" creationId="{53C7FDD4-D9E2-CB04-A1EA-B3371D159940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4" creationId="{6FC7F310-578D-7F8E-29F7-866E9ED7EB82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5" creationId="{4D5A8715-FD20-2D1E-7267-F123043CB508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6" creationId="{64831B74-54DD-980F-E808-03490B7A83D7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7" creationId="{97B7466C-B439-19DB-0E63-5549BD02237E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79" creationId="{526C4362-4B2A-1743-6218-34773E09CC68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0" creationId="{48704C54-6CB9-1826-B0B7-79533BE7B6E3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1" creationId="{C273035C-EACA-B9FC-91DB-AE43B71F6D6A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2" creationId="{DBEE4F03-4519-CD8B-C98B-3FEC9E75C083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4" creationId="{325796A0-7F6F-5C84-49D5-ACD151E8807E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6" creationId="{66079ED8-F158-33EC-099E-B8BA03C306B9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7" creationId="{2407B054-AE80-4409-6AB2-3E7B5F0D819D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8" creationId="{4A7BD191-BCC0-2594-0D8F-21E855837FCF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9" creationId="{2E5E06CF-0C41-73DE-53EE-80A6AB16C115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90" creationId="{EA277901-855F-C7C0-D588-9C0760B41F22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91" creationId="{438D7683-9B87-1331-D5C0-DB5FA801273A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92" creationId="{3239510E-DE1C-7F55-9578-D43ACDB7C743}"/>
          </ac:inkMkLst>
        </pc:inkChg>
        <pc:inkChg chg="add mod">
          <ac:chgData name="Tim Cook" userId="d1c7cfb340f2c7ab" providerId="LiveId" clId="{E80455E3-0E76-434E-A6B3-21E80AFE95A7}" dt="2023-04-14T01:26:30.002" v="107"/>
          <ac:inkMkLst>
            <pc:docMk/>
            <pc:sldMk cId="3534678652" sldId="469"/>
            <ac:inkMk id="95" creationId="{20C260DA-8C34-6514-BE61-03ABFA145CEF}"/>
          </ac:inkMkLst>
        </pc:inkChg>
        <pc:inkChg chg="add mod">
          <ac:chgData name="Tim Cook" userId="d1c7cfb340f2c7ab" providerId="LiveId" clId="{E80455E3-0E76-434E-A6B3-21E80AFE95A7}" dt="2023-04-14T01:26:30.002" v="107"/>
          <ac:inkMkLst>
            <pc:docMk/>
            <pc:sldMk cId="3534678652" sldId="469"/>
            <ac:inkMk id="96" creationId="{AE68F9A9-C96A-C93B-C8E4-3A0249262166}"/>
          </ac:inkMkLst>
        </pc:inkChg>
        <pc:inkChg chg="add mod">
          <ac:chgData name="Tim Cook" userId="d1c7cfb340f2c7ab" providerId="LiveId" clId="{E80455E3-0E76-434E-A6B3-21E80AFE95A7}" dt="2023-04-14T01:26:30.002" v="107"/>
          <ac:inkMkLst>
            <pc:docMk/>
            <pc:sldMk cId="3534678652" sldId="469"/>
            <ac:inkMk id="97" creationId="{F84DC446-4213-1577-6E87-652FE77AECF8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99" creationId="{EB986DFB-1CF7-ED43-0D02-D961770F9DC5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0" creationId="{9402D61F-21DC-7965-A2DB-248F726BCF2B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1" creationId="{9BF2B9CA-1EFD-CFED-BAD4-41E0E9427163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2" creationId="{F01599BD-89FD-62E0-A65B-0F42D4906698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3" creationId="{D67EEFDD-5619-373D-68C3-9C9B431AB0BB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4" creationId="{CB1F6882-02B6-DD49-D82D-30323414BCA5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5" creationId="{3EDACC24-55F9-CC8A-82C7-C61AEC54CC82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08" creationId="{8D480A66-827B-10BE-C68D-2D88B48D4116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09" creationId="{FEE67A95-0CB4-0041-0FA9-A5BF3190CAE9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0" creationId="{FE61116B-ED35-6D67-24C6-6CDA30436042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1" creationId="{103AB8B9-9FD0-625F-2A14-3AF3F8204BAB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2" creationId="{DC418B8A-7182-6D8F-6F85-F9CB95F28DE6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3" creationId="{CC0D4910-10D8-ABF2-5B96-523E73BC2F40}"/>
          </ac:inkMkLst>
        </pc:inkChg>
        <pc:inkChg chg="add del">
          <ac:chgData name="Tim Cook" userId="d1c7cfb340f2c7ab" providerId="LiveId" clId="{E80455E3-0E76-434E-A6B3-21E80AFE95A7}" dt="2023-04-14T01:26:40.142" v="124"/>
          <ac:inkMkLst>
            <pc:docMk/>
            <pc:sldMk cId="3534678652" sldId="469"/>
            <ac:inkMk id="116" creationId="{CCF58355-3F17-6CC9-CFED-A88157A99A59}"/>
          </ac:inkMkLst>
        </pc:inkChg>
        <pc:inkChg chg="add del">
          <ac:chgData name="Tim Cook" userId="d1c7cfb340f2c7ab" providerId="LiveId" clId="{E80455E3-0E76-434E-A6B3-21E80AFE95A7}" dt="2023-04-14T01:26:42.989" v="126"/>
          <ac:inkMkLst>
            <pc:docMk/>
            <pc:sldMk cId="3534678652" sldId="469"/>
            <ac:inkMk id="117" creationId="{477CF810-FD91-58DB-CBCC-7DED3FACDDDE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18" creationId="{10332408-B56E-5B01-F613-2831A2ADEBDF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19" creationId="{EE4868A3-14AC-8DDB-4CBA-799F747F593E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20" creationId="{982109F5-05AE-F1F1-FDB9-1D68FFE31B2D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21" creationId="{93541677-FEA4-B749-1138-DB9A23C61D65}"/>
          </ac:inkMkLst>
        </pc:inkChg>
      </pc:sldChg>
      <pc:sldChg chg="addSp delSp modSp mod">
        <pc:chgData name="Tim Cook" userId="d1c7cfb340f2c7ab" providerId="LiveId" clId="{E80455E3-0E76-434E-A6B3-21E80AFE95A7}" dt="2023-04-14T01:49:32.606" v="405" actId="1076"/>
        <pc:sldMkLst>
          <pc:docMk/>
          <pc:sldMk cId="2605117570" sldId="470"/>
        </pc:sldMkLst>
        <pc:grpChg chg="del mod">
          <ac:chgData name="Tim Cook" userId="d1c7cfb340f2c7ab" providerId="LiveId" clId="{E80455E3-0E76-434E-A6B3-21E80AFE95A7}" dt="2023-04-14T01:37:17.717" v="137"/>
          <ac:grpSpMkLst>
            <pc:docMk/>
            <pc:sldMk cId="2605117570" sldId="470"/>
            <ac:grpSpMk id="6" creationId="{795DBABA-313A-679B-8052-74C9CDF2A0B8}"/>
          </ac:grpSpMkLst>
        </pc:grpChg>
        <pc:grpChg chg="del mod">
          <ac:chgData name="Tim Cook" userId="d1c7cfb340f2c7ab" providerId="LiveId" clId="{E80455E3-0E76-434E-A6B3-21E80AFE95A7}" dt="2023-04-14T01:37:19.885" v="140"/>
          <ac:grpSpMkLst>
            <pc:docMk/>
            <pc:sldMk cId="2605117570" sldId="470"/>
            <ac:grpSpMk id="8" creationId="{96992F79-4FAA-B9DE-8F66-8D1753503B2F}"/>
          </ac:grpSpMkLst>
        </pc:grpChg>
        <pc:grpChg chg="del mod">
          <ac:chgData name="Tim Cook" userId="d1c7cfb340f2c7ab" providerId="LiveId" clId="{E80455E3-0E76-434E-A6B3-21E80AFE95A7}" dt="2023-04-14T01:37:24.105" v="145"/>
          <ac:grpSpMkLst>
            <pc:docMk/>
            <pc:sldMk cId="2605117570" sldId="470"/>
            <ac:grpSpMk id="11" creationId="{FE2B145E-8289-A1DC-7570-1D0297119DC4}"/>
          </ac:grpSpMkLst>
        </pc:grpChg>
        <pc:grpChg chg="del mod">
          <ac:chgData name="Tim Cook" userId="d1c7cfb340f2c7ab" providerId="LiveId" clId="{E80455E3-0E76-434E-A6B3-21E80AFE95A7}" dt="2023-04-14T01:37:30.157" v="149"/>
          <ac:grpSpMkLst>
            <pc:docMk/>
            <pc:sldMk cId="2605117570" sldId="470"/>
            <ac:grpSpMk id="14" creationId="{E90BFE8D-150C-F464-AEF7-2B90B828E1AD}"/>
          </ac:grpSpMkLst>
        </pc:grpChg>
        <pc:grpChg chg="del mod">
          <ac:chgData name="Tim Cook" userId="d1c7cfb340f2c7ab" providerId="LiveId" clId="{E80455E3-0E76-434E-A6B3-21E80AFE95A7}" dt="2023-04-14T01:37:43.766" v="161"/>
          <ac:grpSpMkLst>
            <pc:docMk/>
            <pc:sldMk cId="2605117570" sldId="470"/>
            <ac:grpSpMk id="16" creationId="{7EA62B4D-2A15-498A-EB10-48F5F78667C3}"/>
          </ac:grpSpMkLst>
        </pc:grpChg>
        <pc:grpChg chg="del mod">
          <ac:chgData name="Tim Cook" userId="d1c7cfb340f2c7ab" providerId="LiveId" clId="{E80455E3-0E76-434E-A6B3-21E80AFE95A7}" dt="2023-04-14T01:37:43.766" v="161"/>
          <ac:grpSpMkLst>
            <pc:docMk/>
            <pc:sldMk cId="2605117570" sldId="470"/>
            <ac:grpSpMk id="21" creationId="{F2C5CF20-33E7-A860-AA07-45BD2EE5971D}"/>
          </ac:grpSpMkLst>
        </pc:grpChg>
        <pc:grpChg chg="del mod">
          <ac:chgData name="Tim Cook" userId="d1c7cfb340f2c7ab" providerId="LiveId" clId="{E80455E3-0E76-434E-A6B3-21E80AFE95A7}" dt="2023-04-14T01:37:46.393" v="165"/>
          <ac:grpSpMkLst>
            <pc:docMk/>
            <pc:sldMk cId="2605117570" sldId="470"/>
            <ac:grpSpMk id="24" creationId="{723F2DE0-7D11-AE82-0FFD-3FE6B8240F32}"/>
          </ac:grpSpMkLst>
        </pc:grpChg>
        <pc:grpChg chg="del mod">
          <ac:chgData name="Tim Cook" userId="d1c7cfb340f2c7ab" providerId="LiveId" clId="{E80455E3-0E76-434E-A6B3-21E80AFE95A7}" dt="2023-04-14T01:37:48.144" v="167"/>
          <ac:grpSpMkLst>
            <pc:docMk/>
            <pc:sldMk cId="2605117570" sldId="470"/>
            <ac:grpSpMk id="26" creationId="{42DA5F50-A8B8-FF85-940A-7A0260460125}"/>
          </ac:grpSpMkLst>
        </pc:grpChg>
        <pc:grpChg chg="del mod">
          <ac:chgData name="Tim Cook" userId="d1c7cfb340f2c7ab" providerId="LiveId" clId="{E80455E3-0E76-434E-A6B3-21E80AFE95A7}" dt="2023-04-14T01:47:26.767" v="297"/>
          <ac:grpSpMkLst>
            <pc:docMk/>
            <pc:sldMk cId="2605117570" sldId="470"/>
            <ac:grpSpMk id="28" creationId="{52550D0D-F11F-A82E-56BB-F4DF6685E784}"/>
          </ac:grpSpMkLst>
        </pc:grpChg>
        <pc:grpChg chg="add del mod">
          <ac:chgData name="Tim Cook" userId="d1c7cfb340f2c7ab" providerId="LiveId" clId="{E80455E3-0E76-434E-A6B3-21E80AFE95A7}" dt="2023-04-14T01:45:54.964" v="191"/>
          <ac:grpSpMkLst>
            <pc:docMk/>
            <pc:sldMk cId="2605117570" sldId="470"/>
            <ac:grpSpMk id="31" creationId="{AABCAEA9-CA87-3B2B-99C4-9EA2DB13D035}"/>
          </ac:grpSpMkLst>
        </pc:grpChg>
        <pc:grpChg chg="del mod">
          <ac:chgData name="Tim Cook" userId="d1c7cfb340f2c7ab" providerId="LiveId" clId="{E80455E3-0E76-434E-A6B3-21E80AFE95A7}" dt="2023-04-14T01:45:57.451" v="199"/>
          <ac:grpSpMkLst>
            <pc:docMk/>
            <pc:sldMk cId="2605117570" sldId="470"/>
            <ac:grpSpMk id="46" creationId="{B92F7A47-76D9-835C-C678-C462EBA6BC84}"/>
          </ac:grpSpMkLst>
        </pc:grpChg>
        <pc:grpChg chg="del mod">
          <ac:chgData name="Tim Cook" userId="d1c7cfb340f2c7ab" providerId="LiveId" clId="{E80455E3-0E76-434E-A6B3-21E80AFE95A7}" dt="2023-04-14T01:47:20.782" v="290"/>
          <ac:grpSpMkLst>
            <pc:docMk/>
            <pc:sldMk cId="2605117570" sldId="470"/>
            <ac:grpSpMk id="56" creationId="{77753E53-7290-A775-7CB4-F03FDC2AF7C2}"/>
          </ac:grpSpMkLst>
        </pc:grpChg>
        <pc:grpChg chg="del mod">
          <ac:chgData name="Tim Cook" userId="d1c7cfb340f2c7ab" providerId="LiveId" clId="{E80455E3-0E76-434E-A6B3-21E80AFE95A7}" dt="2023-04-14T01:46:57.528" v="268"/>
          <ac:grpSpMkLst>
            <pc:docMk/>
            <pc:sldMk cId="2605117570" sldId="470"/>
            <ac:grpSpMk id="60" creationId="{9271B49A-A953-12B7-DC3D-F9854D4E5A69}"/>
          </ac:grpSpMkLst>
        </pc:grpChg>
        <pc:grpChg chg="del mod">
          <ac:chgData name="Tim Cook" userId="d1c7cfb340f2c7ab" providerId="LiveId" clId="{E80455E3-0E76-434E-A6B3-21E80AFE95A7}" dt="2023-04-14T01:46:27.299" v="228"/>
          <ac:grpSpMkLst>
            <pc:docMk/>
            <pc:sldMk cId="2605117570" sldId="470"/>
            <ac:grpSpMk id="64" creationId="{BE3D4602-5543-F6AC-97F5-21CC36AA30BA}"/>
          </ac:grpSpMkLst>
        </pc:grpChg>
        <pc:grpChg chg="del mod">
          <ac:chgData name="Tim Cook" userId="d1c7cfb340f2c7ab" providerId="LiveId" clId="{E80455E3-0E76-434E-A6B3-21E80AFE95A7}" dt="2023-04-14T01:46:32.140" v="234"/>
          <ac:grpSpMkLst>
            <pc:docMk/>
            <pc:sldMk cId="2605117570" sldId="470"/>
            <ac:grpSpMk id="69" creationId="{C0C15E58-8FA0-94C5-6B05-B602FB245E44}"/>
          </ac:grpSpMkLst>
        </pc:grpChg>
        <pc:grpChg chg="del mod">
          <ac:chgData name="Tim Cook" userId="d1c7cfb340f2c7ab" providerId="LiveId" clId="{E80455E3-0E76-434E-A6B3-21E80AFE95A7}" dt="2023-04-14T01:46:36.695" v="240"/>
          <ac:grpSpMkLst>
            <pc:docMk/>
            <pc:sldMk cId="2605117570" sldId="470"/>
            <ac:grpSpMk id="75" creationId="{5BDC64D0-6914-132C-38E7-65CAA7BF24ED}"/>
          </ac:grpSpMkLst>
        </pc:grpChg>
        <pc:grpChg chg="mod">
          <ac:chgData name="Tim Cook" userId="d1c7cfb340f2c7ab" providerId="LiveId" clId="{E80455E3-0E76-434E-A6B3-21E80AFE95A7}" dt="2023-04-14T01:46:36.695" v="240"/>
          <ac:grpSpMkLst>
            <pc:docMk/>
            <pc:sldMk cId="2605117570" sldId="470"/>
            <ac:grpSpMk id="77" creationId="{67D8A36D-D6AB-7556-D237-A590954BE6FB}"/>
          </ac:grpSpMkLst>
        </pc:grpChg>
        <pc:grpChg chg="mod">
          <ac:chgData name="Tim Cook" userId="d1c7cfb340f2c7ab" providerId="LiveId" clId="{E80455E3-0E76-434E-A6B3-21E80AFE95A7}" dt="2023-04-14T01:46:46.160" v="248"/>
          <ac:grpSpMkLst>
            <pc:docMk/>
            <pc:sldMk cId="2605117570" sldId="470"/>
            <ac:grpSpMk id="85" creationId="{1FB2353E-46F1-901B-CFF3-A629E311CE6D}"/>
          </ac:grpSpMkLst>
        </pc:grpChg>
        <pc:grpChg chg="del mod">
          <ac:chgData name="Tim Cook" userId="d1c7cfb340f2c7ab" providerId="LiveId" clId="{E80455E3-0E76-434E-A6B3-21E80AFE95A7}" dt="2023-04-14T01:48:44.819" v="367"/>
          <ac:grpSpMkLst>
            <pc:docMk/>
            <pc:sldMk cId="2605117570" sldId="470"/>
            <ac:grpSpMk id="86" creationId="{A190B4EE-27B7-7DB9-D343-97F37EB45147}"/>
          </ac:grpSpMkLst>
        </pc:grpChg>
        <pc:grpChg chg="mod">
          <ac:chgData name="Tim Cook" userId="d1c7cfb340f2c7ab" providerId="LiveId" clId="{E80455E3-0E76-434E-A6B3-21E80AFE95A7}" dt="2023-04-14T01:46:51.654" v="258"/>
          <ac:grpSpMkLst>
            <pc:docMk/>
            <pc:sldMk cId="2605117570" sldId="470"/>
            <ac:grpSpMk id="96" creationId="{331A39D2-CFD6-4BFE-4E3C-A90281126ABD}"/>
          </ac:grpSpMkLst>
        </pc:grpChg>
        <pc:grpChg chg="mod">
          <ac:chgData name="Tim Cook" userId="d1c7cfb340f2c7ab" providerId="LiveId" clId="{E80455E3-0E76-434E-A6B3-21E80AFE95A7}" dt="2023-04-14T01:46:51.654" v="258"/>
          <ac:grpSpMkLst>
            <pc:docMk/>
            <pc:sldMk cId="2605117570" sldId="470"/>
            <ac:grpSpMk id="97" creationId="{EAAEF3F4-0A52-976E-3B09-62C65F8F3078}"/>
          </ac:grpSpMkLst>
        </pc:grpChg>
        <pc:grpChg chg="mod">
          <ac:chgData name="Tim Cook" userId="d1c7cfb340f2c7ab" providerId="LiveId" clId="{E80455E3-0E76-434E-A6B3-21E80AFE95A7}" dt="2023-04-14T01:46:57.528" v="268"/>
          <ac:grpSpMkLst>
            <pc:docMk/>
            <pc:sldMk cId="2605117570" sldId="470"/>
            <ac:grpSpMk id="107" creationId="{DABF79D9-EF0B-01C1-F195-9358B0333A8A}"/>
          </ac:grpSpMkLst>
        </pc:grpChg>
        <pc:grpChg chg="del mod">
          <ac:chgData name="Tim Cook" userId="d1c7cfb340f2c7ab" providerId="LiveId" clId="{E80455E3-0E76-434E-A6B3-21E80AFE95A7}" dt="2023-04-14T01:47:07.741" v="278"/>
          <ac:grpSpMkLst>
            <pc:docMk/>
            <pc:sldMk cId="2605117570" sldId="470"/>
            <ac:grpSpMk id="108" creationId="{668FDC4B-A90F-B4AF-ECBB-66A5DA5AA26B}"/>
          </ac:grpSpMkLst>
        </pc:grpChg>
        <pc:grpChg chg="mod">
          <ac:chgData name="Tim Cook" userId="d1c7cfb340f2c7ab" providerId="LiveId" clId="{E80455E3-0E76-434E-A6B3-21E80AFE95A7}" dt="2023-04-14T01:47:03.554" v="273"/>
          <ac:grpSpMkLst>
            <pc:docMk/>
            <pc:sldMk cId="2605117570" sldId="470"/>
            <ac:grpSpMk id="113" creationId="{FF21D882-683E-7118-F3C4-53ED4326DAEC}"/>
          </ac:grpSpMkLst>
        </pc:grpChg>
        <pc:grpChg chg="del mod">
          <ac:chgData name="Tim Cook" userId="d1c7cfb340f2c7ab" providerId="LiveId" clId="{E80455E3-0E76-434E-A6B3-21E80AFE95A7}" dt="2023-04-14T01:47:07.741" v="278"/>
          <ac:grpSpMkLst>
            <pc:docMk/>
            <pc:sldMk cId="2605117570" sldId="470"/>
            <ac:grpSpMk id="118" creationId="{8123182E-9A02-E731-91D2-B7759E2DDCBE}"/>
          </ac:grpSpMkLst>
        </pc:grpChg>
        <pc:grpChg chg="mod">
          <ac:chgData name="Tim Cook" userId="d1c7cfb340f2c7ab" providerId="LiveId" clId="{E80455E3-0E76-434E-A6B3-21E80AFE95A7}" dt="2023-04-14T01:48:43.771" v="365"/>
          <ac:grpSpMkLst>
            <pc:docMk/>
            <pc:sldMk cId="2605117570" sldId="470"/>
            <ac:grpSpMk id="119" creationId="{957F2401-D187-4628-24BF-601E0DF9579F}"/>
          </ac:grpSpMkLst>
        </pc:grpChg>
        <pc:grpChg chg="del mod">
          <ac:chgData name="Tim Cook" userId="d1c7cfb340f2c7ab" providerId="LiveId" clId="{E80455E3-0E76-434E-A6B3-21E80AFE95A7}" dt="2023-04-14T01:47:13.833" v="282"/>
          <ac:grpSpMkLst>
            <pc:docMk/>
            <pc:sldMk cId="2605117570" sldId="470"/>
            <ac:grpSpMk id="122" creationId="{56C718BA-75F0-6566-AC10-9289BCBFE6E7}"/>
          </ac:grpSpMkLst>
        </pc:grpChg>
        <pc:grpChg chg="del mod">
          <ac:chgData name="Tim Cook" userId="d1c7cfb340f2c7ab" providerId="LiveId" clId="{E80455E3-0E76-434E-A6B3-21E80AFE95A7}" dt="2023-04-14T01:47:32.926" v="304"/>
          <ac:grpSpMkLst>
            <pc:docMk/>
            <pc:sldMk cId="2605117570" sldId="470"/>
            <ac:grpSpMk id="127" creationId="{7D1C59F0-5C09-E021-DF0C-CA49BFBCB1C2}"/>
          </ac:grpSpMkLst>
        </pc:grpChg>
        <pc:grpChg chg="mod">
          <ac:chgData name="Tim Cook" userId="d1c7cfb340f2c7ab" providerId="LiveId" clId="{E80455E3-0E76-434E-A6B3-21E80AFE95A7}" dt="2023-04-14T01:47:32.926" v="304"/>
          <ac:grpSpMkLst>
            <pc:docMk/>
            <pc:sldMk cId="2605117570" sldId="470"/>
            <ac:grpSpMk id="134" creationId="{288A95C7-03B0-F65D-E0C7-E9D92566134F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39" creationId="{BD510376-4819-17C3-2E73-E5EA1AA78D78}"/>
          </ac:grpSpMkLst>
        </pc:grpChg>
        <pc:grpChg chg="add del mod">
          <ac:chgData name="Tim Cook" userId="d1c7cfb340f2c7ab" providerId="LiveId" clId="{E80455E3-0E76-434E-A6B3-21E80AFE95A7}" dt="2023-04-14T01:48:36.696" v="356"/>
          <ac:grpSpMkLst>
            <pc:docMk/>
            <pc:sldMk cId="2605117570" sldId="470"/>
            <ac:grpSpMk id="147" creationId="{411AA091-D147-2510-C916-E2016CE29A10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51" creationId="{8A5A9BC9-68D5-1BF3-7027-C0A2C8909EDA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56" creationId="{984A0C6A-F968-B530-1054-8436991C5978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63" creationId="{EE7E1F13-D204-ECF7-6E56-D25D9E8F37AA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67" creationId="{3F833017-5307-9C56-C02B-075D940759DA}"/>
          </ac:grpSpMkLst>
        </pc:grpChg>
        <pc:grpChg chg="add del mod">
          <ac:chgData name="Tim Cook" userId="d1c7cfb340f2c7ab" providerId="LiveId" clId="{E80455E3-0E76-434E-A6B3-21E80AFE95A7}" dt="2023-04-14T01:48:02.163" v="314"/>
          <ac:grpSpMkLst>
            <pc:docMk/>
            <pc:sldMk cId="2605117570" sldId="470"/>
            <ac:grpSpMk id="172" creationId="{17EE02CF-6DF1-11CA-561B-CC62089026EE}"/>
          </ac:grpSpMkLst>
        </pc:grpChg>
        <pc:grpChg chg="add mod">
          <ac:chgData name="Tim Cook" userId="d1c7cfb340f2c7ab" providerId="LiveId" clId="{E80455E3-0E76-434E-A6B3-21E80AFE95A7}" dt="2023-04-14T01:48:02.163" v="313"/>
          <ac:grpSpMkLst>
            <pc:docMk/>
            <pc:sldMk cId="2605117570" sldId="470"/>
            <ac:grpSpMk id="177" creationId="{F69E2775-5F73-23C1-485F-EBB2F66D9A1C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90" creationId="{604CD081-4A3C-9A93-CB75-9F86BB648F62}"/>
          </ac:grpSpMkLst>
        </pc:grpChg>
        <pc:grpChg chg="del mod">
          <ac:chgData name="Tim Cook" userId="d1c7cfb340f2c7ab" providerId="LiveId" clId="{E80455E3-0E76-434E-A6B3-21E80AFE95A7}" dt="2023-04-14T01:48:10.876" v="325"/>
          <ac:grpSpMkLst>
            <pc:docMk/>
            <pc:sldMk cId="2605117570" sldId="470"/>
            <ac:grpSpMk id="205" creationId="{E8183783-FAC0-A363-F9C1-5715266888FF}"/>
          </ac:grpSpMkLst>
        </pc:grpChg>
        <pc:grpChg chg="del mod">
          <ac:chgData name="Tim Cook" userId="d1c7cfb340f2c7ab" providerId="LiveId" clId="{E80455E3-0E76-434E-A6B3-21E80AFE95A7}" dt="2023-04-14T01:48:15.871" v="330"/>
          <ac:grpSpMkLst>
            <pc:docMk/>
            <pc:sldMk cId="2605117570" sldId="470"/>
            <ac:grpSpMk id="208" creationId="{1D80F9D7-6EF0-8C8A-1F5D-706E014A702B}"/>
          </ac:grpSpMkLst>
        </pc:grpChg>
        <pc:grpChg chg="del mod">
          <ac:chgData name="Tim Cook" userId="d1c7cfb340f2c7ab" providerId="LiveId" clId="{E80455E3-0E76-434E-A6B3-21E80AFE95A7}" dt="2023-04-14T01:49:06.329" v="386"/>
          <ac:grpSpMkLst>
            <pc:docMk/>
            <pc:sldMk cId="2605117570" sldId="470"/>
            <ac:grpSpMk id="214" creationId="{09551BEA-065E-D993-B505-5D9053CE0F76}"/>
          </ac:grpSpMkLst>
        </pc:grpChg>
        <pc:grpChg chg="del mod">
          <ac:chgData name="Tim Cook" userId="d1c7cfb340f2c7ab" providerId="LiveId" clId="{E80455E3-0E76-434E-A6B3-21E80AFE95A7}" dt="2023-04-14T01:48:28.832" v="344"/>
          <ac:grpSpMkLst>
            <pc:docMk/>
            <pc:sldMk cId="2605117570" sldId="470"/>
            <ac:grpSpMk id="219" creationId="{E7FB4ADC-E0BC-6A28-785E-EC99C02AFEE5}"/>
          </ac:grpSpMkLst>
        </pc:grpChg>
        <pc:grpChg chg="del mod">
          <ac:chgData name="Tim Cook" userId="d1c7cfb340f2c7ab" providerId="LiveId" clId="{E80455E3-0E76-434E-A6B3-21E80AFE95A7}" dt="2023-04-14T01:48:32.843" v="350"/>
          <ac:grpSpMkLst>
            <pc:docMk/>
            <pc:sldMk cId="2605117570" sldId="470"/>
            <ac:grpSpMk id="223" creationId="{4FB6728C-806F-4044-B3AF-A743ACD2B595}"/>
          </ac:grpSpMkLst>
        </pc:grpChg>
        <pc:grpChg chg="mod">
          <ac:chgData name="Tim Cook" userId="d1c7cfb340f2c7ab" providerId="LiveId" clId="{E80455E3-0E76-434E-A6B3-21E80AFE95A7}" dt="2023-04-14T01:48:36.956" v="358"/>
          <ac:grpSpMkLst>
            <pc:docMk/>
            <pc:sldMk cId="2605117570" sldId="470"/>
            <ac:grpSpMk id="227" creationId="{8D0B15A5-F664-32B2-2C71-A6A5749DC7D6}"/>
          </ac:grpSpMkLst>
        </pc:grpChg>
        <pc:grpChg chg="mod">
          <ac:chgData name="Tim Cook" userId="d1c7cfb340f2c7ab" providerId="LiveId" clId="{E80455E3-0E76-434E-A6B3-21E80AFE95A7}" dt="2023-04-14T01:48:39.762" v="362"/>
          <ac:grpSpMkLst>
            <pc:docMk/>
            <pc:sldMk cId="2605117570" sldId="470"/>
            <ac:grpSpMk id="231" creationId="{CBF53532-AA52-4179-0ED9-CFA60F400F53}"/>
          </ac:grpSpMkLst>
        </pc:grpChg>
        <pc:grpChg chg="mod">
          <ac:chgData name="Tim Cook" userId="d1c7cfb340f2c7ab" providerId="LiveId" clId="{E80455E3-0E76-434E-A6B3-21E80AFE95A7}" dt="2023-04-14T01:48:48.013" v="372"/>
          <ac:grpSpMkLst>
            <pc:docMk/>
            <pc:sldMk cId="2605117570" sldId="470"/>
            <ac:grpSpMk id="235" creationId="{2FF00F81-89B1-269D-E23E-1E27A8D370E5}"/>
          </ac:grpSpMkLst>
        </pc:grpChg>
        <pc:grpChg chg="del mod">
          <ac:chgData name="Tim Cook" userId="d1c7cfb340f2c7ab" providerId="LiveId" clId="{E80455E3-0E76-434E-A6B3-21E80AFE95A7}" dt="2023-04-14T01:48:51.169" v="378"/>
          <ac:grpSpMkLst>
            <pc:docMk/>
            <pc:sldMk cId="2605117570" sldId="470"/>
            <ac:grpSpMk id="239" creationId="{CEFDD5BA-57A4-4ACB-71B7-C627D4BDBAB3}"/>
          </ac:grpSpMkLst>
        </pc:grpChg>
        <pc:grpChg chg="mod">
          <ac:chgData name="Tim Cook" userId="d1c7cfb340f2c7ab" providerId="LiveId" clId="{E80455E3-0E76-434E-A6B3-21E80AFE95A7}" dt="2023-04-14T01:48:55.468" v="383"/>
          <ac:grpSpMkLst>
            <pc:docMk/>
            <pc:sldMk cId="2605117570" sldId="470"/>
            <ac:grpSpMk id="243" creationId="{2A0FB3C7-41D8-7E6E-F1DF-E8ECE2D3BEC5}"/>
          </ac:grpSpMkLst>
        </pc:grpChg>
        <pc:grpChg chg="del mod">
          <ac:chgData name="Tim Cook" userId="d1c7cfb340f2c7ab" providerId="LiveId" clId="{E80455E3-0E76-434E-A6B3-21E80AFE95A7}" dt="2023-04-14T01:49:19.587" v="399"/>
          <ac:grpSpMkLst>
            <pc:docMk/>
            <pc:sldMk cId="2605117570" sldId="470"/>
            <ac:grpSpMk id="250" creationId="{C5697C47-56E2-3B53-8E32-EB2658F21F17}"/>
          </ac:grpSpMkLst>
        </pc:grpChg>
        <pc:grpChg chg="mod">
          <ac:chgData name="Tim Cook" userId="d1c7cfb340f2c7ab" providerId="LiveId" clId="{E80455E3-0E76-434E-A6B3-21E80AFE95A7}" dt="2023-04-14T01:49:23.481" v="403"/>
          <ac:grpSpMkLst>
            <pc:docMk/>
            <pc:sldMk cId="2605117570" sldId="470"/>
            <ac:grpSpMk id="254" creationId="{2433D262-34EB-3242-116B-6DB84EFB0279}"/>
          </ac:grpSpMkLst>
        </pc:grpChg>
        <pc:picChg chg="add del">
          <ac:chgData name="Tim Cook" userId="d1c7cfb340f2c7ab" providerId="LiveId" clId="{E80455E3-0E76-434E-A6B3-21E80AFE95A7}" dt="2023-04-14T01:38:02.797" v="169"/>
          <ac:picMkLst>
            <pc:docMk/>
            <pc:sldMk cId="2605117570" sldId="470"/>
            <ac:picMk id="29" creationId="{167BEA91-734E-C14F-D414-6926BE79544E}"/>
          </ac:picMkLst>
        </pc:picChg>
        <pc:inkChg chg="add del mod">
          <ac:chgData name="Tim Cook" userId="d1c7cfb340f2c7ab" providerId="LiveId" clId="{E80455E3-0E76-434E-A6B3-21E80AFE95A7}" dt="2023-04-14T01:37:33.609" v="152"/>
          <ac:inkMkLst>
            <pc:docMk/>
            <pc:sldMk cId="2605117570" sldId="470"/>
            <ac:inkMk id="3" creationId="{924C564D-B76D-3662-F99D-BD02B66195A6}"/>
          </ac:inkMkLst>
        </pc:inkChg>
        <pc:inkChg chg="add del mod">
          <ac:chgData name="Tim Cook" userId="d1c7cfb340f2c7ab" providerId="LiveId" clId="{E80455E3-0E76-434E-A6B3-21E80AFE95A7}" dt="2023-04-14T01:46:14.896" v="217"/>
          <ac:inkMkLst>
            <pc:docMk/>
            <pc:sldMk cId="2605117570" sldId="470"/>
            <ac:inkMk id="4" creationId="{BBCA629A-1105-D310-9E3D-1C46C3348E0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" creationId="{94966A24-6381-957F-ABB6-C6042C677C78}"/>
          </ac:inkMkLst>
        </pc:inkChg>
        <pc:inkChg chg="add del mod">
          <ac:chgData name="Tim Cook" userId="d1c7cfb340f2c7ab" providerId="LiveId" clId="{E80455E3-0E76-434E-A6B3-21E80AFE95A7}" dt="2023-04-14T01:37:20.419" v="141"/>
          <ac:inkMkLst>
            <pc:docMk/>
            <pc:sldMk cId="2605117570" sldId="470"/>
            <ac:inkMk id="7" creationId="{B04244CA-D6B3-7D09-EDE0-421577BF2B5A}"/>
          </ac:inkMkLst>
        </pc:inkChg>
        <pc:inkChg chg="add del mod">
          <ac:chgData name="Tim Cook" userId="d1c7cfb340f2c7ab" providerId="LiveId" clId="{E80455E3-0E76-434E-A6B3-21E80AFE95A7}" dt="2023-04-14T01:37:32.480" v="151"/>
          <ac:inkMkLst>
            <pc:docMk/>
            <pc:sldMk cId="2605117570" sldId="470"/>
            <ac:inkMk id="9" creationId="{AECA0417-70B9-1CDE-D874-D4EB3BC214AE}"/>
          </ac:inkMkLst>
        </pc:inkChg>
        <pc:inkChg chg="add del mod">
          <ac:chgData name="Tim Cook" userId="d1c7cfb340f2c7ab" providerId="LiveId" clId="{E80455E3-0E76-434E-A6B3-21E80AFE95A7}" dt="2023-04-14T01:37:20.419" v="142"/>
          <ac:inkMkLst>
            <pc:docMk/>
            <pc:sldMk cId="2605117570" sldId="470"/>
            <ac:inkMk id="10" creationId="{38E9F00A-B9BF-7A4E-628E-41069C489E38}"/>
          </ac:inkMkLst>
        </pc:inkChg>
        <pc:inkChg chg="add del mod">
          <ac:chgData name="Tim Cook" userId="d1c7cfb340f2c7ab" providerId="LiveId" clId="{E80455E3-0E76-434E-A6B3-21E80AFE95A7}" dt="2023-04-14T01:37:25.108" v="146"/>
          <ac:inkMkLst>
            <pc:docMk/>
            <pc:sldMk cId="2605117570" sldId="470"/>
            <ac:inkMk id="12" creationId="{D551B221-84A8-E710-D825-FD0107227913}"/>
          </ac:inkMkLst>
        </pc:inkChg>
        <pc:inkChg chg="add del mod">
          <ac:chgData name="Tim Cook" userId="d1c7cfb340f2c7ab" providerId="LiveId" clId="{E80455E3-0E76-434E-A6B3-21E80AFE95A7}" dt="2023-04-14T01:37:27.486" v="147"/>
          <ac:inkMkLst>
            <pc:docMk/>
            <pc:sldMk cId="2605117570" sldId="470"/>
            <ac:inkMk id="13" creationId="{052ACEE3-6FD9-C34E-CB11-EE1A828C1C82}"/>
          </ac:inkMkLst>
        </pc:inkChg>
        <pc:inkChg chg="add del mod">
          <ac:chgData name="Tim Cook" userId="d1c7cfb340f2c7ab" providerId="LiveId" clId="{E80455E3-0E76-434E-A6B3-21E80AFE95A7}" dt="2023-04-14T01:37:30.580" v="150"/>
          <ac:inkMkLst>
            <pc:docMk/>
            <pc:sldMk cId="2605117570" sldId="470"/>
            <ac:inkMk id="15" creationId="{ADF82BF1-A3A2-C8C9-2450-7FAFDA5E4C35}"/>
          </ac:inkMkLst>
        </pc:inkChg>
        <pc:inkChg chg="add del mod">
          <ac:chgData name="Tim Cook" userId="d1c7cfb340f2c7ab" providerId="LiveId" clId="{E80455E3-0E76-434E-A6B3-21E80AFE95A7}" dt="2023-04-14T01:46:14.896" v="216"/>
          <ac:inkMkLst>
            <pc:docMk/>
            <pc:sldMk cId="2605117570" sldId="470"/>
            <ac:inkMk id="17" creationId="{80537A2E-AAB6-DD49-752D-B87A37C29DC1}"/>
          </ac:inkMkLst>
        </pc:inkChg>
        <pc:inkChg chg="add del">
          <ac:chgData name="Tim Cook" userId="d1c7cfb340f2c7ab" providerId="LiveId" clId="{E80455E3-0E76-434E-A6B3-21E80AFE95A7}" dt="2023-04-14T01:37:37.377" v="155"/>
          <ac:inkMkLst>
            <pc:docMk/>
            <pc:sldMk cId="2605117570" sldId="470"/>
            <ac:inkMk id="18" creationId="{A0C406D2-B0B9-98B2-6659-5A512D6F16A1}"/>
          </ac:inkMkLst>
        </pc:inkChg>
        <pc:inkChg chg="add del mod">
          <ac:chgData name="Tim Cook" userId="d1c7cfb340f2c7ab" providerId="LiveId" clId="{E80455E3-0E76-434E-A6B3-21E80AFE95A7}" dt="2023-04-14T01:47:26.767" v="297"/>
          <ac:inkMkLst>
            <pc:docMk/>
            <pc:sldMk cId="2605117570" sldId="470"/>
            <ac:inkMk id="19" creationId="{E88C089A-9F90-A725-B394-C33C242B7FB1}"/>
          </ac:inkMkLst>
        </pc:inkChg>
        <pc:inkChg chg="add del mod">
          <ac:chgData name="Tim Cook" userId="d1c7cfb340f2c7ab" providerId="LiveId" clId="{E80455E3-0E76-434E-A6B3-21E80AFE95A7}" dt="2023-04-14T01:46:04.506" v="210"/>
          <ac:inkMkLst>
            <pc:docMk/>
            <pc:sldMk cId="2605117570" sldId="470"/>
            <ac:inkMk id="20" creationId="{835DA8D4-AB91-DFD5-C980-A8D7A8B0B481}"/>
          </ac:inkMkLst>
        </pc:inkChg>
        <pc:inkChg chg="add del mod">
          <ac:chgData name="Tim Cook" userId="d1c7cfb340f2c7ab" providerId="LiveId" clId="{E80455E3-0E76-434E-A6B3-21E80AFE95A7}" dt="2023-04-14T01:37:44.256" v="162"/>
          <ac:inkMkLst>
            <pc:docMk/>
            <pc:sldMk cId="2605117570" sldId="470"/>
            <ac:inkMk id="22" creationId="{BF647478-05D6-C21B-CED7-8460D8EA4B79}"/>
          </ac:inkMkLst>
        </pc:inkChg>
        <pc:inkChg chg="add del mod">
          <ac:chgData name="Tim Cook" userId="d1c7cfb340f2c7ab" providerId="LiveId" clId="{E80455E3-0E76-434E-A6B3-21E80AFE95A7}" dt="2023-04-14T01:37:44.256" v="163"/>
          <ac:inkMkLst>
            <pc:docMk/>
            <pc:sldMk cId="2605117570" sldId="470"/>
            <ac:inkMk id="23" creationId="{2748D950-391D-3362-813B-2C899DEFB502}"/>
          </ac:inkMkLst>
        </pc:inkChg>
        <pc:inkChg chg="add del mod">
          <ac:chgData name="Tim Cook" userId="d1c7cfb340f2c7ab" providerId="LiveId" clId="{E80455E3-0E76-434E-A6B3-21E80AFE95A7}" dt="2023-04-14T01:46:07.511" v="212"/>
          <ac:inkMkLst>
            <pc:docMk/>
            <pc:sldMk cId="2605117570" sldId="470"/>
            <ac:inkMk id="25" creationId="{BAB6C3D0-4A9C-5D46-708E-F5AC97E91D1C}"/>
          </ac:inkMkLst>
        </pc:inkChg>
        <pc:inkChg chg="add del mod">
          <ac:chgData name="Tim Cook" userId="d1c7cfb340f2c7ab" providerId="LiveId" clId="{E80455E3-0E76-434E-A6B3-21E80AFE95A7}" dt="2023-04-14T01:46:09.696" v="213"/>
          <ac:inkMkLst>
            <pc:docMk/>
            <pc:sldMk cId="2605117570" sldId="470"/>
            <ac:inkMk id="27" creationId="{8E7D1044-02DD-9682-959E-BCD4B4F34F6A}"/>
          </ac:inkMkLst>
        </pc:inkChg>
        <pc:inkChg chg="add del mod">
          <ac:chgData name="Tim Cook" userId="d1c7cfb340f2c7ab" providerId="LiveId" clId="{E80455E3-0E76-434E-A6B3-21E80AFE95A7}" dt="2023-04-14T01:45:54.948" v="186"/>
          <ac:inkMkLst>
            <pc:docMk/>
            <pc:sldMk cId="2605117570" sldId="470"/>
            <ac:inkMk id="30" creationId="{1FB95BA8-CC59-F2BF-2F34-7E1B8D3747C7}"/>
          </ac:inkMkLst>
        </pc:inkChg>
        <pc:inkChg chg="del mod">
          <ac:chgData name="Tim Cook" userId="d1c7cfb340f2c7ab" providerId="LiveId" clId="{E80455E3-0E76-434E-A6B3-21E80AFE95A7}" dt="2023-04-14T01:45:54.964" v="191"/>
          <ac:inkMkLst>
            <pc:docMk/>
            <pc:sldMk cId="2605117570" sldId="470"/>
            <ac:inkMk id="32" creationId="{8AD4CEDB-AD3B-50DF-2625-2FD4B2EBE9BA}"/>
          </ac:inkMkLst>
        </pc:inkChg>
        <pc:inkChg chg="del mod">
          <ac:chgData name="Tim Cook" userId="d1c7cfb340f2c7ab" providerId="LiveId" clId="{E80455E3-0E76-434E-A6B3-21E80AFE95A7}" dt="2023-04-14T01:45:54.964" v="187"/>
          <ac:inkMkLst>
            <pc:docMk/>
            <pc:sldMk cId="2605117570" sldId="470"/>
            <ac:inkMk id="33" creationId="{19D3D152-53D9-224A-2253-3614CB594125}"/>
          </ac:inkMkLst>
        </pc:inkChg>
        <pc:inkChg chg="del mod">
          <ac:chgData name="Tim Cook" userId="d1c7cfb340f2c7ab" providerId="LiveId" clId="{E80455E3-0E76-434E-A6B3-21E80AFE95A7}" dt="2023-04-14T01:45:54.964" v="190"/>
          <ac:inkMkLst>
            <pc:docMk/>
            <pc:sldMk cId="2605117570" sldId="470"/>
            <ac:inkMk id="34" creationId="{FC2313B4-6C24-BC2C-D436-32903364E08C}"/>
          </ac:inkMkLst>
        </pc:inkChg>
        <pc:inkChg chg="del mod">
          <ac:chgData name="Tim Cook" userId="d1c7cfb340f2c7ab" providerId="LiveId" clId="{E80455E3-0E76-434E-A6B3-21E80AFE95A7}" dt="2023-04-14T01:45:54.964" v="189"/>
          <ac:inkMkLst>
            <pc:docMk/>
            <pc:sldMk cId="2605117570" sldId="470"/>
            <ac:inkMk id="35" creationId="{C3FC1A4A-2E0B-7D54-4D30-939FD7D774C4}"/>
          </ac:inkMkLst>
        </pc:inkChg>
        <pc:inkChg chg="del mod">
          <ac:chgData name="Tim Cook" userId="d1c7cfb340f2c7ab" providerId="LiveId" clId="{E80455E3-0E76-434E-A6B3-21E80AFE95A7}" dt="2023-04-14T01:45:54.964" v="192"/>
          <ac:inkMkLst>
            <pc:docMk/>
            <pc:sldMk cId="2605117570" sldId="470"/>
            <ac:inkMk id="36" creationId="{6734056F-8F9B-C861-D9F4-14E01C19117C}"/>
          </ac:inkMkLst>
        </pc:inkChg>
        <pc:inkChg chg="del mod">
          <ac:chgData name="Tim Cook" userId="d1c7cfb340f2c7ab" providerId="LiveId" clId="{E80455E3-0E76-434E-A6B3-21E80AFE95A7}" dt="2023-04-14T01:45:54.964" v="188"/>
          <ac:inkMkLst>
            <pc:docMk/>
            <pc:sldMk cId="2605117570" sldId="470"/>
            <ac:inkMk id="37" creationId="{83A22812-475B-996D-1D29-A9143AAAC52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38" creationId="{24A9B56D-3A80-1DC0-9AAD-F0466FC218E0}"/>
          </ac:inkMkLst>
        </pc:inkChg>
        <pc:inkChg chg="add del mod">
          <ac:chgData name="Tim Cook" userId="d1c7cfb340f2c7ab" providerId="LiveId" clId="{E80455E3-0E76-434E-A6B3-21E80AFE95A7}" dt="2023-04-14T01:45:57.451" v="195"/>
          <ac:inkMkLst>
            <pc:docMk/>
            <pc:sldMk cId="2605117570" sldId="470"/>
            <ac:inkMk id="39" creationId="{08000AED-3F6D-C5DA-BA58-0CBD825DD6E9}"/>
          </ac:inkMkLst>
        </pc:inkChg>
        <pc:inkChg chg="add del mod">
          <ac:chgData name="Tim Cook" userId="d1c7cfb340f2c7ab" providerId="LiveId" clId="{E80455E3-0E76-434E-A6B3-21E80AFE95A7}" dt="2023-04-14T01:45:57.451" v="198"/>
          <ac:inkMkLst>
            <pc:docMk/>
            <pc:sldMk cId="2605117570" sldId="470"/>
            <ac:inkMk id="40" creationId="{457201B7-F193-9A27-79F1-4A9E296FA601}"/>
          </ac:inkMkLst>
        </pc:inkChg>
        <pc:inkChg chg="add del mod">
          <ac:chgData name="Tim Cook" userId="d1c7cfb340f2c7ab" providerId="LiveId" clId="{E80455E3-0E76-434E-A6B3-21E80AFE95A7}" dt="2023-04-14T01:45:57.451" v="196"/>
          <ac:inkMkLst>
            <pc:docMk/>
            <pc:sldMk cId="2605117570" sldId="470"/>
            <ac:inkMk id="41" creationId="{2650DD2B-6B31-7490-1D89-633598C9C642}"/>
          </ac:inkMkLst>
        </pc:inkChg>
        <pc:inkChg chg="add del mod">
          <ac:chgData name="Tim Cook" userId="d1c7cfb340f2c7ab" providerId="LiveId" clId="{E80455E3-0E76-434E-A6B3-21E80AFE95A7}" dt="2023-04-14T01:45:57.451" v="200"/>
          <ac:inkMkLst>
            <pc:docMk/>
            <pc:sldMk cId="2605117570" sldId="470"/>
            <ac:inkMk id="42" creationId="{D5A46692-73CF-50CE-3667-D4CD2B119545}"/>
          </ac:inkMkLst>
        </pc:inkChg>
        <pc:inkChg chg="add del mod">
          <ac:chgData name="Tim Cook" userId="d1c7cfb340f2c7ab" providerId="LiveId" clId="{E80455E3-0E76-434E-A6B3-21E80AFE95A7}" dt="2023-04-14T01:45:57.451" v="199"/>
          <ac:inkMkLst>
            <pc:docMk/>
            <pc:sldMk cId="2605117570" sldId="470"/>
            <ac:inkMk id="43" creationId="{69E6F583-56BB-15A8-2F30-AE4FBF45360D}"/>
          </ac:inkMkLst>
        </pc:inkChg>
        <pc:inkChg chg="add del mod">
          <ac:chgData name="Tim Cook" userId="d1c7cfb340f2c7ab" providerId="LiveId" clId="{E80455E3-0E76-434E-A6B3-21E80AFE95A7}" dt="2023-04-14T01:45:57.451" v="197"/>
          <ac:inkMkLst>
            <pc:docMk/>
            <pc:sldMk cId="2605117570" sldId="470"/>
            <ac:inkMk id="44" creationId="{0400580A-CCFC-ABEB-BB20-0388B32469A5}"/>
          </ac:inkMkLst>
        </pc:inkChg>
        <pc:inkChg chg="add del mod">
          <ac:chgData name="Tim Cook" userId="d1c7cfb340f2c7ab" providerId="LiveId" clId="{E80455E3-0E76-434E-A6B3-21E80AFE95A7}" dt="2023-04-14T01:45:57.451" v="194"/>
          <ac:inkMkLst>
            <pc:docMk/>
            <pc:sldMk cId="2605117570" sldId="470"/>
            <ac:inkMk id="45" creationId="{1373750D-0CA7-9C64-C6ED-F4367C95D438}"/>
          </ac:inkMkLst>
        </pc:inkChg>
        <pc:inkChg chg="add del">
          <ac:chgData name="Tim Cook" userId="d1c7cfb340f2c7ab" providerId="LiveId" clId="{E80455E3-0E76-434E-A6B3-21E80AFE95A7}" dt="2023-04-14T01:45:52.960" v="185"/>
          <ac:inkMkLst>
            <pc:docMk/>
            <pc:sldMk cId="2605117570" sldId="470"/>
            <ac:inkMk id="47" creationId="{C90BC836-FC4D-9632-3282-E233C5CAC71F}"/>
          </ac:inkMkLst>
        </pc:inkChg>
        <pc:inkChg chg="add del mod">
          <ac:chgData name="Tim Cook" userId="d1c7cfb340f2c7ab" providerId="LiveId" clId="{E80455E3-0E76-434E-A6B3-21E80AFE95A7}" dt="2023-04-14T01:47:20.782" v="286"/>
          <ac:inkMkLst>
            <pc:docMk/>
            <pc:sldMk cId="2605117570" sldId="470"/>
            <ac:inkMk id="48" creationId="{0BAEE992-EC08-CF77-80D1-9E8E43819C85}"/>
          </ac:inkMkLst>
        </pc:inkChg>
        <pc:inkChg chg="add del mod">
          <ac:chgData name="Tim Cook" userId="d1c7cfb340f2c7ab" providerId="LiveId" clId="{E80455E3-0E76-434E-A6B3-21E80AFE95A7}" dt="2023-04-14T01:47:20.782" v="288"/>
          <ac:inkMkLst>
            <pc:docMk/>
            <pc:sldMk cId="2605117570" sldId="470"/>
            <ac:inkMk id="49" creationId="{F420057D-40D1-9796-8D8B-88738694889E}"/>
          </ac:inkMkLst>
        </pc:inkChg>
        <pc:inkChg chg="add del mod">
          <ac:chgData name="Tim Cook" userId="d1c7cfb340f2c7ab" providerId="LiveId" clId="{E80455E3-0E76-434E-A6B3-21E80AFE95A7}" dt="2023-04-14T01:47:20.782" v="291"/>
          <ac:inkMkLst>
            <pc:docMk/>
            <pc:sldMk cId="2605117570" sldId="470"/>
            <ac:inkMk id="50" creationId="{FD745263-CDC3-8F25-F96D-9EEA0BE9AD49}"/>
          </ac:inkMkLst>
        </pc:inkChg>
        <pc:inkChg chg="add del mod">
          <ac:chgData name="Tim Cook" userId="d1c7cfb340f2c7ab" providerId="LiveId" clId="{E80455E3-0E76-434E-A6B3-21E80AFE95A7}" dt="2023-04-14T01:47:20.782" v="285"/>
          <ac:inkMkLst>
            <pc:docMk/>
            <pc:sldMk cId="2605117570" sldId="470"/>
            <ac:inkMk id="51" creationId="{C88DB292-A501-D770-218A-6C96DC435D2B}"/>
          </ac:inkMkLst>
        </pc:inkChg>
        <pc:inkChg chg="add del mod">
          <ac:chgData name="Tim Cook" userId="d1c7cfb340f2c7ab" providerId="LiveId" clId="{E80455E3-0E76-434E-A6B3-21E80AFE95A7}" dt="2023-04-14T01:47:20.782" v="289"/>
          <ac:inkMkLst>
            <pc:docMk/>
            <pc:sldMk cId="2605117570" sldId="470"/>
            <ac:inkMk id="52" creationId="{2A6D6125-D196-0FCE-36B3-17BBDFDBA264}"/>
          </ac:inkMkLst>
        </pc:inkChg>
        <pc:inkChg chg="add del mod">
          <ac:chgData name="Tim Cook" userId="d1c7cfb340f2c7ab" providerId="LiveId" clId="{E80455E3-0E76-434E-A6B3-21E80AFE95A7}" dt="2023-04-14T01:47:20.782" v="287"/>
          <ac:inkMkLst>
            <pc:docMk/>
            <pc:sldMk cId="2605117570" sldId="470"/>
            <ac:inkMk id="53" creationId="{E96E09A0-3BA8-5305-2667-366D7DD66616}"/>
          </ac:inkMkLst>
        </pc:inkChg>
        <pc:inkChg chg="add del mod">
          <ac:chgData name="Tim Cook" userId="d1c7cfb340f2c7ab" providerId="LiveId" clId="{E80455E3-0E76-434E-A6B3-21E80AFE95A7}" dt="2023-04-14T01:47:20.766" v="284"/>
          <ac:inkMkLst>
            <pc:docMk/>
            <pc:sldMk cId="2605117570" sldId="470"/>
            <ac:inkMk id="54" creationId="{7475AC09-337C-8F84-F410-3F9297F22DEC}"/>
          </ac:inkMkLst>
        </pc:inkChg>
        <pc:inkChg chg="add del mod">
          <ac:chgData name="Tim Cook" userId="d1c7cfb340f2c7ab" providerId="LiveId" clId="{E80455E3-0E76-434E-A6B3-21E80AFE95A7}" dt="2023-04-14T01:47:20.782" v="290"/>
          <ac:inkMkLst>
            <pc:docMk/>
            <pc:sldMk cId="2605117570" sldId="470"/>
            <ac:inkMk id="55" creationId="{CEA57555-5E7F-4093-0303-A1683E4550D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7" creationId="{9F59235F-EB47-6A1C-1052-249981D7B285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8" creationId="{FF28F544-CAEB-C07B-A565-9CAB9BD291C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9" creationId="{FE5DE964-F13D-7338-A033-781076F7A7B1}"/>
          </ac:inkMkLst>
        </pc:inkChg>
        <pc:inkChg chg="add del">
          <ac:chgData name="Tim Cook" userId="d1c7cfb340f2c7ab" providerId="LiveId" clId="{E80455E3-0E76-434E-A6B3-21E80AFE95A7}" dt="2023-04-14T01:46:17.889" v="220"/>
          <ac:inkMkLst>
            <pc:docMk/>
            <pc:sldMk cId="2605117570" sldId="470"/>
            <ac:inkMk id="61" creationId="{AC9946CA-B21E-FC37-AC44-1F0518B29D9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2" creationId="{8C056B15-95B7-0FA4-18D4-86A3343BEFA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3" creationId="{100BF065-197B-E081-292B-4068AC4A14D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5" creationId="{B7DA643C-4BA1-5D02-AB0E-8D3283777A1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6" creationId="{DFE533F2-5865-2761-F9AE-1EDFAE9B932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7" creationId="{3C13D9B8-21CF-9D5B-E298-CC135AC99BA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8" creationId="{3946C12D-462B-D378-0859-6A79A8F6E5DD}"/>
          </ac:inkMkLst>
        </pc:inkChg>
        <pc:inkChg chg="add del mod">
          <ac:chgData name="Tim Cook" userId="d1c7cfb340f2c7ab" providerId="LiveId" clId="{E80455E3-0E76-434E-A6B3-21E80AFE95A7}" dt="2023-04-14T01:46:32.224" v="235"/>
          <ac:inkMkLst>
            <pc:docMk/>
            <pc:sldMk cId="2605117570" sldId="470"/>
            <ac:inkMk id="70" creationId="{68CDD575-9E11-11A9-211B-506B0E3EB19B}"/>
          </ac:inkMkLst>
        </pc:inkChg>
        <pc:inkChg chg="add del mod">
          <ac:chgData name="Tim Cook" userId="d1c7cfb340f2c7ab" providerId="LiveId" clId="{E80455E3-0E76-434E-A6B3-21E80AFE95A7}" dt="2023-04-14T01:46:35.501" v="237"/>
          <ac:inkMkLst>
            <pc:docMk/>
            <pc:sldMk cId="2605117570" sldId="470"/>
            <ac:inkMk id="71" creationId="{94795AD2-D889-4BF6-D51D-0B414C5A3678}"/>
          </ac:inkMkLst>
        </pc:inkChg>
        <pc:inkChg chg="add del mod">
          <ac:chgData name="Tim Cook" userId="d1c7cfb340f2c7ab" providerId="LiveId" clId="{E80455E3-0E76-434E-A6B3-21E80AFE95A7}" dt="2023-04-14T01:46:35.769" v="238"/>
          <ac:inkMkLst>
            <pc:docMk/>
            <pc:sldMk cId="2605117570" sldId="470"/>
            <ac:inkMk id="72" creationId="{C3BD442A-421C-46A4-D890-DA82E9D74B2D}"/>
          </ac:inkMkLst>
        </pc:inkChg>
        <pc:inkChg chg="add del mod">
          <ac:chgData name="Tim Cook" userId="d1c7cfb340f2c7ab" providerId="LiveId" clId="{E80455E3-0E76-434E-A6B3-21E80AFE95A7}" dt="2023-04-14T01:46:36.367" v="239"/>
          <ac:inkMkLst>
            <pc:docMk/>
            <pc:sldMk cId="2605117570" sldId="470"/>
            <ac:inkMk id="73" creationId="{9E064BF6-7D17-2308-3997-6A1A10C9A28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74" creationId="{FEAC20FF-C5F4-5FC8-4C95-A14A013B44F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76" creationId="{7399B075-728D-2738-7201-34E9B05CA1E8}"/>
          </ac:inkMkLst>
        </pc:inkChg>
        <pc:inkChg chg="add del mod">
          <ac:chgData name="Tim Cook" userId="d1c7cfb340f2c7ab" providerId="LiveId" clId="{E80455E3-0E76-434E-A6B3-21E80AFE95A7}" dt="2023-04-14T01:48:44.819" v="367"/>
          <ac:inkMkLst>
            <pc:docMk/>
            <pc:sldMk cId="2605117570" sldId="470"/>
            <ac:inkMk id="78" creationId="{1A06EB25-7084-B55A-3010-F9ED1D21FCA3}"/>
          </ac:inkMkLst>
        </pc:inkChg>
        <pc:inkChg chg="add del mod">
          <ac:chgData name="Tim Cook" userId="d1c7cfb340f2c7ab" providerId="LiveId" clId="{E80455E3-0E76-434E-A6B3-21E80AFE95A7}" dt="2023-04-14T01:48:45.102" v="368"/>
          <ac:inkMkLst>
            <pc:docMk/>
            <pc:sldMk cId="2605117570" sldId="470"/>
            <ac:inkMk id="79" creationId="{8ABBCC65-3199-0C7A-7C88-A3136F08DB02}"/>
          </ac:inkMkLst>
        </pc:inkChg>
        <pc:inkChg chg="add del mod">
          <ac:chgData name="Tim Cook" userId="d1c7cfb340f2c7ab" providerId="LiveId" clId="{E80455E3-0E76-434E-A6B3-21E80AFE95A7}" dt="2023-04-14T01:48:44.819" v="366"/>
          <ac:inkMkLst>
            <pc:docMk/>
            <pc:sldMk cId="2605117570" sldId="470"/>
            <ac:inkMk id="80" creationId="{D2F52730-4ECF-E8AA-2E6C-73BAE886448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1" creationId="{AC30A192-42C1-BBAA-CA9B-35242E191C1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2" creationId="{3CBF0807-EE47-44BD-252B-0E0DF978C19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3" creationId="{A66D2359-979F-9F45-B539-8FFEAF0072F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4" creationId="{97D3C972-C80F-EE8D-8312-2A47E4C07FD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7" creationId="{39355B51-8009-D132-5F94-62DEBFE740D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8" creationId="{C1211559-EEA8-6609-D9AC-329EBEA9B425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9" creationId="{ED46C35F-8DEA-AD7B-08F8-A29016FA90F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0" creationId="{F3C6A2D8-D55B-9BD2-F1EA-5B64C454846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1" creationId="{36772E1A-D0E1-014D-404D-9511EA88EB7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2" creationId="{51F1A3F2-AF26-DD0D-FA31-EC4F353EE66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3" creationId="{7E658493-8B7D-5BD3-364F-CFBF3F6D09B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4" creationId="{1DAB03D7-2F84-8AD2-AB64-3D1FAE8ABA7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5" creationId="{EA47B028-A643-3BB0-944C-C26EE56CDCBD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8" creationId="{DF7C600F-C314-412F-C22A-B12656EAD55E}"/>
          </ac:inkMkLst>
        </pc:inkChg>
        <pc:inkChg chg="add del mod">
          <ac:chgData name="Tim Cook" userId="d1c7cfb340f2c7ab" providerId="LiveId" clId="{E80455E3-0E76-434E-A6B3-21E80AFE95A7}" dt="2023-04-14T01:48:43.771" v="365"/>
          <ac:inkMkLst>
            <pc:docMk/>
            <pc:sldMk cId="2605117570" sldId="470"/>
            <ac:inkMk id="99" creationId="{20D2D918-7F3A-3B8A-07B4-2D2E003D12E3}"/>
          </ac:inkMkLst>
        </pc:inkChg>
        <pc:inkChg chg="add del mod">
          <ac:chgData name="Tim Cook" userId="d1c7cfb340f2c7ab" providerId="LiveId" clId="{E80455E3-0E76-434E-A6B3-21E80AFE95A7}" dt="2023-04-14T01:48:43.317" v="363"/>
          <ac:inkMkLst>
            <pc:docMk/>
            <pc:sldMk cId="2605117570" sldId="470"/>
            <ac:inkMk id="100" creationId="{8FD56A73-980A-1333-50C5-5875C6669B51}"/>
          </ac:inkMkLst>
        </pc:inkChg>
        <pc:inkChg chg="add del mod">
          <ac:chgData name="Tim Cook" userId="d1c7cfb340f2c7ab" providerId="LiveId" clId="{E80455E3-0E76-434E-A6B3-21E80AFE95A7}" dt="2023-04-14T01:48:43.317" v="364"/>
          <ac:inkMkLst>
            <pc:docMk/>
            <pc:sldMk cId="2605117570" sldId="470"/>
            <ac:inkMk id="101" creationId="{C51F436E-FA17-7E9C-3963-4F3C2E87909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2" creationId="{67DB7A07-3A7C-F96E-0409-8C86C0F572FA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3" creationId="{6BB50CDF-3986-1292-7A96-6AD74FBBE11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4" creationId="{DC33A2F8-1E93-75E1-BF41-D2766941369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5" creationId="{1B8400D7-0646-388C-D514-11A2D89BE6E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6" creationId="{3506E7C1-F045-8597-8087-D49DB45CBB5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9" creationId="{46CF767A-1722-A6D5-75FF-EBA06FE281B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0" creationId="{27F38FBB-60B4-E5BA-2B24-CEC87F1BCB6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1" creationId="{03E2D789-3A24-1E04-4B29-21ADD9DD58E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2" creationId="{3B96CE16-33D4-5516-38D7-FFCC6704708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4" creationId="{73A59F2E-3A65-4D4B-DAC6-6045DBEEF67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5" creationId="{1AD0DF59-3B74-5390-B73E-066419EFCD5A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6" creationId="{D7155FFC-E8A2-6152-C52C-514890AD5AC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7" creationId="{08F863CB-24D6-40DC-6B36-AD7FA1C80F78}"/>
          </ac:inkMkLst>
        </pc:inkChg>
        <pc:inkChg chg="add del mod">
          <ac:chgData name="Tim Cook" userId="d1c7cfb340f2c7ab" providerId="LiveId" clId="{E80455E3-0E76-434E-A6B3-21E80AFE95A7}" dt="2023-04-14T01:47:13.839" v="283"/>
          <ac:inkMkLst>
            <pc:docMk/>
            <pc:sldMk cId="2605117570" sldId="470"/>
            <ac:inkMk id="120" creationId="{2D0FD77E-C658-FF07-EE8E-854C6C92D6F0}"/>
          </ac:inkMkLst>
        </pc:inkChg>
        <pc:inkChg chg="add del mod">
          <ac:chgData name="Tim Cook" userId="d1c7cfb340f2c7ab" providerId="LiveId" clId="{E80455E3-0E76-434E-A6B3-21E80AFE95A7}" dt="2023-04-14T01:47:13.833" v="282"/>
          <ac:inkMkLst>
            <pc:docMk/>
            <pc:sldMk cId="2605117570" sldId="470"/>
            <ac:inkMk id="121" creationId="{3FDE8A95-E378-3534-30E1-B76434CAFE6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3" creationId="{57E2EDA3-F1BB-4509-0A14-A98810FBCB2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4" creationId="{45503A18-4C4C-9913-2369-5AEC5A03046D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5" creationId="{2E5E2BCA-5EA9-CBEF-22F3-6450B16AA60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6" creationId="{46B66305-668D-BAD1-EA3C-11745FECFD3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8" creationId="{C1BEB849-42DB-5E54-6DF8-F3B4E9F3AF6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9" creationId="{9162F97D-B7BA-F8ED-E965-D745289968D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0" creationId="{34654FB8-F7B1-45AA-E3F8-B28AD90625C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1" creationId="{E9C3D47F-ED60-CC1C-6F1B-A42E44CC66E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2" creationId="{5756110D-3245-853A-AFB5-76918BD5575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3" creationId="{A1649A1F-0E7A-25EC-B381-A7817DC8D33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5" creationId="{DFB465B0-8823-08B2-33B7-2B091FEACB3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6" creationId="{27839EA6-AE2E-6FD7-9043-A9113966F68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7" creationId="{0F3DC87F-1C81-D6EA-A944-CE6174BB607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8" creationId="{21CC1C44-C913-E1F9-0325-69518581322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0" creationId="{C3496099-4F45-2AE9-3921-57E2FE4C4E3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1" creationId="{B33FCD08-3515-B1F8-8085-4B74CD81419A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2" creationId="{AE80E207-33A1-E7F0-939B-6F4C3986837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3" creationId="{506B3801-90F4-BF7E-E6A4-1A28B6558996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4" creationId="{ACD0F061-F000-C2C5-F335-E423DA465AD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5" creationId="{D6925CA2-DBDF-E41B-C884-AF4F0290AC4C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6" creationId="{0458593E-0E64-5315-9B67-AA6F0C59B23B}"/>
          </ac:inkMkLst>
        </pc:inkChg>
        <pc:inkChg chg="del mod">
          <ac:chgData name="Tim Cook" userId="d1c7cfb340f2c7ab" providerId="LiveId" clId="{E80455E3-0E76-434E-A6B3-21E80AFE95A7}" dt="2023-04-14T01:48:36.696" v="357"/>
          <ac:inkMkLst>
            <pc:docMk/>
            <pc:sldMk cId="2605117570" sldId="470"/>
            <ac:inkMk id="148" creationId="{850AF1AD-3D9D-5674-3827-B1475764C551}"/>
          </ac:inkMkLst>
        </pc:inkChg>
        <pc:inkChg chg="del mod">
          <ac:chgData name="Tim Cook" userId="d1c7cfb340f2c7ab" providerId="LiveId" clId="{E80455E3-0E76-434E-A6B3-21E80AFE95A7}" dt="2023-04-14T01:48:36.696" v="356"/>
          <ac:inkMkLst>
            <pc:docMk/>
            <pc:sldMk cId="2605117570" sldId="470"/>
            <ac:inkMk id="149" creationId="{38472FF8-5458-A566-F396-9E260E599B02}"/>
          </ac:inkMkLst>
        </pc:inkChg>
        <pc:inkChg chg="del mod">
          <ac:chgData name="Tim Cook" userId="d1c7cfb340f2c7ab" providerId="LiveId" clId="{E80455E3-0E76-434E-A6B3-21E80AFE95A7}" dt="2023-04-14T01:48:36.696" v="355"/>
          <ac:inkMkLst>
            <pc:docMk/>
            <pc:sldMk cId="2605117570" sldId="470"/>
            <ac:inkMk id="150" creationId="{0BADF386-7CC8-1E21-FAD6-267F7B81FECB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2" creationId="{84B8C431-A88D-DE14-F4C1-D99EFA32ADED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3" creationId="{0902E7A0-D64A-6E60-4298-D0BE1432E4C8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4" creationId="{76ABF8E0-A291-64B7-A987-F42547CCBA56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5" creationId="{28912F61-FFAE-23F4-F091-153F2759B6C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7" creationId="{A6154E23-8247-4BB2-A330-86729F3C4B1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8" creationId="{F8513ADE-93F8-E428-A2AC-F2B7DC8C463F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9" creationId="{C726B1C1-A106-BDFD-1FA6-025C02B0D841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0" creationId="{29EF0EFE-1FF4-F615-D24C-34507594F3E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1" creationId="{A46B2C13-E3FD-9492-343C-F0C49A8ECA07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2" creationId="{F09D93CA-0DC9-D87B-DE79-47FE59046DD7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4" creationId="{6C2A3426-2BE2-13B6-B3C2-F52D1CB5107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5" creationId="{AED582DD-E4A8-6C20-D77B-190CC5F32B8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6" creationId="{B4CE94C5-CE9E-F566-2414-6DD05B0D87B2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8" creationId="{700014D9-92E9-E19C-56AF-6F809EFE287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9" creationId="{B1BEDCFC-861A-0660-EF93-E08655BDC475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0" creationId="{5BA90A1B-7995-82F3-42FA-7EBECA4EC86C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1" creationId="{001F9B3C-D9D3-D5E6-05C9-FA37FFAC8476}"/>
          </ac:inkMkLst>
        </pc:inkChg>
        <pc:inkChg chg="del mod">
          <ac:chgData name="Tim Cook" userId="d1c7cfb340f2c7ab" providerId="LiveId" clId="{E80455E3-0E76-434E-A6B3-21E80AFE95A7}" dt="2023-04-14T01:48:02.163" v="314"/>
          <ac:inkMkLst>
            <pc:docMk/>
            <pc:sldMk cId="2605117570" sldId="470"/>
            <ac:inkMk id="173" creationId="{A242F5BA-C52B-3AD0-0C7F-7899391A1B5B}"/>
          </ac:inkMkLst>
        </pc:inkChg>
        <pc:inkChg chg="del mod">
          <ac:chgData name="Tim Cook" userId="d1c7cfb340f2c7ab" providerId="LiveId" clId="{E80455E3-0E76-434E-A6B3-21E80AFE95A7}" dt="2023-04-14T01:48:02.163" v="315"/>
          <ac:inkMkLst>
            <pc:docMk/>
            <pc:sldMk cId="2605117570" sldId="470"/>
            <ac:inkMk id="174" creationId="{9086602D-25E8-3623-7932-B3EE36E3FD9D}"/>
          </ac:inkMkLst>
        </pc:inkChg>
        <pc:inkChg chg="del mod">
          <ac:chgData name="Tim Cook" userId="d1c7cfb340f2c7ab" providerId="LiveId" clId="{E80455E3-0E76-434E-A6B3-21E80AFE95A7}" dt="2023-04-14T01:48:02.163" v="309"/>
          <ac:inkMkLst>
            <pc:docMk/>
            <pc:sldMk cId="2605117570" sldId="470"/>
            <ac:inkMk id="175" creationId="{3CA1D2B3-D0CA-B16A-EC38-547244FB6054}"/>
          </ac:inkMkLst>
        </pc:inkChg>
        <pc:inkChg chg="del mod">
          <ac:chgData name="Tim Cook" userId="d1c7cfb340f2c7ab" providerId="LiveId" clId="{E80455E3-0E76-434E-A6B3-21E80AFE95A7}" dt="2023-04-14T01:48:02.163" v="311"/>
          <ac:inkMkLst>
            <pc:docMk/>
            <pc:sldMk cId="2605117570" sldId="470"/>
            <ac:inkMk id="176" creationId="{A60766EA-FC6D-78B9-B384-CD54FC6F543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8" creationId="{D1E01525-B88A-789D-A829-A41034FF102B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9" creationId="{E57FDD5F-FD3A-2812-1950-FB376D075C53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0" creationId="{F5FF93C0-9708-033B-4C04-5A5B32B1F042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1" creationId="{14344FEC-F391-9844-C13C-9828E16C811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2" creationId="{086E537D-7106-0B37-083C-27CEB00A75B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3" creationId="{4622D65F-0BB4-98BD-A996-2DD674182048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4" creationId="{E5B40134-91D0-3795-21BA-CE71881CA46A}"/>
          </ac:inkMkLst>
        </pc:inkChg>
        <pc:inkChg chg="del mod">
          <ac:chgData name="Tim Cook" userId="d1c7cfb340f2c7ab" providerId="LiveId" clId="{E80455E3-0E76-434E-A6B3-21E80AFE95A7}" dt="2023-04-14T01:48:02.163" v="313"/>
          <ac:inkMkLst>
            <pc:docMk/>
            <pc:sldMk cId="2605117570" sldId="470"/>
            <ac:inkMk id="185" creationId="{44CF2E42-FC82-7AF6-20BC-464B820DC3C4}"/>
          </ac:inkMkLst>
        </pc:inkChg>
        <pc:inkChg chg="del mod">
          <ac:chgData name="Tim Cook" userId="d1c7cfb340f2c7ab" providerId="LiveId" clId="{E80455E3-0E76-434E-A6B3-21E80AFE95A7}" dt="2023-04-14T01:48:02.163" v="308"/>
          <ac:inkMkLst>
            <pc:docMk/>
            <pc:sldMk cId="2605117570" sldId="470"/>
            <ac:inkMk id="186" creationId="{EB78731E-69A8-71C2-7ABC-A36B8785BD0F}"/>
          </ac:inkMkLst>
        </pc:inkChg>
        <pc:inkChg chg="del mod">
          <ac:chgData name="Tim Cook" userId="d1c7cfb340f2c7ab" providerId="LiveId" clId="{E80455E3-0E76-434E-A6B3-21E80AFE95A7}" dt="2023-04-14T01:48:02.163" v="310"/>
          <ac:inkMkLst>
            <pc:docMk/>
            <pc:sldMk cId="2605117570" sldId="470"/>
            <ac:inkMk id="187" creationId="{421B9841-7A55-D19C-AFB2-CE4636582989}"/>
          </ac:inkMkLst>
        </pc:inkChg>
        <pc:inkChg chg="del mod">
          <ac:chgData name="Tim Cook" userId="d1c7cfb340f2c7ab" providerId="LiveId" clId="{E80455E3-0E76-434E-A6B3-21E80AFE95A7}" dt="2023-04-14T01:48:02.163" v="312"/>
          <ac:inkMkLst>
            <pc:docMk/>
            <pc:sldMk cId="2605117570" sldId="470"/>
            <ac:inkMk id="188" creationId="{6948BE86-8F80-2DDC-5A40-AB2B5A4BF87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9" creationId="{F7667635-7079-04D8-F0CE-A30F549FD26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1" creationId="{35335576-0E8C-1202-E55F-BEDC79499E62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2" creationId="{55E756F2-E235-4040-0DB4-11C2123FFCD6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3" creationId="{D1287201-72D9-59E8-07BC-538B3C2D0A5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4" creationId="{25842A8C-3395-FEA2-E139-2D8A4484B39A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5" creationId="{C89D1EED-5CEA-43BC-9C34-5F0773F7534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6" creationId="{A8A19301-CD0B-D282-AB24-B304FD5708DF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7" creationId="{F48819E3-588F-95D9-316F-B3C0071B342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8" creationId="{CF72A5B8-7778-C4D8-E3AF-98883F012BAA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9" creationId="{7CB9A6E9-DAED-521A-DC2E-EBC56C6BAFC1}"/>
          </ac:inkMkLst>
        </pc:inkChg>
        <pc:inkChg chg="add del">
          <ac:chgData name="Tim Cook" userId="d1c7cfb340f2c7ab" providerId="LiveId" clId="{E80455E3-0E76-434E-A6B3-21E80AFE95A7}" dt="2023-04-14T01:48:10.876" v="324"/>
          <ac:inkMkLst>
            <pc:docMk/>
            <pc:sldMk cId="2605117570" sldId="470"/>
            <ac:inkMk id="200" creationId="{F856EBAA-8A82-6500-6F4A-58598F2A1AF5}"/>
          </ac:inkMkLst>
        </pc:inkChg>
        <pc:inkChg chg="add del mod">
          <ac:chgData name="Tim Cook" userId="d1c7cfb340f2c7ab" providerId="LiveId" clId="{E80455E3-0E76-434E-A6B3-21E80AFE95A7}" dt="2023-04-14T01:48:10.876" v="325"/>
          <ac:inkMkLst>
            <pc:docMk/>
            <pc:sldMk cId="2605117570" sldId="470"/>
            <ac:inkMk id="201" creationId="{0742B6E1-F377-4F71-09AF-C72AA81E760F}"/>
          </ac:inkMkLst>
        </pc:inkChg>
        <pc:inkChg chg="add del mod">
          <ac:chgData name="Tim Cook" userId="d1c7cfb340f2c7ab" providerId="LiveId" clId="{E80455E3-0E76-434E-A6B3-21E80AFE95A7}" dt="2023-04-14T01:48:10.876" v="322"/>
          <ac:inkMkLst>
            <pc:docMk/>
            <pc:sldMk cId="2605117570" sldId="470"/>
            <ac:inkMk id="202" creationId="{4A521E6D-068E-7FBC-C603-3263AF8F5A4E}"/>
          </ac:inkMkLst>
        </pc:inkChg>
        <pc:inkChg chg="add del mod">
          <ac:chgData name="Tim Cook" userId="d1c7cfb340f2c7ab" providerId="LiveId" clId="{E80455E3-0E76-434E-A6B3-21E80AFE95A7}" dt="2023-04-14T01:48:10.876" v="326"/>
          <ac:inkMkLst>
            <pc:docMk/>
            <pc:sldMk cId="2605117570" sldId="470"/>
            <ac:inkMk id="203" creationId="{07E93163-DAAE-CFBB-711E-4A610BFDA6A3}"/>
          </ac:inkMkLst>
        </pc:inkChg>
        <pc:inkChg chg="add del mod">
          <ac:chgData name="Tim Cook" userId="d1c7cfb340f2c7ab" providerId="LiveId" clId="{E80455E3-0E76-434E-A6B3-21E80AFE95A7}" dt="2023-04-14T01:48:10.876" v="323"/>
          <ac:inkMkLst>
            <pc:docMk/>
            <pc:sldMk cId="2605117570" sldId="470"/>
            <ac:inkMk id="204" creationId="{C5D6C9CA-1DA5-F305-AF7A-608539B853D4}"/>
          </ac:inkMkLst>
        </pc:inkChg>
        <pc:inkChg chg="add del mod">
          <ac:chgData name="Tim Cook" userId="d1c7cfb340f2c7ab" providerId="LiveId" clId="{E80455E3-0E76-434E-A6B3-21E80AFE95A7}" dt="2023-04-14T01:48:18" v="331"/>
          <ac:inkMkLst>
            <pc:docMk/>
            <pc:sldMk cId="2605117570" sldId="470"/>
            <ac:inkMk id="206" creationId="{D18CA2C6-0B6A-BEFA-224E-D6C05A9A44FE}"/>
          </ac:inkMkLst>
        </pc:inkChg>
        <pc:inkChg chg="add del mod">
          <ac:chgData name="Tim Cook" userId="d1c7cfb340f2c7ab" providerId="LiveId" clId="{E80455E3-0E76-434E-A6B3-21E80AFE95A7}" dt="2023-04-14T01:48:15.871" v="330"/>
          <ac:inkMkLst>
            <pc:docMk/>
            <pc:sldMk cId="2605117570" sldId="470"/>
            <ac:inkMk id="207" creationId="{551CE388-7C5C-0741-8EAF-D74B8C38E5C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09" creationId="{CE79990E-FD9D-1554-086A-5FDE4E90CDB6}"/>
          </ac:inkMkLst>
        </pc:inkChg>
        <pc:inkChg chg="add del mod">
          <ac:chgData name="Tim Cook" userId="d1c7cfb340f2c7ab" providerId="LiveId" clId="{E80455E3-0E76-434E-A6B3-21E80AFE95A7}" dt="2023-04-14T01:49:06.329" v="386"/>
          <ac:inkMkLst>
            <pc:docMk/>
            <pc:sldMk cId="2605117570" sldId="470"/>
            <ac:inkMk id="210" creationId="{098B8B5E-91F3-3EBB-C6E4-47EB6BEE4ED3}"/>
          </ac:inkMkLst>
        </pc:inkChg>
        <pc:inkChg chg="add del mod">
          <ac:chgData name="Tim Cook" userId="d1c7cfb340f2c7ab" providerId="LiveId" clId="{E80455E3-0E76-434E-A6B3-21E80AFE95A7}" dt="2023-04-14T01:49:06.329" v="387"/>
          <ac:inkMkLst>
            <pc:docMk/>
            <pc:sldMk cId="2605117570" sldId="470"/>
            <ac:inkMk id="211" creationId="{D2FF0EF8-AF06-DB39-EA8F-2FF10A8853F1}"/>
          </ac:inkMkLst>
        </pc:inkChg>
        <pc:inkChg chg="add del mod">
          <ac:chgData name="Tim Cook" userId="d1c7cfb340f2c7ab" providerId="LiveId" clId="{E80455E3-0E76-434E-A6B3-21E80AFE95A7}" dt="2023-04-14T01:49:06.329" v="384"/>
          <ac:inkMkLst>
            <pc:docMk/>
            <pc:sldMk cId="2605117570" sldId="470"/>
            <ac:inkMk id="212" creationId="{708C92D8-83C4-5683-406B-43A04104A058}"/>
          </ac:inkMkLst>
        </pc:inkChg>
        <pc:inkChg chg="add del mod">
          <ac:chgData name="Tim Cook" userId="d1c7cfb340f2c7ab" providerId="LiveId" clId="{E80455E3-0E76-434E-A6B3-21E80AFE95A7}" dt="2023-04-14T01:49:06.329" v="385"/>
          <ac:inkMkLst>
            <pc:docMk/>
            <pc:sldMk cId="2605117570" sldId="470"/>
            <ac:inkMk id="213" creationId="{F943254B-4C69-516A-A5A1-00F1C41E317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15" creationId="{B8967C07-A81D-5910-A9F4-E83118475B85}"/>
          </ac:inkMkLst>
        </pc:inkChg>
        <pc:inkChg chg="add del mod">
          <ac:chgData name="Tim Cook" userId="d1c7cfb340f2c7ab" providerId="LiveId" clId="{E80455E3-0E76-434E-A6B3-21E80AFE95A7}" dt="2023-04-14T01:48:28.832" v="344"/>
          <ac:inkMkLst>
            <pc:docMk/>
            <pc:sldMk cId="2605117570" sldId="470"/>
            <ac:inkMk id="216" creationId="{AEA91D07-0C7B-9897-D45A-F6DBB04AA722}"/>
          </ac:inkMkLst>
        </pc:inkChg>
        <pc:inkChg chg="add del mod">
          <ac:chgData name="Tim Cook" userId="d1c7cfb340f2c7ab" providerId="LiveId" clId="{E80455E3-0E76-434E-A6B3-21E80AFE95A7}" dt="2023-04-14T01:48:28.832" v="343"/>
          <ac:inkMkLst>
            <pc:docMk/>
            <pc:sldMk cId="2605117570" sldId="470"/>
            <ac:inkMk id="217" creationId="{F9EB7880-6523-6AC8-5172-D7436EB372E1}"/>
          </ac:inkMkLst>
        </pc:inkChg>
        <pc:inkChg chg="add del mod">
          <ac:chgData name="Tim Cook" userId="d1c7cfb340f2c7ab" providerId="LiveId" clId="{E80455E3-0E76-434E-A6B3-21E80AFE95A7}" dt="2023-04-14T01:48:32.843" v="349"/>
          <ac:inkMkLst>
            <pc:docMk/>
            <pc:sldMk cId="2605117570" sldId="470"/>
            <ac:inkMk id="218" creationId="{91C74193-B5E1-F3B4-D5BB-F8E39F89709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0" creationId="{D3770683-819F-E7A4-DAFD-8A7451D26CCE}"/>
          </ac:inkMkLst>
        </pc:inkChg>
        <pc:inkChg chg="add del mod">
          <ac:chgData name="Tim Cook" userId="d1c7cfb340f2c7ab" providerId="LiveId" clId="{E80455E3-0E76-434E-A6B3-21E80AFE95A7}" dt="2023-04-14T01:48:33.281" v="351"/>
          <ac:inkMkLst>
            <pc:docMk/>
            <pc:sldMk cId="2605117570" sldId="470"/>
            <ac:inkMk id="221" creationId="{BE5A6899-2246-8172-6BB8-DDBBAD14FC86}"/>
          </ac:inkMkLst>
        </pc:inkChg>
        <pc:inkChg chg="add del mod">
          <ac:chgData name="Tim Cook" userId="d1c7cfb340f2c7ab" providerId="LiveId" clId="{E80455E3-0E76-434E-A6B3-21E80AFE95A7}" dt="2023-04-14T01:48:32.843" v="350"/>
          <ac:inkMkLst>
            <pc:docMk/>
            <pc:sldMk cId="2605117570" sldId="470"/>
            <ac:inkMk id="222" creationId="{4ED192F3-516E-DA47-3E0C-4A5F139890E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4" creationId="{A2A8044A-9DE3-95F8-857C-FF764B38831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5" creationId="{D7C604F5-21BE-C902-0A08-69CC180BB60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6" creationId="{AF5F7057-4675-9005-7043-F9E0417DE2C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8" creationId="{13F05F66-1B0C-AF7F-78C0-5565CE53BE6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9" creationId="{83C70F8B-C27F-77F4-88E7-7271409EB1DA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0" creationId="{D313157B-A3A6-A10E-B4FA-BB0755D7151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2" creationId="{9E2946EC-30DE-3566-EC42-863DBD7B4DD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3" creationId="{525C0BE8-9C7E-3782-7E2E-2BAACF73D6A0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4" creationId="{5EF3F5A6-78F9-6E79-4BC8-7C1CE198BAED}"/>
          </ac:inkMkLst>
        </pc:inkChg>
        <pc:inkChg chg="add del mod">
          <ac:chgData name="Tim Cook" userId="d1c7cfb340f2c7ab" providerId="LiveId" clId="{E80455E3-0E76-434E-A6B3-21E80AFE95A7}" dt="2023-04-14T01:48:51.169" v="378"/>
          <ac:inkMkLst>
            <pc:docMk/>
            <pc:sldMk cId="2605117570" sldId="470"/>
            <ac:inkMk id="236" creationId="{7878D129-91F0-F4C7-B440-343ED1AA9D06}"/>
          </ac:inkMkLst>
        </pc:inkChg>
        <pc:inkChg chg="add del mod">
          <ac:chgData name="Tim Cook" userId="d1c7cfb340f2c7ab" providerId="LiveId" clId="{E80455E3-0E76-434E-A6B3-21E80AFE95A7}" dt="2023-04-14T01:48:51.168" v="377"/>
          <ac:inkMkLst>
            <pc:docMk/>
            <pc:sldMk cId="2605117570" sldId="470"/>
            <ac:inkMk id="237" creationId="{C1B273A6-E8FC-695A-99FF-79650FD23142}"/>
          </ac:inkMkLst>
        </pc:inkChg>
        <pc:inkChg chg="add del mod">
          <ac:chgData name="Tim Cook" userId="d1c7cfb340f2c7ab" providerId="LiveId" clId="{E80455E3-0E76-434E-A6B3-21E80AFE95A7}" dt="2023-04-14T01:48:52.160" v="379"/>
          <ac:inkMkLst>
            <pc:docMk/>
            <pc:sldMk cId="2605117570" sldId="470"/>
            <ac:inkMk id="238" creationId="{2B29BBEE-9145-2406-7080-5612D959462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0" creationId="{4F4039BF-3E18-D5D7-45EC-C31466BEA4B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1" creationId="{F69ED87D-99A3-1E84-9183-9A182B4504E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2" creationId="{9E5ECB7D-DE5B-152E-D99B-CA417089DB56}"/>
          </ac:inkMkLst>
        </pc:inkChg>
        <pc:inkChg chg="add del">
          <ac:chgData name="Tim Cook" userId="d1c7cfb340f2c7ab" providerId="LiveId" clId="{E80455E3-0E76-434E-A6B3-21E80AFE95A7}" dt="2023-04-14T01:49:14.367" v="391"/>
          <ac:inkMkLst>
            <pc:docMk/>
            <pc:sldMk cId="2605117570" sldId="470"/>
            <ac:inkMk id="244" creationId="{E7A1A461-F1BF-6A96-171F-352A22A00543}"/>
          </ac:inkMkLst>
        </pc:inkChg>
        <pc:inkChg chg="add del">
          <ac:chgData name="Tim Cook" userId="d1c7cfb340f2c7ab" providerId="LiveId" clId="{E80455E3-0E76-434E-A6B3-21E80AFE95A7}" dt="2023-04-14T01:49:14.367" v="390"/>
          <ac:inkMkLst>
            <pc:docMk/>
            <pc:sldMk cId="2605117570" sldId="470"/>
            <ac:inkMk id="245" creationId="{5ED82819-D8F4-7D94-B805-96F7981A79E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6" creationId="{5F9571C6-C977-5188-2FA5-844125320BE9}"/>
          </ac:inkMkLst>
        </pc:inkChg>
        <pc:inkChg chg="add del mod">
          <ac:chgData name="Tim Cook" userId="d1c7cfb340f2c7ab" providerId="LiveId" clId="{E80455E3-0E76-434E-A6B3-21E80AFE95A7}" dt="2023-04-14T01:49:19.587" v="399"/>
          <ac:inkMkLst>
            <pc:docMk/>
            <pc:sldMk cId="2605117570" sldId="470"/>
            <ac:inkMk id="247" creationId="{FBB38FFF-1A51-1699-C039-CE1F1C8CF0BB}"/>
          </ac:inkMkLst>
        </pc:inkChg>
        <pc:inkChg chg="add del mod">
          <ac:chgData name="Tim Cook" userId="d1c7cfb340f2c7ab" providerId="LiveId" clId="{E80455E3-0E76-434E-A6B3-21E80AFE95A7}" dt="2023-04-14T01:49:19.138" v="398"/>
          <ac:inkMkLst>
            <pc:docMk/>
            <pc:sldMk cId="2605117570" sldId="470"/>
            <ac:inkMk id="248" creationId="{ABAA3B47-6E29-E9F5-4FA5-F578F32E4891}"/>
          </ac:inkMkLst>
        </pc:inkChg>
        <pc:inkChg chg="add del mod">
          <ac:chgData name="Tim Cook" userId="d1c7cfb340f2c7ab" providerId="LiveId" clId="{E80455E3-0E76-434E-A6B3-21E80AFE95A7}" dt="2023-04-14T01:49:19.138" v="397"/>
          <ac:inkMkLst>
            <pc:docMk/>
            <pc:sldMk cId="2605117570" sldId="470"/>
            <ac:inkMk id="249" creationId="{847F4791-3BBF-CADE-B102-D310AD7D5A30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51" creationId="{E6324B16-8279-A7AD-456A-CCF7D81D48B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52" creationId="{C0D619E3-EAC5-DF15-64F7-5394160569F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53" creationId="{4EE1566C-69B9-E1FF-E3FB-11E625E9791B}"/>
          </ac:inkMkLst>
        </pc:inkChg>
      </pc:sldChg>
      <pc:sldChg chg="addSp delSp modSp mod">
        <pc:chgData name="Tim Cook" userId="d1c7cfb340f2c7ab" providerId="LiveId" clId="{E80455E3-0E76-434E-A6B3-21E80AFE95A7}" dt="2023-04-14T02:06:51.026" v="824"/>
        <pc:sldMkLst>
          <pc:docMk/>
          <pc:sldMk cId="1121062418" sldId="471"/>
        </pc:sldMkLst>
        <pc:grpChg chg="del mod">
          <ac:chgData name="Tim Cook" userId="d1c7cfb340f2c7ab" providerId="LiveId" clId="{E80455E3-0E76-434E-A6B3-21E80AFE95A7}" dt="2023-04-14T01:49:49.186" v="409"/>
          <ac:grpSpMkLst>
            <pc:docMk/>
            <pc:sldMk cId="1121062418" sldId="471"/>
            <ac:grpSpMk id="5" creationId="{186A684C-7230-58AE-AE9A-8CADE5058C0D}"/>
          </ac:grpSpMkLst>
        </pc:grpChg>
        <pc:grpChg chg="del mod">
          <ac:chgData name="Tim Cook" userId="d1c7cfb340f2c7ab" providerId="LiveId" clId="{E80455E3-0E76-434E-A6B3-21E80AFE95A7}" dt="2023-04-14T02:06:39.224" v="813"/>
          <ac:grpSpMkLst>
            <pc:docMk/>
            <pc:sldMk cId="1121062418" sldId="471"/>
            <ac:grpSpMk id="7" creationId="{775F4FBA-CAB6-AD4C-BCC7-B25A6EB26251}"/>
          </ac:grpSpMkLst>
        </pc:grpChg>
        <pc:grpChg chg="del mod">
          <ac:chgData name="Tim Cook" userId="d1c7cfb340f2c7ab" providerId="LiveId" clId="{E80455E3-0E76-434E-A6B3-21E80AFE95A7}" dt="2023-04-14T01:49:57.306" v="418"/>
          <ac:grpSpMkLst>
            <pc:docMk/>
            <pc:sldMk cId="1121062418" sldId="471"/>
            <ac:grpSpMk id="9" creationId="{C97B7832-AFE9-C241-296D-DDB39F0A9257}"/>
          </ac:grpSpMkLst>
        </pc:grpChg>
        <pc:grpChg chg="mod">
          <ac:chgData name="Tim Cook" userId="d1c7cfb340f2c7ab" providerId="LiveId" clId="{E80455E3-0E76-434E-A6B3-21E80AFE95A7}" dt="2023-04-14T01:50:08.391" v="433"/>
          <ac:grpSpMkLst>
            <pc:docMk/>
            <pc:sldMk cId="1121062418" sldId="471"/>
            <ac:grpSpMk id="13" creationId="{B2714772-456D-F536-5A47-65B1666854CC}"/>
          </ac:grpSpMkLst>
        </pc:grpChg>
        <pc:grpChg chg="mod">
          <ac:chgData name="Tim Cook" userId="d1c7cfb340f2c7ab" providerId="LiveId" clId="{E80455E3-0E76-434E-A6B3-21E80AFE95A7}" dt="2023-04-14T02:06:51.026" v="824"/>
          <ac:grpSpMkLst>
            <pc:docMk/>
            <pc:sldMk cId="1121062418" sldId="471"/>
            <ac:grpSpMk id="16" creationId="{6953A633-EDF3-B3F1-DBC4-831282C1643D}"/>
          </ac:grpSpMkLst>
        </pc:grpChg>
        <pc:grpChg chg="del mod">
          <ac:chgData name="Tim Cook" userId="d1c7cfb340f2c7ab" providerId="LiveId" clId="{E80455E3-0E76-434E-A6B3-21E80AFE95A7}" dt="2023-04-14T01:52:37.780" v="582"/>
          <ac:grpSpMkLst>
            <pc:docMk/>
            <pc:sldMk cId="1121062418" sldId="471"/>
            <ac:grpSpMk id="23" creationId="{AFED2DC4-905D-3413-5D27-D01CE959780A}"/>
          </ac:grpSpMkLst>
        </pc:grpChg>
        <pc:grpChg chg="del mod">
          <ac:chgData name="Tim Cook" userId="d1c7cfb340f2c7ab" providerId="LiveId" clId="{E80455E3-0E76-434E-A6B3-21E80AFE95A7}" dt="2023-04-14T01:50:29.680" v="474"/>
          <ac:grpSpMkLst>
            <pc:docMk/>
            <pc:sldMk cId="1121062418" sldId="471"/>
            <ac:grpSpMk id="55" creationId="{079EE7CE-4D47-0978-BD0E-DCBAD75F93A8}"/>
          </ac:grpSpMkLst>
        </pc:grpChg>
        <pc:grpChg chg="del mod">
          <ac:chgData name="Tim Cook" userId="d1c7cfb340f2c7ab" providerId="LiveId" clId="{E80455E3-0E76-434E-A6B3-21E80AFE95A7}" dt="2023-04-14T01:50:29.680" v="476"/>
          <ac:grpSpMkLst>
            <pc:docMk/>
            <pc:sldMk cId="1121062418" sldId="471"/>
            <ac:grpSpMk id="56" creationId="{A1125079-80CB-0CB1-82B9-94B81156498A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57" creationId="{51C0BE82-5E38-3E51-1220-1BB5F06E6CEA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58" creationId="{5131C94B-0C57-22AF-15B8-C30B404983FB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59" creationId="{16F14740-B3CA-595A-E86F-EE40C171B545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60" creationId="{98DF0E92-E3BE-450E-B2E1-BA89E61B66DB}"/>
          </ac:grpSpMkLst>
        </pc:grpChg>
        <pc:grpChg chg="del mod">
          <ac:chgData name="Tim Cook" userId="d1c7cfb340f2c7ab" providerId="LiveId" clId="{E80455E3-0E76-434E-A6B3-21E80AFE95A7}" dt="2023-04-14T01:50:37.354" v="489"/>
          <ac:grpSpMkLst>
            <pc:docMk/>
            <pc:sldMk cId="1121062418" sldId="471"/>
            <ac:grpSpMk id="64" creationId="{0C7FAC0B-18CD-86D6-F205-756659B42BCA}"/>
          </ac:grpSpMkLst>
        </pc:grpChg>
        <pc:grpChg chg="del mod">
          <ac:chgData name="Tim Cook" userId="d1c7cfb340f2c7ab" providerId="LiveId" clId="{E80455E3-0E76-434E-A6B3-21E80AFE95A7}" dt="2023-04-14T01:50:37.354" v="488"/>
          <ac:grpSpMkLst>
            <pc:docMk/>
            <pc:sldMk cId="1121062418" sldId="471"/>
            <ac:grpSpMk id="68" creationId="{6C63170B-7F85-371E-57CB-AF74A92B73D1}"/>
          </ac:grpSpMkLst>
        </pc:grpChg>
        <pc:grpChg chg="mod">
          <ac:chgData name="Tim Cook" userId="d1c7cfb340f2c7ab" providerId="LiveId" clId="{E80455E3-0E76-434E-A6B3-21E80AFE95A7}" dt="2023-04-14T01:50:46.049" v="504"/>
          <ac:grpSpMkLst>
            <pc:docMk/>
            <pc:sldMk cId="1121062418" sldId="471"/>
            <ac:grpSpMk id="80" creationId="{2E69DBAA-04B1-E1F6-CDA5-1AD1763DD377}"/>
          </ac:grpSpMkLst>
        </pc:grpChg>
        <pc:grpChg chg="mod">
          <ac:chgData name="Tim Cook" userId="d1c7cfb340f2c7ab" providerId="LiveId" clId="{E80455E3-0E76-434E-A6B3-21E80AFE95A7}" dt="2023-04-14T01:50:46.049" v="504"/>
          <ac:grpSpMkLst>
            <pc:docMk/>
            <pc:sldMk cId="1121062418" sldId="471"/>
            <ac:grpSpMk id="81" creationId="{14B8A400-CCBE-2EFE-A495-1DEC81B43394}"/>
          </ac:grpSpMkLst>
        </pc:grpChg>
        <pc:grpChg chg="mod">
          <ac:chgData name="Tim Cook" userId="d1c7cfb340f2c7ab" providerId="LiveId" clId="{E80455E3-0E76-434E-A6B3-21E80AFE95A7}" dt="2023-04-14T01:50:46.049" v="504"/>
          <ac:grpSpMkLst>
            <pc:docMk/>
            <pc:sldMk cId="1121062418" sldId="471"/>
            <ac:grpSpMk id="82" creationId="{EA31DB23-8BE9-6045-FABE-F57B8A308890}"/>
          </ac:grpSpMkLst>
        </pc:grpChg>
        <pc:grpChg chg="mod">
          <ac:chgData name="Tim Cook" userId="d1c7cfb340f2c7ab" providerId="LiveId" clId="{E80455E3-0E76-434E-A6B3-21E80AFE95A7}" dt="2023-04-14T01:50:49.843" v="508"/>
          <ac:grpSpMkLst>
            <pc:docMk/>
            <pc:sldMk cId="1121062418" sldId="471"/>
            <ac:grpSpMk id="86" creationId="{37D48EF0-53E0-1E5A-7A30-71BD7AF5598D}"/>
          </ac:grpSpMkLst>
        </pc:grpChg>
        <pc:grpChg chg="del mod">
          <ac:chgData name="Tim Cook" userId="d1c7cfb340f2c7ab" providerId="LiveId" clId="{E80455E3-0E76-434E-A6B3-21E80AFE95A7}" dt="2023-04-14T01:51:07.807" v="522"/>
          <ac:grpSpMkLst>
            <pc:docMk/>
            <pc:sldMk cId="1121062418" sldId="471"/>
            <ac:grpSpMk id="94" creationId="{BD1D537F-1F5E-2A85-5195-E4A7F39CEC45}"/>
          </ac:grpSpMkLst>
        </pc:grpChg>
        <pc:grpChg chg="del mod">
          <ac:chgData name="Tim Cook" userId="d1c7cfb340f2c7ab" providerId="LiveId" clId="{E80455E3-0E76-434E-A6B3-21E80AFE95A7}" dt="2023-04-14T01:51:20.542" v="527"/>
          <ac:grpSpMkLst>
            <pc:docMk/>
            <pc:sldMk cId="1121062418" sldId="471"/>
            <ac:grpSpMk id="96" creationId="{FDF494FF-B512-E549-5FFC-4BF0C76300B0}"/>
          </ac:grpSpMkLst>
        </pc:grpChg>
        <pc:grpChg chg="del mod">
          <ac:chgData name="Tim Cook" userId="d1c7cfb340f2c7ab" providerId="LiveId" clId="{E80455E3-0E76-434E-A6B3-21E80AFE95A7}" dt="2023-04-14T01:51:25.202" v="530"/>
          <ac:grpSpMkLst>
            <pc:docMk/>
            <pc:sldMk cId="1121062418" sldId="471"/>
            <ac:grpSpMk id="99" creationId="{1265B749-051C-34B6-174D-B47FD711A3A4}"/>
          </ac:grpSpMkLst>
        </pc:grpChg>
        <pc:grpChg chg="del mod">
          <ac:chgData name="Tim Cook" userId="d1c7cfb340f2c7ab" providerId="LiveId" clId="{E80455E3-0E76-434E-A6B3-21E80AFE95A7}" dt="2023-04-14T01:51:29.613" v="533"/>
          <ac:grpSpMkLst>
            <pc:docMk/>
            <pc:sldMk cId="1121062418" sldId="471"/>
            <ac:grpSpMk id="101" creationId="{BDDA828D-63D7-8952-0975-5BABCC858F2D}"/>
          </ac:grpSpMkLst>
        </pc:grpChg>
        <pc:grpChg chg="mod">
          <ac:chgData name="Tim Cook" userId="d1c7cfb340f2c7ab" providerId="LiveId" clId="{E80455E3-0E76-434E-A6B3-21E80AFE95A7}" dt="2023-04-14T02:06:39.224" v="814"/>
          <ac:grpSpMkLst>
            <pc:docMk/>
            <pc:sldMk cId="1121062418" sldId="471"/>
            <ac:grpSpMk id="103" creationId="{72711FC2-137D-E4F1-FECA-CB18A1F44B48}"/>
          </ac:grpSpMkLst>
        </pc:grpChg>
        <pc:grpChg chg="del mod">
          <ac:chgData name="Tim Cook" userId="d1c7cfb340f2c7ab" providerId="LiveId" clId="{E80455E3-0E76-434E-A6B3-21E80AFE95A7}" dt="2023-04-14T01:52:11.125" v="541"/>
          <ac:grpSpMkLst>
            <pc:docMk/>
            <pc:sldMk cId="1121062418" sldId="471"/>
            <ac:grpSpMk id="107" creationId="{EDAD62D8-B656-1807-6715-B26FB9330640}"/>
          </ac:grpSpMkLst>
        </pc:grpChg>
        <pc:grpChg chg="del mod">
          <ac:chgData name="Tim Cook" userId="d1c7cfb340f2c7ab" providerId="LiveId" clId="{E80455E3-0E76-434E-A6B3-21E80AFE95A7}" dt="2023-04-14T01:52:18.187" v="554"/>
          <ac:grpSpMkLst>
            <pc:docMk/>
            <pc:sldMk cId="1121062418" sldId="471"/>
            <ac:grpSpMk id="114" creationId="{EC5E4BF5-96B3-8AA8-1E4C-731C95307997}"/>
          </ac:grpSpMkLst>
        </pc:grpChg>
        <pc:grpChg chg="del mod">
          <ac:chgData name="Tim Cook" userId="d1c7cfb340f2c7ab" providerId="LiveId" clId="{E80455E3-0E76-434E-A6B3-21E80AFE95A7}" dt="2023-04-14T01:52:27.268" v="563"/>
          <ac:grpSpMkLst>
            <pc:docMk/>
            <pc:sldMk cId="1121062418" sldId="471"/>
            <ac:grpSpMk id="119" creationId="{7AC034E1-8644-9C4D-86F7-AA96F02FA3B8}"/>
          </ac:grpSpMkLst>
        </pc:grpChg>
        <pc:grpChg chg="del mod">
          <ac:chgData name="Tim Cook" userId="d1c7cfb340f2c7ab" providerId="LiveId" clId="{E80455E3-0E76-434E-A6B3-21E80AFE95A7}" dt="2023-04-14T01:52:33.705" v="575"/>
          <ac:grpSpMkLst>
            <pc:docMk/>
            <pc:sldMk cId="1121062418" sldId="471"/>
            <ac:grpSpMk id="128" creationId="{6DDDC01B-8FFF-8A23-25CE-90416C6F7258}"/>
          </ac:grpSpMkLst>
        </pc:grpChg>
        <pc:grpChg chg="mod">
          <ac:chgData name="Tim Cook" userId="d1c7cfb340f2c7ab" providerId="LiveId" clId="{E80455E3-0E76-434E-A6B3-21E80AFE95A7}" dt="2023-04-14T01:52:33.705" v="575"/>
          <ac:grpSpMkLst>
            <pc:docMk/>
            <pc:sldMk cId="1121062418" sldId="471"/>
            <ac:grpSpMk id="130" creationId="{65D9055B-CE13-84F6-631B-7995A75190E6}"/>
          </ac:grpSpMkLst>
        </pc:grpChg>
        <pc:grpChg chg="del mod">
          <ac:chgData name="Tim Cook" userId="d1c7cfb340f2c7ab" providerId="LiveId" clId="{E80455E3-0E76-434E-A6B3-21E80AFE95A7}" dt="2023-04-14T01:52:45.167" v="595"/>
          <ac:grpSpMkLst>
            <pc:docMk/>
            <pc:sldMk cId="1121062418" sldId="471"/>
            <ac:grpSpMk id="137" creationId="{18BE0334-DCF3-32A1-F362-5779F2BF8D06}"/>
          </ac:grpSpMkLst>
        </pc:grpChg>
        <pc:grpChg chg="mod">
          <ac:chgData name="Tim Cook" userId="d1c7cfb340f2c7ab" providerId="LiveId" clId="{E80455E3-0E76-434E-A6B3-21E80AFE95A7}" dt="2023-04-14T01:52:53.361" v="608"/>
          <ac:grpSpMkLst>
            <pc:docMk/>
            <pc:sldMk cId="1121062418" sldId="471"/>
            <ac:grpSpMk id="148" creationId="{2C921C67-B6B6-7AE7-29AE-74B1130647A6}"/>
          </ac:grpSpMkLst>
        </pc:grpChg>
        <pc:inkChg chg="add del mod">
          <ac:chgData name="Tim Cook" userId="d1c7cfb340f2c7ab" providerId="LiveId" clId="{E80455E3-0E76-434E-A6B3-21E80AFE95A7}" dt="2023-04-14T01:49:49.186" v="410"/>
          <ac:inkMkLst>
            <pc:docMk/>
            <pc:sldMk cId="1121062418" sldId="471"/>
            <ac:inkMk id="3" creationId="{16336FE9-16EC-C928-A5EA-57244DB7DAF9}"/>
          </ac:inkMkLst>
        </pc:inkChg>
        <pc:inkChg chg="add del mod">
          <ac:chgData name="Tim Cook" userId="d1c7cfb340f2c7ab" providerId="LiveId" clId="{E80455E3-0E76-434E-A6B3-21E80AFE95A7}" dt="2023-04-14T02:06:39.224" v="815"/>
          <ac:inkMkLst>
            <pc:docMk/>
            <pc:sldMk cId="1121062418" sldId="471"/>
            <ac:inkMk id="3" creationId="{69349F66-2F50-DAE9-7E10-0FBFB8409F2F}"/>
          </ac:inkMkLst>
        </pc:inkChg>
        <pc:inkChg chg="add del mod">
          <ac:chgData name="Tim Cook" userId="d1c7cfb340f2c7ab" providerId="LiveId" clId="{E80455E3-0E76-434E-A6B3-21E80AFE95A7}" dt="2023-04-14T02:06:39.224" v="812"/>
          <ac:inkMkLst>
            <pc:docMk/>
            <pc:sldMk cId="1121062418" sldId="471"/>
            <ac:inkMk id="4" creationId="{1AD53188-50ED-6048-6FD6-CDF2C78C90F8}"/>
          </ac:inkMkLst>
        </pc:inkChg>
        <pc:inkChg chg="add del mod">
          <ac:chgData name="Tim Cook" userId="d1c7cfb340f2c7ab" providerId="LiveId" clId="{E80455E3-0E76-434E-A6B3-21E80AFE95A7}" dt="2023-04-14T01:49:49.186" v="409"/>
          <ac:inkMkLst>
            <pc:docMk/>
            <pc:sldMk cId="1121062418" sldId="471"/>
            <ac:inkMk id="4" creationId="{B82CB7C1-9D18-9725-F3CE-8057ECC6A95E}"/>
          </ac:inkMkLst>
        </pc:inkChg>
        <pc:inkChg chg="add del mod">
          <ac:chgData name="Tim Cook" userId="d1c7cfb340f2c7ab" providerId="LiveId" clId="{E80455E3-0E76-434E-A6B3-21E80AFE95A7}" dt="2023-04-14T02:06:39.224" v="813"/>
          <ac:inkMkLst>
            <pc:docMk/>
            <pc:sldMk cId="1121062418" sldId="471"/>
            <ac:inkMk id="5" creationId="{5B1D62E2-68B9-7385-647A-DF388EB5183A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6" creationId="{81395A72-1169-6723-A627-639B03AE6E3B}"/>
          </ac:inkMkLst>
        </pc:inkChg>
        <pc:inkChg chg="add del mod">
          <ac:chgData name="Tim Cook" userId="d1c7cfb340f2c7ab" providerId="LiveId" clId="{E80455E3-0E76-434E-A6B3-21E80AFE95A7}" dt="2023-04-14T01:50:08.391" v="433"/>
          <ac:inkMkLst>
            <pc:docMk/>
            <pc:sldMk cId="1121062418" sldId="471"/>
            <ac:inkMk id="7" creationId="{EFF2C34B-FB3E-C7B6-A4A4-F4CB72E0996C}"/>
          </ac:inkMkLst>
        </pc:inkChg>
        <pc:inkChg chg="add del">
          <ac:chgData name="Tim Cook" userId="d1c7cfb340f2c7ab" providerId="LiveId" clId="{E80455E3-0E76-434E-A6B3-21E80AFE95A7}" dt="2023-04-14T02:06:42.468" v="817"/>
          <ac:inkMkLst>
            <pc:docMk/>
            <pc:sldMk cId="1121062418" sldId="471"/>
            <ac:inkMk id="8" creationId="{39AD31F3-7937-148F-43A7-5E3B0AA39ECA}"/>
          </ac:inkMkLst>
        </pc:inkChg>
        <pc:inkChg chg="add del mod">
          <ac:chgData name="Tim Cook" userId="d1c7cfb340f2c7ab" providerId="LiveId" clId="{E80455E3-0E76-434E-A6B3-21E80AFE95A7}" dt="2023-04-14T01:50:08.376" v="430"/>
          <ac:inkMkLst>
            <pc:docMk/>
            <pc:sldMk cId="1121062418" sldId="471"/>
            <ac:inkMk id="8" creationId="{BBF8395A-8B16-536D-27CA-3E1178793411}"/>
          </ac:inkMkLst>
        </pc:inkChg>
        <pc:inkChg chg="add del">
          <ac:chgData name="Tim Cook" userId="d1c7cfb340f2c7ab" providerId="LiveId" clId="{E80455E3-0E76-434E-A6B3-21E80AFE95A7}" dt="2023-04-14T02:06:45.386" v="819"/>
          <ac:inkMkLst>
            <pc:docMk/>
            <pc:sldMk cId="1121062418" sldId="471"/>
            <ac:inkMk id="9" creationId="{0DEE87F5-86CD-07B0-B184-C420F9D21AF9}"/>
          </ac:inkMkLst>
        </pc:inkChg>
        <pc:inkChg chg="add del mod">
          <ac:chgData name="Tim Cook" userId="d1c7cfb340f2c7ab" providerId="LiveId" clId="{E80455E3-0E76-434E-A6B3-21E80AFE95A7}" dt="2023-04-14T01:50:08.391" v="432"/>
          <ac:inkMkLst>
            <pc:docMk/>
            <pc:sldMk cId="1121062418" sldId="471"/>
            <ac:inkMk id="10" creationId="{C5FC9324-85DB-8292-CAEB-86C550D0B303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0" creationId="{EC8B3F23-2BB5-612E-C2A4-6E5FB185484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11" creationId="{0AC4F86E-4DC7-F0C7-5F8C-5666EE0D6156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2" creationId="{16A886E7-DFB7-8B7E-0E8F-9EB22F04657A}"/>
          </ac:inkMkLst>
        </pc:inkChg>
        <pc:inkChg chg="add del mod">
          <ac:chgData name="Tim Cook" userId="d1c7cfb340f2c7ab" providerId="LiveId" clId="{E80455E3-0E76-434E-A6B3-21E80AFE95A7}" dt="2023-04-14T01:49:57.982" v="419"/>
          <ac:inkMkLst>
            <pc:docMk/>
            <pc:sldMk cId="1121062418" sldId="471"/>
            <ac:inkMk id="12" creationId="{EB8130D1-B589-0FB1-5731-78588D4F85C1}"/>
          </ac:inkMkLst>
        </pc:inkChg>
        <pc:inkChg chg="add del">
          <ac:chgData name="Tim Cook" userId="d1c7cfb340f2c7ab" providerId="LiveId" clId="{E80455E3-0E76-434E-A6B3-21E80AFE95A7}" dt="2023-04-14T01:50:08.391" v="431"/>
          <ac:inkMkLst>
            <pc:docMk/>
            <pc:sldMk cId="1121062418" sldId="471"/>
            <ac:inkMk id="14" creationId="{09FF9EA6-2CF1-7296-F189-2B7F6D1A5058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4" creationId="{E30DCC98-83A4-A33D-E90D-5856F30AAD4E}"/>
          </ac:inkMkLst>
        </pc:inkChg>
        <pc:inkChg chg="add del mod">
          <ac:chgData name="Tim Cook" userId="d1c7cfb340f2c7ab" providerId="LiveId" clId="{E80455E3-0E76-434E-A6B3-21E80AFE95A7}" dt="2023-04-14T01:52:37.780" v="579"/>
          <ac:inkMkLst>
            <pc:docMk/>
            <pc:sldMk cId="1121062418" sldId="471"/>
            <ac:inkMk id="15" creationId="{4C595F27-8B7C-9727-12F3-2EACE6FCE099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5" creationId="{8F6706F8-AD14-99E2-E7A0-CD3F46367382}"/>
          </ac:inkMkLst>
        </pc:inkChg>
        <pc:inkChg chg="add del mod">
          <ac:chgData name="Tim Cook" userId="d1c7cfb340f2c7ab" providerId="LiveId" clId="{E80455E3-0E76-434E-A6B3-21E80AFE95A7}" dt="2023-04-14T01:52:37.780" v="582"/>
          <ac:inkMkLst>
            <pc:docMk/>
            <pc:sldMk cId="1121062418" sldId="471"/>
            <ac:inkMk id="16" creationId="{6FA385FB-E489-1D04-1EEB-BF8D1FF2EB6F}"/>
          </ac:inkMkLst>
        </pc:inkChg>
        <pc:inkChg chg="add del mod">
          <ac:chgData name="Tim Cook" userId="d1c7cfb340f2c7ab" providerId="LiveId" clId="{E80455E3-0E76-434E-A6B3-21E80AFE95A7}" dt="2023-04-14T01:52:37.780" v="580"/>
          <ac:inkMkLst>
            <pc:docMk/>
            <pc:sldMk cId="1121062418" sldId="471"/>
            <ac:inkMk id="17" creationId="{3F671DD0-9A43-D02D-DA90-E7F68DCB1E5B}"/>
          </ac:inkMkLst>
        </pc:inkChg>
        <pc:inkChg chg="add del mod">
          <ac:chgData name="Tim Cook" userId="d1c7cfb340f2c7ab" providerId="LiveId" clId="{E80455E3-0E76-434E-A6B3-21E80AFE95A7}" dt="2023-04-14T01:52:37.765" v="576"/>
          <ac:inkMkLst>
            <pc:docMk/>
            <pc:sldMk cId="1121062418" sldId="471"/>
            <ac:inkMk id="18" creationId="{F2E87F6A-174F-D877-48A4-49454D18A431}"/>
          </ac:inkMkLst>
        </pc:inkChg>
        <pc:inkChg chg="add del mod">
          <ac:chgData name="Tim Cook" userId="d1c7cfb340f2c7ab" providerId="LiveId" clId="{E80455E3-0E76-434E-A6B3-21E80AFE95A7}" dt="2023-04-14T01:52:37.780" v="581"/>
          <ac:inkMkLst>
            <pc:docMk/>
            <pc:sldMk cId="1121062418" sldId="471"/>
            <ac:inkMk id="19" creationId="{FD7699F3-8696-B6AD-3120-5BC757C5A079}"/>
          </ac:inkMkLst>
        </pc:inkChg>
        <pc:inkChg chg="add del mod">
          <ac:chgData name="Tim Cook" userId="d1c7cfb340f2c7ab" providerId="LiveId" clId="{E80455E3-0E76-434E-A6B3-21E80AFE95A7}" dt="2023-04-14T01:52:37.780" v="583"/>
          <ac:inkMkLst>
            <pc:docMk/>
            <pc:sldMk cId="1121062418" sldId="471"/>
            <ac:inkMk id="20" creationId="{0C816EA1-04E9-4A2B-B7AD-5A58BAD331A4}"/>
          </ac:inkMkLst>
        </pc:inkChg>
        <pc:inkChg chg="add del mod">
          <ac:chgData name="Tim Cook" userId="d1c7cfb340f2c7ab" providerId="LiveId" clId="{E80455E3-0E76-434E-A6B3-21E80AFE95A7}" dt="2023-04-14T01:52:37.780" v="578"/>
          <ac:inkMkLst>
            <pc:docMk/>
            <pc:sldMk cId="1121062418" sldId="471"/>
            <ac:inkMk id="21" creationId="{3493048D-7B4C-3D9C-BDE4-26ED05082CFD}"/>
          </ac:inkMkLst>
        </pc:inkChg>
        <pc:inkChg chg="add del mod">
          <ac:chgData name="Tim Cook" userId="d1c7cfb340f2c7ab" providerId="LiveId" clId="{E80455E3-0E76-434E-A6B3-21E80AFE95A7}" dt="2023-04-14T01:52:37.780" v="577"/>
          <ac:inkMkLst>
            <pc:docMk/>
            <pc:sldMk cId="1121062418" sldId="471"/>
            <ac:inkMk id="22" creationId="{EAD94B7E-E2F1-B592-56DD-96193A417A09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4" creationId="{244D411F-BD91-9596-02A0-9B8CDBADD846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5" creationId="{BF995E31-3581-7DAF-9C10-6FCBC7C9D83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6" creationId="{0A3B8847-AE0D-E832-D16D-D9A0B4E4276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7" creationId="{F1FF4DB7-CDA9-E9E5-E36F-F7A30F1A78B3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8" creationId="{F246B12C-8E59-7F83-F608-3EEFE8D6F868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9" creationId="{50E04A12-91D4-38D2-9024-AA5FAA14BB53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0" creationId="{F5050B67-1D8C-4EF9-CA47-8571BFDF2F4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1" creationId="{274F4D84-ED23-213D-775A-92A326C35382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2" creationId="{E158DDA3-A393-4E06-7B1B-8D0A031A174F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3" creationId="{12A2600F-718F-0A5D-7FA4-ECD90F0C461C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4" creationId="{E506ED4A-F227-7847-9485-343CF8747B45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5" creationId="{C1844B2D-E923-9E56-C00A-19F7D76E8F1E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6" creationId="{548EB312-89D7-EC10-B529-AA6B456B49E9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7" creationId="{9FBBB0AD-7FE5-0EC3-EAEF-4A15E461BE5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8" creationId="{9205080A-7A66-2500-9B1D-B2A538D22FD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9" creationId="{789F0D5E-F856-F498-9A39-25FD6AE1F96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40" creationId="{222A0F93-6E89-B4B0-C447-B9CF943598B2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41" creationId="{DD4BC037-F7E8-E410-232E-46623BAE01C6}"/>
          </ac:inkMkLst>
        </pc:inkChg>
        <pc:inkChg chg="add del mod">
          <ac:chgData name="Tim Cook" userId="d1c7cfb340f2c7ab" providerId="LiveId" clId="{E80455E3-0E76-434E-A6B3-21E80AFE95A7}" dt="2023-04-14T01:50:29.680" v="476"/>
          <ac:inkMkLst>
            <pc:docMk/>
            <pc:sldMk cId="1121062418" sldId="471"/>
            <ac:inkMk id="42" creationId="{E728C22E-F30A-8F2F-5692-C24FB3E02C83}"/>
          </ac:inkMkLst>
        </pc:inkChg>
        <pc:inkChg chg="add del mod">
          <ac:chgData name="Tim Cook" userId="d1c7cfb340f2c7ab" providerId="LiveId" clId="{E80455E3-0E76-434E-A6B3-21E80AFE95A7}" dt="2023-04-14T01:50:29.680" v="473"/>
          <ac:inkMkLst>
            <pc:docMk/>
            <pc:sldMk cId="1121062418" sldId="471"/>
            <ac:inkMk id="43" creationId="{D9311E6B-0109-F59A-CB2D-8ACF320319E2}"/>
          </ac:inkMkLst>
        </pc:inkChg>
        <pc:inkChg chg="add del mod">
          <ac:chgData name="Tim Cook" userId="d1c7cfb340f2c7ab" providerId="LiveId" clId="{E80455E3-0E76-434E-A6B3-21E80AFE95A7}" dt="2023-04-14T01:50:29.680" v="475"/>
          <ac:inkMkLst>
            <pc:docMk/>
            <pc:sldMk cId="1121062418" sldId="471"/>
            <ac:inkMk id="44" creationId="{E466EF0E-43D9-8927-8D1E-F62C0403D550}"/>
          </ac:inkMkLst>
        </pc:inkChg>
        <pc:inkChg chg="add del mod">
          <ac:chgData name="Tim Cook" userId="d1c7cfb340f2c7ab" providerId="LiveId" clId="{E80455E3-0E76-434E-A6B3-21E80AFE95A7}" dt="2023-04-14T01:50:37.354" v="486"/>
          <ac:inkMkLst>
            <pc:docMk/>
            <pc:sldMk cId="1121062418" sldId="471"/>
            <ac:inkMk id="45" creationId="{6850B525-3F45-C02D-4A36-E2769E29D4E9}"/>
          </ac:inkMkLst>
        </pc:inkChg>
        <pc:inkChg chg="add del mod">
          <ac:chgData name="Tim Cook" userId="d1c7cfb340f2c7ab" providerId="LiveId" clId="{E80455E3-0E76-434E-A6B3-21E80AFE95A7}" dt="2023-04-14T01:50:29.680" v="474"/>
          <ac:inkMkLst>
            <pc:docMk/>
            <pc:sldMk cId="1121062418" sldId="471"/>
            <ac:inkMk id="46" creationId="{B61FBABC-C5A4-942F-7084-437AC88D6E8D}"/>
          </ac:inkMkLst>
        </pc:inkChg>
        <pc:inkChg chg="add del mod">
          <ac:chgData name="Tim Cook" userId="d1c7cfb340f2c7ab" providerId="LiveId" clId="{E80455E3-0E76-434E-A6B3-21E80AFE95A7}" dt="2023-04-14T01:50:29.680" v="471"/>
          <ac:inkMkLst>
            <pc:docMk/>
            <pc:sldMk cId="1121062418" sldId="471"/>
            <ac:inkMk id="47" creationId="{6AE2C184-9C1E-9DE6-08BC-271CE8181435}"/>
          </ac:inkMkLst>
        </pc:inkChg>
        <pc:inkChg chg="add del mod">
          <ac:chgData name="Tim Cook" userId="d1c7cfb340f2c7ab" providerId="LiveId" clId="{E80455E3-0E76-434E-A6B3-21E80AFE95A7}" dt="2023-04-14T01:50:29.680" v="472"/>
          <ac:inkMkLst>
            <pc:docMk/>
            <pc:sldMk cId="1121062418" sldId="471"/>
            <ac:inkMk id="48" creationId="{12F872A4-D846-37DD-40FC-88BB0EBC4248}"/>
          </ac:inkMkLst>
        </pc:inkChg>
        <pc:inkChg chg="add del mod">
          <ac:chgData name="Tim Cook" userId="d1c7cfb340f2c7ab" providerId="LiveId" clId="{E80455E3-0E76-434E-A6B3-21E80AFE95A7}" dt="2023-04-14T01:50:37.354" v="490"/>
          <ac:inkMkLst>
            <pc:docMk/>
            <pc:sldMk cId="1121062418" sldId="471"/>
            <ac:inkMk id="49" creationId="{1ED7729F-6BF5-CD27-0D12-888C026D5DCB}"/>
          </ac:inkMkLst>
        </pc:inkChg>
        <pc:inkChg chg="add del">
          <ac:chgData name="Tim Cook" userId="d1c7cfb340f2c7ab" providerId="LiveId" clId="{E80455E3-0E76-434E-A6B3-21E80AFE95A7}" dt="2023-04-14T01:50:27.339" v="465"/>
          <ac:inkMkLst>
            <pc:docMk/>
            <pc:sldMk cId="1121062418" sldId="471"/>
            <ac:inkMk id="50" creationId="{FFE56237-AE62-23E4-BE36-A5240505055F}"/>
          </ac:inkMkLst>
        </pc:inkChg>
        <pc:inkChg chg="add del">
          <ac:chgData name="Tim Cook" userId="d1c7cfb340f2c7ab" providerId="LiveId" clId="{E80455E3-0E76-434E-A6B3-21E80AFE95A7}" dt="2023-04-14T01:50:27.339" v="466"/>
          <ac:inkMkLst>
            <pc:docMk/>
            <pc:sldMk cId="1121062418" sldId="471"/>
            <ac:inkMk id="51" creationId="{4681A2A7-D104-F626-AFBF-748B13A8129E}"/>
          </ac:inkMkLst>
        </pc:inkChg>
        <pc:inkChg chg="add del">
          <ac:chgData name="Tim Cook" userId="d1c7cfb340f2c7ab" providerId="LiveId" clId="{E80455E3-0E76-434E-A6B3-21E80AFE95A7}" dt="2023-04-14T01:50:27.339" v="469"/>
          <ac:inkMkLst>
            <pc:docMk/>
            <pc:sldMk cId="1121062418" sldId="471"/>
            <ac:inkMk id="52" creationId="{DA99EE27-63D0-3ADB-90D8-D6E127B36E35}"/>
          </ac:inkMkLst>
        </pc:inkChg>
        <pc:inkChg chg="add del">
          <ac:chgData name="Tim Cook" userId="d1c7cfb340f2c7ab" providerId="LiveId" clId="{E80455E3-0E76-434E-A6B3-21E80AFE95A7}" dt="2023-04-14T01:50:27.339" v="468"/>
          <ac:inkMkLst>
            <pc:docMk/>
            <pc:sldMk cId="1121062418" sldId="471"/>
            <ac:inkMk id="53" creationId="{1D0774A5-8A23-8819-D533-02AB998D48FB}"/>
          </ac:inkMkLst>
        </pc:inkChg>
        <pc:inkChg chg="add del">
          <ac:chgData name="Tim Cook" userId="d1c7cfb340f2c7ab" providerId="LiveId" clId="{E80455E3-0E76-434E-A6B3-21E80AFE95A7}" dt="2023-04-14T01:50:27.339" v="467"/>
          <ac:inkMkLst>
            <pc:docMk/>
            <pc:sldMk cId="1121062418" sldId="471"/>
            <ac:inkMk id="54" creationId="{F84FBEEE-FC93-54F0-213F-5A4622D4E9F1}"/>
          </ac:inkMkLst>
        </pc:inkChg>
        <pc:inkChg chg="add del mod">
          <ac:chgData name="Tim Cook" userId="d1c7cfb340f2c7ab" providerId="LiveId" clId="{E80455E3-0E76-434E-A6B3-21E80AFE95A7}" dt="2023-04-14T01:50:37.354" v="489"/>
          <ac:inkMkLst>
            <pc:docMk/>
            <pc:sldMk cId="1121062418" sldId="471"/>
            <ac:inkMk id="61" creationId="{226A3077-695F-4EE8-D5D4-F2A40BEC805B}"/>
          </ac:inkMkLst>
        </pc:inkChg>
        <pc:inkChg chg="add del mod">
          <ac:chgData name="Tim Cook" userId="d1c7cfb340f2c7ab" providerId="LiveId" clId="{E80455E3-0E76-434E-A6B3-21E80AFE95A7}" dt="2023-04-14T01:50:37.354" v="487"/>
          <ac:inkMkLst>
            <pc:docMk/>
            <pc:sldMk cId="1121062418" sldId="471"/>
            <ac:inkMk id="62" creationId="{48AE88CF-9C4E-E2C2-21F0-2AED16784EC4}"/>
          </ac:inkMkLst>
        </pc:inkChg>
        <pc:inkChg chg="add del mod">
          <ac:chgData name="Tim Cook" userId="d1c7cfb340f2c7ab" providerId="LiveId" clId="{E80455E3-0E76-434E-A6B3-21E80AFE95A7}" dt="2023-04-14T01:50:38.592" v="492"/>
          <ac:inkMkLst>
            <pc:docMk/>
            <pc:sldMk cId="1121062418" sldId="471"/>
            <ac:inkMk id="63" creationId="{14A9BC37-30A1-D363-E506-7AA6CDEE8FCE}"/>
          </ac:inkMkLst>
        </pc:inkChg>
        <pc:inkChg chg="add del mod">
          <ac:chgData name="Tim Cook" userId="d1c7cfb340f2c7ab" providerId="LiveId" clId="{E80455E3-0E76-434E-A6B3-21E80AFE95A7}" dt="2023-04-14T01:50:37.354" v="491"/>
          <ac:inkMkLst>
            <pc:docMk/>
            <pc:sldMk cId="1121062418" sldId="471"/>
            <ac:inkMk id="65" creationId="{490B3C76-D114-432C-2527-006CB8437D33}"/>
          </ac:inkMkLst>
        </pc:inkChg>
        <pc:inkChg chg="add del mod">
          <ac:chgData name="Tim Cook" userId="d1c7cfb340f2c7ab" providerId="LiveId" clId="{E80455E3-0E76-434E-A6B3-21E80AFE95A7}" dt="2023-04-14T01:50:37.354" v="488"/>
          <ac:inkMkLst>
            <pc:docMk/>
            <pc:sldMk cId="1121062418" sldId="471"/>
            <ac:inkMk id="66" creationId="{6E58A920-CC9C-E89F-49F9-BDF4BC6A2B7C}"/>
          </ac:inkMkLst>
        </pc:inkChg>
        <pc:inkChg chg="add del mod">
          <ac:chgData name="Tim Cook" userId="d1c7cfb340f2c7ab" providerId="LiveId" clId="{E80455E3-0E76-434E-A6B3-21E80AFE95A7}" dt="2023-04-14T01:50:37.354" v="485"/>
          <ac:inkMkLst>
            <pc:docMk/>
            <pc:sldMk cId="1121062418" sldId="471"/>
            <ac:inkMk id="67" creationId="{E12D3FF9-43D5-D818-3111-FABB031C25FB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69" creationId="{5E87147E-C2EF-07D3-D346-74059E818BC1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0" creationId="{3CF0C64B-7AD9-1761-AFE4-503EB90D95D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1" creationId="{8A6986D9-5A9B-074C-0321-9C9945F3902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2" creationId="{7F89BDED-17CF-76FE-5751-F3CCA1C55157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3" creationId="{23A1138F-843E-3FAB-BC4A-EB6E0754EA5B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4" creationId="{092B0933-4AEE-45BE-91C8-D2D9C0CEE48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5" creationId="{72496049-5293-196C-B4CA-7C99E2B34DFE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6" creationId="{9491B65E-C72C-630A-0191-BA36A43A4FA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7" creationId="{5AE2FA25-CD20-3A20-EDC8-EC1ED28357A8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8" creationId="{034271F9-FB61-E3DE-77EA-A8016E6804BB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9" creationId="{E85A41BA-F431-1B8D-871C-520633826D8C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83" creationId="{FB452762-4D33-9022-AC0B-BCFBF7B266C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84" creationId="{855FDB42-126C-3687-C392-BA135F6D63F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85" creationId="{807FCD77-07D6-E871-38C6-B977E2612229}"/>
          </ac:inkMkLst>
        </pc:inkChg>
        <pc:inkChg chg="add del">
          <ac:chgData name="Tim Cook" userId="d1c7cfb340f2c7ab" providerId="LiveId" clId="{E80455E3-0E76-434E-A6B3-21E80AFE95A7}" dt="2023-04-14T01:51:11.769" v="523"/>
          <ac:inkMkLst>
            <pc:docMk/>
            <pc:sldMk cId="1121062418" sldId="471"/>
            <ac:inkMk id="87" creationId="{EEA8A47C-C299-2161-E2E0-4D30D1D071F4}"/>
          </ac:inkMkLst>
        </pc:inkChg>
        <pc:inkChg chg="add del">
          <ac:chgData name="Tim Cook" userId="d1c7cfb340f2c7ab" providerId="LiveId" clId="{E80455E3-0E76-434E-A6B3-21E80AFE95A7}" dt="2023-04-14T01:51:00.949" v="513"/>
          <ac:inkMkLst>
            <pc:docMk/>
            <pc:sldMk cId="1121062418" sldId="471"/>
            <ac:inkMk id="88" creationId="{ABA7E8E4-1FD1-1628-92B1-8DDCFFC91595}"/>
          </ac:inkMkLst>
        </pc:inkChg>
        <pc:inkChg chg="add del">
          <ac:chgData name="Tim Cook" userId="d1c7cfb340f2c7ab" providerId="LiveId" clId="{E80455E3-0E76-434E-A6B3-21E80AFE95A7}" dt="2023-04-14T01:51:00.949" v="514"/>
          <ac:inkMkLst>
            <pc:docMk/>
            <pc:sldMk cId="1121062418" sldId="471"/>
            <ac:inkMk id="89" creationId="{B662D0F4-6E82-9F28-6854-B296225BB353}"/>
          </ac:inkMkLst>
        </pc:inkChg>
        <pc:inkChg chg="add del">
          <ac:chgData name="Tim Cook" userId="d1c7cfb340f2c7ab" providerId="LiveId" clId="{E80455E3-0E76-434E-A6B3-21E80AFE95A7}" dt="2023-04-14T01:51:00.949" v="515"/>
          <ac:inkMkLst>
            <pc:docMk/>
            <pc:sldMk cId="1121062418" sldId="471"/>
            <ac:inkMk id="90" creationId="{3FFDF2B4-4515-DEEB-678E-2CF1A588378C}"/>
          </ac:inkMkLst>
        </pc:inkChg>
        <pc:inkChg chg="add mod">
          <ac:chgData name="Tim Cook" userId="d1c7cfb340f2c7ab" providerId="LiveId" clId="{E80455E3-0E76-434E-A6B3-21E80AFE95A7}" dt="2023-04-14T02:06:39.224" v="814"/>
          <ac:inkMkLst>
            <pc:docMk/>
            <pc:sldMk cId="1121062418" sldId="471"/>
            <ac:inkMk id="91" creationId="{D345B722-2CFE-7DCD-591D-C4541BB4F9C5}"/>
          </ac:inkMkLst>
        </pc:inkChg>
        <pc:inkChg chg="add mod">
          <ac:chgData name="Tim Cook" userId="d1c7cfb340f2c7ab" providerId="LiveId" clId="{E80455E3-0E76-434E-A6B3-21E80AFE95A7}" dt="2023-04-14T02:06:39.224" v="814"/>
          <ac:inkMkLst>
            <pc:docMk/>
            <pc:sldMk cId="1121062418" sldId="471"/>
            <ac:inkMk id="92" creationId="{505BA630-FC01-FB44-91F2-197E5A9CB2A1}"/>
          </ac:inkMkLst>
        </pc:inkChg>
        <pc:inkChg chg="add del mod">
          <ac:chgData name="Tim Cook" userId="d1c7cfb340f2c7ab" providerId="LiveId" clId="{E80455E3-0E76-434E-A6B3-21E80AFE95A7}" dt="2023-04-14T01:51:05.430" v="520"/>
          <ac:inkMkLst>
            <pc:docMk/>
            <pc:sldMk cId="1121062418" sldId="471"/>
            <ac:inkMk id="93" creationId="{02A9ECE3-115A-941A-D98A-4BE7741612A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95" creationId="{D2A97CBA-9C2E-F3AE-E84A-F405435BC955}"/>
          </ac:inkMkLst>
        </pc:inkChg>
        <pc:inkChg chg="add del">
          <ac:chgData name="Tim Cook" userId="d1c7cfb340f2c7ab" providerId="LiveId" clId="{E80455E3-0E76-434E-A6B3-21E80AFE95A7}" dt="2023-04-14T01:51:15.921" v="525"/>
          <ac:inkMkLst>
            <pc:docMk/>
            <pc:sldMk cId="1121062418" sldId="471"/>
            <ac:inkMk id="97" creationId="{EC04262C-A269-1484-7C56-2CF388D3FAD8}"/>
          </ac:inkMkLst>
        </pc:inkChg>
        <pc:inkChg chg="add del mod">
          <ac:chgData name="Tim Cook" userId="d1c7cfb340f2c7ab" providerId="LiveId" clId="{E80455E3-0E76-434E-A6B3-21E80AFE95A7}" dt="2023-04-14T01:51:22.311" v="528"/>
          <ac:inkMkLst>
            <pc:docMk/>
            <pc:sldMk cId="1121062418" sldId="471"/>
            <ac:inkMk id="98" creationId="{B4BF9318-AA51-6C2A-F964-D8AF28FE6B6D}"/>
          </ac:inkMkLst>
        </pc:inkChg>
        <pc:inkChg chg="add del mod">
          <ac:chgData name="Tim Cook" userId="d1c7cfb340f2c7ab" providerId="LiveId" clId="{E80455E3-0E76-434E-A6B3-21E80AFE95A7}" dt="2023-04-14T01:51:26.456" v="531"/>
          <ac:inkMkLst>
            <pc:docMk/>
            <pc:sldMk cId="1121062418" sldId="471"/>
            <ac:inkMk id="100" creationId="{AC7D7B50-4994-0094-C351-AE304F39FAE1}"/>
          </ac:inkMkLst>
        </pc:inkChg>
        <pc:inkChg chg="add del mod">
          <ac:chgData name="Tim Cook" userId="d1c7cfb340f2c7ab" providerId="LiveId" clId="{E80455E3-0E76-434E-A6B3-21E80AFE95A7}" dt="2023-04-14T02:06:39.224" v="814"/>
          <ac:inkMkLst>
            <pc:docMk/>
            <pc:sldMk cId="1121062418" sldId="471"/>
            <ac:inkMk id="102" creationId="{E43BD707-E914-EC64-1BE3-DE18FD6E3C7C}"/>
          </ac:inkMkLst>
        </pc:inkChg>
        <pc:inkChg chg="add del">
          <ac:chgData name="Tim Cook" userId="d1c7cfb340f2c7ab" providerId="LiveId" clId="{E80455E3-0E76-434E-A6B3-21E80AFE95A7}" dt="2023-04-14T01:52:07.778" v="537"/>
          <ac:inkMkLst>
            <pc:docMk/>
            <pc:sldMk cId="1121062418" sldId="471"/>
            <ac:inkMk id="104" creationId="{B11122A7-0EA4-33E6-C4BE-20D1107A5030}"/>
          </ac:inkMkLst>
        </pc:inkChg>
        <pc:inkChg chg="add del mod">
          <ac:chgData name="Tim Cook" userId="d1c7cfb340f2c7ab" providerId="LiveId" clId="{E80455E3-0E76-434E-A6B3-21E80AFE95A7}" dt="2023-04-14T01:52:11.125" v="541"/>
          <ac:inkMkLst>
            <pc:docMk/>
            <pc:sldMk cId="1121062418" sldId="471"/>
            <ac:inkMk id="105" creationId="{C29E33ED-D348-82AC-6CEC-12D8C2D0F3CC}"/>
          </ac:inkMkLst>
        </pc:inkChg>
        <pc:inkChg chg="add del mod">
          <ac:chgData name="Tim Cook" userId="d1c7cfb340f2c7ab" providerId="LiveId" clId="{E80455E3-0E76-434E-A6B3-21E80AFE95A7}" dt="2023-04-14T01:52:11.531" v="542"/>
          <ac:inkMkLst>
            <pc:docMk/>
            <pc:sldMk cId="1121062418" sldId="471"/>
            <ac:inkMk id="106" creationId="{154C49D7-7484-4118-D439-36996BCFD0ED}"/>
          </ac:inkMkLst>
        </pc:inkChg>
        <pc:inkChg chg="add del mod">
          <ac:chgData name="Tim Cook" userId="d1c7cfb340f2c7ab" providerId="LiveId" clId="{E80455E3-0E76-434E-A6B3-21E80AFE95A7}" dt="2023-04-14T01:52:18.187" v="555"/>
          <ac:inkMkLst>
            <pc:docMk/>
            <pc:sldMk cId="1121062418" sldId="471"/>
            <ac:inkMk id="108" creationId="{02F153A8-EE75-5A74-5F79-8799AFE264D6}"/>
          </ac:inkMkLst>
        </pc:inkChg>
        <pc:inkChg chg="add del mod">
          <ac:chgData name="Tim Cook" userId="d1c7cfb340f2c7ab" providerId="LiveId" clId="{E80455E3-0E76-434E-A6B3-21E80AFE95A7}" dt="2023-04-14T01:52:18.187" v="554"/>
          <ac:inkMkLst>
            <pc:docMk/>
            <pc:sldMk cId="1121062418" sldId="471"/>
            <ac:inkMk id="109" creationId="{1A07AEF8-A5E1-502D-8845-D6F4F10A44E4}"/>
          </ac:inkMkLst>
        </pc:inkChg>
        <pc:inkChg chg="add del mod">
          <ac:chgData name="Tim Cook" userId="d1c7cfb340f2c7ab" providerId="LiveId" clId="{E80455E3-0E76-434E-A6B3-21E80AFE95A7}" dt="2023-04-14T01:52:18.187" v="553"/>
          <ac:inkMkLst>
            <pc:docMk/>
            <pc:sldMk cId="1121062418" sldId="471"/>
            <ac:inkMk id="110" creationId="{9DF23E8A-6514-1929-061B-B7A579A557AD}"/>
          </ac:inkMkLst>
        </pc:inkChg>
        <pc:inkChg chg="add del mod">
          <ac:chgData name="Tim Cook" userId="d1c7cfb340f2c7ab" providerId="LiveId" clId="{E80455E3-0E76-434E-A6B3-21E80AFE95A7}" dt="2023-04-14T01:52:17.335" v="551"/>
          <ac:inkMkLst>
            <pc:docMk/>
            <pc:sldMk cId="1121062418" sldId="471"/>
            <ac:inkMk id="111" creationId="{C796962A-414B-358A-5311-4E8169C15FB8}"/>
          </ac:inkMkLst>
        </pc:inkChg>
        <pc:inkChg chg="add del mod">
          <ac:chgData name="Tim Cook" userId="d1c7cfb340f2c7ab" providerId="LiveId" clId="{E80455E3-0E76-434E-A6B3-21E80AFE95A7}" dt="2023-04-14T01:52:17.335" v="552"/>
          <ac:inkMkLst>
            <pc:docMk/>
            <pc:sldMk cId="1121062418" sldId="471"/>
            <ac:inkMk id="112" creationId="{EB093A74-5DC6-9F15-000F-52A4E69FEFAF}"/>
          </ac:inkMkLst>
        </pc:inkChg>
        <pc:inkChg chg="add del mod">
          <ac:chgData name="Tim Cook" userId="d1c7cfb340f2c7ab" providerId="LiveId" clId="{E80455E3-0E76-434E-A6B3-21E80AFE95A7}" dt="2023-04-14T01:52:17.335" v="550"/>
          <ac:inkMkLst>
            <pc:docMk/>
            <pc:sldMk cId="1121062418" sldId="471"/>
            <ac:inkMk id="113" creationId="{60C8A4AB-77E2-0744-1A54-0C20B621048B}"/>
          </ac:inkMkLst>
        </pc:inkChg>
        <pc:inkChg chg="add del">
          <ac:chgData name="Tim Cook" userId="d1c7cfb340f2c7ab" providerId="LiveId" clId="{E80455E3-0E76-434E-A6B3-21E80AFE95A7}" dt="2023-04-14T01:52:21.673" v="557"/>
          <ac:inkMkLst>
            <pc:docMk/>
            <pc:sldMk cId="1121062418" sldId="471"/>
            <ac:inkMk id="115" creationId="{46DCDB17-C886-30E3-5A4A-F85BC5A57C82}"/>
          </ac:inkMkLst>
        </pc:inkChg>
        <pc:inkChg chg="add del mod">
          <ac:chgData name="Tim Cook" userId="d1c7cfb340f2c7ab" providerId="LiveId" clId="{E80455E3-0E76-434E-A6B3-21E80AFE95A7}" dt="2023-04-14T01:52:27.268" v="562"/>
          <ac:inkMkLst>
            <pc:docMk/>
            <pc:sldMk cId="1121062418" sldId="471"/>
            <ac:inkMk id="116" creationId="{B874E2CB-6F34-D1DF-8060-2393ABA4062F}"/>
          </ac:inkMkLst>
        </pc:inkChg>
        <pc:inkChg chg="add del mod">
          <ac:chgData name="Tim Cook" userId="d1c7cfb340f2c7ab" providerId="LiveId" clId="{E80455E3-0E76-434E-A6B3-21E80AFE95A7}" dt="2023-04-14T01:52:27.268" v="564"/>
          <ac:inkMkLst>
            <pc:docMk/>
            <pc:sldMk cId="1121062418" sldId="471"/>
            <ac:inkMk id="117" creationId="{EA70B000-EA13-AF98-173D-1864ECCF763D}"/>
          </ac:inkMkLst>
        </pc:inkChg>
        <pc:inkChg chg="add del mod">
          <ac:chgData name="Tim Cook" userId="d1c7cfb340f2c7ab" providerId="LiveId" clId="{E80455E3-0E76-434E-A6B3-21E80AFE95A7}" dt="2023-04-14T01:52:27.268" v="563"/>
          <ac:inkMkLst>
            <pc:docMk/>
            <pc:sldMk cId="1121062418" sldId="471"/>
            <ac:inkMk id="118" creationId="{561A8011-9F1F-2B13-3F92-D39F5A20A18B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0" creationId="{F4814649-B635-4241-DA9B-34D77449E1BD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1" creationId="{F1166EE6-19E8-0315-84EF-FD031CA42B35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2" creationId="{076601BE-83BC-100B-B049-0421AE4A6E14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3" creationId="{A0E4980D-B586-AEAB-1BC6-61E2A94F0BE7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4" creationId="{F7B33AAB-2B8B-CD84-4CC0-7EEBBD9E30CA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5" creationId="{A3B3B7D6-EEA0-E672-4508-5F476B37FDA4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6" creationId="{1FDBFB8B-B518-5799-BB53-302F5471D04A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7" creationId="{53A6A958-C072-1986-8EB2-EC45DAF1F281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9" creationId="{114D299E-D166-1A06-8E88-B2E689722236}"/>
          </ac:inkMkLst>
        </pc:inkChg>
        <pc:inkChg chg="add del mod">
          <ac:chgData name="Tim Cook" userId="d1c7cfb340f2c7ab" providerId="LiveId" clId="{E80455E3-0E76-434E-A6B3-21E80AFE95A7}" dt="2023-04-14T01:52:45.167" v="592"/>
          <ac:inkMkLst>
            <pc:docMk/>
            <pc:sldMk cId="1121062418" sldId="471"/>
            <ac:inkMk id="131" creationId="{EEBBDA29-2D2D-3470-1BE0-77FB216979AE}"/>
          </ac:inkMkLst>
        </pc:inkChg>
        <pc:inkChg chg="add del mod">
          <ac:chgData name="Tim Cook" userId="d1c7cfb340f2c7ab" providerId="LiveId" clId="{E80455E3-0E76-434E-A6B3-21E80AFE95A7}" dt="2023-04-14T01:52:45.167" v="594"/>
          <ac:inkMkLst>
            <pc:docMk/>
            <pc:sldMk cId="1121062418" sldId="471"/>
            <ac:inkMk id="132" creationId="{25B93F6F-F6E9-7064-8ECF-3CB08A660B46}"/>
          </ac:inkMkLst>
        </pc:inkChg>
        <pc:inkChg chg="add del mod">
          <ac:chgData name="Tim Cook" userId="d1c7cfb340f2c7ab" providerId="LiveId" clId="{E80455E3-0E76-434E-A6B3-21E80AFE95A7}" dt="2023-04-14T01:52:45.167" v="596"/>
          <ac:inkMkLst>
            <pc:docMk/>
            <pc:sldMk cId="1121062418" sldId="471"/>
            <ac:inkMk id="133" creationId="{F331F21B-A839-C308-CB46-853D853D9A27}"/>
          </ac:inkMkLst>
        </pc:inkChg>
        <pc:inkChg chg="add del mod">
          <ac:chgData name="Tim Cook" userId="d1c7cfb340f2c7ab" providerId="LiveId" clId="{E80455E3-0E76-434E-A6B3-21E80AFE95A7}" dt="2023-04-14T01:52:45.167" v="591"/>
          <ac:inkMkLst>
            <pc:docMk/>
            <pc:sldMk cId="1121062418" sldId="471"/>
            <ac:inkMk id="134" creationId="{32571455-4E6E-B90B-A963-0DFDE962221D}"/>
          </ac:inkMkLst>
        </pc:inkChg>
        <pc:inkChg chg="add del mod">
          <ac:chgData name="Tim Cook" userId="d1c7cfb340f2c7ab" providerId="LiveId" clId="{E80455E3-0E76-434E-A6B3-21E80AFE95A7}" dt="2023-04-14T01:52:45.167" v="593"/>
          <ac:inkMkLst>
            <pc:docMk/>
            <pc:sldMk cId="1121062418" sldId="471"/>
            <ac:inkMk id="135" creationId="{998726DC-A905-A573-5024-1131D9F29BB7}"/>
          </ac:inkMkLst>
        </pc:inkChg>
        <pc:inkChg chg="add del mod">
          <ac:chgData name="Tim Cook" userId="d1c7cfb340f2c7ab" providerId="LiveId" clId="{E80455E3-0E76-434E-A6B3-21E80AFE95A7}" dt="2023-04-14T01:52:45.167" v="595"/>
          <ac:inkMkLst>
            <pc:docMk/>
            <pc:sldMk cId="1121062418" sldId="471"/>
            <ac:inkMk id="136" creationId="{84A8DE9A-214D-A2DF-73FE-50A500FADAA4}"/>
          </ac:inkMkLst>
        </pc:inkChg>
        <pc:inkChg chg="add del">
          <ac:chgData name="Tim Cook" userId="d1c7cfb340f2c7ab" providerId="LiveId" clId="{E80455E3-0E76-434E-A6B3-21E80AFE95A7}" dt="2023-04-14T01:52:48.299" v="598"/>
          <ac:inkMkLst>
            <pc:docMk/>
            <pc:sldMk cId="1121062418" sldId="471"/>
            <ac:inkMk id="138" creationId="{57EFFE12-9C15-44D5-F45A-EEBA1A957DCA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39" creationId="{E58839B2-ACD6-D1D5-A133-8801048E8181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0" creationId="{9BBD6DF0-306B-9C45-0F14-F49E772445ED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1" creationId="{27FD57F3-CEAE-435D-C98B-E420C27C2E30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2" creationId="{9374DA12-A36A-8F21-BB56-12913F668AF4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3" creationId="{EF1C9A91-7496-8E15-B0B7-253121FDCCC9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4" creationId="{1D833E2E-7BD0-23C0-1434-ECBC6F04ACFD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5" creationId="{91644E0D-6C90-EAE3-7FFE-61E33C5E24B1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6" creationId="{2E6AB000-BCC6-D7F9-469F-EABBF08EDAFA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7" creationId="{111C69BA-C98B-9935-AAFE-ED5BBFE86AD1}"/>
          </ac:inkMkLst>
        </pc:inkChg>
      </pc:sldChg>
      <pc:sldChg chg="addSp delSp modSp mod">
        <pc:chgData name="Tim Cook" userId="d1c7cfb340f2c7ab" providerId="LiveId" clId="{E80455E3-0E76-434E-A6B3-21E80AFE95A7}" dt="2023-04-14T02:00:14.605" v="796"/>
        <pc:sldMkLst>
          <pc:docMk/>
          <pc:sldMk cId="4111155161" sldId="472"/>
        </pc:sldMkLst>
        <pc:grpChg chg="del mod">
          <ac:chgData name="Tim Cook" userId="d1c7cfb340f2c7ab" providerId="LiveId" clId="{E80455E3-0E76-434E-A6B3-21E80AFE95A7}" dt="2023-04-14T01:55:48.814" v="616"/>
          <ac:grpSpMkLst>
            <pc:docMk/>
            <pc:sldMk cId="4111155161" sldId="472"/>
            <ac:grpSpMk id="68" creationId="{CE84BCEF-4DBC-EF5B-F98F-7B69C8CBD0F6}"/>
          </ac:grpSpMkLst>
        </pc:grpChg>
        <pc:grpChg chg="mod">
          <ac:chgData name="Tim Cook" userId="d1c7cfb340f2c7ab" providerId="LiveId" clId="{E80455E3-0E76-434E-A6B3-21E80AFE95A7}" dt="2023-04-14T01:59:11.199" v="710"/>
          <ac:grpSpMkLst>
            <pc:docMk/>
            <pc:sldMk cId="4111155161" sldId="472"/>
            <ac:grpSpMk id="71" creationId="{42C1DCD1-15EA-7478-8C66-3A2AC20D7AA1}"/>
          </ac:grpSpMkLst>
        </pc:grpChg>
        <pc:grpChg chg="mod">
          <ac:chgData name="Tim Cook" userId="d1c7cfb340f2c7ab" providerId="LiveId" clId="{E80455E3-0E76-434E-A6B3-21E80AFE95A7}" dt="2023-04-14T01:59:11.199" v="710"/>
          <ac:grpSpMkLst>
            <pc:docMk/>
            <pc:sldMk cId="4111155161" sldId="472"/>
            <ac:grpSpMk id="73" creationId="{85923B25-3070-FA11-6946-93075DC98629}"/>
          </ac:grpSpMkLst>
        </pc:grpChg>
        <pc:grpChg chg="del mod">
          <ac:chgData name="Tim Cook" userId="d1c7cfb340f2c7ab" providerId="LiveId" clId="{E80455E3-0E76-434E-A6B3-21E80AFE95A7}" dt="2023-04-14T01:59:17.487" v="718"/>
          <ac:grpSpMkLst>
            <pc:docMk/>
            <pc:sldMk cId="4111155161" sldId="472"/>
            <ac:grpSpMk id="78" creationId="{3AC8051E-D21A-DF81-E2A8-B3E8F6BE09C7}"/>
          </ac:grpSpMkLst>
        </pc:grpChg>
        <pc:grpChg chg="mod">
          <ac:chgData name="Tim Cook" userId="d1c7cfb340f2c7ab" providerId="LiveId" clId="{E80455E3-0E76-434E-A6B3-21E80AFE95A7}" dt="2023-04-14T01:59:21.242" v="724"/>
          <ac:grpSpMkLst>
            <pc:docMk/>
            <pc:sldMk cId="4111155161" sldId="472"/>
            <ac:grpSpMk id="83" creationId="{D98D171E-E6FE-B08A-E7B7-63E9B3FF6833}"/>
          </ac:grpSpMkLst>
        </pc:grpChg>
        <pc:grpChg chg="del mod">
          <ac:chgData name="Tim Cook" userId="d1c7cfb340f2c7ab" providerId="LiveId" clId="{E80455E3-0E76-434E-A6B3-21E80AFE95A7}" dt="2023-04-14T01:56:09.122" v="645"/>
          <ac:grpSpMkLst>
            <pc:docMk/>
            <pc:sldMk cId="4111155161" sldId="472"/>
            <ac:grpSpMk id="86" creationId="{43B89D79-4CAA-5CD7-6DEC-3654B2047DF9}"/>
          </ac:grpSpMkLst>
        </pc:grpChg>
        <pc:grpChg chg="del mod">
          <ac:chgData name="Tim Cook" userId="d1c7cfb340f2c7ab" providerId="LiveId" clId="{E80455E3-0E76-434E-A6B3-21E80AFE95A7}" dt="2023-04-14T01:59:24.985" v="730"/>
          <ac:grpSpMkLst>
            <pc:docMk/>
            <pc:sldMk cId="4111155161" sldId="472"/>
            <ac:grpSpMk id="87" creationId="{6B990963-8EDA-53D9-B998-483A0DA8B50F}"/>
          </ac:grpSpMkLst>
        </pc:grpChg>
        <pc:grpChg chg="mod">
          <ac:chgData name="Tim Cook" userId="d1c7cfb340f2c7ab" providerId="LiveId" clId="{E80455E3-0E76-434E-A6B3-21E80AFE95A7}" dt="2023-04-14T01:59:29.301" v="735"/>
          <ac:grpSpMkLst>
            <pc:docMk/>
            <pc:sldMk cId="4111155161" sldId="472"/>
            <ac:grpSpMk id="91" creationId="{0515F5AC-04C8-52E1-6DDD-19DE7DE8655D}"/>
          </ac:grpSpMkLst>
        </pc:grpChg>
        <pc:grpChg chg="mod">
          <ac:chgData name="Tim Cook" userId="d1c7cfb340f2c7ab" providerId="LiveId" clId="{E80455E3-0E76-434E-A6B3-21E80AFE95A7}" dt="2023-04-14T01:56:27.851" v="675"/>
          <ac:grpSpMkLst>
            <pc:docMk/>
            <pc:sldMk cId="4111155161" sldId="472"/>
            <ac:grpSpMk id="103" creationId="{327858C7-1F75-6E44-64ED-2997285C2FD8}"/>
          </ac:grpSpMkLst>
        </pc:grpChg>
        <pc:grpChg chg="del mod">
          <ac:chgData name="Tim Cook" userId="d1c7cfb340f2c7ab" providerId="LiveId" clId="{E80455E3-0E76-434E-A6B3-21E80AFE95A7}" dt="2023-04-14T01:58:58.185" v="694"/>
          <ac:grpSpMkLst>
            <pc:docMk/>
            <pc:sldMk cId="4111155161" sldId="472"/>
            <ac:grpSpMk id="130" creationId="{4F1FC75A-D100-ACA6-9CB9-38977486F77C}"/>
          </ac:grpSpMkLst>
        </pc:grpChg>
        <pc:grpChg chg="mod">
          <ac:chgData name="Tim Cook" userId="d1c7cfb340f2c7ab" providerId="LiveId" clId="{E80455E3-0E76-434E-A6B3-21E80AFE95A7}" dt="2023-04-14T01:59:04.659" v="702"/>
          <ac:grpSpMkLst>
            <pc:docMk/>
            <pc:sldMk cId="4111155161" sldId="472"/>
            <ac:grpSpMk id="135" creationId="{CE6930A8-88A1-91C9-F7B3-49F861A404A4}"/>
          </ac:grpSpMkLst>
        </pc:grpChg>
        <pc:grpChg chg="del mod">
          <ac:chgData name="Tim Cook" userId="d1c7cfb340f2c7ab" providerId="LiveId" clId="{E80455E3-0E76-434E-A6B3-21E80AFE95A7}" dt="2023-04-14T01:58:54.874" v="690"/>
          <ac:grpSpMkLst>
            <pc:docMk/>
            <pc:sldMk cId="4111155161" sldId="472"/>
            <ac:grpSpMk id="156" creationId="{0D957333-0240-C483-77FE-371FF6667EDB}"/>
          </ac:grpSpMkLst>
        </pc:grpChg>
        <pc:grpChg chg="del mod">
          <ac:chgData name="Tim Cook" userId="d1c7cfb340f2c7ab" providerId="LiveId" clId="{E80455E3-0E76-434E-A6B3-21E80AFE95A7}" dt="2023-04-14T01:58:51.987" v="687"/>
          <ac:grpSpMkLst>
            <pc:docMk/>
            <pc:sldMk cId="4111155161" sldId="472"/>
            <ac:grpSpMk id="165" creationId="{146F886D-A124-39E1-42A7-3F0E819AB53A}"/>
          </ac:grpSpMkLst>
        </pc:grpChg>
        <pc:grpChg chg="del mod">
          <ac:chgData name="Tim Cook" userId="d1c7cfb340f2c7ab" providerId="LiveId" clId="{E80455E3-0E76-434E-A6B3-21E80AFE95A7}" dt="2023-04-14T01:59:45.117" v="745"/>
          <ac:grpSpMkLst>
            <pc:docMk/>
            <pc:sldMk cId="4111155161" sldId="472"/>
            <ac:grpSpMk id="173" creationId="{9DF6BD75-3C7F-BF73-A6BA-AC403AE770DA}"/>
          </ac:grpSpMkLst>
        </pc:grpChg>
        <pc:grpChg chg="mod">
          <ac:chgData name="Tim Cook" userId="d1c7cfb340f2c7ab" providerId="LiveId" clId="{E80455E3-0E76-434E-A6B3-21E80AFE95A7}" dt="2023-04-14T01:59:44.429" v="744"/>
          <ac:grpSpMkLst>
            <pc:docMk/>
            <pc:sldMk cId="4111155161" sldId="472"/>
            <ac:grpSpMk id="174" creationId="{FAE38038-454B-73F2-195D-9C1E8886C43F}"/>
          </ac:grpSpMkLst>
        </pc:grpChg>
        <pc:grpChg chg="mod">
          <ac:chgData name="Tim Cook" userId="d1c7cfb340f2c7ab" providerId="LiveId" clId="{E80455E3-0E76-434E-A6B3-21E80AFE95A7}" dt="2023-04-14T01:59:44.429" v="744"/>
          <ac:grpSpMkLst>
            <pc:docMk/>
            <pc:sldMk cId="4111155161" sldId="472"/>
            <ac:grpSpMk id="175" creationId="{63459172-2922-DD9B-C413-4761ABAAF38A}"/>
          </ac:grpSpMkLst>
        </pc:grpChg>
        <pc:grpChg chg="del mod">
          <ac:chgData name="Tim Cook" userId="d1c7cfb340f2c7ab" providerId="LiveId" clId="{E80455E3-0E76-434E-A6B3-21E80AFE95A7}" dt="2023-04-14T01:59:50.208" v="753"/>
          <ac:grpSpMkLst>
            <pc:docMk/>
            <pc:sldMk cId="4111155161" sldId="472"/>
            <ac:grpSpMk id="178" creationId="{980CB7B9-037C-A0E3-A538-09153F2CCE90}"/>
          </ac:grpSpMkLst>
        </pc:grpChg>
        <pc:grpChg chg="mod">
          <ac:chgData name="Tim Cook" userId="d1c7cfb340f2c7ab" providerId="LiveId" clId="{E80455E3-0E76-434E-A6B3-21E80AFE95A7}" dt="2023-04-14T01:59:57.383" v="768"/>
          <ac:grpSpMkLst>
            <pc:docMk/>
            <pc:sldMk cId="4111155161" sldId="472"/>
            <ac:grpSpMk id="193" creationId="{CEA9273B-5533-A1FE-B0DC-991FA4F27581}"/>
          </ac:grpSpMkLst>
        </pc:grpChg>
        <pc:grpChg chg="del mod">
          <ac:chgData name="Tim Cook" userId="d1c7cfb340f2c7ab" providerId="LiveId" clId="{E80455E3-0E76-434E-A6B3-21E80AFE95A7}" dt="2023-04-14T02:00:06.886" v="780"/>
          <ac:grpSpMkLst>
            <pc:docMk/>
            <pc:sldMk cId="4111155161" sldId="472"/>
            <ac:grpSpMk id="202" creationId="{CF7E7B52-9AA6-47C9-90EB-FB73D4361F71}"/>
          </ac:grpSpMkLst>
        </pc:grpChg>
        <pc:grpChg chg="mod">
          <ac:chgData name="Tim Cook" userId="d1c7cfb340f2c7ab" providerId="LiveId" clId="{E80455E3-0E76-434E-A6B3-21E80AFE95A7}" dt="2023-04-14T02:00:06.104" v="777"/>
          <ac:grpSpMkLst>
            <pc:docMk/>
            <pc:sldMk cId="4111155161" sldId="472"/>
            <ac:grpSpMk id="203" creationId="{B9D0EA25-A133-8FF4-82EC-4BFEDE874A3E}"/>
          </ac:grpSpMkLst>
        </pc:grpChg>
        <pc:grpChg chg="del mod">
          <ac:chgData name="Tim Cook" userId="d1c7cfb340f2c7ab" providerId="LiveId" clId="{E80455E3-0E76-434E-A6B3-21E80AFE95A7}" dt="2023-04-14T02:00:14.605" v="796"/>
          <ac:grpSpMkLst>
            <pc:docMk/>
            <pc:sldMk cId="4111155161" sldId="472"/>
            <ac:grpSpMk id="208" creationId="{51020F81-4202-001C-4559-667FE3737EB2}"/>
          </ac:grpSpMkLst>
        </pc:grpChg>
        <pc:grpChg chg="mod">
          <ac:chgData name="Tim Cook" userId="d1c7cfb340f2c7ab" providerId="LiveId" clId="{E80455E3-0E76-434E-A6B3-21E80AFE95A7}" dt="2023-04-14T02:00:14.605" v="796"/>
          <ac:grpSpMkLst>
            <pc:docMk/>
            <pc:sldMk cId="4111155161" sldId="472"/>
            <ac:grpSpMk id="218" creationId="{54E81460-1316-8B2B-D2B7-0E34EF80D7EF}"/>
          </ac:grpSpMkLst>
        </pc:grp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3" creationId="{3474A46C-C854-C51D-B34F-5DB23626E383}"/>
          </ac:inkMkLst>
        </pc:inkChg>
        <pc:inkChg chg="add">
          <ac:chgData name="Tim Cook" userId="d1c7cfb340f2c7ab" providerId="LiveId" clId="{E80455E3-0E76-434E-A6B3-21E80AFE95A7}" dt="2023-04-14T01:55:07.331" v="609"/>
          <ac:inkMkLst>
            <pc:docMk/>
            <pc:sldMk cId="4111155161" sldId="472"/>
            <ac:inkMk id="3" creationId="{F6EDCB31-B454-41D1-BAE9-D6427B0DDAE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" creationId="{9B16FEAF-BB44-879A-F00D-1712FE1BB06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" creationId="{CE40A45F-8760-CE69-4CB3-A2E00E5C3E6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" creationId="{787F8529-43EA-2F5D-31ED-68F4EE2A522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7" creationId="{28B0A021-9029-14F6-274C-A66CC8530EB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" creationId="{16278317-E182-B1C7-3741-43EE552B5DF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" creationId="{96952778-0B61-8FE4-11AA-FA19FBB5DC1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" creationId="{EB898763-F0D4-59A0-A880-71306BD409B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" creationId="{F6016322-79FC-663B-2C9C-58C95F21997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3" creationId="{36D1C058-6BF8-E0B8-B481-68EFF6C516D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" creationId="{C9FE135C-C64A-C514-7DCA-ADBB9DDB502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" creationId="{B4C18B7A-EC0E-7E29-671B-315F70DF6A9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7" creationId="{52484F93-82C5-FDF7-B210-97503A0E479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8" creationId="{2A43B292-9E19-66C0-75B5-E568C432F22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9" creationId="{E4FF0E22-5542-A177-8830-81C65A6DA04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0" creationId="{6AAB8F8D-9E50-0B22-D81F-74379292522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2" creationId="{F6FBDAAB-F677-4D84-FBD1-1EEA737082B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3" creationId="{8BA21EEE-F49F-7275-8F56-0EE153CEC24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4" creationId="{050D80BE-A580-657B-9412-65B5DDB38BB4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5" creationId="{50A527F8-3719-E523-A227-49800DEFC1A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6" creationId="{E86E3B03-28DF-8E7D-9BA2-1DF76F9B54D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7" creationId="{3DCA0B44-EED8-AF86-E1E3-48E91A33244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9" creationId="{AE33C30D-2091-392F-28F0-05728DDDACF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0" creationId="{5158D85E-5B4C-A8FB-282E-8FFB8CDE3C5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1" creationId="{2A11D3C2-D673-95B4-2008-C13104814DA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3" creationId="{763ED462-9555-328D-35B0-1901397469D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4" creationId="{64630AEA-20BD-B173-49DB-AFA33A9B24C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5" creationId="{B9899A9B-482A-1CA9-1964-194A0367F29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6" creationId="{20495CFF-3C59-B0D0-4BD1-2CB5F9F6925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8" creationId="{B0A94AD1-A098-8A1C-8BA1-A90166B52A9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9" creationId="{E0BEFED1-EE3A-25D1-1A56-F90C9A11CBE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0" creationId="{CF66264B-AE97-AB0F-BA4E-3A4E16C46BF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1" creationId="{68478527-4CDB-B7FB-5006-0AFA66E8F16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2" creationId="{D0F0F175-DDBD-CDD1-ED89-870A2C53B1D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3" creationId="{BF167AD2-E60A-2336-ABC3-11977F2E535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4" creationId="{A15FEDEA-EB8F-8FFA-3D36-B3B416F874E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5" creationId="{377B688A-03DF-BBBA-BA3F-1684BEE4352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7" creationId="{32752A35-EA13-CCC5-D39E-4E1756A4C9D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8" creationId="{7088ABA4-C4ED-708F-080C-35B21683027A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9" creationId="{86029422-E2BC-1672-B83A-7DD7624B676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0" creationId="{0E3D8182-9EFE-EC67-A12E-975BF01F9C8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1" creationId="{62D783EE-F6B1-C0F1-3188-36563A6708C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2" creationId="{AFE15FBB-261F-7DFA-70E9-0AC1E274748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3" creationId="{FC8FEB9B-3277-B533-93E8-3D595CE7288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4" creationId="{9C638DA2-3C95-6E7C-A014-5ACF6124D4A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5" creationId="{B2A7F49C-A938-086B-23DE-95544EF041C9}"/>
          </ac:inkMkLst>
        </pc:inkChg>
        <pc:inkChg chg="del mod">
          <ac:chgData name="Tim Cook" userId="d1c7cfb340f2c7ab" providerId="LiveId" clId="{E80455E3-0E76-434E-A6B3-21E80AFE95A7}" dt="2023-04-14T01:55:51.739" v="618"/>
          <ac:inkMkLst>
            <pc:docMk/>
            <pc:sldMk cId="4111155161" sldId="472"/>
            <ac:inkMk id="56" creationId="{D4355CAE-3414-D894-E9BF-4CDA5F207C48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56" creationId="{F28D5C93-EAD1-74AF-4887-7565A0D4759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7" creationId="{2BDE84E8-DAFC-64F9-5EBE-9E09491267D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8" creationId="{56AAC2FB-26E2-B82E-20D1-FE49FB95ED1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0" creationId="{BEDDC511-C4FF-8F59-7EFC-C7F39F6A25A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1" creationId="{AAF9B262-040C-E0A6-6333-43179B31C72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2" creationId="{2541A7F8-2A7C-959E-C0A0-CBBC6477711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4" creationId="{98E926C5-5856-CD16-07D6-0CE512A8726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5" creationId="{5B2A7F45-A5B2-1E64-B90F-C0336D93919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6" creationId="{AE3FF9F8-A536-3DEF-3D9A-7B46C2E09642}"/>
          </ac:inkMkLst>
        </pc:inkChg>
        <pc:inkChg chg="del mod">
          <ac:chgData name="Tim Cook" userId="d1c7cfb340f2c7ab" providerId="LiveId" clId="{E80455E3-0E76-434E-A6B3-21E80AFE95A7}" dt="2023-04-14T01:55:48.814" v="614"/>
          <ac:inkMkLst>
            <pc:docMk/>
            <pc:sldMk cId="4111155161" sldId="472"/>
            <ac:inkMk id="67" creationId="{013F51A3-9524-2B57-36C6-12C8B6D9BE1F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67" creationId="{ECAB6BA4-3CC2-6A58-B041-B335A59E8308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68" creationId="{3A19E6CA-781F-987A-7863-3B41B96F1A78}"/>
          </ac:inkMkLst>
        </pc:inkChg>
        <pc:inkChg chg="del mod">
          <ac:chgData name="Tim Cook" userId="d1c7cfb340f2c7ab" providerId="LiveId" clId="{E80455E3-0E76-434E-A6B3-21E80AFE95A7}" dt="2023-04-14T01:55:48.814" v="616"/>
          <ac:inkMkLst>
            <pc:docMk/>
            <pc:sldMk cId="4111155161" sldId="472"/>
            <ac:inkMk id="69" creationId="{5207D330-F7FF-5AC1-502D-EE2586F9C798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69" creationId="{ABEB0DD2-0F17-143A-6276-8977BBED280F}"/>
          </ac:inkMkLst>
        </pc:inkChg>
        <pc:inkChg chg="del mod">
          <ac:chgData name="Tim Cook" userId="d1c7cfb340f2c7ab" providerId="LiveId" clId="{E80455E3-0E76-434E-A6B3-21E80AFE95A7}" dt="2023-04-14T01:55:48.814" v="615"/>
          <ac:inkMkLst>
            <pc:docMk/>
            <pc:sldMk cId="4111155161" sldId="472"/>
            <ac:inkMk id="70" creationId="{1A2B7C7A-3240-65F9-ED9B-370D522741A6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70" creationId="{1ABBEAC5-DE9D-436A-7E70-CC2D0961C446}"/>
          </ac:inkMkLst>
        </pc:inkChg>
        <pc:inkChg chg="del mod">
          <ac:chgData name="Tim Cook" userId="d1c7cfb340f2c7ab" providerId="LiveId" clId="{E80455E3-0E76-434E-A6B3-21E80AFE95A7}" dt="2023-04-14T01:55:49.809" v="617"/>
          <ac:inkMkLst>
            <pc:docMk/>
            <pc:sldMk cId="4111155161" sldId="472"/>
            <ac:inkMk id="71" creationId="{BA7DBCB5-C5D9-3AD9-134E-6219966573B2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72" creationId="{AFCC78FD-3344-0FD6-1F54-D0D5C9C8726F}"/>
          </ac:inkMkLst>
        </pc:inkChg>
        <pc:inkChg chg="add del">
          <ac:chgData name="Tim Cook" userId="d1c7cfb340f2c7ab" providerId="LiveId" clId="{E80455E3-0E76-434E-A6B3-21E80AFE95A7}" dt="2023-04-14T01:55:57.825" v="629"/>
          <ac:inkMkLst>
            <pc:docMk/>
            <pc:sldMk cId="4111155161" sldId="472"/>
            <ac:inkMk id="73" creationId="{149BAC05-D460-2DE7-1959-F4D1A19E28EF}"/>
          </ac:inkMkLst>
        </pc:inkChg>
        <pc:inkChg chg="add del">
          <ac:chgData name="Tim Cook" userId="d1c7cfb340f2c7ab" providerId="LiveId" clId="{E80455E3-0E76-434E-A6B3-21E80AFE95A7}" dt="2023-04-14T01:59:16.532" v="715"/>
          <ac:inkMkLst>
            <pc:docMk/>
            <pc:sldMk cId="4111155161" sldId="472"/>
            <ac:inkMk id="74" creationId="{97F874DD-13FD-46C5-2105-971A905FD69E}"/>
          </ac:inkMkLst>
        </pc:inkChg>
        <pc:inkChg chg="add del">
          <ac:chgData name="Tim Cook" userId="d1c7cfb340f2c7ab" providerId="LiveId" clId="{E80455E3-0E76-434E-A6B3-21E80AFE95A7}" dt="2023-04-14T01:55:57.809" v="626"/>
          <ac:inkMkLst>
            <pc:docMk/>
            <pc:sldMk cId="4111155161" sldId="472"/>
            <ac:inkMk id="74" creationId="{BC7EA383-498E-7A0F-7058-36D580B6B26F}"/>
          </ac:inkMkLst>
        </pc:inkChg>
        <pc:inkChg chg="add del">
          <ac:chgData name="Tim Cook" userId="d1c7cfb340f2c7ab" providerId="LiveId" clId="{E80455E3-0E76-434E-A6B3-21E80AFE95A7}" dt="2023-04-14T01:55:57.825" v="627"/>
          <ac:inkMkLst>
            <pc:docMk/>
            <pc:sldMk cId="4111155161" sldId="472"/>
            <ac:inkMk id="75" creationId="{66E693C8-1B48-EBE7-CA82-CE36C2C030EA}"/>
          </ac:inkMkLst>
        </pc:inkChg>
        <pc:inkChg chg="add del mod">
          <ac:chgData name="Tim Cook" userId="d1c7cfb340f2c7ab" providerId="LiveId" clId="{E80455E3-0E76-434E-A6B3-21E80AFE95A7}" dt="2023-04-14T01:59:17.486" v="717"/>
          <ac:inkMkLst>
            <pc:docMk/>
            <pc:sldMk cId="4111155161" sldId="472"/>
            <ac:inkMk id="75" creationId="{8B7C9518-3455-160D-C8D6-CE14ACCDCD71}"/>
          </ac:inkMkLst>
        </pc:inkChg>
        <pc:inkChg chg="add del">
          <ac:chgData name="Tim Cook" userId="d1c7cfb340f2c7ab" providerId="LiveId" clId="{E80455E3-0E76-434E-A6B3-21E80AFE95A7}" dt="2023-04-14T01:55:57.825" v="628"/>
          <ac:inkMkLst>
            <pc:docMk/>
            <pc:sldMk cId="4111155161" sldId="472"/>
            <ac:inkMk id="76" creationId="{4FC7B89E-7B87-9E7B-0A89-D9BF3D8C1FDB}"/>
          </ac:inkMkLst>
        </pc:inkChg>
        <pc:inkChg chg="add del mod">
          <ac:chgData name="Tim Cook" userId="d1c7cfb340f2c7ab" providerId="LiveId" clId="{E80455E3-0E76-434E-A6B3-21E80AFE95A7}" dt="2023-04-14T01:59:17.487" v="718"/>
          <ac:inkMkLst>
            <pc:docMk/>
            <pc:sldMk cId="4111155161" sldId="472"/>
            <ac:inkMk id="76" creationId="{A3D1F417-4FAD-5CE7-5B7A-97531D11578A}"/>
          </ac:inkMkLst>
        </pc:inkChg>
        <pc:inkChg chg="add del">
          <ac:chgData name="Tim Cook" userId="d1c7cfb340f2c7ab" providerId="LiveId" clId="{E80455E3-0E76-434E-A6B3-21E80AFE95A7}" dt="2023-04-14T01:55:57.809" v="625"/>
          <ac:inkMkLst>
            <pc:docMk/>
            <pc:sldMk cId="4111155161" sldId="472"/>
            <ac:inkMk id="77" creationId="{1E68D988-24C4-C860-5B04-9C03DDA126EB}"/>
          </ac:inkMkLst>
        </pc:inkChg>
        <pc:inkChg chg="add del mod">
          <ac:chgData name="Tim Cook" userId="d1c7cfb340f2c7ab" providerId="LiveId" clId="{E80455E3-0E76-434E-A6B3-21E80AFE95A7}" dt="2023-04-14T01:59:17.487" v="719"/>
          <ac:inkMkLst>
            <pc:docMk/>
            <pc:sldMk cId="4111155161" sldId="472"/>
            <ac:inkMk id="77" creationId="{D65259B6-CB76-516D-16E5-07EED2CCD22E}"/>
          </ac:inkMkLst>
        </pc:inkChg>
        <pc:inkChg chg="add del">
          <ac:chgData name="Tim Cook" userId="d1c7cfb340f2c7ab" providerId="LiveId" clId="{E80455E3-0E76-434E-A6B3-21E80AFE95A7}" dt="2023-04-14T01:56:01.538" v="636"/>
          <ac:inkMkLst>
            <pc:docMk/>
            <pc:sldMk cId="4111155161" sldId="472"/>
            <ac:inkMk id="78" creationId="{DB979AEA-0651-D87A-7C2B-6273EE14F7E0}"/>
          </ac:inkMkLst>
        </pc:inkChg>
        <pc:inkChg chg="add del">
          <ac:chgData name="Tim Cook" userId="d1c7cfb340f2c7ab" providerId="LiveId" clId="{E80455E3-0E76-434E-A6B3-21E80AFE95A7}" dt="2023-04-14T01:56:01.538" v="634"/>
          <ac:inkMkLst>
            <pc:docMk/>
            <pc:sldMk cId="4111155161" sldId="472"/>
            <ac:inkMk id="79" creationId="{5CDF2918-4E7F-D2FD-F5EB-361096B0B2E6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79" creationId="{AF60F70E-8374-F24F-AF33-5172DEC5E3BD}"/>
          </ac:inkMkLst>
        </pc:inkChg>
        <pc:inkChg chg="add del">
          <ac:chgData name="Tim Cook" userId="d1c7cfb340f2c7ab" providerId="LiveId" clId="{E80455E3-0E76-434E-A6B3-21E80AFE95A7}" dt="2023-04-14T01:56:01.538" v="635"/>
          <ac:inkMkLst>
            <pc:docMk/>
            <pc:sldMk cId="4111155161" sldId="472"/>
            <ac:inkMk id="80" creationId="{8AD756B9-5498-98C9-6029-6D3E9563186D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80" creationId="{9984E49A-E7B3-D1E2-AF48-374FB02FD597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81" creationId="{D41C7578-B884-C844-F099-8C261F04495A}"/>
          </ac:inkMkLst>
        </pc:inkChg>
        <pc:inkChg chg="add del">
          <ac:chgData name="Tim Cook" userId="d1c7cfb340f2c7ab" providerId="LiveId" clId="{E80455E3-0E76-434E-A6B3-21E80AFE95A7}" dt="2023-04-14T01:56:03.031" v="637"/>
          <ac:inkMkLst>
            <pc:docMk/>
            <pc:sldMk cId="4111155161" sldId="472"/>
            <ac:inkMk id="81" creationId="{DF4E24C2-B4E8-25C0-5439-CA3E2E7D9A23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82" creationId="{3897A24A-A540-D68A-AF18-D50B4247A58E}"/>
          </ac:inkMkLst>
        </pc:inkChg>
        <pc:inkChg chg="add del mod">
          <ac:chgData name="Tim Cook" userId="d1c7cfb340f2c7ab" providerId="LiveId" clId="{E80455E3-0E76-434E-A6B3-21E80AFE95A7}" dt="2023-04-14T01:56:09.122" v="646"/>
          <ac:inkMkLst>
            <pc:docMk/>
            <pc:sldMk cId="4111155161" sldId="472"/>
            <ac:inkMk id="82" creationId="{A0AE14D8-3752-B0A1-D7F3-6D5ADE7D5E1F}"/>
          </ac:inkMkLst>
        </pc:inkChg>
        <pc:inkChg chg="add del mod">
          <ac:chgData name="Tim Cook" userId="d1c7cfb340f2c7ab" providerId="LiveId" clId="{E80455E3-0E76-434E-A6B3-21E80AFE95A7}" dt="2023-04-14T01:56:09.122" v="643"/>
          <ac:inkMkLst>
            <pc:docMk/>
            <pc:sldMk cId="4111155161" sldId="472"/>
            <ac:inkMk id="83" creationId="{18164BDC-0518-9AE1-663B-0B29B848C35B}"/>
          </ac:inkMkLst>
        </pc:inkChg>
        <pc:inkChg chg="add del mod">
          <ac:chgData name="Tim Cook" userId="d1c7cfb340f2c7ab" providerId="LiveId" clId="{E80455E3-0E76-434E-A6B3-21E80AFE95A7}" dt="2023-04-14T01:59:24.985" v="729"/>
          <ac:inkMkLst>
            <pc:docMk/>
            <pc:sldMk cId="4111155161" sldId="472"/>
            <ac:inkMk id="84" creationId="{1AAF6FA2-8ACD-875A-9FB6-C5740C464B76}"/>
          </ac:inkMkLst>
        </pc:inkChg>
        <pc:inkChg chg="add del mod">
          <ac:chgData name="Tim Cook" userId="d1c7cfb340f2c7ab" providerId="LiveId" clId="{E80455E3-0E76-434E-A6B3-21E80AFE95A7}" dt="2023-04-14T01:56:09.122" v="644"/>
          <ac:inkMkLst>
            <pc:docMk/>
            <pc:sldMk cId="4111155161" sldId="472"/>
            <ac:inkMk id="84" creationId="{85269806-B4AF-43EE-6A2C-47DEFE9F8D90}"/>
          </ac:inkMkLst>
        </pc:inkChg>
        <pc:inkChg chg="add del mod">
          <ac:chgData name="Tim Cook" userId="d1c7cfb340f2c7ab" providerId="LiveId" clId="{E80455E3-0E76-434E-A6B3-21E80AFE95A7}" dt="2023-04-14T01:59:24.985" v="730"/>
          <ac:inkMkLst>
            <pc:docMk/>
            <pc:sldMk cId="4111155161" sldId="472"/>
            <ac:inkMk id="85" creationId="{A5417FDC-917D-6BB9-28CD-377E87FF38DF}"/>
          </ac:inkMkLst>
        </pc:inkChg>
        <pc:inkChg chg="add del mod">
          <ac:chgData name="Tim Cook" userId="d1c7cfb340f2c7ab" providerId="LiveId" clId="{E80455E3-0E76-434E-A6B3-21E80AFE95A7}" dt="2023-04-14T01:56:09.122" v="645"/>
          <ac:inkMkLst>
            <pc:docMk/>
            <pc:sldMk cId="4111155161" sldId="472"/>
            <ac:inkMk id="85" creationId="{DA4329B0-09B3-A350-C184-ABCC3EFBC5E8}"/>
          </ac:inkMkLst>
        </pc:inkChg>
        <pc:inkChg chg="add del mod">
          <ac:chgData name="Tim Cook" userId="d1c7cfb340f2c7ab" providerId="LiveId" clId="{E80455E3-0E76-434E-A6B3-21E80AFE95A7}" dt="2023-04-14T01:59:26.274" v="731"/>
          <ac:inkMkLst>
            <pc:docMk/>
            <pc:sldMk cId="4111155161" sldId="472"/>
            <ac:inkMk id="86" creationId="{92851B48-F82C-2619-9267-447582738668}"/>
          </ac:inkMkLst>
        </pc:inkChg>
        <pc:inkChg chg="add del">
          <ac:chgData name="Tim Cook" userId="d1c7cfb340f2c7ab" providerId="LiveId" clId="{E80455E3-0E76-434E-A6B3-21E80AFE95A7}" dt="2023-04-14T01:56:13.646" v="652"/>
          <ac:inkMkLst>
            <pc:docMk/>
            <pc:sldMk cId="4111155161" sldId="472"/>
            <ac:inkMk id="87" creationId="{1F718630-DD7C-926F-C8F9-7627917CBE5D}"/>
          </ac:inkMkLst>
        </pc:inkChg>
        <pc:inkChg chg="add del">
          <ac:chgData name="Tim Cook" userId="d1c7cfb340f2c7ab" providerId="LiveId" clId="{E80455E3-0E76-434E-A6B3-21E80AFE95A7}" dt="2023-04-14T01:56:13.646" v="653"/>
          <ac:inkMkLst>
            <pc:docMk/>
            <pc:sldMk cId="4111155161" sldId="472"/>
            <ac:inkMk id="88" creationId="{6626BE29-4F1C-5D17-D82A-11DCD5626DAF}"/>
          </ac:inkMkLst>
        </pc:inkChg>
        <pc:inkChg chg="add mod">
          <ac:chgData name="Tim Cook" userId="d1c7cfb340f2c7ab" providerId="LiveId" clId="{E80455E3-0E76-434E-A6B3-21E80AFE95A7}" dt="2023-04-14T01:59:29.301" v="735"/>
          <ac:inkMkLst>
            <pc:docMk/>
            <pc:sldMk cId="4111155161" sldId="472"/>
            <ac:inkMk id="88" creationId="{A1831B80-B9D1-5FB9-14D4-F573451C38C8}"/>
          </ac:inkMkLst>
        </pc:inkChg>
        <pc:inkChg chg="add mod">
          <ac:chgData name="Tim Cook" userId="d1c7cfb340f2c7ab" providerId="LiveId" clId="{E80455E3-0E76-434E-A6B3-21E80AFE95A7}" dt="2023-04-14T01:59:29.301" v="735"/>
          <ac:inkMkLst>
            <pc:docMk/>
            <pc:sldMk cId="4111155161" sldId="472"/>
            <ac:inkMk id="89" creationId="{093CB39A-540A-E478-9BD7-44C5E6916057}"/>
          </ac:inkMkLst>
        </pc:inkChg>
        <pc:inkChg chg="add del">
          <ac:chgData name="Tim Cook" userId="d1c7cfb340f2c7ab" providerId="LiveId" clId="{E80455E3-0E76-434E-A6B3-21E80AFE95A7}" dt="2023-04-14T01:56:13.646" v="651"/>
          <ac:inkMkLst>
            <pc:docMk/>
            <pc:sldMk cId="4111155161" sldId="472"/>
            <ac:inkMk id="89" creationId="{4606F24B-835B-E201-C6FC-10FD1DC0E2E5}"/>
          </ac:inkMkLst>
        </pc:inkChg>
        <pc:inkChg chg="add mod">
          <ac:chgData name="Tim Cook" userId="d1c7cfb340f2c7ab" providerId="LiveId" clId="{E80455E3-0E76-434E-A6B3-21E80AFE95A7}" dt="2023-04-14T01:59:29.301" v="735"/>
          <ac:inkMkLst>
            <pc:docMk/>
            <pc:sldMk cId="4111155161" sldId="472"/>
            <ac:inkMk id="90" creationId="{3337DD68-486B-B50B-3B6B-2879342E7A82}"/>
          </ac:inkMkLst>
        </pc:inkChg>
        <pc:inkChg chg="add del">
          <ac:chgData name="Tim Cook" userId="d1c7cfb340f2c7ab" providerId="LiveId" clId="{E80455E3-0E76-434E-A6B3-21E80AFE95A7}" dt="2023-04-14T01:56:13.646" v="654"/>
          <ac:inkMkLst>
            <pc:docMk/>
            <pc:sldMk cId="4111155161" sldId="472"/>
            <ac:inkMk id="90" creationId="{36CB54BE-173D-94BD-F84E-3C9E2C81F7E5}"/>
          </ac:inkMkLst>
        </pc:inkChg>
        <pc:inkChg chg="add del">
          <ac:chgData name="Tim Cook" userId="d1c7cfb340f2c7ab" providerId="LiveId" clId="{E80455E3-0E76-434E-A6B3-21E80AFE95A7}" dt="2023-04-14T01:56:18.141" v="661"/>
          <ac:inkMkLst>
            <pc:docMk/>
            <pc:sldMk cId="4111155161" sldId="472"/>
            <ac:inkMk id="91" creationId="{7592EE12-C70F-80B5-7F5F-1B41B6B57B60}"/>
          </ac:inkMkLst>
        </pc:inkChg>
        <pc:inkChg chg="add del">
          <ac:chgData name="Tim Cook" userId="d1c7cfb340f2c7ab" providerId="LiveId" clId="{E80455E3-0E76-434E-A6B3-21E80AFE95A7}" dt="2023-04-14T01:56:18.141" v="660"/>
          <ac:inkMkLst>
            <pc:docMk/>
            <pc:sldMk cId="4111155161" sldId="472"/>
            <ac:inkMk id="92" creationId="{884223C7-3D69-647A-15D3-00912C3E97EC}"/>
          </ac:inkMkLst>
        </pc:inkChg>
        <pc:inkChg chg="add del">
          <ac:chgData name="Tim Cook" userId="d1c7cfb340f2c7ab" providerId="LiveId" clId="{E80455E3-0E76-434E-A6B3-21E80AFE95A7}" dt="2023-04-14T01:59:37.859" v="737"/>
          <ac:inkMkLst>
            <pc:docMk/>
            <pc:sldMk cId="4111155161" sldId="472"/>
            <ac:inkMk id="92" creationId="{C56F1243-8B8E-8A62-E222-E25293F7CED0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93" creationId="{6896CFD4-8011-B640-380B-A60E71F0988A}"/>
          </ac:inkMkLst>
        </pc:inkChg>
        <pc:inkChg chg="add del">
          <ac:chgData name="Tim Cook" userId="d1c7cfb340f2c7ab" providerId="LiveId" clId="{E80455E3-0E76-434E-A6B3-21E80AFE95A7}" dt="2023-04-14T01:56:18.141" v="659"/>
          <ac:inkMkLst>
            <pc:docMk/>
            <pc:sldMk cId="4111155161" sldId="472"/>
            <ac:inkMk id="93" creationId="{B97484AF-CE53-A2A6-3F49-EBD2C94DC422}"/>
          </ac:inkMkLst>
        </pc:inkChg>
        <pc:inkChg chg="add del">
          <ac:chgData name="Tim Cook" userId="d1c7cfb340f2c7ab" providerId="LiveId" clId="{E80455E3-0E76-434E-A6B3-21E80AFE95A7}" dt="2023-04-14T01:56:19.075" v="662"/>
          <ac:inkMkLst>
            <pc:docMk/>
            <pc:sldMk cId="4111155161" sldId="472"/>
            <ac:inkMk id="94" creationId="{6439CD2A-4050-6591-CA70-76EDA74899D2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94" creationId="{99D69E85-677F-79B4-066B-07E7D803D946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95" creationId="{8572F603-9713-A381-9C20-D8080C2838F5}"/>
          </ac:inkMkLst>
        </pc:inkChg>
        <pc:inkChg chg="add del">
          <ac:chgData name="Tim Cook" userId="d1c7cfb340f2c7ab" providerId="LiveId" clId="{E80455E3-0E76-434E-A6B3-21E80AFE95A7}" dt="2023-04-14T01:56:23.513" v="669"/>
          <ac:inkMkLst>
            <pc:docMk/>
            <pc:sldMk cId="4111155161" sldId="472"/>
            <ac:inkMk id="95" creationId="{BB165BDB-CCFB-634B-8AE5-7B14ABE6CDE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6" creationId="{91B7D1AB-1355-38DD-4B44-99EA8E1FFE68}"/>
          </ac:inkMkLst>
        </pc:inkChg>
        <pc:inkChg chg="add del">
          <ac:chgData name="Tim Cook" userId="d1c7cfb340f2c7ab" providerId="LiveId" clId="{E80455E3-0E76-434E-A6B3-21E80AFE95A7}" dt="2023-04-14T01:56:23.513" v="668"/>
          <ac:inkMkLst>
            <pc:docMk/>
            <pc:sldMk cId="4111155161" sldId="472"/>
            <ac:inkMk id="96" creationId="{CC75FE18-8A3E-5F26-5DD3-A101EDB86A2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7" creationId="{A98FB0F8-E047-197A-CCB0-01FB24F73250}"/>
          </ac:inkMkLst>
        </pc:inkChg>
        <pc:inkChg chg="add del">
          <ac:chgData name="Tim Cook" userId="d1c7cfb340f2c7ab" providerId="LiveId" clId="{E80455E3-0E76-434E-A6B3-21E80AFE95A7}" dt="2023-04-14T01:56:23.513" v="670"/>
          <ac:inkMkLst>
            <pc:docMk/>
            <pc:sldMk cId="4111155161" sldId="472"/>
            <ac:inkMk id="97" creationId="{A9F638AE-B8EC-54B7-FA0A-3B8C82ACC2D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8" creationId="{668E4AD9-5C6B-D8AA-4732-E625E2B8374F}"/>
          </ac:inkMkLst>
        </pc:inkChg>
        <pc:inkChg chg="add del">
          <ac:chgData name="Tim Cook" userId="d1c7cfb340f2c7ab" providerId="LiveId" clId="{E80455E3-0E76-434E-A6B3-21E80AFE95A7}" dt="2023-04-14T01:56:23.513" v="667"/>
          <ac:inkMkLst>
            <pc:docMk/>
            <pc:sldMk cId="4111155161" sldId="472"/>
            <ac:inkMk id="98" creationId="{FAE67D14-BC28-09FE-8E3E-491DA5EC60F1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9" creationId="{E9ECBABB-43EC-A5BB-1376-872E9F7C8BB8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0" creationId="{93826F22-B6B6-CCD9-0BDA-85CAABCC625B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1" creationId="{CAB1C848-6552-6FD3-4713-9F241FC7B39B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2" creationId="{B0F94EDC-FF8C-BF8D-12EF-2B59BFE372F2}"/>
          </ac:inkMkLst>
        </pc:inkChg>
        <pc:inkChg chg="add del">
          <ac:chgData name="Tim Cook" userId="d1c7cfb340f2c7ab" providerId="LiveId" clId="{E80455E3-0E76-434E-A6B3-21E80AFE95A7}" dt="2023-04-14T01:57:01.172" v="677"/>
          <ac:inkMkLst>
            <pc:docMk/>
            <pc:sldMk cId="4111155161" sldId="472"/>
            <ac:inkMk id="104" creationId="{84936DAB-CA75-9197-9EB3-5F256B9BA982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104" creationId="{A58E5844-9164-C1C0-55FE-F966EA7A565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5" creationId="{4975A071-3219-9910-71CC-2BA2C772CD6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7" creationId="{1CB90D68-C5A0-96F7-2C8A-A84F2A39D3E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8" creationId="{744CF6B0-C1E6-16AA-59AE-59AFECC62F5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9" creationId="{BA8081CD-1077-DA90-529D-63F0330516E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0" creationId="{856E9DEB-5302-914A-041C-8159B8423AFA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1" creationId="{A0DBCCD6-0B18-5939-0AB9-8AE5AA4C3AF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2" creationId="{94917AC3-7B45-566A-5704-5087C1C9010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3" creationId="{FF9118CF-4826-1E2F-3717-0D82481A334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5" creationId="{597AA8FF-8E62-66C4-7903-FE80A1318BFD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6" creationId="{DCE47AA0-6040-9061-5FA4-29763996454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7" creationId="{5747A45A-8974-F3A3-A68C-859EE4B6C08D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8" creationId="{27754DB8-3C6B-F8DA-8339-5D5C260BF32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0" creationId="{ACFDEE11-1CCC-0CBA-1E19-33A7A52BC4E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1" creationId="{FC5EBAF3-7B3D-5D50-BB90-720203B21CF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2" creationId="{795BC88F-F430-9F0C-FE2C-178C84CD3F8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3" creationId="{66D6A554-EF22-4148-5E80-A9B2CCF0A56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4" creationId="{3FEDC1F8-629C-640D-E4C8-B9932F427D3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5" creationId="{18F9134F-F447-B46C-D079-C9E6842E9C4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7" creationId="{6A4DB711-AE4B-D0F6-91E3-7D8A19A1B58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8" creationId="{E60341D8-CFDB-8B72-0E56-EFE617F645C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9" creationId="{78BBB58A-9A5B-2FCC-8C1F-211854BA33EC}"/>
          </ac:inkMkLst>
        </pc:inkChg>
        <pc:inkChg chg="del mod">
          <ac:chgData name="Tim Cook" userId="d1c7cfb340f2c7ab" providerId="LiveId" clId="{E80455E3-0E76-434E-A6B3-21E80AFE95A7}" dt="2023-04-14T01:58:58.185" v="694"/>
          <ac:inkMkLst>
            <pc:docMk/>
            <pc:sldMk cId="4111155161" sldId="472"/>
            <ac:inkMk id="131" creationId="{58667F7A-91ED-661D-3D1C-823B7D6B4133}"/>
          </ac:inkMkLst>
        </pc:inkChg>
        <pc:inkChg chg="del mod">
          <ac:chgData name="Tim Cook" userId="d1c7cfb340f2c7ab" providerId="LiveId" clId="{E80455E3-0E76-434E-A6B3-21E80AFE95A7}" dt="2023-04-14T01:58:58.185" v="693"/>
          <ac:inkMkLst>
            <pc:docMk/>
            <pc:sldMk cId="4111155161" sldId="472"/>
            <ac:inkMk id="132" creationId="{91CE66D6-0E9E-4A3D-AD97-E3BCD18AE043}"/>
          </ac:inkMkLst>
        </pc:inkChg>
        <pc:inkChg chg="del mod">
          <ac:chgData name="Tim Cook" userId="d1c7cfb340f2c7ab" providerId="LiveId" clId="{E80455E3-0E76-434E-A6B3-21E80AFE95A7}" dt="2023-04-14T01:58:58.185" v="692"/>
          <ac:inkMkLst>
            <pc:docMk/>
            <pc:sldMk cId="4111155161" sldId="472"/>
            <ac:inkMk id="133" creationId="{54EF2209-4D71-855C-D1B7-574BA5A8E601}"/>
          </ac:inkMkLst>
        </pc:inkChg>
        <pc:inkChg chg="del mod">
          <ac:chgData name="Tim Cook" userId="d1c7cfb340f2c7ab" providerId="LiveId" clId="{E80455E3-0E76-434E-A6B3-21E80AFE95A7}" dt="2023-04-14T01:58:58.911" v="695"/>
          <ac:inkMkLst>
            <pc:docMk/>
            <pc:sldMk cId="4111155161" sldId="472"/>
            <ac:inkMk id="134" creationId="{4723673C-7A8E-B31F-D4BF-12100709CDB1}"/>
          </ac:inkMkLst>
        </pc:inkChg>
        <pc:inkChg chg="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36" creationId="{5A1DC5E2-E4A7-1F82-6DE9-63A6FDEC2D45}"/>
          </ac:inkMkLst>
        </pc:inkChg>
        <pc:inkChg chg="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37" creationId="{E1D05DB1-C1B0-FE8C-5F7B-643955252F78}"/>
          </ac:inkMkLst>
        </pc:inkChg>
        <pc:inkChg chg="add del 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38" creationId="{879A0131-2CFC-17A7-E040-F97C274E61EF}"/>
          </ac:inkMkLst>
        </pc:inkChg>
        <pc:inkChg chg="del mod">
          <ac:chgData name="Tim Cook" userId="d1c7cfb340f2c7ab" providerId="LiveId" clId="{E80455E3-0E76-434E-A6B3-21E80AFE95A7}" dt="2023-04-14T01:58:59.396" v="697"/>
          <ac:inkMkLst>
            <pc:docMk/>
            <pc:sldMk cId="4111155161" sldId="472"/>
            <ac:inkMk id="139" creationId="{464D640E-109A-5F34-4AB5-1E8DA9A555CC}"/>
          </ac:inkMkLst>
        </pc:inkChg>
        <pc:inkChg chg="add del 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40" creationId="{1D87FE6E-2027-65C8-4124-624AE8045C08}"/>
          </ac:inkMkLst>
        </pc:inkChg>
        <pc:inkChg chg="del mod">
          <ac:chgData name="Tim Cook" userId="d1c7cfb340f2c7ab" providerId="LiveId" clId="{E80455E3-0E76-434E-A6B3-21E80AFE95A7}" dt="2023-04-14T01:58:59.396" v="696"/>
          <ac:inkMkLst>
            <pc:docMk/>
            <pc:sldMk cId="4111155161" sldId="472"/>
            <ac:inkMk id="141" creationId="{C936CFAA-727A-9179-6339-614F73F735EF}"/>
          </ac:inkMkLst>
        </pc:inkChg>
        <pc:inkChg chg="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42" creationId="{F3FEE89D-C6DA-3DB1-0B40-B5AD4A3D060A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3" creationId="{A88F8BB0-0564-34D9-40E0-C5B4ED30F10D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5" creationId="{21A83CA2-0A8D-2466-93EF-460FAA13F4B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6" creationId="{5B0F2D01-EDB7-D4C3-A02A-320D02494414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7" creationId="{BE8C1EE1-9B03-0468-F897-D78A4F2540C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8" creationId="{9B0AD143-BC3B-F641-CCB0-F2565F91DA3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9" creationId="{F2F8805F-352D-22C3-0348-FA025859BEC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0" creationId="{1EB9FAF1-C234-470F-6976-1C498946A72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1" creationId="{06583BAE-D2CD-79F9-BA6F-7BEB67BA637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2" creationId="{EE08ACB3-E1BF-4AAD-A189-80375D73E90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3" creationId="{A414DA1C-AF8D-491A-3DEE-84E92F552B0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4" creationId="{D3043617-CED7-60C0-DC8C-90D37B8E3E79}"/>
          </ac:inkMkLst>
        </pc:inkChg>
        <pc:inkChg chg="add del mod">
          <ac:chgData name="Tim Cook" userId="d1c7cfb340f2c7ab" providerId="LiveId" clId="{E80455E3-0E76-434E-A6B3-21E80AFE95A7}" dt="2023-04-14T01:59:05.210" v="703"/>
          <ac:inkMkLst>
            <pc:docMk/>
            <pc:sldMk cId="4111155161" sldId="472"/>
            <ac:inkMk id="155" creationId="{E2E9185A-757F-E73A-9DB1-6BB1678E9D33}"/>
          </ac:inkMkLst>
        </pc:inkChg>
        <pc:inkChg chg="del mod">
          <ac:chgData name="Tim Cook" userId="d1c7cfb340f2c7ab" providerId="LiveId" clId="{E80455E3-0E76-434E-A6B3-21E80AFE95A7}" dt="2023-04-14T01:58:55.343" v="691"/>
          <ac:inkMkLst>
            <pc:docMk/>
            <pc:sldMk cId="4111155161" sldId="472"/>
            <ac:inkMk id="157" creationId="{5E76711A-EA05-8B33-A0F3-054C82E3C91C}"/>
          </ac:inkMkLst>
        </pc:inkChg>
        <pc:inkChg chg="del mod">
          <ac:chgData name="Tim Cook" userId="d1c7cfb340f2c7ab" providerId="LiveId" clId="{E80455E3-0E76-434E-A6B3-21E80AFE95A7}" dt="2023-04-14T01:58:54.258" v="689"/>
          <ac:inkMkLst>
            <pc:docMk/>
            <pc:sldMk cId="4111155161" sldId="472"/>
            <ac:inkMk id="158" creationId="{01A19A86-24F5-965F-E027-40C9CF57838A}"/>
          </ac:inkMkLst>
        </pc:inkChg>
        <pc:inkChg chg="del mod">
          <ac:chgData name="Tim Cook" userId="d1c7cfb340f2c7ab" providerId="LiveId" clId="{E80455E3-0E76-434E-A6B3-21E80AFE95A7}" dt="2023-04-14T01:58:54.874" v="690"/>
          <ac:inkMkLst>
            <pc:docMk/>
            <pc:sldMk cId="4111155161" sldId="472"/>
            <ac:inkMk id="159" creationId="{975D7952-26BD-2A90-3659-041F6C22D5D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1" creationId="{5338261A-4AB0-F585-3D19-DF32600A23A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2" creationId="{2B100E42-442F-634E-FB90-9098BD2D2DE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3" creationId="{1CE12229-E15D-396F-3FBE-7CF24E7F35F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4" creationId="{A0000F05-665B-DC95-5029-2BB8B3F8AD35}"/>
          </ac:inkMkLst>
        </pc:inkChg>
        <pc:inkChg chg="del mod">
          <ac:chgData name="Tim Cook" userId="d1c7cfb340f2c7ab" providerId="LiveId" clId="{E80455E3-0E76-434E-A6B3-21E80AFE95A7}" dt="2023-04-14T01:58:51.987" v="687"/>
          <ac:inkMkLst>
            <pc:docMk/>
            <pc:sldMk cId="4111155161" sldId="472"/>
            <ac:inkMk id="166" creationId="{9B155BE8-044B-CE7B-88D0-CCC89779530C}"/>
          </ac:inkMkLst>
        </pc:inkChg>
        <pc:inkChg chg="del mod">
          <ac:chgData name="Tim Cook" userId="d1c7cfb340f2c7ab" providerId="LiveId" clId="{E80455E3-0E76-434E-A6B3-21E80AFE95A7}" dt="2023-04-14T01:58:51.402" v="686"/>
          <ac:inkMkLst>
            <pc:docMk/>
            <pc:sldMk cId="4111155161" sldId="472"/>
            <ac:inkMk id="167" creationId="{074902C3-61A4-4769-6AE2-58B8B15503AD}"/>
          </ac:inkMkLst>
        </pc:inkChg>
        <pc:inkChg chg="del mod">
          <ac:chgData name="Tim Cook" userId="d1c7cfb340f2c7ab" providerId="LiveId" clId="{E80455E3-0E76-434E-A6B3-21E80AFE95A7}" dt="2023-04-14T01:58:51.402" v="685"/>
          <ac:inkMkLst>
            <pc:docMk/>
            <pc:sldMk cId="4111155161" sldId="472"/>
            <ac:inkMk id="168" creationId="{F0A13DAF-88A8-123B-DF90-324AD54B94E3}"/>
          </ac:inkMkLst>
        </pc:inkChg>
        <pc:inkChg chg="del mod">
          <ac:chgData name="Tim Cook" userId="d1c7cfb340f2c7ab" providerId="LiveId" clId="{E80455E3-0E76-434E-A6B3-21E80AFE95A7}" dt="2023-04-14T01:58:51.987" v="688"/>
          <ac:inkMkLst>
            <pc:docMk/>
            <pc:sldMk cId="4111155161" sldId="472"/>
            <ac:inkMk id="169" creationId="{E65310E8-AD06-C10C-D14A-731218C88AAF}"/>
          </ac:inkMkLst>
        </pc:inkChg>
        <pc:inkChg chg="add del mod">
          <ac:chgData name="Tim Cook" userId="d1c7cfb340f2c7ab" providerId="LiveId" clId="{E80455E3-0E76-434E-A6B3-21E80AFE95A7}" dt="2023-04-14T01:59:45.117" v="746"/>
          <ac:inkMkLst>
            <pc:docMk/>
            <pc:sldMk cId="4111155161" sldId="472"/>
            <ac:inkMk id="171" creationId="{7C6A747D-FD52-AD61-4BC4-D6235EE8BA80}"/>
          </ac:inkMkLst>
        </pc:inkChg>
        <pc:inkChg chg="add del mod">
          <ac:chgData name="Tim Cook" userId="d1c7cfb340f2c7ab" providerId="LiveId" clId="{E80455E3-0E76-434E-A6B3-21E80AFE95A7}" dt="2023-04-14T01:59:45.117" v="745"/>
          <ac:inkMkLst>
            <pc:docMk/>
            <pc:sldMk cId="4111155161" sldId="472"/>
            <ac:inkMk id="172" creationId="{3091E5C4-AD3B-1637-9AD7-B3C799850E74}"/>
          </ac:inkMkLst>
        </pc:inkChg>
        <pc:inkChg chg="add del mod">
          <ac:chgData name="Tim Cook" userId="d1c7cfb340f2c7ab" providerId="LiveId" clId="{E80455E3-0E76-434E-A6B3-21E80AFE95A7}" dt="2023-04-14T01:59:50.208" v="753"/>
          <ac:inkMkLst>
            <pc:docMk/>
            <pc:sldMk cId="4111155161" sldId="472"/>
            <ac:inkMk id="176" creationId="{5FED47A0-5B9A-CED7-5422-5927B2A0C8FF}"/>
          </ac:inkMkLst>
        </pc:inkChg>
        <pc:inkChg chg="add del mod">
          <ac:chgData name="Tim Cook" userId="d1c7cfb340f2c7ab" providerId="LiveId" clId="{E80455E3-0E76-434E-A6B3-21E80AFE95A7}" dt="2023-04-14T01:59:50.208" v="754"/>
          <ac:inkMkLst>
            <pc:docMk/>
            <pc:sldMk cId="4111155161" sldId="472"/>
            <ac:inkMk id="177" creationId="{97830C7A-EB61-4951-21FD-CEDBE85D4B7B}"/>
          </ac:inkMkLst>
        </pc:inkChg>
        <pc:inkChg chg="add del">
          <ac:chgData name="Tim Cook" userId="d1c7cfb340f2c7ab" providerId="LiveId" clId="{E80455E3-0E76-434E-A6B3-21E80AFE95A7}" dt="2023-04-14T01:59:50.193" v="752"/>
          <ac:inkMkLst>
            <pc:docMk/>
            <pc:sldMk cId="4111155161" sldId="472"/>
            <ac:inkMk id="179" creationId="{DDCED883-7AAA-DC01-83FB-FB76130544D8}"/>
          </ac:inkMkLst>
        </pc:inkChg>
        <pc:inkChg chg="add del">
          <ac:chgData name="Tim Cook" userId="d1c7cfb340f2c7ab" providerId="LiveId" clId="{E80455E3-0E76-434E-A6B3-21E80AFE95A7}" dt="2023-04-14T01:59:50.208" v="755"/>
          <ac:inkMkLst>
            <pc:docMk/>
            <pc:sldMk cId="4111155161" sldId="472"/>
            <ac:inkMk id="180" creationId="{B0FBDBB6-745A-819C-7550-8A77955A2EE9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1" creationId="{D803CFEA-E1BA-9EC3-FF30-C4ACA87150C3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2" creationId="{D0CEA0A2-825F-79F9-20AD-79D2FDF7D2CD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3" creationId="{F4353CA8-2BB3-1C0F-0F23-94C0C8278088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4" creationId="{C18E0660-C574-9371-217E-E48DC39E3DB9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5" creationId="{4127DBA3-EE34-952B-EDA8-EA93DFD5704A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6" creationId="{EB1520C0-2B12-43EF-9906-30AC914B0AEF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7" creationId="{C6E5FC96-BF6A-696D-8668-0D07EC6970CF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8" creationId="{33F5F760-44E7-B857-F728-1EFEC70C6BB9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9" creationId="{7D04FE61-E0A2-692D-7893-5C13F7891295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90" creationId="{A7D498A4-2734-94CA-99E4-37605AF02EEA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91" creationId="{710415DD-768E-E90F-39E6-A06FF75AE635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92" creationId="{86641C05-5FC8-0594-8425-B3DC45A50400}"/>
          </ac:inkMkLst>
        </pc:inkChg>
        <pc:inkChg chg="add mod">
          <ac:chgData name="Tim Cook" userId="d1c7cfb340f2c7ab" providerId="LiveId" clId="{E80455E3-0E76-434E-A6B3-21E80AFE95A7}" dt="2023-04-14T02:00:06.104" v="777"/>
          <ac:inkMkLst>
            <pc:docMk/>
            <pc:sldMk cId="4111155161" sldId="472"/>
            <ac:inkMk id="194" creationId="{6F191B98-ED9E-E3E1-D0CE-FFCC02C3FD22}"/>
          </ac:inkMkLst>
        </pc:inkChg>
        <pc:inkChg chg="add mod">
          <ac:chgData name="Tim Cook" userId="d1c7cfb340f2c7ab" providerId="LiveId" clId="{E80455E3-0E76-434E-A6B3-21E80AFE95A7}" dt="2023-04-14T02:00:06.104" v="777"/>
          <ac:inkMkLst>
            <pc:docMk/>
            <pc:sldMk cId="4111155161" sldId="472"/>
            <ac:inkMk id="195" creationId="{549FAF5C-B7BE-C8B4-DE42-DA3D730DAE55}"/>
          </ac:inkMkLst>
        </pc:inkChg>
        <pc:inkChg chg="add mod">
          <ac:chgData name="Tim Cook" userId="d1c7cfb340f2c7ab" providerId="LiveId" clId="{E80455E3-0E76-434E-A6B3-21E80AFE95A7}" dt="2023-04-14T02:00:06.104" v="777"/>
          <ac:inkMkLst>
            <pc:docMk/>
            <pc:sldMk cId="4111155161" sldId="472"/>
            <ac:inkMk id="196" creationId="{3BD22A81-44D9-4DAA-5B13-28A35EBE92C4}"/>
          </ac:inkMkLst>
        </pc:inkChg>
        <pc:inkChg chg="add">
          <ac:chgData name="Tim Cook" userId="d1c7cfb340f2c7ab" providerId="LiveId" clId="{E80455E3-0E76-434E-A6B3-21E80AFE95A7}" dt="2023-04-14T02:00:03.091" v="772" actId="9405"/>
          <ac:inkMkLst>
            <pc:docMk/>
            <pc:sldMk cId="4111155161" sldId="472"/>
            <ac:inkMk id="197" creationId="{65C01E6B-DEAD-719A-63B9-6482EC7BEB2B}"/>
          </ac:inkMkLst>
        </pc:inkChg>
        <pc:inkChg chg="add del mod">
          <ac:chgData name="Tim Cook" userId="d1c7cfb340f2c7ab" providerId="LiveId" clId="{E80455E3-0E76-434E-A6B3-21E80AFE95A7}" dt="2023-04-14T02:00:06.886" v="781"/>
          <ac:inkMkLst>
            <pc:docMk/>
            <pc:sldMk cId="4111155161" sldId="472"/>
            <ac:inkMk id="198" creationId="{049830D7-CDB0-387E-4A40-73BE96CE8A24}"/>
          </ac:inkMkLst>
        </pc:inkChg>
        <pc:inkChg chg="add del mod">
          <ac:chgData name="Tim Cook" userId="d1c7cfb340f2c7ab" providerId="LiveId" clId="{E80455E3-0E76-434E-A6B3-21E80AFE95A7}" dt="2023-04-14T02:00:06.886" v="778"/>
          <ac:inkMkLst>
            <pc:docMk/>
            <pc:sldMk cId="4111155161" sldId="472"/>
            <ac:inkMk id="199" creationId="{E3E56DF9-4D2F-8EF0-62C0-4F3B0A76C95F}"/>
          </ac:inkMkLst>
        </pc:inkChg>
        <pc:inkChg chg="add del mod">
          <ac:chgData name="Tim Cook" userId="d1c7cfb340f2c7ab" providerId="LiveId" clId="{E80455E3-0E76-434E-A6B3-21E80AFE95A7}" dt="2023-04-14T02:00:06.886" v="780"/>
          <ac:inkMkLst>
            <pc:docMk/>
            <pc:sldMk cId="4111155161" sldId="472"/>
            <ac:inkMk id="200" creationId="{DCC8FFCD-0B3B-47A6-C9E5-A4010D9813BB}"/>
          </ac:inkMkLst>
        </pc:inkChg>
        <pc:inkChg chg="add del mod">
          <ac:chgData name="Tim Cook" userId="d1c7cfb340f2c7ab" providerId="LiveId" clId="{E80455E3-0E76-434E-A6B3-21E80AFE95A7}" dt="2023-04-14T02:00:06.886" v="779"/>
          <ac:inkMkLst>
            <pc:docMk/>
            <pc:sldMk cId="4111155161" sldId="472"/>
            <ac:inkMk id="201" creationId="{CDDD4553-E017-EF3F-F3E7-30250FA2AD80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4" creationId="{B676C68F-C465-C9EC-CBA6-5DB58961EFB6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5" creationId="{F83BECB0-3702-2E8F-44D9-0DF53AFE76F1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6" creationId="{B5C50CE0-D61F-41A9-279C-A054CD55D9B0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7" creationId="{6F1C7EC3-DDC6-2F92-E27E-BF07CBC76F6A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9" creationId="{B3A83AAD-D7B0-E4D9-D4B1-8EAF2A5E532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0" creationId="{37A8834D-4AE7-C7EB-F3A2-476E98DCB08C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1" creationId="{4A44B13A-A41B-8DE7-90A7-F482450CBB3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2" creationId="{53B23653-AF9A-9017-F8A7-5134B70262D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3" creationId="{C31876AA-6BF2-8E0B-9CDE-751827537F2D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4" creationId="{22EBD5EF-FECE-D87D-F775-8DD9449BA613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5" creationId="{C779FD49-E5F0-7783-0A36-616140F004EA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6" creationId="{40093DA2-33DF-22A2-9869-96BCEE42E63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7" creationId="{EA27D141-0CB7-11BE-C509-851A59278C4B}"/>
          </ac:inkMkLst>
        </pc:ink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C5722A8D-E9D8-4C6C-AB6D-33D76A771F40}"/>
    <pc:docChg chg="modSld">
      <pc:chgData name="Tim Cook" userId="d1c7cfb340f2c7ab" providerId="LiveId" clId="{C5722A8D-E9D8-4C6C-AB6D-33D76A771F40}" dt="2023-03-20T01:44:14.069" v="1035"/>
      <pc:docMkLst>
        <pc:docMk/>
      </pc:docMkLst>
      <pc:sldChg chg="addSp delSp modSp mod">
        <pc:chgData name="Tim Cook" userId="d1c7cfb340f2c7ab" providerId="LiveId" clId="{C5722A8D-E9D8-4C6C-AB6D-33D76A771F40}" dt="2023-03-20T01:27:34.045" v="460"/>
        <pc:sldMkLst>
          <pc:docMk/>
          <pc:sldMk cId="3792190756" sldId="450"/>
        </pc:sldMkLst>
        <pc:grpChg chg="del mod">
          <ac:chgData name="Tim Cook" userId="d1c7cfb340f2c7ab" providerId="LiveId" clId="{C5722A8D-E9D8-4C6C-AB6D-33D76A771F40}" dt="2023-03-20T01:20:53.604" v="9"/>
          <ac:grpSpMkLst>
            <pc:docMk/>
            <pc:sldMk cId="3792190756" sldId="450"/>
            <ac:grpSpMk id="8" creationId="{5E1991A9-4B43-166F-6417-C0F217917B9F}"/>
          </ac:grpSpMkLst>
        </pc:grpChg>
        <pc:grpChg chg="mod">
          <ac:chgData name="Tim Cook" userId="d1c7cfb340f2c7ab" providerId="LiveId" clId="{C5722A8D-E9D8-4C6C-AB6D-33D76A771F40}" dt="2023-03-20T01:20:57.310" v="13"/>
          <ac:grpSpMkLst>
            <pc:docMk/>
            <pc:sldMk cId="3792190756" sldId="450"/>
            <ac:grpSpMk id="12" creationId="{DF4CF985-EFD8-C083-C9BA-3E93C9166492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8" creationId="{1F387266-F10D-B0C4-67AD-F4B021E5F51B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9" creationId="{ACD73095-6FF5-C72D-7C37-AB6D172C0C6E}"/>
          </ac:grpSpMkLst>
        </pc:grpChg>
        <pc:grpChg chg="del 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29" creationId="{7472DE8A-C88F-BB01-F851-8F11C6F160C3}"/>
          </ac:grpSpMkLst>
        </pc:grpChg>
        <pc:grpChg chg="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30" creationId="{D37D9EAB-0AAD-0E56-2D27-A9887CD0B561}"/>
          </ac:grpSpMkLst>
        </pc:grpChg>
        <pc:grpChg chg="del mod">
          <ac:chgData name="Tim Cook" userId="d1c7cfb340f2c7ab" providerId="LiveId" clId="{C5722A8D-E9D8-4C6C-AB6D-33D76A771F40}" dt="2023-03-20T01:21:47.782" v="51"/>
          <ac:grpSpMkLst>
            <pc:docMk/>
            <pc:sldMk cId="3792190756" sldId="450"/>
            <ac:grpSpMk id="40" creationId="{3480C7E5-CA30-E476-1BAD-E3B7A6EFD479}"/>
          </ac:grpSpMkLst>
        </pc:grpChg>
        <pc:grpChg chg="mod">
          <ac:chgData name="Tim Cook" userId="d1c7cfb340f2c7ab" providerId="LiveId" clId="{C5722A8D-E9D8-4C6C-AB6D-33D76A771F40}" dt="2023-03-20T01:21:58.813" v="64"/>
          <ac:grpSpMkLst>
            <pc:docMk/>
            <pc:sldMk cId="3792190756" sldId="450"/>
            <ac:grpSpMk id="50" creationId="{2ACEA49D-FD10-BD11-523E-62E0EBB20123}"/>
          </ac:grpSpMkLst>
        </pc:grpChg>
        <pc:grpChg chg="del mod">
          <ac:chgData name="Tim Cook" userId="d1c7cfb340f2c7ab" providerId="LiveId" clId="{C5722A8D-E9D8-4C6C-AB6D-33D76A771F40}" dt="2023-03-20T01:22:23.052" v="77"/>
          <ac:grpSpMkLst>
            <pc:docMk/>
            <pc:sldMk cId="3792190756" sldId="450"/>
            <ac:grpSpMk id="56" creationId="{5C5794CF-B667-4595-BF4D-0264D4C8672A}"/>
          </ac:grpSpMkLst>
        </pc:grpChg>
        <pc:grpChg chg="del mod">
          <ac:chgData name="Tim Cook" userId="d1c7cfb340f2c7ab" providerId="LiveId" clId="{C5722A8D-E9D8-4C6C-AB6D-33D76A771F40}" dt="2023-03-20T01:22:36.019" v="90"/>
          <ac:grpSpMkLst>
            <pc:docMk/>
            <pc:sldMk cId="3792190756" sldId="450"/>
            <ac:grpSpMk id="59" creationId="{C68D7433-4CED-415E-02CF-46ADB1614020}"/>
          </ac:grpSpMkLst>
        </pc:grpChg>
        <pc:grpChg chg="del mod">
          <ac:chgData name="Tim Cook" userId="d1c7cfb340f2c7ab" providerId="LiveId" clId="{C5722A8D-E9D8-4C6C-AB6D-33D76A771F40}" dt="2023-03-20T01:22:40.230" v="94"/>
          <ac:grpSpMkLst>
            <pc:docMk/>
            <pc:sldMk cId="3792190756" sldId="450"/>
            <ac:grpSpMk id="62" creationId="{FCD5629C-C1DB-7AE4-D4A0-C57F6AF12799}"/>
          </ac:grpSpMkLst>
        </pc:grpChg>
        <pc:grpChg chg="del mod">
          <ac:chgData name="Tim Cook" userId="d1c7cfb340f2c7ab" providerId="LiveId" clId="{C5722A8D-E9D8-4C6C-AB6D-33D76A771F40}" dt="2023-03-20T01:22:34.827" v="88"/>
          <ac:grpSpMkLst>
            <pc:docMk/>
            <pc:sldMk cId="3792190756" sldId="450"/>
            <ac:grpSpMk id="65" creationId="{73AE5EF9-6BD4-7F14-F70D-9BCDD24CF21C}"/>
          </ac:grpSpMkLst>
        </pc:grpChg>
        <pc:grpChg chg="mod">
          <ac:chgData name="Tim Cook" userId="d1c7cfb340f2c7ab" providerId="LiveId" clId="{C5722A8D-E9D8-4C6C-AB6D-33D76A771F40}" dt="2023-03-20T01:22:46.468" v="99"/>
          <ac:grpSpMkLst>
            <pc:docMk/>
            <pc:sldMk cId="3792190756" sldId="450"/>
            <ac:grpSpMk id="68" creationId="{DE1A0DFB-6270-4BE4-C108-656E80548842}"/>
          </ac:grpSpMkLst>
        </pc:grpChg>
        <pc:grpChg chg="del 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1" creationId="{DBFFCFEF-6FF3-EF0C-A07F-815F80DD052F}"/>
          </ac:grpSpMkLst>
        </pc:grpChg>
        <pc:grpChg chg="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3" creationId="{3D0798F2-BE64-93D3-F009-FB7F0859FD4C}"/>
          </ac:grpSpMkLst>
        </pc:grpChg>
        <pc:grpChg chg="del mod">
          <ac:chgData name="Tim Cook" userId="d1c7cfb340f2c7ab" providerId="LiveId" clId="{C5722A8D-E9D8-4C6C-AB6D-33D76A771F40}" dt="2023-03-20T01:22:52.146" v="103"/>
          <ac:grpSpMkLst>
            <pc:docMk/>
            <pc:sldMk cId="3792190756" sldId="450"/>
            <ac:grpSpMk id="76" creationId="{CBEE40B6-75E7-0E92-602D-3BD340E021F4}"/>
          </ac:grpSpMkLst>
        </pc:grpChg>
        <pc:grpChg chg="mod">
          <ac:chgData name="Tim Cook" userId="d1c7cfb340f2c7ab" providerId="LiveId" clId="{C5722A8D-E9D8-4C6C-AB6D-33D76A771F40}" dt="2023-03-20T01:23:09.560" v="107"/>
          <ac:grpSpMkLst>
            <pc:docMk/>
            <pc:sldMk cId="3792190756" sldId="450"/>
            <ac:grpSpMk id="79" creationId="{ABA37776-DA44-3881-F4B7-533E0860957D}"/>
          </ac:grpSpMkLst>
        </pc:grpChg>
        <pc:grpChg chg="del mod">
          <ac:chgData name="Tim Cook" userId="d1c7cfb340f2c7ab" providerId="LiveId" clId="{C5722A8D-E9D8-4C6C-AB6D-33D76A771F40}" dt="2023-03-20T01:23:22.098" v="117"/>
          <ac:grpSpMkLst>
            <pc:docMk/>
            <pc:sldMk cId="3792190756" sldId="450"/>
            <ac:grpSpMk id="84" creationId="{5076F0D0-9484-D977-9987-C2DBFCFD4DFB}"/>
          </ac:grpSpMkLst>
        </pc:grpChg>
        <pc:grpChg chg="del mod">
          <ac:chgData name="Tim Cook" userId="d1c7cfb340f2c7ab" providerId="LiveId" clId="{C5722A8D-E9D8-4C6C-AB6D-33D76A771F40}" dt="2023-03-20T01:23:40.014" v="128"/>
          <ac:grpSpMkLst>
            <pc:docMk/>
            <pc:sldMk cId="3792190756" sldId="450"/>
            <ac:grpSpMk id="89" creationId="{BD714740-2F0D-83C2-0770-07CB4863572F}"/>
          </ac:grpSpMkLst>
        </pc:grpChg>
        <pc:grpChg chg="mod">
          <ac:chgData name="Tim Cook" userId="d1c7cfb340f2c7ab" providerId="LiveId" clId="{C5722A8D-E9D8-4C6C-AB6D-33D76A771F40}" dt="2023-03-20T01:23:40.866" v="130"/>
          <ac:grpSpMkLst>
            <pc:docMk/>
            <pc:sldMk cId="3792190756" sldId="450"/>
            <ac:grpSpMk id="96" creationId="{34F797E0-9580-D983-06FA-4AA13682EF0D}"/>
          </ac:grpSpMkLst>
        </pc:grpChg>
        <pc:grpChg chg="del mod">
          <ac:chgData name="Tim Cook" userId="d1c7cfb340f2c7ab" providerId="LiveId" clId="{C5722A8D-E9D8-4C6C-AB6D-33D76A771F40}" dt="2023-03-20T01:24:24.089" v="187"/>
          <ac:grpSpMkLst>
            <pc:docMk/>
            <pc:sldMk cId="3792190756" sldId="450"/>
            <ac:grpSpMk id="105" creationId="{2BE26BD5-1F00-2A8C-D055-90F78C2B1F45}"/>
          </ac:grpSpMkLst>
        </pc:grpChg>
        <pc:grpChg chg="del mod">
          <ac:chgData name="Tim Cook" userId="d1c7cfb340f2c7ab" providerId="LiveId" clId="{C5722A8D-E9D8-4C6C-AB6D-33D76A771F40}" dt="2023-03-20T01:23:54.822" v="151"/>
          <ac:grpSpMkLst>
            <pc:docMk/>
            <pc:sldMk cId="3792190756" sldId="450"/>
            <ac:grpSpMk id="110" creationId="{8C922CD2-E6B0-143F-38F0-8D7BFFEBC9C0}"/>
          </ac:grpSpMkLst>
        </pc:grpChg>
        <pc:grpChg chg="del mod">
          <ac:chgData name="Tim Cook" userId="d1c7cfb340f2c7ab" providerId="LiveId" clId="{C5722A8D-E9D8-4C6C-AB6D-33D76A771F40}" dt="2023-03-20T01:24:24.089" v="182"/>
          <ac:grpSpMkLst>
            <pc:docMk/>
            <pc:sldMk cId="3792190756" sldId="450"/>
            <ac:grpSpMk id="117" creationId="{94599E89-6927-FF57-7A7D-EDFDEBE25820}"/>
          </ac:grpSpMkLst>
        </pc:grpChg>
        <pc:grpChg chg="del mod">
          <ac:chgData name="Tim Cook" userId="d1c7cfb340f2c7ab" providerId="LiveId" clId="{C5722A8D-E9D8-4C6C-AB6D-33D76A771F40}" dt="2023-03-20T01:25:08.688" v="246"/>
          <ac:grpSpMkLst>
            <pc:docMk/>
            <pc:sldMk cId="3792190756" sldId="450"/>
            <ac:grpSpMk id="118" creationId="{1AD5BEA4-DF46-FD27-05D8-7595D7495C86}"/>
          </ac:grpSpMkLst>
        </pc:grpChg>
        <pc:grpChg chg="del mod">
          <ac:chgData name="Tim Cook" userId="d1c7cfb340f2c7ab" providerId="LiveId" clId="{C5722A8D-E9D8-4C6C-AB6D-33D76A771F40}" dt="2023-03-20T01:27:14.925" v="428"/>
          <ac:grpSpMkLst>
            <pc:docMk/>
            <pc:sldMk cId="3792190756" sldId="450"/>
            <ac:grpSpMk id="122" creationId="{9751C589-D930-22E6-0CA0-96A59AADB5AD}"/>
          </ac:grpSpMkLst>
        </pc:grpChg>
        <pc:grpChg chg="del mod">
          <ac:chgData name="Tim Cook" userId="d1c7cfb340f2c7ab" providerId="LiveId" clId="{C5722A8D-E9D8-4C6C-AB6D-33D76A771F40}" dt="2023-03-20T01:25:22.186" v="268"/>
          <ac:grpSpMkLst>
            <pc:docMk/>
            <pc:sldMk cId="3792190756" sldId="450"/>
            <ac:grpSpMk id="132" creationId="{3DE9628B-E2E7-3BC9-BCEA-8AB1CB713082}"/>
          </ac:grpSpMkLst>
        </pc:grpChg>
        <pc:grpChg chg="del mod">
          <ac:chgData name="Tim Cook" userId="d1c7cfb340f2c7ab" providerId="LiveId" clId="{C5722A8D-E9D8-4C6C-AB6D-33D76A771F40}" dt="2023-03-20T01:24:19.570" v="177"/>
          <ac:grpSpMkLst>
            <pc:docMk/>
            <pc:sldMk cId="3792190756" sldId="450"/>
            <ac:grpSpMk id="137" creationId="{2D38023D-9365-F221-5420-CC89A56A5143}"/>
          </ac:grpSpMkLst>
        </pc:grpChg>
        <pc:grpChg chg="del mod">
          <ac:chgData name="Tim Cook" userId="d1c7cfb340f2c7ab" providerId="LiveId" clId="{C5722A8D-E9D8-4C6C-AB6D-33D76A771F40}" dt="2023-03-20T01:24:48.752" v="215"/>
          <ac:grpSpMkLst>
            <pc:docMk/>
            <pc:sldMk cId="3792190756" sldId="450"/>
            <ac:grpSpMk id="146" creationId="{786B4ACD-2924-55DC-50AE-49C367217F8F}"/>
          </ac:grpSpMkLst>
        </pc:grpChg>
        <pc:grpChg chg="mod">
          <ac:chgData name="Tim Cook" userId="d1c7cfb340f2c7ab" providerId="LiveId" clId="{C5722A8D-E9D8-4C6C-AB6D-33D76A771F40}" dt="2023-03-20T01:24:36.920" v="209"/>
          <ac:grpSpMkLst>
            <pc:docMk/>
            <pc:sldMk cId="3792190756" sldId="450"/>
            <ac:grpSpMk id="158" creationId="{54F17D70-78ED-9858-737F-6AD271DBBEF8}"/>
          </ac:grpSpMkLst>
        </pc:grpChg>
        <pc:grpChg chg="del mod">
          <ac:chgData name="Tim Cook" userId="d1c7cfb340f2c7ab" providerId="LiveId" clId="{C5722A8D-E9D8-4C6C-AB6D-33D76A771F40}" dt="2023-03-20T01:27:20.920" v="439"/>
          <ac:grpSpMkLst>
            <pc:docMk/>
            <pc:sldMk cId="3792190756" sldId="450"/>
            <ac:grpSpMk id="166" creationId="{41903996-6CD7-64F8-214F-8F17BA259843}"/>
          </ac:grpSpMkLst>
        </pc:grpChg>
        <pc:grpChg chg="mod">
          <ac:chgData name="Tim Cook" userId="d1c7cfb340f2c7ab" providerId="LiveId" clId="{C5722A8D-E9D8-4C6C-AB6D-33D76A771F40}" dt="2023-03-20T01:25:00.365" v="235"/>
          <ac:grpSpMkLst>
            <pc:docMk/>
            <pc:sldMk cId="3792190756" sldId="450"/>
            <ac:grpSpMk id="174" creationId="{996C8144-A259-5BB3-132A-9DC3E737AA2F}"/>
          </ac:grpSpMkLst>
        </pc:grpChg>
        <pc:grpChg chg="mod">
          <ac:chgData name="Tim Cook" userId="d1c7cfb340f2c7ab" providerId="LiveId" clId="{C5722A8D-E9D8-4C6C-AB6D-33D76A771F40}" dt="2023-03-20T01:25:03.079" v="239"/>
          <ac:grpSpMkLst>
            <pc:docMk/>
            <pc:sldMk cId="3792190756" sldId="450"/>
            <ac:grpSpMk id="178" creationId="{8B91F486-AD21-DC91-8B84-5EA2146B7DB5}"/>
          </ac:grpSpMkLst>
        </pc:grpChg>
        <pc:grpChg chg="del mod">
          <ac:chgData name="Tim Cook" userId="d1c7cfb340f2c7ab" providerId="LiveId" clId="{C5722A8D-E9D8-4C6C-AB6D-33D76A771F40}" dt="2023-03-20T01:25:13.049" v="252"/>
          <ac:grpSpMkLst>
            <pc:docMk/>
            <pc:sldMk cId="3792190756" sldId="450"/>
            <ac:grpSpMk id="182" creationId="{64CD9A25-F3C3-FEB1-E858-1A3306841E0F}"/>
          </ac:grpSpMkLst>
        </pc:grpChg>
        <pc:grpChg chg="del mod">
          <ac:chgData name="Tim Cook" userId="d1c7cfb340f2c7ab" providerId="LiveId" clId="{C5722A8D-E9D8-4C6C-AB6D-33D76A771F40}" dt="2023-03-20T01:25:19.446" v="261"/>
          <ac:grpSpMkLst>
            <pc:docMk/>
            <pc:sldMk cId="3792190756" sldId="450"/>
            <ac:grpSpMk id="187" creationId="{02B1586B-A9B1-A4A9-5C3A-72202D2C3F99}"/>
          </ac:grpSpMkLst>
        </pc:grpChg>
        <pc:grpChg chg="del mod">
          <ac:chgData name="Tim Cook" userId="d1c7cfb340f2c7ab" providerId="LiveId" clId="{C5722A8D-E9D8-4C6C-AB6D-33D76A771F40}" dt="2023-03-20T01:25:28.302" v="277"/>
          <ac:grpSpMkLst>
            <pc:docMk/>
            <pc:sldMk cId="3792190756" sldId="450"/>
            <ac:grpSpMk id="192" creationId="{AA6EAC7A-6348-9871-FA17-8C5EA28FD349}"/>
          </ac:grpSpMkLst>
        </pc:grpChg>
        <pc:grpChg chg="del mod">
          <ac:chgData name="Tim Cook" userId="d1c7cfb340f2c7ab" providerId="LiveId" clId="{C5722A8D-E9D8-4C6C-AB6D-33D76A771F40}" dt="2023-03-20T01:25:39.471" v="294"/>
          <ac:grpSpMkLst>
            <pc:docMk/>
            <pc:sldMk cId="3792190756" sldId="450"/>
            <ac:grpSpMk id="201" creationId="{4D0A74E9-2AB2-76B1-33A8-87BDD6427C76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08" creationId="{31804858-6789-F283-9830-5DB2010872F2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16" creationId="{246BEDD7-2ABD-5EE3-9940-22005B7CB45D}"/>
          </ac:grpSpMkLst>
        </pc:grpChg>
        <pc:grpChg chg="del mod">
          <ac:chgData name="Tim Cook" userId="d1c7cfb340f2c7ab" providerId="LiveId" clId="{C5722A8D-E9D8-4C6C-AB6D-33D76A771F40}" dt="2023-03-20T01:25:57.359" v="322"/>
          <ac:grpSpMkLst>
            <pc:docMk/>
            <pc:sldMk cId="3792190756" sldId="450"/>
            <ac:grpSpMk id="217" creationId="{2AF8421D-6D45-31D1-D85D-25CC5F96556A}"/>
          </ac:grpSpMkLst>
        </pc:grpChg>
        <pc:grpChg chg="del 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25" creationId="{01CE3403-516A-9A23-4393-51DAD4FB4E8B}"/>
          </ac:grpSpMkLst>
        </pc:grpChg>
        <pc:grpChg chg="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31" creationId="{BA73BAA7-6077-A1D2-79C9-ABAFDC26EA85}"/>
          </ac:grpSpMkLst>
        </pc:grpChg>
        <pc:grpChg chg="del 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45" creationId="{0354F893-64EF-B4E4-3E88-C670B8FC7719}"/>
          </ac:grpSpMkLst>
        </pc:grpChg>
        <pc:grpChg chg="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50" creationId="{71878615-A98E-D3FF-FFFC-1DD914F46446}"/>
          </ac:grpSpMkLst>
        </pc:grpChg>
        <pc:grpChg chg="del 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0" creationId="{7EAB1A0D-5D12-515C-ABC6-1AE9C929C1E8}"/>
          </ac:grpSpMkLst>
        </pc:grpChg>
        <pc:grpChg chg="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6" creationId="{D4BDB426-C708-46B4-9DA8-D5F122B0AB6C}"/>
          </ac:grpSpMkLst>
        </pc:grpChg>
        <pc:grpChg chg="del mod">
          <ac:chgData name="Tim Cook" userId="d1c7cfb340f2c7ab" providerId="LiveId" clId="{C5722A8D-E9D8-4C6C-AB6D-33D76A771F40}" dt="2023-03-20T01:26:47.093" v="402"/>
          <ac:grpSpMkLst>
            <pc:docMk/>
            <pc:sldMk cId="3792190756" sldId="450"/>
            <ac:grpSpMk id="276" creationId="{38C75083-AAFF-B36B-ADFF-8322F85AB6F4}"/>
          </ac:grpSpMkLst>
        </pc:grpChg>
        <pc:grpChg chg="mod">
          <ac:chgData name="Tim Cook" userId="d1c7cfb340f2c7ab" providerId="LiveId" clId="{C5722A8D-E9D8-4C6C-AB6D-33D76A771F40}" dt="2023-03-20T01:26:56.553" v="424"/>
          <ac:grpSpMkLst>
            <pc:docMk/>
            <pc:sldMk cId="3792190756" sldId="450"/>
            <ac:grpSpMk id="290" creationId="{5BC344CF-6B15-78A6-E305-C1A2ACE6DAD0}"/>
          </ac:grpSpMkLst>
        </pc:grpChg>
        <pc:grpChg chg="mod">
          <ac:chgData name="Tim Cook" userId="d1c7cfb340f2c7ab" providerId="LiveId" clId="{C5722A8D-E9D8-4C6C-AB6D-33D76A771F40}" dt="2023-03-20T01:27:18.929" v="433"/>
          <ac:grpSpMkLst>
            <pc:docMk/>
            <pc:sldMk cId="3792190756" sldId="450"/>
            <ac:grpSpMk id="295" creationId="{0CD9E664-5E1D-0D80-2828-81657AAA91A2}"/>
          </ac:grpSpMkLst>
        </pc:grpChg>
        <pc:grpChg chg="mod">
          <ac:chgData name="Tim Cook" userId="d1c7cfb340f2c7ab" providerId="LiveId" clId="{C5722A8D-E9D8-4C6C-AB6D-33D76A771F40}" dt="2023-03-20T01:27:25.290" v="448"/>
          <ac:grpSpMkLst>
            <pc:docMk/>
            <pc:sldMk cId="3792190756" sldId="450"/>
            <ac:grpSpMk id="303" creationId="{CB198836-9FB1-A97E-8EB3-62244A21D934}"/>
          </ac:grpSpMkLst>
        </pc:grpChg>
        <pc:grpChg chg="mod">
          <ac:chgData name="Tim Cook" userId="d1c7cfb340f2c7ab" providerId="LiveId" clId="{C5722A8D-E9D8-4C6C-AB6D-33D76A771F40}" dt="2023-03-20T01:27:30.298" v="451"/>
          <ac:grpSpMkLst>
            <pc:docMk/>
            <pc:sldMk cId="3792190756" sldId="450"/>
            <ac:grpSpMk id="306" creationId="{C8DD6016-C234-0D08-0F28-5BE08FC087CF}"/>
          </ac:grpSpMkLst>
        </pc:grpChg>
        <pc:grpChg chg="mod">
          <ac:chgData name="Tim Cook" userId="d1c7cfb340f2c7ab" providerId="LiveId" clId="{C5722A8D-E9D8-4C6C-AB6D-33D76A771F40}" dt="2023-03-20T01:27:31.643" v="454"/>
          <ac:grpSpMkLst>
            <pc:docMk/>
            <pc:sldMk cId="3792190756" sldId="450"/>
            <ac:grpSpMk id="309" creationId="{9ACF9AA2-6E1C-23E3-1475-0B74AE0F5201}"/>
          </ac:grpSpMkLst>
        </pc:grpChg>
        <pc:grpChg chg="mod">
          <ac:chgData name="Tim Cook" userId="d1c7cfb340f2c7ab" providerId="LiveId" clId="{C5722A8D-E9D8-4C6C-AB6D-33D76A771F40}" dt="2023-03-20T01:27:32.811" v="457"/>
          <ac:grpSpMkLst>
            <pc:docMk/>
            <pc:sldMk cId="3792190756" sldId="450"/>
            <ac:grpSpMk id="312" creationId="{A11FD461-A479-56F2-CB42-655E07B03D21}"/>
          </ac:grpSpMkLst>
        </pc:grpChg>
        <pc:grpChg chg="mod">
          <ac:chgData name="Tim Cook" userId="d1c7cfb340f2c7ab" providerId="LiveId" clId="{C5722A8D-E9D8-4C6C-AB6D-33D76A771F40}" dt="2023-03-20T01:27:34.045" v="460"/>
          <ac:grpSpMkLst>
            <pc:docMk/>
            <pc:sldMk cId="3792190756" sldId="450"/>
            <ac:grpSpMk id="315" creationId="{3952D69F-BDE0-14CC-8BC7-02D075E510B4}"/>
          </ac:grpSpMkLst>
        </pc:grpChg>
        <pc:inkChg chg="add del">
          <ac:chgData name="Tim Cook" userId="d1c7cfb340f2c7ab" providerId="LiveId" clId="{C5722A8D-E9D8-4C6C-AB6D-33D76A771F40}" dt="2023-03-20T01:20:35.389" v="1"/>
          <ac:inkMkLst>
            <pc:docMk/>
            <pc:sldMk cId="3792190756" sldId="450"/>
            <ac:inkMk id="3" creationId="{2A6EE133-5E3C-0CC6-3496-FFDA062EEDF4}"/>
          </ac:inkMkLst>
        </pc:inkChg>
        <pc:inkChg chg="add del">
          <ac:chgData name="Tim Cook" userId="d1c7cfb340f2c7ab" providerId="LiveId" clId="{C5722A8D-E9D8-4C6C-AB6D-33D76A771F40}" dt="2023-03-20T01:20:40.703" v="3"/>
          <ac:inkMkLst>
            <pc:docMk/>
            <pc:sldMk cId="3792190756" sldId="450"/>
            <ac:inkMk id="4" creationId="{292E2672-C1BB-92A2-3E5A-A227509D0B5B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5" creationId="{B1EE68AE-79A7-0CD6-E099-344695FCFAF9}"/>
          </ac:inkMkLst>
        </pc:inkChg>
        <pc:inkChg chg="add del mod">
          <ac:chgData name="Tim Cook" userId="d1c7cfb340f2c7ab" providerId="LiveId" clId="{C5722A8D-E9D8-4C6C-AB6D-33D76A771F40}" dt="2023-03-20T01:20:53.604" v="8"/>
          <ac:inkMkLst>
            <pc:docMk/>
            <pc:sldMk cId="3792190756" sldId="450"/>
            <ac:inkMk id="6" creationId="{2F2FE131-2605-D89D-658A-7B68322895E7}"/>
          </ac:inkMkLst>
        </pc:inkChg>
        <pc:inkChg chg="add del mod">
          <ac:chgData name="Tim Cook" userId="d1c7cfb340f2c7ab" providerId="LiveId" clId="{C5722A8D-E9D8-4C6C-AB6D-33D76A771F40}" dt="2023-03-20T01:20:53.604" v="9"/>
          <ac:inkMkLst>
            <pc:docMk/>
            <pc:sldMk cId="3792190756" sldId="450"/>
            <ac:inkMk id="7" creationId="{9E2A067C-DEF4-933E-E3CA-E6C6E16146A4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9" creationId="{52E6320C-1E96-FF9E-FA4F-13A92B3D780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0" creationId="{7C8D6705-21D0-C16D-B8F1-103C2B03D76D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1" creationId="{30B4302D-2958-4E47-A9AA-C01ABBDEEA4A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3" creationId="{8422CF94-F615-8D58-7F59-A6B463D45F00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4" creationId="{1BB71F6B-942F-B50D-8934-83F33057D1FE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5" creationId="{B8BF631A-974C-763D-E1ED-C48FA228DC0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6" creationId="{8495E631-A417-4D3C-811E-9238721FFCE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7" creationId="{3BD7C82A-6A04-66E3-82B8-749E58505B8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0" creationId="{478C1CCE-240A-FD0D-6A72-5E1D09FEABE9}"/>
          </ac:inkMkLst>
        </pc:inkChg>
        <pc:inkChg chg="add del">
          <ac:chgData name="Tim Cook" userId="d1c7cfb340f2c7ab" providerId="LiveId" clId="{C5722A8D-E9D8-4C6C-AB6D-33D76A771F40}" dt="2023-03-20T01:21:11.069" v="23"/>
          <ac:inkMkLst>
            <pc:docMk/>
            <pc:sldMk cId="3792190756" sldId="450"/>
            <ac:inkMk id="21" creationId="{606EF8C9-630C-0B4A-3FA9-B6A934F5C05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2" creationId="{86B07E83-8C3C-D6F3-8116-5183F5931A3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3" creationId="{8C70B727-94F4-7C08-F48B-9A11691694F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4" creationId="{D25851B3-A3DD-B656-0AC2-C5C9D99AF4E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5" creationId="{CA8EC874-23F8-0267-47D5-8F5D9576D3D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6" creationId="{EDC0E660-B160-F7B3-DE77-CCA597CF76A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7" creationId="{E255774A-93BA-3AD2-D096-9C0CA04E96C5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8" creationId="{31DBB231-170F-EE14-7B88-858D07A8207E}"/>
          </ac:inkMkLst>
        </pc:inkChg>
        <pc:inkChg chg="add del">
          <ac:chgData name="Tim Cook" userId="d1c7cfb340f2c7ab" providerId="LiveId" clId="{C5722A8D-E9D8-4C6C-AB6D-33D76A771F40}" dt="2023-03-20T01:21:47.782" v="47"/>
          <ac:inkMkLst>
            <pc:docMk/>
            <pc:sldMk cId="3792190756" sldId="450"/>
            <ac:inkMk id="31" creationId="{E5D40078-E34D-22AE-A055-465012C84FBC}"/>
          </ac:inkMkLst>
        </pc:inkChg>
        <pc:inkChg chg="add del">
          <ac:chgData name="Tim Cook" userId="d1c7cfb340f2c7ab" providerId="LiveId" clId="{C5722A8D-E9D8-4C6C-AB6D-33D76A771F40}" dt="2023-03-20T01:21:36.426" v="37"/>
          <ac:inkMkLst>
            <pc:docMk/>
            <pc:sldMk cId="3792190756" sldId="450"/>
            <ac:inkMk id="32" creationId="{A94B6DAB-167A-3137-C400-A2DA71003DD6}"/>
          </ac:inkMkLst>
        </pc:inkChg>
        <pc:inkChg chg="add del">
          <ac:chgData name="Tim Cook" userId="d1c7cfb340f2c7ab" providerId="LiveId" clId="{C5722A8D-E9D8-4C6C-AB6D-33D76A771F40}" dt="2023-03-20T01:21:36.426" v="38"/>
          <ac:inkMkLst>
            <pc:docMk/>
            <pc:sldMk cId="3792190756" sldId="450"/>
            <ac:inkMk id="33" creationId="{29F32CB8-43AA-A331-58AC-D6211DE8A4BB}"/>
          </ac:inkMkLst>
        </pc:inkChg>
        <pc:inkChg chg="add del mod">
          <ac:chgData name="Tim Cook" userId="d1c7cfb340f2c7ab" providerId="LiveId" clId="{C5722A8D-E9D8-4C6C-AB6D-33D76A771F40}" dt="2023-03-20T01:21:47.782" v="51"/>
          <ac:inkMkLst>
            <pc:docMk/>
            <pc:sldMk cId="3792190756" sldId="450"/>
            <ac:inkMk id="34" creationId="{E2AE88E3-045A-842D-2FF6-73FB3E6A7E98}"/>
          </ac:inkMkLst>
        </pc:inkChg>
        <pc:inkChg chg="add del mod">
          <ac:chgData name="Tim Cook" userId="d1c7cfb340f2c7ab" providerId="LiveId" clId="{C5722A8D-E9D8-4C6C-AB6D-33D76A771F40}" dt="2023-03-20T01:21:47.782" v="46"/>
          <ac:inkMkLst>
            <pc:docMk/>
            <pc:sldMk cId="3792190756" sldId="450"/>
            <ac:inkMk id="35" creationId="{D832EDBD-9EF2-8E0D-C1AF-B76E563EF5CF}"/>
          </ac:inkMkLst>
        </pc:inkChg>
        <pc:inkChg chg="add del mod">
          <ac:chgData name="Tim Cook" userId="d1c7cfb340f2c7ab" providerId="LiveId" clId="{C5722A8D-E9D8-4C6C-AB6D-33D76A771F40}" dt="2023-03-20T01:21:47.782" v="50"/>
          <ac:inkMkLst>
            <pc:docMk/>
            <pc:sldMk cId="3792190756" sldId="450"/>
            <ac:inkMk id="36" creationId="{ED80192D-3C6B-C599-3FE8-12BBEEB360E6}"/>
          </ac:inkMkLst>
        </pc:inkChg>
        <pc:inkChg chg="add del mod">
          <ac:chgData name="Tim Cook" userId="d1c7cfb340f2c7ab" providerId="LiveId" clId="{C5722A8D-E9D8-4C6C-AB6D-33D76A771F40}" dt="2023-03-20T01:21:47.782" v="48"/>
          <ac:inkMkLst>
            <pc:docMk/>
            <pc:sldMk cId="3792190756" sldId="450"/>
            <ac:inkMk id="37" creationId="{AA7B1F5C-F6B8-0144-16FB-0FD322AFB991}"/>
          </ac:inkMkLst>
        </pc:inkChg>
        <pc:inkChg chg="add del mod">
          <ac:chgData name="Tim Cook" userId="d1c7cfb340f2c7ab" providerId="LiveId" clId="{C5722A8D-E9D8-4C6C-AB6D-33D76A771F40}" dt="2023-03-20T01:21:47.782" v="49"/>
          <ac:inkMkLst>
            <pc:docMk/>
            <pc:sldMk cId="3792190756" sldId="450"/>
            <ac:inkMk id="38" creationId="{42AF3D16-754B-CA1D-A1A5-C33771C15956}"/>
          </ac:inkMkLst>
        </pc:inkChg>
        <pc:inkChg chg="add del mod">
          <ac:chgData name="Tim Cook" userId="d1c7cfb340f2c7ab" providerId="LiveId" clId="{C5722A8D-E9D8-4C6C-AB6D-33D76A771F40}" dt="2023-03-20T01:21:47.782" v="52"/>
          <ac:inkMkLst>
            <pc:docMk/>
            <pc:sldMk cId="3792190756" sldId="450"/>
            <ac:inkMk id="39" creationId="{53281A85-BCDE-E2FF-853D-06B691F99F2A}"/>
          </ac:inkMkLst>
        </pc:inkChg>
        <pc:inkChg chg="add del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1" creationId="{CC9EFC5F-8165-F3B3-2DBC-EC495A036E36}"/>
          </ac:inkMkLst>
        </pc:inkChg>
        <pc:inkChg chg="add del">
          <ac:chgData name="Tim Cook" userId="d1c7cfb340f2c7ab" providerId="LiveId" clId="{C5722A8D-E9D8-4C6C-AB6D-33D76A771F40}" dt="2023-03-20T01:21:51.141" v="55"/>
          <ac:inkMkLst>
            <pc:docMk/>
            <pc:sldMk cId="3792190756" sldId="450"/>
            <ac:inkMk id="42" creationId="{069BA515-B4FF-DB9B-9536-F6242700CF2F}"/>
          </ac:inkMkLst>
        </pc:inkChg>
        <pc:inkChg chg="add del">
          <ac:chgData name="Tim Cook" userId="d1c7cfb340f2c7ab" providerId="LiveId" clId="{C5722A8D-E9D8-4C6C-AB6D-33D76A771F40}" dt="2023-03-20T01:21:54.515" v="57"/>
          <ac:inkMkLst>
            <pc:docMk/>
            <pc:sldMk cId="3792190756" sldId="450"/>
            <ac:inkMk id="43" creationId="{3F4D894E-4310-D9D4-53F9-6A56CCBE698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4" creationId="{18B6EAFE-1190-E7FF-7277-4DBE29A36F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5" creationId="{6C92DECF-D885-8342-12FD-31AC90668D5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6" creationId="{FCF60245-49DA-F824-1C46-FE84FB799D5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7" creationId="{4617562E-32A3-6682-9900-90A029F9E3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8" creationId="{FEAF0171-F529-896A-F01E-4851AD2A887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9" creationId="{81E3E8F4-815A-7414-7DB2-7E27210A8BB2}"/>
          </ac:inkMkLst>
        </pc:inkChg>
        <pc:inkChg chg="add del">
          <ac:chgData name="Tim Cook" userId="d1c7cfb340f2c7ab" providerId="LiveId" clId="{C5722A8D-E9D8-4C6C-AB6D-33D76A771F40}" dt="2023-03-20T01:22:16.294" v="69"/>
          <ac:inkMkLst>
            <pc:docMk/>
            <pc:sldMk cId="3792190756" sldId="450"/>
            <ac:inkMk id="51" creationId="{731C4444-4C18-5D82-7161-6710FD8FA8A9}"/>
          </ac:inkMkLst>
        </pc:inkChg>
        <pc:inkChg chg="add del">
          <ac:chgData name="Tim Cook" userId="d1c7cfb340f2c7ab" providerId="LiveId" clId="{C5722A8D-E9D8-4C6C-AB6D-33D76A771F40}" dt="2023-03-20T01:22:16.294" v="70"/>
          <ac:inkMkLst>
            <pc:docMk/>
            <pc:sldMk cId="3792190756" sldId="450"/>
            <ac:inkMk id="52" creationId="{64E4C31B-B0E5-1E60-A0CF-F058700225F1}"/>
          </ac:inkMkLst>
        </pc:inkChg>
        <pc:inkChg chg="add del mod">
          <ac:chgData name="Tim Cook" userId="d1c7cfb340f2c7ab" providerId="LiveId" clId="{C5722A8D-E9D8-4C6C-AB6D-33D76A771F40}" dt="2023-03-20T01:22:36.019" v="90"/>
          <ac:inkMkLst>
            <pc:docMk/>
            <pc:sldMk cId="3792190756" sldId="450"/>
            <ac:inkMk id="53" creationId="{2733E664-409B-D0CF-0DEB-BAA0B89F6172}"/>
          </ac:inkMkLst>
        </pc:inkChg>
        <pc:inkChg chg="add del mod">
          <ac:chgData name="Tim Cook" userId="d1c7cfb340f2c7ab" providerId="LiveId" clId="{C5722A8D-E9D8-4C6C-AB6D-33D76A771F40}" dt="2023-03-20T01:22:36.019" v="89"/>
          <ac:inkMkLst>
            <pc:docMk/>
            <pc:sldMk cId="3792190756" sldId="450"/>
            <ac:inkMk id="54" creationId="{58C98A39-9B74-C379-2B64-785C9A6E2ED0}"/>
          </ac:inkMkLst>
        </pc:inkChg>
        <pc:inkChg chg="add del mod">
          <ac:chgData name="Tim Cook" userId="d1c7cfb340f2c7ab" providerId="LiveId" clId="{C5722A8D-E9D8-4C6C-AB6D-33D76A771F40}" dt="2023-03-20T01:22:36.035" v="91"/>
          <ac:inkMkLst>
            <pc:docMk/>
            <pc:sldMk cId="3792190756" sldId="450"/>
            <ac:inkMk id="55" creationId="{C869D560-A8E7-6A4D-C4B9-760111794A2A}"/>
          </ac:inkMkLst>
        </pc:inkChg>
        <pc:inkChg chg="add del mod">
          <ac:chgData name="Tim Cook" userId="d1c7cfb340f2c7ab" providerId="LiveId" clId="{C5722A8D-E9D8-4C6C-AB6D-33D76A771F40}" dt="2023-03-20T01:22:24.768" v="79"/>
          <ac:inkMkLst>
            <pc:docMk/>
            <pc:sldMk cId="3792190756" sldId="450"/>
            <ac:inkMk id="57" creationId="{121DA006-492F-DDD1-F6A9-1DC43C848DC4}"/>
          </ac:inkMkLst>
        </pc:inkChg>
        <pc:inkChg chg="add del mod">
          <ac:chgData name="Tim Cook" userId="d1c7cfb340f2c7ab" providerId="LiveId" clId="{C5722A8D-E9D8-4C6C-AB6D-33D76A771F40}" dt="2023-03-20T01:22:24.752" v="78"/>
          <ac:inkMkLst>
            <pc:docMk/>
            <pc:sldMk cId="3792190756" sldId="450"/>
            <ac:inkMk id="58" creationId="{E755FE94-44C0-04C9-F025-5A78B596ABA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0" creationId="{0DB3FE43-AC0D-5F5C-FF0E-47E3CD08B06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1" creationId="{6854DBBF-D2CF-4706-241C-0C39CAC767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3" creationId="{CC600851-E5DE-5A81-19A2-A06A6947E98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4" creationId="{61D55BE1-41B1-E607-56C3-88187623CA3E}"/>
          </ac:inkMkLst>
        </pc:inkChg>
        <pc:inkChg chg="add del mod">
          <ac:chgData name="Tim Cook" userId="d1c7cfb340f2c7ab" providerId="LiveId" clId="{C5722A8D-E9D8-4C6C-AB6D-33D76A771F40}" dt="2023-03-20T01:22:46.452" v="98"/>
          <ac:inkMkLst>
            <pc:docMk/>
            <pc:sldMk cId="3792190756" sldId="450"/>
            <ac:inkMk id="66" creationId="{58922D1A-BEE7-ABE9-B9C3-8CF4E5FE18D7}"/>
          </ac:inkMkLst>
        </pc:inkChg>
        <pc:inkChg chg="add del mod">
          <ac:chgData name="Tim Cook" userId="d1c7cfb340f2c7ab" providerId="LiveId" clId="{C5722A8D-E9D8-4C6C-AB6D-33D76A771F40}" dt="2023-03-20T01:22:46.468" v="99"/>
          <ac:inkMkLst>
            <pc:docMk/>
            <pc:sldMk cId="3792190756" sldId="450"/>
            <ac:inkMk id="67" creationId="{EB38820B-A492-B140-CFC2-E5097E5EF5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9" creationId="{378BEC61-C1E3-A6F0-059C-1DB7EEF82D48}"/>
          </ac:inkMkLst>
        </pc:inkChg>
        <pc:inkChg chg="add del mod">
          <ac:chgData name="Tim Cook" userId="d1c7cfb340f2c7ab" providerId="LiveId" clId="{C5722A8D-E9D8-4C6C-AB6D-33D76A771F40}" dt="2023-03-20T01:22:40.648" v="95"/>
          <ac:inkMkLst>
            <pc:docMk/>
            <pc:sldMk cId="3792190756" sldId="450"/>
            <ac:inkMk id="70" creationId="{035C31E8-84FA-1145-1E9A-E07B2D8EB8A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2" creationId="{D5E20F03-4AF1-5A61-584E-B40114771A97}"/>
          </ac:inkMkLst>
        </pc:inkChg>
        <pc:inkChg chg="add del mod">
          <ac:chgData name="Tim Cook" userId="d1c7cfb340f2c7ab" providerId="LiveId" clId="{C5722A8D-E9D8-4C6C-AB6D-33D76A771F40}" dt="2023-03-20T01:22:52.146" v="104"/>
          <ac:inkMkLst>
            <pc:docMk/>
            <pc:sldMk cId="3792190756" sldId="450"/>
            <ac:inkMk id="74" creationId="{161F2A9B-4302-BCC6-570C-C830E1180A77}"/>
          </ac:inkMkLst>
        </pc:inkChg>
        <pc:inkChg chg="add del mod">
          <ac:chgData name="Tim Cook" userId="d1c7cfb340f2c7ab" providerId="LiveId" clId="{C5722A8D-E9D8-4C6C-AB6D-33D76A771F40}" dt="2023-03-20T01:22:52.146" v="103"/>
          <ac:inkMkLst>
            <pc:docMk/>
            <pc:sldMk cId="3792190756" sldId="450"/>
            <ac:inkMk id="75" creationId="{93A935C5-0029-F267-82EB-9305303B531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7" creationId="{DFB2AC7E-FFC9-2457-EC70-A435BF13540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8" creationId="{44BB5208-C849-2687-FF97-F547A3A4AF3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0" creationId="{D8F0C68B-6579-857D-DD77-8107A1B38E0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1" creationId="{882A17A3-1DE0-A8AF-8469-53DC4CF7B8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2" creationId="{D8574A64-0D91-89A4-E07F-FD0D0109CD9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3" creationId="{9CDF7366-442B-9E86-21AD-A4C8EA884C6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5" creationId="{8014A6FF-8010-2C8A-1695-2356F5CA7E6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6" creationId="{A20F50D6-D9BC-22F1-F1D3-4B9B1C9023BE}"/>
          </ac:inkMkLst>
        </pc:inkChg>
        <pc:inkChg chg="add del mod">
          <ac:chgData name="Tim Cook" userId="d1c7cfb340f2c7ab" providerId="LiveId" clId="{C5722A8D-E9D8-4C6C-AB6D-33D76A771F40}" dt="2023-03-20T01:23:26.671" v="119"/>
          <ac:inkMkLst>
            <pc:docMk/>
            <pc:sldMk cId="3792190756" sldId="450"/>
            <ac:inkMk id="87" creationId="{DE921F79-5219-514B-89B0-2A0F36A04867}"/>
          </ac:inkMkLst>
        </pc:inkChg>
        <pc:inkChg chg="add del mod">
          <ac:chgData name="Tim Cook" userId="d1c7cfb340f2c7ab" providerId="LiveId" clId="{C5722A8D-E9D8-4C6C-AB6D-33D76A771F40}" dt="2023-03-20T01:23:25.847" v="118"/>
          <ac:inkMkLst>
            <pc:docMk/>
            <pc:sldMk cId="3792190756" sldId="450"/>
            <ac:inkMk id="88" creationId="{F2BB17A5-2EE4-106B-9E63-47A84D9B97C4}"/>
          </ac:inkMkLst>
        </pc:inkChg>
        <pc:inkChg chg="add del">
          <ac:chgData name="Tim Cook" userId="d1c7cfb340f2c7ab" providerId="LiveId" clId="{C5722A8D-E9D8-4C6C-AB6D-33D76A771F40}" dt="2023-03-20T01:23:30.680" v="123"/>
          <ac:inkMkLst>
            <pc:docMk/>
            <pc:sldMk cId="3792190756" sldId="450"/>
            <ac:inkMk id="90" creationId="{82A3AB3E-B05E-466D-1326-066447F3AC6B}"/>
          </ac:inkMkLst>
        </pc:inkChg>
        <pc:inkChg chg="add del">
          <ac:chgData name="Tim Cook" userId="d1c7cfb340f2c7ab" providerId="LiveId" clId="{C5722A8D-E9D8-4C6C-AB6D-33D76A771F40}" dt="2023-03-20T01:23:30.375" v="122"/>
          <ac:inkMkLst>
            <pc:docMk/>
            <pc:sldMk cId="3792190756" sldId="450"/>
            <ac:inkMk id="91" creationId="{38DF2E77-AED7-F018-EFC6-B6E2E55B245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2" creationId="{AC04DE83-80DF-032C-DE26-BB904022763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3" creationId="{53E1B99D-F79D-CD03-BBD3-9FBFA8BEC5F0}"/>
          </ac:inkMkLst>
        </pc:inkChg>
        <pc:inkChg chg="add del mod">
          <ac:chgData name="Tim Cook" userId="d1c7cfb340f2c7ab" providerId="LiveId" clId="{C5722A8D-E9D8-4C6C-AB6D-33D76A771F40}" dt="2023-03-20T01:23:40.866" v="130"/>
          <ac:inkMkLst>
            <pc:docMk/>
            <pc:sldMk cId="3792190756" sldId="450"/>
            <ac:inkMk id="94" creationId="{B500D708-ED44-58DC-E2BE-828E1AD1C403}"/>
          </ac:inkMkLst>
        </pc:inkChg>
        <pc:inkChg chg="add del mod">
          <ac:chgData name="Tim Cook" userId="d1c7cfb340f2c7ab" providerId="LiveId" clId="{C5722A8D-E9D8-4C6C-AB6D-33D76A771F40}" dt="2023-03-20T01:23:40.866" v="129"/>
          <ac:inkMkLst>
            <pc:docMk/>
            <pc:sldMk cId="3792190756" sldId="450"/>
            <ac:inkMk id="95" creationId="{67250F06-0325-038D-8C43-06B43E8DA630}"/>
          </ac:inkMkLst>
        </pc:inkChg>
        <pc:inkChg chg="add del mod">
          <ac:chgData name="Tim Cook" userId="d1c7cfb340f2c7ab" providerId="LiveId" clId="{C5722A8D-E9D8-4C6C-AB6D-33D76A771F40}" dt="2023-03-20T01:24:21.742" v="179"/>
          <ac:inkMkLst>
            <pc:docMk/>
            <pc:sldMk cId="3792190756" sldId="450"/>
            <ac:inkMk id="97" creationId="{F4EBFE9A-71F1-010F-FA5C-2314593D3C79}"/>
          </ac:inkMkLst>
        </pc:inkChg>
        <pc:inkChg chg="add del mod">
          <ac:chgData name="Tim Cook" userId="d1c7cfb340f2c7ab" providerId="LiveId" clId="{C5722A8D-E9D8-4C6C-AB6D-33D76A771F40}" dt="2023-03-20T01:24:24.089" v="185"/>
          <ac:inkMkLst>
            <pc:docMk/>
            <pc:sldMk cId="3792190756" sldId="450"/>
            <ac:inkMk id="98" creationId="{FD9B392A-AE8A-F25C-4350-30677FCB62FB}"/>
          </ac:inkMkLst>
        </pc:inkChg>
        <pc:inkChg chg="add del mod">
          <ac:chgData name="Tim Cook" userId="d1c7cfb340f2c7ab" providerId="LiveId" clId="{C5722A8D-E9D8-4C6C-AB6D-33D76A771F40}" dt="2023-03-20T01:24:24.089" v="180"/>
          <ac:inkMkLst>
            <pc:docMk/>
            <pc:sldMk cId="3792190756" sldId="450"/>
            <ac:inkMk id="99" creationId="{750D0DC5-22DC-39F6-2968-CE1538908A0B}"/>
          </ac:inkMkLst>
        </pc:inkChg>
        <pc:inkChg chg="add del">
          <ac:chgData name="Tim Cook" userId="d1c7cfb340f2c7ab" providerId="LiveId" clId="{C5722A8D-E9D8-4C6C-AB6D-33D76A771F40}" dt="2023-03-20T01:24:24.089" v="188"/>
          <ac:inkMkLst>
            <pc:docMk/>
            <pc:sldMk cId="3792190756" sldId="450"/>
            <ac:inkMk id="100" creationId="{D468123F-9A60-484E-7248-DA6F22B7709C}"/>
          </ac:inkMkLst>
        </pc:inkChg>
        <pc:inkChg chg="add del mod">
          <ac:chgData name="Tim Cook" userId="d1c7cfb340f2c7ab" providerId="LiveId" clId="{C5722A8D-E9D8-4C6C-AB6D-33D76A771F40}" dt="2023-03-20T01:24:24.089" v="183"/>
          <ac:inkMkLst>
            <pc:docMk/>
            <pc:sldMk cId="3792190756" sldId="450"/>
            <ac:inkMk id="101" creationId="{8242B03D-7063-269E-2594-94BAA89A7330}"/>
          </ac:inkMkLst>
        </pc:inkChg>
        <pc:inkChg chg="add del mod">
          <ac:chgData name="Tim Cook" userId="d1c7cfb340f2c7ab" providerId="LiveId" clId="{C5722A8D-E9D8-4C6C-AB6D-33D76A771F40}" dt="2023-03-20T01:24:24.089" v="186"/>
          <ac:inkMkLst>
            <pc:docMk/>
            <pc:sldMk cId="3792190756" sldId="450"/>
            <ac:inkMk id="102" creationId="{3599FEBB-FD54-1298-FC6E-959705B0381A}"/>
          </ac:inkMkLst>
        </pc:inkChg>
        <pc:inkChg chg="add del mod">
          <ac:chgData name="Tim Cook" userId="d1c7cfb340f2c7ab" providerId="LiveId" clId="{C5722A8D-E9D8-4C6C-AB6D-33D76A771F40}" dt="2023-03-20T01:24:24.089" v="187"/>
          <ac:inkMkLst>
            <pc:docMk/>
            <pc:sldMk cId="3792190756" sldId="450"/>
            <ac:inkMk id="103" creationId="{3D74EDAB-173C-F6AF-6EDC-05774DC2099A}"/>
          </ac:inkMkLst>
        </pc:inkChg>
        <pc:inkChg chg="add del mod">
          <ac:chgData name="Tim Cook" userId="d1c7cfb340f2c7ab" providerId="LiveId" clId="{C5722A8D-E9D8-4C6C-AB6D-33D76A771F40}" dt="2023-03-20T01:24:24.089" v="189"/>
          <ac:inkMkLst>
            <pc:docMk/>
            <pc:sldMk cId="3792190756" sldId="450"/>
            <ac:inkMk id="104" creationId="{19A8B2EE-6D5E-DAB4-FEC7-791E0CC2181E}"/>
          </ac:inkMkLst>
        </pc:inkChg>
        <pc:inkChg chg="add del mod">
          <ac:chgData name="Tim Cook" userId="d1c7cfb340f2c7ab" providerId="LiveId" clId="{C5722A8D-E9D8-4C6C-AB6D-33D76A771F40}" dt="2023-03-20T01:25:11.423" v="248"/>
          <ac:inkMkLst>
            <pc:docMk/>
            <pc:sldMk cId="3792190756" sldId="450"/>
            <ac:inkMk id="106" creationId="{3EB54EA3-02EE-F959-E111-75432B3CB7D9}"/>
          </ac:inkMkLst>
        </pc:inkChg>
        <pc:inkChg chg="add del mod">
          <ac:chgData name="Tim Cook" userId="d1c7cfb340f2c7ab" providerId="LiveId" clId="{C5722A8D-E9D8-4C6C-AB6D-33D76A771F40}" dt="2023-03-20T01:25:13.049" v="250"/>
          <ac:inkMkLst>
            <pc:docMk/>
            <pc:sldMk cId="3792190756" sldId="450"/>
            <ac:inkMk id="107" creationId="{16032285-75C8-D32B-9213-1303AC61C736}"/>
          </ac:inkMkLst>
        </pc:inkChg>
        <pc:inkChg chg="add del mod">
          <ac:chgData name="Tim Cook" userId="d1c7cfb340f2c7ab" providerId="LiveId" clId="{C5722A8D-E9D8-4C6C-AB6D-33D76A771F40}" dt="2023-03-20T01:25:11.419" v="247"/>
          <ac:inkMkLst>
            <pc:docMk/>
            <pc:sldMk cId="3792190756" sldId="450"/>
            <ac:inkMk id="108" creationId="{5AAA589C-5E7E-9D1F-F741-8F334AEF9DDC}"/>
          </ac:inkMkLst>
        </pc:inkChg>
        <pc:inkChg chg="add del mod">
          <ac:chgData name="Tim Cook" userId="d1c7cfb340f2c7ab" providerId="LiveId" clId="{C5722A8D-E9D8-4C6C-AB6D-33D76A771F40}" dt="2023-03-20T01:25:13.049" v="251"/>
          <ac:inkMkLst>
            <pc:docMk/>
            <pc:sldMk cId="3792190756" sldId="450"/>
            <ac:inkMk id="109" creationId="{A32F4D0E-D5EC-F7CA-7FEC-E131304C3017}"/>
          </ac:inkMkLst>
        </pc:inkChg>
        <pc:inkChg chg="add del mod">
          <ac:chgData name="Tim Cook" userId="d1c7cfb340f2c7ab" providerId="LiveId" clId="{C5722A8D-E9D8-4C6C-AB6D-33D76A771F40}" dt="2023-03-20T01:25:04.910" v="242"/>
          <ac:inkMkLst>
            <pc:docMk/>
            <pc:sldMk cId="3792190756" sldId="450"/>
            <ac:inkMk id="111" creationId="{C3513261-8AA1-1E9F-D0EC-0C517CACD64E}"/>
          </ac:inkMkLst>
        </pc:inkChg>
        <pc:inkChg chg="add del mod">
          <ac:chgData name="Tim Cook" userId="d1c7cfb340f2c7ab" providerId="LiveId" clId="{C5722A8D-E9D8-4C6C-AB6D-33D76A771F40}" dt="2023-03-20T01:25:04.910" v="241"/>
          <ac:inkMkLst>
            <pc:docMk/>
            <pc:sldMk cId="3792190756" sldId="450"/>
            <ac:inkMk id="112" creationId="{61A96945-D6D8-55F2-BB0F-E167E448C693}"/>
          </ac:inkMkLst>
        </pc:inkChg>
        <pc:inkChg chg="add del mod">
          <ac:chgData name="Tim Cook" userId="d1c7cfb340f2c7ab" providerId="LiveId" clId="{C5722A8D-E9D8-4C6C-AB6D-33D76A771F40}" dt="2023-03-20T01:25:04.910" v="240"/>
          <ac:inkMkLst>
            <pc:docMk/>
            <pc:sldMk cId="3792190756" sldId="450"/>
            <ac:inkMk id="113" creationId="{5C4A3244-8AEF-B9C3-CEE5-C78006E993F3}"/>
          </ac:inkMkLst>
        </pc:inkChg>
        <pc:inkChg chg="add del mod">
          <ac:chgData name="Tim Cook" userId="d1c7cfb340f2c7ab" providerId="LiveId" clId="{C5722A8D-E9D8-4C6C-AB6D-33D76A771F40}" dt="2023-03-20T01:24:24.089" v="182"/>
          <ac:inkMkLst>
            <pc:docMk/>
            <pc:sldMk cId="3792190756" sldId="450"/>
            <ac:inkMk id="114" creationId="{66316518-D8D7-E4C4-0BFA-EB86B7D79C70}"/>
          </ac:inkMkLst>
        </pc:inkChg>
        <pc:inkChg chg="add del mod">
          <ac:chgData name="Tim Cook" userId="d1c7cfb340f2c7ab" providerId="LiveId" clId="{C5722A8D-E9D8-4C6C-AB6D-33D76A771F40}" dt="2023-03-20T01:24:24.089" v="184"/>
          <ac:inkMkLst>
            <pc:docMk/>
            <pc:sldMk cId="3792190756" sldId="450"/>
            <ac:inkMk id="115" creationId="{ADE4CD2F-3459-338F-C334-3505B9EE25C1}"/>
          </ac:inkMkLst>
        </pc:inkChg>
        <pc:inkChg chg="add del mod">
          <ac:chgData name="Tim Cook" userId="d1c7cfb340f2c7ab" providerId="LiveId" clId="{C5722A8D-E9D8-4C6C-AB6D-33D76A771F40}" dt="2023-03-20T01:24:24.089" v="181"/>
          <ac:inkMkLst>
            <pc:docMk/>
            <pc:sldMk cId="3792190756" sldId="450"/>
            <ac:inkMk id="116" creationId="{B5A30F4B-CACA-3476-5C52-1F95B8889E14}"/>
          </ac:inkMkLst>
        </pc:inkChg>
        <pc:inkChg chg="add del mod">
          <ac:chgData name="Tim Cook" userId="d1c7cfb340f2c7ab" providerId="LiveId" clId="{C5722A8D-E9D8-4C6C-AB6D-33D76A771F40}" dt="2023-03-20T01:27:14.925" v="428"/>
          <ac:inkMkLst>
            <pc:docMk/>
            <pc:sldMk cId="3792190756" sldId="450"/>
            <ac:inkMk id="119" creationId="{150DC900-A6A0-6FD7-EA22-146FA1DE9A75}"/>
          </ac:inkMkLst>
        </pc:inkChg>
        <pc:inkChg chg="add del mod">
          <ac:chgData name="Tim Cook" userId="d1c7cfb340f2c7ab" providerId="LiveId" clId="{C5722A8D-E9D8-4C6C-AB6D-33D76A771F40}" dt="2023-03-20T01:27:14.925" v="429"/>
          <ac:inkMkLst>
            <pc:docMk/>
            <pc:sldMk cId="3792190756" sldId="450"/>
            <ac:inkMk id="120" creationId="{C7AE3117-C243-7874-EB3F-0602ED7B8A2F}"/>
          </ac:inkMkLst>
        </pc:inkChg>
        <pc:inkChg chg="add del mod">
          <ac:chgData name="Tim Cook" userId="d1c7cfb340f2c7ab" providerId="LiveId" clId="{C5722A8D-E9D8-4C6C-AB6D-33D76A771F40}" dt="2023-03-20T01:27:14.925" v="427"/>
          <ac:inkMkLst>
            <pc:docMk/>
            <pc:sldMk cId="3792190756" sldId="450"/>
            <ac:inkMk id="121" creationId="{1ADECE96-3915-5465-620E-693ED1305F3C}"/>
          </ac:inkMkLst>
        </pc:inkChg>
        <pc:inkChg chg="add del">
          <ac:chgData name="Tim Cook" userId="d1c7cfb340f2c7ab" providerId="LiveId" clId="{C5722A8D-E9D8-4C6C-AB6D-33D76A771F40}" dt="2023-03-20T01:23:58.093" v="159"/>
          <ac:inkMkLst>
            <pc:docMk/>
            <pc:sldMk cId="3792190756" sldId="450"/>
            <ac:inkMk id="123" creationId="{511C5B53-1C4E-957C-0E8B-FF91141AC668}"/>
          </ac:inkMkLst>
        </pc:inkChg>
        <pc:inkChg chg="add del">
          <ac:chgData name="Tim Cook" userId="d1c7cfb340f2c7ab" providerId="LiveId" clId="{C5722A8D-E9D8-4C6C-AB6D-33D76A771F40}" dt="2023-03-20T01:23:58.093" v="158"/>
          <ac:inkMkLst>
            <pc:docMk/>
            <pc:sldMk cId="3792190756" sldId="450"/>
            <ac:inkMk id="124" creationId="{202752FB-0519-5335-FC78-2B1E5137A956}"/>
          </ac:inkMkLst>
        </pc:inkChg>
        <pc:inkChg chg="add del mod">
          <ac:chgData name="Tim Cook" userId="d1c7cfb340f2c7ab" providerId="LiveId" clId="{C5722A8D-E9D8-4C6C-AB6D-33D76A771F40}" dt="2023-03-20T01:25:22.186" v="263"/>
          <ac:inkMkLst>
            <pc:docMk/>
            <pc:sldMk cId="3792190756" sldId="450"/>
            <ac:inkMk id="125" creationId="{BD5076BE-625C-BDB4-EBAD-AD502B9839F6}"/>
          </ac:inkMkLst>
        </pc:inkChg>
        <pc:inkChg chg="add del mod">
          <ac:chgData name="Tim Cook" userId="d1c7cfb340f2c7ab" providerId="LiveId" clId="{C5722A8D-E9D8-4C6C-AB6D-33D76A771F40}" dt="2023-03-20T01:25:22.186" v="268"/>
          <ac:inkMkLst>
            <pc:docMk/>
            <pc:sldMk cId="3792190756" sldId="450"/>
            <ac:inkMk id="126" creationId="{EF966775-490E-0247-5684-069A1A578B31}"/>
          </ac:inkMkLst>
        </pc:inkChg>
        <pc:inkChg chg="add del mod">
          <ac:chgData name="Tim Cook" userId="d1c7cfb340f2c7ab" providerId="LiveId" clId="{C5722A8D-E9D8-4C6C-AB6D-33D76A771F40}" dt="2023-03-20T01:25:22.186" v="264"/>
          <ac:inkMkLst>
            <pc:docMk/>
            <pc:sldMk cId="3792190756" sldId="450"/>
            <ac:inkMk id="127" creationId="{6F7192C3-42BB-DAF6-E0FD-517EE2533580}"/>
          </ac:inkMkLst>
        </pc:inkChg>
        <pc:inkChg chg="add del mod">
          <ac:chgData name="Tim Cook" userId="d1c7cfb340f2c7ab" providerId="LiveId" clId="{C5722A8D-E9D8-4C6C-AB6D-33D76A771F40}" dt="2023-03-20T01:25:22.186" v="267"/>
          <ac:inkMkLst>
            <pc:docMk/>
            <pc:sldMk cId="3792190756" sldId="450"/>
            <ac:inkMk id="128" creationId="{AC41E8C2-0E23-30E1-30F8-B5DEC56B8D6A}"/>
          </ac:inkMkLst>
        </pc:inkChg>
        <pc:inkChg chg="add del mod">
          <ac:chgData name="Tim Cook" userId="d1c7cfb340f2c7ab" providerId="LiveId" clId="{C5722A8D-E9D8-4C6C-AB6D-33D76A771F40}" dt="2023-03-20T01:25:22.186" v="269"/>
          <ac:inkMkLst>
            <pc:docMk/>
            <pc:sldMk cId="3792190756" sldId="450"/>
            <ac:inkMk id="129" creationId="{31A52205-3C33-FAB9-211D-06E0B3A563A5}"/>
          </ac:inkMkLst>
        </pc:inkChg>
        <pc:inkChg chg="add del mod">
          <ac:chgData name="Tim Cook" userId="d1c7cfb340f2c7ab" providerId="LiveId" clId="{C5722A8D-E9D8-4C6C-AB6D-33D76A771F40}" dt="2023-03-20T01:25:22.186" v="266"/>
          <ac:inkMkLst>
            <pc:docMk/>
            <pc:sldMk cId="3792190756" sldId="450"/>
            <ac:inkMk id="130" creationId="{8095EF4E-4040-F542-4CFD-511BD646D9B5}"/>
          </ac:inkMkLst>
        </pc:inkChg>
        <pc:inkChg chg="add del mod">
          <ac:chgData name="Tim Cook" userId="d1c7cfb340f2c7ab" providerId="LiveId" clId="{C5722A8D-E9D8-4C6C-AB6D-33D76A771F40}" dt="2023-03-20T01:25:22.186" v="265"/>
          <ac:inkMkLst>
            <pc:docMk/>
            <pc:sldMk cId="3792190756" sldId="450"/>
            <ac:inkMk id="131" creationId="{A7691A08-C3DA-D002-FBC6-591DB48E9098}"/>
          </ac:inkMkLst>
        </pc:inkChg>
        <pc:inkChg chg="add del mod">
          <ac:chgData name="Tim Cook" userId="d1c7cfb340f2c7ab" providerId="LiveId" clId="{C5722A8D-E9D8-4C6C-AB6D-33D76A771F40}" dt="2023-03-20T01:24:19.570" v="177"/>
          <ac:inkMkLst>
            <pc:docMk/>
            <pc:sldMk cId="3792190756" sldId="450"/>
            <ac:inkMk id="133" creationId="{4A2B02E6-A7F0-F95B-7D8D-08C9421CDCEC}"/>
          </ac:inkMkLst>
        </pc:inkChg>
        <pc:inkChg chg="add del mod">
          <ac:chgData name="Tim Cook" userId="d1c7cfb340f2c7ab" providerId="LiveId" clId="{C5722A8D-E9D8-4C6C-AB6D-33D76A771F40}" dt="2023-03-20T01:24:18.834" v="176"/>
          <ac:inkMkLst>
            <pc:docMk/>
            <pc:sldMk cId="3792190756" sldId="450"/>
            <ac:inkMk id="134" creationId="{9F3E9A74-19C6-1B0E-A0FA-A079CA3CE409}"/>
          </ac:inkMkLst>
        </pc:inkChg>
        <pc:inkChg chg="add del mod">
          <ac:chgData name="Tim Cook" userId="d1c7cfb340f2c7ab" providerId="LiveId" clId="{C5722A8D-E9D8-4C6C-AB6D-33D76A771F40}" dt="2023-03-20T01:24:19.570" v="178"/>
          <ac:inkMkLst>
            <pc:docMk/>
            <pc:sldMk cId="3792190756" sldId="450"/>
            <ac:inkMk id="135" creationId="{9E62D4A6-E608-3BC6-60D4-CFA501D6DCDF}"/>
          </ac:inkMkLst>
        </pc:inkChg>
        <pc:inkChg chg="add del mod">
          <ac:chgData name="Tim Cook" userId="d1c7cfb340f2c7ab" providerId="LiveId" clId="{C5722A8D-E9D8-4C6C-AB6D-33D76A771F40}" dt="2023-03-20T01:24:18.834" v="175"/>
          <ac:inkMkLst>
            <pc:docMk/>
            <pc:sldMk cId="3792190756" sldId="450"/>
            <ac:inkMk id="136" creationId="{F9F34725-D412-2BC8-4F21-3B44467B0A9F}"/>
          </ac:inkMkLst>
        </pc:inkChg>
        <pc:inkChg chg="add del">
          <ac:chgData name="Tim Cook" userId="d1c7cfb340f2c7ab" providerId="LiveId" clId="{C5722A8D-E9D8-4C6C-AB6D-33D76A771F40}" dt="2023-03-20T01:24:17.483" v="174"/>
          <ac:inkMkLst>
            <pc:docMk/>
            <pc:sldMk cId="3792190756" sldId="450"/>
            <ac:inkMk id="138" creationId="{BB53116C-9ABD-741B-A4E1-5768652F4FB6}"/>
          </ac:inkMkLst>
        </pc:inkChg>
        <pc:inkChg chg="add del mod">
          <ac:chgData name="Tim Cook" userId="d1c7cfb340f2c7ab" providerId="LiveId" clId="{C5722A8D-E9D8-4C6C-AB6D-33D76A771F40}" dt="2023-03-20T01:24:48.752" v="211"/>
          <ac:inkMkLst>
            <pc:docMk/>
            <pc:sldMk cId="3792190756" sldId="450"/>
            <ac:inkMk id="139" creationId="{1ADF217E-9B58-84F4-B332-B436DE11E51D}"/>
          </ac:inkMkLst>
        </pc:inkChg>
        <pc:inkChg chg="add del mod">
          <ac:chgData name="Tim Cook" userId="d1c7cfb340f2c7ab" providerId="LiveId" clId="{C5722A8D-E9D8-4C6C-AB6D-33D76A771F40}" dt="2023-03-20T01:24:48.752" v="212"/>
          <ac:inkMkLst>
            <pc:docMk/>
            <pc:sldMk cId="3792190756" sldId="450"/>
            <ac:inkMk id="140" creationId="{0FC0D16F-4B2D-6CE1-3CD8-B882E6802390}"/>
          </ac:inkMkLst>
        </pc:inkChg>
        <pc:inkChg chg="add del mod">
          <ac:chgData name="Tim Cook" userId="d1c7cfb340f2c7ab" providerId="LiveId" clId="{C5722A8D-E9D8-4C6C-AB6D-33D76A771F40}" dt="2023-03-20T01:24:48.752" v="215"/>
          <ac:inkMkLst>
            <pc:docMk/>
            <pc:sldMk cId="3792190756" sldId="450"/>
            <ac:inkMk id="141" creationId="{31DECF75-83EF-FA61-2188-8087F5E3C7F2}"/>
          </ac:inkMkLst>
        </pc:inkChg>
        <pc:inkChg chg="add del mod">
          <ac:chgData name="Tim Cook" userId="d1c7cfb340f2c7ab" providerId="LiveId" clId="{C5722A8D-E9D8-4C6C-AB6D-33D76A771F40}" dt="2023-03-20T01:24:48.752" v="213"/>
          <ac:inkMkLst>
            <pc:docMk/>
            <pc:sldMk cId="3792190756" sldId="450"/>
            <ac:inkMk id="142" creationId="{BD1722D7-C31A-6092-7CCB-FFE613B17E4F}"/>
          </ac:inkMkLst>
        </pc:inkChg>
        <pc:inkChg chg="add del mod">
          <ac:chgData name="Tim Cook" userId="d1c7cfb340f2c7ab" providerId="LiveId" clId="{C5722A8D-E9D8-4C6C-AB6D-33D76A771F40}" dt="2023-03-20T01:24:48.752" v="210"/>
          <ac:inkMkLst>
            <pc:docMk/>
            <pc:sldMk cId="3792190756" sldId="450"/>
            <ac:inkMk id="143" creationId="{3CFF7976-7C25-27AF-DA90-4F372109F610}"/>
          </ac:inkMkLst>
        </pc:inkChg>
        <pc:inkChg chg="add del mod">
          <ac:chgData name="Tim Cook" userId="d1c7cfb340f2c7ab" providerId="LiveId" clId="{C5722A8D-E9D8-4C6C-AB6D-33D76A771F40}" dt="2023-03-20T01:24:48.752" v="214"/>
          <ac:inkMkLst>
            <pc:docMk/>
            <pc:sldMk cId="3792190756" sldId="450"/>
            <ac:inkMk id="144" creationId="{BDE54BFB-FCB8-6D65-16ED-55CD3F6025EB}"/>
          </ac:inkMkLst>
        </pc:inkChg>
        <pc:inkChg chg="add del mod">
          <ac:chgData name="Tim Cook" userId="d1c7cfb340f2c7ab" providerId="LiveId" clId="{C5722A8D-E9D8-4C6C-AB6D-33D76A771F40}" dt="2023-03-20T01:24:48.752" v="216"/>
          <ac:inkMkLst>
            <pc:docMk/>
            <pc:sldMk cId="3792190756" sldId="450"/>
            <ac:inkMk id="145" creationId="{63D4FCF7-7DC5-9E2A-ADD1-EBE551D1670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7" creationId="{F1E0601D-35D1-7867-FC87-23FE05CEBA0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8" creationId="{7062DD29-7D60-908F-5620-F13706DB9C9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9" creationId="{8673F865-925D-81F0-D4BF-745CB0A8E6A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0" creationId="{1FB83275-E6B6-8931-1BAC-667BEB9F6E4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1" creationId="{A43FDD35-7C88-08A6-4E7E-B5B367C244F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2" creationId="{AB739CDB-F392-C857-6DCB-808D525673F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3" creationId="{D5BE0552-89A4-6E8E-AF08-87E0210557A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4" creationId="{89919031-6712-8C60-9A4B-2CFE6A1D1FC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5" creationId="{EE5D66BD-D5C2-7DD3-9946-15874B212A1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6" creationId="{CECA336C-8EE9-5B82-4DF6-D0CDFFD3341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7" creationId="{1B01933D-5CFF-14B3-93F4-9AA0867CAB26}"/>
          </ac:inkMkLst>
        </pc:inkChg>
        <pc:inkChg chg="add del mod">
          <ac:chgData name="Tim Cook" userId="d1c7cfb340f2c7ab" providerId="LiveId" clId="{C5722A8D-E9D8-4C6C-AB6D-33D76A771F40}" dt="2023-03-20T01:27:20.920" v="434"/>
          <ac:inkMkLst>
            <pc:docMk/>
            <pc:sldMk cId="3792190756" sldId="450"/>
            <ac:inkMk id="159" creationId="{61780D5F-66CF-8D34-C880-6B0D26EFD54E}"/>
          </ac:inkMkLst>
        </pc:inkChg>
        <pc:inkChg chg="add del mod">
          <ac:chgData name="Tim Cook" userId="d1c7cfb340f2c7ab" providerId="LiveId" clId="{C5722A8D-E9D8-4C6C-AB6D-33D76A771F40}" dt="2023-03-20T01:27:20.920" v="437"/>
          <ac:inkMkLst>
            <pc:docMk/>
            <pc:sldMk cId="3792190756" sldId="450"/>
            <ac:inkMk id="160" creationId="{EFDE798C-0942-DE74-D7ED-FB555D31F88D}"/>
          </ac:inkMkLst>
        </pc:inkChg>
        <pc:inkChg chg="add del mod">
          <ac:chgData name="Tim Cook" userId="d1c7cfb340f2c7ab" providerId="LiveId" clId="{C5722A8D-E9D8-4C6C-AB6D-33D76A771F40}" dt="2023-03-20T01:27:20.920" v="436"/>
          <ac:inkMkLst>
            <pc:docMk/>
            <pc:sldMk cId="3792190756" sldId="450"/>
            <ac:inkMk id="161" creationId="{EF8149F6-96D3-5C06-9E4D-5D8293D17925}"/>
          </ac:inkMkLst>
        </pc:inkChg>
        <pc:inkChg chg="add del mod">
          <ac:chgData name="Tim Cook" userId="d1c7cfb340f2c7ab" providerId="LiveId" clId="{C5722A8D-E9D8-4C6C-AB6D-33D76A771F40}" dt="2023-03-20T01:27:20.920" v="440"/>
          <ac:inkMkLst>
            <pc:docMk/>
            <pc:sldMk cId="3792190756" sldId="450"/>
            <ac:inkMk id="162" creationId="{2E853AD9-C213-DDFD-341F-B7375255B36F}"/>
          </ac:inkMkLst>
        </pc:inkChg>
        <pc:inkChg chg="add del mod">
          <ac:chgData name="Tim Cook" userId="d1c7cfb340f2c7ab" providerId="LiveId" clId="{C5722A8D-E9D8-4C6C-AB6D-33D76A771F40}" dt="2023-03-20T01:27:20.920" v="435"/>
          <ac:inkMkLst>
            <pc:docMk/>
            <pc:sldMk cId="3792190756" sldId="450"/>
            <ac:inkMk id="163" creationId="{6DBBC05E-EA87-26A5-6269-5A208818A666}"/>
          </ac:inkMkLst>
        </pc:inkChg>
        <pc:inkChg chg="add del mod">
          <ac:chgData name="Tim Cook" userId="d1c7cfb340f2c7ab" providerId="LiveId" clId="{C5722A8D-E9D8-4C6C-AB6D-33D76A771F40}" dt="2023-03-20T01:27:20.920" v="438"/>
          <ac:inkMkLst>
            <pc:docMk/>
            <pc:sldMk cId="3792190756" sldId="450"/>
            <ac:inkMk id="164" creationId="{DDBFFAE4-72F7-FA5D-22EC-E5364060C180}"/>
          </ac:inkMkLst>
        </pc:inkChg>
        <pc:inkChg chg="add del mod">
          <ac:chgData name="Tim Cook" userId="d1c7cfb340f2c7ab" providerId="LiveId" clId="{C5722A8D-E9D8-4C6C-AB6D-33D76A771F40}" dt="2023-03-20T01:27:20.920" v="439"/>
          <ac:inkMkLst>
            <pc:docMk/>
            <pc:sldMk cId="3792190756" sldId="450"/>
            <ac:inkMk id="165" creationId="{1B8BEF06-BCD6-A7CF-ECEC-02596A7F674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67" creationId="{21F9259E-DF96-FD1F-32F1-84A7BD107789}"/>
          </ac:inkMkLst>
        </pc:inkChg>
        <pc:inkChg chg="add del">
          <ac:chgData name="Tim Cook" userId="d1c7cfb340f2c7ab" providerId="LiveId" clId="{C5722A8D-E9D8-4C6C-AB6D-33D76A771F40}" dt="2023-03-20T01:24:59.889" v="232"/>
          <ac:inkMkLst>
            <pc:docMk/>
            <pc:sldMk cId="3792190756" sldId="450"/>
            <ac:inkMk id="168" creationId="{E2FB7442-8F41-75C9-888B-66B56A36C5E7}"/>
          </ac:inkMkLst>
        </pc:inkChg>
        <pc:inkChg chg="add del">
          <ac:chgData name="Tim Cook" userId="d1c7cfb340f2c7ab" providerId="LiveId" clId="{C5722A8D-E9D8-4C6C-AB6D-33D76A771F40}" dt="2023-03-20T01:24:59.889" v="234"/>
          <ac:inkMkLst>
            <pc:docMk/>
            <pc:sldMk cId="3792190756" sldId="450"/>
            <ac:inkMk id="169" creationId="{C58E341A-914E-70BA-B4ED-B6E961E79907}"/>
          </ac:inkMkLst>
        </pc:inkChg>
        <pc:inkChg chg="add del">
          <ac:chgData name="Tim Cook" userId="d1c7cfb340f2c7ab" providerId="LiveId" clId="{C5722A8D-E9D8-4C6C-AB6D-33D76A771F40}" dt="2023-03-20T01:24:59.889" v="233"/>
          <ac:inkMkLst>
            <pc:docMk/>
            <pc:sldMk cId="3792190756" sldId="450"/>
            <ac:inkMk id="170" creationId="{5401171D-1899-FEED-29B5-51AC9155D8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1" creationId="{108F7385-EA08-5EA2-AC7C-D1E8559B329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2" creationId="{ADADC359-DDD4-B50F-88AA-A9E1BF11F79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3" creationId="{FA565E4F-3C04-ABC1-72F7-215DE64C4D4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5" creationId="{E5513595-8A23-5EED-8AF3-E8641966A7B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6" creationId="{47DC1CC9-BF30-3742-5F9D-CDDED48D836C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7" creationId="{A2351E10-AF8E-0C2B-36F1-6F1C06D8C8C7}"/>
          </ac:inkMkLst>
        </pc:inkChg>
        <pc:inkChg chg="add del mod">
          <ac:chgData name="Tim Cook" userId="d1c7cfb340f2c7ab" providerId="LiveId" clId="{C5722A8D-E9D8-4C6C-AB6D-33D76A771F40}" dt="2023-03-20T01:25:13.049" v="249"/>
          <ac:inkMkLst>
            <pc:docMk/>
            <pc:sldMk cId="3792190756" sldId="450"/>
            <ac:inkMk id="179" creationId="{AAC89A84-41CF-3B0D-4B78-43689D59549A}"/>
          </ac:inkMkLst>
        </pc:inkChg>
        <pc:inkChg chg="add del mod">
          <ac:chgData name="Tim Cook" userId="d1c7cfb340f2c7ab" providerId="LiveId" clId="{C5722A8D-E9D8-4C6C-AB6D-33D76A771F40}" dt="2023-03-20T01:25:13.049" v="253"/>
          <ac:inkMkLst>
            <pc:docMk/>
            <pc:sldMk cId="3792190756" sldId="450"/>
            <ac:inkMk id="180" creationId="{B5BCAF19-922A-AD65-8157-898CC0D25403}"/>
          </ac:inkMkLst>
        </pc:inkChg>
        <pc:inkChg chg="add del mod">
          <ac:chgData name="Tim Cook" userId="d1c7cfb340f2c7ab" providerId="LiveId" clId="{C5722A8D-E9D8-4C6C-AB6D-33D76A771F40}" dt="2023-03-20T01:25:13.049" v="252"/>
          <ac:inkMkLst>
            <pc:docMk/>
            <pc:sldMk cId="3792190756" sldId="450"/>
            <ac:inkMk id="181" creationId="{9F7DA8C1-CD70-25B2-6BCB-1EEB1754D7B6}"/>
          </ac:inkMkLst>
        </pc:inkChg>
        <pc:inkChg chg="add del mod">
          <ac:chgData name="Tim Cook" userId="d1c7cfb340f2c7ab" providerId="LiveId" clId="{C5722A8D-E9D8-4C6C-AB6D-33D76A771F40}" dt="2023-03-20T01:25:19.446" v="259"/>
          <ac:inkMkLst>
            <pc:docMk/>
            <pc:sldMk cId="3792190756" sldId="450"/>
            <ac:inkMk id="183" creationId="{FAE5692C-0334-3842-D69C-449030BB58C5}"/>
          </ac:inkMkLst>
        </pc:inkChg>
        <pc:inkChg chg="add del mod">
          <ac:chgData name="Tim Cook" userId="d1c7cfb340f2c7ab" providerId="LiveId" clId="{C5722A8D-E9D8-4C6C-AB6D-33D76A771F40}" dt="2023-03-20T01:25:19.446" v="262"/>
          <ac:inkMkLst>
            <pc:docMk/>
            <pc:sldMk cId="3792190756" sldId="450"/>
            <ac:inkMk id="184" creationId="{8DCC9E4C-5E8F-9693-FA74-300155620F4C}"/>
          </ac:inkMkLst>
        </pc:inkChg>
        <pc:inkChg chg="add del mod">
          <ac:chgData name="Tim Cook" userId="d1c7cfb340f2c7ab" providerId="LiveId" clId="{C5722A8D-E9D8-4C6C-AB6D-33D76A771F40}" dt="2023-03-20T01:25:19.446" v="261"/>
          <ac:inkMkLst>
            <pc:docMk/>
            <pc:sldMk cId="3792190756" sldId="450"/>
            <ac:inkMk id="185" creationId="{511960BC-896D-583C-17AF-3C9DCAF17765}"/>
          </ac:inkMkLst>
        </pc:inkChg>
        <pc:inkChg chg="add del mod">
          <ac:chgData name="Tim Cook" userId="d1c7cfb340f2c7ab" providerId="LiveId" clId="{C5722A8D-E9D8-4C6C-AB6D-33D76A771F40}" dt="2023-03-20T01:25:19.446" v="260"/>
          <ac:inkMkLst>
            <pc:docMk/>
            <pc:sldMk cId="3792190756" sldId="450"/>
            <ac:inkMk id="186" creationId="{FC086CE2-E532-7E44-C842-C2436092FA85}"/>
          </ac:inkMkLst>
        </pc:inkChg>
        <pc:inkChg chg="add del mod">
          <ac:chgData name="Tim Cook" userId="d1c7cfb340f2c7ab" providerId="LiveId" clId="{C5722A8D-E9D8-4C6C-AB6D-33D76A771F40}" dt="2023-03-20T01:25:28.302" v="277"/>
          <ac:inkMkLst>
            <pc:docMk/>
            <pc:sldMk cId="3792190756" sldId="450"/>
            <ac:inkMk id="188" creationId="{C20CEA29-A403-6484-6E05-70B33471F4AB}"/>
          </ac:inkMkLst>
        </pc:inkChg>
        <pc:inkChg chg="add del mod">
          <ac:chgData name="Tim Cook" userId="d1c7cfb340f2c7ab" providerId="LiveId" clId="{C5722A8D-E9D8-4C6C-AB6D-33D76A771F40}" dt="2023-03-20T01:25:28.302" v="276"/>
          <ac:inkMkLst>
            <pc:docMk/>
            <pc:sldMk cId="3792190756" sldId="450"/>
            <ac:inkMk id="189" creationId="{DA3884B4-6DF7-E4E2-6E46-D867A703DD2C}"/>
          </ac:inkMkLst>
        </pc:inkChg>
        <pc:inkChg chg="add del mod">
          <ac:chgData name="Tim Cook" userId="d1c7cfb340f2c7ab" providerId="LiveId" clId="{C5722A8D-E9D8-4C6C-AB6D-33D76A771F40}" dt="2023-03-20T01:25:28.302" v="278"/>
          <ac:inkMkLst>
            <pc:docMk/>
            <pc:sldMk cId="3792190756" sldId="450"/>
            <ac:inkMk id="190" creationId="{C502050D-3E99-CCFA-BCDE-BD7C2698E118}"/>
          </ac:inkMkLst>
        </pc:inkChg>
        <pc:inkChg chg="add del mod">
          <ac:chgData name="Tim Cook" userId="d1c7cfb340f2c7ab" providerId="LiveId" clId="{C5722A8D-E9D8-4C6C-AB6D-33D76A771F40}" dt="2023-03-20T01:25:28.302" v="275"/>
          <ac:inkMkLst>
            <pc:docMk/>
            <pc:sldMk cId="3792190756" sldId="450"/>
            <ac:inkMk id="191" creationId="{80F1517D-AB95-1FD2-E237-8765404C51FA}"/>
          </ac:inkMkLst>
        </pc:inkChg>
        <pc:inkChg chg="add del">
          <ac:chgData name="Tim Cook" userId="d1c7cfb340f2c7ab" providerId="LiveId" clId="{C5722A8D-E9D8-4C6C-AB6D-33D76A771F40}" dt="2023-03-20T01:25:31.801" v="280"/>
          <ac:inkMkLst>
            <pc:docMk/>
            <pc:sldMk cId="3792190756" sldId="450"/>
            <ac:inkMk id="193" creationId="{F59B384E-CE9D-D07B-000B-7192A1D4BB2B}"/>
          </ac:inkMkLst>
        </pc:inkChg>
        <pc:inkChg chg="add del mod">
          <ac:chgData name="Tim Cook" userId="d1c7cfb340f2c7ab" providerId="LiveId" clId="{C5722A8D-E9D8-4C6C-AB6D-33D76A771F40}" dt="2023-03-20T01:25:39.471" v="291"/>
          <ac:inkMkLst>
            <pc:docMk/>
            <pc:sldMk cId="3792190756" sldId="450"/>
            <ac:inkMk id="194" creationId="{3EF34CC9-4DFD-A0DF-D5AC-23B0531E720A}"/>
          </ac:inkMkLst>
        </pc:inkChg>
        <pc:inkChg chg="add del mod">
          <ac:chgData name="Tim Cook" userId="d1c7cfb340f2c7ab" providerId="LiveId" clId="{C5722A8D-E9D8-4C6C-AB6D-33D76A771F40}" dt="2023-03-20T01:25:39.471" v="293"/>
          <ac:inkMkLst>
            <pc:docMk/>
            <pc:sldMk cId="3792190756" sldId="450"/>
            <ac:inkMk id="195" creationId="{3B4779A7-D3BA-5803-E0B5-3CB92A707F9D}"/>
          </ac:inkMkLst>
        </pc:inkChg>
        <pc:inkChg chg="add del mod">
          <ac:chgData name="Tim Cook" userId="d1c7cfb340f2c7ab" providerId="LiveId" clId="{C5722A8D-E9D8-4C6C-AB6D-33D76A771F40}" dt="2023-03-20T01:25:39.471" v="294"/>
          <ac:inkMkLst>
            <pc:docMk/>
            <pc:sldMk cId="3792190756" sldId="450"/>
            <ac:inkMk id="196" creationId="{319CB77D-71AB-206B-E528-BC5C2777BB9C}"/>
          </ac:inkMkLst>
        </pc:inkChg>
        <pc:inkChg chg="add del mod">
          <ac:chgData name="Tim Cook" userId="d1c7cfb340f2c7ab" providerId="LiveId" clId="{C5722A8D-E9D8-4C6C-AB6D-33D76A771F40}" dt="2023-03-20T01:25:39.471" v="289"/>
          <ac:inkMkLst>
            <pc:docMk/>
            <pc:sldMk cId="3792190756" sldId="450"/>
            <ac:inkMk id="197" creationId="{15369300-256D-CD22-EB0B-A9D768E46C38}"/>
          </ac:inkMkLst>
        </pc:inkChg>
        <pc:inkChg chg="add del mod">
          <ac:chgData name="Tim Cook" userId="d1c7cfb340f2c7ab" providerId="LiveId" clId="{C5722A8D-E9D8-4C6C-AB6D-33D76A771F40}" dt="2023-03-20T01:25:39.471" v="292"/>
          <ac:inkMkLst>
            <pc:docMk/>
            <pc:sldMk cId="3792190756" sldId="450"/>
            <ac:inkMk id="198" creationId="{ED1B56B9-C3E8-AA09-68C3-855F91621C87}"/>
          </ac:inkMkLst>
        </pc:inkChg>
        <pc:inkChg chg="add del mod">
          <ac:chgData name="Tim Cook" userId="d1c7cfb340f2c7ab" providerId="LiveId" clId="{C5722A8D-E9D8-4C6C-AB6D-33D76A771F40}" dt="2023-03-20T01:25:39.471" v="295"/>
          <ac:inkMkLst>
            <pc:docMk/>
            <pc:sldMk cId="3792190756" sldId="450"/>
            <ac:inkMk id="199" creationId="{5D472284-DA4C-8E52-620B-824E8363C400}"/>
          </ac:inkMkLst>
        </pc:inkChg>
        <pc:inkChg chg="add del mod">
          <ac:chgData name="Tim Cook" userId="d1c7cfb340f2c7ab" providerId="LiveId" clId="{C5722A8D-E9D8-4C6C-AB6D-33D76A771F40}" dt="2023-03-20T01:25:39.471" v="290"/>
          <ac:inkMkLst>
            <pc:docMk/>
            <pc:sldMk cId="3792190756" sldId="450"/>
            <ac:inkMk id="200" creationId="{85185D02-5820-0221-ADC9-BCCEE5A71692}"/>
          </ac:inkMkLst>
        </pc:inkChg>
        <pc:inkChg chg="add del">
          <ac:chgData name="Tim Cook" userId="d1c7cfb340f2c7ab" providerId="LiveId" clId="{C5722A8D-E9D8-4C6C-AB6D-33D76A771F40}" dt="2023-03-20T01:25:44.355" v="297"/>
          <ac:inkMkLst>
            <pc:docMk/>
            <pc:sldMk cId="3792190756" sldId="450"/>
            <ac:inkMk id="202" creationId="{F79BEAB2-4269-6968-1837-3428110F40FF}"/>
          </ac:inkMkLst>
        </pc:inkChg>
        <pc:inkChg chg="add del mod">
          <ac:chgData name="Tim Cook" userId="d1c7cfb340f2c7ab" providerId="LiveId" clId="{C5722A8D-E9D8-4C6C-AB6D-33D76A771F40}" dt="2023-03-20T01:25:57.359" v="314"/>
          <ac:inkMkLst>
            <pc:docMk/>
            <pc:sldMk cId="3792190756" sldId="450"/>
            <ac:inkMk id="203" creationId="{043A8630-304D-AB9A-6B7A-A1055A326161}"/>
          </ac:inkMkLst>
        </pc:inkChg>
        <pc:inkChg chg="add del mod">
          <ac:chgData name="Tim Cook" userId="d1c7cfb340f2c7ab" providerId="LiveId" clId="{C5722A8D-E9D8-4C6C-AB6D-33D76A771F40}" dt="2023-03-20T01:25:57.359" v="318"/>
          <ac:inkMkLst>
            <pc:docMk/>
            <pc:sldMk cId="3792190756" sldId="450"/>
            <ac:inkMk id="204" creationId="{FC2193B0-F0D5-BB5E-73BA-58C155EA076F}"/>
          </ac:inkMkLst>
        </pc:inkChg>
        <pc:inkChg chg="add del mod">
          <ac:chgData name="Tim Cook" userId="d1c7cfb340f2c7ab" providerId="LiveId" clId="{C5722A8D-E9D8-4C6C-AB6D-33D76A771F40}" dt="2023-03-20T01:25:57.359" v="322"/>
          <ac:inkMkLst>
            <pc:docMk/>
            <pc:sldMk cId="3792190756" sldId="450"/>
            <ac:inkMk id="205" creationId="{34AE669F-9F10-EE81-3B50-27EEA609CD7E}"/>
          </ac:inkMkLst>
        </pc:inkChg>
        <pc:inkChg chg="add del mod">
          <ac:chgData name="Tim Cook" userId="d1c7cfb340f2c7ab" providerId="LiveId" clId="{C5722A8D-E9D8-4C6C-AB6D-33D76A771F40}" dt="2023-03-20T01:25:57.359" v="317"/>
          <ac:inkMkLst>
            <pc:docMk/>
            <pc:sldMk cId="3792190756" sldId="450"/>
            <ac:inkMk id="206" creationId="{9D87C0DA-DE35-93C6-F582-6259AC631A86}"/>
          </ac:inkMkLst>
        </pc:inkChg>
        <pc:inkChg chg="add del">
          <ac:chgData name="Tim Cook" userId="d1c7cfb340f2c7ab" providerId="LiveId" clId="{C5722A8D-E9D8-4C6C-AB6D-33D76A771F40}" dt="2023-03-20T01:25:48.996" v="303"/>
          <ac:inkMkLst>
            <pc:docMk/>
            <pc:sldMk cId="3792190756" sldId="450"/>
            <ac:inkMk id="207" creationId="{577D82EF-33EB-6F6F-6353-0DA2F2AFF9CD}"/>
          </ac:inkMkLst>
        </pc:inkChg>
        <pc:inkChg chg="add del mod">
          <ac:chgData name="Tim Cook" userId="d1c7cfb340f2c7ab" providerId="LiveId" clId="{C5722A8D-E9D8-4C6C-AB6D-33D76A771F40}" dt="2023-03-20T01:25:57.359" v="315"/>
          <ac:inkMkLst>
            <pc:docMk/>
            <pc:sldMk cId="3792190756" sldId="450"/>
            <ac:inkMk id="209" creationId="{8CAC3324-91D2-6569-1331-1781DC99A6AF}"/>
          </ac:inkMkLst>
        </pc:inkChg>
        <pc:inkChg chg="add del mod">
          <ac:chgData name="Tim Cook" userId="d1c7cfb340f2c7ab" providerId="LiveId" clId="{C5722A8D-E9D8-4C6C-AB6D-33D76A771F40}" dt="2023-03-20T01:25:57.359" v="319"/>
          <ac:inkMkLst>
            <pc:docMk/>
            <pc:sldMk cId="3792190756" sldId="450"/>
            <ac:inkMk id="210" creationId="{D48F728C-152B-C9EE-FC32-1F85E49B9D58}"/>
          </ac:inkMkLst>
        </pc:inkChg>
        <pc:inkChg chg="add del mod">
          <ac:chgData name="Tim Cook" userId="d1c7cfb340f2c7ab" providerId="LiveId" clId="{C5722A8D-E9D8-4C6C-AB6D-33D76A771F40}" dt="2023-03-20T01:25:57.359" v="313"/>
          <ac:inkMkLst>
            <pc:docMk/>
            <pc:sldMk cId="3792190756" sldId="450"/>
            <ac:inkMk id="211" creationId="{E3AE8D03-710D-0370-8830-B45FB7124683}"/>
          </ac:inkMkLst>
        </pc:inkChg>
        <pc:inkChg chg="add del mod">
          <ac:chgData name="Tim Cook" userId="d1c7cfb340f2c7ab" providerId="LiveId" clId="{C5722A8D-E9D8-4C6C-AB6D-33D76A771F40}" dt="2023-03-20T01:25:57.359" v="316"/>
          <ac:inkMkLst>
            <pc:docMk/>
            <pc:sldMk cId="3792190756" sldId="450"/>
            <ac:inkMk id="212" creationId="{44D21A44-CF18-5B85-5AA7-3D73F948DCE4}"/>
          </ac:inkMkLst>
        </pc:inkChg>
        <pc:inkChg chg="add del mod">
          <ac:chgData name="Tim Cook" userId="d1c7cfb340f2c7ab" providerId="LiveId" clId="{C5722A8D-E9D8-4C6C-AB6D-33D76A771F40}" dt="2023-03-20T01:25:57.359" v="320"/>
          <ac:inkMkLst>
            <pc:docMk/>
            <pc:sldMk cId="3792190756" sldId="450"/>
            <ac:inkMk id="213" creationId="{4151ACD1-D7BD-2EDC-50AA-D9E1878BBA6C}"/>
          </ac:inkMkLst>
        </pc:inkChg>
        <pc:inkChg chg="add del mod">
          <ac:chgData name="Tim Cook" userId="d1c7cfb340f2c7ab" providerId="LiveId" clId="{C5722A8D-E9D8-4C6C-AB6D-33D76A771F40}" dt="2023-03-20T01:25:57.359" v="323"/>
          <ac:inkMkLst>
            <pc:docMk/>
            <pc:sldMk cId="3792190756" sldId="450"/>
            <ac:inkMk id="214" creationId="{14DFF852-CF63-DC50-0AF6-5D51578DEB12}"/>
          </ac:inkMkLst>
        </pc:inkChg>
        <pc:inkChg chg="add del mod">
          <ac:chgData name="Tim Cook" userId="d1c7cfb340f2c7ab" providerId="LiveId" clId="{C5722A8D-E9D8-4C6C-AB6D-33D76A771F40}" dt="2023-03-20T01:25:57.359" v="321"/>
          <ac:inkMkLst>
            <pc:docMk/>
            <pc:sldMk cId="3792190756" sldId="450"/>
            <ac:inkMk id="215" creationId="{88439E50-C87B-5201-DC37-EFFB0129905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8" creationId="{34156835-8956-3008-ABE9-03A15F3C9AF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9" creationId="{92DAF33D-BF92-AC55-E4C9-C244A8C1730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0" creationId="{87F1E992-A6E0-B895-C92E-BD6E922C2E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1" creationId="{53A59EF4-074C-DE8D-962F-41A495F39D5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2" creationId="{0BFC8489-5260-0CE5-530F-3FFE43BA051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3" creationId="{B9393B0C-E562-1FF8-C2A6-A1CA933818F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4" creationId="{53DE30EC-C125-5A06-78EB-EF7CE38EA96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6" creationId="{2B5EC2A8-7345-F26C-0158-1499E61E92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7" creationId="{FBFFC1C4-0172-3537-960C-E35432A62E1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8" creationId="{B9CA4AFA-4AA0-DA76-EC32-7259D6B3FD8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9" creationId="{DB52881A-F1D3-FA9F-3E87-CB4BFAE831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0" creationId="{FBC682F0-E71F-D71C-D6EC-600B1EE076B2}"/>
          </ac:inkMkLst>
        </pc:inkChg>
        <pc:inkChg chg="add del">
          <ac:chgData name="Tim Cook" userId="d1c7cfb340f2c7ab" providerId="LiveId" clId="{C5722A8D-E9D8-4C6C-AB6D-33D76A771F40}" dt="2023-03-20T01:26:15.625" v="349"/>
          <ac:inkMkLst>
            <pc:docMk/>
            <pc:sldMk cId="3792190756" sldId="450"/>
            <ac:inkMk id="232" creationId="{5D69807E-BF1A-FBEA-A1BC-FF523201C8D6}"/>
          </ac:inkMkLst>
        </pc:inkChg>
        <pc:inkChg chg="add del">
          <ac:chgData name="Tim Cook" userId="d1c7cfb340f2c7ab" providerId="LiveId" clId="{C5722A8D-E9D8-4C6C-AB6D-33D76A771F40}" dt="2023-03-20T01:26:15.625" v="347"/>
          <ac:inkMkLst>
            <pc:docMk/>
            <pc:sldMk cId="3792190756" sldId="450"/>
            <ac:inkMk id="233" creationId="{E9984066-260D-A2A8-1591-A3B0416D4ADE}"/>
          </ac:inkMkLst>
        </pc:inkChg>
        <pc:inkChg chg="add del">
          <ac:chgData name="Tim Cook" userId="d1c7cfb340f2c7ab" providerId="LiveId" clId="{C5722A8D-E9D8-4C6C-AB6D-33D76A771F40}" dt="2023-03-20T01:26:15.625" v="351"/>
          <ac:inkMkLst>
            <pc:docMk/>
            <pc:sldMk cId="3792190756" sldId="450"/>
            <ac:inkMk id="234" creationId="{83A34839-9661-3258-C313-7F345837CD49}"/>
          </ac:inkMkLst>
        </pc:inkChg>
        <pc:inkChg chg="add del">
          <ac:chgData name="Tim Cook" userId="d1c7cfb340f2c7ab" providerId="LiveId" clId="{C5722A8D-E9D8-4C6C-AB6D-33D76A771F40}" dt="2023-03-20T01:26:15.625" v="345"/>
          <ac:inkMkLst>
            <pc:docMk/>
            <pc:sldMk cId="3792190756" sldId="450"/>
            <ac:inkMk id="235" creationId="{7A0523F3-CFAC-09C1-8FB8-C9ED3EF83ACA}"/>
          </ac:inkMkLst>
        </pc:inkChg>
        <pc:inkChg chg="add del">
          <ac:chgData name="Tim Cook" userId="d1c7cfb340f2c7ab" providerId="LiveId" clId="{C5722A8D-E9D8-4C6C-AB6D-33D76A771F40}" dt="2023-03-20T01:26:15.625" v="348"/>
          <ac:inkMkLst>
            <pc:docMk/>
            <pc:sldMk cId="3792190756" sldId="450"/>
            <ac:inkMk id="236" creationId="{3DE530FA-8DE0-4B05-CE45-60D6D5AE1B08}"/>
          </ac:inkMkLst>
        </pc:inkChg>
        <pc:inkChg chg="add del">
          <ac:chgData name="Tim Cook" userId="d1c7cfb340f2c7ab" providerId="LiveId" clId="{C5722A8D-E9D8-4C6C-AB6D-33D76A771F40}" dt="2023-03-20T01:26:15.625" v="346"/>
          <ac:inkMkLst>
            <pc:docMk/>
            <pc:sldMk cId="3792190756" sldId="450"/>
            <ac:inkMk id="237" creationId="{92F8181A-0677-F3D1-8C7B-388E721D9E07}"/>
          </ac:inkMkLst>
        </pc:inkChg>
        <pc:inkChg chg="add del">
          <ac:chgData name="Tim Cook" userId="d1c7cfb340f2c7ab" providerId="LiveId" clId="{C5722A8D-E9D8-4C6C-AB6D-33D76A771F40}" dt="2023-03-20T01:26:15.625" v="350"/>
          <ac:inkMkLst>
            <pc:docMk/>
            <pc:sldMk cId="3792190756" sldId="450"/>
            <ac:inkMk id="238" creationId="{FC3CBCBA-A83F-A337-D138-10B60CEEB22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9" creationId="{FDCF92DB-21EE-B82C-9F33-B2FBADD5F57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0" creationId="{E21CE4FF-5D88-1F6E-7095-3F24B93B302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1" creationId="{AA1B2D43-281E-4F13-AB18-38DFA01E5D81}"/>
          </ac:inkMkLst>
        </pc:inkChg>
        <pc:inkChg chg="add del">
          <ac:chgData name="Tim Cook" userId="d1c7cfb340f2c7ab" providerId="LiveId" clId="{C5722A8D-E9D8-4C6C-AB6D-33D76A771F40}" dt="2023-03-20T01:26:20.865" v="359"/>
          <ac:inkMkLst>
            <pc:docMk/>
            <pc:sldMk cId="3792190756" sldId="450"/>
            <ac:inkMk id="242" creationId="{EE2134BA-CB3E-67D6-9B5F-F81F3935CB3C}"/>
          </ac:inkMkLst>
        </pc:inkChg>
        <pc:inkChg chg="add del">
          <ac:chgData name="Tim Cook" userId="d1c7cfb340f2c7ab" providerId="LiveId" clId="{C5722A8D-E9D8-4C6C-AB6D-33D76A771F40}" dt="2023-03-20T01:26:20.865" v="358"/>
          <ac:inkMkLst>
            <pc:docMk/>
            <pc:sldMk cId="3792190756" sldId="450"/>
            <ac:inkMk id="243" creationId="{58EB3E3E-A7CA-5290-6166-F8367993E92C}"/>
          </ac:inkMkLst>
        </pc:inkChg>
        <pc:inkChg chg="add del">
          <ac:chgData name="Tim Cook" userId="d1c7cfb340f2c7ab" providerId="LiveId" clId="{C5722A8D-E9D8-4C6C-AB6D-33D76A771F40}" dt="2023-03-20T01:26:20.865" v="360"/>
          <ac:inkMkLst>
            <pc:docMk/>
            <pc:sldMk cId="3792190756" sldId="450"/>
            <ac:inkMk id="244" creationId="{A466B7AE-105B-5CB8-E07C-A72B52F783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6" creationId="{E6F520F9-A854-2F37-FEF3-2DDD7BDB6F9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7" creationId="{D6C037C5-D968-9D2A-8EAB-855D24F2DF7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8" creationId="{A42DDE72-C703-C92B-AEE5-56131788D8F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9" creationId="{9DCD7E61-FA52-F2CD-E292-4F09A34CB8F0}"/>
          </ac:inkMkLst>
        </pc:inkChg>
        <pc:inkChg chg="add del">
          <ac:chgData name="Tim Cook" userId="d1c7cfb340f2c7ab" providerId="LiveId" clId="{C5722A8D-E9D8-4C6C-AB6D-33D76A771F40}" dt="2023-03-20T01:26:27.631" v="370"/>
          <ac:inkMkLst>
            <pc:docMk/>
            <pc:sldMk cId="3792190756" sldId="450"/>
            <ac:inkMk id="251" creationId="{3422F5B1-10E4-E760-ABB5-2D129C56F611}"/>
          </ac:inkMkLst>
        </pc:inkChg>
        <pc:inkChg chg="add del">
          <ac:chgData name="Tim Cook" userId="d1c7cfb340f2c7ab" providerId="LiveId" clId="{C5722A8D-E9D8-4C6C-AB6D-33D76A771F40}" dt="2023-03-20T01:26:27.631" v="369"/>
          <ac:inkMkLst>
            <pc:docMk/>
            <pc:sldMk cId="3792190756" sldId="450"/>
            <ac:inkMk id="252" creationId="{FAC28DE3-14EE-9F96-5093-CE9F304FB76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3" creationId="{59485DB8-23E6-6D35-740B-813CA1E9147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4" creationId="{AB392042-F410-F2DC-A816-0EDB67D0F24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5" creationId="{EA5D8728-9670-F9B2-48DA-34954D1621C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6" creationId="{9143EF4B-AFE6-AD15-FA06-254EAE075E1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7" creationId="{F90B7034-D997-1DCC-E24E-268833849F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8" creationId="{19E609B0-FF29-88C6-B4B6-2BDDF075FE8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9" creationId="{309BF050-A491-E864-8781-72271A72707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1" creationId="{94C6C8F7-85DE-B761-79C2-4F11240717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2" creationId="{970CA8B6-532F-93DB-A580-BEA8AD0DD2F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3" creationId="{1D1C463C-0D82-87F6-82A2-035C9BB1D6C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4" creationId="{B2B1D081-1F42-3AEE-B4DC-8A57583EC03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5" creationId="{45B56C40-B6C0-3376-82B0-BADBD84E0A16}"/>
          </ac:inkMkLst>
        </pc:inkChg>
        <pc:inkChg chg="add del">
          <ac:chgData name="Tim Cook" userId="d1c7cfb340f2c7ab" providerId="LiveId" clId="{C5722A8D-E9D8-4C6C-AB6D-33D76A771F40}" dt="2023-03-20T01:26:42.601" v="389"/>
          <ac:inkMkLst>
            <pc:docMk/>
            <pc:sldMk cId="3792190756" sldId="450"/>
            <ac:inkMk id="267" creationId="{B8E6F3E5-BBB3-01B7-82A3-9FDD03A232FA}"/>
          </ac:inkMkLst>
        </pc:inkChg>
        <pc:inkChg chg="add del">
          <ac:chgData name="Tim Cook" userId="d1c7cfb340f2c7ab" providerId="LiveId" clId="{C5722A8D-E9D8-4C6C-AB6D-33D76A771F40}" dt="2023-03-20T01:26:42.601" v="390"/>
          <ac:inkMkLst>
            <pc:docMk/>
            <pc:sldMk cId="3792190756" sldId="450"/>
            <ac:inkMk id="268" creationId="{884927A0-B664-36EC-EF47-C454262C9604}"/>
          </ac:inkMkLst>
        </pc:inkChg>
        <pc:inkChg chg="add del">
          <ac:chgData name="Tim Cook" userId="d1c7cfb340f2c7ab" providerId="LiveId" clId="{C5722A8D-E9D8-4C6C-AB6D-33D76A771F40}" dt="2023-03-20T01:26:42.601" v="391"/>
          <ac:inkMkLst>
            <pc:docMk/>
            <pc:sldMk cId="3792190756" sldId="450"/>
            <ac:inkMk id="269" creationId="{E901E683-A9F5-539E-25EB-B4B89956AF76}"/>
          </ac:inkMkLst>
        </pc:inkChg>
        <pc:inkChg chg="add del">
          <ac:chgData name="Tim Cook" userId="d1c7cfb340f2c7ab" providerId="LiveId" clId="{C5722A8D-E9D8-4C6C-AB6D-33D76A771F40}" dt="2023-03-20T01:26:42.601" v="392"/>
          <ac:inkMkLst>
            <pc:docMk/>
            <pc:sldMk cId="3792190756" sldId="450"/>
            <ac:inkMk id="270" creationId="{E30B4815-760C-CE13-4DD8-AFA7C6A8B88A}"/>
          </ac:inkMkLst>
        </pc:inkChg>
        <pc:inkChg chg="add del mod">
          <ac:chgData name="Tim Cook" userId="d1c7cfb340f2c7ab" providerId="LiveId" clId="{C5722A8D-E9D8-4C6C-AB6D-33D76A771F40}" dt="2023-03-20T01:26:47.093" v="403"/>
          <ac:inkMkLst>
            <pc:docMk/>
            <pc:sldMk cId="3792190756" sldId="450"/>
            <ac:inkMk id="271" creationId="{D9060C2F-1CA6-D4A7-FF58-F097E1B36098}"/>
          </ac:inkMkLst>
        </pc:inkChg>
        <pc:inkChg chg="add del mod">
          <ac:chgData name="Tim Cook" userId="d1c7cfb340f2c7ab" providerId="LiveId" clId="{C5722A8D-E9D8-4C6C-AB6D-33D76A771F40}" dt="2023-03-20T01:26:47.093" v="399"/>
          <ac:inkMkLst>
            <pc:docMk/>
            <pc:sldMk cId="3792190756" sldId="450"/>
            <ac:inkMk id="272" creationId="{39D6C659-443F-6744-78E9-66E993A52373}"/>
          </ac:inkMkLst>
        </pc:inkChg>
        <pc:inkChg chg="add del mod">
          <ac:chgData name="Tim Cook" userId="d1c7cfb340f2c7ab" providerId="LiveId" clId="{C5722A8D-E9D8-4C6C-AB6D-33D76A771F40}" dt="2023-03-20T01:26:47.093" v="402"/>
          <ac:inkMkLst>
            <pc:docMk/>
            <pc:sldMk cId="3792190756" sldId="450"/>
            <ac:inkMk id="273" creationId="{01316E21-AF88-8009-E4AE-AE88E0F1BED8}"/>
          </ac:inkMkLst>
        </pc:inkChg>
        <pc:inkChg chg="add del mod">
          <ac:chgData name="Tim Cook" userId="d1c7cfb340f2c7ab" providerId="LiveId" clId="{C5722A8D-E9D8-4C6C-AB6D-33D76A771F40}" dt="2023-03-20T01:26:47.093" v="401"/>
          <ac:inkMkLst>
            <pc:docMk/>
            <pc:sldMk cId="3792190756" sldId="450"/>
            <ac:inkMk id="274" creationId="{8474838E-F5CE-8664-3830-621D122BB82C}"/>
          </ac:inkMkLst>
        </pc:inkChg>
        <pc:inkChg chg="add del mod">
          <ac:chgData name="Tim Cook" userId="d1c7cfb340f2c7ab" providerId="LiveId" clId="{C5722A8D-E9D8-4C6C-AB6D-33D76A771F40}" dt="2023-03-20T01:26:47.093" v="400"/>
          <ac:inkMkLst>
            <pc:docMk/>
            <pc:sldMk cId="3792190756" sldId="450"/>
            <ac:inkMk id="275" creationId="{0197DD77-39DE-99E6-2F41-C0FE5F90E6A3}"/>
          </ac:inkMkLst>
        </pc:inkChg>
        <pc:inkChg chg="add del">
          <ac:chgData name="Tim Cook" userId="d1c7cfb340f2c7ab" providerId="LiveId" clId="{C5722A8D-E9D8-4C6C-AB6D-33D76A771F40}" dt="2023-03-20T01:26:52.242" v="413"/>
          <ac:inkMkLst>
            <pc:docMk/>
            <pc:sldMk cId="3792190756" sldId="450"/>
            <ac:inkMk id="277" creationId="{6E3F45BF-8A97-78AD-780C-9C7C2ADD19CA}"/>
          </ac:inkMkLst>
        </pc:inkChg>
        <pc:inkChg chg="add del">
          <ac:chgData name="Tim Cook" userId="d1c7cfb340f2c7ab" providerId="LiveId" clId="{C5722A8D-E9D8-4C6C-AB6D-33D76A771F40}" dt="2023-03-20T01:26:52.242" v="415"/>
          <ac:inkMkLst>
            <pc:docMk/>
            <pc:sldMk cId="3792190756" sldId="450"/>
            <ac:inkMk id="278" creationId="{CA52A416-4917-565E-ABD0-211A1B0A021F}"/>
          </ac:inkMkLst>
        </pc:inkChg>
        <pc:inkChg chg="add del">
          <ac:chgData name="Tim Cook" userId="d1c7cfb340f2c7ab" providerId="LiveId" clId="{C5722A8D-E9D8-4C6C-AB6D-33D76A771F40}" dt="2023-03-20T01:26:52.242" v="411"/>
          <ac:inkMkLst>
            <pc:docMk/>
            <pc:sldMk cId="3792190756" sldId="450"/>
            <ac:inkMk id="279" creationId="{AB72E262-432A-198E-7939-CFC7C1B092F6}"/>
          </ac:inkMkLst>
        </pc:inkChg>
        <pc:inkChg chg="add del">
          <ac:chgData name="Tim Cook" userId="d1c7cfb340f2c7ab" providerId="LiveId" clId="{C5722A8D-E9D8-4C6C-AB6D-33D76A771F40}" dt="2023-03-20T01:26:52.242" v="417"/>
          <ac:inkMkLst>
            <pc:docMk/>
            <pc:sldMk cId="3792190756" sldId="450"/>
            <ac:inkMk id="280" creationId="{DB0267F5-A693-3D63-E178-733FFEA3F8AD}"/>
          </ac:inkMkLst>
        </pc:inkChg>
        <pc:inkChg chg="add del">
          <ac:chgData name="Tim Cook" userId="d1c7cfb340f2c7ab" providerId="LiveId" clId="{C5722A8D-E9D8-4C6C-AB6D-33D76A771F40}" dt="2023-03-20T01:26:52.242" v="414"/>
          <ac:inkMkLst>
            <pc:docMk/>
            <pc:sldMk cId="3792190756" sldId="450"/>
            <ac:inkMk id="281" creationId="{8ED7B9AD-DBDE-C212-A61C-B6E5437A0B41}"/>
          </ac:inkMkLst>
        </pc:inkChg>
        <pc:inkChg chg="add del">
          <ac:chgData name="Tim Cook" userId="d1c7cfb340f2c7ab" providerId="LiveId" clId="{C5722A8D-E9D8-4C6C-AB6D-33D76A771F40}" dt="2023-03-20T01:26:52.242" v="412"/>
          <ac:inkMkLst>
            <pc:docMk/>
            <pc:sldMk cId="3792190756" sldId="450"/>
            <ac:inkMk id="282" creationId="{019DD524-F89A-150C-E8CA-58365DD274E4}"/>
          </ac:inkMkLst>
        </pc:inkChg>
        <pc:inkChg chg="add del">
          <ac:chgData name="Tim Cook" userId="d1c7cfb340f2c7ab" providerId="LiveId" clId="{C5722A8D-E9D8-4C6C-AB6D-33D76A771F40}" dt="2023-03-20T01:26:52.242" v="416"/>
          <ac:inkMkLst>
            <pc:docMk/>
            <pc:sldMk cId="3792190756" sldId="450"/>
            <ac:inkMk id="283" creationId="{8B2260E9-2882-ECB4-B73D-C6D1D5FF4D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4" creationId="{54DAC779-89DF-D8D4-A406-A140ABC7FC3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5" creationId="{941852D0-151C-EF4D-6BE8-C9B2870587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6" creationId="{AC7D914E-3177-0797-705B-5BECD463B6C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7" creationId="{EECED741-5ED6-C069-EBAB-B213C69E413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8" creationId="{807CB6D0-AD43-FE3A-D68E-D5C98A6E5B4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9" creationId="{5252E547-53D6-2662-5DFE-9EE5A804245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91" creationId="{FE6A2FBE-E854-DC33-341E-9C29F40058B7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2" creationId="{8CA636AE-962D-A924-0E5D-900368C8AA7C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3" creationId="{274AA4A9-0D32-8B3F-389A-DE6F8D65B8A8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4" creationId="{3E649E6B-5F04-E314-7C8C-5F2877D03650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6" creationId="{F9D49EAD-C799-FE1A-AE56-88E87CFE3AD3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7" creationId="{CEC0B864-4FC1-59BA-A22C-69B271A25841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8" creationId="{7C458CD5-5078-D201-00D6-8E6E5D0F158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9" creationId="{8E378FE3-8C5F-CC02-E2E7-0DE05619513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0" creationId="{25B6749E-45DC-4E6C-818B-B98F9CB3435E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1" creationId="{084F82C7-A15D-A56E-192B-C7751A48566D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2" creationId="{3B8FD883-1DCC-F486-B649-193A4B461854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4" creationId="{887BC4DF-9FD4-935D-C47B-7703921C4D39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5" creationId="{2208CFE0-3F70-0EB4-FB4D-6FA063447D92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7" creationId="{6A990F12-25B7-5F0C-DAE3-F4CE91168860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8" creationId="{A006ADEF-4679-9E15-F140-9934FBB26AF5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0" creationId="{B1126BC6-17CB-7875-713C-E08717E15978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1" creationId="{11928BF2-50D9-F086-7DA0-EB376A1FE3D7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3" creationId="{2C9983D4-DAE3-82C8-04B4-F080563C342E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4" creationId="{7F93E478-A6B9-F47B-8E29-7898C42E24C3}"/>
          </ac:inkMkLst>
        </pc:inkChg>
      </pc:sldChg>
      <pc:sldChg chg="addSp delSp modSp mod">
        <pc:chgData name="Tim Cook" userId="d1c7cfb340f2c7ab" providerId="LiveId" clId="{C5722A8D-E9D8-4C6C-AB6D-33D76A771F40}" dt="2023-03-20T01:44:14.069" v="1035"/>
        <pc:sldMkLst>
          <pc:docMk/>
          <pc:sldMk cId="4053217528" sldId="451"/>
        </pc:sldMkLst>
        <pc:grpChg chg="del 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26" creationId="{2A07012D-14B0-58AD-1482-721253154FEC}"/>
          </ac:grpSpMkLst>
        </pc:grpChg>
        <pc:grpChg chg="del mod">
          <ac:chgData name="Tim Cook" userId="d1c7cfb340f2c7ab" providerId="LiveId" clId="{C5722A8D-E9D8-4C6C-AB6D-33D76A771F40}" dt="2023-03-20T01:30:12.647" v="540"/>
          <ac:grpSpMkLst>
            <pc:docMk/>
            <pc:sldMk cId="4053217528" sldId="451"/>
            <ac:grpSpMk id="27" creationId="{809194B2-8C50-FA58-6458-CF1A713DABC6}"/>
          </ac:grpSpMkLst>
        </pc:grpChg>
        <pc:grpChg chg="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35" creationId="{CD3F611C-0F3E-BA73-C7E4-E6E7E1053D50}"/>
          </ac:grpSpMkLst>
        </pc:grpChg>
        <pc:grpChg chg="del mod">
          <ac:chgData name="Tim Cook" userId="d1c7cfb340f2c7ab" providerId="LiveId" clId="{C5722A8D-E9D8-4C6C-AB6D-33D76A771F40}" dt="2023-03-20T01:29:46.022" v="509"/>
          <ac:grpSpMkLst>
            <pc:docMk/>
            <pc:sldMk cId="4053217528" sldId="451"/>
            <ac:grpSpMk id="38" creationId="{4E214F37-A5B7-3E88-0D9F-FFE322476B00}"/>
          </ac:grpSpMkLst>
        </pc:grpChg>
        <pc:grpChg chg="del mod">
          <ac:chgData name="Tim Cook" userId="d1c7cfb340f2c7ab" providerId="LiveId" clId="{C5722A8D-E9D8-4C6C-AB6D-33D76A771F40}" dt="2023-03-20T01:29:46.539" v="511"/>
          <ac:grpSpMkLst>
            <pc:docMk/>
            <pc:sldMk cId="4053217528" sldId="451"/>
            <ac:grpSpMk id="40" creationId="{D2A06B79-25A4-D971-D71F-CD8D77158340}"/>
          </ac:grpSpMkLst>
        </pc:grpChg>
        <pc:grpChg chg="mod">
          <ac:chgData name="Tim Cook" userId="d1c7cfb340f2c7ab" providerId="LiveId" clId="{C5722A8D-E9D8-4C6C-AB6D-33D76A771F40}" dt="2023-03-20T01:29:54.289" v="518"/>
          <ac:grpSpMkLst>
            <pc:docMk/>
            <pc:sldMk cId="4053217528" sldId="451"/>
            <ac:grpSpMk id="46" creationId="{7D9EA019-F5A0-27AA-03D5-29DB9710A900}"/>
          </ac:grpSpMkLst>
        </pc:grpChg>
        <pc:grpChg chg="del mod">
          <ac:chgData name="Tim Cook" userId="d1c7cfb340f2c7ab" providerId="LiveId" clId="{C5722A8D-E9D8-4C6C-AB6D-33D76A771F40}" dt="2023-03-20T01:30:01.159" v="527"/>
          <ac:grpSpMkLst>
            <pc:docMk/>
            <pc:sldMk cId="4053217528" sldId="451"/>
            <ac:grpSpMk id="52" creationId="{7309858C-A8CF-16B0-34B2-F48554905D2E}"/>
          </ac:grpSpMkLst>
        </pc:grpChg>
        <pc:grpChg chg="mod">
          <ac:chgData name="Tim Cook" userId="d1c7cfb340f2c7ab" providerId="LiveId" clId="{C5722A8D-E9D8-4C6C-AB6D-33D76A771F40}" dt="2023-03-20T01:30:06.530" v="534"/>
          <ac:grpSpMkLst>
            <pc:docMk/>
            <pc:sldMk cId="4053217528" sldId="451"/>
            <ac:grpSpMk id="57" creationId="{C99440B8-947E-EDD6-EDFB-2E8EC8B5EA25}"/>
          </ac:grpSpMkLst>
        </pc:grpChg>
        <pc:grpChg chg="del mod">
          <ac:chgData name="Tim Cook" userId="d1c7cfb340f2c7ab" providerId="LiveId" clId="{C5722A8D-E9D8-4C6C-AB6D-33D76A771F40}" dt="2023-03-20T01:30:17.929" v="555"/>
          <ac:grpSpMkLst>
            <pc:docMk/>
            <pc:sldMk cId="4053217528" sldId="451"/>
            <ac:grpSpMk id="65" creationId="{EBC6F9BA-A890-799F-98E5-D0F69A200FAB}"/>
          </ac:grpSpMkLst>
        </pc:grpChg>
        <pc:grpChg chg="del mod">
          <ac:chgData name="Tim Cook" userId="d1c7cfb340f2c7ab" providerId="LiveId" clId="{C5722A8D-E9D8-4C6C-AB6D-33D76A771F40}" dt="2023-03-20T01:30:25.270" v="569"/>
          <ac:grpSpMkLst>
            <pc:docMk/>
            <pc:sldMk cId="4053217528" sldId="451"/>
            <ac:grpSpMk id="72" creationId="{F93B4010-1FE5-89ED-1AED-954713DA9133}"/>
          </ac:grpSpMkLst>
        </pc:grpChg>
        <pc:grpChg chg="mod">
          <ac:chgData name="Tim Cook" userId="d1c7cfb340f2c7ab" providerId="LiveId" clId="{C5722A8D-E9D8-4C6C-AB6D-33D76A771F40}" dt="2023-03-20T01:30:35.026" v="579" actId="1076"/>
          <ac:grpSpMkLst>
            <pc:docMk/>
            <pc:sldMk cId="4053217528" sldId="451"/>
            <ac:grpSpMk id="80" creationId="{DD453FBA-AB7C-249F-2983-0FCA6F6BB92A}"/>
          </ac:grpSpMkLst>
        </pc:grpChg>
        <pc:grpChg chg="mod">
          <ac:chgData name="Tim Cook" userId="d1c7cfb340f2c7ab" providerId="LiveId" clId="{C5722A8D-E9D8-4C6C-AB6D-33D76A771F40}" dt="2023-03-20T01:44:14.069" v="1035"/>
          <ac:grpSpMkLst>
            <pc:docMk/>
            <pc:sldMk cId="4053217528" sldId="451"/>
            <ac:grpSpMk id="84" creationId="{E4FC822A-1111-CA3C-9A98-C99A80DC164A}"/>
          </ac:grpSpMkLst>
        </pc:grpChg>
        <pc:inkChg chg="add del">
          <ac:chgData name="Tim Cook" userId="d1c7cfb340f2c7ab" providerId="LiveId" clId="{C5722A8D-E9D8-4C6C-AB6D-33D76A771F40}" dt="2023-03-20T01:29:12.352" v="468"/>
          <ac:inkMkLst>
            <pc:docMk/>
            <pc:sldMk cId="4053217528" sldId="451"/>
            <ac:inkMk id="3" creationId="{962DFE5F-95AD-403D-8741-0414BB8F358F}"/>
          </ac:inkMkLst>
        </pc:inkChg>
        <pc:inkChg chg="add del">
          <ac:chgData name="Tim Cook" userId="d1c7cfb340f2c7ab" providerId="LiveId" clId="{C5722A8D-E9D8-4C6C-AB6D-33D76A771F40}" dt="2023-03-20T01:29:12.352" v="473"/>
          <ac:inkMkLst>
            <pc:docMk/>
            <pc:sldMk cId="4053217528" sldId="451"/>
            <ac:inkMk id="4" creationId="{E90E7258-4555-CD36-BD7B-3299FBA46F03}"/>
          </ac:inkMkLst>
        </pc:inkChg>
        <pc:inkChg chg="add del">
          <ac:chgData name="Tim Cook" userId="d1c7cfb340f2c7ab" providerId="LiveId" clId="{C5722A8D-E9D8-4C6C-AB6D-33D76A771F40}" dt="2023-03-20T01:29:12.352" v="470"/>
          <ac:inkMkLst>
            <pc:docMk/>
            <pc:sldMk cId="4053217528" sldId="451"/>
            <ac:inkMk id="5" creationId="{A1AA9A71-09C7-0052-6439-5F468C1870B2}"/>
          </ac:inkMkLst>
        </pc:inkChg>
        <pc:inkChg chg="add del">
          <ac:chgData name="Tim Cook" userId="d1c7cfb340f2c7ab" providerId="LiveId" clId="{C5722A8D-E9D8-4C6C-AB6D-33D76A771F40}" dt="2023-03-20T01:29:12.352" v="471"/>
          <ac:inkMkLst>
            <pc:docMk/>
            <pc:sldMk cId="4053217528" sldId="451"/>
            <ac:inkMk id="6" creationId="{10D0EFFC-2BCC-9836-E1FB-76667AF2B362}"/>
          </ac:inkMkLst>
        </pc:inkChg>
        <pc:inkChg chg="add del">
          <ac:chgData name="Tim Cook" userId="d1c7cfb340f2c7ab" providerId="LiveId" clId="{C5722A8D-E9D8-4C6C-AB6D-33D76A771F40}" dt="2023-03-20T01:29:12.352" v="469"/>
          <ac:inkMkLst>
            <pc:docMk/>
            <pc:sldMk cId="4053217528" sldId="451"/>
            <ac:inkMk id="7" creationId="{9E2BEA0B-3553-5E3E-BC9C-FD434F682A5B}"/>
          </ac:inkMkLst>
        </pc:inkChg>
        <pc:inkChg chg="add del">
          <ac:chgData name="Tim Cook" userId="d1c7cfb340f2c7ab" providerId="LiveId" clId="{C5722A8D-E9D8-4C6C-AB6D-33D76A771F40}" dt="2023-03-20T01:29:12.352" v="474"/>
          <ac:inkMkLst>
            <pc:docMk/>
            <pc:sldMk cId="4053217528" sldId="451"/>
            <ac:inkMk id="8" creationId="{BF1088A6-3D25-F98E-4506-18AC3A334742}"/>
          </ac:inkMkLst>
        </pc:inkChg>
        <pc:inkChg chg="add del">
          <ac:chgData name="Tim Cook" userId="d1c7cfb340f2c7ab" providerId="LiveId" clId="{C5722A8D-E9D8-4C6C-AB6D-33D76A771F40}" dt="2023-03-20T01:29:12.352" v="472"/>
          <ac:inkMkLst>
            <pc:docMk/>
            <pc:sldMk cId="4053217528" sldId="451"/>
            <ac:inkMk id="9" creationId="{BFB4238D-48D4-C8EF-EF59-33F58915B48C}"/>
          </ac:inkMkLst>
        </pc:inkChg>
        <pc:inkChg chg="add del">
          <ac:chgData name="Tim Cook" userId="d1c7cfb340f2c7ab" providerId="LiveId" clId="{C5722A8D-E9D8-4C6C-AB6D-33D76A771F40}" dt="2023-03-20T01:29:29.401" v="480"/>
          <ac:inkMkLst>
            <pc:docMk/>
            <pc:sldMk cId="4053217528" sldId="451"/>
            <ac:inkMk id="10" creationId="{DE430EFA-B2CB-9936-3939-19D8C2601A63}"/>
          </ac:inkMkLst>
        </pc:inkChg>
        <pc:inkChg chg="add del">
          <ac:chgData name="Tim Cook" userId="d1c7cfb340f2c7ab" providerId="LiveId" clId="{C5722A8D-E9D8-4C6C-AB6D-33D76A771F40}" dt="2023-03-20T01:29:29.401" v="484"/>
          <ac:inkMkLst>
            <pc:docMk/>
            <pc:sldMk cId="4053217528" sldId="451"/>
            <ac:inkMk id="11" creationId="{F91109F5-81D1-1A15-0DE1-D86913F00CC2}"/>
          </ac:inkMkLst>
        </pc:inkChg>
        <pc:inkChg chg="add del">
          <ac:chgData name="Tim Cook" userId="d1c7cfb340f2c7ab" providerId="LiveId" clId="{C5722A8D-E9D8-4C6C-AB6D-33D76A771F40}" dt="2023-03-20T01:29:29.401" v="483"/>
          <ac:inkMkLst>
            <pc:docMk/>
            <pc:sldMk cId="4053217528" sldId="451"/>
            <ac:inkMk id="12" creationId="{761DF1BD-93F6-2402-AD98-9E5403E3501C}"/>
          </ac:inkMkLst>
        </pc:inkChg>
        <pc:inkChg chg="add del">
          <ac:chgData name="Tim Cook" userId="d1c7cfb340f2c7ab" providerId="LiveId" clId="{C5722A8D-E9D8-4C6C-AB6D-33D76A771F40}" dt="2023-03-20T01:29:29.401" v="482"/>
          <ac:inkMkLst>
            <pc:docMk/>
            <pc:sldMk cId="4053217528" sldId="451"/>
            <ac:inkMk id="13" creationId="{09094A36-1E05-2C2A-1A12-2FFF4D1E83AC}"/>
          </ac:inkMkLst>
        </pc:inkChg>
        <pc:inkChg chg="add del">
          <ac:chgData name="Tim Cook" userId="d1c7cfb340f2c7ab" providerId="LiveId" clId="{C5722A8D-E9D8-4C6C-AB6D-33D76A771F40}" dt="2023-03-20T01:29:29.401" v="481"/>
          <ac:inkMkLst>
            <pc:docMk/>
            <pc:sldMk cId="4053217528" sldId="451"/>
            <ac:inkMk id="14" creationId="{C06B9AFD-C8BE-B509-8394-02A39FF94C99}"/>
          </ac:inkMkLst>
        </pc:inkChg>
        <pc:inkChg chg="add del mod">
          <ac:chgData name="Tim Cook" userId="d1c7cfb340f2c7ab" providerId="LiveId" clId="{C5722A8D-E9D8-4C6C-AB6D-33D76A771F40}" dt="2023-03-20T01:30:12.647" v="537"/>
          <ac:inkMkLst>
            <pc:docMk/>
            <pc:sldMk cId="4053217528" sldId="451"/>
            <ac:inkMk id="15" creationId="{CCBE551B-D883-A1B5-D1D4-A6F87EFB6BCF}"/>
          </ac:inkMkLst>
        </pc:inkChg>
        <pc:inkChg chg="add del mod">
          <ac:chgData name="Tim Cook" userId="d1c7cfb340f2c7ab" providerId="LiveId" clId="{C5722A8D-E9D8-4C6C-AB6D-33D76A771F40}" dt="2023-03-20T01:30:12.647" v="536"/>
          <ac:inkMkLst>
            <pc:docMk/>
            <pc:sldMk cId="4053217528" sldId="451"/>
            <ac:inkMk id="16" creationId="{CCF5175D-14E8-C204-5088-74A1E27191B8}"/>
          </ac:inkMkLst>
        </pc:inkChg>
        <pc:inkChg chg="add del mod">
          <ac:chgData name="Tim Cook" userId="d1c7cfb340f2c7ab" providerId="LiveId" clId="{C5722A8D-E9D8-4C6C-AB6D-33D76A771F40}" dt="2023-03-20T01:30:12.647" v="539"/>
          <ac:inkMkLst>
            <pc:docMk/>
            <pc:sldMk cId="4053217528" sldId="451"/>
            <ac:inkMk id="17" creationId="{C1E60320-246B-272E-6D3A-C8F1E938F401}"/>
          </ac:inkMkLst>
        </pc:inkChg>
        <pc:inkChg chg="add del mod">
          <ac:chgData name="Tim Cook" userId="d1c7cfb340f2c7ab" providerId="LiveId" clId="{C5722A8D-E9D8-4C6C-AB6D-33D76A771F40}" dt="2023-03-20T01:30:12.647" v="538"/>
          <ac:inkMkLst>
            <pc:docMk/>
            <pc:sldMk cId="4053217528" sldId="451"/>
            <ac:inkMk id="18" creationId="{53BC1E65-42A4-180B-B984-A1F20B165CCE}"/>
          </ac:inkMkLst>
        </pc:inkChg>
        <pc:inkChg chg="add del mod">
          <ac:chgData name="Tim Cook" userId="d1c7cfb340f2c7ab" providerId="LiveId" clId="{C5722A8D-E9D8-4C6C-AB6D-33D76A771F40}" dt="2023-03-20T01:30:12.647" v="541"/>
          <ac:inkMkLst>
            <pc:docMk/>
            <pc:sldMk cId="4053217528" sldId="451"/>
            <ac:inkMk id="19" creationId="{7431BBBD-DDFB-C47E-BDF8-C748C2C4634D}"/>
          </ac:inkMkLst>
        </pc:inkChg>
        <pc:inkChg chg="add del mod">
          <ac:chgData name="Tim Cook" userId="d1c7cfb340f2c7ab" providerId="LiveId" clId="{C5722A8D-E9D8-4C6C-AB6D-33D76A771F40}" dt="2023-03-20T01:30:12.647" v="535"/>
          <ac:inkMkLst>
            <pc:docMk/>
            <pc:sldMk cId="4053217528" sldId="451"/>
            <ac:inkMk id="20" creationId="{D6C3F3FF-5702-5BE7-9AE0-B5AC300DFCA7}"/>
          </ac:inkMkLst>
        </pc:inkChg>
        <pc:inkChg chg="add del mod">
          <ac:chgData name="Tim Cook" userId="d1c7cfb340f2c7ab" providerId="LiveId" clId="{C5722A8D-E9D8-4C6C-AB6D-33D76A771F40}" dt="2023-03-20T01:30:12.647" v="540"/>
          <ac:inkMkLst>
            <pc:docMk/>
            <pc:sldMk cId="4053217528" sldId="451"/>
            <ac:inkMk id="21" creationId="{DC6A0189-9312-6C3E-2DF6-DA300E5D417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2" creationId="{81E3A1C0-BD77-029E-6ED2-1ED6FB7132C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3" creationId="{AF3C4152-7FB4-3746-D847-AD1C7AF024F8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4" creationId="{F654AF5A-BF05-6B9C-3001-4A135FB32B0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5" creationId="{1436523F-F0C4-A481-0918-513301D2B15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8" creationId="{85631DDC-829A-035C-A16A-FC3E46B4190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9" creationId="{2E5F875A-0ECC-206B-8D23-4A087BB3AA8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0" creationId="{116003A2-4C8B-005E-323D-997C8FBEFFE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1" creationId="{7D86FCF4-D272-A675-1D6E-0A368286196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2" creationId="{C7530173-0436-195A-40E3-8E508EDB106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3" creationId="{255AB1D6-A796-E791-9342-F8A2449DB3E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4" creationId="{7BA6C166-F3B1-35A3-62CB-F54885EF58FA}"/>
          </ac:inkMkLst>
        </pc:inkChg>
        <pc:inkChg chg="add del mod">
          <ac:chgData name="Tim Cook" userId="d1c7cfb340f2c7ab" providerId="LiveId" clId="{C5722A8D-E9D8-4C6C-AB6D-33D76A771F40}" dt="2023-03-20T01:29:46.539" v="510"/>
          <ac:inkMkLst>
            <pc:docMk/>
            <pc:sldMk cId="4053217528" sldId="451"/>
            <ac:inkMk id="36" creationId="{7E9D3331-5AC5-FC3D-85A4-96BC6A3C22A3}"/>
          </ac:inkMkLst>
        </pc:inkChg>
        <pc:inkChg chg="add del mod">
          <ac:chgData name="Tim Cook" userId="d1c7cfb340f2c7ab" providerId="LiveId" clId="{C5722A8D-E9D8-4C6C-AB6D-33D76A771F40}" dt="2023-03-20T01:29:46.539" v="511"/>
          <ac:inkMkLst>
            <pc:docMk/>
            <pc:sldMk cId="4053217528" sldId="451"/>
            <ac:inkMk id="37" creationId="{C2253483-0C1B-09D8-A08B-2FF29BD4F769}"/>
          </ac:inkMkLst>
        </pc:inkChg>
        <pc:inkChg chg="add del mod">
          <ac:chgData name="Tim Cook" userId="d1c7cfb340f2c7ab" providerId="LiveId" clId="{C5722A8D-E9D8-4C6C-AB6D-33D76A771F40}" dt="2023-03-20T01:29:46.539" v="512"/>
          <ac:inkMkLst>
            <pc:docMk/>
            <pc:sldMk cId="4053217528" sldId="451"/>
            <ac:inkMk id="39" creationId="{51EF8AEC-C3F8-6DCF-35AE-5E78DA19D0A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1" creationId="{501A8451-D8E3-275B-800B-ADAA9FD46F0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2" creationId="{B6F0A502-B1E3-BAFE-00A6-E86904E9297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3" creationId="{2F789939-A74B-71B3-9114-E6EC1C845AF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4" creationId="{808AF958-A5DB-8616-030A-4802A6BA676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5" creationId="{BF391565-5CCD-FCCF-27BA-D8C70EEA04E3}"/>
          </ac:inkMkLst>
        </pc:inkChg>
        <pc:inkChg chg="add del">
          <ac:chgData name="Tim Cook" userId="d1c7cfb340f2c7ab" providerId="LiveId" clId="{C5722A8D-E9D8-4C6C-AB6D-33D76A771F40}" dt="2023-03-20T01:29:56.541" v="520"/>
          <ac:inkMkLst>
            <pc:docMk/>
            <pc:sldMk cId="4053217528" sldId="451"/>
            <ac:inkMk id="47" creationId="{43CF81B9-C742-7657-EE40-F48E5714CED9}"/>
          </ac:inkMkLst>
        </pc:inkChg>
        <pc:inkChg chg="add del mod">
          <ac:chgData name="Tim Cook" userId="d1c7cfb340f2c7ab" providerId="LiveId" clId="{C5722A8D-E9D8-4C6C-AB6D-33D76A771F40}" dt="2023-03-20T01:30:01.159" v="526"/>
          <ac:inkMkLst>
            <pc:docMk/>
            <pc:sldMk cId="4053217528" sldId="451"/>
            <ac:inkMk id="48" creationId="{A43E2F24-079E-48F2-D389-9E7F1A74B7A8}"/>
          </ac:inkMkLst>
        </pc:inkChg>
        <pc:inkChg chg="add del mod">
          <ac:chgData name="Tim Cook" userId="d1c7cfb340f2c7ab" providerId="LiveId" clId="{C5722A8D-E9D8-4C6C-AB6D-33D76A771F40}" dt="2023-03-20T01:30:02.081" v="529"/>
          <ac:inkMkLst>
            <pc:docMk/>
            <pc:sldMk cId="4053217528" sldId="451"/>
            <ac:inkMk id="49" creationId="{90054626-703C-5FD2-30AC-9C9BA8520CA9}"/>
          </ac:inkMkLst>
        </pc:inkChg>
        <pc:inkChg chg="add del mod">
          <ac:chgData name="Tim Cook" userId="d1c7cfb340f2c7ab" providerId="LiveId" clId="{C5722A8D-E9D8-4C6C-AB6D-33D76A771F40}" dt="2023-03-20T01:30:01.159" v="527"/>
          <ac:inkMkLst>
            <pc:docMk/>
            <pc:sldMk cId="4053217528" sldId="451"/>
            <ac:inkMk id="50" creationId="{DFA953BD-AB7F-B36C-C746-8789781FF67D}"/>
          </ac:inkMkLst>
        </pc:inkChg>
        <pc:inkChg chg="add del">
          <ac:chgData name="Tim Cook" userId="d1c7cfb340f2c7ab" providerId="LiveId" clId="{C5722A8D-E9D8-4C6C-AB6D-33D76A771F40}" dt="2023-03-20T01:30:02.081" v="528"/>
          <ac:inkMkLst>
            <pc:docMk/>
            <pc:sldMk cId="4053217528" sldId="451"/>
            <ac:inkMk id="51" creationId="{D8C96C3E-189A-5193-4E23-148365EAD1A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3" creationId="{49DB49AB-B47C-1926-1D58-20E43DAD5D9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4" creationId="{89ED452E-C97A-AB25-5B7C-9149776B603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5" creationId="{E2CD25B8-EBF3-EE2A-E34D-192B60C4B7A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6" creationId="{0F070C87-19C5-C9AC-B1C7-75AE622BBE08}"/>
          </ac:inkMkLst>
        </pc:inkChg>
        <pc:inkChg chg="add del mod">
          <ac:chgData name="Tim Cook" userId="d1c7cfb340f2c7ab" providerId="LiveId" clId="{C5722A8D-E9D8-4C6C-AB6D-33D76A771F40}" dt="2023-03-20T01:30:17.929" v="553"/>
          <ac:inkMkLst>
            <pc:docMk/>
            <pc:sldMk cId="4053217528" sldId="451"/>
            <ac:inkMk id="58" creationId="{3E041984-6602-2029-8341-F0DDC077E158}"/>
          </ac:inkMkLst>
        </pc:inkChg>
        <pc:inkChg chg="add del mod">
          <ac:chgData name="Tim Cook" userId="d1c7cfb340f2c7ab" providerId="LiveId" clId="{C5722A8D-E9D8-4C6C-AB6D-33D76A771F40}" dt="2023-03-20T01:30:17.929" v="556"/>
          <ac:inkMkLst>
            <pc:docMk/>
            <pc:sldMk cId="4053217528" sldId="451"/>
            <ac:inkMk id="59" creationId="{3E9A1F0E-922D-56EE-691A-DDDDD634C6DE}"/>
          </ac:inkMkLst>
        </pc:inkChg>
        <pc:inkChg chg="add del mod">
          <ac:chgData name="Tim Cook" userId="d1c7cfb340f2c7ab" providerId="LiveId" clId="{C5722A8D-E9D8-4C6C-AB6D-33D76A771F40}" dt="2023-03-20T01:30:17.929" v="551"/>
          <ac:inkMkLst>
            <pc:docMk/>
            <pc:sldMk cId="4053217528" sldId="451"/>
            <ac:inkMk id="60" creationId="{3595530B-A7A8-B6F0-215B-47CEEC5C1C67}"/>
          </ac:inkMkLst>
        </pc:inkChg>
        <pc:inkChg chg="add del mod">
          <ac:chgData name="Tim Cook" userId="d1c7cfb340f2c7ab" providerId="LiveId" clId="{C5722A8D-E9D8-4C6C-AB6D-33D76A771F40}" dt="2023-03-20T01:30:17.929" v="555"/>
          <ac:inkMkLst>
            <pc:docMk/>
            <pc:sldMk cId="4053217528" sldId="451"/>
            <ac:inkMk id="61" creationId="{83DB9F17-BE72-C678-2188-60EB49CBEF84}"/>
          </ac:inkMkLst>
        </pc:inkChg>
        <pc:inkChg chg="add del mod">
          <ac:chgData name="Tim Cook" userId="d1c7cfb340f2c7ab" providerId="LiveId" clId="{C5722A8D-E9D8-4C6C-AB6D-33D76A771F40}" dt="2023-03-20T01:30:17.929" v="554"/>
          <ac:inkMkLst>
            <pc:docMk/>
            <pc:sldMk cId="4053217528" sldId="451"/>
            <ac:inkMk id="62" creationId="{43B486E9-E81B-7C9D-BF85-C6B0BF211D29}"/>
          </ac:inkMkLst>
        </pc:inkChg>
        <pc:inkChg chg="add del mod">
          <ac:chgData name="Tim Cook" userId="d1c7cfb340f2c7ab" providerId="LiveId" clId="{C5722A8D-E9D8-4C6C-AB6D-33D76A771F40}" dt="2023-03-20T01:30:17.929" v="550"/>
          <ac:inkMkLst>
            <pc:docMk/>
            <pc:sldMk cId="4053217528" sldId="451"/>
            <ac:inkMk id="63" creationId="{A448F815-01C2-E74C-B1F6-DA9AF20149DA}"/>
          </ac:inkMkLst>
        </pc:inkChg>
        <pc:inkChg chg="add del mod">
          <ac:chgData name="Tim Cook" userId="d1c7cfb340f2c7ab" providerId="LiveId" clId="{C5722A8D-E9D8-4C6C-AB6D-33D76A771F40}" dt="2023-03-20T01:30:17.929" v="552"/>
          <ac:inkMkLst>
            <pc:docMk/>
            <pc:sldMk cId="4053217528" sldId="451"/>
            <ac:inkMk id="64" creationId="{5ADD9007-6247-ACC1-F739-2688C59396CC}"/>
          </ac:inkMkLst>
        </pc:inkChg>
        <pc:inkChg chg="add del mod">
          <ac:chgData name="Tim Cook" userId="d1c7cfb340f2c7ab" providerId="LiveId" clId="{C5722A8D-E9D8-4C6C-AB6D-33D76A771F40}" dt="2023-03-20T01:30:25.270" v="569"/>
          <ac:inkMkLst>
            <pc:docMk/>
            <pc:sldMk cId="4053217528" sldId="451"/>
            <ac:inkMk id="66" creationId="{CB88C0B6-3C6E-7262-B752-1D7F89E308FB}"/>
          </ac:inkMkLst>
        </pc:inkChg>
        <pc:inkChg chg="add del mod">
          <ac:chgData name="Tim Cook" userId="d1c7cfb340f2c7ab" providerId="LiveId" clId="{C5722A8D-E9D8-4C6C-AB6D-33D76A771F40}" dt="2023-03-20T01:30:24.333" v="564"/>
          <ac:inkMkLst>
            <pc:docMk/>
            <pc:sldMk cId="4053217528" sldId="451"/>
            <ac:inkMk id="67" creationId="{2B0580BC-01C1-BB59-64D6-CA16B5E2C758}"/>
          </ac:inkMkLst>
        </pc:inkChg>
        <pc:inkChg chg="add del mod">
          <ac:chgData name="Tim Cook" userId="d1c7cfb340f2c7ab" providerId="LiveId" clId="{C5722A8D-E9D8-4C6C-AB6D-33D76A771F40}" dt="2023-03-20T01:30:24.333" v="566"/>
          <ac:inkMkLst>
            <pc:docMk/>
            <pc:sldMk cId="4053217528" sldId="451"/>
            <ac:inkMk id="68" creationId="{FE502DB2-9EA5-50F5-4E0C-671584F6B27C}"/>
          </ac:inkMkLst>
        </pc:inkChg>
        <pc:inkChg chg="add del mod">
          <ac:chgData name="Tim Cook" userId="d1c7cfb340f2c7ab" providerId="LiveId" clId="{C5722A8D-E9D8-4C6C-AB6D-33D76A771F40}" dt="2023-03-20T01:30:25.270" v="570"/>
          <ac:inkMkLst>
            <pc:docMk/>
            <pc:sldMk cId="4053217528" sldId="451"/>
            <ac:inkMk id="69" creationId="{9486F1CE-7596-51B2-AC7C-F92CA13C9EE1}"/>
          </ac:inkMkLst>
        </pc:inkChg>
        <pc:inkChg chg="add del mod">
          <ac:chgData name="Tim Cook" userId="d1c7cfb340f2c7ab" providerId="LiveId" clId="{C5722A8D-E9D8-4C6C-AB6D-33D76A771F40}" dt="2023-03-20T01:30:24.333" v="568"/>
          <ac:inkMkLst>
            <pc:docMk/>
            <pc:sldMk cId="4053217528" sldId="451"/>
            <ac:inkMk id="70" creationId="{C9D39D68-7DEE-26E5-EE8B-FC2A4F5E4C0E}"/>
          </ac:inkMkLst>
        </pc:inkChg>
        <pc:inkChg chg="add del mod">
          <ac:chgData name="Tim Cook" userId="d1c7cfb340f2c7ab" providerId="LiveId" clId="{C5722A8D-E9D8-4C6C-AB6D-33D76A771F40}" dt="2023-03-20T01:30:24.333" v="565"/>
          <ac:inkMkLst>
            <pc:docMk/>
            <pc:sldMk cId="4053217528" sldId="451"/>
            <ac:inkMk id="71" creationId="{9A49CDD4-84FB-62B7-D5CC-81689A9A12C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3" creationId="{2CC5C0AB-5552-A25E-14BC-A533BA08284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4" creationId="{08CFAAC8-23BE-34F3-AB4C-3EEAD5CCE7B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5" creationId="{DA9137FE-687F-79C6-1793-ABCF211DEE6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6" creationId="{B090080E-16F9-194C-B224-3B0C2CA14B1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7" creationId="{39242BD7-411B-D467-AD1A-BE4E9D72504B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8" creationId="{B702D6AE-00A2-D489-C68B-C383C232FB51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9" creationId="{555653A5-AA57-A9D9-F404-84C8DC8F17E1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1" creationId="{3A9B0C1C-7380-3976-0A18-1A6729AC96DA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2" creationId="{F91A2218-30E9-CBE2-6E0B-4E3B8DEA4310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3" creationId="{B469EDEF-B7EB-9A31-876E-C606D8BB61AD}"/>
          </ac:inkMkLst>
        </pc:inkChg>
      </pc:sldChg>
      <pc:sldChg chg="addSp delSp modSp mod">
        <pc:chgData name="Tim Cook" userId="d1c7cfb340f2c7ab" providerId="LiveId" clId="{C5722A8D-E9D8-4C6C-AB6D-33D76A771F40}" dt="2023-03-20T01:34:37.777" v="745"/>
        <pc:sldMkLst>
          <pc:docMk/>
          <pc:sldMk cId="2589208940" sldId="452"/>
        </pc:sldMkLst>
        <pc:grpChg chg="del mod">
          <ac:chgData name="Tim Cook" userId="d1c7cfb340f2c7ab" providerId="LiveId" clId="{C5722A8D-E9D8-4C6C-AB6D-33D76A771F40}" dt="2023-03-20T01:31:56.274" v="595"/>
          <ac:grpSpMkLst>
            <pc:docMk/>
            <pc:sldMk cId="2589208940" sldId="452"/>
            <ac:grpSpMk id="10" creationId="{80AD1A3E-D963-3B66-D97A-5AA91412DE67}"/>
          </ac:grpSpMkLst>
        </pc:grpChg>
        <pc:grpChg chg="del mod">
          <ac:chgData name="Tim Cook" userId="d1c7cfb340f2c7ab" providerId="LiveId" clId="{C5722A8D-E9D8-4C6C-AB6D-33D76A771F40}" dt="2023-03-20T01:32:07.278" v="615"/>
          <ac:grpSpMkLst>
            <pc:docMk/>
            <pc:sldMk cId="2589208940" sldId="452"/>
            <ac:grpSpMk id="20" creationId="{ACD2B965-7786-56D8-94D5-7DEB245F3DC5}"/>
          </ac:grpSpMkLst>
        </pc:grpChg>
        <pc:grpChg chg="del 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29" creationId="{73426EF1-7507-DAE1-2B0E-1397DC1E0969}"/>
          </ac:grpSpMkLst>
        </pc:grpChg>
        <pc:grpChg chg="mod">
          <ac:chgData name="Tim Cook" userId="d1c7cfb340f2c7ab" providerId="LiveId" clId="{C5722A8D-E9D8-4C6C-AB6D-33D76A771F40}" dt="2023-03-20T01:32:13.178" v="625"/>
          <ac:grpSpMkLst>
            <pc:docMk/>
            <pc:sldMk cId="2589208940" sldId="452"/>
            <ac:grpSpMk id="30" creationId="{A61A1080-1C5B-0FA0-47D6-2D192E92CF56}"/>
          </ac:grpSpMkLst>
        </pc:grpChg>
        <pc:grpChg chg="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38" creationId="{DF2841B9-0377-E13A-9E62-28AE175C37FD}"/>
          </ac:grpSpMkLst>
        </pc:grpChg>
        <pc:grpChg chg="del mod">
          <ac:chgData name="Tim Cook" userId="d1c7cfb340f2c7ab" providerId="LiveId" clId="{C5722A8D-E9D8-4C6C-AB6D-33D76A771F40}" dt="2023-03-20T01:32:24.155" v="637"/>
          <ac:grpSpMkLst>
            <pc:docMk/>
            <pc:sldMk cId="2589208940" sldId="452"/>
            <ac:grpSpMk id="41" creationId="{6EDB9F16-9930-8FB1-72E0-807E85C0A7C3}"/>
          </ac:grpSpMkLst>
        </pc:grpChg>
        <pc:grpChg chg="del mod">
          <ac:chgData name="Tim Cook" userId="d1c7cfb340f2c7ab" providerId="LiveId" clId="{C5722A8D-E9D8-4C6C-AB6D-33D76A771F40}" dt="2023-03-20T01:32:59.613" v="660"/>
          <ac:grpSpMkLst>
            <pc:docMk/>
            <pc:sldMk cId="2589208940" sldId="452"/>
            <ac:grpSpMk id="51" creationId="{D83E2D3D-E7B6-82DF-9A4B-39DB9F44F6B5}"/>
          </ac:grpSpMkLst>
        </pc:grpChg>
        <pc:grpChg chg="mod">
          <ac:chgData name="Tim Cook" userId="d1c7cfb340f2c7ab" providerId="LiveId" clId="{C5722A8D-E9D8-4C6C-AB6D-33D76A771F40}" dt="2023-03-20T01:32:37.518" v="647"/>
          <ac:grpSpMkLst>
            <pc:docMk/>
            <pc:sldMk cId="2589208940" sldId="452"/>
            <ac:grpSpMk id="52" creationId="{5FCB092E-2E78-2393-BEFD-3E432006616E}"/>
          </ac:grpSpMkLst>
        </pc:grpChg>
        <pc:grpChg chg="add 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6" creationId="{EBA6C1AD-F841-04F9-A59C-86D8D6D2ABBB}"/>
          </ac:grpSpMkLst>
        </pc:grpChg>
        <pc:grpChg chg="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9" creationId="{612A48AD-570B-7804-2D35-BC075CEDDFF8}"/>
          </ac:grpSpMkLst>
        </pc:grpChg>
        <pc:grpChg chg="del mod">
          <ac:chgData name="Tim Cook" userId="d1c7cfb340f2c7ab" providerId="LiveId" clId="{C5722A8D-E9D8-4C6C-AB6D-33D76A771F40}" dt="2023-03-20T01:33:04.405" v="665"/>
          <ac:grpSpMkLst>
            <pc:docMk/>
            <pc:sldMk cId="2589208940" sldId="452"/>
            <ac:grpSpMk id="61" creationId="{F2E1950D-245F-DB3B-8014-D37037AECF4C}"/>
          </ac:grpSpMkLst>
        </pc:grpChg>
        <pc:grpChg chg="del 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3" creationId="{E6D654E1-804D-FC8B-C955-CFADEA03F52F}"/>
          </ac:grpSpMkLst>
        </pc:grpChg>
        <pc:grpChg chg="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5" creationId="{9ADCB109-6C0A-EAF7-DDF0-FA8B16F70625}"/>
          </ac:grpSpMkLst>
        </pc:grpChg>
        <pc:grpChg chg="mod">
          <ac:chgData name="Tim Cook" userId="d1c7cfb340f2c7ab" providerId="LiveId" clId="{C5722A8D-E9D8-4C6C-AB6D-33D76A771F40}" dt="2023-03-20T01:33:41.603" v="679"/>
          <ac:grpSpMkLst>
            <pc:docMk/>
            <pc:sldMk cId="2589208940" sldId="452"/>
            <ac:grpSpMk id="73" creationId="{B5359E80-4E95-436D-60E4-82C9BAEA468D}"/>
          </ac:grpSpMkLst>
        </pc:grpChg>
        <pc:grpChg chg="mod">
          <ac:chgData name="Tim Cook" userId="d1c7cfb340f2c7ab" providerId="LiveId" clId="{C5722A8D-E9D8-4C6C-AB6D-33D76A771F40}" dt="2023-03-20T01:33:49.148" v="687"/>
          <ac:grpSpMkLst>
            <pc:docMk/>
            <pc:sldMk cId="2589208940" sldId="452"/>
            <ac:grpSpMk id="79" creationId="{91A76421-3189-A15C-2952-5C444952F131}"/>
          </ac:grpSpMkLst>
        </pc:grpChg>
        <pc:grpChg chg="mod">
          <ac:chgData name="Tim Cook" userId="d1c7cfb340f2c7ab" providerId="LiveId" clId="{C5722A8D-E9D8-4C6C-AB6D-33D76A771F40}" dt="2023-03-20T01:33:58.044" v="691"/>
          <ac:grpSpMkLst>
            <pc:docMk/>
            <pc:sldMk cId="2589208940" sldId="452"/>
            <ac:grpSpMk id="83" creationId="{5472B129-70F2-B420-A56B-DD86C129531D}"/>
          </ac:grpSpMkLst>
        </pc:grpChg>
        <pc:grpChg chg="mod">
          <ac:chgData name="Tim Cook" userId="d1c7cfb340f2c7ab" providerId="LiveId" clId="{C5722A8D-E9D8-4C6C-AB6D-33D76A771F40}" dt="2023-03-20T01:33:59.717" v="694"/>
          <ac:grpSpMkLst>
            <pc:docMk/>
            <pc:sldMk cId="2589208940" sldId="452"/>
            <ac:grpSpMk id="86" creationId="{F6DB083B-BEC4-A346-E651-7C0CDCB6AD7B}"/>
          </ac:grpSpMkLst>
        </pc:grpChg>
        <pc:grpChg chg="mod">
          <ac:chgData name="Tim Cook" userId="d1c7cfb340f2c7ab" providerId="LiveId" clId="{C5722A8D-E9D8-4C6C-AB6D-33D76A771F40}" dt="2023-03-20T01:34:12.668" v="705"/>
          <ac:grpSpMkLst>
            <pc:docMk/>
            <pc:sldMk cId="2589208940" sldId="452"/>
            <ac:grpSpMk id="94" creationId="{306ACF5F-360A-C136-52BC-843D2993F469}"/>
          </ac:grpSpMkLst>
        </pc:grpChg>
        <pc:grpChg chg="mod">
          <ac:chgData name="Tim Cook" userId="d1c7cfb340f2c7ab" providerId="LiveId" clId="{C5722A8D-E9D8-4C6C-AB6D-33D76A771F40}" dt="2023-03-20T01:34:19.272" v="715"/>
          <ac:grpSpMkLst>
            <pc:docMk/>
            <pc:sldMk cId="2589208940" sldId="452"/>
            <ac:grpSpMk id="101" creationId="{45A4C6A2-B619-E7D4-DFBE-313C89A23E9B}"/>
          </ac:grpSpMkLst>
        </pc:grpChg>
        <pc:grpChg chg="del mod">
          <ac:chgData name="Tim Cook" userId="d1c7cfb340f2c7ab" providerId="LiveId" clId="{C5722A8D-E9D8-4C6C-AB6D-33D76A771F40}" dt="2023-03-20T01:34:23.015" v="722"/>
          <ac:grpSpMkLst>
            <pc:docMk/>
            <pc:sldMk cId="2589208940" sldId="452"/>
            <ac:grpSpMk id="106" creationId="{4CA137B0-CF41-D313-C449-57408AF02A36}"/>
          </ac:grpSpMkLst>
        </pc:grpChg>
        <pc:grpChg chg="del 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08" creationId="{5C610519-8913-F0DC-97D8-79CB7CCE837D}"/>
          </ac:grpSpMkLst>
        </pc:grpChg>
        <pc:grpChg chg="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13" creationId="{CFBD26AD-0CD2-7561-2087-FDE49D1F88D3}"/>
          </ac:grpSpMkLst>
        </pc:grpChg>
        <pc:grpChg chg="del mod">
          <ac:chgData name="Tim Cook" userId="d1c7cfb340f2c7ab" providerId="LiveId" clId="{C5722A8D-E9D8-4C6C-AB6D-33D76A771F40}" dt="2023-03-20T01:34:29.900" v="731"/>
          <ac:grpSpMkLst>
            <pc:docMk/>
            <pc:sldMk cId="2589208940" sldId="452"/>
            <ac:grpSpMk id="116" creationId="{DFDDD1F5-4BFA-A203-E5A5-83538C0C88E1}"/>
          </ac:grpSpMkLst>
        </pc:grpChg>
        <pc:grpChg chg="mod">
          <ac:chgData name="Tim Cook" userId="d1c7cfb340f2c7ab" providerId="LiveId" clId="{C5722A8D-E9D8-4C6C-AB6D-33D76A771F40}" dt="2023-03-20T01:34:34.787" v="741"/>
          <ac:grpSpMkLst>
            <pc:docMk/>
            <pc:sldMk cId="2589208940" sldId="452"/>
            <ac:grpSpMk id="123" creationId="{CB58EC42-50D0-552C-23D3-028B726E8541}"/>
          </ac:grpSpMkLst>
        </pc:grpChg>
        <pc:grpChg chg="mod">
          <ac:chgData name="Tim Cook" userId="d1c7cfb340f2c7ab" providerId="LiveId" clId="{C5722A8D-E9D8-4C6C-AB6D-33D76A771F40}" dt="2023-03-20T01:34:37.777" v="745"/>
          <ac:grpSpMkLst>
            <pc:docMk/>
            <pc:sldMk cId="2589208940" sldId="452"/>
            <ac:grpSpMk id="127" creationId="{4C2BB77D-39D9-DA4C-06EB-26606716513C}"/>
          </ac:grpSpMkLst>
        </pc:grpChg>
        <pc:inkChg chg="add del">
          <ac:chgData name="Tim Cook" userId="d1c7cfb340f2c7ab" providerId="LiveId" clId="{C5722A8D-E9D8-4C6C-AB6D-33D76A771F40}" dt="2023-03-20T01:31:52.077" v="585"/>
          <ac:inkMkLst>
            <pc:docMk/>
            <pc:sldMk cId="2589208940" sldId="452"/>
            <ac:inkMk id="3" creationId="{F5363A11-1FD2-4A79-802A-E5D357A148A3}"/>
          </ac:inkMkLst>
        </pc:inkChg>
        <pc:inkChg chg="add del">
          <ac:chgData name="Tim Cook" userId="d1c7cfb340f2c7ab" providerId="LiveId" clId="{C5722A8D-E9D8-4C6C-AB6D-33D76A771F40}" dt="2023-03-20T01:31:52.077" v="584"/>
          <ac:inkMkLst>
            <pc:docMk/>
            <pc:sldMk cId="2589208940" sldId="452"/>
            <ac:inkMk id="4" creationId="{5A227BBD-8A16-38C7-D3FD-E4FBCDF4F195}"/>
          </ac:inkMkLst>
        </pc:inkChg>
        <pc:inkChg chg="add del mod">
          <ac:chgData name="Tim Cook" userId="d1c7cfb340f2c7ab" providerId="LiveId" clId="{C5722A8D-E9D8-4C6C-AB6D-33D76A771F40}" dt="2023-03-20T01:31:56.273" v="592"/>
          <ac:inkMkLst>
            <pc:docMk/>
            <pc:sldMk cId="2589208940" sldId="452"/>
            <ac:inkMk id="5" creationId="{9F244284-BE73-306B-3D84-2FCC92B62464}"/>
          </ac:inkMkLst>
        </pc:inkChg>
        <pc:inkChg chg="add del mod">
          <ac:chgData name="Tim Cook" userId="d1c7cfb340f2c7ab" providerId="LiveId" clId="{C5722A8D-E9D8-4C6C-AB6D-33D76A771F40}" dt="2023-03-20T01:31:56.274" v="594"/>
          <ac:inkMkLst>
            <pc:docMk/>
            <pc:sldMk cId="2589208940" sldId="452"/>
            <ac:inkMk id="6" creationId="{B08B2388-A1AB-8C6E-BC15-C1E6A3A30EA0}"/>
          </ac:inkMkLst>
        </pc:inkChg>
        <pc:inkChg chg="add del mod">
          <ac:chgData name="Tim Cook" userId="d1c7cfb340f2c7ab" providerId="LiveId" clId="{C5722A8D-E9D8-4C6C-AB6D-33D76A771F40}" dt="2023-03-20T01:31:56.274" v="593"/>
          <ac:inkMkLst>
            <pc:docMk/>
            <pc:sldMk cId="2589208940" sldId="452"/>
            <ac:inkMk id="7" creationId="{4D2F99A9-624D-F63F-40AE-951DE05F5ECF}"/>
          </ac:inkMkLst>
        </pc:inkChg>
        <pc:inkChg chg="add del mod">
          <ac:chgData name="Tim Cook" userId="d1c7cfb340f2c7ab" providerId="LiveId" clId="{C5722A8D-E9D8-4C6C-AB6D-33D76A771F40}" dt="2023-03-20T01:31:56.274" v="595"/>
          <ac:inkMkLst>
            <pc:docMk/>
            <pc:sldMk cId="2589208940" sldId="452"/>
            <ac:inkMk id="8" creationId="{0540B8C8-5605-9D85-FD8F-0B956E7F203E}"/>
          </ac:inkMkLst>
        </pc:inkChg>
        <pc:inkChg chg="add del mod">
          <ac:chgData name="Tim Cook" userId="d1c7cfb340f2c7ab" providerId="LiveId" clId="{C5722A8D-E9D8-4C6C-AB6D-33D76A771F40}" dt="2023-03-20T01:31:56.274" v="596"/>
          <ac:inkMkLst>
            <pc:docMk/>
            <pc:sldMk cId="2589208940" sldId="452"/>
            <ac:inkMk id="9" creationId="{0F4E96FB-61DC-001C-181D-1AE1B1B66D90}"/>
          </ac:inkMkLst>
        </pc:inkChg>
        <pc:inkChg chg="add del">
          <ac:chgData name="Tim Cook" userId="d1c7cfb340f2c7ab" providerId="LiveId" clId="{C5722A8D-E9D8-4C6C-AB6D-33D76A771F40}" dt="2023-03-20T01:32:01.139" v="604"/>
          <ac:inkMkLst>
            <pc:docMk/>
            <pc:sldMk cId="2589208940" sldId="452"/>
            <ac:inkMk id="11" creationId="{99C6260E-16C7-BE06-4FB0-74650AD40D34}"/>
          </ac:inkMkLst>
        </pc:inkChg>
        <pc:inkChg chg="add del">
          <ac:chgData name="Tim Cook" userId="d1c7cfb340f2c7ab" providerId="LiveId" clId="{C5722A8D-E9D8-4C6C-AB6D-33D76A771F40}" dt="2023-03-20T01:32:01.139" v="602"/>
          <ac:inkMkLst>
            <pc:docMk/>
            <pc:sldMk cId="2589208940" sldId="452"/>
            <ac:inkMk id="12" creationId="{7B4EA620-6373-24D9-2E90-A85C208367CA}"/>
          </ac:inkMkLst>
        </pc:inkChg>
        <pc:inkChg chg="add del">
          <ac:chgData name="Tim Cook" userId="d1c7cfb340f2c7ab" providerId="LiveId" clId="{C5722A8D-E9D8-4C6C-AB6D-33D76A771F40}" dt="2023-03-20T01:32:01.139" v="603"/>
          <ac:inkMkLst>
            <pc:docMk/>
            <pc:sldMk cId="2589208940" sldId="452"/>
            <ac:inkMk id="13" creationId="{FAD1B6E5-7787-B369-32FA-2AA3A9D8917C}"/>
          </ac:inkMkLst>
        </pc:inkChg>
        <pc:inkChg chg="add del mod">
          <ac:chgData name="Tim Cook" userId="d1c7cfb340f2c7ab" providerId="LiveId" clId="{C5722A8D-E9D8-4C6C-AB6D-33D76A771F40}" dt="2023-03-20T01:32:03.075" v="605"/>
          <ac:inkMkLst>
            <pc:docMk/>
            <pc:sldMk cId="2589208940" sldId="452"/>
            <ac:inkMk id="14" creationId="{4A36E477-9FB0-ABEF-7967-7CCA1498FAA3}"/>
          </ac:inkMkLst>
        </pc:inkChg>
        <pc:inkChg chg="add del mod">
          <ac:chgData name="Tim Cook" userId="d1c7cfb340f2c7ab" providerId="LiveId" clId="{C5722A8D-E9D8-4C6C-AB6D-33D76A771F40}" dt="2023-03-20T01:32:07.263" v="613"/>
          <ac:inkMkLst>
            <pc:docMk/>
            <pc:sldMk cId="2589208940" sldId="452"/>
            <ac:inkMk id="15" creationId="{545FE1ED-A847-378F-01C6-7D6E5DA3F5DB}"/>
          </ac:inkMkLst>
        </pc:inkChg>
        <pc:inkChg chg="add del mod">
          <ac:chgData name="Tim Cook" userId="d1c7cfb340f2c7ab" providerId="LiveId" clId="{C5722A8D-E9D8-4C6C-AB6D-33D76A771F40}" dt="2023-03-20T01:32:07.278" v="616"/>
          <ac:inkMkLst>
            <pc:docMk/>
            <pc:sldMk cId="2589208940" sldId="452"/>
            <ac:inkMk id="16" creationId="{AB3C704A-EF81-6D86-05E0-F156643E860F}"/>
          </ac:inkMkLst>
        </pc:inkChg>
        <pc:inkChg chg="add del mod">
          <ac:chgData name="Tim Cook" userId="d1c7cfb340f2c7ab" providerId="LiveId" clId="{C5722A8D-E9D8-4C6C-AB6D-33D76A771F40}" dt="2023-03-20T01:32:07.278" v="615"/>
          <ac:inkMkLst>
            <pc:docMk/>
            <pc:sldMk cId="2589208940" sldId="452"/>
            <ac:inkMk id="17" creationId="{08F0928A-53FA-FEFA-59FA-B94AD3C85AD0}"/>
          </ac:inkMkLst>
        </pc:inkChg>
        <pc:inkChg chg="add del mod">
          <ac:chgData name="Tim Cook" userId="d1c7cfb340f2c7ab" providerId="LiveId" clId="{C5722A8D-E9D8-4C6C-AB6D-33D76A771F40}" dt="2023-03-20T01:32:07.278" v="614"/>
          <ac:inkMkLst>
            <pc:docMk/>
            <pc:sldMk cId="2589208940" sldId="452"/>
            <ac:inkMk id="18" creationId="{C565DBFF-A895-2D08-ED72-20ED29ADAEB9}"/>
          </ac:inkMkLst>
        </pc:inkChg>
        <pc:inkChg chg="add del mod">
          <ac:chgData name="Tim Cook" userId="d1c7cfb340f2c7ab" providerId="LiveId" clId="{C5722A8D-E9D8-4C6C-AB6D-33D76A771F40}" dt="2023-03-20T01:32:07.263" v="612"/>
          <ac:inkMkLst>
            <pc:docMk/>
            <pc:sldMk cId="2589208940" sldId="452"/>
            <ac:inkMk id="19" creationId="{91593841-DDE0-F184-3683-7CE0E992CA6A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1" creationId="{8CBBFB40-4E60-B490-7E1D-4E5695311B16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2" creationId="{6E5314BB-AEFF-320A-1E5C-72AEEE098002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3" creationId="{D7BC6918-46CE-AB3A-289A-F02BC96A5B0F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4" creationId="{BFE96C95-9777-C442-3E7F-C22D35DFF223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5" creationId="{6E6ED25A-3507-E307-7AC3-980113BDB7DD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6" creationId="{73A7D5D9-E374-B1FE-2991-D8AE57DC4B1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7" creationId="{C6E03AA2-F7DF-0B4B-98C5-D80FB721F8D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8" creationId="{5DE3AEF7-2689-032D-0E07-826EA77FFEEA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1" creationId="{6B2A3F1F-9388-9C2C-3934-503EDDCFB3C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2" creationId="{1B5BBF55-55EC-CC9B-4E47-03C36E26181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3" creationId="{0A6A405A-B7FD-67A0-8E33-95A8BBEC64E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4" creationId="{F511D0B8-0378-5F5C-FC4E-39DBD4A2EA79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5" creationId="{CE456289-7345-EC04-5066-AB62A4C04A2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6" creationId="{12B2DEF8-775A-217F-2F55-B52F8E2181BE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7" creationId="{92799620-C3A9-A854-6915-691616020EFF}"/>
          </ac:inkMkLst>
        </pc:inkChg>
        <pc:inkChg chg="add del mod">
          <ac:chgData name="Tim Cook" userId="d1c7cfb340f2c7ab" providerId="LiveId" clId="{C5722A8D-E9D8-4C6C-AB6D-33D76A771F40}" dt="2023-03-20T01:32:52.893" v="658"/>
          <ac:inkMkLst>
            <pc:docMk/>
            <pc:sldMk cId="2589208940" sldId="452"/>
            <ac:inkMk id="39" creationId="{9EC3CA8B-0969-4C4E-D338-EC88E86B555F}"/>
          </ac:inkMkLst>
        </pc:inkChg>
        <pc:inkChg chg="add del mod">
          <ac:chgData name="Tim Cook" userId="d1c7cfb340f2c7ab" providerId="LiveId" clId="{C5722A8D-E9D8-4C6C-AB6D-33D76A771F40}" dt="2023-03-20T01:32:24.155" v="637"/>
          <ac:inkMkLst>
            <pc:docMk/>
            <pc:sldMk cId="2589208940" sldId="452"/>
            <ac:inkMk id="40" creationId="{C87A16D2-E884-D37A-A9DD-AFB34CD82C56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2" creationId="{A3D4546E-CA7F-8DCB-D70D-8C09305D05CF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3" creationId="{2F45FAA6-E105-A95A-D19D-6CF63648DCC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4" creationId="{6ECA26A5-ADE0-19C1-39CD-F37301DF039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5" creationId="{79869412-4655-C625-F811-FF51CE9D38EA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6" creationId="{04364EC5-7E55-E111-01A5-6D4F7D8B89BB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7" creationId="{E9F264AE-8237-1C7E-D574-4AA3F235B238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8" creationId="{38557032-B8CE-E5A8-3EB8-64685745E45D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9" creationId="{B486F048-BCA3-56BF-B5F8-C196C96DCCFA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0" creationId="{AD368C87-095F-6860-0909-F9472B3CAB88}"/>
          </ac:inkMkLst>
        </pc:inkChg>
        <pc:inkChg chg="add del">
          <ac:chgData name="Tim Cook" userId="d1c7cfb340f2c7ab" providerId="LiveId" clId="{C5722A8D-E9D8-4C6C-AB6D-33D76A771F40}" dt="2023-03-20T01:32:40.753" v="649"/>
          <ac:inkMkLst>
            <pc:docMk/>
            <pc:sldMk cId="2589208940" sldId="452"/>
            <ac:inkMk id="53" creationId="{46DCB856-C267-212D-44DA-866363F8824A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4" creationId="{50EE9166-4EB3-58B2-2BD8-B2551D04BED3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5" creationId="{B1474E44-AEA0-9978-C54A-CDD44414B70F}"/>
          </ac:inkMkLst>
        </pc:inkChg>
        <pc:inkChg chg="add">
          <ac:chgData name="Tim Cook" userId="d1c7cfb340f2c7ab" providerId="LiveId" clId="{C5722A8D-E9D8-4C6C-AB6D-33D76A771F40}" dt="2023-03-20T01:32:47.237" v="653" actId="9405"/>
          <ac:inkMkLst>
            <pc:docMk/>
            <pc:sldMk cId="2589208940" sldId="452"/>
            <ac:inkMk id="57" creationId="{0C1C713D-320B-AAC6-97EB-54EB10ADAAAC}"/>
          </ac:inkMkLst>
        </pc:inkChg>
        <pc:inkChg chg="add mod">
          <ac:chgData name="Tim Cook" userId="d1c7cfb340f2c7ab" providerId="LiveId" clId="{C5722A8D-E9D8-4C6C-AB6D-33D76A771F40}" dt="2023-03-20T01:33:04.405" v="665"/>
          <ac:inkMkLst>
            <pc:docMk/>
            <pc:sldMk cId="2589208940" sldId="452"/>
            <ac:inkMk id="58" creationId="{9515DCC9-EF39-F620-E831-4AB29EC76D4E}"/>
          </ac:inkMkLst>
        </pc:inkChg>
        <pc:inkChg chg="add del mod">
          <ac:chgData name="Tim Cook" userId="d1c7cfb340f2c7ab" providerId="LiveId" clId="{C5722A8D-E9D8-4C6C-AB6D-33D76A771F40}" dt="2023-03-20T01:33:02.060" v="663"/>
          <ac:inkMkLst>
            <pc:docMk/>
            <pc:sldMk cId="2589208940" sldId="452"/>
            <ac:inkMk id="60" creationId="{6FAFF247-BF51-810E-5A81-346DFEECD649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2" creationId="{145FAD38-0E5D-3F90-F2F2-E888A998AA33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4" creationId="{3F640E8F-3CF1-D4B1-1CB6-8DE0EEE74889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6" creationId="{FCAFCD7D-F504-762A-08F2-57CCBE02E3EC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7" creationId="{970172B3-E483-2B91-1D92-EFDEC97AA7FE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8" creationId="{6E6D0D65-5CE2-DC3F-A6B9-84783680CB65}"/>
          </ac:inkMkLst>
        </pc:inkChg>
        <pc:inkChg chg="add del">
          <ac:chgData name="Tim Cook" userId="d1c7cfb340f2c7ab" providerId="LiveId" clId="{C5722A8D-E9D8-4C6C-AB6D-33D76A771F40}" dt="2023-03-20T01:33:41.330" v="675"/>
          <ac:inkMkLst>
            <pc:docMk/>
            <pc:sldMk cId="2589208940" sldId="452"/>
            <ac:inkMk id="69" creationId="{E58DE498-5B4E-BA16-985A-102E7B97D684}"/>
          </ac:inkMkLst>
        </pc:inkChg>
        <pc:inkChg chg="add del">
          <ac:chgData name="Tim Cook" userId="d1c7cfb340f2c7ab" providerId="LiveId" clId="{C5722A8D-E9D8-4C6C-AB6D-33D76A771F40}" dt="2023-03-20T01:33:41.330" v="677"/>
          <ac:inkMkLst>
            <pc:docMk/>
            <pc:sldMk cId="2589208940" sldId="452"/>
            <ac:inkMk id="70" creationId="{97AC1A55-6D8B-8BFD-A941-7B19B6A06BDD}"/>
          </ac:inkMkLst>
        </pc:inkChg>
        <pc:inkChg chg="add del">
          <ac:chgData name="Tim Cook" userId="d1c7cfb340f2c7ab" providerId="LiveId" clId="{C5722A8D-E9D8-4C6C-AB6D-33D76A771F40}" dt="2023-03-20T01:33:41.330" v="678"/>
          <ac:inkMkLst>
            <pc:docMk/>
            <pc:sldMk cId="2589208940" sldId="452"/>
            <ac:inkMk id="71" creationId="{E628080E-C6B6-33D0-6582-991C47F04ED9}"/>
          </ac:inkMkLst>
        </pc:inkChg>
        <pc:inkChg chg="add del">
          <ac:chgData name="Tim Cook" userId="d1c7cfb340f2c7ab" providerId="LiveId" clId="{C5722A8D-E9D8-4C6C-AB6D-33D76A771F40}" dt="2023-03-20T01:33:41.330" v="676"/>
          <ac:inkMkLst>
            <pc:docMk/>
            <pc:sldMk cId="2589208940" sldId="452"/>
            <ac:inkMk id="72" creationId="{30560C80-5539-D775-A2C9-D9AEDEEFEEEC}"/>
          </ac:inkMkLst>
        </pc:inkChg>
        <pc:inkChg chg="add del">
          <ac:chgData name="Tim Cook" userId="d1c7cfb340f2c7ab" providerId="LiveId" clId="{C5722A8D-E9D8-4C6C-AB6D-33D76A771F40}" dt="2023-03-20T01:33:44.568" v="681"/>
          <ac:inkMkLst>
            <pc:docMk/>
            <pc:sldMk cId="2589208940" sldId="452"/>
            <ac:inkMk id="74" creationId="{55146546-1E4F-7DAB-20C2-D02E2C47891C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5" creationId="{6D2DF8DC-CE0A-38F6-E454-D12145D3D704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6" creationId="{197C628E-A43D-3D91-31DA-D95503185F65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7" creationId="{3FC5EBC2-4506-BD2A-3B16-CF2567D46571}"/>
          </ac:inkMkLst>
        </pc:inkChg>
        <pc:inkChg chg="add del">
          <ac:chgData name="Tim Cook" userId="d1c7cfb340f2c7ab" providerId="LiveId" clId="{C5722A8D-E9D8-4C6C-AB6D-33D76A771F40}" dt="2023-03-20T01:33:48.855" v="686"/>
          <ac:inkMkLst>
            <pc:docMk/>
            <pc:sldMk cId="2589208940" sldId="452"/>
            <ac:inkMk id="78" creationId="{8E36277E-6E40-9672-292E-306FFE8A4945}"/>
          </ac:inkMkLst>
        </pc:inkChg>
        <pc:inkChg chg="add">
          <ac:chgData name="Tim Cook" userId="d1c7cfb340f2c7ab" providerId="LiveId" clId="{C5722A8D-E9D8-4C6C-AB6D-33D76A771F40}" dt="2023-03-20T01:33:50.460" v="688" actId="9405"/>
          <ac:inkMkLst>
            <pc:docMk/>
            <pc:sldMk cId="2589208940" sldId="452"/>
            <ac:inkMk id="80" creationId="{9B563A95-3733-E4C8-B05A-BA53C58D185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1" creationId="{25A142D6-C75E-E161-A288-777FEB573FC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2" creationId="{25F2A8B5-36FF-BBB9-FCD3-A8AFB4F2FFE6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4" creationId="{F793CE4E-F823-14D5-E26B-9A60CA8A874F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5" creationId="{7F5FC152-1D31-1A10-2D1C-977E5101FB89}"/>
          </ac:inkMkLst>
        </pc:inkChg>
        <pc:inkChg chg="add del">
          <ac:chgData name="Tim Cook" userId="d1c7cfb340f2c7ab" providerId="LiveId" clId="{C5722A8D-E9D8-4C6C-AB6D-33D76A771F40}" dt="2023-03-20T01:34:09.009" v="698"/>
          <ac:inkMkLst>
            <pc:docMk/>
            <pc:sldMk cId="2589208940" sldId="452"/>
            <ac:inkMk id="87" creationId="{8DE9A6B6-A594-C631-52A1-0484B6F6DE1A}"/>
          </ac:inkMkLst>
        </pc:inkChg>
        <pc:inkChg chg="add del">
          <ac:chgData name="Tim Cook" userId="d1c7cfb340f2c7ab" providerId="LiveId" clId="{C5722A8D-E9D8-4C6C-AB6D-33D76A771F40}" dt="2023-03-20T01:34:09.009" v="699"/>
          <ac:inkMkLst>
            <pc:docMk/>
            <pc:sldMk cId="2589208940" sldId="452"/>
            <ac:inkMk id="88" creationId="{BD80E751-7D8C-03C3-B5ED-2EBFB0A1906B}"/>
          </ac:inkMkLst>
        </pc:inkChg>
        <pc:inkChg chg="add del">
          <ac:chgData name="Tim Cook" userId="d1c7cfb340f2c7ab" providerId="LiveId" clId="{C5722A8D-E9D8-4C6C-AB6D-33D76A771F40}" dt="2023-03-20T01:34:09.009" v="700"/>
          <ac:inkMkLst>
            <pc:docMk/>
            <pc:sldMk cId="2589208940" sldId="452"/>
            <ac:inkMk id="89" creationId="{7EEFEDDD-FC5A-888A-D31E-35CD6F9196C4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0" creationId="{7FC8D529-3070-9BE6-3748-F24E47EDDBB1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1" creationId="{697D96A5-7F2B-A717-B623-12FE62973433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2" creationId="{F7E45B86-7196-4941-8324-8302AF2E083F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3" creationId="{61B648ED-E9E9-327E-9912-9614392085CE}"/>
          </ac:inkMkLst>
        </pc:inkChg>
        <pc:inkChg chg="add del">
          <ac:chgData name="Tim Cook" userId="d1c7cfb340f2c7ab" providerId="LiveId" clId="{C5722A8D-E9D8-4C6C-AB6D-33D76A771F40}" dt="2023-03-20T01:34:16.475" v="710"/>
          <ac:inkMkLst>
            <pc:docMk/>
            <pc:sldMk cId="2589208940" sldId="452"/>
            <ac:inkMk id="95" creationId="{B56F54B9-2107-5398-31A0-8F2F67CBEC06}"/>
          </ac:inkMkLst>
        </pc:inkChg>
        <pc:inkChg chg="add del">
          <ac:chgData name="Tim Cook" userId="d1c7cfb340f2c7ab" providerId="LiveId" clId="{C5722A8D-E9D8-4C6C-AB6D-33D76A771F40}" dt="2023-03-20T01:34:16.460" v="709"/>
          <ac:inkMkLst>
            <pc:docMk/>
            <pc:sldMk cId="2589208940" sldId="452"/>
            <ac:inkMk id="96" creationId="{CB861039-63BB-906F-5069-1FFF0B33CC66}"/>
          </ac:inkMkLst>
        </pc:inkChg>
        <pc:inkChg chg="add del">
          <ac:chgData name="Tim Cook" userId="d1c7cfb340f2c7ab" providerId="LiveId" clId="{C5722A8D-E9D8-4C6C-AB6D-33D76A771F40}" dt="2023-03-20T01:34:16.475" v="711"/>
          <ac:inkMkLst>
            <pc:docMk/>
            <pc:sldMk cId="2589208940" sldId="452"/>
            <ac:inkMk id="97" creationId="{3C38DDD4-517D-2E14-5AB3-FDB886473D50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8" creationId="{E4E2CBEB-BC3C-0785-CFA1-5398F05C496D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9" creationId="{8A76E7F6-46EC-240B-6A51-203E4242B7D9}"/>
          </ac:inkMkLst>
        </pc:inkChg>
        <pc:inkChg chg="add">
          <ac:chgData name="Tim Cook" userId="d1c7cfb340f2c7ab" providerId="LiveId" clId="{C5722A8D-E9D8-4C6C-AB6D-33D76A771F40}" dt="2023-03-20T01:34:18.596" v="714" actId="9405"/>
          <ac:inkMkLst>
            <pc:docMk/>
            <pc:sldMk cId="2589208940" sldId="452"/>
            <ac:inkMk id="100" creationId="{4FCD61B8-EC7F-B3D0-04C2-496D2612F280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2" creationId="{8906C169-4F5E-F8CB-066C-7CF16CE062D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3" creationId="{38B8A2AD-7F9E-BAD4-4C2A-32981FD8A0D3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4" creationId="{A63DBDE3-59B7-D882-0C0D-EBF1A2FC8A5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5" creationId="{D05A69AE-0988-766E-ED23-8754AC889D45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7" creationId="{4F0D92BD-FF6A-1D49-579D-0A8727FEFF2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9" creationId="{3D9631C0-5F87-6864-75B7-1F1397630C2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0" creationId="{39516F39-A852-964A-7F4C-BA47A3CAD8B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1" creationId="{0F355831-4BFA-5338-A8A9-90DB68D5D93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2" creationId="{5FA0D2F0-BA84-440B-A7C6-CBAEDA234485}"/>
          </ac:inkMkLst>
        </pc:inkChg>
        <pc:inkChg chg="add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4" creationId="{6B325A31-0EEC-FEF2-1920-2D847C723037}"/>
          </ac:inkMkLst>
        </pc:inkChg>
        <pc:inkChg chg="add del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5" creationId="{F19FFB17-AAEF-1930-AA66-FDA908FF5790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7" creationId="{DE0A5747-38A8-82E6-A9DC-4283F0CEE001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8" creationId="{748D6B5D-0D68-B1E6-FF95-51CEF9286969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9" creationId="{B1366BCF-955E-A21D-00C9-E4B3D0E24458}"/>
          </ac:inkMkLst>
        </pc:inkChg>
        <pc:inkChg chg="add del mod">
          <ac:chgData name="Tim Cook" userId="d1c7cfb340f2c7ab" providerId="LiveId" clId="{C5722A8D-E9D8-4C6C-AB6D-33D76A771F40}" dt="2023-03-20T01:34:34.787" v="739"/>
          <ac:inkMkLst>
            <pc:docMk/>
            <pc:sldMk cId="2589208940" sldId="452"/>
            <ac:inkMk id="120" creationId="{13E38CC2-E058-1F22-B1D5-2E59B4DAD3A4}"/>
          </ac:inkMkLst>
        </pc:inkChg>
        <pc:inkChg chg="add del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21" creationId="{4FADC4E9-E912-707C-4245-89D24B93EBFA}"/>
          </ac:inkMkLst>
        </pc:inkChg>
        <pc:inkChg chg="add del mod">
          <ac:chgData name="Tim Cook" userId="d1c7cfb340f2c7ab" providerId="LiveId" clId="{C5722A8D-E9D8-4C6C-AB6D-33D76A771F40}" dt="2023-03-20T01:34:34.787" v="740"/>
          <ac:inkMkLst>
            <pc:docMk/>
            <pc:sldMk cId="2589208940" sldId="452"/>
            <ac:inkMk id="122" creationId="{4D3C4FA8-CA62-D792-DC92-1B690146F45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4" creationId="{B8D5DA18-6C32-E104-1060-129EF76DE34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5" creationId="{27C23182-3C89-12F9-1ED7-80ECEEC9C711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6" creationId="{22760E83-DA3A-4154-5F63-4AF511200E2E}"/>
          </ac:inkMkLst>
        </pc:inkChg>
      </pc:sldChg>
      <pc:sldChg chg="addSp delSp modSp mod">
        <pc:chgData name="Tim Cook" userId="d1c7cfb340f2c7ab" providerId="LiveId" clId="{C5722A8D-E9D8-4C6C-AB6D-33D76A771F40}" dt="2023-03-20T01:36:21.050" v="867" actId="1076"/>
        <pc:sldMkLst>
          <pc:docMk/>
          <pc:sldMk cId="921114455" sldId="453"/>
        </pc:sldMkLst>
        <pc:grpChg chg="del mod">
          <ac:chgData name="Tim Cook" userId="d1c7cfb340f2c7ab" providerId="LiveId" clId="{C5722A8D-E9D8-4C6C-AB6D-33D76A771F40}" dt="2023-03-20T01:35:24.821" v="798"/>
          <ac:grpSpMkLst>
            <pc:docMk/>
            <pc:sldMk cId="921114455" sldId="453"/>
            <ac:grpSpMk id="11" creationId="{DA991C40-42F3-479E-CB2D-DC2F37BC4D59}"/>
          </ac:grpSpMkLst>
        </pc:grpChg>
        <pc:grpChg chg="del mod">
          <ac:chgData name="Tim Cook" userId="d1c7cfb340f2c7ab" providerId="LiveId" clId="{C5722A8D-E9D8-4C6C-AB6D-33D76A771F40}" dt="2023-03-20T01:35:24.805" v="788"/>
          <ac:grpSpMkLst>
            <pc:docMk/>
            <pc:sldMk cId="921114455" sldId="453"/>
            <ac:grpSpMk id="15" creationId="{039956E5-73D1-6752-EF6C-AB76DCBEC6BC}"/>
          </ac:grpSpMkLst>
        </pc:grpChg>
        <pc:grpChg chg="del mod">
          <ac:chgData name="Tim Cook" userId="d1c7cfb340f2c7ab" providerId="LiveId" clId="{C5722A8D-E9D8-4C6C-AB6D-33D76A771F40}" dt="2023-03-20T01:35:24.821" v="796"/>
          <ac:grpSpMkLst>
            <pc:docMk/>
            <pc:sldMk cId="921114455" sldId="453"/>
            <ac:grpSpMk id="31" creationId="{3DC6A98D-D77A-D1C8-C755-0CD881861C0A}"/>
          </ac:grpSpMkLst>
        </pc:grpChg>
        <pc:grpChg chg="del mod">
          <ac:chgData name="Tim Cook" userId="d1c7cfb340f2c7ab" providerId="LiveId" clId="{C5722A8D-E9D8-4C6C-AB6D-33D76A771F40}" dt="2023-03-20T01:35:31.797" v="807"/>
          <ac:grpSpMkLst>
            <pc:docMk/>
            <pc:sldMk cId="921114455" sldId="453"/>
            <ac:grpSpMk id="34" creationId="{28DCAC47-6B33-0920-D4D9-829997D4509F}"/>
          </ac:grpSpMkLst>
        </pc:grpChg>
        <pc:grpChg chg="del mod">
          <ac:chgData name="Tim Cook" userId="d1c7cfb340f2c7ab" providerId="LiveId" clId="{C5722A8D-E9D8-4C6C-AB6D-33D76A771F40}" dt="2023-03-20T01:35:32.628" v="810"/>
          <ac:grpSpMkLst>
            <pc:docMk/>
            <pc:sldMk cId="921114455" sldId="453"/>
            <ac:grpSpMk id="38" creationId="{64C51AB1-3189-B115-406B-1312ABB2C05B}"/>
          </ac:grpSpMkLst>
        </pc:grpChg>
        <pc:grpChg chg="mod">
          <ac:chgData name="Tim Cook" userId="d1c7cfb340f2c7ab" providerId="LiveId" clId="{C5722A8D-E9D8-4C6C-AB6D-33D76A771F40}" dt="2023-03-20T01:35:37.347" v="819"/>
          <ac:grpSpMkLst>
            <pc:docMk/>
            <pc:sldMk cId="921114455" sldId="453"/>
            <ac:grpSpMk id="46" creationId="{7A851FFA-364A-C503-6DDE-3FE01E62761E}"/>
          </ac:grpSpMkLst>
        </pc:grpChg>
        <pc:grpChg chg="mod">
          <ac:chgData name="Tim Cook" userId="d1c7cfb340f2c7ab" providerId="LiveId" clId="{C5722A8D-E9D8-4C6C-AB6D-33D76A771F40}" dt="2023-03-20T01:35:42.564" v="828"/>
          <ac:grpSpMkLst>
            <pc:docMk/>
            <pc:sldMk cId="921114455" sldId="453"/>
            <ac:grpSpMk id="55" creationId="{7FB2BA5A-E98B-2BF0-85C6-D653046C6000}"/>
          </ac:grpSpMkLst>
        </pc:grpChg>
        <pc:grpChg chg="del 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3" creationId="{6368B33C-32AA-CAF3-6423-A45A5A6F63E6}"/>
          </ac:grpSpMkLst>
        </pc:grpChg>
        <pc:grpChg chg="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5" creationId="{2CB5A3AB-D551-BC50-5A84-113FA86445B2}"/>
          </ac:grpSpMkLst>
        </pc:grpChg>
        <pc:grpChg chg="mod">
          <ac:chgData name="Tim Cook" userId="d1c7cfb340f2c7ab" providerId="LiveId" clId="{C5722A8D-E9D8-4C6C-AB6D-33D76A771F40}" dt="2023-03-20T01:36:11.474" v="865"/>
          <ac:grpSpMkLst>
            <pc:docMk/>
            <pc:sldMk cId="921114455" sldId="453"/>
            <ac:grpSpMk id="83" creationId="{F412F940-0BE6-1274-035B-C83FC268BE05}"/>
          </ac:grpSpMkLst>
        </pc:grpChg>
        <pc:inkChg chg="add del">
          <ac:chgData name="Tim Cook" userId="d1c7cfb340f2c7ab" providerId="LiveId" clId="{C5722A8D-E9D8-4C6C-AB6D-33D76A771F40}" dt="2023-03-20T01:35:24.821" v="793"/>
          <ac:inkMkLst>
            <pc:docMk/>
            <pc:sldMk cId="921114455" sldId="453"/>
            <ac:inkMk id="3" creationId="{C6DAC0BF-4E3E-225D-288F-7E1162459C21}"/>
          </ac:inkMkLst>
        </pc:inkChg>
        <pc:inkChg chg="add del">
          <ac:chgData name="Tim Cook" userId="d1c7cfb340f2c7ab" providerId="LiveId" clId="{C5722A8D-E9D8-4C6C-AB6D-33D76A771F40}" dt="2023-03-20T01:34:59.124" v="754"/>
          <ac:inkMkLst>
            <pc:docMk/>
            <pc:sldMk cId="921114455" sldId="453"/>
            <ac:inkMk id="4" creationId="{D5804342-EE8F-37DB-C6B3-F1035BC841ED}"/>
          </ac:inkMkLst>
        </pc:inkChg>
        <pc:inkChg chg="add del">
          <ac:chgData name="Tim Cook" userId="d1c7cfb340f2c7ab" providerId="LiveId" clId="{C5722A8D-E9D8-4C6C-AB6D-33D76A771F40}" dt="2023-03-20T01:34:59.124" v="755"/>
          <ac:inkMkLst>
            <pc:docMk/>
            <pc:sldMk cId="921114455" sldId="453"/>
            <ac:inkMk id="5" creationId="{E7321340-5794-D256-3510-825147093445}"/>
          </ac:inkMkLst>
        </pc:inkChg>
        <pc:inkChg chg="add del">
          <ac:chgData name="Tim Cook" userId="d1c7cfb340f2c7ab" providerId="LiveId" clId="{C5722A8D-E9D8-4C6C-AB6D-33D76A771F40}" dt="2023-03-20T01:34:59.124" v="756"/>
          <ac:inkMkLst>
            <pc:docMk/>
            <pc:sldMk cId="921114455" sldId="453"/>
            <ac:inkMk id="6" creationId="{FFD48C27-2BB5-EF37-BB17-6D7FAFF95A33}"/>
          </ac:inkMkLst>
        </pc:inkChg>
        <pc:inkChg chg="add del mod">
          <ac:chgData name="Tim Cook" userId="d1c7cfb340f2c7ab" providerId="LiveId" clId="{C5722A8D-E9D8-4C6C-AB6D-33D76A771F40}" dt="2023-03-20T01:35:24.821" v="795"/>
          <ac:inkMkLst>
            <pc:docMk/>
            <pc:sldMk cId="921114455" sldId="453"/>
            <ac:inkMk id="7" creationId="{DF6049E9-F13C-B281-6EDE-93893410060B}"/>
          </ac:inkMkLst>
        </pc:inkChg>
        <pc:inkChg chg="add del mod">
          <ac:chgData name="Tim Cook" userId="d1c7cfb340f2c7ab" providerId="LiveId" clId="{C5722A8D-E9D8-4C6C-AB6D-33D76A771F40}" dt="2023-03-20T01:35:24.821" v="798"/>
          <ac:inkMkLst>
            <pc:docMk/>
            <pc:sldMk cId="921114455" sldId="453"/>
            <ac:inkMk id="8" creationId="{B05F60C1-84FF-7B89-FA78-57B5C601400E}"/>
          </ac:inkMkLst>
        </pc:inkChg>
        <pc:inkChg chg="add del mod">
          <ac:chgData name="Tim Cook" userId="d1c7cfb340f2c7ab" providerId="LiveId" clId="{C5722A8D-E9D8-4C6C-AB6D-33D76A771F40}" dt="2023-03-20T01:35:24.821" v="800"/>
          <ac:inkMkLst>
            <pc:docMk/>
            <pc:sldMk cId="921114455" sldId="453"/>
            <ac:inkMk id="9" creationId="{04DCFB62-6CE3-57FF-2DCD-9F9C9D39EB12}"/>
          </ac:inkMkLst>
        </pc:inkChg>
        <pc:inkChg chg="add del mod">
          <ac:chgData name="Tim Cook" userId="d1c7cfb340f2c7ab" providerId="LiveId" clId="{C5722A8D-E9D8-4C6C-AB6D-33D76A771F40}" dt="2023-03-20T01:35:24.821" v="797"/>
          <ac:inkMkLst>
            <pc:docMk/>
            <pc:sldMk cId="921114455" sldId="453"/>
            <ac:inkMk id="10" creationId="{6D1CB200-FE59-3C8A-0679-D54B71B6A456}"/>
          </ac:inkMkLst>
        </pc:inkChg>
        <pc:inkChg chg="add del mod">
          <ac:chgData name="Tim Cook" userId="d1c7cfb340f2c7ab" providerId="LiveId" clId="{C5722A8D-E9D8-4C6C-AB6D-33D76A771F40}" dt="2023-03-20T01:35:24.805" v="790"/>
          <ac:inkMkLst>
            <pc:docMk/>
            <pc:sldMk cId="921114455" sldId="453"/>
            <ac:inkMk id="12" creationId="{C7F66AFC-3E6C-09AA-C6DD-BFBC086EE67E}"/>
          </ac:inkMkLst>
        </pc:inkChg>
        <pc:inkChg chg="add del mod">
          <ac:chgData name="Tim Cook" userId="d1c7cfb340f2c7ab" providerId="LiveId" clId="{C5722A8D-E9D8-4C6C-AB6D-33D76A771F40}" dt="2023-03-20T01:35:24.805" v="787"/>
          <ac:inkMkLst>
            <pc:docMk/>
            <pc:sldMk cId="921114455" sldId="453"/>
            <ac:inkMk id="13" creationId="{6422F797-4107-4BC5-26C5-6D6B3BBE05D0}"/>
          </ac:inkMkLst>
        </pc:inkChg>
        <pc:inkChg chg="add del mod">
          <ac:chgData name="Tim Cook" userId="d1c7cfb340f2c7ab" providerId="LiveId" clId="{C5722A8D-E9D8-4C6C-AB6D-33D76A771F40}" dt="2023-03-20T01:35:24.805" v="788"/>
          <ac:inkMkLst>
            <pc:docMk/>
            <pc:sldMk cId="921114455" sldId="453"/>
            <ac:inkMk id="14" creationId="{5EDBC80E-48D5-88F1-B68A-4682991679B4}"/>
          </ac:inkMkLst>
        </pc:inkChg>
        <pc:inkChg chg="add del">
          <ac:chgData name="Tim Cook" userId="d1c7cfb340f2c7ab" providerId="LiveId" clId="{C5722A8D-E9D8-4C6C-AB6D-33D76A771F40}" dt="2023-03-20T01:35:13.827" v="772"/>
          <ac:inkMkLst>
            <pc:docMk/>
            <pc:sldMk cId="921114455" sldId="453"/>
            <ac:inkMk id="16" creationId="{DCFB1C2C-8930-6260-FE9F-E65E19C81EA2}"/>
          </ac:inkMkLst>
        </pc:inkChg>
        <pc:inkChg chg="add del">
          <ac:chgData name="Tim Cook" userId="d1c7cfb340f2c7ab" providerId="LiveId" clId="{C5722A8D-E9D8-4C6C-AB6D-33D76A771F40}" dt="2023-03-20T01:35:13.842" v="774"/>
          <ac:inkMkLst>
            <pc:docMk/>
            <pc:sldMk cId="921114455" sldId="453"/>
            <ac:inkMk id="17" creationId="{86C85973-A1C8-E2AE-F40D-42A6A3D5438C}"/>
          </ac:inkMkLst>
        </pc:inkChg>
        <pc:inkChg chg="add del">
          <ac:chgData name="Tim Cook" userId="d1c7cfb340f2c7ab" providerId="LiveId" clId="{C5722A8D-E9D8-4C6C-AB6D-33D76A771F40}" dt="2023-03-20T01:35:13.842" v="776"/>
          <ac:inkMkLst>
            <pc:docMk/>
            <pc:sldMk cId="921114455" sldId="453"/>
            <ac:inkMk id="18" creationId="{46BB697C-E96F-4019-C357-0C1C568DAAA7}"/>
          </ac:inkMkLst>
        </pc:inkChg>
        <pc:inkChg chg="add del">
          <ac:chgData name="Tim Cook" userId="d1c7cfb340f2c7ab" providerId="LiveId" clId="{C5722A8D-E9D8-4C6C-AB6D-33D76A771F40}" dt="2023-03-20T01:35:13.827" v="770"/>
          <ac:inkMkLst>
            <pc:docMk/>
            <pc:sldMk cId="921114455" sldId="453"/>
            <ac:inkMk id="19" creationId="{591FF057-1867-EA3D-5B88-CDC3FB343FF5}"/>
          </ac:inkMkLst>
        </pc:inkChg>
        <pc:inkChg chg="add del">
          <ac:chgData name="Tim Cook" userId="d1c7cfb340f2c7ab" providerId="LiveId" clId="{C5722A8D-E9D8-4C6C-AB6D-33D76A771F40}" dt="2023-03-20T01:35:13.842" v="773"/>
          <ac:inkMkLst>
            <pc:docMk/>
            <pc:sldMk cId="921114455" sldId="453"/>
            <ac:inkMk id="20" creationId="{AD236D5B-7D4E-4D70-FE9E-972ED4A0E46A}"/>
          </ac:inkMkLst>
        </pc:inkChg>
        <pc:inkChg chg="add del">
          <ac:chgData name="Tim Cook" userId="d1c7cfb340f2c7ab" providerId="LiveId" clId="{C5722A8D-E9D8-4C6C-AB6D-33D76A771F40}" dt="2023-03-20T01:35:13.827" v="771"/>
          <ac:inkMkLst>
            <pc:docMk/>
            <pc:sldMk cId="921114455" sldId="453"/>
            <ac:inkMk id="21" creationId="{6FB6AC29-8F0D-0625-163C-E3B259ABA5C3}"/>
          </ac:inkMkLst>
        </pc:inkChg>
        <pc:inkChg chg="add del">
          <ac:chgData name="Tim Cook" userId="d1c7cfb340f2c7ab" providerId="LiveId" clId="{C5722A8D-E9D8-4C6C-AB6D-33D76A771F40}" dt="2023-03-20T01:35:13.842" v="775"/>
          <ac:inkMkLst>
            <pc:docMk/>
            <pc:sldMk cId="921114455" sldId="453"/>
            <ac:inkMk id="22" creationId="{49BE89FE-5851-AD42-3FFB-0D1E97A2BC9D}"/>
          </ac:inkMkLst>
        </pc:inkChg>
        <pc:inkChg chg="add del">
          <ac:chgData name="Tim Cook" userId="d1c7cfb340f2c7ab" providerId="LiveId" clId="{C5722A8D-E9D8-4C6C-AB6D-33D76A771F40}" dt="2023-03-20T01:35:14.779" v="777"/>
          <ac:inkMkLst>
            <pc:docMk/>
            <pc:sldMk cId="921114455" sldId="453"/>
            <ac:inkMk id="23" creationId="{1B31B2B9-95A6-7F4B-CEAC-43B47F625A54}"/>
          </ac:inkMkLst>
        </pc:inkChg>
        <pc:inkChg chg="add del mod">
          <ac:chgData name="Tim Cook" userId="d1c7cfb340f2c7ab" providerId="LiveId" clId="{C5722A8D-E9D8-4C6C-AB6D-33D76A771F40}" dt="2023-03-20T01:35:24.821" v="794"/>
          <ac:inkMkLst>
            <pc:docMk/>
            <pc:sldMk cId="921114455" sldId="453"/>
            <ac:inkMk id="24" creationId="{C3654818-37B1-CD4E-9349-964AED0E4E5D}"/>
          </ac:inkMkLst>
        </pc:inkChg>
        <pc:inkChg chg="add del">
          <ac:chgData name="Tim Cook" userId="d1c7cfb340f2c7ab" providerId="LiveId" clId="{C5722A8D-E9D8-4C6C-AB6D-33D76A771F40}" dt="2023-03-20T01:35:24.805" v="786"/>
          <ac:inkMkLst>
            <pc:docMk/>
            <pc:sldMk cId="921114455" sldId="453"/>
            <ac:inkMk id="25" creationId="{CC6D21D5-CA1A-A2BF-4A41-9D047E25114D}"/>
          </ac:inkMkLst>
        </pc:inkChg>
        <pc:inkChg chg="add del mod">
          <ac:chgData name="Tim Cook" userId="d1c7cfb340f2c7ab" providerId="LiveId" clId="{C5722A8D-E9D8-4C6C-AB6D-33D76A771F40}" dt="2023-03-20T01:35:24.821" v="799"/>
          <ac:inkMkLst>
            <pc:docMk/>
            <pc:sldMk cId="921114455" sldId="453"/>
            <ac:inkMk id="26" creationId="{0341C266-C3FF-7E5D-6333-061C4C36DB70}"/>
          </ac:inkMkLst>
        </pc:inkChg>
        <pc:inkChg chg="add del mod">
          <ac:chgData name="Tim Cook" userId="d1c7cfb340f2c7ab" providerId="LiveId" clId="{C5722A8D-E9D8-4C6C-AB6D-33D76A771F40}" dt="2023-03-20T01:35:24.805" v="789"/>
          <ac:inkMkLst>
            <pc:docMk/>
            <pc:sldMk cId="921114455" sldId="453"/>
            <ac:inkMk id="27" creationId="{B5E101CF-6401-57D0-FD59-5BFBDA8191B0}"/>
          </ac:inkMkLst>
        </pc:inkChg>
        <pc:inkChg chg="add del mod">
          <ac:chgData name="Tim Cook" userId="d1c7cfb340f2c7ab" providerId="LiveId" clId="{C5722A8D-E9D8-4C6C-AB6D-33D76A771F40}" dt="2023-03-20T01:35:24.821" v="791"/>
          <ac:inkMkLst>
            <pc:docMk/>
            <pc:sldMk cId="921114455" sldId="453"/>
            <ac:inkMk id="28" creationId="{2EC09684-BCA7-506B-F767-A0951E8D6AE1}"/>
          </ac:inkMkLst>
        </pc:inkChg>
        <pc:inkChg chg="add del mod">
          <ac:chgData name="Tim Cook" userId="d1c7cfb340f2c7ab" providerId="LiveId" clId="{C5722A8D-E9D8-4C6C-AB6D-33D76A771F40}" dt="2023-03-20T01:35:24.821" v="792"/>
          <ac:inkMkLst>
            <pc:docMk/>
            <pc:sldMk cId="921114455" sldId="453"/>
            <ac:inkMk id="29" creationId="{44D76FD6-2BC0-3A53-C184-A13ACC4D660B}"/>
          </ac:inkMkLst>
        </pc:inkChg>
        <pc:inkChg chg="add del mod">
          <ac:chgData name="Tim Cook" userId="d1c7cfb340f2c7ab" providerId="LiveId" clId="{C5722A8D-E9D8-4C6C-AB6D-33D76A771F40}" dt="2023-03-20T01:35:24.821" v="796"/>
          <ac:inkMkLst>
            <pc:docMk/>
            <pc:sldMk cId="921114455" sldId="453"/>
            <ac:inkMk id="30" creationId="{F62A2423-E2E2-2697-0CD5-56D0E46CA0E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2" creationId="{734E17CA-5C17-6849-2982-2EFF74ECC530}"/>
          </ac:inkMkLst>
        </pc:inkChg>
        <pc:inkChg chg="add del mod">
          <ac:chgData name="Tim Cook" userId="d1c7cfb340f2c7ab" providerId="LiveId" clId="{C5722A8D-E9D8-4C6C-AB6D-33D76A771F40}" dt="2023-03-20T01:35:32.628" v="808"/>
          <ac:inkMkLst>
            <pc:docMk/>
            <pc:sldMk cId="921114455" sldId="453"/>
            <ac:inkMk id="33" creationId="{A63210DF-8382-3067-FAC3-3B4D112A18C0}"/>
          </ac:inkMkLst>
        </pc:inkChg>
        <pc:inkChg chg="add del mod">
          <ac:chgData name="Tim Cook" userId="d1c7cfb340f2c7ab" providerId="LiveId" clId="{C5722A8D-E9D8-4C6C-AB6D-33D76A771F40}" dt="2023-03-20T01:35:32.628" v="810"/>
          <ac:inkMkLst>
            <pc:docMk/>
            <pc:sldMk cId="921114455" sldId="453"/>
            <ac:inkMk id="35" creationId="{34521A57-61DE-A078-8D4E-2C41AEE9C81E}"/>
          </ac:inkMkLst>
        </pc:inkChg>
        <pc:inkChg chg="add del mod">
          <ac:chgData name="Tim Cook" userId="d1c7cfb340f2c7ab" providerId="LiveId" clId="{C5722A8D-E9D8-4C6C-AB6D-33D76A771F40}" dt="2023-03-20T01:35:32.628" v="811"/>
          <ac:inkMkLst>
            <pc:docMk/>
            <pc:sldMk cId="921114455" sldId="453"/>
            <ac:inkMk id="36" creationId="{44BA9ED7-EA88-67A9-169E-C6A8F896FA6F}"/>
          </ac:inkMkLst>
        </pc:inkChg>
        <pc:inkChg chg="add del mod">
          <ac:chgData name="Tim Cook" userId="d1c7cfb340f2c7ab" providerId="LiveId" clId="{C5722A8D-E9D8-4C6C-AB6D-33D76A771F40}" dt="2023-03-20T01:35:32.628" v="809"/>
          <ac:inkMkLst>
            <pc:docMk/>
            <pc:sldMk cId="921114455" sldId="453"/>
            <ac:inkMk id="37" creationId="{5E717C5D-8C0E-EDB9-EC41-7BC4F3E72AD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9" creationId="{AC514D23-76EE-7342-1CF1-128A1AA9BE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0" creationId="{45B64924-3F1C-7469-DBD9-B8909B3A75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1" creationId="{BF2720DC-5623-51D9-4483-EA11D5FD689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2" creationId="{DCD0F943-0D1E-3C8F-B81E-3997D5FF2BDC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3" creationId="{C3496931-4617-79F5-9D75-83A65078F61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4" creationId="{05FAF533-0207-62D9-90AF-E7C8178ADBF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5" creationId="{CD0C435C-2931-D74D-45A7-E6712E37D5D4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7" creationId="{37A022B3-E36B-7442-6514-B833F752526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8" creationId="{4C0F77F4-20F9-DE89-FE3F-17F01A0CF595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9" creationId="{F4FF7065-3E91-898F-175F-6094BEAEAA5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0" creationId="{16C3644D-A781-50AA-A51F-AE8E7CDC4FF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1" creationId="{16BF0169-59BB-6AC1-D3BF-B98DB9597EAA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2" creationId="{06BA3EB6-4BC0-3A81-1611-10291985E057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3" creationId="{0E0B6BA9-CD6E-7D34-1D37-60DED4D57DF2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4" creationId="{AFB71F51-744B-C7D4-057D-4DE0E703F743}"/>
          </ac:inkMkLst>
        </pc:inkChg>
        <pc:inkChg chg="add del">
          <ac:chgData name="Tim Cook" userId="d1c7cfb340f2c7ab" providerId="LiveId" clId="{C5722A8D-E9D8-4C6C-AB6D-33D76A771F40}" dt="2023-03-20T01:35:49.291" v="832"/>
          <ac:inkMkLst>
            <pc:docMk/>
            <pc:sldMk cId="921114455" sldId="453"/>
            <ac:inkMk id="56" creationId="{4B7C5A95-193B-9C5F-7EFF-5BFC948B2CAA}"/>
          </ac:inkMkLst>
        </pc:inkChg>
        <pc:inkChg chg="add del">
          <ac:chgData name="Tim Cook" userId="d1c7cfb340f2c7ab" providerId="LiveId" clId="{C5722A8D-E9D8-4C6C-AB6D-33D76A771F40}" dt="2023-03-20T01:35:49.291" v="831"/>
          <ac:inkMkLst>
            <pc:docMk/>
            <pc:sldMk cId="921114455" sldId="453"/>
            <ac:inkMk id="57" creationId="{E23F9025-96B4-8483-2555-3B16E80725D3}"/>
          </ac:inkMkLst>
        </pc:inkChg>
        <pc:inkChg chg="add del">
          <ac:chgData name="Tim Cook" userId="d1c7cfb340f2c7ab" providerId="LiveId" clId="{C5722A8D-E9D8-4C6C-AB6D-33D76A771F40}" dt="2023-03-20T01:36:00.365" v="844"/>
          <ac:inkMkLst>
            <pc:docMk/>
            <pc:sldMk cId="921114455" sldId="453"/>
            <ac:inkMk id="58" creationId="{29080DB0-1F0C-7CA1-BB63-E50537A2368F}"/>
          </ac:inkMkLst>
        </pc:inkChg>
        <pc:inkChg chg="add del">
          <ac:chgData name="Tim Cook" userId="d1c7cfb340f2c7ab" providerId="LiveId" clId="{C5722A8D-E9D8-4C6C-AB6D-33D76A771F40}" dt="2023-03-20T01:36:00.365" v="845"/>
          <ac:inkMkLst>
            <pc:docMk/>
            <pc:sldMk cId="921114455" sldId="453"/>
            <ac:inkMk id="59" creationId="{BC347678-811A-D5EB-6FF2-E586D45B95BA}"/>
          </ac:inkMkLst>
        </pc:inkChg>
        <pc:inkChg chg="add del">
          <ac:chgData name="Tim Cook" userId="d1c7cfb340f2c7ab" providerId="LiveId" clId="{C5722A8D-E9D8-4C6C-AB6D-33D76A771F40}" dt="2023-03-20T01:36:00.365" v="846"/>
          <ac:inkMkLst>
            <pc:docMk/>
            <pc:sldMk cId="921114455" sldId="453"/>
            <ac:inkMk id="60" creationId="{86A6253C-61CC-BBD8-B3A6-8D7CA9775C06}"/>
          </ac:inkMkLst>
        </pc:inkChg>
        <pc:inkChg chg="add del">
          <ac:chgData name="Tim Cook" userId="d1c7cfb340f2c7ab" providerId="LiveId" clId="{C5722A8D-E9D8-4C6C-AB6D-33D76A771F40}" dt="2023-03-20T01:36:00.349" v="842"/>
          <ac:inkMkLst>
            <pc:docMk/>
            <pc:sldMk cId="921114455" sldId="453"/>
            <ac:inkMk id="61" creationId="{9E34CCB3-4014-9893-28F1-20CB07CC5DFC}"/>
          </ac:inkMkLst>
        </pc:inkChg>
        <pc:inkChg chg="add del">
          <ac:chgData name="Tim Cook" userId="d1c7cfb340f2c7ab" providerId="LiveId" clId="{C5722A8D-E9D8-4C6C-AB6D-33D76A771F40}" dt="2023-03-20T01:36:00.349" v="843"/>
          <ac:inkMkLst>
            <pc:docMk/>
            <pc:sldMk cId="921114455" sldId="453"/>
            <ac:inkMk id="62" creationId="{3D1B70A0-FA7E-6635-929E-F56B76FD64E5}"/>
          </ac:inkMkLst>
        </pc:inkChg>
        <pc:inkChg chg="add del">
          <ac:chgData name="Tim Cook" userId="d1c7cfb340f2c7ab" providerId="LiveId" clId="{C5722A8D-E9D8-4C6C-AB6D-33D76A771F40}" dt="2023-03-20T01:36:00.349" v="841"/>
          <ac:inkMkLst>
            <pc:docMk/>
            <pc:sldMk cId="921114455" sldId="453"/>
            <ac:inkMk id="63" creationId="{52AE38EA-CB4D-E6A7-BA47-8D7886A8D6C0}"/>
          </ac:inkMkLst>
        </pc:inkChg>
        <pc:inkChg chg="add del">
          <ac:chgData name="Tim Cook" userId="d1c7cfb340f2c7ab" providerId="LiveId" clId="{C5722A8D-E9D8-4C6C-AB6D-33D76A771F40}" dt="2023-03-20T01:36:00.349" v="840"/>
          <ac:inkMkLst>
            <pc:docMk/>
            <pc:sldMk cId="921114455" sldId="453"/>
            <ac:inkMk id="64" creationId="{3CDB892D-E160-EAD9-F6B4-768863A5097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5" creationId="{F8149C58-1B99-3D91-F44E-89593FE3C115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6" creationId="{84F8872D-E6F0-4792-E6EC-51EBDFA80049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7" creationId="{75FA1668-49F1-B959-34AC-1DFC0CC3181C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8" creationId="{40787A28-0C42-385B-A80B-5788C650CAA1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9" creationId="{9EADB544-EF06-28E5-B5C0-9D7A89BAF27D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0" creationId="{6FDEBC39-5F4C-AACD-DC4E-68A1397F1627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1" creationId="{ABC3B613-44B0-778D-8A59-684B5ABC513A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2" creationId="{CF8C62CD-305A-5B43-39B5-417521615C9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4" creationId="{FA37F7F9-66AC-677D-0C97-764BF4AE5D4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6" creationId="{22679568-E732-6547-EC24-E335B8E39E18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7" creationId="{6754A649-A68A-D2BB-9540-A6E137BC26AC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8" creationId="{29F805EB-8E96-F4AB-9DC2-E3DA0DFABBC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9" creationId="{37400D30-4B97-0F2E-CFE9-74942A65291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0" creationId="{EA9CF4D4-5BBB-9544-3E9B-8219D5721B1F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1" creationId="{4D447ABF-0C66-1B5B-3DF6-8FFCA23DC75B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2" creationId="{32D8BBCE-A373-FA47-C4B7-4188C02513DC}"/>
          </ac:inkMkLst>
        </pc:inkChg>
        <pc:inkChg chg="add">
          <ac:chgData name="Tim Cook" userId="d1c7cfb340f2c7ab" providerId="LiveId" clId="{C5722A8D-E9D8-4C6C-AB6D-33D76A771F40}" dt="2023-03-20T01:36:13.123" v="866" actId="9405"/>
          <ac:inkMkLst>
            <pc:docMk/>
            <pc:sldMk cId="921114455" sldId="453"/>
            <ac:inkMk id="84" creationId="{9349239E-227E-5C3C-F655-1D3E1F3B9644}"/>
          </ac:inkMkLst>
        </pc:inkChg>
      </pc:sldChg>
      <pc:sldChg chg="addSp delSp modSp mod">
        <pc:chgData name="Tim Cook" userId="d1c7cfb340f2c7ab" providerId="LiveId" clId="{C5722A8D-E9D8-4C6C-AB6D-33D76A771F40}" dt="2023-03-20T01:39:24.719" v="1031" actId="1076"/>
        <pc:sldMkLst>
          <pc:docMk/>
          <pc:sldMk cId="1188232337" sldId="454"/>
        </pc:sldMkLst>
        <pc:grpChg chg="del mod">
          <ac:chgData name="Tim Cook" userId="d1c7cfb340f2c7ab" providerId="LiveId" clId="{C5722A8D-E9D8-4C6C-AB6D-33D76A771F40}" dt="2023-03-20T01:36:36.755" v="875"/>
          <ac:grpSpMkLst>
            <pc:docMk/>
            <pc:sldMk cId="1188232337" sldId="454"/>
            <ac:grpSpMk id="7" creationId="{3FE64C5C-EFE6-F36D-5954-846E65387260}"/>
          </ac:grpSpMkLst>
        </pc:grpChg>
        <pc:grpChg chg="del mod">
          <ac:chgData name="Tim Cook" userId="d1c7cfb340f2c7ab" providerId="LiveId" clId="{C5722A8D-E9D8-4C6C-AB6D-33D76A771F40}" dt="2023-03-20T01:36:41.064" v="880"/>
          <ac:grpSpMkLst>
            <pc:docMk/>
            <pc:sldMk cId="1188232337" sldId="454"/>
            <ac:grpSpMk id="10" creationId="{0573F0C4-E359-E68C-A2F1-CCFB2D8937CF}"/>
          </ac:grpSpMkLst>
        </pc:grpChg>
        <pc:grpChg chg="del mod">
          <ac:chgData name="Tim Cook" userId="d1c7cfb340f2c7ab" providerId="LiveId" clId="{C5722A8D-E9D8-4C6C-AB6D-33D76A771F40}" dt="2023-03-20T01:36:49.371" v="895"/>
          <ac:grpSpMkLst>
            <pc:docMk/>
            <pc:sldMk cId="1188232337" sldId="454"/>
            <ac:grpSpMk id="18" creationId="{0BCE1B1C-CDAB-38F6-0138-739D3F02F2E9}"/>
          </ac:grpSpMkLst>
        </pc:grpChg>
        <pc:grpChg chg="del mod">
          <ac:chgData name="Tim Cook" userId="d1c7cfb340f2c7ab" providerId="LiveId" clId="{C5722A8D-E9D8-4C6C-AB6D-33D76A771F40}" dt="2023-03-20T01:37:04.948" v="913"/>
          <ac:grpSpMkLst>
            <pc:docMk/>
            <pc:sldMk cId="1188232337" sldId="454"/>
            <ac:grpSpMk id="25" creationId="{5B7FA621-B4A2-837B-A4FE-E7DAF78FBB75}"/>
          </ac:grpSpMkLst>
        </pc:grpChg>
        <pc:grpChg chg="mod">
          <ac:chgData name="Tim Cook" userId="d1c7cfb340f2c7ab" providerId="LiveId" clId="{C5722A8D-E9D8-4C6C-AB6D-33D76A771F40}" dt="2023-03-20T01:37:09.196" v="917"/>
          <ac:grpSpMkLst>
            <pc:docMk/>
            <pc:sldMk cId="1188232337" sldId="454"/>
            <ac:grpSpMk id="31" creationId="{A8FEBD21-09AB-C4BF-8E04-14EEF0E7EA6A}"/>
          </ac:grpSpMkLst>
        </pc:grpChg>
        <pc:grpChg chg="del mod">
          <ac:chgData name="Tim Cook" userId="d1c7cfb340f2c7ab" providerId="LiveId" clId="{C5722A8D-E9D8-4C6C-AB6D-33D76A771F40}" dt="2023-03-20T01:37:13.129" v="923"/>
          <ac:grpSpMkLst>
            <pc:docMk/>
            <pc:sldMk cId="1188232337" sldId="454"/>
            <ac:grpSpMk id="35" creationId="{3B714478-2AE0-F0BA-C463-BB770CAD6F6D}"/>
          </ac:grpSpMkLst>
        </pc:grpChg>
        <pc:grpChg chg="mod">
          <ac:chgData name="Tim Cook" userId="d1c7cfb340f2c7ab" providerId="LiveId" clId="{C5722A8D-E9D8-4C6C-AB6D-33D76A771F40}" dt="2023-03-20T01:37:16.147" v="928"/>
          <ac:grpSpMkLst>
            <pc:docMk/>
            <pc:sldMk cId="1188232337" sldId="454"/>
            <ac:grpSpMk id="39" creationId="{F6348244-B42E-46B2-C811-4B63B24B7589}"/>
          </ac:grpSpMkLst>
        </pc:grpChg>
        <pc:grpChg chg="mod">
          <ac:chgData name="Tim Cook" userId="d1c7cfb340f2c7ab" providerId="LiveId" clId="{C5722A8D-E9D8-4C6C-AB6D-33D76A771F40}" dt="2023-03-20T01:37:20.348" v="933"/>
          <ac:grpSpMkLst>
            <pc:docMk/>
            <pc:sldMk cId="1188232337" sldId="454"/>
            <ac:grpSpMk id="44" creationId="{7A69D7EE-72CE-ECE6-E9AA-8BFC76EC9A3C}"/>
          </ac:grpSpMkLst>
        </pc:grpChg>
        <pc:grpChg chg="mod">
          <ac:chgData name="Tim Cook" userId="d1c7cfb340f2c7ab" providerId="LiveId" clId="{C5722A8D-E9D8-4C6C-AB6D-33D76A771F40}" dt="2023-03-20T01:37:38.311" v="947" actId="1076"/>
          <ac:grpSpMkLst>
            <pc:docMk/>
            <pc:sldMk cId="1188232337" sldId="454"/>
            <ac:grpSpMk id="57" creationId="{5AFEACB6-3BAA-9582-17F5-4A18FD20781E}"/>
          </ac:grpSpMkLst>
        </pc:grpChg>
        <pc:grpChg chg="del mod">
          <ac:chgData name="Tim Cook" userId="d1c7cfb340f2c7ab" providerId="LiveId" clId="{C5722A8D-E9D8-4C6C-AB6D-33D76A771F40}" dt="2023-03-20T01:37:56.604" v="966"/>
          <ac:grpSpMkLst>
            <pc:docMk/>
            <pc:sldMk cId="1188232337" sldId="454"/>
            <ac:grpSpMk id="67" creationId="{D9DC96D1-FA72-53E0-5FAC-3A251A44561F}"/>
          </ac:grpSpMkLst>
        </pc:grpChg>
        <pc:grpChg chg="del mod">
          <ac:chgData name="Tim Cook" userId="d1c7cfb340f2c7ab" providerId="LiveId" clId="{C5722A8D-E9D8-4C6C-AB6D-33D76A771F40}" dt="2023-03-20T01:38:00.287" v="976"/>
          <ac:grpSpMkLst>
            <pc:docMk/>
            <pc:sldMk cId="1188232337" sldId="454"/>
            <ac:grpSpMk id="73" creationId="{04D7F66F-665F-4F90-C82E-745241672826}"/>
          </ac:grpSpMkLst>
        </pc:grpChg>
        <pc:grpChg chg="del mod">
          <ac:chgData name="Tim Cook" userId="d1c7cfb340f2c7ab" providerId="LiveId" clId="{C5722A8D-E9D8-4C6C-AB6D-33D76A771F40}" dt="2023-03-20T01:38:11.497" v="999"/>
          <ac:grpSpMkLst>
            <pc:docMk/>
            <pc:sldMk cId="1188232337" sldId="454"/>
            <ac:grpSpMk id="84" creationId="{E3377D9A-F1A2-D39B-2DB7-F2C2420119AC}"/>
          </ac:grpSpMkLst>
        </pc:grpChg>
        <pc:grpChg chg="del mod">
          <ac:chgData name="Tim Cook" userId="d1c7cfb340f2c7ab" providerId="LiveId" clId="{C5722A8D-E9D8-4C6C-AB6D-33D76A771F40}" dt="2023-03-20T01:39:18.228" v="1028"/>
          <ac:grpSpMkLst>
            <pc:docMk/>
            <pc:sldMk cId="1188232337" sldId="454"/>
            <ac:grpSpMk id="90" creationId="{EE2D526B-7508-49DF-50DC-DB56C8B6FC43}"/>
          </ac:grpSpMkLst>
        </pc:grpChg>
        <pc:grpChg chg="del mod">
          <ac:chgData name="Tim Cook" userId="d1c7cfb340f2c7ab" providerId="LiveId" clId="{C5722A8D-E9D8-4C6C-AB6D-33D76A771F40}" dt="2023-03-20T01:39:18.212" v="1026"/>
          <ac:grpSpMkLst>
            <pc:docMk/>
            <pc:sldMk cId="1188232337" sldId="454"/>
            <ac:grpSpMk id="101" creationId="{F20A72A5-489E-6AE8-F5EA-C84FF4D06CF0}"/>
          </ac:grpSpMkLst>
        </pc:grpChg>
        <pc:inkChg chg="add del mod">
          <ac:chgData name="Tim Cook" userId="d1c7cfb340f2c7ab" providerId="LiveId" clId="{C5722A8D-E9D8-4C6C-AB6D-33D76A771F40}" dt="2023-03-20T01:36:41.064" v="880"/>
          <ac:inkMkLst>
            <pc:docMk/>
            <pc:sldMk cId="1188232337" sldId="454"/>
            <ac:inkMk id="3" creationId="{0F31ADF4-90A5-0A2B-9B5B-CB45CA6862AD}"/>
          </ac:inkMkLst>
        </pc:inkChg>
        <pc:inkChg chg="add del mod">
          <ac:chgData name="Tim Cook" userId="d1c7cfb340f2c7ab" providerId="LiveId" clId="{C5722A8D-E9D8-4C6C-AB6D-33D76A771F40}" dt="2023-03-20T01:36:41.064" v="879"/>
          <ac:inkMkLst>
            <pc:docMk/>
            <pc:sldMk cId="1188232337" sldId="454"/>
            <ac:inkMk id="4" creationId="{A2981AE1-7AED-BD3B-7093-393CD833A4B5}"/>
          </ac:inkMkLst>
        </pc:inkChg>
        <pc:inkChg chg="add del mod">
          <ac:chgData name="Tim Cook" userId="d1c7cfb340f2c7ab" providerId="LiveId" clId="{C5722A8D-E9D8-4C6C-AB6D-33D76A771F40}" dt="2023-03-20T01:36:41.064" v="881"/>
          <ac:inkMkLst>
            <pc:docMk/>
            <pc:sldMk cId="1188232337" sldId="454"/>
            <ac:inkMk id="5" creationId="{979DCBB1-1588-18E1-4E0C-D6BB22C9FED9}"/>
          </ac:inkMkLst>
        </pc:inkChg>
        <pc:inkChg chg="add del mod">
          <ac:chgData name="Tim Cook" userId="d1c7cfb340f2c7ab" providerId="LiveId" clId="{C5722A8D-E9D8-4C6C-AB6D-33D76A771F40}" dt="2023-03-20T01:36:41.049" v="878"/>
          <ac:inkMkLst>
            <pc:docMk/>
            <pc:sldMk cId="1188232337" sldId="454"/>
            <ac:inkMk id="6" creationId="{04393545-C79C-52B8-A605-0B6F15B82104}"/>
          </ac:inkMkLst>
        </pc:inkChg>
        <pc:inkChg chg="add del mod">
          <ac:chgData name="Tim Cook" userId="d1c7cfb340f2c7ab" providerId="LiveId" clId="{C5722A8D-E9D8-4C6C-AB6D-33D76A771F40}" dt="2023-03-20T01:36:37.397" v="876"/>
          <ac:inkMkLst>
            <pc:docMk/>
            <pc:sldMk cId="1188232337" sldId="454"/>
            <ac:inkMk id="8" creationId="{52F1C373-089B-7B69-91DD-10CB4284A9F9}"/>
          </ac:inkMkLst>
        </pc:inkChg>
        <pc:inkChg chg="add del mod">
          <ac:chgData name="Tim Cook" userId="d1c7cfb340f2c7ab" providerId="LiveId" clId="{C5722A8D-E9D8-4C6C-AB6D-33D76A771F40}" dt="2023-03-20T01:36:39.915" v="877"/>
          <ac:inkMkLst>
            <pc:docMk/>
            <pc:sldMk cId="1188232337" sldId="454"/>
            <ac:inkMk id="9" creationId="{271651B1-DF36-4F42-2BD5-0F95D9772D35}"/>
          </ac:inkMkLst>
        </pc:inkChg>
        <pc:inkChg chg="add del mod">
          <ac:chgData name="Tim Cook" userId="d1c7cfb340f2c7ab" providerId="LiveId" clId="{C5722A8D-E9D8-4C6C-AB6D-33D76A771F40}" dt="2023-03-20T01:36:49.371" v="895"/>
          <ac:inkMkLst>
            <pc:docMk/>
            <pc:sldMk cId="1188232337" sldId="454"/>
            <ac:inkMk id="11" creationId="{B3B4BAE6-1EC9-C5A8-92B5-C618937C04D5}"/>
          </ac:inkMkLst>
        </pc:inkChg>
        <pc:inkChg chg="add del mod">
          <ac:chgData name="Tim Cook" userId="d1c7cfb340f2c7ab" providerId="LiveId" clId="{C5722A8D-E9D8-4C6C-AB6D-33D76A771F40}" dt="2023-03-20T01:36:49.371" v="893"/>
          <ac:inkMkLst>
            <pc:docMk/>
            <pc:sldMk cId="1188232337" sldId="454"/>
            <ac:inkMk id="12" creationId="{73DCABA6-5333-64AD-0655-8179A08E1854}"/>
          </ac:inkMkLst>
        </pc:inkChg>
        <pc:inkChg chg="add del mod">
          <ac:chgData name="Tim Cook" userId="d1c7cfb340f2c7ab" providerId="LiveId" clId="{C5722A8D-E9D8-4C6C-AB6D-33D76A771F40}" dt="2023-03-20T01:36:49.371" v="894"/>
          <ac:inkMkLst>
            <pc:docMk/>
            <pc:sldMk cId="1188232337" sldId="454"/>
            <ac:inkMk id="13" creationId="{DF98AB10-8538-53BB-1EA1-49D4A909EBD2}"/>
          </ac:inkMkLst>
        </pc:inkChg>
        <pc:inkChg chg="add del mod">
          <ac:chgData name="Tim Cook" userId="d1c7cfb340f2c7ab" providerId="LiveId" clId="{C5722A8D-E9D8-4C6C-AB6D-33D76A771F40}" dt="2023-03-20T01:36:49.371" v="892"/>
          <ac:inkMkLst>
            <pc:docMk/>
            <pc:sldMk cId="1188232337" sldId="454"/>
            <ac:inkMk id="14" creationId="{F8E9ACB0-F9DC-D9B6-6FB0-3605A6B5DA5E}"/>
          </ac:inkMkLst>
        </pc:inkChg>
        <pc:inkChg chg="add del mod">
          <ac:chgData name="Tim Cook" userId="d1c7cfb340f2c7ab" providerId="LiveId" clId="{C5722A8D-E9D8-4C6C-AB6D-33D76A771F40}" dt="2023-03-20T01:36:49.371" v="896"/>
          <ac:inkMkLst>
            <pc:docMk/>
            <pc:sldMk cId="1188232337" sldId="454"/>
            <ac:inkMk id="15" creationId="{4EAE5E0E-5C08-F7AE-5C9A-CFFE4AD809D3}"/>
          </ac:inkMkLst>
        </pc:inkChg>
        <pc:inkChg chg="add del mod">
          <ac:chgData name="Tim Cook" userId="d1c7cfb340f2c7ab" providerId="LiveId" clId="{C5722A8D-E9D8-4C6C-AB6D-33D76A771F40}" dt="2023-03-20T01:36:49.371" v="891"/>
          <ac:inkMkLst>
            <pc:docMk/>
            <pc:sldMk cId="1188232337" sldId="454"/>
            <ac:inkMk id="16" creationId="{942E1EFE-5C9F-D458-FD08-56D610CF18CB}"/>
          </ac:inkMkLst>
        </pc:inkChg>
        <pc:inkChg chg="add del mod">
          <ac:chgData name="Tim Cook" userId="d1c7cfb340f2c7ab" providerId="LiveId" clId="{C5722A8D-E9D8-4C6C-AB6D-33D76A771F40}" dt="2023-03-20T01:36:49.371" v="890"/>
          <ac:inkMkLst>
            <pc:docMk/>
            <pc:sldMk cId="1188232337" sldId="454"/>
            <ac:inkMk id="17" creationId="{D4A80B3D-9A93-F1DB-628E-945329141C2B}"/>
          </ac:inkMkLst>
        </pc:inkChg>
        <pc:inkChg chg="add del mod">
          <ac:chgData name="Tim Cook" userId="d1c7cfb340f2c7ab" providerId="LiveId" clId="{C5722A8D-E9D8-4C6C-AB6D-33D76A771F40}" dt="2023-03-20T01:37:09.196" v="917"/>
          <ac:inkMkLst>
            <pc:docMk/>
            <pc:sldMk cId="1188232337" sldId="454"/>
            <ac:inkMk id="19" creationId="{A15EE3E7-0C53-CA2E-FBCB-2248B02A5DCB}"/>
          </ac:inkMkLst>
        </pc:inkChg>
        <pc:inkChg chg="add del mod">
          <ac:chgData name="Tim Cook" userId="d1c7cfb340f2c7ab" providerId="LiveId" clId="{C5722A8D-E9D8-4C6C-AB6D-33D76A771F40}" dt="2023-03-20T01:37:09.196" v="916"/>
          <ac:inkMkLst>
            <pc:docMk/>
            <pc:sldMk cId="1188232337" sldId="454"/>
            <ac:inkMk id="20" creationId="{8F3756B6-48E9-3EC6-D953-F5BFD703B3A9}"/>
          </ac:inkMkLst>
        </pc:inkChg>
        <pc:inkChg chg="add del mod">
          <ac:chgData name="Tim Cook" userId="d1c7cfb340f2c7ab" providerId="LiveId" clId="{C5722A8D-E9D8-4C6C-AB6D-33D76A771F40}" dt="2023-03-20T01:37:09.196" v="915"/>
          <ac:inkMkLst>
            <pc:docMk/>
            <pc:sldMk cId="1188232337" sldId="454"/>
            <ac:inkMk id="21" creationId="{2EB9AA46-6A91-84BC-4FFE-59977D24932D}"/>
          </ac:inkMkLst>
        </pc:inkChg>
        <pc:inkChg chg="add del mod">
          <ac:chgData name="Tim Cook" userId="d1c7cfb340f2c7ab" providerId="LiveId" clId="{C5722A8D-E9D8-4C6C-AB6D-33D76A771F40}" dt="2023-03-20T01:36:59.871" v="908"/>
          <ac:inkMkLst>
            <pc:docMk/>
            <pc:sldMk cId="1188232337" sldId="454"/>
            <ac:inkMk id="22" creationId="{EA8E76D2-5F61-AD96-9D8B-5B03B186CD89}"/>
          </ac:inkMkLst>
        </pc:inkChg>
        <pc:inkChg chg="add del mod">
          <ac:chgData name="Tim Cook" userId="d1c7cfb340f2c7ab" providerId="LiveId" clId="{C5722A8D-E9D8-4C6C-AB6D-33D76A771F40}" dt="2023-03-20T01:36:54.865" v="905"/>
          <ac:inkMkLst>
            <pc:docMk/>
            <pc:sldMk cId="1188232337" sldId="454"/>
            <ac:inkMk id="23" creationId="{6AF87AEE-EA7D-4FA2-BF2A-EED00402C34A}"/>
          </ac:inkMkLst>
        </pc:inkChg>
        <pc:inkChg chg="add del mod">
          <ac:chgData name="Tim Cook" userId="d1c7cfb340f2c7ab" providerId="LiveId" clId="{C5722A8D-E9D8-4C6C-AB6D-33D76A771F40}" dt="2023-03-20T01:36:54.865" v="904"/>
          <ac:inkMkLst>
            <pc:docMk/>
            <pc:sldMk cId="1188232337" sldId="454"/>
            <ac:inkMk id="24" creationId="{305A5214-3573-EB4E-C925-9DDF78881089}"/>
          </ac:inkMkLst>
        </pc:inkChg>
        <pc:inkChg chg="add del">
          <ac:chgData name="Tim Cook" userId="d1c7cfb340f2c7ab" providerId="LiveId" clId="{C5722A8D-E9D8-4C6C-AB6D-33D76A771F40}" dt="2023-03-20T01:36:59.871" v="907"/>
          <ac:inkMkLst>
            <pc:docMk/>
            <pc:sldMk cId="1188232337" sldId="454"/>
            <ac:inkMk id="26" creationId="{18F6CB3C-5ED6-CF5C-7560-93BF9E63174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7" creationId="{2B76D2CC-FF97-0892-BC94-DC3748E0149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8" creationId="{A0BF70B7-F3CB-8CD1-5342-6973FAE4B87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9" creationId="{F759D7AB-C73B-E087-6565-6D4BCCC4417B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0" creationId="{2168BC3A-8A6F-1814-A75B-A8DAFF5165C2}"/>
          </ac:inkMkLst>
        </pc:inkChg>
        <pc:inkChg chg="add del mod">
          <ac:chgData name="Tim Cook" userId="d1c7cfb340f2c7ab" providerId="LiveId" clId="{C5722A8D-E9D8-4C6C-AB6D-33D76A771F40}" dt="2023-03-20T01:37:13.129" v="922"/>
          <ac:inkMkLst>
            <pc:docMk/>
            <pc:sldMk cId="1188232337" sldId="454"/>
            <ac:inkMk id="32" creationId="{885BF9E0-5D15-76E7-94F6-D9F095CB39B2}"/>
          </ac:inkMkLst>
        </pc:inkChg>
        <pc:inkChg chg="add del mod">
          <ac:chgData name="Tim Cook" userId="d1c7cfb340f2c7ab" providerId="LiveId" clId="{C5722A8D-E9D8-4C6C-AB6D-33D76A771F40}" dt="2023-03-20T01:37:13.129" v="923"/>
          <ac:inkMkLst>
            <pc:docMk/>
            <pc:sldMk cId="1188232337" sldId="454"/>
            <ac:inkMk id="33" creationId="{84847EB3-5EB9-9FB3-A111-F4444A4CCA62}"/>
          </ac:inkMkLst>
        </pc:inkChg>
        <pc:inkChg chg="add del mod">
          <ac:chgData name="Tim Cook" userId="d1c7cfb340f2c7ab" providerId="LiveId" clId="{C5722A8D-E9D8-4C6C-AB6D-33D76A771F40}" dt="2023-03-20T01:37:13.129" v="924"/>
          <ac:inkMkLst>
            <pc:docMk/>
            <pc:sldMk cId="1188232337" sldId="454"/>
            <ac:inkMk id="34" creationId="{570595A7-0997-9148-A702-D0C5CDACE33C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6" creationId="{EFF5BA0F-52D6-3C1C-1A7D-58D679F5C67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7" creationId="{F388BBDE-BA32-0226-17A4-6F552A8954F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8" creationId="{10906142-0193-0748-234B-25B3BD2162E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0" creationId="{7ED2211B-8134-1714-722E-237B0954A5AE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1" creationId="{57F13124-8C3D-E57C-19FF-99A962F150C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2" creationId="{322DB3E8-9319-9AA9-3127-2333F2996DC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3" creationId="{A3037DD1-AC6F-9C62-8897-8906A501FFE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5" creationId="{B1065CA9-3118-C703-21DC-F6B2AB300BC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6" creationId="{302C11B4-3BCA-9FBC-5692-C3B915E9E8F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7" creationId="{C9531685-39F0-1E07-27B2-1B2331970AA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8" creationId="{621BE892-51D7-589F-452F-D863F9FE04B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9" creationId="{668F856C-286A-B816-8114-FA5DE1FA96F0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0" creationId="{2967C507-4A75-9C37-131E-9EDBC2CE26B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1" creationId="{E738161F-BF8F-1C01-8A5C-D133A41A1FB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2" creationId="{7F149E7B-51F2-4A14-5AD5-FEF9CBFD830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3" creationId="{3A8EDB7E-C5FE-E065-3CBB-67BDEFCA58EF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4" creationId="{923FAAAE-FDC6-D087-6D6B-F34CB63B5ECA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5" creationId="{46A3A1FB-D274-A8F0-0957-CB4D7B96F34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6" creationId="{19C385C8-02D9-3BD0-0503-19D53330AD48}"/>
          </ac:inkMkLst>
        </pc:inkChg>
        <pc:inkChg chg="add del mod">
          <ac:chgData name="Tim Cook" userId="d1c7cfb340f2c7ab" providerId="LiveId" clId="{C5722A8D-E9D8-4C6C-AB6D-33D76A771F40}" dt="2023-03-20T01:38:00.287" v="976"/>
          <ac:inkMkLst>
            <pc:docMk/>
            <pc:sldMk cId="1188232337" sldId="454"/>
            <ac:inkMk id="58" creationId="{C70A9916-4EAF-3EA0-7C1A-D84E14920301}"/>
          </ac:inkMkLst>
        </pc:inkChg>
        <pc:inkChg chg="add del mod">
          <ac:chgData name="Tim Cook" userId="d1c7cfb340f2c7ab" providerId="LiveId" clId="{C5722A8D-E9D8-4C6C-AB6D-33D76A771F40}" dt="2023-03-20T01:38:00.271" v="967"/>
          <ac:inkMkLst>
            <pc:docMk/>
            <pc:sldMk cId="1188232337" sldId="454"/>
            <ac:inkMk id="59" creationId="{E0897D94-BEDE-088A-E6FB-97BE1F830CE5}"/>
          </ac:inkMkLst>
        </pc:inkChg>
        <pc:inkChg chg="add del mod">
          <ac:chgData name="Tim Cook" userId="d1c7cfb340f2c7ab" providerId="LiveId" clId="{C5722A8D-E9D8-4C6C-AB6D-33D76A771F40}" dt="2023-03-20T01:38:00.287" v="968"/>
          <ac:inkMkLst>
            <pc:docMk/>
            <pc:sldMk cId="1188232337" sldId="454"/>
            <ac:inkMk id="60" creationId="{628A2505-2B49-FA7F-3D10-2FFE4905EA08}"/>
          </ac:inkMkLst>
        </pc:inkChg>
        <pc:inkChg chg="add del mod">
          <ac:chgData name="Tim Cook" userId="d1c7cfb340f2c7ab" providerId="LiveId" clId="{C5722A8D-E9D8-4C6C-AB6D-33D76A771F40}" dt="2023-03-20T01:38:00.287" v="975"/>
          <ac:inkMkLst>
            <pc:docMk/>
            <pc:sldMk cId="1188232337" sldId="454"/>
            <ac:inkMk id="61" creationId="{0257A4E3-B27E-568B-DCD9-8F1B403BF514}"/>
          </ac:inkMkLst>
        </pc:inkChg>
        <pc:inkChg chg="add del mod">
          <ac:chgData name="Tim Cook" userId="d1c7cfb340f2c7ab" providerId="LiveId" clId="{C5722A8D-E9D8-4C6C-AB6D-33D76A771F40}" dt="2023-03-20T01:38:00.287" v="971"/>
          <ac:inkMkLst>
            <pc:docMk/>
            <pc:sldMk cId="1188232337" sldId="454"/>
            <ac:inkMk id="62" creationId="{F832090B-83C6-05A0-A6E3-FF0D3395E5E4}"/>
          </ac:inkMkLst>
        </pc:inkChg>
        <pc:inkChg chg="add del mod">
          <ac:chgData name="Tim Cook" userId="d1c7cfb340f2c7ab" providerId="LiveId" clId="{C5722A8D-E9D8-4C6C-AB6D-33D76A771F40}" dt="2023-03-20T01:38:00.287" v="974"/>
          <ac:inkMkLst>
            <pc:docMk/>
            <pc:sldMk cId="1188232337" sldId="454"/>
            <ac:inkMk id="63" creationId="{422EAF1E-282E-A5BD-FD90-894264652CEB}"/>
          </ac:inkMkLst>
        </pc:inkChg>
        <pc:inkChg chg="add del mod">
          <ac:chgData name="Tim Cook" userId="d1c7cfb340f2c7ab" providerId="LiveId" clId="{C5722A8D-E9D8-4C6C-AB6D-33D76A771F40}" dt="2023-03-20T01:38:00.287" v="970"/>
          <ac:inkMkLst>
            <pc:docMk/>
            <pc:sldMk cId="1188232337" sldId="454"/>
            <ac:inkMk id="64" creationId="{1CB98976-62BC-9066-78D1-0E9BDA04D0EC}"/>
          </ac:inkMkLst>
        </pc:inkChg>
        <pc:inkChg chg="add del mod">
          <ac:chgData name="Tim Cook" userId="d1c7cfb340f2c7ab" providerId="LiveId" clId="{C5722A8D-E9D8-4C6C-AB6D-33D76A771F40}" dt="2023-03-20T01:38:00.287" v="972"/>
          <ac:inkMkLst>
            <pc:docMk/>
            <pc:sldMk cId="1188232337" sldId="454"/>
            <ac:inkMk id="65" creationId="{98FBBE93-15E5-409B-268E-B492AF60237D}"/>
          </ac:inkMkLst>
        </pc:inkChg>
        <pc:inkChg chg="add del mod">
          <ac:chgData name="Tim Cook" userId="d1c7cfb340f2c7ab" providerId="LiveId" clId="{C5722A8D-E9D8-4C6C-AB6D-33D76A771F40}" dt="2023-03-20T01:38:00.287" v="969"/>
          <ac:inkMkLst>
            <pc:docMk/>
            <pc:sldMk cId="1188232337" sldId="454"/>
            <ac:inkMk id="66" creationId="{B8C110F2-734C-80CC-09BF-D3580A3DFE9E}"/>
          </ac:inkMkLst>
        </pc:inkChg>
        <pc:inkChg chg="add del mod">
          <ac:chgData name="Tim Cook" userId="d1c7cfb340f2c7ab" providerId="LiveId" clId="{C5722A8D-E9D8-4C6C-AB6D-33D76A771F40}" dt="2023-03-20T01:38:00.287" v="977"/>
          <ac:inkMkLst>
            <pc:docMk/>
            <pc:sldMk cId="1188232337" sldId="454"/>
            <ac:inkMk id="68" creationId="{27975892-C301-B668-4483-2BDE46A4C1C0}"/>
          </ac:inkMkLst>
        </pc:inkChg>
        <pc:inkChg chg="add del mod">
          <ac:chgData name="Tim Cook" userId="d1c7cfb340f2c7ab" providerId="LiveId" clId="{C5722A8D-E9D8-4C6C-AB6D-33D76A771F40}" dt="2023-03-20T01:38:00.287" v="973"/>
          <ac:inkMkLst>
            <pc:docMk/>
            <pc:sldMk cId="1188232337" sldId="454"/>
            <ac:inkMk id="69" creationId="{3C71F6E1-1F22-752D-0D0B-62E6A0101A84}"/>
          </ac:inkMkLst>
        </pc:inkChg>
        <pc:inkChg chg="add del">
          <ac:chgData name="Tim Cook" userId="d1c7cfb340f2c7ab" providerId="LiveId" clId="{C5722A8D-E9D8-4C6C-AB6D-33D76A771F40}" dt="2023-03-20T01:37:56.350" v="964"/>
          <ac:inkMkLst>
            <pc:docMk/>
            <pc:sldMk cId="1188232337" sldId="454"/>
            <ac:inkMk id="70" creationId="{6B2AA2A5-48B1-3270-4B0C-09E444CF924D}"/>
          </ac:inkMkLst>
        </pc:inkChg>
        <pc:inkChg chg="add del">
          <ac:chgData name="Tim Cook" userId="d1c7cfb340f2c7ab" providerId="LiveId" clId="{C5722A8D-E9D8-4C6C-AB6D-33D76A771F40}" dt="2023-03-20T01:37:56.350" v="965"/>
          <ac:inkMkLst>
            <pc:docMk/>
            <pc:sldMk cId="1188232337" sldId="454"/>
            <ac:inkMk id="71" creationId="{CD654759-7886-3528-A859-BFD519D33866}"/>
          </ac:inkMkLst>
        </pc:inkChg>
        <pc:inkChg chg="add del">
          <ac:chgData name="Tim Cook" userId="d1c7cfb340f2c7ab" providerId="LiveId" clId="{C5722A8D-E9D8-4C6C-AB6D-33D76A771F40}" dt="2023-03-20T01:37:56.350" v="963"/>
          <ac:inkMkLst>
            <pc:docMk/>
            <pc:sldMk cId="1188232337" sldId="454"/>
            <ac:inkMk id="72" creationId="{3D4D2B67-60D3-1B5C-4BAB-C8C9846D7CF4}"/>
          </ac:inkMkLst>
        </pc:inkChg>
        <pc:inkChg chg="add del">
          <ac:chgData name="Tim Cook" userId="d1c7cfb340f2c7ab" providerId="LiveId" clId="{C5722A8D-E9D8-4C6C-AB6D-33D76A771F40}" dt="2023-03-20T01:38:02.904" v="982"/>
          <ac:inkMkLst>
            <pc:docMk/>
            <pc:sldMk cId="1188232337" sldId="454"/>
            <ac:inkMk id="74" creationId="{B82F3C51-7A22-5128-D02E-6C4AE78FF899}"/>
          </ac:inkMkLst>
        </pc:inkChg>
        <pc:inkChg chg="add del">
          <ac:chgData name="Tim Cook" userId="d1c7cfb340f2c7ab" providerId="LiveId" clId="{C5722A8D-E9D8-4C6C-AB6D-33D76A771F40}" dt="2023-03-20T01:38:02.904" v="981"/>
          <ac:inkMkLst>
            <pc:docMk/>
            <pc:sldMk cId="1188232337" sldId="454"/>
            <ac:inkMk id="75" creationId="{4A8351B7-404D-F0AC-B08E-357897BAD553}"/>
          </ac:inkMkLst>
        </pc:inkChg>
        <pc:inkChg chg="add del">
          <ac:chgData name="Tim Cook" userId="d1c7cfb340f2c7ab" providerId="LiveId" clId="{C5722A8D-E9D8-4C6C-AB6D-33D76A771F40}" dt="2023-03-20T01:38:02.904" v="983"/>
          <ac:inkMkLst>
            <pc:docMk/>
            <pc:sldMk cId="1188232337" sldId="454"/>
            <ac:inkMk id="76" creationId="{B3076C4C-7AE3-24C0-3CD7-CC1D3D6E542E}"/>
          </ac:inkMkLst>
        </pc:inkChg>
        <pc:inkChg chg="add del mod">
          <ac:chgData name="Tim Cook" userId="d1c7cfb340f2c7ab" providerId="LiveId" clId="{C5722A8D-E9D8-4C6C-AB6D-33D76A771F40}" dt="2023-03-20T01:39:18.212" v="1020"/>
          <ac:inkMkLst>
            <pc:docMk/>
            <pc:sldMk cId="1188232337" sldId="454"/>
            <ac:inkMk id="77" creationId="{40928A49-E56D-C3C7-18DE-66D8E9295098}"/>
          </ac:inkMkLst>
        </pc:inkChg>
        <pc:inkChg chg="add del mod">
          <ac:chgData name="Tim Cook" userId="d1c7cfb340f2c7ab" providerId="LiveId" clId="{C5722A8D-E9D8-4C6C-AB6D-33D76A771F40}" dt="2023-03-20T01:39:18.228" v="1028"/>
          <ac:inkMkLst>
            <pc:docMk/>
            <pc:sldMk cId="1188232337" sldId="454"/>
            <ac:inkMk id="78" creationId="{1EB1CA85-58B8-4B92-EF6D-42CB75545025}"/>
          </ac:inkMkLst>
        </pc:inkChg>
        <pc:inkChg chg="add del mod">
          <ac:chgData name="Tim Cook" userId="d1c7cfb340f2c7ab" providerId="LiveId" clId="{C5722A8D-E9D8-4C6C-AB6D-33D76A771F40}" dt="2023-03-20T01:39:18.212" v="1016"/>
          <ac:inkMkLst>
            <pc:docMk/>
            <pc:sldMk cId="1188232337" sldId="454"/>
            <ac:inkMk id="79" creationId="{06DFDD58-9A8F-7084-9403-D18F7E568A6E}"/>
          </ac:inkMkLst>
        </pc:inkChg>
        <pc:inkChg chg="add del mod">
          <ac:chgData name="Tim Cook" userId="d1c7cfb340f2c7ab" providerId="LiveId" clId="{C5722A8D-E9D8-4C6C-AB6D-33D76A771F40}" dt="2023-03-20T01:39:18.212" v="1023"/>
          <ac:inkMkLst>
            <pc:docMk/>
            <pc:sldMk cId="1188232337" sldId="454"/>
            <ac:inkMk id="80" creationId="{093D2F9C-B957-50F3-7812-FB6039ED0C26}"/>
          </ac:inkMkLst>
        </pc:inkChg>
        <pc:inkChg chg="add del mod">
          <ac:chgData name="Tim Cook" userId="d1c7cfb340f2c7ab" providerId="LiveId" clId="{C5722A8D-E9D8-4C6C-AB6D-33D76A771F40}" dt="2023-03-20T01:39:18.212" v="1019"/>
          <ac:inkMkLst>
            <pc:docMk/>
            <pc:sldMk cId="1188232337" sldId="454"/>
            <ac:inkMk id="81" creationId="{FF98C2D3-4920-6AC1-E7F1-93C44BDA3459}"/>
          </ac:inkMkLst>
        </pc:inkChg>
        <pc:inkChg chg="add del mod">
          <ac:chgData name="Tim Cook" userId="d1c7cfb340f2c7ab" providerId="LiveId" clId="{C5722A8D-E9D8-4C6C-AB6D-33D76A771F40}" dt="2023-03-20T01:39:18.228" v="1029"/>
          <ac:inkMkLst>
            <pc:docMk/>
            <pc:sldMk cId="1188232337" sldId="454"/>
            <ac:inkMk id="82" creationId="{359A75A0-8380-330F-6761-FCE431F714AF}"/>
          </ac:inkMkLst>
        </pc:inkChg>
        <pc:inkChg chg="add del mod">
          <ac:chgData name="Tim Cook" userId="d1c7cfb340f2c7ab" providerId="LiveId" clId="{C5722A8D-E9D8-4C6C-AB6D-33D76A771F40}" dt="2023-03-20T01:39:18.212" v="1022"/>
          <ac:inkMkLst>
            <pc:docMk/>
            <pc:sldMk cId="1188232337" sldId="454"/>
            <ac:inkMk id="83" creationId="{273DE2C3-020B-6BD3-EFCE-3DA310CB1BBD}"/>
          </ac:inkMkLst>
        </pc:inkChg>
        <pc:inkChg chg="add del mod">
          <ac:chgData name="Tim Cook" userId="d1c7cfb340f2c7ab" providerId="LiveId" clId="{C5722A8D-E9D8-4C6C-AB6D-33D76A771F40}" dt="2023-03-20T01:39:18.212" v="1027"/>
          <ac:inkMkLst>
            <pc:docMk/>
            <pc:sldMk cId="1188232337" sldId="454"/>
            <ac:inkMk id="85" creationId="{1706E01B-24CB-CFF4-B8B1-69AF39AA1234}"/>
          </ac:inkMkLst>
        </pc:inkChg>
        <pc:inkChg chg="add del mod">
          <ac:chgData name="Tim Cook" userId="d1c7cfb340f2c7ab" providerId="LiveId" clId="{C5722A8D-E9D8-4C6C-AB6D-33D76A771F40}" dt="2023-03-20T01:39:18.212" v="1011"/>
          <ac:inkMkLst>
            <pc:docMk/>
            <pc:sldMk cId="1188232337" sldId="454"/>
            <ac:inkMk id="86" creationId="{FD6A1F5C-42E7-321D-6F57-4BEF6AE8CB3A}"/>
          </ac:inkMkLst>
        </pc:inkChg>
        <pc:inkChg chg="add del mod">
          <ac:chgData name="Tim Cook" userId="d1c7cfb340f2c7ab" providerId="LiveId" clId="{C5722A8D-E9D8-4C6C-AB6D-33D76A771F40}" dt="2023-03-20T01:39:18.212" v="1018"/>
          <ac:inkMkLst>
            <pc:docMk/>
            <pc:sldMk cId="1188232337" sldId="454"/>
            <ac:inkMk id="87" creationId="{F5859F8D-5DCD-B551-EE30-BD2237688FC2}"/>
          </ac:inkMkLst>
        </pc:inkChg>
        <pc:inkChg chg="add del">
          <ac:chgData name="Tim Cook" userId="d1c7cfb340f2c7ab" providerId="LiveId" clId="{C5722A8D-E9D8-4C6C-AB6D-33D76A771F40}" dt="2023-03-20T01:38:11.197" v="997"/>
          <ac:inkMkLst>
            <pc:docMk/>
            <pc:sldMk cId="1188232337" sldId="454"/>
            <ac:inkMk id="88" creationId="{658E9AC3-F049-01ED-FB19-81714FBF0335}"/>
          </ac:inkMkLst>
        </pc:inkChg>
        <pc:inkChg chg="add del">
          <ac:chgData name="Tim Cook" userId="d1c7cfb340f2c7ab" providerId="LiveId" clId="{C5722A8D-E9D8-4C6C-AB6D-33D76A771F40}" dt="2023-03-20T01:38:11.197" v="998"/>
          <ac:inkMkLst>
            <pc:docMk/>
            <pc:sldMk cId="1188232337" sldId="454"/>
            <ac:inkMk id="89" creationId="{6B3D575F-B99B-1A1A-0B63-CDBDB5A77441}"/>
          </ac:inkMkLst>
        </pc:inkChg>
        <pc:inkChg chg="add del mod">
          <ac:chgData name="Tim Cook" userId="d1c7cfb340f2c7ab" providerId="LiveId" clId="{C5722A8D-E9D8-4C6C-AB6D-33D76A771F40}" dt="2023-03-20T01:39:18.212" v="1025"/>
          <ac:inkMkLst>
            <pc:docMk/>
            <pc:sldMk cId="1188232337" sldId="454"/>
            <ac:inkMk id="91" creationId="{8E8C691F-D735-8F9F-8D5E-ABCF00FE0BEB}"/>
          </ac:inkMkLst>
        </pc:inkChg>
        <pc:inkChg chg="add del mod">
          <ac:chgData name="Tim Cook" userId="d1c7cfb340f2c7ab" providerId="LiveId" clId="{C5722A8D-E9D8-4C6C-AB6D-33D76A771F40}" dt="2023-03-20T01:39:18.906" v="1030"/>
          <ac:inkMkLst>
            <pc:docMk/>
            <pc:sldMk cId="1188232337" sldId="454"/>
            <ac:inkMk id="92" creationId="{936E87C2-9F13-D9A1-E860-8DB449203F1F}"/>
          </ac:inkMkLst>
        </pc:inkChg>
        <pc:inkChg chg="add del mod">
          <ac:chgData name="Tim Cook" userId="d1c7cfb340f2c7ab" providerId="LiveId" clId="{C5722A8D-E9D8-4C6C-AB6D-33D76A771F40}" dt="2023-03-20T01:39:18.212" v="1013"/>
          <ac:inkMkLst>
            <pc:docMk/>
            <pc:sldMk cId="1188232337" sldId="454"/>
            <ac:inkMk id="93" creationId="{04A6EFDB-0E95-443E-A2FA-A8A1AAB772FC}"/>
          </ac:inkMkLst>
        </pc:inkChg>
        <pc:inkChg chg="add del mod">
          <ac:chgData name="Tim Cook" userId="d1c7cfb340f2c7ab" providerId="LiveId" clId="{C5722A8D-E9D8-4C6C-AB6D-33D76A771F40}" dt="2023-03-20T01:39:18.212" v="1021"/>
          <ac:inkMkLst>
            <pc:docMk/>
            <pc:sldMk cId="1188232337" sldId="454"/>
            <ac:inkMk id="94" creationId="{9AB29D7B-72AF-BC88-665E-2EA8F31C83DA}"/>
          </ac:inkMkLst>
        </pc:inkChg>
        <pc:inkChg chg="add del mod">
          <ac:chgData name="Tim Cook" userId="d1c7cfb340f2c7ab" providerId="LiveId" clId="{C5722A8D-E9D8-4C6C-AB6D-33D76A771F40}" dt="2023-03-20T01:39:18.212" v="1014"/>
          <ac:inkMkLst>
            <pc:docMk/>
            <pc:sldMk cId="1188232337" sldId="454"/>
            <ac:inkMk id="95" creationId="{5C0D0E49-F651-3FDE-BFF3-50AC7086BC6D}"/>
          </ac:inkMkLst>
        </pc:inkChg>
        <pc:inkChg chg="add del mod">
          <ac:chgData name="Tim Cook" userId="d1c7cfb340f2c7ab" providerId="LiveId" clId="{C5722A8D-E9D8-4C6C-AB6D-33D76A771F40}" dt="2023-03-20T01:39:18.212" v="1017"/>
          <ac:inkMkLst>
            <pc:docMk/>
            <pc:sldMk cId="1188232337" sldId="454"/>
            <ac:inkMk id="96" creationId="{2BB060B7-1D4B-6DFE-D214-E8C07CA52D90}"/>
          </ac:inkMkLst>
        </pc:inkChg>
        <pc:inkChg chg="add del mod">
          <ac:chgData name="Tim Cook" userId="d1c7cfb340f2c7ab" providerId="LiveId" clId="{C5722A8D-E9D8-4C6C-AB6D-33D76A771F40}" dt="2023-03-20T01:39:18.212" v="1012"/>
          <ac:inkMkLst>
            <pc:docMk/>
            <pc:sldMk cId="1188232337" sldId="454"/>
            <ac:inkMk id="97" creationId="{60947687-369E-2DFF-41DE-5A4CA2640DF2}"/>
          </ac:inkMkLst>
        </pc:inkChg>
        <pc:inkChg chg="add del mod">
          <ac:chgData name="Tim Cook" userId="d1c7cfb340f2c7ab" providerId="LiveId" clId="{C5722A8D-E9D8-4C6C-AB6D-33D76A771F40}" dt="2023-03-20T01:39:18.212" v="1015"/>
          <ac:inkMkLst>
            <pc:docMk/>
            <pc:sldMk cId="1188232337" sldId="454"/>
            <ac:inkMk id="98" creationId="{AE8F3FF3-2BF4-4B79-4752-52380CE6A057}"/>
          </ac:inkMkLst>
        </pc:inkChg>
        <pc:inkChg chg="add del mod">
          <ac:chgData name="Tim Cook" userId="d1c7cfb340f2c7ab" providerId="LiveId" clId="{C5722A8D-E9D8-4C6C-AB6D-33D76A771F40}" dt="2023-03-20T01:39:18.212" v="1026"/>
          <ac:inkMkLst>
            <pc:docMk/>
            <pc:sldMk cId="1188232337" sldId="454"/>
            <ac:inkMk id="99" creationId="{5B64529C-C0E1-770C-5D26-66CAADFDCFDE}"/>
          </ac:inkMkLst>
        </pc:inkChg>
        <pc:inkChg chg="add del mod">
          <ac:chgData name="Tim Cook" userId="d1c7cfb340f2c7ab" providerId="LiveId" clId="{C5722A8D-E9D8-4C6C-AB6D-33D76A771F40}" dt="2023-03-20T01:39:18.212" v="1024"/>
          <ac:inkMkLst>
            <pc:docMk/>
            <pc:sldMk cId="1188232337" sldId="454"/>
            <ac:inkMk id="100" creationId="{11DAA49E-BAC6-F76E-18DD-7CBA9FE1DBCB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816194AF-5F94-4EF3-8191-2948A8337A68}"/>
    <pc:docChg chg="undo custSel modSld">
      <pc:chgData name="Tim Cook" userId="d1c7cfb340f2c7ab" providerId="LiveId" clId="{816194AF-5F94-4EF3-8191-2948A8337A68}" dt="2023-04-16T22:45:59.610" v="981" actId="9405"/>
      <pc:docMkLst>
        <pc:docMk/>
      </pc:docMkLst>
      <pc:sldChg chg="addSp delSp modSp mod">
        <pc:chgData name="Tim Cook" userId="d1c7cfb340f2c7ab" providerId="LiveId" clId="{816194AF-5F94-4EF3-8191-2948A8337A68}" dt="2023-04-16T21:56:25.814" v="488"/>
        <pc:sldMkLst>
          <pc:docMk/>
          <pc:sldMk cId="4228420529" sldId="477"/>
        </pc:sldMkLst>
        <pc:grpChg chg="del mod">
          <ac:chgData name="Tim Cook" userId="d1c7cfb340f2c7ab" providerId="LiveId" clId="{816194AF-5F94-4EF3-8191-2948A8337A68}" dt="2023-04-16T21:47:12.291" v="12"/>
          <ac:grpSpMkLst>
            <pc:docMk/>
            <pc:sldMk cId="4228420529" sldId="477"/>
            <ac:grpSpMk id="8" creationId="{8F93A6F2-537E-6EF7-71EE-0CAA64723088}"/>
          </ac:grpSpMkLst>
        </pc:grpChg>
        <pc:grpChg chg="del mod">
          <ac:chgData name="Tim Cook" userId="d1c7cfb340f2c7ab" providerId="LiveId" clId="{816194AF-5F94-4EF3-8191-2948A8337A68}" dt="2023-04-16T21:47:55.322" v="47"/>
          <ac:grpSpMkLst>
            <pc:docMk/>
            <pc:sldMk cId="4228420529" sldId="477"/>
            <ac:grpSpMk id="12" creationId="{F8F20BDF-A7D8-BF5C-5A5C-95A0B9A91EA0}"/>
          </ac:grpSpMkLst>
        </pc:grpChg>
        <pc:grpChg chg="del mod">
          <ac:chgData name="Tim Cook" userId="d1c7cfb340f2c7ab" providerId="LiveId" clId="{816194AF-5F94-4EF3-8191-2948A8337A68}" dt="2023-04-16T21:47:55.322" v="47"/>
          <ac:grpSpMkLst>
            <pc:docMk/>
            <pc:sldMk cId="4228420529" sldId="477"/>
            <ac:grpSpMk id="16" creationId="{78C6B2F5-2DF8-2B79-1557-182AC04BDC04}"/>
          </ac:grpSpMkLst>
        </pc:grpChg>
        <pc:grpChg chg="del mod">
          <ac:chgData name="Tim Cook" userId="d1c7cfb340f2c7ab" providerId="LiveId" clId="{816194AF-5F94-4EF3-8191-2948A8337A68}" dt="2023-04-16T21:47:37.205" v="28"/>
          <ac:grpSpMkLst>
            <pc:docMk/>
            <pc:sldMk cId="4228420529" sldId="477"/>
            <ac:grpSpMk id="22" creationId="{589402D1-DFBE-F7DE-2B2C-291DED3368AD}"/>
          </ac:grpSpMkLst>
        </pc:grpChg>
        <pc:grpChg chg="del mod">
          <ac:chgData name="Tim Cook" userId="d1c7cfb340f2c7ab" providerId="LiveId" clId="{816194AF-5F94-4EF3-8191-2948A8337A68}" dt="2023-04-16T21:47:55.322" v="47"/>
          <ac:grpSpMkLst>
            <pc:docMk/>
            <pc:sldMk cId="4228420529" sldId="477"/>
            <ac:grpSpMk id="28" creationId="{2934DDFA-88BA-FAA7-1AA4-291287C51BA1}"/>
          </ac:grpSpMkLst>
        </pc:grpChg>
        <pc:grpChg chg="del mod">
          <ac:chgData name="Tim Cook" userId="d1c7cfb340f2c7ab" providerId="LiveId" clId="{816194AF-5F94-4EF3-8191-2948A8337A68}" dt="2023-04-16T21:47:59.502" v="50"/>
          <ac:grpSpMkLst>
            <pc:docMk/>
            <pc:sldMk cId="4228420529" sldId="477"/>
            <ac:grpSpMk id="34" creationId="{2D544696-FFF4-96BA-E509-B785105B321E}"/>
          </ac:grpSpMkLst>
        </pc:grpChg>
        <pc:grpChg chg="del mod">
          <ac:chgData name="Tim Cook" userId="d1c7cfb340f2c7ab" providerId="LiveId" clId="{816194AF-5F94-4EF3-8191-2948A8337A68}" dt="2023-04-16T21:48:10.595" v="58"/>
          <ac:grpSpMkLst>
            <pc:docMk/>
            <pc:sldMk cId="4228420529" sldId="477"/>
            <ac:grpSpMk id="37" creationId="{CB513CEA-B433-67A8-4CE6-F723763C28E1}"/>
          </ac:grpSpMkLst>
        </pc:grpChg>
        <pc:grpChg chg="del mod">
          <ac:chgData name="Tim Cook" userId="d1c7cfb340f2c7ab" providerId="LiveId" clId="{816194AF-5F94-4EF3-8191-2948A8337A68}" dt="2023-04-16T21:48:10.595" v="58"/>
          <ac:grpSpMkLst>
            <pc:docMk/>
            <pc:sldMk cId="4228420529" sldId="477"/>
            <ac:grpSpMk id="43" creationId="{9C659160-76E0-F8B5-40F9-AD85FFE8BA11}"/>
          </ac:grpSpMkLst>
        </pc:grpChg>
        <pc:grpChg chg="del mod">
          <ac:chgData name="Tim Cook" userId="d1c7cfb340f2c7ab" providerId="LiveId" clId="{816194AF-5F94-4EF3-8191-2948A8337A68}" dt="2023-04-16T21:48:12.329" v="62"/>
          <ac:grpSpMkLst>
            <pc:docMk/>
            <pc:sldMk cId="4228420529" sldId="477"/>
            <ac:grpSpMk id="45" creationId="{8F6D2EF2-4BCB-CF94-2FAC-BC755BD2F6C1}"/>
          </ac:grpSpMkLst>
        </pc:grpChg>
        <pc:grpChg chg="del mod">
          <ac:chgData name="Tim Cook" userId="d1c7cfb340f2c7ab" providerId="LiveId" clId="{816194AF-5F94-4EF3-8191-2948A8337A68}" dt="2023-04-16T21:48:53.909" v="84"/>
          <ac:grpSpMkLst>
            <pc:docMk/>
            <pc:sldMk cId="4228420529" sldId="477"/>
            <ac:grpSpMk id="49" creationId="{8EB19C9F-8014-BE32-BDD6-3CFE03643C90}"/>
          </ac:grpSpMkLst>
        </pc:grpChg>
        <pc:grpChg chg="del mod">
          <ac:chgData name="Tim Cook" userId="d1c7cfb340f2c7ab" providerId="LiveId" clId="{816194AF-5F94-4EF3-8191-2948A8337A68}" dt="2023-04-16T21:49:09.281" v="92"/>
          <ac:grpSpMkLst>
            <pc:docMk/>
            <pc:sldMk cId="4228420529" sldId="477"/>
            <ac:grpSpMk id="53" creationId="{6ACFD6B4-A0E2-8317-85CD-952FDBA321D8}"/>
          </ac:grpSpMkLst>
        </pc:grpChg>
        <pc:grpChg chg="del mod">
          <ac:chgData name="Tim Cook" userId="d1c7cfb340f2c7ab" providerId="LiveId" clId="{816194AF-5F94-4EF3-8191-2948A8337A68}" dt="2023-04-16T21:49:11.038" v="94"/>
          <ac:grpSpMkLst>
            <pc:docMk/>
            <pc:sldMk cId="4228420529" sldId="477"/>
            <ac:grpSpMk id="55" creationId="{8EC32882-914B-B927-ED27-291E58194B9F}"/>
          </ac:grpSpMkLst>
        </pc:grpChg>
        <pc:grpChg chg="del mod">
          <ac:chgData name="Tim Cook" userId="d1c7cfb340f2c7ab" providerId="LiveId" clId="{816194AF-5F94-4EF3-8191-2948A8337A68}" dt="2023-04-16T21:49:12.850" v="96"/>
          <ac:grpSpMkLst>
            <pc:docMk/>
            <pc:sldMk cId="4228420529" sldId="477"/>
            <ac:grpSpMk id="57" creationId="{D049CE49-223F-37E4-D100-1341F7885173}"/>
          </ac:grpSpMkLst>
        </pc:grpChg>
        <pc:grpChg chg="del mod">
          <ac:chgData name="Tim Cook" userId="d1c7cfb340f2c7ab" providerId="LiveId" clId="{816194AF-5F94-4EF3-8191-2948A8337A68}" dt="2023-04-16T21:49:29.841" v="113"/>
          <ac:grpSpMkLst>
            <pc:docMk/>
            <pc:sldMk cId="4228420529" sldId="477"/>
            <ac:grpSpMk id="59" creationId="{85D7841A-6805-FD1B-1B5A-1E682A4AC1C5}"/>
          </ac:grpSpMkLst>
        </pc:grpChg>
        <pc:grpChg chg="del mod">
          <ac:chgData name="Tim Cook" userId="d1c7cfb340f2c7ab" providerId="LiveId" clId="{816194AF-5F94-4EF3-8191-2948A8337A68}" dt="2023-04-16T21:49:24.017" v="106"/>
          <ac:grpSpMkLst>
            <pc:docMk/>
            <pc:sldMk cId="4228420529" sldId="477"/>
            <ac:grpSpMk id="64" creationId="{C18A06C3-F4D6-A616-21C4-7B03A27F0E84}"/>
          </ac:grpSpMkLst>
        </pc:grpChg>
        <pc:grpChg chg="del mod">
          <ac:chgData name="Tim Cook" userId="d1c7cfb340f2c7ab" providerId="LiveId" clId="{816194AF-5F94-4EF3-8191-2948A8337A68}" dt="2023-04-16T21:49:29.841" v="113"/>
          <ac:grpSpMkLst>
            <pc:docMk/>
            <pc:sldMk cId="4228420529" sldId="477"/>
            <ac:grpSpMk id="66" creationId="{3BBED2AC-1B5C-2717-E385-909EF5921AD6}"/>
          </ac:grpSpMkLst>
        </pc:grpChg>
        <pc:grpChg chg="del mod">
          <ac:chgData name="Tim Cook" userId="d1c7cfb340f2c7ab" providerId="LiveId" clId="{816194AF-5F94-4EF3-8191-2948A8337A68}" dt="2023-04-16T21:49:42.645" v="144"/>
          <ac:grpSpMkLst>
            <pc:docMk/>
            <pc:sldMk cId="4228420529" sldId="477"/>
            <ac:grpSpMk id="73" creationId="{61BB68AC-2D1B-7838-47A8-4C3CDA1725B2}"/>
          </ac:grpSpMkLst>
        </pc:grpChg>
        <pc:grpChg chg="del mod">
          <ac:chgData name="Tim Cook" userId="d1c7cfb340f2c7ab" providerId="LiveId" clId="{816194AF-5F94-4EF3-8191-2948A8337A68}" dt="2023-04-16T21:49:42.645" v="142"/>
          <ac:grpSpMkLst>
            <pc:docMk/>
            <pc:sldMk cId="4228420529" sldId="477"/>
            <ac:grpSpMk id="79" creationId="{067601AD-6111-E7C8-D588-AE15EA7B2DAE}"/>
          </ac:grpSpMkLst>
        </pc:grpChg>
        <pc:grpChg chg="del mod">
          <ac:chgData name="Tim Cook" userId="d1c7cfb340f2c7ab" providerId="LiveId" clId="{816194AF-5F94-4EF3-8191-2948A8337A68}" dt="2023-04-16T21:49:38.857" v="129"/>
          <ac:grpSpMkLst>
            <pc:docMk/>
            <pc:sldMk cId="4228420529" sldId="477"/>
            <ac:grpSpMk id="84" creationId="{64CC3F20-76A0-B5C4-E403-C4FC2F862EDA}"/>
          </ac:grpSpMkLst>
        </pc:grpChg>
        <pc:grpChg chg="del mod">
          <ac:chgData name="Tim Cook" userId="d1c7cfb340f2c7ab" providerId="LiveId" clId="{816194AF-5F94-4EF3-8191-2948A8337A68}" dt="2023-04-16T21:49:49.206" v="151"/>
          <ac:grpSpMkLst>
            <pc:docMk/>
            <pc:sldMk cId="4228420529" sldId="477"/>
            <ac:grpSpMk id="87" creationId="{42A7116A-D94C-8374-AF64-CDBFA3B248AB}"/>
          </ac:grpSpMkLst>
        </pc:grpChg>
        <pc:grpChg chg="del mod">
          <ac:chgData name="Tim Cook" userId="d1c7cfb340f2c7ab" providerId="LiveId" clId="{816194AF-5F94-4EF3-8191-2948A8337A68}" dt="2023-04-16T21:49:50.615" v="153"/>
          <ac:grpSpMkLst>
            <pc:docMk/>
            <pc:sldMk cId="4228420529" sldId="477"/>
            <ac:grpSpMk id="89" creationId="{1A594D27-C90D-9520-3490-9D52AE2211E8}"/>
          </ac:grpSpMkLst>
        </pc:grpChg>
        <pc:grpChg chg="del mod">
          <ac:chgData name="Tim Cook" userId="d1c7cfb340f2c7ab" providerId="LiveId" clId="{816194AF-5F94-4EF3-8191-2948A8337A68}" dt="2023-04-16T21:49:52.188" v="155"/>
          <ac:grpSpMkLst>
            <pc:docMk/>
            <pc:sldMk cId="4228420529" sldId="477"/>
            <ac:grpSpMk id="91" creationId="{6C0273E5-18B9-20C1-74D9-A22FF8BE0437}"/>
          </ac:grpSpMkLst>
        </pc:grpChg>
        <pc:grpChg chg="del mod">
          <ac:chgData name="Tim Cook" userId="d1c7cfb340f2c7ab" providerId="LiveId" clId="{816194AF-5F94-4EF3-8191-2948A8337A68}" dt="2023-04-16T21:50:00.049" v="161"/>
          <ac:grpSpMkLst>
            <pc:docMk/>
            <pc:sldMk cId="4228420529" sldId="477"/>
            <ac:grpSpMk id="93" creationId="{6527C552-187C-4BC6-8596-65049F006774}"/>
          </ac:grpSpMkLst>
        </pc:grpChg>
        <pc:grpChg chg="del mod">
          <ac:chgData name="Tim Cook" userId="d1c7cfb340f2c7ab" providerId="LiveId" clId="{816194AF-5F94-4EF3-8191-2948A8337A68}" dt="2023-04-16T21:50:04.369" v="163"/>
          <ac:grpSpMkLst>
            <pc:docMk/>
            <pc:sldMk cId="4228420529" sldId="477"/>
            <ac:grpSpMk id="98" creationId="{CC420060-02E9-E90F-7352-0E26A4997102}"/>
          </ac:grpSpMkLst>
        </pc:grpChg>
        <pc:grpChg chg="del mod">
          <ac:chgData name="Tim Cook" userId="d1c7cfb340f2c7ab" providerId="LiveId" clId="{816194AF-5F94-4EF3-8191-2948A8337A68}" dt="2023-04-16T21:50:11.372" v="171"/>
          <ac:grpSpMkLst>
            <pc:docMk/>
            <pc:sldMk cId="4228420529" sldId="477"/>
            <ac:grpSpMk id="100" creationId="{1617B71C-CC2B-6F62-500C-220912FB2161}"/>
          </ac:grpSpMkLst>
        </pc:grpChg>
        <pc:grpChg chg="del mod">
          <ac:chgData name="Tim Cook" userId="d1c7cfb340f2c7ab" providerId="LiveId" clId="{816194AF-5F94-4EF3-8191-2948A8337A68}" dt="2023-04-16T21:50:16.834" v="181"/>
          <ac:grpSpMkLst>
            <pc:docMk/>
            <pc:sldMk cId="4228420529" sldId="477"/>
            <ac:grpSpMk id="107" creationId="{76FCAA3F-E176-B3D0-BF02-443FCC714167}"/>
          </ac:grpSpMkLst>
        </pc:grpChg>
        <pc:grpChg chg="del mod">
          <ac:chgData name="Tim Cook" userId="d1c7cfb340f2c7ab" providerId="LiveId" clId="{816194AF-5F94-4EF3-8191-2948A8337A68}" dt="2023-04-16T21:50:20.560" v="183"/>
          <ac:grpSpMkLst>
            <pc:docMk/>
            <pc:sldMk cId="4228420529" sldId="477"/>
            <ac:grpSpMk id="117" creationId="{D72AEE98-CAF4-C529-2AAB-0F85847C9AE0}"/>
          </ac:grpSpMkLst>
        </pc:grpChg>
        <pc:grpChg chg="del mod">
          <ac:chgData name="Tim Cook" userId="d1c7cfb340f2c7ab" providerId="LiveId" clId="{816194AF-5F94-4EF3-8191-2948A8337A68}" dt="2023-04-16T21:50:25.375" v="189"/>
          <ac:grpSpMkLst>
            <pc:docMk/>
            <pc:sldMk cId="4228420529" sldId="477"/>
            <ac:grpSpMk id="119" creationId="{14759197-9491-AB15-6CCB-86C69B42D91A}"/>
          </ac:grpSpMkLst>
        </pc:grpChg>
        <pc:grpChg chg="del mod">
          <ac:chgData name="Tim Cook" userId="d1c7cfb340f2c7ab" providerId="LiveId" clId="{816194AF-5F94-4EF3-8191-2948A8337A68}" dt="2023-04-16T21:51:11.784" v="209"/>
          <ac:grpSpMkLst>
            <pc:docMk/>
            <pc:sldMk cId="4228420529" sldId="477"/>
            <ac:grpSpMk id="124" creationId="{D15B943D-D073-66C4-7098-26CF11A0AFF1}"/>
          </ac:grpSpMkLst>
        </pc:grpChg>
        <pc:grpChg chg="del mod">
          <ac:chgData name="Tim Cook" userId="d1c7cfb340f2c7ab" providerId="LiveId" clId="{816194AF-5F94-4EF3-8191-2948A8337A68}" dt="2023-04-16T21:51:55.916" v="245"/>
          <ac:grpSpMkLst>
            <pc:docMk/>
            <pc:sldMk cId="4228420529" sldId="477"/>
            <ac:grpSpMk id="133" creationId="{545CF1AB-08AE-8C8E-F6AB-2521408185D2}"/>
          </ac:grpSpMkLst>
        </pc:grpChg>
        <pc:grpChg chg="del mod">
          <ac:chgData name="Tim Cook" userId="d1c7cfb340f2c7ab" providerId="LiveId" clId="{816194AF-5F94-4EF3-8191-2948A8337A68}" dt="2023-04-16T21:51:20.542" v="220"/>
          <ac:grpSpMkLst>
            <pc:docMk/>
            <pc:sldMk cId="4228420529" sldId="477"/>
            <ac:grpSpMk id="137" creationId="{86337B69-E6A8-5EDE-7509-62D6F006BDA8}"/>
          </ac:grpSpMkLst>
        </pc:grpChg>
        <pc:grpChg chg="del mod">
          <ac:chgData name="Tim Cook" userId="d1c7cfb340f2c7ab" providerId="LiveId" clId="{816194AF-5F94-4EF3-8191-2948A8337A68}" dt="2023-04-16T21:51:42.590" v="232"/>
          <ac:grpSpMkLst>
            <pc:docMk/>
            <pc:sldMk cId="4228420529" sldId="477"/>
            <ac:grpSpMk id="143" creationId="{7226C2C4-83DB-6F24-2080-F14AE67EAABA}"/>
          </ac:grpSpMkLst>
        </pc:grpChg>
        <pc:grpChg chg="del mod">
          <ac:chgData name="Tim Cook" userId="d1c7cfb340f2c7ab" providerId="LiveId" clId="{816194AF-5F94-4EF3-8191-2948A8337A68}" dt="2023-04-16T21:51:49.822" v="242"/>
          <ac:grpSpMkLst>
            <pc:docMk/>
            <pc:sldMk cId="4228420529" sldId="477"/>
            <ac:grpSpMk id="149" creationId="{598FD143-32B0-F5E3-CFA3-4C1DEE1E0E7B}"/>
          </ac:grpSpMkLst>
        </pc:grpChg>
        <pc:grpChg chg="del mod">
          <ac:chgData name="Tim Cook" userId="d1c7cfb340f2c7ab" providerId="LiveId" clId="{816194AF-5F94-4EF3-8191-2948A8337A68}" dt="2023-04-16T21:55:54.457" v="461"/>
          <ac:grpSpMkLst>
            <pc:docMk/>
            <pc:sldMk cId="4228420529" sldId="477"/>
            <ac:grpSpMk id="154" creationId="{65F909B7-9ACA-AEB0-7C3B-B43CFCE83071}"/>
          </ac:grpSpMkLst>
        </pc:grpChg>
        <pc:grpChg chg="del mod">
          <ac:chgData name="Tim Cook" userId="d1c7cfb340f2c7ab" providerId="LiveId" clId="{816194AF-5F94-4EF3-8191-2948A8337A68}" dt="2023-04-16T21:56:05.022" v="474"/>
          <ac:grpSpMkLst>
            <pc:docMk/>
            <pc:sldMk cId="4228420529" sldId="477"/>
            <ac:grpSpMk id="159" creationId="{DDF018FA-ABBA-356C-CA4E-03C9D610C3CB}"/>
          </ac:grpSpMkLst>
        </pc:grpChg>
        <pc:grpChg chg="mod">
          <ac:chgData name="Tim Cook" userId="d1c7cfb340f2c7ab" providerId="LiveId" clId="{816194AF-5F94-4EF3-8191-2948A8337A68}" dt="2023-04-16T21:52:48.296" v="263"/>
          <ac:grpSpMkLst>
            <pc:docMk/>
            <pc:sldMk cId="4228420529" sldId="477"/>
            <ac:grpSpMk id="165" creationId="{159589C3-7540-B88B-5147-D3D8EA371CEE}"/>
          </ac:grpSpMkLst>
        </pc:grpChg>
        <pc:grpChg chg="del mod">
          <ac:chgData name="Tim Cook" userId="d1c7cfb340f2c7ab" providerId="LiveId" clId="{816194AF-5F94-4EF3-8191-2948A8337A68}" dt="2023-04-16T21:52:56.967" v="271"/>
          <ac:grpSpMkLst>
            <pc:docMk/>
            <pc:sldMk cId="4228420529" sldId="477"/>
            <ac:grpSpMk id="170" creationId="{2A902BAD-2919-F407-CD3F-5045ECB80EA5}"/>
          </ac:grpSpMkLst>
        </pc:grpChg>
        <pc:grpChg chg="del mod">
          <ac:chgData name="Tim Cook" userId="d1c7cfb340f2c7ab" providerId="LiveId" clId="{816194AF-5F94-4EF3-8191-2948A8337A68}" dt="2023-04-16T21:55:57.509" v="466"/>
          <ac:grpSpMkLst>
            <pc:docMk/>
            <pc:sldMk cId="4228420529" sldId="477"/>
            <ac:grpSpMk id="174" creationId="{DF12F3A0-8005-83C7-1FB2-6597C4B9A20B}"/>
          </ac:grpSpMkLst>
        </pc:grpChg>
        <pc:grpChg chg="del mod">
          <ac:chgData name="Tim Cook" userId="d1c7cfb340f2c7ab" providerId="LiveId" clId="{816194AF-5F94-4EF3-8191-2948A8337A68}" dt="2023-04-16T21:56:02.407" v="472"/>
          <ac:grpSpMkLst>
            <pc:docMk/>
            <pc:sldMk cId="4228420529" sldId="477"/>
            <ac:grpSpMk id="179" creationId="{D0D5D9D7-DCE2-D327-476F-ACD41C60C04F}"/>
          </ac:grpSpMkLst>
        </pc:grpChg>
        <pc:grpChg chg="del mod">
          <ac:chgData name="Tim Cook" userId="d1c7cfb340f2c7ab" providerId="LiveId" clId="{816194AF-5F94-4EF3-8191-2948A8337A68}" dt="2023-04-16T21:56:18.123" v="480"/>
          <ac:grpSpMkLst>
            <pc:docMk/>
            <pc:sldMk cId="4228420529" sldId="477"/>
            <ac:grpSpMk id="183" creationId="{E39A678D-8602-90B0-D2E5-F90F61CDCCF6}"/>
          </ac:grpSpMkLst>
        </pc:grpChg>
        <pc:grpChg chg="mod">
          <ac:chgData name="Tim Cook" userId="d1c7cfb340f2c7ab" providerId="LiveId" clId="{816194AF-5F94-4EF3-8191-2948A8337A68}" dt="2023-04-16T21:56:05.397" v="475"/>
          <ac:grpSpMkLst>
            <pc:docMk/>
            <pc:sldMk cId="4228420529" sldId="477"/>
            <ac:grpSpMk id="185" creationId="{F5131415-FD3E-3F29-087C-8F353D7DF87D}"/>
          </ac:grpSpMkLst>
        </pc:grpChg>
        <pc:grpChg chg="del mod">
          <ac:chgData name="Tim Cook" userId="d1c7cfb340f2c7ab" providerId="LiveId" clId="{816194AF-5F94-4EF3-8191-2948A8337A68}" dt="2023-04-16T21:56:22.995" v="483"/>
          <ac:grpSpMkLst>
            <pc:docMk/>
            <pc:sldMk cId="4228420529" sldId="477"/>
            <ac:grpSpMk id="189" creationId="{0FBE319C-87FB-4ABC-7748-CA2E07D63C8A}"/>
          </ac:grpSpMkLst>
        </pc:grpChg>
        <pc:grpChg chg="del mod">
          <ac:chgData name="Tim Cook" userId="d1c7cfb340f2c7ab" providerId="LiveId" clId="{816194AF-5F94-4EF3-8191-2948A8337A68}" dt="2023-04-16T21:56:25.814" v="488"/>
          <ac:grpSpMkLst>
            <pc:docMk/>
            <pc:sldMk cId="4228420529" sldId="477"/>
            <ac:grpSpMk id="191" creationId="{E3666B65-1DE2-38CB-2435-4C9010732C56}"/>
          </ac:grpSpMkLst>
        </pc:grpChg>
        <pc:grpChg chg="mod">
          <ac:chgData name="Tim Cook" userId="d1c7cfb340f2c7ab" providerId="LiveId" clId="{816194AF-5F94-4EF3-8191-2948A8337A68}" dt="2023-04-16T21:56:25.814" v="488"/>
          <ac:grpSpMkLst>
            <pc:docMk/>
            <pc:sldMk cId="4228420529" sldId="477"/>
            <ac:grpSpMk id="196" creationId="{6CF76099-2B35-D2AD-191E-31045DA5F52A}"/>
          </ac:grpSpMkLst>
        </pc:grpChg>
        <pc:inkChg chg="add del">
          <ac:chgData name="Tim Cook" userId="d1c7cfb340f2c7ab" providerId="LiveId" clId="{816194AF-5F94-4EF3-8191-2948A8337A68}" dt="2023-04-16T21:46:53.495" v="1"/>
          <ac:inkMkLst>
            <pc:docMk/>
            <pc:sldMk cId="4228420529" sldId="477"/>
            <ac:inkMk id="3" creationId="{C7F7FBA3-3E5E-5D87-8370-CF3705D77D9B}"/>
          </ac:inkMkLst>
        </pc:inkChg>
        <pc:inkChg chg="add del">
          <ac:chgData name="Tim Cook" userId="d1c7cfb340f2c7ab" providerId="LiveId" clId="{816194AF-5F94-4EF3-8191-2948A8337A68}" dt="2023-04-16T21:46:58.171" v="3"/>
          <ac:inkMkLst>
            <pc:docMk/>
            <pc:sldMk cId="4228420529" sldId="477"/>
            <ac:inkMk id="4" creationId="{C9F0AA68-D25E-EA64-30B7-DAAE91166506}"/>
          </ac:inkMkLst>
        </pc:inkChg>
        <pc:inkChg chg="add del mod">
          <ac:chgData name="Tim Cook" userId="d1c7cfb340f2c7ab" providerId="LiveId" clId="{816194AF-5F94-4EF3-8191-2948A8337A68}" dt="2023-04-16T21:48:53.909" v="84"/>
          <ac:inkMkLst>
            <pc:docMk/>
            <pc:sldMk cId="4228420529" sldId="477"/>
            <ac:inkMk id="5" creationId="{3D2BDE5D-DC2E-572E-0A37-C43C236F07B1}"/>
          </ac:inkMkLst>
        </pc:inkChg>
        <pc:inkChg chg="add del mod">
          <ac:chgData name="Tim Cook" userId="d1c7cfb340f2c7ab" providerId="LiveId" clId="{816194AF-5F94-4EF3-8191-2948A8337A68}" dt="2023-04-16T21:48:53.909" v="83"/>
          <ac:inkMkLst>
            <pc:docMk/>
            <pc:sldMk cId="4228420529" sldId="477"/>
            <ac:inkMk id="6" creationId="{5C57757B-3FD0-B555-D10E-3BA0B3AF2228}"/>
          </ac:inkMkLst>
        </pc:inkChg>
        <pc:inkChg chg="add del mod">
          <ac:chgData name="Tim Cook" userId="d1c7cfb340f2c7ab" providerId="LiveId" clId="{816194AF-5F94-4EF3-8191-2948A8337A68}" dt="2023-04-16T21:48:53.894" v="73"/>
          <ac:inkMkLst>
            <pc:docMk/>
            <pc:sldMk cId="4228420529" sldId="477"/>
            <ac:inkMk id="7" creationId="{EC0F3714-6B3C-A23B-8374-0786BEBD2659}"/>
          </ac:inkMkLst>
        </pc:inkChg>
        <pc:inkChg chg="add del">
          <ac:chgData name="Tim Cook" userId="d1c7cfb340f2c7ab" providerId="LiveId" clId="{816194AF-5F94-4EF3-8191-2948A8337A68}" dt="2023-04-16T21:47:07.968" v="9"/>
          <ac:inkMkLst>
            <pc:docMk/>
            <pc:sldMk cId="4228420529" sldId="477"/>
            <ac:inkMk id="9" creationId="{0F3270A5-0A9E-6A8A-D7BE-45DF81705BB8}"/>
          </ac:inkMkLst>
        </pc:inkChg>
        <pc:inkChg chg="add del mod">
          <ac:chgData name="Tim Cook" userId="d1c7cfb340f2c7ab" providerId="LiveId" clId="{816194AF-5F94-4EF3-8191-2948A8337A68}" dt="2023-04-16T21:48:47.213" v="64"/>
          <ac:inkMkLst>
            <pc:docMk/>
            <pc:sldMk cId="4228420529" sldId="477"/>
            <ac:inkMk id="10" creationId="{F66EC151-BDC7-C205-A2E1-7655C33AEE3E}"/>
          </ac:inkMkLst>
        </pc:inkChg>
        <pc:inkChg chg="add del mod">
          <ac:chgData name="Tim Cook" userId="d1c7cfb340f2c7ab" providerId="LiveId" clId="{816194AF-5F94-4EF3-8191-2948A8337A68}" dt="2023-04-16T21:47:50.874" v="45"/>
          <ac:inkMkLst>
            <pc:docMk/>
            <pc:sldMk cId="4228420529" sldId="477"/>
            <ac:inkMk id="11" creationId="{D8409B4A-6EE4-7525-32E8-2EFD76BB47BD}"/>
          </ac:inkMkLst>
        </pc:inkChg>
        <pc:inkChg chg="add del">
          <ac:chgData name="Tim Cook" userId="d1c7cfb340f2c7ab" providerId="LiveId" clId="{816194AF-5F94-4EF3-8191-2948A8337A68}" dt="2023-04-16T21:47:15.036" v="14"/>
          <ac:inkMkLst>
            <pc:docMk/>
            <pc:sldMk cId="4228420529" sldId="477"/>
            <ac:inkMk id="13" creationId="{86DCDB48-E466-60A3-BDBB-D1F2CB4C3425}"/>
          </ac:inkMkLst>
        </pc:inkChg>
        <pc:inkChg chg="add del mod">
          <ac:chgData name="Tim Cook" userId="d1c7cfb340f2c7ab" providerId="LiveId" clId="{816194AF-5F94-4EF3-8191-2948A8337A68}" dt="2023-04-16T21:48:53.909" v="80"/>
          <ac:inkMkLst>
            <pc:docMk/>
            <pc:sldMk cId="4228420529" sldId="477"/>
            <ac:inkMk id="14" creationId="{063F89A5-4E0C-7C4F-D9E8-96B30F7DF340}"/>
          </ac:inkMkLst>
        </pc:inkChg>
        <pc:inkChg chg="add del mod">
          <ac:chgData name="Tim Cook" userId="d1c7cfb340f2c7ab" providerId="LiveId" clId="{816194AF-5F94-4EF3-8191-2948A8337A68}" dt="2023-04-16T21:48:53.909" v="85"/>
          <ac:inkMkLst>
            <pc:docMk/>
            <pc:sldMk cId="4228420529" sldId="477"/>
            <ac:inkMk id="15" creationId="{2EFEC5B5-56DB-12D1-AD2E-FA9AC5BC809A}"/>
          </ac:inkMkLst>
        </pc:inkChg>
        <pc:inkChg chg="add del mod">
          <ac:chgData name="Tim Cook" userId="d1c7cfb340f2c7ab" providerId="LiveId" clId="{816194AF-5F94-4EF3-8191-2948A8337A68}" dt="2023-04-16T21:47:37.428" v="29"/>
          <ac:inkMkLst>
            <pc:docMk/>
            <pc:sldMk cId="4228420529" sldId="477"/>
            <ac:inkMk id="17" creationId="{2495FB57-E876-4C16-F648-10F19DD9051E}"/>
          </ac:inkMkLst>
        </pc:inkChg>
        <pc:inkChg chg="add del mod">
          <ac:chgData name="Tim Cook" userId="d1c7cfb340f2c7ab" providerId="LiveId" clId="{816194AF-5F94-4EF3-8191-2948A8337A68}" dt="2023-04-16T21:47:37.205" v="28"/>
          <ac:inkMkLst>
            <pc:docMk/>
            <pc:sldMk cId="4228420529" sldId="477"/>
            <ac:inkMk id="18" creationId="{65128C1B-48E6-1B8B-EC02-71101CFD5F6C}"/>
          </ac:inkMkLst>
        </pc:inkChg>
        <pc:inkChg chg="add del mod">
          <ac:chgData name="Tim Cook" userId="d1c7cfb340f2c7ab" providerId="LiveId" clId="{816194AF-5F94-4EF3-8191-2948A8337A68}" dt="2023-04-16T21:47:37.205" v="27"/>
          <ac:inkMkLst>
            <pc:docMk/>
            <pc:sldMk cId="4228420529" sldId="477"/>
            <ac:inkMk id="19" creationId="{6D81AD85-2662-C334-B5E2-203DFD047958}"/>
          </ac:inkMkLst>
        </pc:inkChg>
        <pc:inkChg chg="add del mod">
          <ac:chgData name="Tim Cook" userId="d1c7cfb340f2c7ab" providerId="LiveId" clId="{816194AF-5F94-4EF3-8191-2948A8337A68}" dt="2023-04-16T21:47:37.205" v="26"/>
          <ac:inkMkLst>
            <pc:docMk/>
            <pc:sldMk cId="4228420529" sldId="477"/>
            <ac:inkMk id="20" creationId="{AE3DE600-C514-B49B-B53D-601E065CEDDE}"/>
          </ac:inkMkLst>
        </pc:inkChg>
        <pc:inkChg chg="add del mod">
          <ac:chgData name="Tim Cook" userId="d1c7cfb340f2c7ab" providerId="LiveId" clId="{816194AF-5F94-4EF3-8191-2948A8337A68}" dt="2023-04-16T21:47:37.205" v="25"/>
          <ac:inkMkLst>
            <pc:docMk/>
            <pc:sldMk cId="4228420529" sldId="477"/>
            <ac:inkMk id="21" creationId="{EBB3D362-5B8F-6C88-8033-10E20D944842}"/>
          </ac:inkMkLst>
        </pc:inkChg>
        <pc:inkChg chg="add del mod">
          <ac:chgData name="Tim Cook" userId="d1c7cfb340f2c7ab" providerId="LiveId" clId="{816194AF-5F94-4EF3-8191-2948A8337A68}" dt="2023-04-16T21:48:53.894" v="69"/>
          <ac:inkMkLst>
            <pc:docMk/>
            <pc:sldMk cId="4228420529" sldId="477"/>
            <ac:inkMk id="23" creationId="{E0DFD274-CD9B-B350-79F9-42F505A6E907}"/>
          </ac:inkMkLst>
        </pc:inkChg>
        <pc:inkChg chg="add del mod">
          <ac:chgData name="Tim Cook" userId="d1c7cfb340f2c7ab" providerId="LiveId" clId="{816194AF-5F94-4EF3-8191-2948A8337A68}" dt="2023-04-16T21:48:53.894" v="74"/>
          <ac:inkMkLst>
            <pc:docMk/>
            <pc:sldMk cId="4228420529" sldId="477"/>
            <ac:inkMk id="24" creationId="{893FEE1D-D5E3-5988-0FDB-F32677EB1500}"/>
          </ac:inkMkLst>
        </pc:inkChg>
        <pc:inkChg chg="add del mod">
          <ac:chgData name="Tim Cook" userId="d1c7cfb340f2c7ab" providerId="LiveId" clId="{816194AF-5F94-4EF3-8191-2948A8337A68}" dt="2023-04-16T21:48:53.894" v="65"/>
          <ac:inkMkLst>
            <pc:docMk/>
            <pc:sldMk cId="4228420529" sldId="477"/>
            <ac:inkMk id="25" creationId="{4C15FC96-FFFA-90F3-F2FF-5C1C525C5549}"/>
          </ac:inkMkLst>
        </pc:inkChg>
        <pc:inkChg chg="add del mod">
          <ac:chgData name="Tim Cook" userId="d1c7cfb340f2c7ab" providerId="LiveId" clId="{816194AF-5F94-4EF3-8191-2948A8337A68}" dt="2023-04-16T21:48:53.909" v="82"/>
          <ac:inkMkLst>
            <pc:docMk/>
            <pc:sldMk cId="4228420529" sldId="477"/>
            <ac:inkMk id="26" creationId="{82381235-56FD-5FD4-1597-4E023BB45752}"/>
          </ac:inkMkLst>
        </pc:inkChg>
        <pc:inkChg chg="add del mod">
          <ac:chgData name="Tim Cook" userId="d1c7cfb340f2c7ab" providerId="LiveId" clId="{816194AF-5F94-4EF3-8191-2948A8337A68}" dt="2023-04-16T21:48:53.894" v="68"/>
          <ac:inkMkLst>
            <pc:docMk/>
            <pc:sldMk cId="4228420529" sldId="477"/>
            <ac:inkMk id="27" creationId="{0B2B68E4-826A-6B15-E13C-FF7E796095AF}"/>
          </ac:inkMkLst>
        </pc:inkChg>
        <pc:inkChg chg="add del">
          <ac:chgData name="Tim Cook" userId="d1c7cfb340f2c7ab" providerId="LiveId" clId="{816194AF-5F94-4EF3-8191-2948A8337A68}" dt="2023-04-16T21:47:47.359" v="41"/>
          <ac:inkMkLst>
            <pc:docMk/>
            <pc:sldMk cId="4228420529" sldId="477"/>
            <ac:inkMk id="29" creationId="{16E9ECA7-5C87-C8E2-C787-2464EC9A6B2B}"/>
          </ac:inkMkLst>
        </pc:inkChg>
        <pc:inkChg chg="add del">
          <ac:chgData name="Tim Cook" userId="d1c7cfb340f2c7ab" providerId="LiveId" clId="{816194AF-5F94-4EF3-8191-2948A8337A68}" dt="2023-04-16T21:47:47.359" v="42"/>
          <ac:inkMkLst>
            <pc:docMk/>
            <pc:sldMk cId="4228420529" sldId="477"/>
            <ac:inkMk id="30" creationId="{B7581D15-DF33-21D9-F88A-0AC2E9E0B77B}"/>
          </ac:inkMkLst>
        </pc:inkChg>
        <pc:inkChg chg="add del">
          <ac:chgData name="Tim Cook" userId="d1c7cfb340f2c7ab" providerId="LiveId" clId="{816194AF-5F94-4EF3-8191-2948A8337A68}" dt="2023-04-16T21:47:47.359" v="40"/>
          <ac:inkMkLst>
            <pc:docMk/>
            <pc:sldMk cId="4228420529" sldId="477"/>
            <ac:inkMk id="31" creationId="{73F14B49-A54A-327C-66BC-4E31F3F050D6}"/>
          </ac:inkMkLst>
        </pc:inkChg>
        <pc:inkChg chg="add del mod">
          <ac:chgData name="Tim Cook" userId="d1c7cfb340f2c7ab" providerId="LiveId" clId="{816194AF-5F94-4EF3-8191-2948A8337A68}" dt="2023-04-16T21:47:49.155" v="44"/>
          <ac:inkMkLst>
            <pc:docMk/>
            <pc:sldMk cId="4228420529" sldId="477"/>
            <ac:inkMk id="32" creationId="{C455CA0D-5042-1E35-9B85-BB4EB2766D96}"/>
          </ac:inkMkLst>
        </pc:inkChg>
        <pc:inkChg chg="add del mod">
          <ac:chgData name="Tim Cook" userId="d1c7cfb340f2c7ab" providerId="LiveId" clId="{816194AF-5F94-4EF3-8191-2948A8337A68}" dt="2023-04-16T21:48:47.213" v="63"/>
          <ac:inkMkLst>
            <pc:docMk/>
            <pc:sldMk cId="4228420529" sldId="477"/>
            <ac:inkMk id="33" creationId="{855ACAEA-BB06-8934-4A74-94C23D86516E}"/>
          </ac:inkMkLst>
        </pc:inkChg>
        <pc:inkChg chg="add del mod">
          <ac:chgData name="Tim Cook" userId="d1c7cfb340f2c7ab" providerId="LiveId" clId="{816194AF-5F94-4EF3-8191-2948A8337A68}" dt="2023-04-16T21:48:53.909" v="76"/>
          <ac:inkMkLst>
            <pc:docMk/>
            <pc:sldMk cId="4228420529" sldId="477"/>
            <ac:inkMk id="35" creationId="{074E837C-E7F8-C703-1CDA-B8B97FFBF7AF}"/>
          </ac:inkMkLst>
        </pc:inkChg>
        <pc:inkChg chg="add del mod">
          <ac:chgData name="Tim Cook" userId="d1c7cfb340f2c7ab" providerId="LiveId" clId="{816194AF-5F94-4EF3-8191-2948A8337A68}" dt="2023-04-16T21:48:53.894" v="70"/>
          <ac:inkMkLst>
            <pc:docMk/>
            <pc:sldMk cId="4228420529" sldId="477"/>
            <ac:inkMk id="36" creationId="{C7C11B13-1D22-93C4-A931-57F70AC6CFAB}"/>
          </ac:inkMkLst>
        </pc:inkChg>
        <pc:inkChg chg="add del mod">
          <ac:chgData name="Tim Cook" userId="d1c7cfb340f2c7ab" providerId="LiveId" clId="{816194AF-5F94-4EF3-8191-2948A8337A68}" dt="2023-04-16T21:48:53.909" v="79"/>
          <ac:inkMkLst>
            <pc:docMk/>
            <pc:sldMk cId="4228420529" sldId="477"/>
            <ac:inkMk id="38" creationId="{AD214784-CF56-423E-13D9-E6830B8E142A}"/>
          </ac:inkMkLst>
        </pc:inkChg>
        <pc:inkChg chg="add del mod">
          <ac:chgData name="Tim Cook" userId="d1c7cfb340f2c7ab" providerId="LiveId" clId="{816194AF-5F94-4EF3-8191-2948A8337A68}" dt="2023-04-16T21:48:53.894" v="75"/>
          <ac:inkMkLst>
            <pc:docMk/>
            <pc:sldMk cId="4228420529" sldId="477"/>
            <ac:inkMk id="39" creationId="{77A5F9E1-7374-6B5E-9ADB-E36A9ABAB568}"/>
          </ac:inkMkLst>
        </pc:inkChg>
        <pc:inkChg chg="add del mod">
          <ac:chgData name="Tim Cook" userId="d1c7cfb340f2c7ab" providerId="LiveId" clId="{816194AF-5F94-4EF3-8191-2948A8337A68}" dt="2023-04-16T21:48:53.894" v="66"/>
          <ac:inkMkLst>
            <pc:docMk/>
            <pc:sldMk cId="4228420529" sldId="477"/>
            <ac:inkMk id="40" creationId="{0DFED196-42BC-DEE1-F06A-EC6E52001CAD}"/>
          </ac:inkMkLst>
        </pc:inkChg>
        <pc:inkChg chg="add del mod">
          <ac:chgData name="Tim Cook" userId="d1c7cfb340f2c7ab" providerId="LiveId" clId="{816194AF-5F94-4EF3-8191-2948A8337A68}" dt="2023-04-16T21:48:53.894" v="71"/>
          <ac:inkMkLst>
            <pc:docMk/>
            <pc:sldMk cId="4228420529" sldId="477"/>
            <ac:inkMk id="41" creationId="{91AEC8C1-7F94-2FF5-B409-13252DFA2E30}"/>
          </ac:inkMkLst>
        </pc:inkChg>
        <pc:inkChg chg="add del mod">
          <ac:chgData name="Tim Cook" userId="d1c7cfb340f2c7ab" providerId="LiveId" clId="{816194AF-5F94-4EF3-8191-2948A8337A68}" dt="2023-04-16T21:48:53.894" v="67"/>
          <ac:inkMkLst>
            <pc:docMk/>
            <pc:sldMk cId="4228420529" sldId="477"/>
            <ac:inkMk id="42" creationId="{B71BB477-FE55-2D70-6A5D-74BA10CEF542}"/>
          </ac:inkMkLst>
        </pc:inkChg>
        <pc:inkChg chg="add del mod">
          <ac:chgData name="Tim Cook" userId="d1c7cfb340f2c7ab" providerId="LiveId" clId="{816194AF-5F94-4EF3-8191-2948A8337A68}" dt="2023-04-16T21:48:53.909" v="81"/>
          <ac:inkMkLst>
            <pc:docMk/>
            <pc:sldMk cId="4228420529" sldId="477"/>
            <ac:inkMk id="44" creationId="{79B2B6AB-4921-7BF4-B727-948129E2F3C3}"/>
          </ac:inkMkLst>
        </pc:inkChg>
        <pc:inkChg chg="add del mod">
          <ac:chgData name="Tim Cook" userId="d1c7cfb340f2c7ab" providerId="LiveId" clId="{816194AF-5F94-4EF3-8191-2948A8337A68}" dt="2023-04-16T21:48:53.909" v="77"/>
          <ac:inkMkLst>
            <pc:docMk/>
            <pc:sldMk cId="4228420529" sldId="477"/>
            <ac:inkMk id="46" creationId="{E0C4A22A-CBC0-2ABB-E686-DC1B500CD4A9}"/>
          </ac:inkMkLst>
        </pc:inkChg>
        <pc:inkChg chg="add del mod">
          <ac:chgData name="Tim Cook" userId="d1c7cfb340f2c7ab" providerId="LiveId" clId="{816194AF-5F94-4EF3-8191-2948A8337A68}" dt="2023-04-16T21:48:53.894" v="72"/>
          <ac:inkMkLst>
            <pc:docMk/>
            <pc:sldMk cId="4228420529" sldId="477"/>
            <ac:inkMk id="47" creationId="{F23063FA-8069-2D5F-B0BF-7A9B6292AD4B}"/>
          </ac:inkMkLst>
        </pc:inkChg>
        <pc:inkChg chg="add del mod">
          <ac:chgData name="Tim Cook" userId="d1c7cfb340f2c7ab" providerId="LiveId" clId="{816194AF-5F94-4EF3-8191-2948A8337A68}" dt="2023-04-16T21:48:53.909" v="78"/>
          <ac:inkMkLst>
            <pc:docMk/>
            <pc:sldMk cId="4228420529" sldId="477"/>
            <ac:inkMk id="48" creationId="{0C0A42B6-6391-7765-F52E-C94653735EE9}"/>
          </ac:inkMkLst>
        </pc:inkChg>
        <pc:inkChg chg="add del">
          <ac:chgData name="Tim Cook" userId="d1c7cfb340f2c7ab" providerId="LiveId" clId="{816194AF-5F94-4EF3-8191-2948A8337A68}" dt="2023-04-16T21:49:04.041" v="87"/>
          <ac:inkMkLst>
            <pc:docMk/>
            <pc:sldMk cId="4228420529" sldId="477"/>
            <ac:inkMk id="50" creationId="{915B72C7-914B-D1DF-DEA6-BBFB29560CD5}"/>
          </ac:inkMkLst>
        </pc:inkChg>
        <pc:inkChg chg="add del mod">
          <ac:chgData name="Tim Cook" userId="d1c7cfb340f2c7ab" providerId="LiveId" clId="{816194AF-5F94-4EF3-8191-2948A8337A68}" dt="2023-04-16T21:49:42.645" v="139"/>
          <ac:inkMkLst>
            <pc:docMk/>
            <pc:sldMk cId="4228420529" sldId="477"/>
            <ac:inkMk id="51" creationId="{F811AB0A-3A72-1D59-FA81-AB4A4A5E38AF}"/>
          </ac:inkMkLst>
        </pc:inkChg>
        <pc:inkChg chg="add del mod">
          <ac:chgData name="Tim Cook" userId="d1c7cfb340f2c7ab" providerId="LiveId" clId="{816194AF-5F94-4EF3-8191-2948A8337A68}" dt="2023-04-16T21:49:40.046" v="135"/>
          <ac:inkMkLst>
            <pc:docMk/>
            <pc:sldMk cId="4228420529" sldId="477"/>
            <ac:inkMk id="52" creationId="{06301BD4-7450-260B-E889-D354E0722006}"/>
          </ac:inkMkLst>
        </pc:inkChg>
        <pc:inkChg chg="add del mod">
          <ac:chgData name="Tim Cook" userId="d1c7cfb340f2c7ab" providerId="LiveId" clId="{816194AF-5F94-4EF3-8191-2948A8337A68}" dt="2023-04-16T21:49:42.645" v="137"/>
          <ac:inkMkLst>
            <pc:docMk/>
            <pc:sldMk cId="4228420529" sldId="477"/>
            <ac:inkMk id="54" creationId="{8C3AA0DB-354A-E3B9-51B1-4D57204EA94F}"/>
          </ac:inkMkLst>
        </pc:inkChg>
        <pc:inkChg chg="add del mod">
          <ac:chgData name="Tim Cook" userId="d1c7cfb340f2c7ab" providerId="LiveId" clId="{816194AF-5F94-4EF3-8191-2948A8337A68}" dt="2023-04-16T21:49:38.857" v="125"/>
          <ac:inkMkLst>
            <pc:docMk/>
            <pc:sldMk cId="4228420529" sldId="477"/>
            <ac:inkMk id="56" creationId="{25796F39-69DD-9887-B82F-C75D36D26F9E}"/>
          </ac:inkMkLst>
        </pc:inkChg>
        <pc:inkChg chg="add del mod">
          <ac:chgData name="Tim Cook" userId="d1c7cfb340f2c7ab" providerId="LiveId" clId="{816194AF-5F94-4EF3-8191-2948A8337A68}" dt="2023-04-16T21:49:13.149" v="97"/>
          <ac:inkMkLst>
            <pc:docMk/>
            <pc:sldMk cId="4228420529" sldId="477"/>
            <ac:inkMk id="58" creationId="{E41579DD-07C7-5BEF-E31A-38F83270ABBC}"/>
          </ac:inkMkLst>
        </pc:inkChg>
        <pc:inkChg chg="add del">
          <ac:chgData name="Tim Cook" userId="d1c7cfb340f2c7ab" providerId="LiveId" clId="{816194AF-5F94-4EF3-8191-2948A8337A68}" dt="2023-04-16T21:49:15.729" v="99"/>
          <ac:inkMkLst>
            <pc:docMk/>
            <pc:sldMk cId="4228420529" sldId="477"/>
            <ac:inkMk id="60" creationId="{42B06DDD-512D-EF70-B5B4-DFAEFACFFE16}"/>
          </ac:inkMkLst>
        </pc:inkChg>
        <pc:inkChg chg="add del mod">
          <ac:chgData name="Tim Cook" userId="d1c7cfb340f2c7ab" providerId="LiveId" clId="{816194AF-5F94-4EF3-8191-2948A8337A68}" dt="2023-04-16T21:49:40.046" v="134"/>
          <ac:inkMkLst>
            <pc:docMk/>
            <pc:sldMk cId="4228420529" sldId="477"/>
            <ac:inkMk id="61" creationId="{EBE1807A-A241-77C8-D8E9-9B51ED4B0E2F}"/>
          </ac:inkMkLst>
        </pc:inkChg>
        <pc:inkChg chg="add del mod">
          <ac:chgData name="Tim Cook" userId="d1c7cfb340f2c7ab" providerId="LiveId" clId="{816194AF-5F94-4EF3-8191-2948A8337A68}" dt="2023-04-16T21:49:38.857" v="127"/>
          <ac:inkMkLst>
            <pc:docMk/>
            <pc:sldMk cId="4228420529" sldId="477"/>
            <ac:inkMk id="62" creationId="{8D3F5701-D9F5-CB30-8B5C-A2AA0D603D31}"/>
          </ac:inkMkLst>
        </pc:inkChg>
        <pc:inkChg chg="add del mod">
          <ac:chgData name="Tim Cook" userId="d1c7cfb340f2c7ab" providerId="LiveId" clId="{816194AF-5F94-4EF3-8191-2948A8337A68}" dt="2023-04-16T21:49:21.376" v="104"/>
          <ac:inkMkLst>
            <pc:docMk/>
            <pc:sldMk cId="4228420529" sldId="477"/>
            <ac:inkMk id="63" creationId="{BB70F7E4-119F-F12D-FADE-A1204CCF32FD}"/>
          </ac:inkMkLst>
        </pc:inkChg>
        <pc:inkChg chg="add del mod">
          <ac:chgData name="Tim Cook" userId="d1c7cfb340f2c7ab" providerId="LiveId" clId="{816194AF-5F94-4EF3-8191-2948A8337A68}" dt="2023-04-16T21:49:39.733" v="133"/>
          <ac:inkMkLst>
            <pc:docMk/>
            <pc:sldMk cId="4228420529" sldId="477"/>
            <ac:inkMk id="65" creationId="{1E13F8FC-5EDB-74B4-E720-C84AA0CCFC64}"/>
          </ac:inkMkLst>
        </pc:inkChg>
        <pc:inkChg chg="add del mod">
          <ac:chgData name="Tim Cook" userId="d1c7cfb340f2c7ab" providerId="LiveId" clId="{816194AF-5F94-4EF3-8191-2948A8337A68}" dt="2023-04-16T21:49:42.645" v="143"/>
          <ac:inkMkLst>
            <pc:docMk/>
            <pc:sldMk cId="4228420529" sldId="477"/>
            <ac:inkMk id="67" creationId="{7974D868-A4C0-E72C-C2E4-85D7E06DF377}"/>
          </ac:inkMkLst>
        </pc:inkChg>
        <pc:inkChg chg="add del mod">
          <ac:chgData name="Tim Cook" userId="d1c7cfb340f2c7ab" providerId="LiveId" clId="{816194AF-5F94-4EF3-8191-2948A8337A68}" dt="2023-04-16T21:49:42.645" v="140"/>
          <ac:inkMkLst>
            <pc:docMk/>
            <pc:sldMk cId="4228420529" sldId="477"/>
            <ac:inkMk id="68" creationId="{DF546F56-2ACF-D4F6-6244-1FE2D7228227}"/>
          </ac:inkMkLst>
        </pc:inkChg>
        <pc:inkChg chg="add del mod">
          <ac:chgData name="Tim Cook" userId="d1c7cfb340f2c7ab" providerId="LiveId" clId="{816194AF-5F94-4EF3-8191-2948A8337A68}" dt="2023-04-16T21:49:42.645" v="144"/>
          <ac:inkMkLst>
            <pc:docMk/>
            <pc:sldMk cId="4228420529" sldId="477"/>
            <ac:inkMk id="69" creationId="{7631E796-41D0-F54A-7052-7A6C1C51BF00}"/>
          </ac:inkMkLst>
        </pc:inkChg>
        <pc:inkChg chg="add del mod">
          <ac:chgData name="Tim Cook" userId="d1c7cfb340f2c7ab" providerId="LiveId" clId="{816194AF-5F94-4EF3-8191-2948A8337A68}" dt="2023-04-16T21:49:42.645" v="136"/>
          <ac:inkMkLst>
            <pc:docMk/>
            <pc:sldMk cId="4228420529" sldId="477"/>
            <ac:inkMk id="70" creationId="{B9107BFB-1514-5CE2-DC76-CCE94BF2EDDC}"/>
          </ac:inkMkLst>
        </pc:inkChg>
        <pc:inkChg chg="add del mod">
          <ac:chgData name="Tim Cook" userId="d1c7cfb340f2c7ab" providerId="LiveId" clId="{816194AF-5F94-4EF3-8191-2948A8337A68}" dt="2023-04-16T21:49:42.645" v="138"/>
          <ac:inkMkLst>
            <pc:docMk/>
            <pc:sldMk cId="4228420529" sldId="477"/>
            <ac:inkMk id="71" creationId="{DBA6D913-B5CD-6081-6EDC-C5DB8A1F8125}"/>
          </ac:inkMkLst>
        </pc:inkChg>
        <pc:inkChg chg="add del mod">
          <ac:chgData name="Tim Cook" userId="d1c7cfb340f2c7ab" providerId="LiveId" clId="{816194AF-5F94-4EF3-8191-2948A8337A68}" dt="2023-04-16T21:49:42.645" v="146"/>
          <ac:inkMkLst>
            <pc:docMk/>
            <pc:sldMk cId="4228420529" sldId="477"/>
            <ac:inkMk id="72" creationId="{C4AD661F-F899-F1C0-D1CC-806C5A7096C0}"/>
          </ac:inkMkLst>
        </pc:inkChg>
        <pc:inkChg chg="add del mod">
          <ac:chgData name="Tim Cook" userId="d1c7cfb340f2c7ab" providerId="LiveId" clId="{816194AF-5F94-4EF3-8191-2948A8337A68}" dt="2023-04-16T21:49:39.733" v="132"/>
          <ac:inkMkLst>
            <pc:docMk/>
            <pc:sldMk cId="4228420529" sldId="477"/>
            <ac:inkMk id="74" creationId="{39B6C45E-8A4E-E6A5-B45E-167CFB54B38F}"/>
          </ac:inkMkLst>
        </pc:inkChg>
        <pc:inkChg chg="add del mod">
          <ac:chgData name="Tim Cook" userId="d1c7cfb340f2c7ab" providerId="LiveId" clId="{816194AF-5F94-4EF3-8191-2948A8337A68}" dt="2023-04-16T21:49:39.733" v="131"/>
          <ac:inkMkLst>
            <pc:docMk/>
            <pc:sldMk cId="4228420529" sldId="477"/>
            <ac:inkMk id="75" creationId="{897E1625-5B43-86DD-08E3-71F958F07768}"/>
          </ac:inkMkLst>
        </pc:inkChg>
        <pc:inkChg chg="add del mod">
          <ac:chgData name="Tim Cook" userId="d1c7cfb340f2c7ab" providerId="LiveId" clId="{816194AF-5F94-4EF3-8191-2948A8337A68}" dt="2023-04-16T21:49:42.645" v="141"/>
          <ac:inkMkLst>
            <pc:docMk/>
            <pc:sldMk cId="4228420529" sldId="477"/>
            <ac:inkMk id="76" creationId="{3FE10162-7865-89DE-93A5-94F846F8C8EB}"/>
          </ac:inkMkLst>
        </pc:inkChg>
        <pc:inkChg chg="add del mod">
          <ac:chgData name="Tim Cook" userId="d1c7cfb340f2c7ab" providerId="LiveId" clId="{816194AF-5F94-4EF3-8191-2948A8337A68}" dt="2023-04-16T21:49:42.645" v="142"/>
          <ac:inkMkLst>
            <pc:docMk/>
            <pc:sldMk cId="4228420529" sldId="477"/>
            <ac:inkMk id="77" creationId="{A8A81CD2-E3F5-3079-5CB3-E25F4B73C2F9}"/>
          </ac:inkMkLst>
        </pc:inkChg>
        <pc:inkChg chg="add del mod">
          <ac:chgData name="Tim Cook" userId="d1c7cfb340f2c7ab" providerId="LiveId" clId="{816194AF-5F94-4EF3-8191-2948A8337A68}" dt="2023-04-16T21:49:42.645" v="145"/>
          <ac:inkMkLst>
            <pc:docMk/>
            <pc:sldMk cId="4228420529" sldId="477"/>
            <ac:inkMk id="78" creationId="{5B590D3D-D248-DA7E-0C36-12BF7520A3C4}"/>
          </ac:inkMkLst>
        </pc:inkChg>
        <pc:inkChg chg="add del mod">
          <ac:chgData name="Tim Cook" userId="d1c7cfb340f2c7ab" providerId="LiveId" clId="{816194AF-5F94-4EF3-8191-2948A8337A68}" dt="2023-04-16T21:49:38.857" v="130"/>
          <ac:inkMkLst>
            <pc:docMk/>
            <pc:sldMk cId="4228420529" sldId="477"/>
            <ac:inkMk id="80" creationId="{36F6F2FF-30EE-6455-2F2B-662F3047B929}"/>
          </ac:inkMkLst>
        </pc:inkChg>
        <pc:inkChg chg="add del mod">
          <ac:chgData name="Tim Cook" userId="d1c7cfb340f2c7ab" providerId="LiveId" clId="{816194AF-5F94-4EF3-8191-2948A8337A68}" dt="2023-04-16T21:49:38.857" v="129"/>
          <ac:inkMkLst>
            <pc:docMk/>
            <pc:sldMk cId="4228420529" sldId="477"/>
            <ac:inkMk id="81" creationId="{AA1867D5-8042-EE36-3994-6DB25D18C35D}"/>
          </ac:inkMkLst>
        </pc:inkChg>
        <pc:inkChg chg="add del mod">
          <ac:chgData name="Tim Cook" userId="d1c7cfb340f2c7ab" providerId="LiveId" clId="{816194AF-5F94-4EF3-8191-2948A8337A68}" dt="2023-04-16T21:49:38.857" v="126"/>
          <ac:inkMkLst>
            <pc:docMk/>
            <pc:sldMk cId="4228420529" sldId="477"/>
            <ac:inkMk id="82" creationId="{180675BB-97E2-11D3-F6B1-15506A5FBCBC}"/>
          </ac:inkMkLst>
        </pc:inkChg>
        <pc:inkChg chg="add del mod">
          <ac:chgData name="Tim Cook" userId="d1c7cfb340f2c7ab" providerId="LiveId" clId="{816194AF-5F94-4EF3-8191-2948A8337A68}" dt="2023-04-16T21:49:38.857" v="128"/>
          <ac:inkMkLst>
            <pc:docMk/>
            <pc:sldMk cId="4228420529" sldId="477"/>
            <ac:inkMk id="83" creationId="{A96882FD-9A7C-1AD1-333B-BDAE26E65EB7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85" creationId="{42D5B316-7467-F144-39A8-17562E5E10D2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86" creationId="{4298B8AF-9C0C-BE22-3700-E82628E31844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88" creationId="{58BE66D8-9617-4FFD-94C3-4273261A5D74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0" creationId="{E63BBC46-FD25-FA53-9D22-B2DE4BEAA35C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2" creationId="{DDB8489E-2593-356E-6BBE-D2B3EDF6E809}"/>
          </ac:inkMkLst>
        </pc:inkChg>
        <pc:inkChg chg="add del">
          <ac:chgData name="Tim Cook" userId="d1c7cfb340f2c7ab" providerId="LiveId" clId="{816194AF-5F94-4EF3-8191-2948A8337A68}" dt="2023-04-16T21:49:54.771" v="157"/>
          <ac:inkMkLst>
            <pc:docMk/>
            <pc:sldMk cId="4228420529" sldId="477"/>
            <ac:inkMk id="94" creationId="{8CF435F5-D28F-F077-2EA4-381C5AC1CADA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5" creationId="{B12284FE-8916-1007-80BB-AD85E1B72A2C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6" creationId="{C303300F-BB30-92BA-1469-061E2857628D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7" creationId="{E267184A-023B-564E-CFE4-54B316F44409}"/>
          </ac:inkMkLst>
        </pc:inkChg>
        <pc:inkChg chg="add del mod">
          <ac:chgData name="Tim Cook" userId="d1c7cfb340f2c7ab" providerId="LiveId" clId="{816194AF-5F94-4EF3-8191-2948A8337A68}" dt="2023-04-16T21:50:06.579" v="164"/>
          <ac:inkMkLst>
            <pc:docMk/>
            <pc:sldMk cId="4228420529" sldId="477"/>
            <ac:inkMk id="99" creationId="{9EA2AB92-C343-AF9A-7DE4-ECF3A2716E21}"/>
          </ac:inkMkLst>
        </pc:inkChg>
        <pc:inkChg chg="add del mod">
          <ac:chgData name="Tim Cook" userId="d1c7cfb340f2c7ab" providerId="LiveId" clId="{816194AF-5F94-4EF3-8191-2948A8337A68}" dt="2023-04-16T21:51:34.329" v="225"/>
          <ac:inkMkLst>
            <pc:docMk/>
            <pc:sldMk cId="4228420529" sldId="477"/>
            <ac:inkMk id="101" creationId="{DC5C20F9-52EB-257A-559C-176D453DE075}"/>
          </ac:inkMkLst>
        </pc:inkChg>
        <pc:inkChg chg="add del mod">
          <ac:chgData name="Tim Cook" userId="d1c7cfb340f2c7ab" providerId="LiveId" clId="{816194AF-5F94-4EF3-8191-2948A8337A68}" dt="2023-04-16T21:51:33.829" v="224"/>
          <ac:inkMkLst>
            <pc:docMk/>
            <pc:sldMk cId="4228420529" sldId="477"/>
            <ac:inkMk id="102" creationId="{0573100A-00CE-64A7-69D5-DEEA74C8854B}"/>
          </ac:inkMkLst>
        </pc:inkChg>
        <pc:inkChg chg="add del mod">
          <ac:chgData name="Tim Cook" userId="d1c7cfb340f2c7ab" providerId="LiveId" clId="{816194AF-5F94-4EF3-8191-2948A8337A68}" dt="2023-04-16T21:51:33.829" v="221"/>
          <ac:inkMkLst>
            <pc:docMk/>
            <pc:sldMk cId="4228420529" sldId="477"/>
            <ac:inkMk id="103" creationId="{D15A3C22-A50E-90BA-4CCE-CDBA3FAA29B3}"/>
          </ac:inkMkLst>
        </pc:inkChg>
        <pc:inkChg chg="add del mod">
          <ac:chgData name="Tim Cook" userId="d1c7cfb340f2c7ab" providerId="LiveId" clId="{816194AF-5F94-4EF3-8191-2948A8337A68}" dt="2023-04-16T21:51:08.278" v="205"/>
          <ac:inkMkLst>
            <pc:docMk/>
            <pc:sldMk cId="4228420529" sldId="477"/>
            <ac:inkMk id="104" creationId="{047114D3-599F-8F87-E86B-62E1B42FA467}"/>
          </ac:inkMkLst>
        </pc:inkChg>
        <pc:inkChg chg="add del mod">
          <ac:chgData name="Tim Cook" userId="d1c7cfb340f2c7ab" providerId="LiveId" clId="{816194AF-5F94-4EF3-8191-2948A8337A68}" dt="2023-04-16T21:51:05.864" v="203"/>
          <ac:inkMkLst>
            <pc:docMk/>
            <pc:sldMk cId="4228420529" sldId="477"/>
            <ac:inkMk id="105" creationId="{10312165-D015-F164-B457-AEC4C0D15611}"/>
          </ac:inkMkLst>
        </pc:inkChg>
        <pc:inkChg chg="add del mod">
          <ac:chgData name="Tim Cook" userId="d1c7cfb340f2c7ab" providerId="LiveId" clId="{816194AF-5F94-4EF3-8191-2948A8337A68}" dt="2023-04-16T21:51:05.864" v="204"/>
          <ac:inkMkLst>
            <pc:docMk/>
            <pc:sldMk cId="4228420529" sldId="477"/>
            <ac:inkMk id="106" creationId="{DD44E14D-5A5D-F3D6-DD63-6033B2691FFB}"/>
          </ac:inkMkLst>
        </pc:inkChg>
        <pc:inkChg chg="add del mod">
          <ac:chgData name="Tim Cook" userId="d1c7cfb340f2c7ab" providerId="LiveId" clId="{816194AF-5F94-4EF3-8191-2948A8337A68}" dt="2023-04-16T21:51:15.878" v="214"/>
          <ac:inkMkLst>
            <pc:docMk/>
            <pc:sldMk cId="4228420529" sldId="477"/>
            <ac:inkMk id="108" creationId="{80707D51-4CAA-4C5F-E47E-B770E488806A}"/>
          </ac:inkMkLst>
        </pc:inkChg>
        <pc:inkChg chg="add del mod">
          <ac:chgData name="Tim Cook" userId="d1c7cfb340f2c7ab" providerId="LiveId" clId="{816194AF-5F94-4EF3-8191-2948A8337A68}" dt="2023-04-16T21:51:15.878" v="211"/>
          <ac:inkMkLst>
            <pc:docMk/>
            <pc:sldMk cId="4228420529" sldId="477"/>
            <ac:inkMk id="109" creationId="{4CF505D1-EF41-478F-8DD5-5891D9B9BD32}"/>
          </ac:inkMkLst>
        </pc:inkChg>
        <pc:inkChg chg="add del mod">
          <ac:chgData name="Tim Cook" userId="d1c7cfb340f2c7ab" providerId="LiveId" clId="{816194AF-5F94-4EF3-8191-2948A8337A68}" dt="2023-04-16T21:51:15.878" v="210"/>
          <ac:inkMkLst>
            <pc:docMk/>
            <pc:sldMk cId="4228420529" sldId="477"/>
            <ac:inkMk id="110" creationId="{6F33A615-859F-6EE2-7363-02B00422A542}"/>
          </ac:inkMkLst>
        </pc:inkChg>
        <pc:inkChg chg="add del mod">
          <ac:chgData name="Tim Cook" userId="d1c7cfb340f2c7ab" providerId="LiveId" clId="{816194AF-5F94-4EF3-8191-2948A8337A68}" dt="2023-04-16T21:51:15.878" v="212"/>
          <ac:inkMkLst>
            <pc:docMk/>
            <pc:sldMk cId="4228420529" sldId="477"/>
            <ac:inkMk id="111" creationId="{D1302AC9-36F5-E7FB-FD5C-0F19852AB7FC}"/>
          </ac:inkMkLst>
        </pc:inkChg>
        <pc:inkChg chg="add mod">
          <ac:chgData name="Tim Cook" userId="d1c7cfb340f2c7ab" providerId="LiveId" clId="{816194AF-5F94-4EF3-8191-2948A8337A68}" dt="2023-04-16T21:52:30.618" v="255" actId="14100"/>
          <ac:inkMkLst>
            <pc:docMk/>
            <pc:sldMk cId="4228420529" sldId="477"/>
            <ac:inkMk id="112" creationId="{E2BD5095-6DF6-0487-BE8B-CB19E022D826}"/>
          </ac:inkMkLst>
        </pc:inkChg>
        <pc:inkChg chg="add mod">
          <ac:chgData name="Tim Cook" userId="d1c7cfb340f2c7ab" providerId="LiveId" clId="{816194AF-5F94-4EF3-8191-2948A8337A68}" dt="2023-04-16T21:52:30.618" v="255" actId="14100"/>
          <ac:inkMkLst>
            <pc:docMk/>
            <pc:sldMk cId="4228420529" sldId="477"/>
            <ac:inkMk id="113" creationId="{923AB8FA-B060-DCF6-F4B1-B30CCF9DD2B1}"/>
          </ac:inkMkLst>
        </pc:inkChg>
        <pc:inkChg chg="add mod">
          <ac:chgData name="Tim Cook" userId="d1c7cfb340f2c7ab" providerId="LiveId" clId="{816194AF-5F94-4EF3-8191-2948A8337A68}" dt="2023-04-16T21:52:30.618" v="255" actId="14100"/>
          <ac:inkMkLst>
            <pc:docMk/>
            <pc:sldMk cId="4228420529" sldId="477"/>
            <ac:inkMk id="114" creationId="{799DBDCE-88EB-BEA5-5649-5F533C9EF931}"/>
          </ac:inkMkLst>
        </pc:inkChg>
        <pc:inkChg chg="add mod">
          <ac:chgData name="Tim Cook" userId="d1c7cfb340f2c7ab" providerId="LiveId" clId="{816194AF-5F94-4EF3-8191-2948A8337A68}" dt="2023-04-16T21:52:30.618" v="255" actId="14100"/>
          <ac:inkMkLst>
            <pc:docMk/>
            <pc:sldMk cId="4228420529" sldId="477"/>
            <ac:inkMk id="115" creationId="{4AE70C82-5DC9-3F9C-66F0-022917A8230D}"/>
          </ac:inkMkLst>
        </pc:inkChg>
        <pc:inkChg chg="add del mod">
          <ac:chgData name="Tim Cook" userId="d1c7cfb340f2c7ab" providerId="LiveId" clId="{816194AF-5F94-4EF3-8191-2948A8337A68}" dt="2023-04-16T21:51:15.878" v="213"/>
          <ac:inkMkLst>
            <pc:docMk/>
            <pc:sldMk cId="4228420529" sldId="477"/>
            <ac:inkMk id="116" creationId="{AEDEBC97-A053-B5E5-BA33-155B386C6FBD}"/>
          </ac:inkMkLst>
        </pc:inkChg>
        <pc:inkChg chg="add del mod">
          <ac:chgData name="Tim Cook" userId="d1c7cfb340f2c7ab" providerId="LiveId" clId="{816194AF-5F94-4EF3-8191-2948A8337A68}" dt="2023-04-16T21:50:20.857" v="184"/>
          <ac:inkMkLst>
            <pc:docMk/>
            <pc:sldMk cId="4228420529" sldId="477"/>
            <ac:inkMk id="118" creationId="{4AAB2152-D91D-275C-74F0-04CA7311BA42}"/>
          </ac:inkMkLst>
        </pc:inkChg>
        <pc:inkChg chg="add del mod">
          <ac:chgData name="Tim Cook" userId="d1c7cfb340f2c7ab" providerId="LiveId" clId="{816194AF-5F94-4EF3-8191-2948A8337A68}" dt="2023-04-16T21:55:50.240" v="454"/>
          <ac:inkMkLst>
            <pc:docMk/>
            <pc:sldMk cId="4228420529" sldId="477"/>
            <ac:inkMk id="120" creationId="{F8188090-9213-BA6B-C22E-0FF9147B4C83}"/>
          </ac:inkMkLst>
        </pc:inkChg>
        <pc:inkChg chg="add del mod">
          <ac:chgData name="Tim Cook" userId="d1c7cfb340f2c7ab" providerId="LiveId" clId="{816194AF-5F94-4EF3-8191-2948A8337A68}" dt="2023-04-16T21:55:48.660" v="452"/>
          <ac:inkMkLst>
            <pc:docMk/>
            <pc:sldMk cId="4228420529" sldId="477"/>
            <ac:inkMk id="121" creationId="{254DF068-45B3-D141-8BE2-16E6363F9D29}"/>
          </ac:inkMkLst>
        </pc:inkChg>
        <pc:inkChg chg="add del mod">
          <ac:chgData name="Tim Cook" userId="d1c7cfb340f2c7ab" providerId="LiveId" clId="{816194AF-5F94-4EF3-8191-2948A8337A68}" dt="2023-04-16T21:55:50.240" v="455"/>
          <ac:inkMkLst>
            <pc:docMk/>
            <pc:sldMk cId="4228420529" sldId="477"/>
            <ac:inkMk id="122" creationId="{2A0B7446-FD38-91D1-257F-16B802201B95}"/>
          </ac:inkMkLst>
        </pc:inkChg>
        <pc:inkChg chg="add del mod">
          <ac:chgData name="Tim Cook" userId="d1c7cfb340f2c7ab" providerId="LiveId" clId="{816194AF-5F94-4EF3-8191-2948A8337A68}" dt="2023-04-16T21:55:50.240" v="453"/>
          <ac:inkMkLst>
            <pc:docMk/>
            <pc:sldMk cId="4228420529" sldId="477"/>
            <ac:inkMk id="123" creationId="{D1913B38-2444-B422-D057-34CFC5D8B8C2}"/>
          </ac:inkMkLst>
        </pc:inkChg>
        <pc:inkChg chg="add del">
          <ac:chgData name="Tim Cook" userId="d1c7cfb340f2c7ab" providerId="LiveId" clId="{816194AF-5F94-4EF3-8191-2948A8337A68}" dt="2023-04-16T21:50:29.281" v="191"/>
          <ac:inkMkLst>
            <pc:docMk/>
            <pc:sldMk cId="4228420529" sldId="477"/>
            <ac:inkMk id="125" creationId="{2D104BE0-6398-EECA-9101-EAB0C59EFD92}"/>
          </ac:inkMkLst>
        </pc:inkChg>
        <pc:inkChg chg="add del">
          <ac:chgData name="Tim Cook" userId="d1c7cfb340f2c7ab" providerId="LiveId" clId="{816194AF-5F94-4EF3-8191-2948A8337A68}" dt="2023-04-16T21:50:32.709" v="193"/>
          <ac:inkMkLst>
            <pc:docMk/>
            <pc:sldMk cId="4228420529" sldId="477"/>
            <ac:inkMk id="126" creationId="{7B72DF72-9E13-820F-67C6-285627E7BBB1}"/>
          </ac:inkMkLst>
        </pc:inkChg>
        <pc:inkChg chg="add del">
          <ac:chgData name="Tim Cook" userId="d1c7cfb340f2c7ab" providerId="LiveId" clId="{816194AF-5F94-4EF3-8191-2948A8337A68}" dt="2023-04-16T21:50:36.187" v="195"/>
          <ac:inkMkLst>
            <pc:docMk/>
            <pc:sldMk cId="4228420529" sldId="477"/>
            <ac:inkMk id="127" creationId="{4C90AE03-0068-C475-A396-7DD14BB21F3E}"/>
          </ac:inkMkLst>
        </pc:inkChg>
        <pc:inkChg chg="add del">
          <ac:chgData name="Tim Cook" userId="d1c7cfb340f2c7ab" providerId="LiveId" clId="{816194AF-5F94-4EF3-8191-2948A8337A68}" dt="2023-04-16T21:50:40.859" v="197"/>
          <ac:inkMkLst>
            <pc:docMk/>
            <pc:sldMk cId="4228420529" sldId="477"/>
            <ac:inkMk id="128" creationId="{308BF054-66BC-A867-D4FB-75019764B803}"/>
          </ac:inkMkLst>
        </pc:inkChg>
        <pc:inkChg chg="add del mod">
          <ac:chgData name="Tim Cook" userId="d1c7cfb340f2c7ab" providerId="LiveId" clId="{816194AF-5F94-4EF3-8191-2948A8337A68}" dt="2023-04-16T21:55:48.660" v="451"/>
          <ac:inkMkLst>
            <pc:docMk/>
            <pc:sldMk cId="4228420529" sldId="477"/>
            <ac:inkMk id="129" creationId="{83EC0E53-7E96-4D61-CD85-C866685F072D}"/>
          </ac:inkMkLst>
        </pc:inkChg>
        <pc:inkChg chg="add del mod">
          <ac:chgData name="Tim Cook" userId="d1c7cfb340f2c7ab" providerId="LiveId" clId="{816194AF-5F94-4EF3-8191-2948A8337A68}" dt="2023-04-16T21:51:55.916" v="243"/>
          <ac:inkMkLst>
            <pc:docMk/>
            <pc:sldMk cId="4228420529" sldId="477"/>
            <ac:inkMk id="130" creationId="{DE944CF4-90E9-205B-2D49-DD94064CC529}"/>
          </ac:inkMkLst>
        </pc:inkChg>
        <pc:inkChg chg="add del mod">
          <ac:chgData name="Tim Cook" userId="d1c7cfb340f2c7ab" providerId="LiveId" clId="{816194AF-5F94-4EF3-8191-2948A8337A68}" dt="2023-04-16T21:51:55.916" v="245"/>
          <ac:inkMkLst>
            <pc:docMk/>
            <pc:sldMk cId="4228420529" sldId="477"/>
            <ac:inkMk id="131" creationId="{C16BA504-520C-FBD0-ECA9-B3DBEE8E3AD4}"/>
          </ac:inkMkLst>
        </pc:inkChg>
        <pc:inkChg chg="add del mod">
          <ac:chgData name="Tim Cook" userId="d1c7cfb340f2c7ab" providerId="LiveId" clId="{816194AF-5F94-4EF3-8191-2948A8337A68}" dt="2023-04-16T21:51:55.916" v="244"/>
          <ac:inkMkLst>
            <pc:docMk/>
            <pc:sldMk cId="4228420529" sldId="477"/>
            <ac:inkMk id="132" creationId="{2679D169-08B6-ED14-1088-66709F7D20A2}"/>
          </ac:inkMkLst>
        </pc:inkChg>
        <pc:inkChg chg="add del mod">
          <ac:chgData name="Tim Cook" userId="d1c7cfb340f2c7ab" providerId="LiveId" clId="{816194AF-5F94-4EF3-8191-2948A8337A68}" dt="2023-04-16T21:51:33.829" v="223"/>
          <ac:inkMkLst>
            <pc:docMk/>
            <pc:sldMk cId="4228420529" sldId="477"/>
            <ac:inkMk id="134" creationId="{5E103254-26FF-4394-8BF3-A8CAAD03F02D}"/>
          </ac:inkMkLst>
        </pc:inkChg>
        <pc:inkChg chg="add del mod">
          <ac:chgData name="Tim Cook" userId="d1c7cfb340f2c7ab" providerId="LiveId" clId="{816194AF-5F94-4EF3-8191-2948A8337A68}" dt="2023-04-16T21:51:33.829" v="222"/>
          <ac:inkMkLst>
            <pc:docMk/>
            <pc:sldMk cId="4228420529" sldId="477"/>
            <ac:inkMk id="135" creationId="{A32F99CD-D8A5-571C-0C17-F9286DF11108}"/>
          </ac:inkMkLst>
        </pc:inkChg>
        <pc:inkChg chg="add del mod">
          <ac:chgData name="Tim Cook" userId="d1c7cfb340f2c7ab" providerId="LiveId" clId="{816194AF-5F94-4EF3-8191-2948A8337A68}" dt="2023-04-16T21:51:35.759" v="226"/>
          <ac:inkMkLst>
            <pc:docMk/>
            <pc:sldMk cId="4228420529" sldId="477"/>
            <ac:inkMk id="136" creationId="{2A5FCD53-5A63-1E57-84EB-EE3344D05E21}"/>
          </ac:inkMkLst>
        </pc:inkChg>
        <pc:inkChg chg="add del mod">
          <ac:chgData name="Tim Cook" userId="d1c7cfb340f2c7ab" providerId="LiveId" clId="{816194AF-5F94-4EF3-8191-2948A8337A68}" dt="2023-04-16T21:51:44.895" v="237"/>
          <ac:inkMkLst>
            <pc:docMk/>
            <pc:sldMk cId="4228420529" sldId="477"/>
            <ac:inkMk id="138" creationId="{D8B53F6A-6A01-1752-BEE9-0B9EAEB14952}"/>
          </ac:inkMkLst>
        </pc:inkChg>
        <pc:inkChg chg="add del mod">
          <ac:chgData name="Tim Cook" userId="d1c7cfb340f2c7ab" providerId="LiveId" clId="{816194AF-5F94-4EF3-8191-2948A8337A68}" dt="2023-04-16T21:51:44.206" v="235"/>
          <ac:inkMkLst>
            <pc:docMk/>
            <pc:sldMk cId="4228420529" sldId="477"/>
            <ac:inkMk id="139" creationId="{BAD0FB1E-A60B-1249-F1B0-881060DB9F9D}"/>
          </ac:inkMkLst>
        </pc:inkChg>
        <pc:inkChg chg="add del mod">
          <ac:chgData name="Tim Cook" userId="d1c7cfb340f2c7ab" providerId="LiveId" clId="{816194AF-5F94-4EF3-8191-2948A8337A68}" dt="2023-04-16T21:51:44.206" v="233"/>
          <ac:inkMkLst>
            <pc:docMk/>
            <pc:sldMk cId="4228420529" sldId="477"/>
            <ac:inkMk id="140" creationId="{9C9A063C-9C1A-3EA5-C2D7-F9E9754DB76A}"/>
          </ac:inkMkLst>
        </pc:inkChg>
        <pc:inkChg chg="add del mod">
          <ac:chgData name="Tim Cook" userId="d1c7cfb340f2c7ab" providerId="LiveId" clId="{816194AF-5F94-4EF3-8191-2948A8337A68}" dt="2023-04-16T21:51:44.206" v="236"/>
          <ac:inkMkLst>
            <pc:docMk/>
            <pc:sldMk cId="4228420529" sldId="477"/>
            <ac:inkMk id="141" creationId="{8A533D40-11D0-32A0-149B-61E8FEDF233D}"/>
          </ac:inkMkLst>
        </pc:inkChg>
        <pc:inkChg chg="add del mod">
          <ac:chgData name="Tim Cook" userId="d1c7cfb340f2c7ab" providerId="LiveId" clId="{816194AF-5F94-4EF3-8191-2948A8337A68}" dt="2023-04-16T21:51:44.206" v="234"/>
          <ac:inkMkLst>
            <pc:docMk/>
            <pc:sldMk cId="4228420529" sldId="477"/>
            <ac:inkMk id="142" creationId="{F388AA42-0211-2ADB-1CE5-4533D42250D7}"/>
          </ac:inkMkLst>
        </pc:inkChg>
        <pc:inkChg chg="add mod">
          <ac:chgData name="Tim Cook" userId="d1c7cfb340f2c7ab" providerId="LiveId" clId="{816194AF-5F94-4EF3-8191-2948A8337A68}" dt="2023-04-16T21:55:54.457" v="461"/>
          <ac:inkMkLst>
            <pc:docMk/>
            <pc:sldMk cId="4228420529" sldId="477"/>
            <ac:inkMk id="144" creationId="{ADD6398C-9259-0705-D2D6-E3B2DF353682}"/>
          </ac:inkMkLst>
        </pc:inkChg>
        <pc:inkChg chg="add del mod">
          <ac:chgData name="Tim Cook" userId="d1c7cfb340f2c7ab" providerId="LiveId" clId="{816194AF-5F94-4EF3-8191-2948A8337A68}" dt="2023-04-16T21:55:51.041" v="456"/>
          <ac:inkMkLst>
            <pc:docMk/>
            <pc:sldMk cId="4228420529" sldId="477"/>
            <ac:inkMk id="145" creationId="{FAFEA6D2-ACF9-87DD-DF71-90E0A12B241A}"/>
          </ac:inkMkLst>
        </pc:inkChg>
        <pc:inkChg chg="add del mod">
          <ac:chgData name="Tim Cook" userId="d1c7cfb340f2c7ab" providerId="LiveId" clId="{816194AF-5F94-4EF3-8191-2948A8337A68}" dt="2023-04-16T21:55:54.223" v="460"/>
          <ac:inkMkLst>
            <pc:docMk/>
            <pc:sldMk cId="4228420529" sldId="477"/>
            <ac:inkMk id="146" creationId="{193052E5-8DB3-E7A2-D133-F618F41F08DF}"/>
          </ac:inkMkLst>
        </pc:inkChg>
        <pc:inkChg chg="add del mod">
          <ac:chgData name="Tim Cook" userId="d1c7cfb340f2c7ab" providerId="LiveId" clId="{816194AF-5F94-4EF3-8191-2948A8337A68}" dt="2023-04-16T21:55:54.223" v="459"/>
          <ac:inkMkLst>
            <pc:docMk/>
            <pc:sldMk cId="4228420529" sldId="477"/>
            <ac:inkMk id="147" creationId="{C9A58695-574B-C30D-154F-F34EFFCFEABC}"/>
          </ac:inkMkLst>
        </pc:inkChg>
        <pc:inkChg chg="add del mod">
          <ac:chgData name="Tim Cook" userId="d1c7cfb340f2c7ab" providerId="LiveId" clId="{816194AF-5F94-4EF3-8191-2948A8337A68}" dt="2023-04-16T21:55:54.223" v="458"/>
          <ac:inkMkLst>
            <pc:docMk/>
            <pc:sldMk cId="4228420529" sldId="477"/>
            <ac:inkMk id="148" creationId="{EF917EB9-1990-F642-267B-7D2D4C96F7AE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50" creationId="{52F7AA17-AA5D-73A4-F5F0-7B20E6F64889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51" creationId="{5B915317-BB86-B7F0-7127-D73BF0F12335}"/>
          </ac:inkMkLst>
        </pc:inkChg>
        <pc:inkChg chg="add del mod">
          <ac:chgData name="Tim Cook" userId="d1c7cfb340f2c7ab" providerId="LiveId" clId="{816194AF-5F94-4EF3-8191-2948A8337A68}" dt="2023-04-16T21:55:58.190" v="468"/>
          <ac:inkMkLst>
            <pc:docMk/>
            <pc:sldMk cId="4228420529" sldId="477"/>
            <ac:inkMk id="152" creationId="{182520EA-DB69-B568-27A1-6CDF0BCBA071}"/>
          </ac:inkMkLst>
        </pc:inkChg>
        <pc:inkChg chg="add del mod">
          <ac:chgData name="Tim Cook" userId="d1c7cfb340f2c7ab" providerId="LiveId" clId="{816194AF-5F94-4EF3-8191-2948A8337A68}" dt="2023-04-16T21:55:58.190" v="467"/>
          <ac:inkMkLst>
            <pc:docMk/>
            <pc:sldMk cId="4228420529" sldId="477"/>
            <ac:inkMk id="153" creationId="{EF77436F-6919-EAFB-51AD-E3A04C49E3B7}"/>
          </ac:inkMkLst>
        </pc:inkChg>
        <pc:inkChg chg="add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55" creationId="{0A933588-A864-7255-73BE-E90928E7259E}"/>
          </ac:inkMkLst>
        </pc:inkChg>
        <pc:inkChg chg="add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56" creationId="{A8DA57D7-E015-A175-3206-DBB80B672DF3}"/>
          </ac:inkMkLst>
        </pc:inkChg>
        <pc:inkChg chg="add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57" creationId="{69E3BD99-E910-BBD1-9C91-A593A9140D75}"/>
          </ac:inkMkLst>
        </pc:inkChg>
        <pc:inkChg chg="add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58" creationId="{AC3B95A0-95CB-1D04-9B86-E2D13EC083B6}"/>
          </ac:inkMkLst>
        </pc:inkChg>
        <pc:inkChg chg="add">
          <ac:chgData name="Tim Cook" userId="d1c7cfb340f2c7ab" providerId="LiveId" clId="{816194AF-5F94-4EF3-8191-2948A8337A68}" dt="2023-04-16T21:52:36.759" v="256" actId="9405"/>
          <ac:inkMkLst>
            <pc:docMk/>
            <pc:sldMk cId="4228420529" sldId="477"/>
            <ac:inkMk id="160" creationId="{5144294B-CB02-1FC2-516B-85687B9A1DF9}"/>
          </ac:inkMkLst>
        </pc:inkChg>
        <pc:inkChg chg="add del">
          <ac:chgData name="Tim Cook" userId="d1c7cfb340f2c7ab" providerId="LiveId" clId="{816194AF-5F94-4EF3-8191-2948A8337A68}" dt="2023-04-16T21:52:38.309" v="258"/>
          <ac:inkMkLst>
            <pc:docMk/>
            <pc:sldMk cId="4228420529" sldId="477"/>
            <ac:inkMk id="161" creationId="{96442425-87B1-0079-0905-62E422E9AB79}"/>
          </ac:inkMkLst>
        </pc:inkChg>
        <pc:inkChg chg="add del">
          <ac:chgData name="Tim Cook" userId="d1c7cfb340f2c7ab" providerId="LiveId" clId="{816194AF-5F94-4EF3-8191-2948A8337A68}" dt="2023-04-16T21:52:45.272" v="260"/>
          <ac:inkMkLst>
            <pc:docMk/>
            <pc:sldMk cId="4228420529" sldId="477"/>
            <ac:inkMk id="162" creationId="{DC55FAB0-9605-0E23-AEAB-50F3688C184B}"/>
          </ac:inkMkLst>
        </pc:inkChg>
        <pc:inkChg chg="add mod">
          <ac:chgData name="Tim Cook" userId="d1c7cfb340f2c7ab" providerId="LiveId" clId="{816194AF-5F94-4EF3-8191-2948A8337A68}" dt="2023-04-16T21:52:48.296" v="263"/>
          <ac:inkMkLst>
            <pc:docMk/>
            <pc:sldMk cId="4228420529" sldId="477"/>
            <ac:inkMk id="163" creationId="{22A68A38-E507-DB38-9483-6B515F00965D}"/>
          </ac:inkMkLst>
        </pc:inkChg>
        <pc:inkChg chg="add mod">
          <ac:chgData name="Tim Cook" userId="d1c7cfb340f2c7ab" providerId="LiveId" clId="{816194AF-5F94-4EF3-8191-2948A8337A68}" dt="2023-04-16T21:52:48.296" v="263"/>
          <ac:inkMkLst>
            <pc:docMk/>
            <pc:sldMk cId="4228420529" sldId="477"/>
            <ac:inkMk id="164" creationId="{FCAF60AA-B036-AF42-2312-679500317CD6}"/>
          </ac:inkMkLst>
        </pc:inkChg>
        <pc:inkChg chg="add mod">
          <ac:chgData name="Tim Cook" userId="d1c7cfb340f2c7ab" providerId="LiveId" clId="{816194AF-5F94-4EF3-8191-2948A8337A68}" dt="2023-04-16T21:52:56.967" v="271"/>
          <ac:inkMkLst>
            <pc:docMk/>
            <pc:sldMk cId="4228420529" sldId="477"/>
            <ac:inkMk id="166" creationId="{02687990-ABAB-0BEE-7168-90EA2E65732C}"/>
          </ac:inkMkLst>
        </pc:inkChg>
        <pc:inkChg chg="add del mod">
          <ac:chgData name="Tim Cook" userId="d1c7cfb340f2c7ab" providerId="LiveId" clId="{816194AF-5F94-4EF3-8191-2948A8337A68}" dt="2023-04-16T21:52:56.967" v="271"/>
          <ac:inkMkLst>
            <pc:docMk/>
            <pc:sldMk cId="4228420529" sldId="477"/>
            <ac:inkMk id="167" creationId="{D2284A47-FF81-8532-D499-075DDB0EC52A}"/>
          </ac:inkMkLst>
        </pc:inkChg>
        <pc:inkChg chg="add del mod">
          <ac:chgData name="Tim Cook" userId="d1c7cfb340f2c7ab" providerId="LiveId" clId="{816194AF-5F94-4EF3-8191-2948A8337A68}" dt="2023-04-16T21:52:56.967" v="270"/>
          <ac:inkMkLst>
            <pc:docMk/>
            <pc:sldMk cId="4228420529" sldId="477"/>
            <ac:inkMk id="168" creationId="{4288BD29-3199-FDEB-2D54-AA30E1593D38}"/>
          </ac:inkMkLst>
        </pc:inkChg>
        <pc:inkChg chg="add del mod">
          <ac:chgData name="Tim Cook" userId="d1c7cfb340f2c7ab" providerId="LiveId" clId="{816194AF-5F94-4EF3-8191-2948A8337A68}" dt="2023-04-16T21:52:56.967" v="269"/>
          <ac:inkMkLst>
            <pc:docMk/>
            <pc:sldMk cId="4228420529" sldId="477"/>
            <ac:inkMk id="169" creationId="{B972DD5E-6B40-F157-1468-AAEB28A543BE}"/>
          </ac:inkMkLst>
        </pc:inkChg>
        <pc:inkChg chg="add del">
          <ac:chgData name="Tim Cook" userId="d1c7cfb340f2c7ab" providerId="LiveId" clId="{816194AF-5F94-4EF3-8191-2948A8337A68}" dt="2023-04-16T21:53:02.199" v="273"/>
          <ac:inkMkLst>
            <pc:docMk/>
            <pc:sldMk cId="4228420529" sldId="477"/>
            <ac:inkMk id="171" creationId="{D145E230-93E0-BA0E-15AA-E91D4FC14738}"/>
          </ac:inkMkLst>
        </pc:inkChg>
        <pc:inkChg chg="add">
          <ac:chgData name="Tim Cook" userId="d1c7cfb340f2c7ab" providerId="LiveId" clId="{816194AF-5F94-4EF3-8191-2948A8337A68}" dt="2023-04-16T21:53:05.216" v="274" actId="9405"/>
          <ac:inkMkLst>
            <pc:docMk/>
            <pc:sldMk cId="4228420529" sldId="477"/>
            <ac:inkMk id="172" creationId="{956084A9-C474-B384-63B2-8885C7887618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3" creationId="{0B1E31CC-1DB8-1CDF-E0D5-7A0CB1C34446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5" creationId="{BFDCC953-9FFE-19E9-9191-70FD1EE3E9BA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6" creationId="{FBFD2DF5-E300-AAA1-B713-EED31EEF0FB2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7" creationId="{66D8B6E7-1D5C-59F6-E428-69E250084123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8" creationId="{1E06402F-3EF9-EAAE-50C3-6EF73AF639D1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80" creationId="{F19A9DD4-AD31-9512-708E-C8101C87435E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81" creationId="{0D08B9F9-5F45-E606-2A04-8BDDC1A62813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82" creationId="{EC05D909-7F99-3C09-76B4-33506728498F}"/>
          </ac:inkMkLst>
        </pc:inkChg>
        <pc:inkChg chg="add del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84" creationId="{46628110-3840-7E75-E343-FCBD56FE2F1F}"/>
          </ac:inkMkLst>
        </pc:inkChg>
        <pc:inkChg chg="add">
          <ac:chgData name="Tim Cook" userId="d1c7cfb340f2c7ab" providerId="LiveId" clId="{816194AF-5F94-4EF3-8191-2948A8337A68}" dt="2023-04-16T21:56:07.276" v="476" actId="9405"/>
          <ac:inkMkLst>
            <pc:docMk/>
            <pc:sldMk cId="4228420529" sldId="477"/>
            <ac:inkMk id="186" creationId="{C5A477E7-A76B-6CD8-A5A5-8EE958317D1C}"/>
          </ac:inkMkLst>
        </pc:inkChg>
        <pc:inkChg chg="add del">
          <ac:chgData name="Tim Cook" userId="d1c7cfb340f2c7ab" providerId="LiveId" clId="{816194AF-5F94-4EF3-8191-2948A8337A68}" dt="2023-04-16T21:56:14.649" v="478"/>
          <ac:inkMkLst>
            <pc:docMk/>
            <pc:sldMk cId="4228420529" sldId="477"/>
            <ac:inkMk id="187" creationId="{8EF65C13-5195-DB2E-7DBD-2C72FD68DD76}"/>
          </ac:inkMkLst>
        </pc:inkChg>
        <pc:inkChg chg="add del mod">
          <ac:chgData name="Tim Cook" userId="d1c7cfb340f2c7ab" providerId="LiveId" clId="{816194AF-5F94-4EF3-8191-2948A8337A68}" dt="2023-04-16T21:56:18.514" v="481"/>
          <ac:inkMkLst>
            <pc:docMk/>
            <pc:sldMk cId="4228420529" sldId="477"/>
            <ac:inkMk id="188" creationId="{B608F15C-CF30-ED88-544E-44052E908CD4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0" creationId="{561FECF6-7B5F-6C61-6CBF-337CAA35A412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2" creationId="{6C00517D-7C8B-79AA-FC92-34C07F2989B9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3" creationId="{CBD43C09-CAFA-1C63-0490-B07E0A64A937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4" creationId="{AE4FC027-658C-7D69-B6AC-DA36AE0F8478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5" creationId="{131AC4C2-722E-0913-0525-D5B7061F8EDA}"/>
          </ac:inkMkLst>
        </pc:inkChg>
      </pc:sldChg>
      <pc:sldChg chg="addSp delSp modSp mod">
        <pc:chgData name="Tim Cook" userId="d1c7cfb340f2c7ab" providerId="LiveId" clId="{816194AF-5F94-4EF3-8191-2948A8337A68}" dt="2023-04-16T22:17:13.971" v="896"/>
        <pc:sldMkLst>
          <pc:docMk/>
          <pc:sldMk cId="3146788915" sldId="478"/>
        </pc:sldMkLst>
        <pc:grpChg chg="del mod">
          <ac:chgData name="Tim Cook" userId="d1c7cfb340f2c7ab" providerId="LiveId" clId="{816194AF-5F94-4EF3-8191-2948A8337A68}" dt="2023-04-16T21:54:01.449" v="317"/>
          <ac:grpSpMkLst>
            <pc:docMk/>
            <pc:sldMk cId="3146788915" sldId="478"/>
            <ac:grpSpMk id="8" creationId="{2A7EE00C-C0B7-4363-A3B9-CF9E9A74AFCE}"/>
          </ac:grpSpMkLst>
        </pc:grpChg>
        <pc:grpChg chg="del mod">
          <ac:chgData name="Tim Cook" userId="d1c7cfb340f2c7ab" providerId="LiveId" clId="{816194AF-5F94-4EF3-8191-2948A8337A68}" dt="2023-04-16T21:53:38.809" v="290"/>
          <ac:grpSpMkLst>
            <pc:docMk/>
            <pc:sldMk cId="3146788915" sldId="478"/>
            <ac:grpSpMk id="12" creationId="{4FCD8A74-ABB4-6787-CCAC-667337A60D65}"/>
          </ac:grpSpMkLst>
        </pc:grpChg>
        <pc:grpChg chg="del mod">
          <ac:chgData name="Tim Cook" userId="d1c7cfb340f2c7ab" providerId="LiveId" clId="{816194AF-5F94-4EF3-8191-2948A8337A68}" dt="2023-04-16T21:54:01.449" v="318"/>
          <ac:grpSpMkLst>
            <pc:docMk/>
            <pc:sldMk cId="3146788915" sldId="478"/>
            <ac:grpSpMk id="18" creationId="{CFD31C1A-B2A3-42E5-3DA8-759FCDE8724A}"/>
          </ac:grpSpMkLst>
        </pc:grpChg>
        <pc:grpChg chg="del mod">
          <ac:chgData name="Tim Cook" userId="d1c7cfb340f2c7ab" providerId="LiveId" clId="{816194AF-5F94-4EF3-8191-2948A8337A68}" dt="2023-04-16T21:53:55.803" v="308"/>
          <ac:grpSpMkLst>
            <pc:docMk/>
            <pc:sldMk cId="3146788915" sldId="478"/>
            <ac:grpSpMk id="24" creationId="{1243A961-1184-101F-3822-091C7CCC9CE5}"/>
          </ac:grpSpMkLst>
        </pc:grpChg>
        <pc:grpChg chg="del mod">
          <ac:chgData name="Tim Cook" userId="d1c7cfb340f2c7ab" providerId="LiveId" clId="{816194AF-5F94-4EF3-8191-2948A8337A68}" dt="2023-04-16T21:53:58.956" v="311"/>
          <ac:grpSpMkLst>
            <pc:docMk/>
            <pc:sldMk cId="3146788915" sldId="478"/>
            <ac:grpSpMk id="26" creationId="{357FE7A0-42D2-66DA-EC60-8D31ED02A5BF}"/>
          </ac:grpSpMkLst>
        </pc:grpChg>
        <pc:grpChg chg="del mod">
          <ac:chgData name="Tim Cook" userId="d1c7cfb340f2c7ab" providerId="LiveId" clId="{816194AF-5F94-4EF3-8191-2948A8337A68}" dt="2023-04-16T21:54:01.449" v="315"/>
          <ac:grpSpMkLst>
            <pc:docMk/>
            <pc:sldMk cId="3146788915" sldId="478"/>
            <ac:grpSpMk id="28" creationId="{05B56F92-8220-46B5-922E-1244C923E0AC}"/>
          </ac:grpSpMkLst>
        </pc:grpChg>
        <pc:grpChg chg="del mod">
          <ac:chgData name="Tim Cook" userId="d1c7cfb340f2c7ab" providerId="LiveId" clId="{816194AF-5F94-4EF3-8191-2948A8337A68}" dt="2023-04-16T21:54:09.938" v="327"/>
          <ac:grpSpMkLst>
            <pc:docMk/>
            <pc:sldMk cId="3146788915" sldId="478"/>
            <ac:grpSpMk id="31" creationId="{43CA34FA-4978-0468-D05D-AF8923A6E417}"/>
          </ac:grpSpMkLst>
        </pc:grpChg>
        <pc:grpChg chg="del mod">
          <ac:chgData name="Tim Cook" userId="d1c7cfb340f2c7ab" providerId="LiveId" clId="{816194AF-5F94-4EF3-8191-2948A8337A68}" dt="2023-04-16T21:54:12.167" v="332"/>
          <ac:grpSpMkLst>
            <pc:docMk/>
            <pc:sldMk cId="3146788915" sldId="478"/>
            <ac:grpSpMk id="35" creationId="{46D35559-FE30-E7E5-A115-0B7668657404}"/>
          </ac:grpSpMkLst>
        </pc:grpChg>
        <pc:grpChg chg="del mod">
          <ac:chgData name="Tim Cook" userId="d1c7cfb340f2c7ab" providerId="LiveId" clId="{816194AF-5F94-4EF3-8191-2948A8337A68}" dt="2023-04-16T21:54:52.256" v="383"/>
          <ac:grpSpMkLst>
            <pc:docMk/>
            <pc:sldMk cId="3146788915" sldId="478"/>
            <ac:grpSpMk id="40" creationId="{8C05C8C1-163A-0F29-2D2E-F50757BAF5CF}"/>
          </ac:grpSpMkLst>
        </pc:grpChg>
        <pc:grpChg chg="del mod">
          <ac:chgData name="Tim Cook" userId="d1c7cfb340f2c7ab" providerId="LiveId" clId="{816194AF-5F94-4EF3-8191-2948A8337A68}" dt="2023-04-16T21:54:29.282" v="352"/>
          <ac:grpSpMkLst>
            <pc:docMk/>
            <pc:sldMk cId="3146788915" sldId="478"/>
            <ac:grpSpMk id="49" creationId="{6DAD70EC-D1C2-5092-71C9-3F3F3B412940}"/>
          </ac:grpSpMkLst>
        </pc:grpChg>
        <pc:grpChg chg="del mod">
          <ac:chgData name="Tim Cook" userId="d1c7cfb340f2c7ab" providerId="LiveId" clId="{816194AF-5F94-4EF3-8191-2948A8337A68}" dt="2023-04-16T21:55:10.137" v="415"/>
          <ac:grpSpMkLst>
            <pc:docMk/>
            <pc:sldMk cId="3146788915" sldId="478"/>
            <ac:grpSpMk id="50" creationId="{8990C30D-6BBE-F3D2-FF91-4DF953D3FC3F}"/>
          </ac:grpSpMkLst>
        </pc:grpChg>
        <pc:grpChg chg="del mod">
          <ac:chgData name="Tim Cook" userId="d1c7cfb340f2c7ab" providerId="LiveId" clId="{816194AF-5F94-4EF3-8191-2948A8337A68}" dt="2023-04-16T21:54:23.837" v="346"/>
          <ac:grpSpMkLst>
            <pc:docMk/>
            <pc:sldMk cId="3146788915" sldId="478"/>
            <ac:grpSpMk id="53" creationId="{1871A07B-1074-1314-1A55-29F68B8F5925}"/>
          </ac:grpSpMkLst>
        </pc:grpChg>
        <pc:grpChg chg="del mod">
          <ac:chgData name="Tim Cook" userId="d1c7cfb340f2c7ab" providerId="LiveId" clId="{816194AF-5F94-4EF3-8191-2948A8337A68}" dt="2023-04-16T22:14:02.277" v="857"/>
          <ac:grpSpMkLst>
            <pc:docMk/>
            <pc:sldMk cId="3146788915" sldId="478"/>
            <ac:grpSpMk id="56" creationId="{A16ACB5A-5804-AC84-E2A5-E79EE0D4EC78}"/>
          </ac:grpSpMkLst>
        </pc:grpChg>
        <pc:grpChg chg="del mod">
          <ac:chgData name="Tim Cook" userId="d1c7cfb340f2c7ab" providerId="LiveId" clId="{816194AF-5F94-4EF3-8191-2948A8337A68}" dt="2023-04-16T21:54:54.330" v="391"/>
          <ac:grpSpMkLst>
            <pc:docMk/>
            <pc:sldMk cId="3146788915" sldId="478"/>
            <ac:grpSpMk id="63" creationId="{42DE7D18-7277-0EFA-AB80-53EF3251952D}"/>
          </ac:grpSpMkLst>
        </pc:grpChg>
        <pc:grpChg chg="mod">
          <ac:chgData name="Tim Cook" userId="d1c7cfb340f2c7ab" providerId="LiveId" clId="{816194AF-5F94-4EF3-8191-2948A8337A68}" dt="2023-04-16T22:14:08.622" v="872"/>
          <ac:grpSpMkLst>
            <pc:docMk/>
            <pc:sldMk cId="3146788915" sldId="478"/>
            <ac:grpSpMk id="70" creationId="{C66D4423-83BB-CA4F-32E7-8289679C86BE}"/>
          </ac:grpSpMkLst>
        </pc:grpChg>
        <pc:grpChg chg="del mod">
          <ac:chgData name="Tim Cook" userId="d1c7cfb340f2c7ab" providerId="LiveId" clId="{816194AF-5F94-4EF3-8191-2948A8337A68}" dt="2023-04-16T22:17:07.085" v="884"/>
          <ac:grpSpMkLst>
            <pc:docMk/>
            <pc:sldMk cId="3146788915" sldId="478"/>
            <ac:grpSpMk id="71" creationId="{68796EEC-3789-CF78-C191-AC0496FFA11F}"/>
          </ac:grpSpMkLst>
        </pc:grpChg>
        <pc:grpChg chg="del mod">
          <ac:chgData name="Tim Cook" userId="d1c7cfb340f2c7ab" providerId="LiveId" clId="{816194AF-5F94-4EF3-8191-2948A8337A68}" dt="2023-04-16T21:54:54.330" v="394"/>
          <ac:grpSpMkLst>
            <pc:docMk/>
            <pc:sldMk cId="3146788915" sldId="478"/>
            <ac:grpSpMk id="72" creationId="{54F52A10-0AC1-D53D-1324-F564EDC32272}"/>
          </ac:grpSpMkLst>
        </pc:grpChg>
        <pc:grpChg chg="del mod">
          <ac:chgData name="Tim Cook" userId="d1c7cfb340f2c7ab" providerId="LiveId" clId="{816194AF-5F94-4EF3-8191-2948A8337A68}" dt="2023-04-16T22:17:07.085" v="878"/>
          <ac:grpSpMkLst>
            <pc:docMk/>
            <pc:sldMk cId="3146788915" sldId="478"/>
            <ac:grpSpMk id="78" creationId="{D91BE3BF-3D7A-42B2-DEEF-5F796CEE202F}"/>
          </ac:grpSpMkLst>
        </pc:grpChg>
        <pc:grpChg chg="del mod">
          <ac:chgData name="Tim Cook" userId="d1c7cfb340f2c7ab" providerId="LiveId" clId="{816194AF-5F94-4EF3-8191-2948A8337A68}" dt="2023-04-16T21:55:01.955" v="410"/>
          <ac:grpSpMkLst>
            <pc:docMk/>
            <pc:sldMk cId="3146788915" sldId="478"/>
            <ac:grpSpMk id="80" creationId="{E0B24794-9681-ADF7-2461-8C40127A6E8E}"/>
          </ac:grpSpMkLst>
        </pc:grpChg>
        <pc:grpChg chg="mod">
          <ac:chgData name="Tim Cook" userId="d1c7cfb340f2c7ab" providerId="LiveId" clId="{816194AF-5F94-4EF3-8191-2948A8337A68}" dt="2023-04-16T21:55:01.955" v="410"/>
          <ac:grpSpMkLst>
            <pc:docMk/>
            <pc:sldMk cId="3146788915" sldId="478"/>
            <ac:grpSpMk id="83" creationId="{3EDB46FD-F533-6A4C-6E2F-792D2C434416}"/>
          </ac:grpSpMkLst>
        </pc:grpChg>
        <pc:grpChg chg="del mod">
          <ac:chgData name="Tim Cook" userId="d1c7cfb340f2c7ab" providerId="LiveId" clId="{816194AF-5F94-4EF3-8191-2948A8337A68}" dt="2023-04-16T21:55:22.176" v="427"/>
          <ac:grpSpMkLst>
            <pc:docMk/>
            <pc:sldMk cId="3146788915" sldId="478"/>
            <ac:grpSpMk id="93" creationId="{AD5BE256-8049-4E0D-B21C-46CB518496DA}"/>
          </ac:grpSpMkLst>
        </pc:grpChg>
        <pc:grpChg chg="del mod">
          <ac:chgData name="Tim Cook" userId="d1c7cfb340f2c7ab" providerId="LiveId" clId="{816194AF-5F94-4EF3-8191-2948A8337A68}" dt="2023-04-16T21:55:24.149" v="429"/>
          <ac:grpSpMkLst>
            <pc:docMk/>
            <pc:sldMk cId="3146788915" sldId="478"/>
            <ac:grpSpMk id="95" creationId="{25B9F29A-8CBC-C2C5-ED9E-203F21C35F1F}"/>
          </ac:grpSpMkLst>
        </pc:grpChg>
        <pc:grpChg chg="mod">
          <ac:chgData name="Tim Cook" userId="d1c7cfb340f2c7ab" providerId="LiveId" clId="{816194AF-5F94-4EF3-8191-2948A8337A68}" dt="2023-04-16T21:55:24.149" v="429"/>
          <ac:grpSpMkLst>
            <pc:docMk/>
            <pc:sldMk cId="3146788915" sldId="478"/>
            <ac:grpSpMk id="97" creationId="{FFD42935-C2DF-2DCA-D71D-8DDD6DD5366D}"/>
          </ac:grpSpMkLst>
        </pc:grpChg>
        <pc:grpChg chg="del mod">
          <ac:chgData name="Tim Cook" userId="d1c7cfb340f2c7ab" providerId="LiveId" clId="{816194AF-5F94-4EF3-8191-2948A8337A68}" dt="2023-04-16T22:17:13.971" v="896"/>
          <ac:grpSpMkLst>
            <pc:docMk/>
            <pc:sldMk cId="3146788915" sldId="478"/>
            <ac:grpSpMk id="99" creationId="{1012146A-DE95-6190-7CD6-2DB8EED84A68}"/>
          </ac:grpSpMkLst>
        </pc:grpChg>
        <pc:grpChg chg="mod">
          <ac:chgData name="Tim Cook" userId="d1c7cfb340f2c7ab" providerId="LiveId" clId="{816194AF-5F94-4EF3-8191-2948A8337A68}" dt="2023-04-16T22:17:12.880" v="894"/>
          <ac:grpSpMkLst>
            <pc:docMk/>
            <pc:sldMk cId="3146788915" sldId="478"/>
            <ac:grpSpMk id="100" creationId="{C8F4260B-8D6C-DD20-593D-5AA75AB33B66}"/>
          </ac:grpSpMkLst>
        </pc:grpChg>
        <pc:grpChg chg="mod">
          <ac:chgData name="Tim Cook" userId="d1c7cfb340f2c7ab" providerId="LiveId" clId="{816194AF-5F94-4EF3-8191-2948A8337A68}" dt="2023-04-16T21:55:31.563" v="442"/>
          <ac:grpSpMkLst>
            <pc:docMk/>
            <pc:sldMk cId="3146788915" sldId="478"/>
            <ac:grpSpMk id="106" creationId="{10306BEF-5C8D-1064-2111-CB323CECC54C}"/>
          </ac:grpSpMkLst>
        </pc:grpChg>
        <pc:grpChg chg="mod">
          <ac:chgData name="Tim Cook" userId="d1c7cfb340f2c7ab" providerId="LiveId" clId="{816194AF-5F94-4EF3-8191-2948A8337A68}" dt="2023-04-16T21:55:36.221" v="450"/>
          <ac:grpSpMkLst>
            <pc:docMk/>
            <pc:sldMk cId="3146788915" sldId="478"/>
            <ac:grpSpMk id="114" creationId="{21122409-75B7-C357-DF2E-E842329CE02A}"/>
          </ac:grpSpMkLst>
        </pc:grpChg>
        <pc:grpChg chg="mod">
          <ac:chgData name="Tim Cook" userId="d1c7cfb340f2c7ab" providerId="LiveId" clId="{816194AF-5F94-4EF3-8191-2948A8337A68}" dt="2023-04-16T21:55:36.221" v="450"/>
          <ac:grpSpMkLst>
            <pc:docMk/>
            <pc:sldMk cId="3146788915" sldId="478"/>
            <ac:grpSpMk id="115" creationId="{C84BF342-2A28-8A76-1B5B-DFD47C17D7D5}"/>
          </ac:grpSpMkLst>
        </pc:grpChg>
        <pc:grpChg chg="mod">
          <ac:chgData name="Tim Cook" userId="d1c7cfb340f2c7ab" providerId="LiveId" clId="{816194AF-5F94-4EF3-8191-2948A8337A68}" dt="2023-04-16T22:17:13.971" v="896"/>
          <ac:grpSpMkLst>
            <pc:docMk/>
            <pc:sldMk cId="3146788915" sldId="478"/>
            <ac:grpSpMk id="117" creationId="{3006AA73-2FDC-5454-3AEF-936E47088551}"/>
          </ac:grpSpMkLst>
        </pc:grpChg>
        <pc:inkChg chg="add del mod">
          <ac:chgData name="Tim Cook" userId="d1c7cfb340f2c7ab" providerId="LiveId" clId="{816194AF-5F94-4EF3-8191-2948A8337A68}" dt="2023-04-16T21:53:44.914" v="297"/>
          <ac:inkMkLst>
            <pc:docMk/>
            <pc:sldMk cId="3146788915" sldId="478"/>
            <ac:inkMk id="3" creationId="{0D39C82F-F84A-8D95-4145-CE82EFEEFE51}"/>
          </ac:inkMkLst>
        </pc:inkChg>
        <pc:inkChg chg="add del mod">
          <ac:chgData name="Tim Cook" userId="d1c7cfb340f2c7ab" providerId="LiveId" clId="{816194AF-5F94-4EF3-8191-2948A8337A68}" dt="2023-04-16T21:54:01.449" v="312"/>
          <ac:inkMkLst>
            <pc:docMk/>
            <pc:sldMk cId="3146788915" sldId="478"/>
            <ac:inkMk id="4" creationId="{8BFD1201-10CF-AA01-73EA-D351A958F235}"/>
          </ac:inkMkLst>
        </pc:inkChg>
        <pc:inkChg chg="add del mod">
          <ac:chgData name="Tim Cook" userId="d1c7cfb340f2c7ab" providerId="LiveId" clId="{816194AF-5F94-4EF3-8191-2948A8337A68}" dt="2023-04-16T21:54:01.449" v="314"/>
          <ac:inkMkLst>
            <pc:docMk/>
            <pc:sldMk cId="3146788915" sldId="478"/>
            <ac:inkMk id="5" creationId="{F9693463-363B-EC9E-DCD8-10EDB717D38C}"/>
          </ac:inkMkLst>
        </pc:inkChg>
        <pc:inkChg chg="add del mod">
          <ac:chgData name="Tim Cook" userId="d1c7cfb340f2c7ab" providerId="LiveId" clId="{816194AF-5F94-4EF3-8191-2948A8337A68}" dt="2023-04-16T21:54:01.449" v="317"/>
          <ac:inkMkLst>
            <pc:docMk/>
            <pc:sldMk cId="3146788915" sldId="478"/>
            <ac:inkMk id="6" creationId="{FF15CF0D-5EAA-E833-12E3-0694437D94B5}"/>
          </ac:inkMkLst>
        </pc:inkChg>
        <pc:inkChg chg="add del mod">
          <ac:chgData name="Tim Cook" userId="d1c7cfb340f2c7ab" providerId="LiveId" clId="{816194AF-5F94-4EF3-8191-2948A8337A68}" dt="2023-04-16T21:54:01.449" v="319"/>
          <ac:inkMkLst>
            <pc:docMk/>
            <pc:sldMk cId="3146788915" sldId="478"/>
            <ac:inkMk id="7" creationId="{E93EF9C2-B260-5501-3F4D-D4DC8584D904}"/>
          </ac:inkMkLst>
        </pc:inkChg>
        <pc:inkChg chg="add del mod">
          <ac:chgData name="Tim Cook" userId="d1c7cfb340f2c7ab" providerId="LiveId" clId="{816194AF-5F94-4EF3-8191-2948A8337A68}" dt="2023-04-16T21:53:44.914" v="294"/>
          <ac:inkMkLst>
            <pc:docMk/>
            <pc:sldMk cId="3146788915" sldId="478"/>
            <ac:inkMk id="9" creationId="{DEA32C7C-567D-E7D1-3648-12BB97CC76E7}"/>
          </ac:inkMkLst>
        </pc:inkChg>
        <pc:inkChg chg="add del mod">
          <ac:chgData name="Tim Cook" userId="d1c7cfb340f2c7ab" providerId="LiveId" clId="{816194AF-5F94-4EF3-8191-2948A8337A68}" dt="2023-04-16T21:54:01.449" v="320"/>
          <ac:inkMkLst>
            <pc:docMk/>
            <pc:sldMk cId="3146788915" sldId="478"/>
            <ac:inkMk id="10" creationId="{A4A674C5-D086-5A26-63D2-E787B3C4525B}"/>
          </ac:inkMkLst>
        </pc:inkChg>
        <pc:inkChg chg="add del mod">
          <ac:chgData name="Tim Cook" userId="d1c7cfb340f2c7ab" providerId="LiveId" clId="{816194AF-5F94-4EF3-8191-2948A8337A68}" dt="2023-04-16T21:54:01.449" v="318"/>
          <ac:inkMkLst>
            <pc:docMk/>
            <pc:sldMk cId="3146788915" sldId="478"/>
            <ac:inkMk id="11" creationId="{933A50D1-BE0E-0039-B29C-3B8DD70107E2}"/>
          </ac:inkMkLst>
        </pc:inkChg>
        <pc:inkChg chg="add del mod">
          <ac:chgData name="Tim Cook" userId="d1c7cfb340f2c7ab" providerId="LiveId" clId="{816194AF-5F94-4EF3-8191-2948A8337A68}" dt="2023-04-16T21:53:44.914" v="296"/>
          <ac:inkMkLst>
            <pc:docMk/>
            <pc:sldMk cId="3146788915" sldId="478"/>
            <ac:inkMk id="13" creationId="{EE4F0CB2-239F-A6A5-FD4B-152D5484ADE4}"/>
          </ac:inkMkLst>
        </pc:inkChg>
        <pc:inkChg chg="add del mod">
          <ac:chgData name="Tim Cook" userId="d1c7cfb340f2c7ab" providerId="LiveId" clId="{816194AF-5F94-4EF3-8191-2948A8337A68}" dt="2023-04-16T21:53:44.914" v="292"/>
          <ac:inkMkLst>
            <pc:docMk/>
            <pc:sldMk cId="3146788915" sldId="478"/>
            <ac:inkMk id="14" creationId="{A7558AD6-F4FE-C548-98DA-2C5AE373B8EA}"/>
          </ac:inkMkLst>
        </pc:inkChg>
        <pc:inkChg chg="add del mod">
          <ac:chgData name="Tim Cook" userId="d1c7cfb340f2c7ab" providerId="LiveId" clId="{816194AF-5F94-4EF3-8191-2948A8337A68}" dt="2023-04-16T21:53:44.914" v="293"/>
          <ac:inkMkLst>
            <pc:docMk/>
            <pc:sldMk cId="3146788915" sldId="478"/>
            <ac:inkMk id="15" creationId="{E2DFC7B3-C34C-5323-67BE-6F7B6BBB8FF9}"/>
          </ac:inkMkLst>
        </pc:inkChg>
        <pc:inkChg chg="add del">
          <ac:chgData name="Tim Cook" userId="d1c7cfb340f2c7ab" providerId="LiveId" clId="{816194AF-5F94-4EF3-8191-2948A8337A68}" dt="2023-04-16T21:53:44.914" v="295"/>
          <ac:inkMkLst>
            <pc:docMk/>
            <pc:sldMk cId="3146788915" sldId="478"/>
            <ac:inkMk id="16" creationId="{13F8FF82-344E-DB36-3755-9C79FFE4F86A}"/>
          </ac:inkMkLst>
        </pc:inkChg>
        <pc:inkChg chg="add del mod">
          <ac:chgData name="Tim Cook" userId="d1c7cfb340f2c7ab" providerId="LiveId" clId="{816194AF-5F94-4EF3-8191-2948A8337A68}" dt="2023-04-16T21:53:44.914" v="291"/>
          <ac:inkMkLst>
            <pc:docMk/>
            <pc:sldMk cId="3146788915" sldId="478"/>
            <ac:inkMk id="17" creationId="{DF60182A-E327-6259-E8CD-4B09797BC4D0}"/>
          </ac:inkMkLst>
        </pc:inkChg>
        <pc:inkChg chg="add del">
          <ac:chgData name="Tim Cook" userId="d1c7cfb340f2c7ab" providerId="LiveId" clId="{816194AF-5F94-4EF3-8191-2948A8337A68}" dt="2023-04-16T21:53:47.614" v="299"/>
          <ac:inkMkLst>
            <pc:docMk/>
            <pc:sldMk cId="3146788915" sldId="478"/>
            <ac:inkMk id="19" creationId="{39F49F42-6683-A3C2-1D40-4B9EA7C1232C}"/>
          </ac:inkMkLst>
        </pc:inkChg>
        <pc:inkChg chg="add del">
          <ac:chgData name="Tim Cook" userId="d1c7cfb340f2c7ab" providerId="LiveId" clId="{816194AF-5F94-4EF3-8191-2948A8337A68}" dt="2023-04-16T21:53:51.357" v="303"/>
          <ac:inkMkLst>
            <pc:docMk/>
            <pc:sldMk cId="3146788915" sldId="478"/>
            <ac:inkMk id="20" creationId="{6B4E0340-4589-5613-E72F-7A2A9BC6E3B0}"/>
          </ac:inkMkLst>
        </pc:inkChg>
        <pc:inkChg chg="add del">
          <ac:chgData name="Tim Cook" userId="d1c7cfb340f2c7ab" providerId="LiveId" clId="{816194AF-5F94-4EF3-8191-2948A8337A68}" dt="2023-04-16T21:53:51.357" v="302"/>
          <ac:inkMkLst>
            <pc:docMk/>
            <pc:sldMk cId="3146788915" sldId="478"/>
            <ac:inkMk id="21" creationId="{E923D1EF-07FA-4524-80BF-A4AE56411810}"/>
          </ac:inkMkLst>
        </pc:inkChg>
        <pc:inkChg chg="add del mod">
          <ac:chgData name="Tim Cook" userId="d1c7cfb340f2c7ab" providerId="LiveId" clId="{816194AF-5F94-4EF3-8191-2948A8337A68}" dt="2023-04-16T21:54:01.449" v="316"/>
          <ac:inkMkLst>
            <pc:docMk/>
            <pc:sldMk cId="3146788915" sldId="478"/>
            <ac:inkMk id="22" creationId="{FBE1B247-CC6D-1743-7E9D-A256FB6D0583}"/>
          </ac:inkMkLst>
        </pc:inkChg>
        <pc:inkChg chg="add del mod">
          <ac:chgData name="Tim Cook" userId="d1c7cfb340f2c7ab" providerId="LiveId" clId="{816194AF-5F94-4EF3-8191-2948A8337A68}" dt="2023-04-16T21:54:01.449" v="315"/>
          <ac:inkMkLst>
            <pc:docMk/>
            <pc:sldMk cId="3146788915" sldId="478"/>
            <ac:inkMk id="23" creationId="{2676CF7C-32D3-C1E1-2FF8-82DE09F388DF}"/>
          </ac:inkMkLst>
        </pc:inkChg>
        <pc:inkChg chg="add del mod">
          <ac:chgData name="Tim Cook" userId="d1c7cfb340f2c7ab" providerId="LiveId" clId="{816194AF-5F94-4EF3-8191-2948A8337A68}" dt="2023-04-16T21:53:56.413" v="309"/>
          <ac:inkMkLst>
            <pc:docMk/>
            <pc:sldMk cId="3146788915" sldId="478"/>
            <ac:inkMk id="25" creationId="{4AC62923-8A23-8076-5FDA-CCD45CBCE98A}"/>
          </ac:inkMkLst>
        </pc:inkChg>
        <pc:inkChg chg="add del mod">
          <ac:chgData name="Tim Cook" userId="d1c7cfb340f2c7ab" providerId="LiveId" clId="{816194AF-5F94-4EF3-8191-2948A8337A68}" dt="2023-04-16T21:54:01.449" v="313"/>
          <ac:inkMkLst>
            <pc:docMk/>
            <pc:sldMk cId="3146788915" sldId="478"/>
            <ac:inkMk id="27" creationId="{D5D4D3F0-975A-DE80-37FB-1BC2D4AE8FB0}"/>
          </ac:inkMkLst>
        </pc:inkChg>
        <pc:inkChg chg="add del mod">
          <ac:chgData name="Tim Cook" userId="d1c7cfb340f2c7ab" providerId="LiveId" clId="{816194AF-5F94-4EF3-8191-2948A8337A68}" dt="2023-04-16T21:54:19.688" v="342"/>
          <ac:inkMkLst>
            <pc:docMk/>
            <pc:sldMk cId="3146788915" sldId="478"/>
            <ac:inkMk id="29" creationId="{E867898F-79B5-54BF-9437-9BE5B0D06AAE}"/>
          </ac:inkMkLst>
        </pc:inkChg>
        <pc:inkChg chg="add del mod">
          <ac:chgData name="Tim Cook" userId="d1c7cfb340f2c7ab" providerId="LiveId" clId="{816194AF-5F94-4EF3-8191-2948A8337A68}" dt="2023-04-16T21:54:52.256" v="382"/>
          <ac:inkMkLst>
            <pc:docMk/>
            <pc:sldMk cId="3146788915" sldId="478"/>
            <ac:inkMk id="30" creationId="{768EE40C-2D6B-E5DB-C371-3BC075279596}"/>
          </ac:inkMkLst>
        </pc:inkChg>
        <pc:inkChg chg="add del mod">
          <ac:chgData name="Tim Cook" userId="d1c7cfb340f2c7ab" providerId="LiveId" clId="{816194AF-5F94-4EF3-8191-2948A8337A68}" dt="2023-04-16T21:54:52.256" v="379"/>
          <ac:inkMkLst>
            <pc:docMk/>
            <pc:sldMk cId="3146788915" sldId="478"/>
            <ac:inkMk id="32" creationId="{46C6EAF1-A965-6191-6768-CFFD240804F0}"/>
          </ac:inkMkLst>
        </pc:inkChg>
        <pc:inkChg chg="add del mod">
          <ac:chgData name="Tim Cook" userId="d1c7cfb340f2c7ab" providerId="LiveId" clId="{816194AF-5F94-4EF3-8191-2948A8337A68}" dt="2023-04-16T21:54:52.256" v="381"/>
          <ac:inkMkLst>
            <pc:docMk/>
            <pc:sldMk cId="3146788915" sldId="478"/>
            <ac:inkMk id="33" creationId="{16E0F9E9-320C-A809-298F-C3894310A3EB}"/>
          </ac:inkMkLst>
        </pc:inkChg>
        <pc:inkChg chg="add del mod">
          <ac:chgData name="Tim Cook" userId="d1c7cfb340f2c7ab" providerId="LiveId" clId="{816194AF-5F94-4EF3-8191-2948A8337A68}" dt="2023-04-16T21:54:52.256" v="383"/>
          <ac:inkMkLst>
            <pc:docMk/>
            <pc:sldMk cId="3146788915" sldId="478"/>
            <ac:inkMk id="34" creationId="{9EB82098-0D57-D358-1133-A204B215AC13}"/>
          </ac:inkMkLst>
        </pc:inkChg>
        <pc:inkChg chg="add del mod">
          <ac:chgData name="Tim Cook" userId="d1c7cfb340f2c7ab" providerId="LiveId" clId="{816194AF-5F94-4EF3-8191-2948A8337A68}" dt="2023-04-16T21:54:52.256" v="378"/>
          <ac:inkMkLst>
            <pc:docMk/>
            <pc:sldMk cId="3146788915" sldId="478"/>
            <ac:inkMk id="36" creationId="{4BFEC0AA-3715-D271-D116-5D6D2D570267}"/>
          </ac:inkMkLst>
        </pc:inkChg>
        <pc:inkChg chg="add del mod">
          <ac:chgData name="Tim Cook" userId="d1c7cfb340f2c7ab" providerId="LiveId" clId="{816194AF-5F94-4EF3-8191-2948A8337A68}" dt="2023-04-16T21:54:52.256" v="376"/>
          <ac:inkMkLst>
            <pc:docMk/>
            <pc:sldMk cId="3146788915" sldId="478"/>
            <ac:inkMk id="37" creationId="{D43BE7A5-7E8D-A059-5733-617D7D421DF7}"/>
          </ac:inkMkLst>
        </pc:inkChg>
        <pc:inkChg chg="add del mod">
          <ac:chgData name="Tim Cook" userId="d1c7cfb340f2c7ab" providerId="LiveId" clId="{816194AF-5F94-4EF3-8191-2948A8337A68}" dt="2023-04-16T21:54:52.256" v="384"/>
          <ac:inkMkLst>
            <pc:docMk/>
            <pc:sldMk cId="3146788915" sldId="478"/>
            <ac:inkMk id="38" creationId="{4C30BD7D-1918-FFF0-91CC-F54D5AB724A2}"/>
          </ac:inkMkLst>
        </pc:inkChg>
        <pc:inkChg chg="add del mod">
          <ac:chgData name="Tim Cook" userId="d1c7cfb340f2c7ab" providerId="LiveId" clId="{816194AF-5F94-4EF3-8191-2948A8337A68}" dt="2023-04-16T21:54:52.256" v="377"/>
          <ac:inkMkLst>
            <pc:docMk/>
            <pc:sldMk cId="3146788915" sldId="478"/>
            <ac:inkMk id="39" creationId="{D75FCD95-81F2-7844-B37A-DD4F7E7FEC80}"/>
          </ac:inkMkLst>
        </pc:inkChg>
        <pc:inkChg chg="add del mod">
          <ac:chgData name="Tim Cook" userId="d1c7cfb340f2c7ab" providerId="LiveId" clId="{816194AF-5F94-4EF3-8191-2948A8337A68}" dt="2023-04-16T21:55:10.137" v="416"/>
          <ac:inkMkLst>
            <pc:docMk/>
            <pc:sldMk cId="3146788915" sldId="478"/>
            <ac:inkMk id="41" creationId="{EABFD1B5-C820-E24A-314A-A6E8CC58AF3C}"/>
          </ac:inkMkLst>
        </pc:inkChg>
        <pc:inkChg chg="add del mod">
          <ac:chgData name="Tim Cook" userId="d1c7cfb340f2c7ab" providerId="LiveId" clId="{816194AF-5F94-4EF3-8191-2948A8337A68}" dt="2023-04-16T21:55:10.137" v="415"/>
          <ac:inkMkLst>
            <pc:docMk/>
            <pc:sldMk cId="3146788915" sldId="478"/>
            <ac:inkMk id="42" creationId="{E82C39D8-A8B4-87DA-B7E6-3AEE2870409C}"/>
          </ac:inkMkLst>
        </pc:inkChg>
        <pc:inkChg chg="add del mod">
          <ac:chgData name="Tim Cook" userId="d1c7cfb340f2c7ab" providerId="LiveId" clId="{816194AF-5F94-4EF3-8191-2948A8337A68}" dt="2023-04-16T21:54:29.282" v="352"/>
          <ac:inkMkLst>
            <pc:docMk/>
            <pc:sldMk cId="3146788915" sldId="478"/>
            <ac:inkMk id="43" creationId="{4C63686B-64CB-0A91-F3C1-2530F2C07D7D}"/>
          </ac:inkMkLst>
        </pc:inkChg>
        <pc:inkChg chg="add del mod">
          <ac:chgData name="Tim Cook" userId="d1c7cfb340f2c7ab" providerId="LiveId" clId="{816194AF-5F94-4EF3-8191-2948A8337A68}" dt="2023-04-16T21:54:29.282" v="349"/>
          <ac:inkMkLst>
            <pc:docMk/>
            <pc:sldMk cId="3146788915" sldId="478"/>
            <ac:inkMk id="44" creationId="{6D4D5756-B716-CA77-AF27-022928FE641B}"/>
          </ac:inkMkLst>
        </pc:inkChg>
        <pc:inkChg chg="add del mod">
          <ac:chgData name="Tim Cook" userId="d1c7cfb340f2c7ab" providerId="LiveId" clId="{816194AF-5F94-4EF3-8191-2948A8337A68}" dt="2023-04-16T21:54:29.282" v="353"/>
          <ac:inkMkLst>
            <pc:docMk/>
            <pc:sldMk cId="3146788915" sldId="478"/>
            <ac:inkMk id="45" creationId="{68B9F3FD-B6C3-9692-0D0A-1304F6268A33}"/>
          </ac:inkMkLst>
        </pc:inkChg>
        <pc:inkChg chg="add">
          <ac:chgData name="Tim Cook" userId="d1c7cfb340f2c7ab" providerId="LiveId" clId="{816194AF-5F94-4EF3-8191-2948A8337A68}" dt="2023-04-16T22:13:45.294" v="838" actId="9405"/>
          <ac:inkMkLst>
            <pc:docMk/>
            <pc:sldMk cId="3146788915" sldId="478"/>
            <ac:inkMk id="45" creationId="{844D00F2-E97F-853C-C9DC-9D6F937F3F5A}"/>
          </ac:inkMkLst>
        </pc:inkChg>
        <pc:inkChg chg="add del">
          <ac:chgData name="Tim Cook" userId="d1c7cfb340f2c7ab" providerId="LiveId" clId="{816194AF-5F94-4EF3-8191-2948A8337A68}" dt="2023-04-16T22:13:47.479" v="840"/>
          <ac:inkMkLst>
            <pc:docMk/>
            <pc:sldMk cId="3146788915" sldId="478"/>
            <ac:inkMk id="46" creationId="{8C408D40-D5C9-B7DF-5653-697CDB209524}"/>
          </ac:inkMkLst>
        </pc:inkChg>
        <pc:inkChg chg="add del mod">
          <ac:chgData name="Tim Cook" userId="d1c7cfb340f2c7ab" providerId="LiveId" clId="{816194AF-5F94-4EF3-8191-2948A8337A68}" dt="2023-04-16T21:54:29.282" v="351"/>
          <ac:inkMkLst>
            <pc:docMk/>
            <pc:sldMk cId="3146788915" sldId="478"/>
            <ac:inkMk id="46" creationId="{9247589C-C3FD-0445-2505-1FCEE7580DFC}"/>
          </ac:inkMkLst>
        </pc:inkChg>
        <pc:inkChg chg="add del mod">
          <ac:chgData name="Tim Cook" userId="d1c7cfb340f2c7ab" providerId="LiveId" clId="{816194AF-5F94-4EF3-8191-2948A8337A68}" dt="2023-04-16T21:54:29.282" v="350"/>
          <ac:inkMkLst>
            <pc:docMk/>
            <pc:sldMk cId="3146788915" sldId="478"/>
            <ac:inkMk id="47" creationId="{0FEB24E2-EAA7-A183-B7F7-0B331C842429}"/>
          </ac:inkMkLst>
        </pc:inkChg>
        <pc:inkChg chg="add">
          <ac:chgData name="Tim Cook" userId="d1c7cfb340f2c7ab" providerId="LiveId" clId="{816194AF-5F94-4EF3-8191-2948A8337A68}" dt="2023-04-16T22:13:49.481" v="841" actId="9405"/>
          <ac:inkMkLst>
            <pc:docMk/>
            <pc:sldMk cId="3146788915" sldId="478"/>
            <ac:inkMk id="47" creationId="{897E4AA4-D217-AE4A-7CF5-32D383AF8E3C}"/>
          </ac:inkMkLst>
        </pc:inkChg>
        <pc:inkChg chg="add del">
          <ac:chgData name="Tim Cook" userId="d1c7cfb340f2c7ab" providerId="LiveId" clId="{816194AF-5F94-4EF3-8191-2948A8337A68}" dt="2023-04-16T22:13:52.925" v="843"/>
          <ac:inkMkLst>
            <pc:docMk/>
            <pc:sldMk cId="3146788915" sldId="478"/>
            <ac:inkMk id="48" creationId="{908AB7C9-3A02-FC8C-A3DC-46EFB14307E3}"/>
          </ac:inkMkLst>
        </pc:inkChg>
        <pc:inkChg chg="add del mod">
          <ac:chgData name="Tim Cook" userId="d1c7cfb340f2c7ab" providerId="LiveId" clId="{816194AF-5F94-4EF3-8191-2948A8337A68}" dt="2023-04-16T21:54:29.282" v="348"/>
          <ac:inkMkLst>
            <pc:docMk/>
            <pc:sldMk cId="3146788915" sldId="478"/>
            <ac:inkMk id="48" creationId="{AD564244-5198-5FDE-8D78-9A902772C78A}"/>
          </ac:inkMkLst>
        </pc:inkChg>
        <pc:inkChg chg="add del mod">
          <ac:chgData name="Tim Cook" userId="d1c7cfb340f2c7ab" providerId="LiveId" clId="{816194AF-5F94-4EF3-8191-2948A8337A68}" dt="2023-04-16T22:14:02.277" v="858"/>
          <ac:inkMkLst>
            <pc:docMk/>
            <pc:sldMk cId="3146788915" sldId="478"/>
            <ac:inkMk id="49" creationId="{C08F84A7-3706-81C4-FA36-E58C2BA44D63}"/>
          </ac:inkMkLst>
        </pc:inkChg>
        <pc:inkChg chg="add del mod">
          <ac:chgData name="Tim Cook" userId="d1c7cfb340f2c7ab" providerId="LiveId" clId="{816194AF-5F94-4EF3-8191-2948A8337A68}" dt="2023-04-16T22:14:02.277" v="853"/>
          <ac:inkMkLst>
            <pc:docMk/>
            <pc:sldMk cId="3146788915" sldId="478"/>
            <ac:inkMk id="50" creationId="{CB859376-BF17-2CD8-E02F-7D52387D73F7}"/>
          </ac:inkMkLst>
        </pc:inkChg>
        <pc:inkChg chg="add del mod">
          <ac:chgData name="Tim Cook" userId="d1c7cfb340f2c7ab" providerId="LiveId" clId="{816194AF-5F94-4EF3-8191-2948A8337A68}" dt="2023-04-16T21:54:52.256" v="375"/>
          <ac:inkMkLst>
            <pc:docMk/>
            <pc:sldMk cId="3146788915" sldId="478"/>
            <ac:inkMk id="51" creationId="{450CB941-FFA2-EF62-05E5-76DB31C0628F}"/>
          </ac:inkMkLst>
        </pc:inkChg>
        <pc:inkChg chg="add del mod">
          <ac:chgData name="Tim Cook" userId="d1c7cfb340f2c7ab" providerId="LiveId" clId="{816194AF-5F94-4EF3-8191-2948A8337A68}" dt="2023-04-16T22:14:02.277" v="856"/>
          <ac:inkMkLst>
            <pc:docMk/>
            <pc:sldMk cId="3146788915" sldId="478"/>
            <ac:inkMk id="51" creationId="{8977B0FC-9423-90D4-B5EB-1C8A037E593F}"/>
          </ac:inkMkLst>
        </pc:inkChg>
        <pc:inkChg chg="add del mod">
          <ac:chgData name="Tim Cook" userId="d1c7cfb340f2c7ab" providerId="LiveId" clId="{816194AF-5F94-4EF3-8191-2948A8337A68}" dt="2023-04-16T21:54:23.837" v="346"/>
          <ac:inkMkLst>
            <pc:docMk/>
            <pc:sldMk cId="3146788915" sldId="478"/>
            <ac:inkMk id="52" creationId="{9846B34B-BABE-7B9E-298E-14C728C1BC61}"/>
          </ac:inkMkLst>
        </pc:inkChg>
        <pc:inkChg chg="add del mod">
          <ac:chgData name="Tim Cook" userId="d1c7cfb340f2c7ab" providerId="LiveId" clId="{816194AF-5F94-4EF3-8191-2948A8337A68}" dt="2023-04-16T22:14:02.277" v="855"/>
          <ac:inkMkLst>
            <pc:docMk/>
            <pc:sldMk cId="3146788915" sldId="478"/>
            <ac:inkMk id="52" creationId="{DF4D6329-411C-5400-794C-FDED589B7460}"/>
          </ac:inkMkLst>
        </pc:inkChg>
        <pc:inkChg chg="add del mod">
          <ac:chgData name="Tim Cook" userId="d1c7cfb340f2c7ab" providerId="LiveId" clId="{816194AF-5F94-4EF3-8191-2948A8337A68}" dt="2023-04-16T22:14:02.277" v="857"/>
          <ac:inkMkLst>
            <pc:docMk/>
            <pc:sldMk cId="3146788915" sldId="478"/>
            <ac:inkMk id="53" creationId="{EE48D70A-AEF2-DE8A-18ED-4A1362457C3E}"/>
          </ac:inkMkLst>
        </pc:inkChg>
        <pc:inkChg chg="add del mod">
          <ac:chgData name="Tim Cook" userId="d1c7cfb340f2c7ab" providerId="LiveId" clId="{816194AF-5F94-4EF3-8191-2948A8337A68}" dt="2023-04-16T22:14:00.862" v="852"/>
          <ac:inkMkLst>
            <pc:docMk/>
            <pc:sldMk cId="3146788915" sldId="478"/>
            <ac:inkMk id="54" creationId="{F2B213E9-F7AC-8D7B-79E6-81582EB5A000}"/>
          </ac:inkMkLst>
        </pc:inkChg>
        <pc:inkChg chg="add del">
          <ac:chgData name="Tim Cook" userId="d1c7cfb340f2c7ab" providerId="LiveId" clId="{816194AF-5F94-4EF3-8191-2948A8337A68}" dt="2023-04-16T21:54:52.256" v="380"/>
          <ac:inkMkLst>
            <pc:docMk/>
            <pc:sldMk cId="3146788915" sldId="478"/>
            <ac:inkMk id="54" creationId="{FD6E6DB7-0CC3-E6E7-6BF1-7B7322B72BA9}"/>
          </ac:inkMkLst>
        </pc:inkChg>
        <pc:inkChg chg="add del">
          <ac:chgData name="Tim Cook" userId="d1c7cfb340f2c7ab" providerId="LiveId" clId="{816194AF-5F94-4EF3-8191-2948A8337A68}" dt="2023-04-16T21:54:33.235" v="357"/>
          <ac:inkMkLst>
            <pc:docMk/>
            <pc:sldMk cId="3146788915" sldId="478"/>
            <ac:inkMk id="55" creationId="{35B12D1E-76B2-B912-DBFB-FEA34EB57E9E}"/>
          </ac:inkMkLst>
        </pc:inkChg>
        <pc:inkChg chg="add del mod">
          <ac:chgData name="Tim Cook" userId="d1c7cfb340f2c7ab" providerId="LiveId" clId="{816194AF-5F94-4EF3-8191-2948A8337A68}" dt="2023-04-16T22:14:02.277" v="854"/>
          <ac:inkMkLst>
            <pc:docMk/>
            <pc:sldMk cId="3146788915" sldId="478"/>
            <ac:inkMk id="55" creationId="{BC5078DF-92D4-30AF-7183-BE00E0E73B78}"/>
          </ac:inkMkLst>
        </pc:inkChg>
        <pc:inkChg chg="add del">
          <ac:chgData name="Tim Cook" userId="d1c7cfb340f2c7ab" providerId="LiveId" clId="{816194AF-5F94-4EF3-8191-2948A8337A68}" dt="2023-04-16T21:54:33.235" v="359"/>
          <ac:inkMkLst>
            <pc:docMk/>
            <pc:sldMk cId="3146788915" sldId="478"/>
            <ac:inkMk id="56" creationId="{93DE15F7-FC0C-ADEA-860C-B532921DE735}"/>
          </ac:inkMkLst>
        </pc:inkChg>
        <pc:inkChg chg="add del mod">
          <ac:chgData name="Tim Cook" userId="d1c7cfb340f2c7ab" providerId="LiveId" clId="{816194AF-5F94-4EF3-8191-2948A8337A68}" dt="2023-04-16T22:17:07.085" v="878"/>
          <ac:inkMkLst>
            <pc:docMk/>
            <pc:sldMk cId="3146788915" sldId="478"/>
            <ac:inkMk id="56" creationId="{AF5EE442-7D75-244C-DF16-3F1D0B64FB0D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56" creationId="{DB10DBD5-A166-911A-0DD2-1ABA516F9B53}"/>
          </ac:inkMkLst>
        </pc:inkChg>
        <pc:inkChg chg="add del">
          <ac:chgData name="Tim Cook" userId="d1c7cfb340f2c7ab" providerId="LiveId" clId="{816194AF-5F94-4EF3-8191-2948A8337A68}" dt="2023-04-16T21:54:33.235" v="358"/>
          <ac:inkMkLst>
            <pc:docMk/>
            <pc:sldMk cId="3146788915" sldId="478"/>
            <ac:inkMk id="57" creationId="{37C9E791-CF79-E375-29DE-7D8252E6D786}"/>
          </ac:inkMkLst>
        </pc:inkChg>
        <pc:inkChg chg="del mod">
          <ac:chgData name="Tim Cook" userId="d1c7cfb340f2c7ab" providerId="LiveId" clId="{816194AF-5F94-4EF3-8191-2948A8337A68}" dt="2023-04-16T22:17:07.085" v="884"/>
          <ac:inkMkLst>
            <pc:docMk/>
            <pc:sldMk cId="3146788915" sldId="478"/>
            <ac:inkMk id="57" creationId="{A6032DD4-ED38-2AC8-099F-C95AB46E4992}"/>
          </ac:inkMkLst>
        </pc:inkChg>
        <pc:inkChg chg="add del mod">
          <ac:chgData name="Tim Cook" userId="d1c7cfb340f2c7ab" providerId="LiveId" clId="{816194AF-5F94-4EF3-8191-2948A8337A68}" dt="2023-04-16T21:54:54.330" v="390"/>
          <ac:inkMkLst>
            <pc:docMk/>
            <pc:sldMk cId="3146788915" sldId="478"/>
            <ac:inkMk id="58" creationId="{0D177926-9198-EEB4-5D82-2320469DB2E2}"/>
          </ac:inkMkLst>
        </pc:inkChg>
        <pc:inkChg chg="del mod">
          <ac:chgData name="Tim Cook" userId="d1c7cfb340f2c7ab" providerId="LiveId" clId="{816194AF-5F94-4EF3-8191-2948A8337A68}" dt="2023-04-16T22:17:07.085" v="881"/>
          <ac:inkMkLst>
            <pc:docMk/>
            <pc:sldMk cId="3146788915" sldId="478"/>
            <ac:inkMk id="58" creationId="{2865D1E4-EA25-7EC0-B3F3-662B7648EBD3}"/>
          </ac:inkMkLst>
        </pc:inkChg>
        <pc:inkChg chg="del mod">
          <ac:chgData name="Tim Cook" userId="d1c7cfb340f2c7ab" providerId="LiveId" clId="{816194AF-5F94-4EF3-8191-2948A8337A68}" dt="2023-04-16T22:17:07.085" v="885"/>
          <ac:inkMkLst>
            <pc:docMk/>
            <pc:sldMk cId="3146788915" sldId="478"/>
            <ac:inkMk id="59" creationId="{788F30B7-488C-38A8-F7EC-6673F3796562}"/>
          </ac:inkMkLst>
        </pc:inkChg>
        <pc:inkChg chg="add del mod">
          <ac:chgData name="Tim Cook" userId="d1c7cfb340f2c7ab" providerId="LiveId" clId="{816194AF-5F94-4EF3-8191-2948A8337A68}" dt="2023-04-16T21:54:54.330" v="388"/>
          <ac:inkMkLst>
            <pc:docMk/>
            <pc:sldMk cId="3146788915" sldId="478"/>
            <ac:inkMk id="59" creationId="{858EC302-4B29-2DCF-203C-71ADEF773E24}"/>
          </ac:inkMkLst>
        </pc:inkChg>
        <pc:inkChg chg="add del mod">
          <ac:chgData name="Tim Cook" userId="d1c7cfb340f2c7ab" providerId="LiveId" clId="{816194AF-5F94-4EF3-8191-2948A8337A68}" dt="2023-04-16T21:54:54.330" v="393"/>
          <ac:inkMkLst>
            <pc:docMk/>
            <pc:sldMk cId="3146788915" sldId="478"/>
            <ac:inkMk id="60" creationId="{3C2941C9-4F9A-7188-F0BC-37EE7BAB5B66}"/>
          </ac:inkMkLst>
        </pc:inkChg>
        <pc:inkChg chg="del mod">
          <ac:chgData name="Tim Cook" userId="d1c7cfb340f2c7ab" providerId="LiveId" clId="{816194AF-5F94-4EF3-8191-2948A8337A68}" dt="2023-04-16T22:17:07.085" v="877"/>
          <ac:inkMkLst>
            <pc:docMk/>
            <pc:sldMk cId="3146788915" sldId="478"/>
            <ac:inkMk id="60" creationId="{AC1778CF-823B-5D11-70C5-49F4F77FAEB9}"/>
          </ac:inkMkLst>
        </pc:inkChg>
        <pc:inkChg chg="del mod">
          <ac:chgData name="Tim Cook" userId="d1c7cfb340f2c7ab" providerId="LiveId" clId="{816194AF-5F94-4EF3-8191-2948A8337A68}" dt="2023-04-16T22:17:07.085" v="880"/>
          <ac:inkMkLst>
            <pc:docMk/>
            <pc:sldMk cId="3146788915" sldId="478"/>
            <ac:inkMk id="61" creationId="{74414BAC-F57A-3548-4C3A-C8096D19E893}"/>
          </ac:inkMkLst>
        </pc:inkChg>
        <pc:inkChg chg="add del mod">
          <ac:chgData name="Tim Cook" userId="d1c7cfb340f2c7ab" providerId="LiveId" clId="{816194AF-5F94-4EF3-8191-2948A8337A68}" dt="2023-04-16T21:54:54.330" v="391"/>
          <ac:inkMkLst>
            <pc:docMk/>
            <pc:sldMk cId="3146788915" sldId="478"/>
            <ac:inkMk id="61" creationId="{D209BF73-8D2C-307E-4B0E-DB050E27C3DA}"/>
          </ac:inkMkLst>
        </pc:inkChg>
        <pc:inkChg chg="add del mod">
          <ac:chgData name="Tim Cook" userId="d1c7cfb340f2c7ab" providerId="LiveId" clId="{816194AF-5F94-4EF3-8191-2948A8337A68}" dt="2023-04-16T21:54:54.330" v="385"/>
          <ac:inkMkLst>
            <pc:docMk/>
            <pc:sldMk cId="3146788915" sldId="478"/>
            <ac:inkMk id="62" creationId="{30D00117-F9B7-B35A-7908-A54068EA30BF}"/>
          </ac:inkMkLst>
        </pc:inkChg>
        <pc:inkChg chg="del mod">
          <ac:chgData name="Tim Cook" userId="d1c7cfb340f2c7ab" providerId="LiveId" clId="{816194AF-5F94-4EF3-8191-2948A8337A68}" dt="2023-04-16T22:17:07.085" v="883"/>
          <ac:inkMkLst>
            <pc:docMk/>
            <pc:sldMk cId="3146788915" sldId="478"/>
            <ac:inkMk id="62" creationId="{4B084794-2665-BC16-E56A-040F387C5968}"/>
          </ac:inkMkLst>
        </pc:inkChg>
        <pc:inkChg chg="del mod">
          <ac:chgData name="Tim Cook" userId="d1c7cfb340f2c7ab" providerId="LiveId" clId="{816194AF-5F94-4EF3-8191-2948A8337A68}" dt="2023-04-16T22:17:07.085" v="882"/>
          <ac:inkMkLst>
            <pc:docMk/>
            <pc:sldMk cId="3146788915" sldId="478"/>
            <ac:inkMk id="63" creationId="{DB10DBD5-A166-911A-0DD2-1ABA516F9B53}"/>
          </ac:inkMkLst>
        </pc:inkChg>
        <pc:inkChg chg="del">
          <ac:chgData name="Tim Cook" userId="d1c7cfb340f2c7ab" providerId="LiveId" clId="{816194AF-5F94-4EF3-8191-2948A8337A68}" dt="2023-04-16T22:17:07.085" v="876"/>
          <ac:inkMkLst>
            <pc:docMk/>
            <pc:sldMk cId="3146788915" sldId="478"/>
            <ac:inkMk id="64" creationId="{79759668-605A-848E-8574-F149307C3965}"/>
          </ac:inkMkLst>
        </pc:inkChg>
        <pc:inkChg chg="add del">
          <ac:chgData name="Tim Cook" userId="d1c7cfb340f2c7ab" providerId="LiveId" clId="{816194AF-5F94-4EF3-8191-2948A8337A68}" dt="2023-04-16T21:55:01.570" v="408"/>
          <ac:inkMkLst>
            <pc:docMk/>
            <pc:sldMk cId="3146788915" sldId="478"/>
            <ac:inkMk id="64" creationId="{F13D7E72-D3B4-BE40-86AF-BE6344C6CA27}"/>
          </ac:inkMkLst>
        </pc:inkChg>
        <pc:inkChg chg="add del">
          <ac:chgData name="Tim Cook" userId="d1c7cfb340f2c7ab" providerId="LiveId" clId="{816194AF-5F94-4EF3-8191-2948A8337A68}" dt="2023-04-16T21:55:01.570" v="409"/>
          <ac:inkMkLst>
            <pc:docMk/>
            <pc:sldMk cId="3146788915" sldId="478"/>
            <ac:inkMk id="65" creationId="{03346B05-A590-B497-7D0A-C42680A548AF}"/>
          </ac:inkMkLst>
        </pc:inkChg>
        <pc:inkChg chg="add del mod">
          <ac:chgData name="Tim Cook" userId="d1c7cfb340f2c7ab" providerId="LiveId" clId="{816194AF-5F94-4EF3-8191-2948A8337A68}" dt="2023-04-16T21:54:54.330" v="387"/>
          <ac:inkMkLst>
            <pc:docMk/>
            <pc:sldMk cId="3146788915" sldId="478"/>
            <ac:inkMk id="66" creationId="{1E9A7310-1EE3-74F3-9155-00FB2BB312BE}"/>
          </ac:inkMkLst>
        </pc:inkChg>
        <pc:inkChg chg="add del mod">
          <ac:chgData name="Tim Cook" userId="d1c7cfb340f2c7ab" providerId="LiveId" clId="{816194AF-5F94-4EF3-8191-2948A8337A68}" dt="2023-04-16T21:54:54.330" v="389"/>
          <ac:inkMkLst>
            <pc:docMk/>
            <pc:sldMk cId="3146788915" sldId="478"/>
            <ac:inkMk id="67" creationId="{E5B1BF23-AE2B-109C-BB90-45CBA1D537F9}"/>
          </ac:inkMkLst>
        </pc:inkChg>
        <pc:inkChg chg="add del mod">
          <ac:chgData name="Tim Cook" userId="d1c7cfb340f2c7ab" providerId="LiveId" clId="{816194AF-5F94-4EF3-8191-2948A8337A68}" dt="2023-04-16T21:54:54.330" v="395"/>
          <ac:inkMkLst>
            <pc:docMk/>
            <pc:sldMk cId="3146788915" sldId="478"/>
            <ac:inkMk id="68" creationId="{9BF87242-E98D-800A-A770-E81C7B118676}"/>
          </ac:inkMkLst>
        </pc:inkChg>
        <pc:inkChg chg="add del mod">
          <ac:chgData name="Tim Cook" userId="d1c7cfb340f2c7ab" providerId="LiveId" clId="{816194AF-5F94-4EF3-8191-2948A8337A68}" dt="2023-04-16T21:54:54.330" v="386"/>
          <ac:inkMkLst>
            <pc:docMk/>
            <pc:sldMk cId="3146788915" sldId="478"/>
            <ac:inkMk id="69" creationId="{0822DE28-4723-47A9-B121-71F7E8B0D0C4}"/>
          </ac:inkMkLst>
        </pc:inkChg>
        <pc:inkChg chg="add del mod">
          <ac:chgData name="Tim Cook" userId="d1c7cfb340f2c7ab" providerId="LiveId" clId="{816194AF-5F94-4EF3-8191-2948A8337A68}" dt="2023-04-16T21:54:54.330" v="394"/>
          <ac:inkMkLst>
            <pc:docMk/>
            <pc:sldMk cId="3146788915" sldId="478"/>
            <ac:inkMk id="70" creationId="{D319CBC9-932E-12A3-1D60-BAE69DC0006C}"/>
          </ac:inkMkLst>
        </pc:inkChg>
        <pc:inkChg chg="add del mod">
          <ac:chgData name="Tim Cook" userId="d1c7cfb340f2c7ab" providerId="LiveId" clId="{816194AF-5F94-4EF3-8191-2948A8337A68}" dt="2023-04-16T21:54:54.330" v="392"/>
          <ac:inkMkLst>
            <pc:docMk/>
            <pc:sldMk cId="3146788915" sldId="478"/>
            <ac:inkMk id="71" creationId="{251B59B8-80D7-5126-99AA-8C379E709109}"/>
          </ac:inkMkLst>
        </pc:inkChg>
        <pc:inkChg chg="add del mod">
          <ac:chgData name="Tim Cook" userId="d1c7cfb340f2c7ab" providerId="LiveId" clId="{816194AF-5F94-4EF3-8191-2948A8337A68}" dt="2023-04-16T22:17:07.085" v="879"/>
          <ac:inkMkLst>
            <pc:docMk/>
            <pc:sldMk cId="3146788915" sldId="478"/>
            <ac:inkMk id="72" creationId="{98D0592C-E584-ADCC-307C-02F789C761BA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72" creationId="{A6032DD4-ED38-2AC8-099F-C95AB46E4992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3" creationId="{7622CAF0-BB96-90FB-0E9B-20ABD9012054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4" creationId="{28F2C26E-4965-42EE-73D3-CBFA38B772AC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5" creationId="{D6CF4E98-EABA-2F9C-B3A3-C05A6A225345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6" creationId="{0CD8DD03-C5BA-313A-B7AD-FB07A15C0352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7" creationId="{40282358-258D-E4B4-A34F-8C1FEE5DC3AB}"/>
          </ac:inkMkLst>
        </pc:inkChg>
        <pc:inkChg chg="add del">
          <ac:chgData name="Tim Cook" userId="d1c7cfb340f2c7ab" providerId="LiveId" clId="{816194AF-5F94-4EF3-8191-2948A8337A68}" dt="2023-04-16T21:54:58.915" v="404"/>
          <ac:inkMkLst>
            <pc:docMk/>
            <pc:sldMk cId="3146788915" sldId="478"/>
            <ac:inkMk id="78" creationId="{20826ACC-10AC-69A3-C2DB-89248A5C8488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78" creationId="{79759668-605A-848E-8574-F149307C3965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79" creationId="{2865D1E4-EA25-7EC0-B3F3-662B7648EBD3}"/>
          </ac:inkMkLst>
        </pc:inkChg>
        <pc:inkChg chg="add mod">
          <ac:chgData name="Tim Cook" userId="d1c7cfb340f2c7ab" providerId="LiveId" clId="{816194AF-5F94-4EF3-8191-2948A8337A68}" dt="2023-04-16T22:17:12.880" v="894"/>
          <ac:inkMkLst>
            <pc:docMk/>
            <pc:sldMk cId="3146788915" sldId="478"/>
            <ac:inkMk id="79" creationId="{80E7454C-288E-576C-48B4-51BCCB01BCD6}"/>
          </ac:inkMkLst>
        </pc:inkChg>
        <pc:inkChg chg="add del">
          <ac:chgData name="Tim Cook" userId="d1c7cfb340f2c7ab" providerId="LiveId" clId="{816194AF-5F94-4EF3-8191-2948A8337A68}" dt="2023-04-16T21:54:58.915" v="403"/>
          <ac:inkMkLst>
            <pc:docMk/>
            <pc:sldMk cId="3146788915" sldId="478"/>
            <ac:inkMk id="79" creationId="{E6266151-FE9E-B319-7FC9-7903E2DB9459}"/>
          </ac:inkMkLst>
        </pc:inkChg>
        <pc:inkChg chg="add mod">
          <ac:chgData name="Tim Cook" userId="d1c7cfb340f2c7ab" providerId="LiveId" clId="{816194AF-5F94-4EF3-8191-2948A8337A68}" dt="2023-04-16T22:17:12.880" v="894"/>
          <ac:inkMkLst>
            <pc:docMk/>
            <pc:sldMk cId="3146788915" sldId="478"/>
            <ac:inkMk id="80" creationId="{02D6B108-74F6-25BB-6846-78549FB9A1F8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80" creationId="{788F30B7-488C-38A8-F7EC-6673F3796562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81" creationId="{C97D15C1-B1C5-E108-53E3-238E13E8244F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82" creationId="{91892BC6-F286-ED82-E537-A58AB07F0420}"/>
          </ac:inkMkLst>
        </pc:inkChg>
        <pc:inkChg chg="add">
          <ac:chgData name="Tim Cook" userId="d1c7cfb340f2c7ab" providerId="LiveId" clId="{816194AF-5F94-4EF3-8191-2948A8337A68}" dt="2023-04-16T21:55:03.195" v="411" actId="9405"/>
          <ac:inkMkLst>
            <pc:docMk/>
            <pc:sldMk cId="3146788915" sldId="478"/>
            <ac:inkMk id="84" creationId="{E66176C6-ED7B-9F2B-00E4-8E7E62549373}"/>
          </ac:inkMkLst>
        </pc:inkChg>
        <pc:inkChg chg="add del">
          <ac:chgData name="Tim Cook" userId="d1c7cfb340f2c7ab" providerId="LiveId" clId="{816194AF-5F94-4EF3-8191-2948A8337A68}" dt="2023-04-16T21:55:06.238" v="413"/>
          <ac:inkMkLst>
            <pc:docMk/>
            <pc:sldMk cId="3146788915" sldId="478"/>
            <ac:inkMk id="85" creationId="{162DF21F-2FF8-325C-CB95-FC25C04DFF7E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85" creationId="{3B4B08FB-79B9-FB5F-1689-05D433941F7A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85" creationId="{AC1778CF-823B-5D11-70C5-49F4F77FAEB9}"/>
          </ac:inkMkLst>
        </pc:inkChg>
        <pc:inkChg chg="add">
          <ac:chgData name="Tim Cook" userId="d1c7cfb340f2c7ab" providerId="LiveId" clId="{816194AF-5F94-4EF3-8191-2948A8337A68}" dt="2023-04-16T21:55:08.031" v="414" actId="9405"/>
          <ac:inkMkLst>
            <pc:docMk/>
            <pc:sldMk cId="3146788915" sldId="478"/>
            <ac:inkMk id="86" creationId="{F302B146-2E05-C0F7-AAD5-020D6D5E5F1E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87" creationId="{74414BAC-F57A-3548-4C3A-C8096D19E893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87" creationId="{DE747FBA-5F37-5831-39D4-B64D507369EE}"/>
          </ac:inkMkLst>
        </pc:inkChg>
        <pc:inkChg chg="add del">
          <ac:chgData name="Tim Cook" userId="d1c7cfb340f2c7ab" providerId="LiveId" clId="{816194AF-5F94-4EF3-8191-2948A8337A68}" dt="2023-04-16T21:55:13.347" v="418"/>
          <ac:inkMkLst>
            <pc:docMk/>
            <pc:sldMk cId="3146788915" sldId="478"/>
            <ac:inkMk id="87" creationId="{F385B949-B216-16B5-8DFE-95216045B271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88" creationId="{3A9A4A18-9B5F-0E2B-C881-D9A0E37D735A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89" creationId="{42042AB3-CE5D-2938-037C-3CB19930A2A1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90" creationId="{9E2EA96A-95A2-3F8E-8B2B-1B36BAF7819E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91" creationId="{44C05DE3-A4BB-B847-CF4A-20D8272CA464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92" creationId="{17C255AA-A1E7-E793-E5C9-8A7569249A29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2" creationId="{4B084794-2665-BC16-E56A-040F387C5968}"/>
          </ac:inkMkLst>
        </pc:inkChg>
        <pc:inkChg chg="add del mod">
          <ac:chgData name="Tim Cook" userId="d1c7cfb340f2c7ab" providerId="LiveId" clId="{816194AF-5F94-4EF3-8191-2948A8337A68}" dt="2023-04-16T21:55:19.623" v="425"/>
          <ac:inkMkLst>
            <pc:docMk/>
            <pc:sldMk cId="3146788915" sldId="478"/>
            <ac:inkMk id="92" creationId="{978BF224-47C0-8DA3-15EB-1BE30BAB3349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3" creationId="{7B70A22D-A094-DF4A-F01C-6376FA7BD962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93" creationId="{FE41B32C-5599-1000-065F-2E780EC6D447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94" creationId="{1A93D262-B17E-782C-0D8E-E7E8999B8E3A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5" creationId="{82B83ADF-FD13-B13E-DE86-A51A281646AF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95" creationId="{D7351C79-FD4E-ABB1-EE08-541FFBA05C9C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96" creationId="{37A8EE3E-2C27-8EF7-3442-8E0F021B8B30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98" creationId="{7974B512-3A48-90AB-973E-27FD7E1C8971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8" creationId="{A5A2BED6-B6B8-A9DE-BB74-76AAF96293F7}"/>
          </ac:inkMkLst>
        </pc:inkChg>
        <pc:inkChg chg="add del">
          <ac:chgData name="Tim Cook" userId="d1c7cfb340f2c7ab" providerId="LiveId" clId="{816194AF-5F94-4EF3-8191-2948A8337A68}" dt="2023-04-16T21:55:28.361" v="435"/>
          <ac:inkMkLst>
            <pc:docMk/>
            <pc:sldMk cId="3146788915" sldId="478"/>
            <ac:inkMk id="98" creationId="{E1D3DA9A-873E-381E-A433-8B9AF226F097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9" creationId="{66CC64BC-BA89-AB95-C535-38D1AF227F59}"/>
          </ac:inkMkLst>
        </pc:inkChg>
        <pc:inkChg chg="add del">
          <ac:chgData name="Tim Cook" userId="d1c7cfb340f2c7ab" providerId="LiveId" clId="{816194AF-5F94-4EF3-8191-2948A8337A68}" dt="2023-04-16T21:55:28.361" v="437"/>
          <ac:inkMkLst>
            <pc:docMk/>
            <pc:sldMk cId="3146788915" sldId="478"/>
            <ac:inkMk id="99" creationId="{EBEA1388-F34A-1F03-11D2-92D7F5F47E5A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100" creationId="{1B15C3A7-F281-BDAE-48E2-4DCD1E05834B}"/>
          </ac:inkMkLst>
        </pc:inkChg>
        <pc:inkChg chg="add del">
          <ac:chgData name="Tim Cook" userId="d1c7cfb340f2c7ab" providerId="LiveId" clId="{816194AF-5F94-4EF3-8191-2948A8337A68}" dt="2023-04-16T21:55:28.361" v="434"/>
          <ac:inkMkLst>
            <pc:docMk/>
            <pc:sldMk cId="3146788915" sldId="478"/>
            <ac:inkMk id="100" creationId="{1D239526-9E4A-8147-04FC-5EA8D358D4EE}"/>
          </ac:inkMkLst>
        </pc:inkChg>
        <pc:inkChg chg="add del">
          <ac:chgData name="Tim Cook" userId="d1c7cfb340f2c7ab" providerId="LiveId" clId="{816194AF-5F94-4EF3-8191-2948A8337A68}" dt="2023-04-16T21:55:28.361" v="436"/>
          <ac:inkMkLst>
            <pc:docMk/>
            <pc:sldMk cId="3146788915" sldId="478"/>
            <ac:inkMk id="101" creationId="{F873AA8A-7341-6006-2822-B793946DEA43}"/>
          </ac:inkMkLst>
        </pc:inkChg>
        <pc:inkChg chg="add mod">
          <ac:chgData name="Tim Cook" userId="d1c7cfb340f2c7ab" providerId="LiveId" clId="{816194AF-5F94-4EF3-8191-2948A8337A68}" dt="2023-04-16T21:55:31.563" v="442"/>
          <ac:inkMkLst>
            <pc:docMk/>
            <pc:sldMk cId="3146788915" sldId="478"/>
            <ac:inkMk id="102" creationId="{BB29802A-DA53-F066-BDF9-22BFF6F23177}"/>
          </ac:inkMkLst>
        </pc:inkChg>
        <pc:inkChg chg="add mod">
          <ac:chgData name="Tim Cook" userId="d1c7cfb340f2c7ab" providerId="LiveId" clId="{816194AF-5F94-4EF3-8191-2948A8337A68}" dt="2023-04-16T21:55:31.563" v="442"/>
          <ac:inkMkLst>
            <pc:docMk/>
            <pc:sldMk cId="3146788915" sldId="478"/>
            <ac:inkMk id="103" creationId="{2C9A5BCF-8BF2-3928-60B4-F6C09D242F42}"/>
          </ac:inkMkLst>
        </pc:inkChg>
        <pc:inkChg chg="add mod">
          <ac:chgData name="Tim Cook" userId="d1c7cfb340f2c7ab" providerId="LiveId" clId="{816194AF-5F94-4EF3-8191-2948A8337A68}" dt="2023-04-16T21:55:31.563" v="442"/>
          <ac:inkMkLst>
            <pc:docMk/>
            <pc:sldMk cId="3146788915" sldId="478"/>
            <ac:inkMk id="104" creationId="{A71BD0BA-5900-FAD2-92CA-058013B748DC}"/>
          </ac:inkMkLst>
        </pc:inkChg>
        <pc:inkChg chg="add mod">
          <ac:chgData name="Tim Cook" userId="d1c7cfb340f2c7ab" providerId="LiveId" clId="{816194AF-5F94-4EF3-8191-2948A8337A68}" dt="2023-04-16T21:55:31.563" v="442"/>
          <ac:inkMkLst>
            <pc:docMk/>
            <pc:sldMk cId="3146788915" sldId="478"/>
            <ac:inkMk id="105" creationId="{A08E7D35-0EC8-E919-4382-A7E8C13FBA90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07" creationId="{FE08AB3A-DDEB-020F-618E-CD68153A2C1F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08" creationId="{09587B4F-49F7-9748-A726-75EBB71B2030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09" creationId="{4684CA37-4B85-77E7-383C-3C0D764F1CDB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10" creationId="{C5F794AF-ED7C-B290-9F1C-36D4BAE9B539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11" creationId="{4D728EE5-AD4F-1700-AE59-6DCDDF572C3C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12" creationId="{4CDAEDD5-BB60-70A3-2901-2D93FF822F9C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13" creationId="{933F04C7-702E-2540-08D3-BC709CADB2EB}"/>
          </ac:inkMkLst>
        </pc:inkChg>
        <pc:inkChg chg="add del">
          <ac:chgData name="Tim Cook" userId="d1c7cfb340f2c7ab" providerId="LiveId" clId="{816194AF-5F94-4EF3-8191-2948A8337A68}" dt="2023-04-16T21:56:40.546" v="490"/>
          <ac:inkMkLst>
            <pc:docMk/>
            <pc:sldMk cId="3146788915" sldId="478"/>
            <ac:inkMk id="116" creationId="{493F4CE2-7B8F-4E58-A23D-3AF3CECDD026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116" creationId="{9300A8B7-9134-125B-F73A-87553AD2724F}"/>
          </ac:inkMkLst>
        </pc:inkChg>
      </pc:sldChg>
      <pc:sldChg chg="addSp delSp modSp mod">
        <pc:chgData name="Tim Cook" userId="d1c7cfb340f2c7ab" providerId="LiveId" clId="{816194AF-5F94-4EF3-8191-2948A8337A68}" dt="2023-04-16T22:31:30.518" v="965"/>
        <pc:sldMkLst>
          <pc:docMk/>
          <pc:sldMk cId="3428576599" sldId="479"/>
        </pc:sldMkLst>
        <pc:grpChg chg="del mod">
          <ac:chgData name="Tim Cook" userId="d1c7cfb340f2c7ab" providerId="LiveId" clId="{816194AF-5F94-4EF3-8191-2948A8337A68}" dt="2023-04-16T21:58:59.497" v="497"/>
          <ac:grpSpMkLst>
            <pc:docMk/>
            <pc:sldMk cId="3428576599" sldId="479"/>
            <ac:grpSpMk id="5" creationId="{142DD2FC-F257-2862-72E3-37E3DB49D46A}"/>
          </ac:grpSpMkLst>
        </pc:grpChg>
        <pc:grpChg chg="del mod">
          <ac:chgData name="Tim Cook" userId="d1c7cfb340f2c7ab" providerId="LiveId" clId="{816194AF-5F94-4EF3-8191-2948A8337A68}" dt="2023-04-16T21:59:01.065" v="499"/>
          <ac:grpSpMkLst>
            <pc:docMk/>
            <pc:sldMk cId="3428576599" sldId="479"/>
            <ac:grpSpMk id="8" creationId="{9AD94E75-4012-EA18-E544-22B0EA974B79}"/>
          </ac:grpSpMkLst>
        </pc:grpChg>
        <pc:grpChg chg="del mod">
          <ac:chgData name="Tim Cook" userId="d1c7cfb340f2c7ab" providerId="LiveId" clId="{816194AF-5F94-4EF3-8191-2948A8337A68}" dt="2023-04-16T21:59:17.474" v="511"/>
          <ac:grpSpMkLst>
            <pc:docMk/>
            <pc:sldMk cId="3428576599" sldId="479"/>
            <ac:grpSpMk id="10" creationId="{1F3C5092-2326-61EB-608F-A700AD3FD6FB}"/>
          </ac:grpSpMkLst>
        </pc:grpChg>
        <pc:grpChg chg="del mod">
          <ac:chgData name="Tim Cook" userId="d1c7cfb340f2c7ab" providerId="LiveId" clId="{816194AF-5F94-4EF3-8191-2948A8337A68}" dt="2023-04-16T21:59:17.474" v="511"/>
          <ac:grpSpMkLst>
            <pc:docMk/>
            <pc:sldMk cId="3428576599" sldId="479"/>
            <ac:grpSpMk id="16" creationId="{32C83A9E-B9E4-B2BB-0D1B-A617B50844A5}"/>
          </ac:grpSpMkLst>
        </pc:grpChg>
        <pc:grpChg chg="del mod">
          <ac:chgData name="Tim Cook" userId="d1c7cfb340f2c7ab" providerId="LiveId" clId="{816194AF-5F94-4EF3-8191-2948A8337A68}" dt="2023-04-16T21:59:28.442" v="524"/>
          <ac:grpSpMkLst>
            <pc:docMk/>
            <pc:sldMk cId="3428576599" sldId="479"/>
            <ac:grpSpMk id="19" creationId="{57F00EF8-2603-FF62-8E03-E9D12B05A869}"/>
          </ac:grpSpMkLst>
        </pc:grpChg>
        <pc:grpChg chg="mod">
          <ac:chgData name="Tim Cook" userId="d1c7cfb340f2c7ab" providerId="LiveId" clId="{816194AF-5F94-4EF3-8191-2948A8337A68}" dt="2023-04-16T21:59:28.442" v="524"/>
          <ac:grpSpMkLst>
            <pc:docMk/>
            <pc:sldMk cId="3428576599" sldId="479"/>
            <ac:grpSpMk id="28" creationId="{CAA4C668-D959-9D1C-7AFE-BBA2A36AA2A0}"/>
          </ac:grpSpMkLst>
        </pc:grpChg>
        <pc:grpChg chg="mod">
          <ac:chgData name="Tim Cook" userId="d1c7cfb340f2c7ab" providerId="LiveId" clId="{816194AF-5F94-4EF3-8191-2948A8337A68}" dt="2023-04-16T21:59:37.567" v="533"/>
          <ac:grpSpMkLst>
            <pc:docMk/>
            <pc:sldMk cId="3428576599" sldId="479"/>
            <ac:grpSpMk id="36" creationId="{6491793D-D1A2-FB99-8073-B65AFC1441F1}"/>
          </ac:grpSpMkLst>
        </pc:grpChg>
        <pc:grpChg chg="mod">
          <ac:chgData name="Tim Cook" userId="d1c7cfb340f2c7ab" providerId="LiveId" clId="{816194AF-5F94-4EF3-8191-2948A8337A68}" dt="2023-04-16T22:31:15.819" v="947"/>
          <ac:grpSpMkLst>
            <pc:docMk/>
            <pc:sldMk cId="3428576599" sldId="479"/>
            <ac:grpSpMk id="40" creationId="{65F2FF0B-3A06-1B71-C5F2-18C6FFBE756C}"/>
          </ac:grpSpMkLst>
        </pc:grpChg>
        <pc:grpChg chg="mod">
          <ac:chgData name="Tim Cook" userId="d1c7cfb340f2c7ab" providerId="LiveId" clId="{816194AF-5F94-4EF3-8191-2948A8337A68}" dt="2023-04-16T22:31:23.629" v="957"/>
          <ac:grpSpMkLst>
            <pc:docMk/>
            <pc:sldMk cId="3428576599" sldId="479"/>
            <ac:grpSpMk id="47" creationId="{0D4E0AB4-46BC-EAA3-7A01-B9ED111286A5}"/>
          </ac:grpSpMkLst>
        </pc:grpChg>
        <pc:grpChg chg="del mod">
          <ac:chgData name="Tim Cook" userId="d1c7cfb340f2c7ab" providerId="LiveId" clId="{816194AF-5F94-4EF3-8191-2948A8337A68}" dt="2023-04-16T22:30:42.063" v="939"/>
          <ac:grpSpMkLst>
            <pc:docMk/>
            <pc:sldMk cId="3428576599" sldId="479"/>
            <ac:grpSpMk id="61" creationId="{4A301679-3AE5-669C-87E5-F625D2D7BE73}"/>
          </ac:grpSpMkLst>
        </pc:grpChg>
        <pc:grpChg chg="mod">
          <ac:chgData name="Tim Cook" userId="d1c7cfb340f2c7ab" providerId="LiveId" clId="{816194AF-5F94-4EF3-8191-2948A8337A68}" dt="2023-04-16T22:30:38.451" v="932"/>
          <ac:grpSpMkLst>
            <pc:docMk/>
            <pc:sldMk cId="3428576599" sldId="479"/>
            <ac:grpSpMk id="62" creationId="{73D0E315-FD09-DD74-A855-B060DFF79AFF}"/>
          </ac:grpSpMkLst>
        </pc:grpChg>
        <pc:grpChg chg="mod">
          <ac:chgData name="Tim Cook" userId="d1c7cfb340f2c7ab" providerId="LiveId" clId="{816194AF-5F94-4EF3-8191-2948A8337A68}" dt="2023-04-16T22:30:42.063" v="939"/>
          <ac:grpSpMkLst>
            <pc:docMk/>
            <pc:sldMk cId="3428576599" sldId="479"/>
            <ac:grpSpMk id="67" creationId="{E6736429-E0D7-9DD7-3D2C-12DC387F0019}"/>
          </ac:grpSpMkLst>
        </pc:grpChg>
        <pc:grpChg chg="mod">
          <ac:chgData name="Tim Cook" userId="d1c7cfb340f2c7ab" providerId="LiveId" clId="{816194AF-5F94-4EF3-8191-2948A8337A68}" dt="2023-04-16T22:31:20.140" v="951"/>
          <ac:grpSpMkLst>
            <pc:docMk/>
            <pc:sldMk cId="3428576599" sldId="479"/>
            <ac:grpSpMk id="68" creationId="{81E35B4D-C287-0FC8-BFE2-9197740B065F}"/>
          </ac:grpSpMkLst>
        </pc:grpChg>
        <pc:grpChg chg="mod">
          <ac:chgData name="Tim Cook" userId="d1c7cfb340f2c7ab" providerId="LiveId" clId="{816194AF-5F94-4EF3-8191-2948A8337A68}" dt="2023-04-16T22:31:30.518" v="965"/>
          <ac:grpSpMkLst>
            <pc:docMk/>
            <pc:sldMk cId="3428576599" sldId="479"/>
            <ac:grpSpMk id="84" creationId="{2339CFB6-8E45-0C3F-DE81-1D0864E20B61}"/>
          </ac:grpSpMkLst>
        </pc:grp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3" creationId="{BE691276-DB66-EBAF-AB89-33578AB3A128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4" creationId="{D579F026-539E-3BA4-9191-B0A86EBD014D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6" creationId="{148827E5-FA6A-A051-B217-995E7BCC5888}"/>
          </ac:inkMkLst>
        </pc:inkChg>
        <pc:inkChg chg="add del">
          <ac:chgData name="Tim Cook" userId="d1c7cfb340f2c7ab" providerId="LiveId" clId="{816194AF-5F94-4EF3-8191-2948A8337A68}" dt="2023-04-16T21:58:59.278" v="496"/>
          <ac:inkMkLst>
            <pc:docMk/>
            <pc:sldMk cId="3428576599" sldId="479"/>
            <ac:inkMk id="7" creationId="{E3581484-725E-A1F3-9247-7A377123D29F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9" creationId="{A83EAE58-EAD9-ED0B-F0D7-A81DD8B7664E}"/>
          </ac:inkMkLst>
        </pc:inkChg>
        <pc:inkChg chg="add del">
          <ac:chgData name="Tim Cook" userId="d1c7cfb340f2c7ab" providerId="LiveId" clId="{816194AF-5F94-4EF3-8191-2948A8337A68}" dt="2023-04-16T21:59:04.626" v="501"/>
          <ac:inkMkLst>
            <pc:docMk/>
            <pc:sldMk cId="3428576599" sldId="479"/>
            <ac:inkMk id="11" creationId="{0B712AC8-6130-5B44-B7CD-3EF76AC948AF}"/>
          </ac:inkMkLst>
        </pc:inkChg>
        <pc:inkChg chg="add del">
          <ac:chgData name="Tim Cook" userId="d1c7cfb340f2c7ab" providerId="LiveId" clId="{816194AF-5F94-4EF3-8191-2948A8337A68}" dt="2023-04-16T21:59:07.444" v="503"/>
          <ac:inkMkLst>
            <pc:docMk/>
            <pc:sldMk cId="3428576599" sldId="479"/>
            <ac:inkMk id="12" creationId="{E65E9592-7CC1-A38E-E4E0-C745D7270765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13" creationId="{300EAB43-FCDB-C220-89E8-C84BB22EB937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14" creationId="{3FC752E6-93E2-45EA-8F9A-0403AF8FDDCC}"/>
          </ac:inkMkLst>
        </pc:inkChg>
        <pc:inkChg chg="add del mod">
          <ac:chgData name="Tim Cook" userId="d1c7cfb340f2c7ab" providerId="LiveId" clId="{816194AF-5F94-4EF3-8191-2948A8337A68}" dt="2023-04-16T21:59:14.013" v="508"/>
          <ac:inkMkLst>
            <pc:docMk/>
            <pc:sldMk cId="3428576599" sldId="479"/>
            <ac:inkMk id="15" creationId="{139FBD0D-97FF-A4C6-EF41-7BB8636D6630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17" creationId="{0389D78A-AF49-2EFD-FC16-03ACDF864BDD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18" creationId="{9EEBFD97-3F63-B53A-3458-66575AD836D1}"/>
          </ac:inkMkLst>
        </pc:inkChg>
        <pc:inkChg chg="add del">
          <ac:chgData name="Tim Cook" userId="d1c7cfb340f2c7ab" providerId="LiveId" clId="{816194AF-5F94-4EF3-8191-2948A8337A68}" dt="2023-04-16T21:59:22.655" v="517"/>
          <ac:inkMkLst>
            <pc:docMk/>
            <pc:sldMk cId="3428576599" sldId="479"/>
            <ac:inkMk id="20" creationId="{F3ACB909-5FD0-D487-EB9B-B0EAA8232645}"/>
          </ac:inkMkLst>
        </pc:inkChg>
        <pc:inkChg chg="add del">
          <ac:chgData name="Tim Cook" userId="d1c7cfb340f2c7ab" providerId="LiveId" clId="{816194AF-5F94-4EF3-8191-2948A8337A68}" dt="2023-04-16T21:59:24.727" v="519"/>
          <ac:inkMkLst>
            <pc:docMk/>
            <pc:sldMk cId="3428576599" sldId="479"/>
            <ac:inkMk id="21" creationId="{4CB57AD2-79AE-2351-3B93-7BED6051784B}"/>
          </ac:inkMkLst>
        </pc:inkChg>
        <pc:inkChg chg="add del">
          <ac:chgData name="Tim Cook" userId="d1c7cfb340f2c7ab" providerId="LiveId" clId="{816194AF-5F94-4EF3-8191-2948A8337A68}" dt="2023-04-16T21:59:22.655" v="518"/>
          <ac:inkMkLst>
            <pc:docMk/>
            <pc:sldMk cId="3428576599" sldId="479"/>
            <ac:inkMk id="22" creationId="{72C696F3-7C58-A935-5CFC-29C69E1EC1B3}"/>
          </ac:inkMkLst>
        </pc:inkChg>
        <pc:inkChg chg="add del">
          <ac:chgData name="Tim Cook" userId="d1c7cfb340f2c7ab" providerId="LiveId" clId="{816194AF-5F94-4EF3-8191-2948A8337A68}" dt="2023-04-16T21:59:22.655" v="516"/>
          <ac:inkMkLst>
            <pc:docMk/>
            <pc:sldMk cId="3428576599" sldId="479"/>
            <ac:inkMk id="23" creationId="{DFEB2543-1F25-32BD-0697-1C9DC6A3E8C0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24" creationId="{57EC4059-6FFC-6D18-06AA-EFC31F3926F1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25" creationId="{772EBC88-7B0B-4772-5A5F-33EDB0FA3927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26" creationId="{CE3752A8-60AD-0565-2C52-00F6A4782C2B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27" creationId="{D881BB87-BF43-AB48-07D9-50E525CAE368}"/>
          </ac:inkMkLst>
        </pc:inkChg>
        <pc:inkChg chg="add">
          <ac:chgData name="Tim Cook" userId="d1c7cfb340f2c7ab" providerId="LiveId" clId="{816194AF-5F94-4EF3-8191-2948A8337A68}" dt="2023-04-16T21:59:34.168" v="526" actId="9405"/>
          <ac:inkMkLst>
            <pc:docMk/>
            <pc:sldMk cId="3428576599" sldId="479"/>
            <ac:inkMk id="29" creationId="{9D342DAC-3585-A87E-0E9A-3655AC714E4F}"/>
          </ac:inkMkLst>
        </pc:inkChg>
        <pc:inkChg chg="add">
          <ac:chgData name="Tim Cook" userId="d1c7cfb340f2c7ab" providerId="LiveId" clId="{816194AF-5F94-4EF3-8191-2948A8337A68}" dt="2023-04-16T21:59:34.954" v="527" actId="9405"/>
          <ac:inkMkLst>
            <pc:docMk/>
            <pc:sldMk cId="3428576599" sldId="479"/>
            <ac:inkMk id="30" creationId="{4288526B-A354-2CBB-0F03-0148A2F3E8B4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1" creationId="{27C8C27F-5D43-EE60-90A6-05F9E36FD0CC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2" creationId="{BBE0AC04-EF7B-D830-418D-EAAC44ADD90B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3" creationId="{8BB1D915-97C8-6ED4-5ED3-B05DF7D75CA2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4" creationId="{EF8A032A-5D06-7E22-7E3D-6FD585EB8D89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5" creationId="{24A244F5-0081-3F05-5E23-026BB089AC24}"/>
          </ac:inkMkLst>
        </pc:inkChg>
        <pc:inkChg chg="add del mod">
          <ac:chgData name="Tim Cook" userId="d1c7cfb340f2c7ab" providerId="LiveId" clId="{816194AF-5F94-4EF3-8191-2948A8337A68}" dt="2023-04-16T22:31:17.469" v="949" actId="9405"/>
          <ac:inkMkLst>
            <pc:docMk/>
            <pc:sldMk cId="3428576599" sldId="479"/>
            <ac:inkMk id="37" creationId="{1C8A4C8D-DEBB-8B4F-7463-C5706F6CB1BA}"/>
          </ac:inkMkLst>
        </pc:inkChg>
        <pc:inkChg chg="add del">
          <ac:chgData name="Tim Cook" userId="d1c7cfb340f2c7ab" providerId="LiveId" clId="{816194AF-5F94-4EF3-8191-2948A8337A68}" dt="2023-04-16T22:30:31.486" v="910"/>
          <ac:inkMkLst>
            <pc:docMk/>
            <pc:sldMk cId="3428576599" sldId="479"/>
            <ac:inkMk id="37" creationId="{5B4FEC8E-0EA7-F0C2-3FB1-79178AD141E8}"/>
          </ac:inkMkLst>
        </pc:inkChg>
        <pc:inkChg chg="add del">
          <ac:chgData name="Tim Cook" userId="d1c7cfb340f2c7ab" providerId="LiveId" clId="{816194AF-5F94-4EF3-8191-2948A8337A68}" dt="2023-04-16T22:30:31.486" v="908"/>
          <ac:inkMkLst>
            <pc:docMk/>
            <pc:sldMk cId="3428576599" sldId="479"/>
            <ac:inkMk id="38" creationId="{9E58E9B5-D859-291D-A28B-7997E65239F0}"/>
          </ac:inkMkLst>
        </pc:inkChg>
        <pc:inkChg chg="add del mod">
          <ac:chgData name="Tim Cook" userId="d1c7cfb340f2c7ab" providerId="LiveId" clId="{816194AF-5F94-4EF3-8191-2948A8337A68}" dt="2023-04-16T22:31:16.446" v="948" actId="9405"/>
          <ac:inkMkLst>
            <pc:docMk/>
            <pc:sldMk cId="3428576599" sldId="479"/>
            <ac:inkMk id="38" creationId="{A1F8EE26-7584-6308-586E-06E614077E2E}"/>
          </ac:inkMkLst>
        </pc:inkChg>
        <pc:inkChg chg="add del mod">
          <ac:chgData name="Tim Cook" userId="d1c7cfb340f2c7ab" providerId="LiveId" clId="{816194AF-5F94-4EF3-8191-2948A8337A68}" dt="2023-04-16T22:31:15.819" v="947"/>
          <ac:inkMkLst>
            <pc:docMk/>
            <pc:sldMk cId="3428576599" sldId="479"/>
            <ac:inkMk id="39" creationId="{08922EA7-0D18-709E-AB6C-DA8890278A2E}"/>
          </ac:inkMkLst>
        </pc:inkChg>
        <pc:inkChg chg="add del">
          <ac:chgData name="Tim Cook" userId="d1c7cfb340f2c7ab" providerId="LiveId" clId="{816194AF-5F94-4EF3-8191-2948A8337A68}" dt="2023-04-16T22:30:32.276" v="915"/>
          <ac:inkMkLst>
            <pc:docMk/>
            <pc:sldMk cId="3428576599" sldId="479"/>
            <ac:inkMk id="39" creationId="{09208142-166E-208D-ADFE-3764210FCEA2}"/>
          </ac:inkMkLst>
        </pc:inkChg>
        <pc:inkChg chg="add del">
          <ac:chgData name="Tim Cook" userId="d1c7cfb340f2c7ab" providerId="LiveId" clId="{816194AF-5F94-4EF3-8191-2948A8337A68}" dt="2023-04-16T22:30:31.705" v="913"/>
          <ac:inkMkLst>
            <pc:docMk/>
            <pc:sldMk cId="3428576599" sldId="479"/>
            <ac:inkMk id="40" creationId="{2AE49772-03AF-04A4-0EA7-8D18A44DF07A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1" creationId="{3D1CABC6-759B-CCEA-CA34-99C66A18F867}"/>
          </ac:inkMkLst>
        </pc:inkChg>
        <pc:inkChg chg="add del">
          <ac:chgData name="Tim Cook" userId="d1c7cfb340f2c7ab" providerId="LiveId" clId="{816194AF-5F94-4EF3-8191-2948A8337A68}" dt="2023-04-16T22:30:32.276" v="918"/>
          <ac:inkMkLst>
            <pc:docMk/>
            <pc:sldMk cId="3428576599" sldId="479"/>
            <ac:inkMk id="41" creationId="{BCFA3F17-538F-1862-AEAD-A85A8C23BB5B}"/>
          </ac:inkMkLst>
        </pc:inkChg>
        <pc:inkChg chg="add del">
          <ac:chgData name="Tim Cook" userId="d1c7cfb340f2c7ab" providerId="LiveId" clId="{816194AF-5F94-4EF3-8191-2948A8337A68}" dt="2023-04-16T22:30:32.276" v="914"/>
          <ac:inkMkLst>
            <pc:docMk/>
            <pc:sldMk cId="3428576599" sldId="479"/>
            <ac:inkMk id="42" creationId="{DF295618-9814-0152-E953-61AD380E9650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2" creationId="{DF701F98-32EF-8D48-D603-1145625BD808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3" creationId="{58F167D2-FBB8-A1AE-7A6C-EC39E59A9469}"/>
          </ac:inkMkLst>
        </pc:inkChg>
        <pc:inkChg chg="add del">
          <ac:chgData name="Tim Cook" userId="d1c7cfb340f2c7ab" providerId="LiveId" clId="{816194AF-5F94-4EF3-8191-2948A8337A68}" dt="2023-04-16T22:30:32.276" v="917"/>
          <ac:inkMkLst>
            <pc:docMk/>
            <pc:sldMk cId="3428576599" sldId="479"/>
            <ac:inkMk id="43" creationId="{A6449AA3-A4BC-AF07-4938-315AC8438010}"/>
          </ac:inkMkLst>
        </pc:inkChg>
        <pc:inkChg chg="add del">
          <ac:chgData name="Tim Cook" userId="d1c7cfb340f2c7ab" providerId="LiveId" clId="{816194AF-5F94-4EF3-8191-2948A8337A68}" dt="2023-04-16T22:30:32.276" v="916"/>
          <ac:inkMkLst>
            <pc:docMk/>
            <pc:sldMk cId="3428576599" sldId="479"/>
            <ac:inkMk id="44" creationId="{E08401C7-FE9D-4EB5-19B3-D66683E204E3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4" creationId="{E8E6F7E2-AB2E-4479-58AE-DEAF6FB6B4AB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5" creationId="{4F453565-A308-622D-28B6-35AA7D350818}"/>
          </ac:inkMkLst>
        </pc:inkChg>
        <pc:inkChg chg="add del">
          <ac:chgData name="Tim Cook" userId="d1c7cfb340f2c7ab" providerId="LiveId" clId="{816194AF-5F94-4EF3-8191-2948A8337A68}" dt="2023-04-16T22:30:31.626" v="912"/>
          <ac:inkMkLst>
            <pc:docMk/>
            <pc:sldMk cId="3428576599" sldId="479"/>
            <ac:inkMk id="45" creationId="{8341505B-2160-96CC-60E3-F5CB6A2F7050}"/>
          </ac:inkMkLst>
        </pc:inkChg>
        <pc:inkChg chg="add del">
          <ac:chgData name="Tim Cook" userId="d1c7cfb340f2c7ab" providerId="LiveId" clId="{816194AF-5F94-4EF3-8191-2948A8337A68}" dt="2023-04-16T22:30:31.626" v="911"/>
          <ac:inkMkLst>
            <pc:docMk/>
            <pc:sldMk cId="3428576599" sldId="479"/>
            <ac:inkMk id="46" creationId="{AB9B6DC5-5F7C-DDB6-833C-1B0A710975E5}"/>
          </ac:inkMkLst>
        </pc:inkChg>
        <pc:inkChg chg="add del">
          <ac:chgData name="Tim Cook" userId="d1c7cfb340f2c7ab" providerId="LiveId" clId="{816194AF-5F94-4EF3-8191-2948A8337A68}" dt="2023-04-16T22:30:31.486" v="909"/>
          <ac:inkMkLst>
            <pc:docMk/>
            <pc:sldMk cId="3428576599" sldId="479"/>
            <ac:inkMk id="47" creationId="{E62005B1-DA0C-BB25-CD76-2923EA2C72CF}"/>
          </ac:inkMkLst>
        </pc:inkChg>
        <pc:inkChg chg="add mod">
          <ac:chgData name="Tim Cook" userId="d1c7cfb340f2c7ab" providerId="LiveId" clId="{816194AF-5F94-4EF3-8191-2948A8337A68}" dt="2023-04-16T22:30:38.451" v="932"/>
          <ac:inkMkLst>
            <pc:docMk/>
            <pc:sldMk cId="3428576599" sldId="479"/>
            <ac:inkMk id="48" creationId="{7B8AA115-AD7E-1CC9-40A0-CBC073CFF238}"/>
          </ac:inkMkLst>
        </pc:inkChg>
        <pc:inkChg chg="add mod">
          <ac:chgData name="Tim Cook" userId="d1c7cfb340f2c7ab" providerId="LiveId" clId="{816194AF-5F94-4EF3-8191-2948A8337A68}" dt="2023-04-16T22:30:38.451" v="932"/>
          <ac:inkMkLst>
            <pc:docMk/>
            <pc:sldMk cId="3428576599" sldId="479"/>
            <ac:inkMk id="49" creationId="{65B53FCA-B71F-2638-FAFC-46A886D04E3E}"/>
          </ac:inkMkLst>
        </pc:inkChg>
        <pc:inkChg chg="add mod">
          <ac:chgData name="Tim Cook" userId="d1c7cfb340f2c7ab" providerId="LiveId" clId="{816194AF-5F94-4EF3-8191-2948A8337A68}" dt="2023-04-16T22:30:38.451" v="932"/>
          <ac:inkMkLst>
            <pc:docMk/>
            <pc:sldMk cId="3428576599" sldId="479"/>
            <ac:inkMk id="50" creationId="{F24DE177-ABF9-245A-410D-8981E4520FE6}"/>
          </ac:inkMkLst>
        </pc:inkChg>
        <pc:inkChg chg="add mod">
          <ac:chgData name="Tim Cook" userId="d1c7cfb340f2c7ab" providerId="LiveId" clId="{816194AF-5F94-4EF3-8191-2948A8337A68}" dt="2023-04-16T22:30:38.451" v="932"/>
          <ac:inkMkLst>
            <pc:docMk/>
            <pc:sldMk cId="3428576599" sldId="479"/>
            <ac:inkMk id="51" creationId="{2CA5B6EA-1143-B4CD-782D-A9E68B52D2E1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2" creationId="{04A2EA69-EF87-C8C0-AB2E-23FFD9ECC2D0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3" creationId="{E012A024-719C-6826-61AA-8BE7A76D0695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4" creationId="{3D14F263-2F34-EBEF-B3A4-75FC98AF8A35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5" creationId="{B5781C38-50B1-D1E6-E1B8-C9D9422F1534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6" creationId="{E2BF6B6D-BBE7-4562-40DC-7D2ED93031BF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57" creationId="{B7189C9D-B30A-1003-E90C-4C61132DD331}"/>
          </ac:inkMkLst>
        </pc:inkChg>
        <pc:inkChg chg="add del mod">
          <ac:chgData name="Tim Cook" userId="d1c7cfb340f2c7ab" providerId="LiveId" clId="{816194AF-5F94-4EF3-8191-2948A8337A68}" dt="2023-04-16T22:30:38.861" v="934"/>
          <ac:inkMkLst>
            <pc:docMk/>
            <pc:sldMk cId="3428576599" sldId="479"/>
            <ac:inkMk id="57" creationId="{C3303E7F-8911-A850-C01F-7F9644370546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58" creationId="{98727427-D7F0-60EE-85F6-C2B85D812C83}"/>
          </ac:inkMkLst>
        </pc:inkChg>
        <pc:inkChg chg="add del mod">
          <ac:chgData name="Tim Cook" userId="d1c7cfb340f2c7ab" providerId="LiveId" clId="{816194AF-5F94-4EF3-8191-2948A8337A68}" dt="2023-04-16T22:30:38.861" v="933"/>
          <ac:inkMkLst>
            <pc:docMk/>
            <pc:sldMk cId="3428576599" sldId="479"/>
            <ac:inkMk id="58" creationId="{C61CF413-BEE3-FFC0-C966-CEDD4326348F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9" creationId="{75615833-5D77-FCD4-14B3-7CA39CDFD542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0" creationId="{E1339935-E220-3B3D-36A8-1C36B198FC69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61" creationId="{C2A060B5-E44B-5422-D103-7F13EFFB4B7E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3" creationId="{8B9EEC8C-D54D-E981-7A53-80ECAAAF84F2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4" creationId="{77D1BAAA-916A-8ED0-8CD9-1579C9BD3B96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5" creationId="{B9D72107-25D2-8C66-0F21-D88FC8A54E14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6" creationId="{CFED0FF7-565C-D2F2-A736-4562C487C504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69" creationId="{BE3DB916-FAEF-D996-B49C-92A0C7C21C84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0" creationId="{BDF20838-8C8F-5769-382F-73BE3259274E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1" creationId="{64F7357E-5093-0585-73B0-04CB0FD5C040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2" creationId="{F41668DF-E1B7-1142-EBAE-46CD6BAF0899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3" creationId="{9892B51F-A851-C8F4-388D-67CE7E2E99EF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4" creationId="{5E2849C0-DA52-B579-9FEC-8586161D250D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5" creationId="{B3D4F6C1-45B2-89F5-9845-9F9FF0AA12E1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6" creationId="{BBC8BD76-ABC3-8EDE-E7BB-8FBA2F4AAB58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7" creationId="{58A4460D-5C17-1911-2206-2B1D478C2E74}"/>
          </ac:inkMkLst>
        </pc:inkChg>
        <pc:inkChg chg="del 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8" creationId="{4135EDD1-661B-F5CB-62AE-A9C215777901}"/>
          </ac:inkMkLst>
        </pc:inkChg>
        <pc:inkChg chg="del">
          <ac:chgData name="Tim Cook" userId="d1c7cfb340f2c7ab" providerId="LiveId" clId="{816194AF-5F94-4EF3-8191-2948A8337A68}" dt="2023-04-16T22:31:20.140" v="950"/>
          <ac:inkMkLst>
            <pc:docMk/>
            <pc:sldMk cId="3428576599" sldId="479"/>
            <ac:inkMk id="79" creationId="{3714E55B-DDB4-FFFD-9A03-ECCFDDE0FB83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80" creationId="{D48EFACC-76A9-152F-EF4F-4462186F6867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81" creationId="{7E4A5B50-FB18-0D27-AAE1-DDD1CFF4958E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82" creationId="{A25ACC60-D4B3-8C50-71F7-9C0CA5FD3F0E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83" creationId="{8974561D-5C0D-81A3-5629-D4472069EBA5}"/>
          </ac:inkMkLst>
        </pc:inkChg>
      </pc:sldChg>
      <pc:sldChg chg="addSp delSp modSp mod">
        <pc:chgData name="Tim Cook" userId="d1c7cfb340f2c7ab" providerId="LiveId" clId="{816194AF-5F94-4EF3-8191-2948A8337A68}" dt="2023-04-16T22:06:12.333" v="710"/>
        <pc:sldMkLst>
          <pc:docMk/>
          <pc:sldMk cId="1751661740" sldId="481"/>
        </pc:sldMkLst>
        <pc:grpChg chg="del mod">
          <ac:chgData name="Tim Cook" userId="d1c7cfb340f2c7ab" providerId="LiveId" clId="{816194AF-5F94-4EF3-8191-2948A8337A68}" dt="2023-04-16T22:05:40.099" v="672"/>
          <ac:grpSpMkLst>
            <pc:docMk/>
            <pc:sldMk cId="1751661740" sldId="481"/>
            <ac:grpSpMk id="5" creationId="{97A47B75-7684-F33A-F65F-FE0E7C576B22}"/>
          </ac:grpSpMkLst>
        </pc:grpChg>
        <pc:grpChg chg="del mod">
          <ac:chgData name="Tim Cook" userId="d1c7cfb340f2c7ab" providerId="LiveId" clId="{816194AF-5F94-4EF3-8191-2948A8337A68}" dt="2023-04-16T22:02:09.144" v="556"/>
          <ac:grpSpMkLst>
            <pc:docMk/>
            <pc:sldMk cId="1751661740" sldId="481"/>
            <ac:grpSpMk id="11" creationId="{8F93888D-9EE1-E68E-CB22-EEAB576AB055}"/>
          </ac:grpSpMkLst>
        </pc:grpChg>
        <pc:grpChg chg="del mod">
          <ac:chgData name="Tim Cook" userId="d1c7cfb340f2c7ab" providerId="LiveId" clId="{816194AF-5F94-4EF3-8191-2948A8337A68}" dt="2023-04-16T22:02:11.345" v="559"/>
          <ac:grpSpMkLst>
            <pc:docMk/>
            <pc:sldMk cId="1751661740" sldId="481"/>
            <ac:grpSpMk id="17" creationId="{D2761282-C791-9449-2A70-0527DD92D369}"/>
          </ac:grpSpMkLst>
        </pc:grpChg>
        <pc:grpChg chg="del mod">
          <ac:chgData name="Tim Cook" userId="d1c7cfb340f2c7ab" providerId="LiveId" clId="{816194AF-5F94-4EF3-8191-2948A8337A68}" dt="2023-04-16T22:02:12.698" v="561"/>
          <ac:grpSpMkLst>
            <pc:docMk/>
            <pc:sldMk cId="1751661740" sldId="481"/>
            <ac:grpSpMk id="19" creationId="{0694ABE6-89B7-19EA-A44C-7747637B1811}"/>
          </ac:grpSpMkLst>
        </pc:grpChg>
        <pc:grpChg chg="del mod">
          <ac:chgData name="Tim Cook" userId="d1c7cfb340f2c7ab" providerId="LiveId" clId="{816194AF-5F94-4EF3-8191-2948A8337A68}" dt="2023-04-16T22:02:15.316" v="565"/>
          <ac:grpSpMkLst>
            <pc:docMk/>
            <pc:sldMk cId="1751661740" sldId="481"/>
            <ac:grpSpMk id="21" creationId="{043A2198-8B7C-5519-A1A4-A114E0B2ADF1}"/>
          </ac:grpSpMkLst>
        </pc:grpChg>
        <pc:grpChg chg="del mod">
          <ac:chgData name="Tim Cook" userId="d1c7cfb340f2c7ab" providerId="LiveId" clId="{816194AF-5F94-4EF3-8191-2948A8337A68}" dt="2023-04-16T22:05:33.918" v="664"/>
          <ac:grpSpMkLst>
            <pc:docMk/>
            <pc:sldMk cId="1751661740" sldId="481"/>
            <ac:grpSpMk id="21" creationId="{CE567FB0-FAA8-E014-08A9-EEF47E44C2B5}"/>
          </ac:grpSpMkLst>
        </pc:grpChg>
        <pc:grpChg chg="mod">
          <ac:chgData name="Tim Cook" userId="d1c7cfb340f2c7ab" providerId="LiveId" clId="{816194AF-5F94-4EF3-8191-2948A8337A68}" dt="2023-04-16T22:02:15.316" v="565"/>
          <ac:grpSpMkLst>
            <pc:docMk/>
            <pc:sldMk cId="1751661740" sldId="481"/>
            <ac:grpSpMk id="25" creationId="{95702A6F-7471-3CC5-8FD1-09A8F51B304C}"/>
          </ac:grpSpMkLst>
        </pc:grpChg>
        <pc:grpChg chg="mod">
          <ac:chgData name="Tim Cook" userId="d1c7cfb340f2c7ab" providerId="LiveId" clId="{816194AF-5F94-4EF3-8191-2948A8337A68}" dt="2023-04-16T22:05:33.934" v="665"/>
          <ac:grpSpMkLst>
            <pc:docMk/>
            <pc:sldMk cId="1751661740" sldId="481"/>
            <ac:grpSpMk id="28" creationId="{9242AC18-35B0-9043-894C-2B68F66BD497}"/>
          </ac:grpSpMkLst>
        </pc:grpChg>
        <pc:grpChg chg="mod">
          <ac:chgData name="Tim Cook" userId="d1c7cfb340f2c7ab" providerId="LiveId" clId="{816194AF-5F94-4EF3-8191-2948A8337A68}" dt="2023-04-16T22:02:20.782" v="578"/>
          <ac:grpSpMkLst>
            <pc:docMk/>
            <pc:sldMk cId="1751661740" sldId="481"/>
            <ac:grpSpMk id="33" creationId="{B5A2DC13-11FC-5829-69CC-DFA5DFB6E6E6}"/>
          </ac:grpSpMkLst>
        </pc:grpChg>
        <pc:grpChg chg="del mod">
          <ac:chgData name="Tim Cook" userId="d1c7cfb340f2c7ab" providerId="LiveId" clId="{816194AF-5F94-4EF3-8191-2948A8337A68}" dt="2023-04-16T22:05:46.832" v="681"/>
          <ac:grpSpMkLst>
            <pc:docMk/>
            <pc:sldMk cId="1751661740" sldId="481"/>
            <ac:grpSpMk id="40" creationId="{E9E388F7-1505-BB1F-A20B-713638548768}"/>
          </ac:grpSpMkLst>
        </pc:grpChg>
        <pc:grpChg chg="del mod">
          <ac:chgData name="Tim Cook" userId="d1c7cfb340f2c7ab" providerId="LiveId" clId="{816194AF-5F94-4EF3-8191-2948A8337A68}" dt="2023-04-16T22:04:14.816" v="615"/>
          <ac:grpSpMkLst>
            <pc:docMk/>
            <pc:sldMk cId="1751661740" sldId="481"/>
            <ac:grpSpMk id="45" creationId="{19A863C9-EAF5-F833-8179-0F37CB845267}"/>
          </ac:grpSpMkLst>
        </pc:grpChg>
        <pc:grpChg chg="del mod">
          <ac:chgData name="Tim Cook" userId="d1c7cfb340f2c7ab" providerId="LiveId" clId="{816194AF-5F94-4EF3-8191-2948A8337A68}" dt="2023-04-16T22:05:55.060" v="694"/>
          <ac:grpSpMkLst>
            <pc:docMk/>
            <pc:sldMk cId="1751661740" sldId="481"/>
            <ac:grpSpMk id="45" creationId="{C5BF2978-4896-5A37-51AE-E72EA20AC33D}"/>
          </ac:grpSpMkLst>
        </pc:grpChg>
        <pc:grpChg chg="del mod">
          <ac:chgData name="Tim Cook" userId="d1c7cfb340f2c7ab" providerId="LiveId" clId="{816194AF-5F94-4EF3-8191-2948A8337A68}" dt="2023-04-16T22:05:59.639" v="698"/>
          <ac:grpSpMkLst>
            <pc:docMk/>
            <pc:sldMk cId="1751661740" sldId="481"/>
            <ac:grpSpMk id="49" creationId="{7A613A20-7E72-C631-C9EA-FD37DE6504D6}"/>
          </ac:grpSpMkLst>
        </pc:grpChg>
        <pc:grpChg chg="mod">
          <ac:chgData name="Tim Cook" userId="d1c7cfb340f2c7ab" providerId="LiveId" clId="{816194AF-5F94-4EF3-8191-2948A8337A68}" dt="2023-04-16T22:06:05.471" v="705"/>
          <ac:grpSpMkLst>
            <pc:docMk/>
            <pc:sldMk cId="1751661740" sldId="481"/>
            <ac:grpSpMk id="54" creationId="{44FACD09-CF1D-A696-F089-7D76D1B59F85}"/>
          </ac:grpSpMkLst>
        </pc:grpChg>
        <pc:grpChg chg="del mod">
          <ac:chgData name="Tim Cook" userId="d1c7cfb340f2c7ab" providerId="LiveId" clId="{816194AF-5F94-4EF3-8191-2948A8337A68}" dt="2023-04-16T22:02:40.229" v="608"/>
          <ac:grpSpMkLst>
            <pc:docMk/>
            <pc:sldMk cId="1751661740" sldId="481"/>
            <ac:grpSpMk id="55" creationId="{D298E115-DFE9-0B8B-97FD-DC4493E470AD}"/>
          </ac:grpSpMkLst>
        </pc:grpChg>
        <pc:grpChg chg="del mod">
          <ac:chgData name="Tim Cook" userId="d1c7cfb340f2c7ab" providerId="LiveId" clId="{816194AF-5F94-4EF3-8191-2948A8337A68}" dt="2023-04-16T22:04:32.084" v="646"/>
          <ac:grpSpMkLst>
            <pc:docMk/>
            <pc:sldMk cId="1751661740" sldId="481"/>
            <ac:grpSpMk id="58" creationId="{10D20913-6947-5BDD-D4F2-CF05783415F9}"/>
          </ac:grpSpMkLst>
        </pc:grpChg>
        <pc:grpChg chg="mod">
          <ac:chgData name="Tim Cook" userId="d1c7cfb340f2c7ab" providerId="LiveId" clId="{816194AF-5F94-4EF3-8191-2948A8337A68}" dt="2023-04-16T22:06:12.333" v="710"/>
          <ac:grpSpMkLst>
            <pc:docMk/>
            <pc:sldMk cId="1751661740" sldId="481"/>
            <ac:grpSpMk id="59" creationId="{5E2FFEDA-6F71-2BA1-7E16-B44AD6A9084F}"/>
          </ac:grpSpMkLst>
        </pc:grpChg>
        <pc:grpChg chg="mod">
          <ac:chgData name="Tim Cook" userId="d1c7cfb340f2c7ab" providerId="LiveId" clId="{816194AF-5F94-4EF3-8191-2948A8337A68}" dt="2023-04-16T22:04:48.167" v="663"/>
          <ac:grpSpMkLst>
            <pc:docMk/>
            <pc:sldMk cId="1751661740" sldId="481"/>
            <ac:grpSpMk id="67" creationId="{96267A2D-A352-580D-37B9-A3446F87F785}"/>
          </ac:grpSpMkLst>
        </pc:grpChg>
        <pc:inkChg chg="add mod">
          <ac:chgData name="Tim Cook" userId="d1c7cfb340f2c7ab" providerId="LiveId" clId="{816194AF-5F94-4EF3-8191-2948A8337A68}" dt="2023-04-16T22:06:12.333" v="710"/>
          <ac:inkMkLst>
            <pc:docMk/>
            <pc:sldMk cId="1751661740" sldId="481"/>
            <ac:inkMk id="3" creationId="{1089B453-240D-7F1C-F5C9-34C016BBA695}"/>
          </ac:inkMkLst>
        </pc:inkChg>
        <pc:inkChg chg="add del mod">
          <ac:chgData name="Tim Cook" userId="d1c7cfb340f2c7ab" providerId="LiveId" clId="{816194AF-5F94-4EF3-8191-2948A8337A68}" dt="2023-04-16T22:02:09.144" v="555"/>
          <ac:inkMkLst>
            <pc:docMk/>
            <pc:sldMk cId="1751661740" sldId="481"/>
            <ac:inkMk id="3" creationId="{1B0FF954-5C92-A263-1663-AC63B460617E}"/>
          </ac:inkMkLst>
        </pc:inkChg>
        <pc:inkChg chg="add del">
          <ac:chgData name="Tim Cook" userId="d1c7cfb340f2c7ab" providerId="LiveId" clId="{816194AF-5F94-4EF3-8191-2948A8337A68}" dt="2023-04-16T22:04:22.704" v="624"/>
          <ac:inkMkLst>
            <pc:docMk/>
            <pc:sldMk cId="1751661740" sldId="481"/>
            <ac:inkMk id="3" creationId="{31AFBE6E-54FC-32A6-FCDE-7E779C0020B9}"/>
          </ac:inkMkLst>
        </pc:inkChg>
        <pc:inkChg chg="add del mod">
          <ac:chgData name="Tim Cook" userId="d1c7cfb340f2c7ab" providerId="LiveId" clId="{816194AF-5F94-4EF3-8191-2948A8337A68}" dt="2023-04-16T22:05:40.601" v="673"/>
          <ac:inkMkLst>
            <pc:docMk/>
            <pc:sldMk cId="1751661740" sldId="481"/>
            <ac:inkMk id="3" creationId="{3D138F75-8509-744D-EDE8-547B598A728F}"/>
          </ac:inkMkLst>
        </pc:inkChg>
        <pc:inkChg chg="add del">
          <ac:chgData name="Tim Cook" userId="d1c7cfb340f2c7ab" providerId="LiveId" clId="{816194AF-5F94-4EF3-8191-2948A8337A68}" dt="2023-04-16T22:04:22.704" v="623"/>
          <ac:inkMkLst>
            <pc:docMk/>
            <pc:sldMk cId="1751661740" sldId="481"/>
            <ac:inkMk id="4" creationId="{07A41EA5-156D-4210-249F-002583D1DC69}"/>
          </ac:inkMkLst>
        </pc:inkChg>
        <pc:inkChg chg="add del mod">
          <ac:chgData name="Tim Cook" userId="d1c7cfb340f2c7ab" providerId="LiveId" clId="{816194AF-5F94-4EF3-8191-2948A8337A68}" dt="2023-04-16T22:02:09.144" v="557"/>
          <ac:inkMkLst>
            <pc:docMk/>
            <pc:sldMk cId="1751661740" sldId="481"/>
            <ac:inkMk id="4" creationId="{2CC775AF-873D-3317-0933-A0AC1B6A5943}"/>
          </ac:inkMkLst>
        </pc:inkChg>
        <pc:inkChg chg="add del mod">
          <ac:chgData name="Tim Cook" userId="d1c7cfb340f2c7ab" providerId="LiveId" clId="{816194AF-5F94-4EF3-8191-2948A8337A68}" dt="2023-04-16T22:05:40.099" v="672"/>
          <ac:inkMkLst>
            <pc:docMk/>
            <pc:sldMk cId="1751661740" sldId="481"/>
            <ac:inkMk id="4" creationId="{7C883CFA-173B-6FD1-B262-B9DF8B0CA24A}"/>
          </ac:inkMkLst>
        </pc:inkChg>
        <pc:inkChg chg="add mod">
          <ac:chgData name="Tim Cook" userId="d1c7cfb340f2c7ab" providerId="LiveId" clId="{816194AF-5F94-4EF3-8191-2948A8337A68}" dt="2023-04-16T22:06:12.333" v="710"/>
          <ac:inkMkLst>
            <pc:docMk/>
            <pc:sldMk cId="1751661740" sldId="481"/>
            <ac:inkMk id="4" creationId="{E065DB99-E318-286D-BF29-963631872530}"/>
          </ac:inkMkLst>
        </pc:inkChg>
        <pc:inkChg chg="add del">
          <ac:chgData name="Tim Cook" userId="d1c7cfb340f2c7ab" providerId="LiveId" clId="{816194AF-5F94-4EF3-8191-2948A8337A68}" dt="2023-04-16T22:04:22.704" v="628"/>
          <ac:inkMkLst>
            <pc:docMk/>
            <pc:sldMk cId="1751661740" sldId="481"/>
            <ac:inkMk id="5" creationId="{8A0A062A-520B-3482-9D83-E14B4FF96B29}"/>
          </ac:inkMkLst>
        </pc:inkChg>
        <pc:inkChg chg="add del mod">
          <ac:chgData name="Tim Cook" userId="d1c7cfb340f2c7ab" providerId="LiveId" clId="{816194AF-5F94-4EF3-8191-2948A8337A68}" dt="2023-04-16T22:02:09.144" v="556"/>
          <ac:inkMkLst>
            <pc:docMk/>
            <pc:sldMk cId="1751661740" sldId="481"/>
            <ac:inkMk id="5" creationId="{AE317AC6-EA28-A30C-57C1-FE139807FFF8}"/>
          </ac:inkMkLst>
        </pc:inkChg>
        <pc:inkChg chg="add del">
          <ac:chgData name="Tim Cook" userId="d1c7cfb340f2c7ab" providerId="LiveId" clId="{816194AF-5F94-4EF3-8191-2948A8337A68}" dt="2023-04-16T22:05:40.099" v="671"/>
          <ac:inkMkLst>
            <pc:docMk/>
            <pc:sldMk cId="1751661740" sldId="481"/>
            <ac:inkMk id="6" creationId="{00A4410B-030A-4F96-D1C7-D97D7D88C381}"/>
          </ac:inkMkLst>
        </pc:inkChg>
        <pc:inkChg chg="add del">
          <ac:chgData name="Tim Cook" userId="d1c7cfb340f2c7ab" providerId="LiveId" clId="{816194AF-5F94-4EF3-8191-2948A8337A68}" dt="2023-04-16T22:04:22.704" v="625"/>
          <ac:inkMkLst>
            <pc:docMk/>
            <pc:sldMk cId="1751661740" sldId="481"/>
            <ac:inkMk id="6" creationId="{55B966C4-01F0-0DAC-A62F-36BEB8410233}"/>
          </ac:inkMkLst>
        </pc:inkChg>
        <pc:inkChg chg="add del mod">
          <ac:chgData name="Tim Cook" userId="d1c7cfb340f2c7ab" providerId="LiveId" clId="{816194AF-5F94-4EF3-8191-2948A8337A68}" dt="2023-04-16T22:02:09.144" v="554"/>
          <ac:inkMkLst>
            <pc:docMk/>
            <pc:sldMk cId="1751661740" sldId="481"/>
            <ac:inkMk id="6" creationId="{D4482650-25E0-3EBC-5A32-F7F38BCDCE46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7" creationId="{1232F6D8-1E08-0290-AE08-549A0A090FBB}"/>
          </ac:inkMkLst>
        </pc:inkChg>
        <pc:inkChg chg="add del">
          <ac:chgData name="Tim Cook" userId="d1c7cfb340f2c7ab" providerId="LiveId" clId="{816194AF-5F94-4EF3-8191-2948A8337A68}" dt="2023-04-16T22:04:22.704" v="626"/>
          <ac:inkMkLst>
            <pc:docMk/>
            <pc:sldMk cId="1751661740" sldId="481"/>
            <ac:inkMk id="8" creationId="{47054246-8E61-E33A-E8ED-CF18BD93F192}"/>
          </ac:inkMkLst>
        </pc:inkChg>
        <pc:inkChg chg="add del">
          <ac:chgData name="Tim Cook" userId="d1c7cfb340f2c7ab" providerId="LiveId" clId="{816194AF-5F94-4EF3-8191-2948A8337A68}" dt="2023-04-16T22:05:42.832" v="675"/>
          <ac:inkMkLst>
            <pc:docMk/>
            <pc:sldMk cId="1751661740" sldId="481"/>
            <ac:inkMk id="8" creationId="{892E93EC-7914-0951-30B4-9CE09C9DEA3D}"/>
          </ac:inkMkLst>
        </pc:inkChg>
        <pc:inkChg chg="add del">
          <ac:chgData name="Tim Cook" userId="d1c7cfb340f2c7ab" providerId="LiveId" clId="{816194AF-5F94-4EF3-8191-2948A8337A68}" dt="2023-04-16T22:02:01.067" v="543"/>
          <ac:inkMkLst>
            <pc:docMk/>
            <pc:sldMk cId="1751661740" sldId="481"/>
            <ac:inkMk id="8" creationId="{8EFC0FBA-8250-4C53-75ED-2B5742611009}"/>
          </ac:inkMkLst>
        </pc:inkChg>
        <pc:inkChg chg="add del">
          <ac:chgData name="Tim Cook" userId="d1c7cfb340f2c7ab" providerId="LiveId" clId="{816194AF-5F94-4EF3-8191-2948A8337A68}" dt="2023-04-16T22:05:46.832" v="680"/>
          <ac:inkMkLst>
            <pc:docMk/>
            <pc:sldMk cId="1751661740" sldId="481"/>
            <ac:inkMk id="9" creationId="{0987F640-5991-ECDB-A6DE-4327B2E2C98B}"/>
          </ac:inkMkLst>
        </pc:inkChg>
        <pc:inkChg chg="add del">
          <ac:chgData name="Tim Cook" userId="d1c7cfb340f2c7ab" providerId="LiveId" clId="{816194AF-5F94-4EF3-8191-2948A8337A68}" dt="2023-04-16T22:02:01.067" v="542"/>
          <ac:inkMkLst>
            <pc:docMk/>
            <pc:sldMk cId="1751661740" sldId="481"/>
            <ac:inkMk id="9" creationId="{21B1B75E-32ED-2902-0010-2BDBD66F1076}"/>
          </ac:inkMkLst>
        </pc:inkChg>
        <pc:inkChg chg="add del">
          <ac:chgData name="Tim Cook" userId="d1c7cfb340f2c7ab" providerId="LiveId" clId="{816194AF-5F94-4EF3-8191-2948A8337A68}" dt="2023-04-16T22:04:22.704" v="627"/>
          <ac:inkMkLst>
            <pc:docMk/>
            <pc:sldMk cId="1751661740" sldId="481"/>
            <ac:inkMk id="9" creationId="{7463827E-5B35-3426-71B6-B8B9121BDF31}"/>
          </ac:inkMkLst>
        </pc:inkChg>
        <pc:inkChg chg="add del">
          <ac:chgData name="Tim Cook" userId="d1c7cfb340f2c7ab" providerId="LiveId" clId="{816194AF-5F94-4EF3-8191-2948A8337A68}" dt="2023-04-16T22:02:01.082" v="544"/>
          <ac:inkMkLst>
            <pc:docMk/>
            <pc:sldMk cId="1751661740" sldId="481"/>
            <ac:inkMk id="10" creationId="{B08D6384-31D5-9EBE-9A47-395E35F3939E}"/>
          </ac:inkMkLst>
        </pc:inkChg>
        <pc:inkChg chg="add mod">
          <ac:chgData name="Tim Cook" userId="d1c7cfb340f2c7ab" providerId="LiveId" clId="{816194AF-5F94-4EF3-8191-2948A8337A68}" dt="2023-04-16T22:05:33.934" v="665"/>
          <ac:inkMkLst>
            <pc:docMk/>
            <pc:sldMk cId="1751661740" sldId="481"/>
            <ac:inkMk id="10" creationId="{BC7B2B96-2888-BDE0-8E7C-95F7C18808EA}"/>
          </ac:inkMkLst>
        </pc:inkChg>
        <pc:inkChg chg="add mod">
          <ac:chgData name="Tim Cook" userId="d1c7cfb340f2c7ab" providerId="LiveId" clId="{816194AF-5F94-4EF3-8191-2948A8337A68}" dt="2023-04-16T22:05:33.934" v="665"/>
          <ac:inkMkLst>
            <pc:docMk/>
            <pc:sldMk cId="1751661740" sldId="481"/>
            <ac:inkMk id="11" creationId="{07F40B30-D637-A986-065F-A562865C7F8F}"/>
          </ac:inkMkLst>
        </pc:inkChg>
        <pc:inkChg chg="add del">
          <ac:chgData name="Tim Cook" userId="d1c7cfb340f2c7ab" providerId="LiveId" clId="{816194AF-5F94-4EF3-8191-2948A8337A68}" dt="2023-04-16T22:02:04.102" v="549"/>
          <ac:inkMkLst>
            <pc:docMk/>
            <pc:sldMk cId="1751661740" sldId="481"/>
            <ac:inkMk id="12" creationId="{1219F1E3-9D1E-6ACC-AD82-984C62E2F4A9}"/>
          </ac:inkMkLst>
        </pc:inkChg>
        <pc:inkChg chg="add mod">
          <ac:chgData name="Tim Cook" userId="d1c7cfb340f2c7ab" providerId="LiveId" clId="{816194AF-5F94-4EF3-8191-2948A8337A68}" dt="2023-04-16T22:05:33.934" v="665"/>
          <ac:inkMkLst>
            <pc:docMk/>
            <pc:sldMk cId="1751661740" sldId="481"/>
            <ac:inkMk id="12" creationId="{EDBF2346-BB0D-9634-4227-C03D881F79C3}"/>
          </ac:inkMkLst>
        </pc:inkChg>
        <pc:inkChg chg="add del">
          <ac:chgData name="Tim Cook" userId="d1c7cfb340f2c7ab" providerId="LiveId" clId="{816194AF-5F94-4EF3-8191-2948A8337A68}" dt="2023-04-16T22:02:04.102" v="548"/>
          <ac:inkMkLst>
            <pc:docMk/>
            <pc:sldMk cId="1751661740" sldId="481"/>
            <ac:inkMk id="13" creationId="{B063BA9C-F85D-CAA8-4701-D4A016EA355B}"/>
          </ac:inkMkLst>
        </pc:inkChg>
        <pc:inkChg chg="add del mod">
          <ac:chgData name="Tim Cook" userId="d1c7cfb340f2c7ab" providerId="LiveId" clId="{816194AF-5F94-4EF3-8191-2948A8337A68}" dt="2023-04-16T22:05:33.934" v="665"/>
          <ac:inkMkLst>
            <pc:docMk/>
            <pc:sldMk cId="1751661740" sldId="481"/>
            <ac:inkMk id="13" creationId="{F2A026F1-CA0C-E489-B575-B7F075A6A29D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14" creationId="{4B1C716E-E568-25FF-4B8B-E8E9B55B62A4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15" creationId="{C2F7092E-EE22-9044-8B85-995AF4FD6036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16" creationId="{2B5E7C9A-E572-EF47-89B9-097371EE9411}"/>
          </ac:inkMkLst>
        </pc:inkChg>
        <pc:inkChg chg="add del mod">
          <ac:chgData name="Tim Cook" userId="d1c7cfb340f2c7ab" providerId="LiveId" clId="{816194AF-5F94-4EF3-8191-2948A8337A68}" dt="2023-04-16T22:05:33.918" v="664"/>
          <ac:inkMkLst>
            <pc:docMk/>
            <pc:sldMk cId="1751661740" sldId="481"/>
            <ac:inkMk id="17" creationId="{8240BDA1-3B08-8569-7BDB-AC155C6A7015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18" creationId="{86EB7F9C-A8A2-AC15-170A-D8E919ACB645}"/>
          </ac:inkMkLst>
        </pc:inkChg>
        <pc:inkChg chg="add del mod">
          <ac:chgData name="Tim Cook" userId="d1c7cfb340f2c7ab" providerId="LiveId" clId="{816194AF-5F94-4EF3-8191-2948A8337A68}" dt="2023-04-16T22:05:37.610" v="669"/>
          <ac:inkMkLst>
            <pc:docMk/>
            <pc:sldMk cId="1751661740" sldId="481"/>
            <ac:inkMk id="19" creationId="{2F7924E3-CB02-EF2B-46F0-1B983176EF40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0" creationId="{7E0E122E-E0C0-A715-2733-DE3F709F4292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2" creationId="{EB2EDF93-54DE-76DC-457C-FBF0455BFF32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3" creationId="{243706DD-2660-7D0F-7A09-00D580A6D017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4" creationId="{0F3D82EF-CD61-3772-3093-256FE1E0FEA4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6" creationId="{20508FF2-23A6-24E9-C76A-8BA862BD42B6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7" creationId="{9D892499-F41D-49C4-47D9-53FE23C75220}"/>
          </ac:inkMkLst>
        </pc:inkChg>
        <pc:inkChg chg="add del">
          <ac:chgData name="Tim Cook" userId="d1c7cfb340f2c7ab" providerId="LiveId" clId="{816194AF-5F94-4EF3-8191-2948A8337A68}" dt="2023-04-16T22:02:20.485" v="576"/>
          <ac:inkMkLst>
            <pc:docMk/>
            <pc:sldMk cId="1751661740" sldId="481"/>
            <ac:inkMk id="28" creationId="{617C90E7-CCEE-BBA0-3CC0-11F5AB24BB4C}"/>
          </ac:inkMkLst>
        </pc:inkChg>
        <pc:inkChg chg="add del mod">
          <ac:chgData name="Tim Cook" userId="d1c7cfb340f2c7ab" providerId="LiveId" clId="{816194AF-5F94-4EF3-8191-2948A8337A68}" dt="2023-04-16T22:05:46.832" v="681"/>
          <ac:inkMkLst>
            <pc:docMk/>
            <pc:sldMk cId="1751661740" sldId="481"/>
            <ac:inkMk id="29" creationId="{4EEBB4A0-A109-64B5-21B8-3658523C6B03}"/>
          </ac:inkMkLst>
        </pc:inkChg>
        <pc:inkChg chg="add del">
          <ac:chgData name="Tim Cook" userId="d1c7cfb340f2c7ab" providerId="LiveId" clId="{816194AF-5F94-4EF3-8191-2948A8337A68}" dt="2023-04-16T22:02:20.485" v="577"/>
          <ac:inkMkLst>
            <pc:docMk/>
            <pc:sldMk cId="1751661740" sldId="481"/>
            <ac:inkMk id="29" creationId="{69332B56-BA3A-AEB7-A8AD-683E4A429B27}"/>
          </ac:inkMkLst>
        </pc:inkChg>
        <pc:inkChg chg="add del">
          <ac:chgData name="Tim Cook" userId="d1c7cfb340f2c7ab" providerId="LiveId" clId="{816194AF-5F94-4EF3-8191-2948A8337A68}" dt="2023-04-16T22:04:37.284" v="649"/>
          <ac:inkMkLst>
            <pc:docMk/>
            <pc:sldMk cId="1751661740" sldId="481"/>
            <ac:inkMk id="29" creationId="{7B29371A-9B99-540F-3C28-B71937C32177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0" creationId="{198F1CAB-AD3D-3BD3-5F9D-A4C62499EE10}"/>
          </ac:inkMkLst>
        </pc:inkChg>
        <pc:inkChg chg="add del">
          <ac:chgData name="Tim Cook" userId="d1c7cfb340f2c7ab" providerId="LiveId" clId="{816194AF-5F94-4EF3-8191-2948A8337A68}" dt="2023-04-16T22:02:20.485" v="574"/>
          <ac:inkMkLst>
            <pc:docMk/>
            <pc:sldMk cId="1751661740" sldId="481"/>
            <ac:inkMk id="30" creationId="{DC59C516-0AA2-47A5-AF6B-593071558D36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1" creationId="{20FD9E37-5128-C9A6-DEFF-78ECB419B0C4}"/>
          </ac:inkMkLst>
        </pc:inkChg>
        <pc:inkChg chg="add del">
          <ac:chgData name="Tim Cook" userId="d1c7cfb340f2c7ab" providerId="LiveId" clId="{816194AF-5F94-4EF3-8191-2948A8337A68}" dt="2023-04-16T22:02:20.485" v="575"/>
          <ac:inkMkLst>
            <pc:docMk/>
            <pc:sldMk cId="1751661740" sldId="481"/>
            <ac:inkMk id="31" creationId="{C94B9E1B-188C-663C-5BD1-37BA5F35503C}"/>
          </ac:inkMkLst>
        </pc:inkChg>
        <pc:inkChg chg="add del">
          <ac:chgData name="Tim Cook" userId="d1c7cfb340f2c7ab" providerId="LiveId" clId="{816194AF-5F94-4EF3-8191-2948A8337A68}" dt="2023-04-16T22:02:20.485" v="573"/>
          <ac:inkMkLst>
            <pc:docMk/>
            <pc:sldMk cId="1751661740" sldId="481"/>
            <ac:inkMk id="32" creationId="{525619ED-53F7-797A-F9F3-C45E105914A8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2" creationId="{6D1B853C-0F2F-1DD2-CC22-2FA3AF55F2E5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4" creationId="{64B7CF2C-393C-5A69-A59A-8800B2979AC6}"/>
          </ac:inkMkLst>
        </pc:inkChg>
        <pc:inkChg chg="add del">
          <ac:chgData name="Tim Cook" userId="d1c7cfb340f2c7ab" providerId="LiveId" clId="{816194AF-5F94-4EF3-8191-2948A8337A68}" dt="2023-04-16T22:02:24.186" v="587"/>
          <ac:inkMkLst>
            <pc:docMk/>
            <pc:sldMk cId="1751661740" sldId="481"/>
            <ac:inkMk id="34" creationId="{D8C6D798-3793-737D-8311-484045C4B1E4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5" creationId="{A6FF1680-EDCD-8C24-8434-7284C6153944}"/>
          </ac:inkMkLst>
        </pc:inkChg>
        <pc:inkChg chg="add del">
          <ac:chgData name="Tim Cook" userId="d1c7cfb340f2c7ab" providerId="LiveId" clId="{816194AF-5F94-4EF3-8191-2948A8337A68}" dt="2023-04-16T22:02:24.186" v="584"/>
          <ac:inkMkLst>
            <pc:docMk/>
            <pc:sldMk cId="1751661740" sldId="481"/>
            <ac:inkMk id="35" creationId="{D73226BB-8F2B-716E-6A02-6AC635AD6B4F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6" creationId="{68F8038D-301D-7537-3AF2-56EFA33161DE}"/>
          </ac:inkMkLst>
        </pc:inkChg>
        <pc:inkChg chg="add del">
          <ac:chgData name="Tim Cook" userId="d1c7cfb340f2c7ab" providerId="LiveId" clId="{816194AF-5F94-4EF3-8191-2948A8337A68}" dt="2023-04-16T22:02:24.186" v="588"/>
          <ac:inkMkLst>
            <pc:docMk/>
            <pc:sldMk cId="1751661740" sldId="481"/>
            <ac:inkMk id="36" creationId="{E6CB74DC-8C7A-A2AF-4DEF-252F43D261DC}"/>
          </ac:inkMkLst>
        </pc:inkChg>
        <pc:inkChg chg="add del">
          <ac:chgData name="Tim Cook" userId="d1c7cfb340f2c7ab" providerId="LiveId" clId="{816194AF-5F94-4EF3-8191-2948A8337A68}" dt="2023-04-16T22:02:24.186" v="586"/>
          <ac:inkMkLst>
            <pc:docMk/>
            <pc:sldMk cId="1751661740" sldId="481"/>
            <ac:inkMk id="37" creationId="{0F8DF9C1-9BA0-7F8D-409E-FBC275327EDF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7" creationId="{5DA57D59-88A3-29D9-9863-2524C8E30A58}"/>
          </ac:inkMkLst>
        </pc:inkChg>
        <pc:inkChg chg="add del">
          <ac:chgData name="Tim Cook" userId="d1c7cfb340f2c7ab" providerId="LiveId" clId="{816194AF-5F94-4EF3-8191-2948A8337A68}" dt="2023-04-16T22:02:24.186" v="585"/>
          <ac:inkMkLst>
            <pc:docMk/>
            <pc:sldMk cId="1751661740" sldId="481"/>
            <ac:inkMk id="38" creationId="{AC1ADDE6-C24B-DDE8-9B6F-FCBC5B6F50E5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8" creationId="{DCD1BD1D-D886-051F-5D5C-39A6B8CD2BF5}"/>
          </ac:inkMkLst>
        </pc:inkChg>
        <pc:inkChg chg="add del mod">
          <ac:chgData name="Tim Cook" userId="d1c7cfb340f2c7ab" providerId="LiveId" clId="{816194AF-5F94-4EF3-8191-2948A8337A68}" dt="2023-04-16T22:04:14.816" v="615"/>
          <ac:inkMkLst>
            <pc:docMk/>
            <pc:sldMk cId="1751661740" sldId="481"/>
            <ac:inkMk id="39" creationId="{1B6C41A7-D5FF-A3F2-326D-C1C49F81B9AA}"/>
          </ac:inkMkLst>
        </pc:inkChg>
        <pc:inkChg chg="add del mod">
          <ac:chgData name="Tim Cook" userId="d1c7cfb340f2c7ab" providerId="LiveId" clId="{816194AF-5F94-4EF3-8191-2948A8337A68}" dt="2023-04-16T22:05:46.832" v="682"/>
          <ac:inkMkLst>
            <pc:docMk/>
            <pc:sldMk cId="1751661740" sldId="481"/>
            <ac:inkMk id="39" creationId="{679ADD18-2F5D-D4A4-7D1F-216A4B1E0141}"/>
          </ac:inkMkLst>
        </pc:inkChg>
        <pc:inkChg chg="add del mod">
          <ac:chgData name="Tim Cook" userId="d1c7cfb340f2c7ab" providerId="LiveId" clId="{816194AF-5F94-4EF3-8191-2948A8337A68}" dt="2023-04-16T22:04:14.378" v="613"/>
          <ac:inkMkLst>
            <pc:docMk/>
            <pc:sldMk cId="1751661740" sldId="481"/>
            <ac:inkMk id="40" creationId="{A720D61B-2927-05E4-0BE2-10A3D691B7AA}"/>
          </ac:inkMkLst>
        </pc:inkChg>
        <pc:inkChg chg="add del mod">
          <ac:chgData name="Tim Cook" userId="d1c7cfb340f2c7ab" providerId="LiveId" clId="{816194AF-5F94-4EF3-8191-2948A8337A68}" dt="2023-04-16T22:04:15.749" v="616"/>
          <ac:inkMkLst>
            <pc:docMk/>
            <pc:sldMk cId="1751661740" sldId="481"/>
            <ac:inkMk id="41" creationId="{B3557D96-01A1-7C10-7005-8A667F227262}"/>
          </ac:inkMkLst>
        </pc:inkChg>
        <pc:inkChg chg="add del mod">
          <ac:chgData name="Tim Cook" userId="d1c7cfb340f2c7ab" providerId="LiveId" clId="{816194AF-5F94-4EF3-8191-2948A8337A68}" dt="2023-04-16T22:05:59.961" v="700"/>
          <ac:inkMkLst>
            <pc:docMk/>
            <pc:sldMk cId="1751661740" sldId="481"/>
            <ac:inkMk id="41" creationId="{DB21099A-2DA0-AF31-9AC3-D9D004299C7B}"/>
          </ac:inkMkLst>
        </pc:inkChg>
        <pc:inkChg chg="add del mod">
          <ac:chgData name="Tim Cook" userId="d1c7cfb340f2c7ab" providerId="LiveId" clId="{816194AF-5F94-4EF3-8191-2948A8337A68}" dt="2023-04-16T22:05:56.083" v="696"/>
          <ac:inkMkLst>
            <pc:docMk/>
            <pc:sldMk cId="1751661740" sldId="481"/>
            <ac:inkMk id="42" creationId="{942EC613-D494-64C7-5E5C-ECE7A43EF452}"/>
          </ac:inkMkLst>
        </pc:inkChg>
        <pc:inkChg chg="add del mod">
          <ac:chgData name="Tim Cook" userId="d1c7cfb340f2c7ab" providerId="LiveId" clId="{816194AF-5F94-4EF3-8191-2948A8337A68}" dt="2023-04-16T22:04:14.378" v="614"/>
          <ac:inkMkLst>
            <pc:docMk/>
            <pc:sldMk cId="1751661740" sldId="481"/>
            <ac:inkMk id="42" creationId="{F856730A-5D7F-20BE-5D2B-856E849A2261}"/>
          </ac:inkMkLst>
        </pc:inkChg>
        <pc:inkChg chg="add del mod">
          <ac:chgData name="Tim Cook" userId="d1c7cfb340f2c7ab" providerId="LiveId" clId="{816194AF-5F94-4EF3-8191-2948A8337A68}" dt="2023-04-16T22:04:14.378" v="611"/>
          <ac:inkMkLst>
            <pc:docMk/>
            <pc:sldMk cId="1751661740" sldId="481"/>
            <ac:inkMk id="43" creationId="{A59F56E2-44F8-B725-2B53-FA7352298B0C}"/>
          </ac:inkMkLst>
        </pc:inkChg>
        <pc:inkChg chg="add del mod">
          <ac:chgData name="Tim Cook" userId="d1c7cfb340f2c7ab" providerId="LiveId" clId="{816194AF-5F94-4EF3-8191-2948A8337A68}" dt="2023-04-16T22:05:59.639" v="698"/>
          <ac:inkMkLst>
            <pc:docMk/>
            <pc:sldMk cId="1751661740" sldId="481"/>
            <ac:inkMk id="43" creationId="{E06DEF8F-B711-01CA-7D56-1BC24D3131BF}"/>
          </ac:inkMkLst>
        </pc:inkChg>
        <pc:inkChg chg="add del mod">
          <ac:chgData name="Tim Cook" userId="d1c7cfb340f2c7ab" providerId="LiveId" clId="{816194AF-5F94-4EF3-8191-2948A8337A68}" dt="2023-04-16T22:05:52.776" v="691"/>
          <ac:inkMkLst>
            <pc:docMk/>
            <pc:sldMk cId="1751661740" sldId="481"/>
            <ac:inkMk id="44" creationId="{BF809BE8-544F-1517-9842-A6400FE8B4CE}"/>
          </ac:inkMkLst>
        </pc:inkChg>
        <pc:inkChg chg="add del mod">
          <ac:chgData name="Tim Cook" userId="d1c7cfb340f2c7ab" providerId="LiveId" clId="{816194AF-5F94-4EF3-8191-2948A8337A68}" dt="2023-04-16T22:04:14.378" v="612"/>
          <ac:inkMkLst>
            <pc:docMk/>
            <pc:sldMk cId="1751661740" sldId="481"/>
            <ac:inkMk id="44" creationId="{E2D10EEA-0E2E-9D97-5274-92B5146E498B}"/>
          </ac:inkMkLst>
        </pc:inkChg>
        <pc:inkChg chg="add del">
          <ac:chgData name="Tim Cook" userId="d1c7cfb340f2c7ab" providerId="LiveId" clId="{816194AF-5F94-4EF3-8191-2948A8337A68}" dt="2023-04-16T22:05:52.776" v="690"/>
          <ac:inkMkLst>
            <pc:docMk/>
            <pc:sldMk cId="1751661740" sldId="481"/>
            <ac:inkMk id="46" creationId="{579BA0CA-4E63-FBF8-D469-3EFA315E2D71}"/>
          </ac:inkMkLst>
        </pc:inkChg>
        <pc:inkChg chg="add del mod">
          <ac:chgData name="Tim Cook" userId="d1c7cfb340f2c7ab" providerId="LiveId" clId="{816194AF-5F94-4EF3-8191-2948A8337A68}" dt="2023-04-16T22:04:31.770" v="644"/>
          <ac:inkMkLst>
            <pc:docMk/>
            <pc:sldMk cId="1751661740" sldId="481"/>
            <ac:inkMk id="46" creationId="{ECE09726-F04F-A82B-235D-35DBBECC1D32}"/>
          </ac:inkMkLst>
        </pc:inkChg>
        <pc:inkChg chg="add del">
          <ac:chgData name="Tim Cook" userId="d1c7cfb340f2c7ab" providerId="LiveId" clId="{816194AF-5F94-4EF3-8191-2948A8337A68}" dt="2023-04-16T22:05:52.776" v="692"/>
          <ac:inkMkLst>
            <pc:docMk/>
            <pc:sldMk cId="1751661740" sldId="481"/>
            <ac:inkMk id="47" creationId="{AE5FA4DB-108E-DB08-7A94-B75DC100DCD3}"/>
          </ac:inkMkLst>
        </pc:inkChg>
        <pc:inkChg chg="add del mod">
          <ac:chgData name="Tim Cook" userId="d1c7cfb340f2c7ab" providerId="LiveId" clId="{816194AF-5F94-4EF3-8191-2948A8337A68}" dt="2023-04-16T22:04:31.770" v="643"/>
          <ac:inkMkLst>
            <pc:docMk/>
            <pc:sldMk cId="1751661740" sldId="481"/>
            <ac:inkMk id="47" creationId="{CB519F78-77A9-706B-67DC-AE420D50C004}"/>
          </ac:inkMkLst>
        </pc:inkChg>
        <pc:inkChg chg="add del mod">
          <ac:chgData name="Tim Cook" userId="d1c7cfb340f2c7ab" providerId="LiveId" clId="{816194AF-5F94-4EF3-8191-2948A8337A68}" dt="2023-04-16T22:05:56.083" v="695"/>
          <ac:inkMkLst>
            <pc:docMk/>
            <pc:sldMk cId="1751661740" sldId="481"/>
            <ac:inkMk id="48" creationId="{7D0B7A93-9BE2-763B-7D6D-4A8929ADCD98}"/>
          </ac:inkMkLst>
        </pc:inkChg>
        <pc:inkChg chg="add del mod">
          <ac:chgData name="Tim Cook" userId="d1c7cfb340f2c7ab" providerId="LiveId" clId="{816194AF-5F94-4EF3-8191-2948A8337A68}" dt="2023-04-16T22:04:31.770" v="642"/>
          <ac:inkMkLst>
            <pc:docMk/>
            <pc:sldMk cId="1751661740" sldId="481"/>
            <ac:inkMk id="48" creationId="{96253C06-92BC-97F1-04DC-34C20F3D3A8F}"/>
          </ac:inkMkLst>
        </pc:inkChg>
        <pc:inkChg chg="add del mod">
          <ac:chgData name="Tim Cook" userId="d1c7cfb340f2c7ab" providerId="LiveId" clId="{816194AF-5F94-4EF3-8191-2948A8337A68}" dt="2023-04-16T22:04:31.770" v="645"/>
          <ac:inkMkLst>
            <pc:docMk/>
            <pc:sldMk cId="1751661740" sldId="481"/>
            <ac:inkMk id="49" creationId="{4CE1879F-F985-7268-AE29-31442996CC52}"/>
          </ac:inkMkLst>
        </pc:inkChg>
        <pc:inkChg chg="add del mod">
          <ac:chgData name="Tim Cook" userId="d1c7cfb340f2c7ab" providerId="LiveId" clId="{816194AF-5F94-4EF3-8191-2948A8337A68}" dt="2023-04-16T22:04:31.770" v="641"/>
          <ac:inkMkLst>
            <pc:docMk/>
            <pc:sldMk cId="1751661740" sldId="481"/>
            <ac:inkMk id="50" creationId="{1E1DF04A-7EB0-DAAF-187F-298B80C1A913}"/>
          </ac:inkMkLst>
        </pc:inkChg>
        <pc:inkChg chg="add del">
          <ac:chgData name="Tim Cook" userId="d1c7cfb340f2c7ab" providerId="LiveId" clId="{816194AF-5F94-4EF3-8191-2948A8337A68}" dt="2023-04-16T22:05:59.639" v="699"/>
          <ac:inkMkLst>
            <pc:docMk/>
            <pc:sldMk cId="1751661740" sldId="481"/>
            <ac:inkMk id="50" creationId="{D1DB3FD4-ED82-D4EA-D22C-D1705A6EB95E}"/>
          </ac:inkMkLst>
        </pc:inkChg>
        <pc:inkChg chg="add mod">
          <ac:chgData name="Tim Cook" userId="d1c7cfb340f2c7ab" providerId="LiveId" clId="{816194AF-5F94-4EF3-8191-2948A8337A68}" dt="2023-04-16T22:06:05.471" v="705"/>
          <ac:inkMkLst>
            <pc:docMk/>
            <pc:sldMk cId="1751661740" sldId="481"/>
            <ac:inkMk id="51" creationId="{286DC6D4-C086-1CD6-6EA6-6131EE6FD8E6}"/>
          </ac:inkMkLst>
        </pc:inkChg>
        <pc:inkChg chg="add del mod">
          <ac:chgData name="Tim Cook" userId="d1c7cfb340f2c7ab" providerId="LiveId" clId="{816194AF-5F94-4EF3-8191-2948A8337A68}" dt="2023-04-16T22:04:31.353" v="640"/>
          <ac:inkMkLst>
            <pc:docMk/>
            <pc:sldMk cId="1751661740" sldId="481"/>
            <ac:inkMk id="51" creationId="{D9485345-E77C-29A9-E876-8F582896146B}"/>
          </ac:inkMkLst>
        </pc:inkChg>
        <pc:inkChg chg="add del mod">
          <ac:chgData name="Tim Cook" userId="d1c7cfb340f2c7ab" providerId="LiveId" clId="{816194AF-5F94-4EF3-8191-2948A8337A68}" dt="2023-04-16T22:04:32.084" v="646"/>
          <ac:inkMkLst>
            <pc:docMk/>
            <pc:sldMk cId="1751661740" sldId="481"/>
            <ac:inkMk id="52" creationId="{18008E8D-4231-07AB-F198-2E5B0795DCF4}"/>
          </ac:inkMkLst>
        </pc:inkChg>
        <pc:inkChg chg="add mod">
          <ac:chgData name="Tim Cook" userId="d1c7cfb340f2c7ab" providerId="LiveId" clId="{816194AF-5F94-4EF3-8191-2948A8337A68}" dt="2023-04-16T22:06:05.471" v="705"/>
          <ac:inkMkLst>
            <pc:docMk/>
            <pc:sldMk cId="1751661740" sldId="481"/>
            <ac:inkMk id="52" creationId="{7F4FF4F3-4C7D-F22E-7ED5-2E28748B41C8}"/>
          </ac:inkMkLst>
        </pc:inkChg>
        <pc:inkChg chg="add del mod">
          <ac:chgData name="Tim Cook" userId="d1c7cfb340f2c7ab" providerId="LiveId" clId="{816194AF-5F94-4EF3-8191-2948A8337A68}" dt="2023-04-16T22:04:31.353" v="638"/>
          <ac:inkMkLst>
            <pc:docMk/>
            <pc:sldMk cId="1751661740" sldId="481"/>
            <ac:inkMk id="53" creationId="{709C5661-3151-7658-6BDE-A69E4B76D6A5}"/>
          </ac:inkMkLst>
        </pc:inkChg>
        <pc:inkChg chg="add del mod">
          <ac:chgData name="Tim Cook" userId="d1c7cfb340f2c7ab" providerId="LiveId" clId="{816194AF-5F94-4EF3-8191-2948A8337A68}" dt="2023-04-16T22:06:05.471" v="705"/>
          <ac:inkMkLst>
            <pc:docMk/>
            <pc:sldMk cId="1751661740" sldId="481"/>
            <ac:inkMk id="53" creationId="{BAF4203A-99EA-EF45-5236-65671CE95684}"/>
          </ac:inkMkLst>
        </pc:inkChg>
        <pc:inkChg chg="add del mod">
          <ac:chgData name="Tim Cook" userId="d1c7cfb340f2c7ab" providerId="LiveId" clId="{816194AF-5F94-4EF3-8191-2948A8337A68}" dt="2023-04-16T22:04:31.353" v="639"/>
          <ac:inkMkLst>
            <pc:docMk/>
            <pc:sldMk cId="1751661740" sldId="481"/>
            <ac:inkMk id="54" creationId="{DC8D0F6A-B447-EF52-ADC2-AD39524C75A4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55" creationId="{0402172F-F184-F4D7-AC4D-54E995C9AD9B}"/>
          </ac:inkMkLst>
        </pc:inkChg>
        <pc:inkChg chg="add del mod">
          <ac:chgData name="Tim Cook" userId="d1c7cfb340f2c7ab" providerId="LiveId" clId="{816194AF-5F94-4EF3-8191-2948A8337A68}" dt="2023-04-16T22:04:33.146" v="647"/>
          <ac:inkMkLst>
            <pc:docMk/>
            <pc:sldMk cId="1751661740" sldId="481"/>
            <ac:inkMk id="56" creationId="{9EBB3225-1C8F-1ED3-9BE7-6B5EE7D7BBCC}"/>
          </ac:inkMkLst>
        </pc:inkChg>
        <pc:inkChg chg="add del">
          <ac:chgData name="Tim Cook" userId="d1c7cfb340f2c7ab" providerId="LiveId" clId="{816194AF-5F94-4EF3-8191-2948A8337A68}" dt="2023-04-16T22:06:09.301" v="707"/>
          <ac:inkMkLst>
            <pc:docMk/>
            <pc:sldMk cId="1751661740" sldId="481"/>
            <ac:inkMk id="56" creationId="{BB7857F0-60F4-7E1C-2A71-1C992E5D72E4}"/>
          </ac:inkMkLst>
        </pc:inkChg>
        <pc:inkChg chg="add del mod">
          <ac:chgData name="Tim Cook" userId="d1c7cfb340f2c7ab" providerId="LiveId" clId="{816194AF-5F94-4EF3-8191-2948A8337A68}" dt="2023-04-16T22:04:30.634" v="636"/>
          <ac:inkMkLst>
            <pc:docMk/>
            <pc:sldMk cId="1751661740" sldId="481"/>
            <ac:inkMk id="57" creationId="{E201509A-B212-0339-64F7-3DE8A1681FD6}"/>
          </ac:inkMkLst>
        </pc:inkChg>
        <pc:inkChg chg="add del mod">
          <ac:chgData name="Tim Cook" userId="d1c7cfb340f2c7ab" providerId="LiveId" clId="{816194AF-5F94-4EF3-8191-2948A8337A68}" dt="2023-04-16T22:04:30.916" v="637"/>
          <ac:inkMkLst>
            <pc:docMk/>
            <pc:sldMk cId="1751661740" sldId="481"/>
            <ac:inkMk id="59" creationId="{489D56E8-7D83-D710-89B6-1937967EF256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61" creationId="{6044416D-0A85-0FF8-77B3-E2BAD949C951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64" creationId="{99F85E0D-1385-BC91-9FF0-44B1ACB1B974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65" creationId="{93FE7E95-8005-593A-ED06-61777EE61A8B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66" creationId="{D4B6CEC7-1033-C691-9348-54063FF71151}"/>
          </ac:inkMkLst>
        </pc:inkChg>
      </pc:sldChg>
      <pc:sldChg chg="addSp delSp modSp mod">
        <pc:chgData name="Tim Cook" userId="d1c7cfb340f2c7ab" providerId="LiveId" clId="{816194AF-5F94-4EF3-8191-2948A8337A68}" dt="2023-04-16T22:09:34.904" v="837" actId="1076"/>
        <pc:sldMkLst>
          <pc:docMk/>
          <pc:sldMk cId="3865063925" sldId="482"/>
        </pc:sldMkLst>
        <pc:grpChg chg="del mod">
          <ac:chgData name="Tim Cook" userId="d1c7cfb340f2c7ab" providerId="LiveId" clId="{816194AF-5F94-4EF3-8191-2948A8337A68}" dt="2023-04-16T22:08:12.608" v="738"/>
          <ac:grpSpMkLst>
            <pc:docMk/>
            <pc:sldMk cId="3865063925" sldId="482"/>
            <ac:grpSpMk id="7" creationId="{E9570250-8E56-FF1D-4EE8-E281FF78C648}"/>
          </ac:grpSpMkLst>
        </pc:grpChg>
        <pc:grpChg chg="mod">
          <ac:chgData name="Tim Cook" userId="d1c7cfb340f2c7ab" providerId="LiveId" clId="{816194AF-5F94-4EF3-8191-2948A8337A68}" dt="2023-04-16T22:08:12.608" v="738"/>
          <ac:grpSpMkLst>
            <pc:docMk/>
            <pc:sldMk cId="3865063925" sldId="482"/>
            <ac:grpSpMk id="12" creationId="{4AA8C880-45E2-09FA-CCB4-C0B75648F93C}"/>
          </ac:grpSpMkLst>
        </pc:grpChg>
        <pc:grpChg chg="mod">
          <ac:chgData name="Tim Cook" userId="d1c7cfb340f2c7ab" providerId="LiveId" clId="{816194AF-5F94-4EF3-8191-2948A8337A68}" dt="2023-04-16T22:08:14.759" v="742"/>
          <ac:grpSpMkLst>
            <pc:docMk/>
            <pc:sldMk cId="3865063925" sldId="482"/>
            <ac:grpSpMk id="16" creationId="{6A464C59-2694-6C3B-F667-A01B124BAE0D}"/>
          </ac:grpSpMkLst>
        </pc:grpChg>
        <pc:grpChg chg="mod">
          <ac:chgData name="Tim Cook" userId="d1c7cfb340f2c7ab" providerId="LiveId" clId="{816194AF-5F94-4EF3-8191-2948A8337A68}" dt="2023-04-16T22:08:18.377" v="750"/>
          <ac:grpSpMkLst>
            <pc:docMk/>
            <pc:sldMk cId="3865063925" sldId="482"/>
            <ac:grpSpMk id="24" creationId="{CC252D47-6923-3D5C-FA94-42A9974FCF2C}"/>
          </ac:grpSpMkLst>
        </pc:grpChg>
        <pc:grpChg chg="mod">
          <ac:chgData name="Tim Cook" userId="d1c7cfb340f2c7ab" providerId="LiveId" clId="{816194AF-5F94-4EF3-8191-2948A8337A68}" dt="2023-04-16T22:08:18.377" v="750"/>
          <ac:grpSpMkLst>
            <pc:docMk/>
            <pc:sldMk cId="3865063925" sldId="482"/>
            <ac:grpSpMk id="25" creationId="{7CC3BEA4-469C-295E-E28A-2EFB010B8F96}"/>
          </ac:grpSpMkLst>
        </pc:grpChg>
        <pc:grpChg chg="mod">
          <ac:chgData name="Tim Cook" userId="d1c7cfb340f2c7ab" providerId="LiveId" clId="{816194AF-5F94-4EF3-8191-2948A8337A68}" dt="2023-04-16T22:08:21.683" v="757"/>
          <ac:grpSpMkLst>
            <pc:docMk/>
            <pc:sldMk cId="3865063925" sldId="482"/>
            <ac:grpSpMk id="32" creationId="{7E5C537E-71E8-F0CC-A91A-DF000D173B15}"/>
          </ac:grpSpMkLst>
        </pc:grpChg>
        <pc:grpChg chg="mod">
          <ac:chgData name="Tim Cook" userId="d1c7cfb340f2c7ab" providerId="LiveId" clId="{816194AF-5F94-4EF3-8191-2948A8337A68}" dt="2023-04-16T22:08:21.683" v="757"/>
          <ac:grpSpMkLst>
            <pc:docMk/>
            <pc:sldMk cId="3865063925" sldId="482"/>
            <ac:grpSpMk id="33" creationId="{31E4803A-22C1-7F5A-7779-42855356D4B1}"/>
          </ac:grpSpMkLst>
        </pc:grpChg>
        <pc:grpChg chg="mod">
          <ac:chgData name="Tim Cook" userId="d1c7cfb340f2c7ab" providerId="LiveId" clId="{816194AF-5F94-4EF3-8191-2948A8337A68}" dt="2023-04-16T22:08:25.355" v="766"/>
          <ac:grpSpMkLst>
            <pc:docMk/>
            <pc:sldMk cId="3865063925" sldId="482"/>
            <ac:grpSpMk id="42" creationId="{473066DE-F36E-79E6-9856-6D8DFD6A0E3E}"/>
          </ac:grpSpMkLst>
        </pc:grpChg>
        <pc:grpChg chg="mod">
          <ac:chgData name="Tim Cook" userId="d1c7cfb340f2c7ab" providerId="LiveId" clId="{816194AF-5F94-4EF3-8191-2948A8337A68}" dt="2023-04-16T22:08:30.064" v="774"/>
          <ac:grpSpMkLst>
            <pc:docMk/>
            <pc:sldMk cId="3865063925" sldId="482"/>
            <ac:grpSpMk id="50" creationId="{A8FB5D9E-F4D4-D198-FE7C-313425F759B1}"/>
          </ac:grpSpMkLst>
        </pc:grpChg>
        <pc:grpChg chg="mod">
          <ac:chgData name="Tim Cook" userId="d1c7cfb340f2c7ab" providerId="LiveId" clId="{816194AF-5F94-4EF3-8191-2948A8337A68}" dt="2023-04-16T22:08:35.279" v="777"/>
          <ac:grpSpMkLst>
            <pc:docMk/>
            <pc:sldMk cId="3865063925" sldId="482"/>
            <ac:grpSpMk id="53" creationId="{F556C7AB-138D-B632-2473-44709F87B601}"/>
          </ac:grpSpMkLst>
        </pc:grpChg>
        <pc:grpChg chg="mod">
          <ac:chgData name="Tim Cook" userId="d1c7cfb340f2c7ab" providerId="LiveId" clId="{816194AF-5F94-4EF3-8191-2948A8337A68}" dt="2023-04-16T22:08:39.600" v="788"/>
          <ac:grpSpMkLst>
            <pc:docMk/>
            <pc:sldMk cId="3865063925" sldId="482"/>
            <ac:grpSpMk id="64" creationId="{50D4463C-90B7-895E-C5BB-CAA37A2D1077}"/>
          </ac:grpSpMkLst>
        </pc:grpChg>
        <pc:grpChg chg="del mod">
          <ac:chgData name="Tim Cook" userId="d1c7cfb340f2c7ab" providerId="LiveId" clId="{816194AF-5F94-4EF3-8191-2948A8337A68}" dt="2023-04-16T22:08:50.809" v="800"/>
          <ac:grpSpMkLst>
            <pc:docMk/>
            <pc:sldMk cId="3865063925" sldId="482"/>
            <ac:grpSpMk id="75" creationId="{0F295CE8-8BD4-58D4-F15C-744D7F06C638}"/>
          </ac:grpSpMkLst>
        </pc:grpChg>
        <pc:grpChg chg="mod">
          <ac:chgData name="Tim Cook" userId="d1c7cfb340f2c7ab" providerId="LiveId" clId="{816194AF-5F94-4EF3-8191-2948A8337A68}" dt="2023-04-16T22:08:50.809" v="800"/>
          <ac:grpSpMkLst>
            <pc:docMk/>
            <pc:sldMk cId="3865063925" sldId="482"/>
            <ac:grpSpMk id="76" creationId="{5A10114D-C81E-C157-437A-27262844421B}"/>
          </ac:grpSpMkLst>
        </pc:grpChg>
        <pc:grpChg chg="mod">
          <ac:chgData name="Tim Cook" userId="d1c7cfb340f2c7ab" providerId="LiveId" clId="{816194AF-5F94-4EF3-8191-2948A8337A68}" dt="2023-04-16T22:08:50.809" v="800"/>
          <ac:grpSpMkLst>
            <pc:docMk/>
            <pc:sldMk cId="3865063925" sldId="482"/>
            <ac:grpSpMk id="77" creationId="{53EC6F48-B11C-7733-0F29-371052E995A6}"/>
          </ac:grpSpMkLst>
        </pc:grpChg>
        <pc:grpChg chg="mod">
          <ac:chgData name="Tim Cook" userId="d1c7cfb340f2c7ab" providerId="LiveId" clId="{816194AF-5F94-4EF3-8191-2948A8337A68}" dt="2023-04-16T22:08:53.706" v="807"/>
          <ac:grpSpMkLst>
            <pc:docMk/>
            <pc:sldMk cId="3865063925" sldId="482"/>
            <ac:grpSpMk id="84" creationId="{94F8B83C-BABA-3849-F825-5ABD406E67D2}"/>
          </ac:grpSpMkLst>
        </pc:grpChg>
        <pc:grpChg chg="mod">
          <ac:chgData name="Tim Cook" userId="d1c7cfb340f2c7ab" providerId="LiveId" clId="{816194AF-5F94-4EF3-8191-2948A8337A68}" dt="2023-04-16T22:08:56.785" v="810"/>
          <ac:grpSpMkLst>
            <pc:docMk/>
            <pc:sldMk cId="3865063925" sldId="482"/>
            <ac:grpSpMk id="87" creationId="{8AD49E42-6A53-7CBE-0987-19571382BC45}"/>
          </ac:grpSpMkLst>
        </pc:grpChg>
        <pc:grpChg chg="mod">
          <ac:chgData name="Tim Cook" userId="d1c7cfb340f2c7ab" providerId="LiveId" clId="{816194AF-5F94-4EF3-8191-2948A8337A68}" dt="2023-04-16T22:09:01.444" v="822"/>
          <ac:grpSpMkLst>
            <pc:docMk/>
            <pc:sldMk cId="3865063925" sldId="482"/>
            <ac:grpSpMk id="95" creationId="{402A8D3C-93C8-1DF9-7EFC-C92C5BFD3F8E}"/>
          </ac:grpSpMkLst>
        </pc:grpChg>
        <pc:grpChg chg="mod">
          <ac:chgData name="Tim Cook" userId="d1c7cfb340f2c7ab" providerId="LiveId" clId="{816194AF-5F94-4EF3-8191-2948A8337A68}" dt="2023-04-16T22:09:04.363" v="827"/>
          <ac:grpSpMkLst>
            <pc:docMk/>
            <pc:sldMk cId="3865063925" sldId="482"/>
            <ac:grpSpMk id="100" creationId="{24D2DF58-1238-B337-D007-369ED82C628A}"/>
          </ac:grpSpMkLst>
        </pc:grpChg>
        <pc:grpChg chg="mod">
          <ac:chgData name="Tim Cook" userId="d1c7cfb340f2c7ab" providerId="LiveId" clId="{816194AF-5F94-4EF3-8191-2948A8337A68}" dt="2023-04-16T22:09:09.301" v="833"/>
          <ac:grpSpMkLst>
            <pc:docMk/>
            <pc:sldMk cId="3865063925" sldId="482"/>
            <ac:grpSpMk id="106" creationId="{E3DB9E7C-58EF-94A5-A4E1-1EDF1A2F6D42}"/>
          </ac:grpSpMkLst>
        </pc:grp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" creationId="{F4E754F6-8F9E-1DEC-0781-F1312ADC8643}"/>
          </ac:inkMkLst>
        </pc:inkChg>
        <pc:inkChg chg="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" creationId="{6E47E79A-EC5A-8713-4247-AC974F6234C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" creationId="{1F925EA1-F652-F806-A7BB-CBF82ED3FC7A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" creationId="{9B2AD422-F9BE-421E-E3BC-22806750E7D4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8" creationId="{0193AF3D-CF49-7361-0322-31AB713D3895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9" creationId="{D6DE8BAA-A5F9-D54E-2B63-8371E8C5DFE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0" creationId="{53A47F52-69CA-0B81-2E66-F5CDAB01C2F8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1" creationId="{1804E5D6-70E7-C620-AF16-AF90E4125FAD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3" creationId="{A318849C-A7F9-9189-C473-BF61585C6661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4" creationId="{32A12281-E1C4-3762-D5E8-2937BF78875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5" creationId="{AC08E22B-2141-1E47-E3B7-84DC8912232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7" creationId="{B00422C9-E003-230E-EC3B-6A93A7AA2854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8" creationId="{FE1953B3-9760-59F2-20A6-63C9D19FA7E0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9" creationId="{5AE71601-C853-CC55-B1D5-BDF86516D801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0" creationId="{3F001971-0E42-D7D4-D63A-66E31D5E2697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1" creationId="{6C3600C0-57C8-7481-221E-44E55C299587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2" creationId="{29934B3E-2A8E-6271-44D0-59D204053DD2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3" creationId="{ECF8F144-9F75-BA57-3FF2-283DC8EB9F5D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6" creationId="{FA8D1313-BE66-34E5-D62A-F8C8A54E217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7" creationId="{4D64F67D-7102-2597-CC69-EA392F4BC50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8" creationId="{11A5F1E6-6526-EFB0-E81F-9904ABBE246E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9" creationId="{8EBDDCEC-43C7-DA75-0457-8BBA8BDAC6CA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0" creationId="{9BDB86E0-475F-5AD3-2A8A-B134CC1E4FBB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1" creationId="{B192E900-C4E7-417A-224D-E2D7B7AB9408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4" creationId="{2AC550FB-BFC1-6297-2E38-510A4ABBE06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5" creationId="{C1A54CDA-6537-E547-6F90-80FF30B6D5A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6" creationId="{0EF5BEB2-C44B-AD6F-FB01-DED76A573495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7" creationId="{621DE7C0-B807-2F6A-2CDE-83220B62BB2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8" creationId="{64BE1A54-29B7-C56C-7B0B-0E400EF10EEE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9" creationId="{C86C3B74-AD45-0F57-73B6-3D7A0C1845CE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0" creationId="{D26925EB-4D83-A269-B588-0D1A46257F8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1" creationId="{52494764-C7FD-9A82-3209-38EAC64B284F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3" creationId="{CC1D8AFC-9900-224E-F461-BDD34341A50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4" creationId="{65D41A4F-EF67-EAE5-7614-69F2465799AA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5" creationId="{E7D58622-2BCA-C14A-E374-EEF35D666A57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6" creationId="{E7F67585-EE8E-83A2-4F1B-96509A4C90CF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7" creationId="{69296CD9-B822-6879-AD46-12CDD49E7100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8" creationId="{1C3A6323-15D7-5D33-C300-5EBEFABD11E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9" creationId="{21C25DAA-C0DA-EEF9-653F-6B624839663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1" creationId="{F6F4AA61-711E-2004-5C32-2C4059C3BB45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2" creationId="{E5427B1A-BD5C-716D-17DF-5A6ED26DA43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4" creationId="{58397BD2-BEFE-86C9-7324-151976D4DE9F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5" creationId="{BA4EFBD8-AD7C-ACE8-1058-73F4EAA9B4F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6" creationId="{E05B0695-F164-987A-D889-78362AF589C8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7" creationId="{C2F3863C-4D0D-F1D9-7E21-2CDE4DE1C4C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8" creationId="{FCAC8E9F-4749-CF23-4F68-2AA2B68EE28F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9" creationId="{1B81588B-2BB1-DEDC-75E9-A586C03CAF5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0" creationId="{FC52A37C-6CA6-3D70-FEB3-F97EF4171A85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1" creationId="{D869E5BC-9F31-C0D7-7CC5-1D84C1CCDC88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2" creationId="{83F09EA0-BDFF-4A9A-6F87-E789DB09C3A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3" creationId="{1811CA2D-1B63-30DA-16BA-04E2CCD72D0D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5" creationId="{8A68862B-7471-B346-E96F-5A258591A8A1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6" creationId="{08F6F3DF-945E-369F-FBC1-59088454855A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7" creationId="{2946FEAB-4957-C46C-8C74-39A3DD3C1EF1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8" creationId="{AF867277-20A3-EFD3-9BA3-48D7C543E67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9" creationId="{57C983F2-352B-6086-14B1-D5EAE94A85E1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0" creationId="{E19A158D-C95B-73F3-E9F6-9667B3A3C72A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1" creationId="{CD55D96B-5F1D-6518-8152-91282927C5CA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2" creationId="{963CEE92-6F8D-3DE6-71CB-C3F864C6B800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3" creationId="{106B265D-904A-5AEF-DD93-5164A1C00A3E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4" creationId="{D918E342-B128-C184-59CC-1E83CACA4D69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8" creationId="{56532709-43A2-C4C3-6B19-4233603B84A3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9" creationId="{2189BBBF-55D8-57BF-C192-91E1F0393E0F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0" creationId="{CD5EE907-9B40-2268-43E7-F00D58FC636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1" creationId="{505FD9BF-AAC2-0D25-E83F-5052CA3D4234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2" creationId="{3F3C3329-799A-070D-0F80-0ADD351E6B2B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3" creationId="{6444C0C0-3FEA-777A-E1A3-732580AA39A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5" creationId="{7C1E8B73-97F6-A398-845E-D192384C82E4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6" creationId="{95E4F4C9-1EEE-9AAD-BD6C-B2D48D340D5F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8" creationId="{5DC425E2-14EF-0F3E-6EC4-BEFB9CD3FD61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9" creationId="{17658B1C-A1DC-4BA2-C017-F252813FFBC3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0" creationId="{619C19F1-648B-FD59-FF17-2B548D65BF4A}"/>
          </ac:inkMkLst>
        </pc:inkChg>
        <pc:inkChg chg="add del">
          <ac:chgData name="Tim Cook" userId="d1c7cfb340f2c7ab" providerId="LiveId" clId="{816194AF-5F94-4EF3-8191-2948A8337A68}" dt="2023-04-16T22:09:00.920" v="820"/>
          <ac:inkMkLst>
            <pc:docMk/>
            <pc:sldMk cId="3865063925" sldId="482"/>
            <ac:inkMk id="91" creationId="{D975E0A4-C323-C76F-171C-37B98D5E930F}"/>
          </ac:inkMkLst>
        </pc:inkChg>
        <pc:inkChg chg="add del">
          <ac:chgData name="Tim Cook" userId="d1c7cfb340f2c7ab" providerId="LiveId" clId="{816194AF-5F94-4EF3-8191-2948A8337A68}" dt="2023-04-16T22:09:00.920" v="819"/>
          <ac:inkMkLst>
            <pc:docMk/>
            <pc:sldMk cId="3865063925" sldId="482"/>
            <ac:inkMk id="92" creationId="{4DDBFCD3-3257-410C-5031-F821823D0CF3}"/>
          </ac:inkMkLst>
        </pc:inkChg>
        <pc:inkChg chg="add del">
          <ac:chgData name="Tim Cook" userId="d1c7cfb340f2c7ab" providerId="LiveId" clId="{816194AF-5F94-4EF3-8191-2948A8337A68}" dt="2023-04-16T22:09:00.920" v="821"/>
          <ac:inkMkLst>
            <pc:docMk/>
            <pc:sldMk cId="3865063925" sldId="482"/>
            <ac:inkMk id="93" creationId="{9A4B2D53-5DAE-1B29-FE0C-1D2465799873}"/>
          </ac:inkMkLst>
        </pc:inkChg>
        <pc:inkChg chg="add del">
          <ac:chgData name="Tim Cook" userId="d1c7cfb340f2c7ab" providerId="LiveId" clId="{816194AF-5F94-4EF3-8191-2948A8337A68}" dt="2023-04-16T22:09:00.919" v="818"/>
          <ac:inkMkLst>
            <pc:docMk/>
            <pc:sldMk cId="3865063925" sldId="482"/>
            <ac:inkMk id="94" creationId="{8BD186B2-7C5E-1466-68D7-54AD3601AEE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6" creationId="{29590B84-7C86-A483-0992-F6649C8C9B40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7" creationId="{356B28C7-FECA-1095-BAB2-AEE5773C1C3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8" creationId="{BDD4A169-4D65-19B1-E812-1CE7C243DCD0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9" creationId="{55F0FB80-7424-C623-997D-EDE8F7D93D87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1" creationId="{84FA71B4-FEA2-7FFD-2CF4-F498F359A9F7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2" creationId="{26997ECF-8955-5FFB-E610-9D9A779F181B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3" creationId="{A7784D4C-F2C8-D035-848D-646824D93F2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4" creationId="{12079E8D-7224-3DAA-C82D-E12F468BAECF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5" creationId="{B49AF322-B6F5-F386-57A0-AD18F2D8076B}"/>
          </ac:inkMkLst>
        </pc:inkChg>
      </pc:sldChg>
      <pc:sldChg chg="addSp delSp modSp mod">
        <pc:chgData name="Tim Cook" userId="d1c7cfb340f2c7ab" providerId="LiveId" clId="{816194AF-5F94-4EF3-8191-2948A8337A68}" dt="2023-04-16T22:45:59.610" v="981" actId="9405"/>
        <pc:sldMkLst>
          <pc:docMk/>
          <pc:sldMk cId="886382803" sldId="484"/>
        </pc:sldMkLst>
        <pc:grpChg chg="del mod">
          <ac:chgData name="Tim Cook" userId="d1c7cfb340f2c7ab" providerId="LiveId" clId="{816194AF-5F94-4EF3-8191-2948A8337A68}" dt="2023-04-16T22:06:42.452" v="716"/>
          <ac:grpSpMkLst>
            <pc:docMk/>
            <pc:sldMk cId="886382803" sldId="484"/>
            <ac:grpSpMk id="6" creationId="{97DAE8D9-7A32-B0B5-20B3-280A4066A0A6}"/>
          </ac:grpSpMkLst>
        </pc:grpChg>
        <pc:grpChg chg="mod">
          <ac:chgData name="Tim Cook" userId="d1c7cfb340f2c7ab" providerId="LiveId" clId="{816194AF-5F94-4EF3-8191-2948A8337A68}" dt="2023-04-16T22:45:42.859" v="967"/>
          <ac:grpSpMkLst>
            <pc:docMk/>
            <pc:sldMk cId="886382803" sldId="484"/>
            <ac:grpSpMk id="9" creationId="{8311D315-62F3-C00C-9989-AE7E4BE65E48}"/>
          </ac:grpSpMkLst>
        </pc:grpChg>
        <pc:grpChg chg="mod">
          <ac:chgData name="Tim Cook" userId="d1c7cfb340f2c7ab" providerId="LiveId" clId="{816194AF-5F94-4EF3-8191-2948A8337A68}" dt="2023-04-16T22:06:45.884" v="724"/>
          <ac:grpSpMkLst>
            <pc:docMk/>
            <pc:sldMk cId="886382803" sldId="484"/>
            <ac:grpSpMk id="17" creationId="{B3C60843-3442-9AB5-8BB9-03AB8C9302CD}"/>
          </ac:grpSpMkLst>
        </pc:grpChg>
        <pc:grpChg chg="mod">
          <ac:chgData name="Tim Cook" userId="d1c7cfb340f2c7ab" providerId="LiveId" clId="{816194AF-5F94-4EF3-8191-2948A8337A68}" dt="2023-04-16T22:06:45.884" v="724"/>
          <ac:grpSpMkLst>
            <pc:docMk/>
            <pc:sldMk cId="886382803" sldId="484"/>
            <ac:grpSpMk id="18" creationId="{E03384A9-2C5F-BE7A-274E-2774FB47ABFA}"/>
          </ac:grpSpMkLst>
        </pc:grpChg>
        <pc:grpChg chg="del mod">
          <ac:chgData name="Tim Cook" userId="d1c7cfb340f2c7ab" providerId="LiveId" clId="{816194AF-5F94-4EF3-8191-2948A8337A68}" dt="2023-04-16T22:45:54.621" v="977"/>
          <ac:grpSpMkLst>
            <pc:docMk/>
            <pc:sldMk cId="886382803" sldId="484"/>
            <ac:grpSpMk id="22" creationId="{94041A36-5D9B-D985-FEC8-FA1A7ED41DB1}"/>
          </ac:grpSpMkLst>
        </pc:grpChg>
        <pc:grpChg chg="mod">
          <ac:chgData name="Tim Cook" userId="d1c7cfb340f2c7ab" providerId="LiveId" clId="{816194AF-5F94-4EF3-8191-2948A8337A68}" dt="2023-04-16T22:45:51.307" v="975"/>
          <ac:grpSpMkLst>
            <pc:docMk/>
            <pc:sldMk cId="886382803" sldId="484"/>
            <ac:grpSpMk id="27" creationId="{69DF6596-6BEB-9646-BF1E-0196C483CEB2}"/>
          </ac:grpSpMkLst>
        </pc:grpChg>
        <pc:inkChg chg="add del">
          <ac:chgData name="Tim Cook" userId="d1c7cfb340f2c7ab" providerId="LiveId" clId="{816194AF-5F94-4EF3-8191-2948A8337A68}" dt="2023-04-16T22:45:47.144" v="969"/>
          <ac:inkMkLst>
            <pc:docMk/>
            <pc:sldMk cId="886382803" sldId="484"/>
            <ac:inkMk id="3" creationId="{A79E74C3-BDB9-3586-7A93-A7D0AFD795D7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4" creationId="{A0EC79D2-1CE2-80B8-B18E-DB4002F4E569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5" creationId="{A0D73B84-8327-CFFB-4068-B41719BD8492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6" creationId="{62B00A87-EFBB-5C50-4EDC-B6F409D215C0}"/>
          </ac:inkMkLst>
        </pc:inkChg>
        <pc:inkChg chg="add del mod">
          <ac:chgData name="Tim Cook" userId="d1c7cfb340f2c7ab" providerId="LiveId" clId="{816194AF-5F94-4EF3-8191-2948A8337A68}" dt="2023-04-16T22:45:42.859" v="966"/>
          <ac:inkMkLst>
            <pc:docMk/>
            <pc:sldMk cId="886382803" sldId="484"/>
            <ac:inkMk id="7" creationId="{7FCD7BE0-981B-B78B-C4D1-D351045E59A4}"/>
          </ac:inkMkLst>
        </pc:inkChg>
        <pc:inkChg chg="add del mod">
          <ac:chgData name="Tim Cook" userId="d1c7cfb340f2c7ab" providerId="LiveId" clId="{816194AF-5F94-4EF3-8191-2948A8337A68}" dt="2023-04-16T22:45:42.859" v="967"/>
          <ac:inkMkLst>
            <pc:docMk/>
            <pc:sldMk cId="886382803" sldId="484"/>
            <ac:inkMk id="8" creationId="{EB2D6D3D-B922-FF97-EF0B-D04596AD4E9C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0" creationId="{666532F7-E23C-D452-A216-7F6F93F04FC8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1" creationId="{0DB72B8B-2783-51DB-54F7-45CD63E1B59E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2" creationId="{529371A1-ABDD-CEDA-98CC-1438EDA1E724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3" creationId="{8517F77E-BBB6-7F2A-B401-FF53181D5B76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4" creationId="{C3DAD31A-6504-609B-62B2-FE3396ED7CAE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5" creationId="{E96F6F0B-08A6-5058-AD29-8E1631FE401D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6" creationId="{6795CFD2-B6CB-F100-EFC2-B3761460E1D8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9" creationId="{7EECE8FD-9A5F-3B1F-8371-80DEAED2A0D8}"/>
          </ac:inkMkLst>
        </pc:inkChg>
        <pc:inkChg chg="add del mod">
          <ac:chgData name="Tim Cook" userId="d1c7cfb340f2c7ab" providerId="LiveId" clId="{816194AF-5F94-4EF3-8191-2948A8337A68}" dt="2023-04-16T22:45:54.621" v="977"/>
          <ac:inkMkLst>
            <pc:docMk/>
            <pc:sldMk cId="886382803" sldId="484"/>
            <ac:inkMk id="20" creationId="{67F8267E-F83C-04A6-9205-0BE5D8AB5367}"/>
          </ac:inkMkLst>
        </pc:inkChg>
        <pc:inkChg chg="add del mod">
          <ac:chgData name="Tim Cook" userId="d1c7cfb340f2c7ab" providerId="LiveId" clId="{816194AF-5F94-4EF3-8191-2948A8337A68}" dt="2023-04-16T22:45:54.621" v="978"/>
          <ac:inkMkLst>
            <pc:docMk/>
            <pc:sldMk cId="886382803" sldId="484"/>
            <ac:inkMk id="21" creationId="{7D7D5339-F398-F8C8-A63C-DF7A533F8B88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23" creationId="{3F70F657-3A50-2F9C-21B0-F0E8C5A126C4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24" creationId="{6C363E02-86E3-C14C-61C2-D6D7B59E250A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25" creationId="{CD99A69E-FC4C-608D-28D6-581910B63D9B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26" creationId="{A3FF2B2F-E963-1319-9B1E-FE88EA8B63A3}"/>
          </ac:inkMkLst>
        </pc:inkChg>
        <pc:inkChg chg="add del">
          <ac:chgData name="Tim Cook" userId="d1c7cfb340f2c7ab" providerId="LiveId" clId="{816194AF-5F94-4EF3-8191-2948A8337A68}" dt="2023-04-16T22:45:57.739" v="980"/>
          <ac:inkMkLst>
            <pc:docMk/>
            <pc:sldMk cId="886382803" sldId="484"/>
            <ac:inkMk id="28" creationId="{E95642CE-6F6B-564D-B307-D1432033FFB5}"/>
          </ac:inkMkLst>
        </pc:inkChg>
        <pc:inkChg chg="add">
          <ac:chgData name="Tim Cook" userId="d1c7cfb340f2c7ab" providerId="LiveId" clId="{816194AF-5F94-4EF3-8191-2948A8337A68}" dt="2023-04-16T22:45:59.610" v="981" actId="9405"/>
          <ac:inkMkLst>
            <pc:docMk/>
            <pc:sldMk cId="886382803" sldId="484"/>
            <ac:inkMk id="29" creationId="{11FC63F2-C06F-900E-5BEE-B631DA742C22}"/>
          </ac:inkMkLst>
        </pc:inkChg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24ACC167-D70A-4D71-BB28-A6F4FEEB546C}"/>
    <pc:docChg chg="custSel modSld">
      <pc:chgData name="Tim Cook" userId="d1c7cfb340f2c7ab" providerId="LiveId" clId="{24ACC167-D70A-4D71-BB28-A6F4FEEB546C}" dt="2023-03-21T21:57:13.045" v="741"/>
      <pc:docMkLst>
        <pc:docMk/>
      </pc:docMkLst>
      <pc:sldChg chg="addSp delSp modSp mod">
        <pc:chgData name="Tim Cook" userId="d1c7cfb340f2c7ab" providerId="LiveId" clId="{24ACC167-D70A-4D71-BB28-A6F4FEEB546C}" dt="2023-03-21T21:57:13.045" v="741"/>
        <pc:sldMkLst>
          <pc:docMk/>
          <pc:sldMk cId="1188232337" sldId="454"/>
        </pc:sldMkLst>
        <pc:grpChg chg="mod">
          <ac:chgData name="Tim Cook" userId="d1c7cfb340f2c7ab" providerId="LiveId" clId="{24ACC167-D70A-4D71-BB28-A6F4FEEB546C}" dt="2023-03-21T21:56:58.628" v="729"/>
          <ac:grpSpMkLst>
            <pc:docMk/>
            <pc:sldMk cId="1188232337" sldId="454"/>
            <ac:grpSpMk id="19" creationId="{07DEDAFE-A1AD-4BD9-9FD4-34162646AE9D}"/>
          </ac:grpSpMkLst>
        </pc:grpChg>
        <pc:grpChg chg="del 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33" creationId="{5CE3B633-ED93-7B80-D32A-E3ECAF284200}"/>
          </ac:grpSpMkLst>
        </pc:grpChg>
        <pc:grpChg chg="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58" creationId="{ADC80407-C264-E482-2580-9C0BB5901625}"/>
          </ac:grpSpMkLst>
        </pc:grpChg>
        <pc:inkChg chg="del">
          <ac:chgData name="Tim Cook" userId="d1c7cfb340f2c7ab" providerId="LiveId" clId="{24ACC167-D70A-4D71-BB28-A6F4FEEB546C}" dt="2023-03-21T21:56:46.697" v="721"/>
          <ac:inkMkLst>
            <pc:docMk/>
            <pc:sldMk cId="1188232337" sldId="454"/>
            <ac:inkMk id="11" creationId="{4089817B-8D57-6468-A130-6BC39F56D60C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11" creationId="{5C0CDCFB-2473-BC91-59C8-8E77AED22972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2" creationId="{9943FF16-392B-2566-EA63-1603F88FD244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3" creationId="{C87C8BC7-C507-0EAC-3822-4792580FF66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4" creationId="{A8DD39DA-DEB5-CB6D-D8F2-A205CA83654D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5" creationId="{DF8587ED-C68A-9F9C-610F-D5C0668EF2A9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6" creationId="{FE757921-EBB7-FF3A-1181-7911E452C49F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7" creationId="{BF3FE690-6382-47E4-77A2-C6BEDE44F35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8" creationId="{2C6877EA-E48A-356C-352B-0291C3459713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59" creationId="{ECB6848C-F9AF-4753-EEFA-84B8785B2974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0" creationId="{81E78CEC-532D-F12C-3FC0-A6C77D6F40A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1" creationId="{02103B92-C126-B9D8-F365-AA3819C9FEAD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2" creationId="{635EF44B-C0DC-8164-CF73-71D8EA8A7D2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3" creationId="{D6E58652-F4D0-6A4A-9818-F1E644F8886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5" creationId="{0EA515AC-CF6D-AB38-BADD-811A8B3468B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6" creationId="{8B3F973A-B681-B0B2-4EEB-1785D1792DE8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7" creationId="{4DFF5943-F54B-A9DE-5EF2-2217F265C639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8" creationId="{B060287E-DF8F-F1D8-5703-ADD4476BD57B}"/>
          </ac:inkMkLst>
        </pc:inkChg>
      </pc:sldChg>
      <pc:sldChg chg="addSp delSp modSp mod">
        <pc:chgData name="Tim Cook" userId="d1c7cfb340f2c7ab" providerId="LiveId" clId="{24ACC167-D70A-4D71-BB28-A6F4FEEB546C}" dt="2023-03-21T21:39:52.071" v="57"/>
        <pc:sldMkLst>
          <pc:docMk/>
          <pc:sldMk cId="1381959363" sldId="455"/>
        </pc:sldMkLst>
        <pc:grpChg chg="del mod">
          <ac:chgData name="Tim Cook" userId="d1c7cfb340f2c7ab" providerId="LiveId" clId="{24ACC167-D70A-4D71-BB28-A6F4FEEB546C}" dt="2023-03-21T21:39:11.358" v="5"/>
          <ac:grpSpMkLst>
            <pc:docMk/>
            <pc:sldMk cId="1381959363" sldId="455"/>
            <ac:grpSpMk id="6" creationId="{937E13CB-AF0D-3ED5-0F24-1FCE1C1DC9C1}"/>
          </ac:grpSpMkLst>
        </pc:grpChg>
        <pc:grpChg chg="del mod">
          <ac:chgData name="Tim Cook" userId="d1c7cfb340f2c7ab" providerId="LiveId" clId="{24ACC167-D70A-4D71-BB28-A6F4FEEB546C}" dt="2023-03-21T21:39:26.003" v="16"/>
          <ac:grpSpMkLst>
            <pc:docMk/>
            <pc:sldMk cId="1381959363" sldId="455"/>
            <ac:grpSpMk id="11" creationId="{24C4482F-79D2-DFBC-03E4-A19830BF7A90}"/>
          </ac:grpSpMkLst>
        </pc:grpChg>
        <pc:grpChg chg="del mod">
          <ac:chgData name="Tim Cook" userId="d1c7cfb340f2c7ab" providerId="LiveId" clId="{24ACC167-D70A-4D71-BB28-A6F4FEEB546C}" dt="2023-03-21T21:39:28.037" v="20"/>
          <ac:grpSpMkLst>
            <pc:docMk/>
            <pc:sldMk cId="1381959363" sldId="455"/>
            <ac:grpSpMk id="14" creationId="{64F44701-03D3-BCC8-68AF-2C1023D39828}"/>
          </ac:grpSpMkLst>
        </pc:grpChg>
        <pc:grpChg chg="del 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18" creationId="{28E8BC54-CB0E-74DA-72DC-4B1161989FFF}"/>
          </ac:grpSpMkLst>
        </pc:grpChg>
        <pc:grpChg chg="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22" creationId="{85843CE2-0CD5-75CC-DABA-FA11EFB70D65}"/>
          </ac:grpSpMkLst>
        </pc:grpChg>
        <pc:grpChg chg="del 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35" creationId="{E4BFC307-37A2-15CA-50F3-4A2D66BB34A7}"/>
          </ac:grpSpMkLst>
        </pc:grpChg>
        <pc:grpChg chg="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45" creationId="{CCB12463-782B-3904-CF48-8D1C0169A056}"/>
          </ac:grpSpMkLst>
        </pc:grpChg>
        <pc:inkChg chg="add del mod">
          <ac:chgData name="Tim Cook" userId="d1c7cfb340f2c7ab" providerId="LiveId" clId="{24ACC167-D70A-4D71-BB28-A6F4FEEB546C}" dt="2023-03-21T21:39:11.358" v="4"/>
          <ac:inkMkLst>
            <pc:docMk/>
            <pc:sldMk cId="1381959363" sldId="455"/>
            <ac:inkMk id="3" creationId="{4C149A52-5358-5A1F-1AE7-28E360B5D232}"/>
          </ac:inkMkLst>
        </pc:inkChg>
        <pc:inkChg chg="add del mod">
          <ac:chgData name="Tim Cook" userId="d1c7cfb340f2c7ab" providerId="LiveId" clId="{24ACC167-D70A-4D71-BB28-A6F4FEEB546C}" dt="2023-03-21T21:39:11.358" v="6"/>
          <ac:inkMkLst>
            <pc:docMk/>
            <pc:sldMk cId="1381959363" sldId="455"/>
            <ac:inkMk id="4" creationId="{5A67B9D9-5C35-B1B9-86AA-30AD6CD4D6D8}"/>
          </ac:inkMkLst>
        </pc:inkChg>
        <pc:inkChg chg="add del mod">
          <ac:chgData name="Tim Cook" userId="d1c7cfb340f2c7ab" providerId="LiveId" clId="{24ACC167-D70A-4D71-BB28-A6F4FEEB546C}" dt="2023-03-21T21:39:11.358" v="5"/>
          <ac:inkMkLst>
            <pc:docMk/>
            <pc:sldMk cId="1381959363" sldId="455"/>
            <ac:inkMk id="5" creationId="{02598C87-E930-76AC-52B9-32AEFA84F365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7" creationId="{5048D798-3ABA-D5BD-BB46-00A5C3F69047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8" creationId="{1C705284-07AC-4396-0167-666C91F98E89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9" creationId="{8DEA5395-A734-DD3C-EA01-0D4ED368E440}"/>
          </ac:inkMkLst>
        </pc:inkChg>
        <pc:inkChg chg="add del mod">
          <ac:chgData name="Tim Cook" userId="d1c7cfb340f2c7ab" providerId="LiveId" clId="{24ACC167-D70A-4D71-BB28-A6F4FEEB546C}" dt="2023-03-21T21:39:22.715" v="14"/>
          <ac:inkMkLst>
            <pc:docMk/>
            <pc:sldMk cId="1381959363" sldId="455"/>
            <ac:inkMk id="10" creationId="{40581B77-F217-09FB-E22E-5BD10502E616}"/>
          </ac:inkMkLst>
        </pc:inkChg>
        <pc:inkChg chg="add del">
          <ac:chgData name="Tim Cook" userId="d1c7cfb340f2c7ab" providerId="LiveId" clId="{24ACC167-D70A-4D71-BB28-A6F4FEEB546C}" dt="2023-03-21T21:39:22.715" v="13"/>
          <ac:inkMkLst>
            <pc:docMk/>
            <pc:sldMk cId="1381959363" sldId="455"/>
            <ac:inkMk id="12" creationId="{4376B33C-6A37-172F-2EED-501FC7F401B1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3" creationId="{E5D011B4-D7A0-6BE2-DE0E-E275FCFEA1C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5" creationId="{A47AD403-7141-9561-B046-276CC671D79E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6" creationId="{CADB321D-165E-3E0C-E437-C32F4A2F858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7" creationId="{0463C1EF-8A8D-1A08-2A47-768884A7033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9" creationId="{A134A2C9-B3AB-E5C0-E8D8-CC794ECDCE66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0" creationId="{31FDF690-8D7F-C900-DAE3-649F2068437C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1" creationId="{287B8DB6-AA6D-4D74-B726-1D93A6C7E433}"/>
          </ac:inkMkLst>
        </pc:inkChg>
        <pc:inkChg chg="add del mod">
          <ac:chgData name="Tim Cook" userId="d1c7cfb340f2c7ab" providerId="LiveId" clId="{24ACC167-D70A-4D71-BB28-A6F4FEEB546C}" dt="2023-03-21T21:39:42.206" v="43"/>
          <ac:inkMkLst>
            <pc:docMk/>
            <pc:sldMk cId="1381959363" sldId="455"/>
            <ac:inkMk id="23" creationId="{25FBD699-65F9-4729-E6B6-FF4A93428AA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4" creationId="{81336D98-F417-74DF-74CA-30C930D6ABE1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5" creationId="{A2BEDFAE-AD39-6295-8743-6B963C1319B3}"/>
          </ac:inkMkLst>
        </pc:inkChg>
        <pc:inkChg chg="add del mod">
          <ac:chgData name="Tim Cook" userId="d1c7cfb340f2c7ab" providerId="LiveId" clId="{24ACC167-D70A-4D71-BB28-A6F4FEEB546C}" dt="2023-03-21T21:39:44.463" v="46"/>
          <ac:inkMkLst>
            <pc:docMk/>
            <pc:sldMk cId="1381959363" sldId="455"/>
            <ac:inkMk id="26" creationId="{552E0BE6-2A64-F75E-04A7-29628560F41C}"/>
          </ac:inkMkLst>
        </pc:inkChg>
        <pc:inkChg chg="add del mod">
          <ac:chgData name="Tim Cook" userId="d1c7cfb340f2c7ab" providerId="LiveId" clId="{24ACC167-D70A-4D71-BB28-A6F4FEEB546C}" dt="2023-03-21T21:39:44.463" v="45"/>
          <ac:inkMkLst>
            <pc:docMk/>
            <pc:sldMk cId="1381959363" sldId="455"/>
            <ac:inkMk id="27" creationId="{D38581D5-0D86-9AB2-7405-B07A4376E3FC}"/>
          </ac:inkMkLst>
        </pc:inkChg>
        <pc:inkChg chg="add del mod">
          <ac:chgData name="Tim Cook" userId="d1c7cfb340f2c7ab" providerId="LiveId" clId="{24ACC167-D70A-4D71-BB28-A6F4FEEB546C}" dt="2023-03-21T21:39:44.463" v="44"/>
          <ac:inkMkLst>
            <pc:docMk/>
            <pc:sldMk cId="1381959363" sldId="455"/>
            <ac:inkMk id="28" creationId="{6F14D238-A025-2ED7-72F9-8E9839EECE70}"/>
          </ac:inkMkLst>
        </pc:inkChg>
        <pc:inkChg chg="add del mod">
          <ac:chgData name="Tim Cook" userId="d1c7cfb340f2c7ab" providerId="LiveId" clId="{24ACC167-D70A-4D71-BB28-A6F4FEEB546C}" dt="2023-03-21T21:39:44.463" v="47"/>
          <ac:inkMkLst>
            <pc:docMk/>
            <pc:sldMk cId="1381959363" sldId="455"/>
            <ac:inkMk id="29" creationId="{B797EBE1-A088-70C8-3F99-9AC69BAF29C2}"/>
          </ac:inkMkLst>
        </pc:inkChg>
        <pc:inkChg chg="add del mod">
          <ac:chgData name="Tim Cook" userId="d1c7cfb340f2c7ab" providerId="LiveId" clId="{24ACC167-D70A-4D71-BB28-A6F4FEEB546C}" dt="2023-03-21T21:39:42.206" v="42"/>
          <ac:inkMkLst>
            <pc:docMk/>
            <pc:sldMk cId="1381959363" sldId="455"/>
            <ac:inkMk id="30" creationId="{CA140F38-6A8B-8BFE-0E55-8D64332BD7DC}"/>
          </ac:inkMkLst>
        </pc:inkChg>
        <pc:inkChg chg="add del mod">
          <ac:chgData name="Tim Cook" userId="d1c7cfb340f2c7ab" providerId="LiveId" clId="{24ACC167-D70A-4D71-BB28-A6F4FEEB546C}" dt="2023-03-21T21:39:42.206" v="38"/>
          <ac:inkMkLst>
            <pc:docMk/>
            <pc:sldMk cId="1381959363" sldId="455"/>
            <ac:inkMk id="31" creationId="{CBAF4CED-1C53-4278-0662-8D14DD894323}"/>
          </ac:inkMkLst>
        </pc:inkChg>
        <pc:inkChg chg="add del mod">
          <ac:chgData name="Tim Cook" userId="d1c7cfb340f2c7ab" providerId="LiveId" clId="{24ACC167-D70A-4D71-BB28-A6F4FEEB546C}" dt="2023-03-21T21:39:42.206" v="41"/>
          <ac:inkMkLst>
            <pc:docMk/>
            <pc:sldMk cId="1381959363" sldId="455"/>
            <ac:inkMk id="32" creationId="{17FECCCB-F30B-4DBB-C5C1-6E5BF7E50F97}"/>
          </ac:inkMkLst>
        </pc:inkChg>
        <pc:inkChg chg="add del mod">
          <ac:chgData name="Tim Cook" userId="d1c7cfb340f2c7ab" providerId="LiveId" clId="{24ACC167-D70A-4D71-BB28-A6F4FEEB546C}" dt="2023-03-21T21:39:42.206" v="39"/>
          <ac:inkMkLst>
            <pc:docMk/>
            <pc:sldMk cId="1381959363" sldId="455"/>
            <ac:inkMk id="33" creationId="{A00AAC34-F29B-D5EF-0E20-4BDA5F8BF4B4}"/>
          </ac:inkMkLst>
        </pc:inkChg>
        <pc:inkChg chg="add del mod">
          <ac:chgData name="Tim Cook" userId="d1c7cfb340f2c7ab" providerId="LiveId" clId="{24ACC167-D70A-4D71-BB28-A6F4FEEB546C}" dt="2023-03-21T21:39:42.206" v="40"/>
          <ac:inkMkLst>
            <pc:docMk/>
            <pc:sldMk cId="1381959363" sldId="455"/>
            <ac:inkMk id="34" creationId="{5E488191-AED2-50ED-8A73-A45EFB7DE1A5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6" creationId="{CE06EE15-3699-0DA4-42E3-2CE2721F0B8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7" creationId="{01ACF616-14C8-1DC5-6D98-8F4900C196F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8" creationId="{5FE83427-3BD1-2859-1EC5-CA9592ABCF14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9" creationId="{D4B94C77-BB37-4F3A-442A-6D47CE446376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0" creationId="{033D4C43-A9CE-BF19-892B-4C885427776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1" creationId="{3BAF40E5-865D-1438-22E8-13429A69F50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2" creationId="{D552B0F8-1F56-BCA7-18A0-DFCB71E60E7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3" creationId="{C8379D56-F759-4CDD-7559-B307AAE5D3BD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4" creationId="{8906B4E7-1239-8BCE-4C84-BD5ED71C15D5}"/>
          </ac:inkMkLst>
        </pc:inkChg>
      </pc:sldChg>
      <pc:sldChg chg="addSp delSp modSp mod">
        <pc:chgData name="Tim Cook" userId="d1c7cfb340f2c7ab" providerId="LiveId" clId="{24ACC167-D70A-4D71-BB28-A6F4FEEB546C}" dt="2023-03-21T21:45:19.577" v="233"/>
        <pc:sldMkLst>
          <pc:docMk/>
          <pc:sldMk cId="3776161612" sldId="456"/>
        </pc:sldMkLst>
        <pc:grpChg chg="del mod">
          <ac:chgData name="Tim Cook" userId="d1c7cfb340f2c7ab" providerId="LiveId" clId="{24ACC167-D70A-4D71-BB28-A6F4FEEB546C}" dt="2023-03-21T21:42:21.608" v="72"/>
          <ac:grpSpMkLst>
            <pc:docMk/>
            <pc:sldMk cId="3776161612" sldId="456"/>
            <ac:grpSpMk id="11" creationId="{FDF0E9CB-C309-76BE-88EE-DCE5834C29CF}"/>
          </ac:grpSpMkLst>
        </pc:grpChg>
        <pc:grpChg chg="del mod">
          <ac:chgData name="Tim Cook" userId="d1c7cfb340f2c7ab" providerId="LiveId" clId="{24ACC167-D70A-4D71-BB28-A6F4FEEB546C}" dt="2023-03-21T21:42:27.870" v="81"/>
          <ac:grpSpMkLst>
            <pc:docMk/>
            <pc:sldMk cId="3776161612" sldId="456"/>
            <ac:grpSpMk id="14" creationId="{7D5B12EF-4872-A283-8182-4B98B9977128}"/>
          </ac:grpSpMkLst>
        </pc:grpChg>
        <pc:grpChg chg="del mod">
          <ac:chgData name="Tim Cook" userId="d1c7cfb340f2c7ab" providerId="LiveId" clId="{24ACC167-D70A-4D71-BB28-A6F4FEEB546C}" dt="2023-03-21T21:42:28.995" v="86"/>
          <ac:grpSpMkLst>
            <pc:docMk/>
            <pc:sldMk cId="3776161612" sldId="456"/>
            <ac:grpSpMk id="19" creationId="{F7BF363B-9351-4372-C710-8DFC721BDE09}"/>
          </ac:grpSpMkLst>
        </pc:grpChg>
        <pc:grpChg chg="mod">
          <ac:chgData name="Tim Cook" userId="d1c7cfb340f2c7ab" providerId="LiveId" clId="{24ACC167-D70A-4D71-BB28-A6F4FEEB546C}" dt="2023-03-21T21:42:37.223" v="96"/>
          <ac:grpSpMkLst>
            <pc:docMk/>
            <pc:sldMk cId="3776161612" sldId="456"/>
            <ac:grpSpMk id="27" creationId="{A978946E-EB32-4B13-9665-66777B466754}"/>
          </ac:grpSpMkLst>
        </pc:grpChg>
        <pc:grpChg chg="del 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33" creationId="{C4FAF65B-D1B5-8B96-C535-21BF75D65B6C}"/>
          </ac:grpSpMkLst>
        </pc:grpChg>
        <pc:grpChg chg="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45" creationId="{EF1206A5-727F-5115-6F40-EC90D0816049}"/>
          </ac:grpSpMkLst>
        </pc:grpChg>
        <pc:grpChg chg="mod">
          <ac:chgData name="Tim Cook" userId="d1c7cfb340f2c7ab" providerId="LiveId" clId="{24ACC167-D70A-4D71-BB28-A6F4FEEB546C}" dt="2023-03-21T21:43:00.172" v="118"/>
          <ac:grpSpMkLst>
            <pc:docMk/>
            <pc:sldMk cId="3776161612" sldId="456"/>
            <ac:grpSpMk id="46" creationId="{DE8B5A9F-13C1-529B-E530-13CB40C1C9DB}"/>
          </ac:grpSpMkLst>
        </pc:grpChg>
        <pc:grpChg chg="mod">
          <ac:chgData name="Tim Cook" userId="d1c7cfb340f2c7ab" providerId="LiveId" clId="{24ACC167-D70A-4D71-BB28-A6F4FEEB546C}" dt="2023-03-21T21:43:05.521" v="124"/>
          <ac:grpSpMkLst>
            <pc:docMk/>
            <pc:sldMk cId="3776161612" sldId="456"/>
            <ac:grpSpMk id="51" creationId="{1323B1F9-CA4C-5EC6-D0D2-F8DED712D6C9}"/>
          </ac:grpSpMkLst>
        </pc:grpChg>
        <pc:grpChg chg="del mod">
          <ac:chgData name="Tim Cook" userId="d1c7cfb340f2c7ab" providerId="LiveId" clId="{24ACC167-D70A-4D71-BB28-A6F4FEEB546C}" dt="2023-03-21T21:44:03.570" v="140"/>
          <ac:grpSpMkLst>
            <pc:docMk/>
            <pc:sldMk cId="3776161612" sldId="456"/>
            <ac:grpSpMk id="61" creationId="{9CAB5E28-2814-5107-BC57-DCE9CAC38DEB}"/>
          </ac:grpSpMkLst>
        </pc:grpChg>
        <pc:grpChg chg="del mod">
          <ac:chgData name="Tim Cook" userId="d1c7cfb340f2c7ab" providerId="LiveId" clId="{24ACC167-D70A-4D71-BB28-A6F4FEEB546C}" dt="2023-03-21T21:44:13.028" v="157"/>
          <ac:grpSpMkLst>
            <pc:docMk/>
            <pc:sldMk cId="3776161612" sldId="456"/>
            <ac:grpSpMk id="70" creationId="{C682DB22-2D9E-D11A-1229-9C01900C5B54}"/>
          </ac:grpSpMkLst>
        </pc:grpChg>
        <pc:grpChg chg="mod">
          <ac:chgData name="Tim Cook" userId="d1c7cfb340f2c7ab" providerId="LiveId" clId="{24ACC167-D70A-4D71-BB28-A6F4FEEB546C}" dt="2023-03-21T21:44:19.445" v="172"/>
          <ac:grpSpMkLst>
            <pc:docMk/>
            <pc:sldMk cId="3776161612" sldId="456"/>
            <ac:grpSpMk id="80" creationId="{0A72A8DD-724A-2E46-1A77-348B1A4522BE}"/>
          </ac:grpSpMkLst>
        </pc:grpChg>
        <pc:grpChg chg="mod">
          <ac:chgData name="Tim Cook" userId="d1c7cfb340f2c7ab" providerId="LiveId" clId="{24ACC167-D70A-4D71-BB28-A6F4FEEB546C}" dt="2023-03-21T21:44:26.787" v="181"/>
          <ac:grpSpMkLst>
            <pc:docMk/>
            <pc:sldMk cId="3776161612" sldId="456"/>
            <ac:grpSpMk id="87" creationId="{C371D3FA-8373-5D75-76D1-1059BDC11632}"/>
          </ac:grpSpMkLst>
        </pc:grpChg>
        <pc:grpChg chg="del mod">
          <ac:chgData name="Tim Cook" userId="d1c7cfb340f2c7ab" providerId="LiveId" clId="{24ACC167-D70A-4D71-BB28-A6F4FEEB546C}" dt="2023-03-21T21:44:42.863" v="213"/>
          <ac:grpSpMkLst>
            <pc:docMk/>
            <pc:sldMk cId="3776161612" sldId="456"/>
            <ac:grpSpMk id="107" creationId="{62C6C607-90FE-ADBF-8306-E57F643E6DBC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09" creationId="{24949CA9-50EC-AA2E-C318-3C8233AACC17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12" creationId="{EEB4B616-D377-AA95-862A-885ED8A6C254}"/>
          </ac:grpSpMkLst>
        </pc:grpChg>
        <pc:grpChg chg="del 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19" creationId="{3C251572-7B0E-25AD-6DA3-07A2C64F9537}"/>
          </ac:grpSpMkLst>
        </pc:grpChg>
        <pc:grpChg chg="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21" creationId="{3CBCD947-FC87-1E39-C051-753E9D3F6516}"/>
          </ac:grpSpMkLst>
        </pc:grpChg>
        <pc:inkChg chg="add">
          <ac:chgData name="Tim Cook" userId="d1c7cfb340f2c7ab" providerId="LiveId" clId="{24ACC167-D70A-4D71-BB28-A6F4FEEB546C}" dt="2023-03-21T21:42:16.698" v="58" actId="9405"/>
          <ac:inkMkLst>
            <pc:docMk/>
            <pc:sldMk cId="3776161612" sldId="456"/>
            <ac:inkMk id="3" creationId="{88675CA5-89D2-67BC-46B2-DF4EA2C67B73}"/>
          </ac:inkMkLst>
        </pc:inkChg>
        <pc:inkChg chg="add del mod">
          <ac:chgData name="Tim Cook" userId="d1c7cfb340f2c7ab" providerId="LiveId" clId="{24ACC167-D70A-4D71-BB28-A6F4FEEB546C}" dt="2023-03-21T21:42:21.608" v="69"/>
          <ac:inkMkLst>
            <pc:docMk/>
            <pc:sldMk cId="3776161612" sldId="456"/>
            <ac:inkMk id="4" creationId="{A9A4EFC5-0E29-1FFD-5ED4-6A0354C0A5C1}"/>
          </ac:inkMkLst>
        </pc:inkChg>
        <pc:inkChg chg="add del mod">
          <ac:chgData name="Tim Cook" userId="d1c7cfb340f2c7ab" providerId="LiveId" clId="{24ACC167-D70A-4D71-BB28-A6F4FEEB546C}" dt="2023-03-21T21:42:22.820" v="73"/>
          <ac:inkMkLst>
            <pc:docMk/>
            <pc:sldMk cId="3776161612" sldId="456"/>
            <ac:inkMk id="5" creationId="{E559F024-3B5F-CDB8-A08B-BF038B56B09E}"/>
          </ac:inkMkLst>
        </pc:inkChg>
        <pc:inkChg chg="add del mod">
          <ac:chgData name="Tim Cook" userId="d1c7cfb340f2c7ab" providerId="LiveId" clId="{24ACC167-D70A-4D71-BB28-A6F4FEEB546C}" dt="2023-03-21T21:42:21.608" v="70"/>
          <ac:inkMkLst>
            <pc:docMk/>
            <pc:sldMk cId="3776161612" sldId="456"/>
            <ac:inkMk id="6" creationId="{5E825F95-FFD0-B842-A02C-2979D59AA397}"/>
          </ac:inkMkLst>
        </pc:inkChg>
        <pc:inkChg chg="add del mod">
          <ac:chgData name="Tim Cook" userId="d1c7cfb340f2c7ab" providerId="LiveId" clId="{24ACC167-D70A-4D71-BB28-A6F4FEEB546C}" dt="2023-03-21T21:42:21.608" v="67"/>
          <ac:inkMkLst>
            <pc:docMk/>
            <pc:sldMk cId="3776161612" sldId="456"/>
            <ac:inkMk id="7" creationId="{998954F4-1756-F1C2-3980-96CAA3F954D2}"/>
          </ac:inkMkLst>
        </pc:inkChg>
        <pc:inkChg chg="add del mod">
          <ac:chgData name="Tim Cook" userId="d1c7cfb340f2c7ab" providerId="LiveId" clId="{24ACC167-D70A-4D71-BB28-A6F4FEEB546C}" dt="2023-03-21T21:42:21.608" v="72"/>
          <ac:inkMkLst>
            <pc:docMk/>
            <pc:sldMk cId="3776161612" sldId="456"/>
            <ac:inkMk id="8" creationId="{01CC8D8F-7422-A0DD-5C24-6ADF5D47E746}"/>
          </ac:inkMkLst>
        </pc:inkChg>
        <pc:inkChg chg="add del mod">
          <ac:chgData name="Tim Cook" userId="d1c7cfb340f2c7ab" providerId="LiveId" clId="{24ACC167-D70A-4D71-BB28-A6F4FEEB546C}" dt="2023-03-21T21:42:21.608" v="71"/>
          <ac:inkMkLst>
            <pc:docMk/>
            <pc:sldMk cId="3776161612" sldId="456"/>
            <ac:inkMk id="9" creationId="{78122F22-90C6-1943-15A0-D1B67E6F98DA}"/>
          </ac:inkMkLst>
        </pc:inkChg>
        <pc:inkChg chg="add del mod">
          <ac:chgData name="Tim Cook" userId="d1c7cfb340f2c7ab" providerId="LiveId" clId="{24ACC167-D70A-4D71-BB28-A6F4FEEB546C}" dt="2023-03-21T21:42:21.608" v="68"/>
          <ac:inkMkLst>
            <pc:docMk/>
            <pc:sldMk cId="3776161612" sldId="456"/>
            <ac:inkMk id="10" creationId="{40313B1E-6F67-C687-98A1-0E59A9DE386F}"/>
          </ac:inkMkLst>
        </pc:inkChg>
        <pc:inkChg chg="add del mod">
          <ac:chgData name="Tim Cook" userId="d1c7cfb340f2c7ab" providerId="LiveId" clId="{24ACC167-D70A-4D71-BB28-A6F4FEEB546C}" dt="2023-03-21T21:42:28.995" v="82"/>
          <ac:inkMkLst>
            <pc:docMk/>
            <pc:sldMk cId="3776161612" sldId="456"/>
            <ac:inkMk id="12" creationId="{106B7612-95D8-3326-0EE6-E73E761E1768}"/>
          </ac:inkMkLst>
        </pc:inkChg>
        <pc:inkChg chg="add del mod">
          <ac:chgData name="Tim Cook" userId="d1c7cfb340f2c7ab" providerId="LiveId" clId="{24ACC167-D70A-4D71-BB28-A6F4FEEB546C}" dt="2023-03-21T21:42:28.995" v="87"/>
          <ac:inkMkLst>
            <pc:docMk/>
            <pc:sldMk cId="3776161612" sldId="456"/>
            <ac:inkMk id="13" creationId="{16393158-BE8D-A8F2-D57D-30259BFE3359}"/>
          </ac:inkMkLst>
        </pc:inkChg>
        <pc:inkChg chg="add del mod">
          <ac:chgData name="Tim Cook" userId="d1c7cfb340f2c7ab" providerId="LiveId" clId="{24ACC167-D70A-4D71-BB28-A6F4FEEB546C}" dt="2023-03-21T21:42:28.995" v="83"/>
          <ac:inkMkLst>
            <pc:docMk/>
            <pc:sldMk cId="3776161612" sldId="456"/>
            <ac:inkMk id="15" creationId="{392884F4-513E-607F-D5AF-C225A3365525}"/>
          </ac:inkMkLst>
        </pc:inkChg>
        <pc:inkChg chg="add del mod">
          <ac:chgData name="Tim Cook" userId="d1c7cfb340f2c7ab" providerId="LiveId" clId="{24ACC167-D70A-4D71-BB28-A6F4FEEB546C}" dt="2023-03-21T21:42:28.995" v="85"/>
          <ac:inkMkLst>
            <pc:docMk/>
            <pc:sldMk cId="3776161612" sldId="456"/>
            <ac:inkMk id="16" creationId="{C02C66F0-7A51-F065-1CA2-52937ADC3B7D}"/>
          </ac:inkMkLst>
        </pc:inkChg>
        <pc:inkChg chg="add del mod">
          <ac:chgData name="Tim Cook" userId="d1c7cfb340f2c7ab" providerId="LiveId" clId="{24ACC167-D70A-4D71-BB28-A6F4FEEB546C}" dt="2023-03-21T21:42:28.995" v="84"/>
          <ac:inkMkLst>
            <pc:docMk/>
            <pc:sldMk cId="3776161612" sldId="456"/>
            <ac:inkMk id="17" creationId="{7B7A6913-5418-670E-F56A-203FB8250ACE}"/>
          </ac:inkMkLst>
        </pc:inkChg>
        <pc:inkChg chg="add del mod">
          <ac:chgData name="Tim Cook" userId="d1c7cfb340f2c7ab" providerId="LiveId" clId="{24ACC167-D70A-4D71-BB28-A6F4FEEB546C}" dt="2023-03-21T21:42:28.995" v="86"/>
          <ac:inkMkLst>
            <pc:docMk/>
            <pc:sldMk cId="3776161612" sldId="456"/>
            <ac:inkMk id="18" creationId="{5C2E8227-B272-9C40-E224-F1DA8CA9C5BC}"/>
          </ac:inkMkLst>
        </pc:inkChg>
        <pc:inkChg chg="add del">
          <ac:chgData name="Tim Cook" userId="d1c7cfb340f2c7ab" providerId="LiveId" clId="{24ACC167-D70A-4D71-BB28-A6F4FEEB546C}" dt="2023-03-21T21:42:32.629" v="89"/>
          <ac:inkMkLst>
            <pc:docMk/>
            <pc:sldMk cId="3776161612" sldId="456"/>
            <ac:inkMk id="20" creationId="{492E581C-A8DD-94BA-60E3-87BA0A8BF375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1" creationId="{A19695F2-760D-8EAC-23B6-913B9A1D1E42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2" creationId="{14117DC5-DBD9-9F48-A760-2C8C0830AB0A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3" creationId="{61EEB3C7-1EB6-81EB-1A2F-EAA6BBAD90D4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4" creationId="{47B1550B-0359-EAA7-9B1B-462777A527E1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5" creationId="{88BA5565-E046-5773-7812-AF9A53F4E0AE}"/>
          </ac:inkMkLst>
        </pc:inkChg>
        <pc:inkChg chg="add">
          <ac:chgData name="Tim Cook" userId="d1c7cfb340f2c7ab" providerId="LiveId" clId="{24ACC167-D70A-4D71-BB28-A6F4FEEB546C}" dt="2023-03-21T21:42:36.694" v="95" actId="9405"/>
          <ac:inkMkLst>
            <pc:docMk/>
            <pc:sldMk cId="3776161612" sldId="456"/>
            <ac:inkMk id="26" creationId="{90ED3400-047C-8FC5-35A7-31E1BF8323C8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28" creationId="{B5ED1D6D-C405-5161-ABB8-A1EA9C6BAB54}"/>
          </ac:inkMkLst>
        </pc:inkChg>
        <pc:inkChg chg="add del mod">
          <ac:chgData name="Tim Cook" userId="d1c7cfb340f2c7ab" providerId="LiveId" clId="{24ACC167-D70A-4D71-BB28-A6F4FEEB546C}" dt="2023-03-21T21:43:00.172" v="117"/>
          <ac:inkMkLst>
            <pc:docMk/>
            <pc:sldMk cId="3776161612" sldId="456"/>
            <ac:inkMk id="29" creationId="{5FCF8084-7C71-4B91-7C8C-4EB8D45F2F88}"/>
          </ac:inkMkLst>
        </pc:inkChg>
        <pc:inkChg chg="add del mod">
          <ac:chgData name="Tim Cook" userId="d1c7cfb340f2c7ab" providerId="LiveId" clId="{24ACC167-D70A-4D71-BB28-A6F4FEEB546C}" dt="2023-03-21T21:43:00.172" v="116"/>
          <ac:inkMkLst>
            <pc:docMk/>
            <pc:sldMk cId="3776161612" sldId="456"/>
            <ac:inkMk id="30" creationId="{89AEAFE2-1467-F4C6-5243-FF89F76FFC03}"/>
          </ac:inkMkLst>
        </pc:inkChg>
        <pc:inkChg chg="add del mod">
          <ac:chgData name="Tim Cook" userId="d1c7cfb340f2c7ab" providerId="LiveId" clId="{24ACC167-D70A-4D71-BB28-A6F4FEEB546C}" dt="2023-03-21T21:43:00.172" v="115"/>
          <ac:inkMkLst>
            <pc:docMk/>
            <pc:sldMk cId="3776161612" sldId="456"/>
            <ac:inkMk id="31" creationId="{AC1DCC02-0462-F700-8360-76E46A407D68}"/>
          </ac:inkMkLst>
        </pc:inkChg>
        <pc:inkChg chg="add del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2" creationId="{68F30690-688B-B75B-3208-7F869D58730A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4" creationId="{7F0A7596-6AC3-55EA-19A1-10B41728A01B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5" creationId="{A3E7257B-9A8E-840F-35F6-153D0686335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6" creationId="{26B778E0-9A6D-CAB1-39BE-9D52E7694F9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7" creationId="{B4514F08-8DBB-47C0-3D8C-C76F4080025B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8" creationId="{E68B3955-924C-982A-ABBB-1C27DCEEAE23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9" creationId="{8E9BB5B1-1E05-C71A-8B43-C679D268858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0" creationId="{B436B28B-7F77-4354-C06C-D5F6634B67E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1" creationId="{797D8609-D40A-8735-00AF-97DF20FD5AB4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2" creationId="{EAEEC5E6-052D-E17D-1D2F-245B2C5B289E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3" creationId="{14BBA525-197B-5677-4508-DA8A30AC9BE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4" creationId="{728F6F47-157F-DB30-D280-60881B51ED9B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7" creationId="{37C704E0-C7F7-2047-24DE-F287F01F8827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8" creationId="{D1BE7749-DC4E-1E57-9CA7-0F2248EE4261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9" creationId="{1D4FAF66-1EBB-34B4-9535-0B31BDE6416B}"/>
          </ac:inkMkLst>
        </pc:inkChg>
        <pc:inkChg chg="add del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50" creationId="{409DF27F-7020-5AAB-53FB-9614123E39F0}"/>
          </ac:inkMkLst>
        </pc:inkChg>
        <pc:inkChg chg="add">
          <ac:chgData name="Tim Cook" userId="d1c7cfb340f2c7ab" providerId="LiveId" clId="{24ACC167-D70A-4D71-BB28-A6F4FEEB546C}" dt="2023-03-21T21:43:07.349" v="125" actId="9405"/>
          <ac:inkMkLst>
            <pc:docMk/>
            <pc:sldMk cId="3776161612" sldId="456"/>
            <ac:inkMk id="52" creationId="{A3884EBE-2567-4D93-FED2-A227047A83DC}"/>
          </ac:inkMkLst>
        </pc:inkChg>
        <pc:inkChg chg="add">
          <ac:chgData name="Tim Cook" userId="d1c7cfb340f2c7ab" providerId="LiveId" clId="{24ACC167-D70A-4D71-BB28-A6F4FEEB546C}" dt="2023-03-21T21:43:56.909" v="126" actId="9405"/>
          <ac:inkMkLst>
            <pc:docMk/>
            <pc:sldMk cId="3776161612" sldId="456"/>
            <ac:inkMk id="53" creationId="{0EA6F902-C4E6-0C89-C22B-24A2F55C7D61}"/>
          </ac:inkMkLst>
        </pc:inkChg>
        <pc:inkChg chg="add del mod">
          <ac:chgData name="Tim Cook" userId="d1c7cfb340f2c7ab" providerId="LiveId" clId="{24ACC167-D70A-4D71-BB28-A6F4FEEB546C}" dt="2023-03-21T21:44:03.570" v="141"/>
          <ac:inkMkLst>
            <pc:docMk/>
            <pc:sldMk cId="3776161612" sldId="456"/>
            <ac:inkMk id="54" creationId="{8C133362-E883-5162-C44B-AF7B2F7D8BB5}"/>
          </ac:inkMkLst>
        </pc:inkChg>
        <pc:inkChg chg="add del mod">
          <ac:chgData name="Tim Cook" userId="d1c7cfb340f2c7ab" providerId="LiveId" clId="{24ACC167-D70A-4D71-BB28-A6F4FEEB546C}" dt="2023-03-21T21:44:03.570" v="139"/>
          <ac:inkMkLst>
            <pc:docMk/>
            <pc:sldMk cId="3776161612" sldId="456"/>
            <ac:inkMk id="55" creationId="{D26D307C-9925-6758-B7D4-A4D959B840E8}"/>
          </ac:inkMkLst>
        </pc:inkChg>
        <pc:inkChg chg="add del mod">
          <ac:chgData name="Tim Cook" userId="d1c7cfb340f2c7ab" providerId="LiveId" clId="{24ACC167-D70A-4D71-BB28-A6F4FEEB546C}" dt="2023-03-21T21:44:03.570" v="137"/>
          <ac:inkMkLst>
            <pc:docMk/>
            <pc:sldMk cId="3776161612" sldId="456"/>
            <ac:inkMk id="56" creationId="{9CB9FE4A-6759-0375-ECC3-0C0B93A32C5E}"/>
          </ac:inkMkLst>
        </pc:inkChg>
        <pc:inkChg chg="add del mod">
          <ac:chgData name="Tim Cook" userId="d1c7cfb340f2c7ab" providerId="LiveId" clId="{24ACC167-D70A-4D71-BB28-A6F4FEEB546C}" dt="2023-03-21T21:44:03.570" v="140"/>
          <ac:inkMkLst>
            <pc:docMk/>
            <pc:sldMk cId="3776161612" sldId="456"/>
            <ac:inkMk id="57" creationId="{333B8516-D15A-B500-ED79-8EA794C2C109}"/>
          </ac:inkMkLst>
        </pc:inkChg>
        <pc:inkChg chg="add del mod">
          <ac:chgData name="Tim Cook" userId="d1c7cfb340f2c7ab" providerId="LiveId" clId="{24ACC167-D70A-4D71-BB28-A6F4FEEB546C}" dt="2023-03-21T21:44:03.570" v="136"/>
          <ac:inkMkLst>
            <pc:docMk/>
            <pc:sldMk cId="3776161612" sldId="456"/>
            <ac:inkMk id="58" creationId="{41AF0E88-FCBE-C6F3-776D-E4005DEB692A}"/>
          </ac:inkMkLst>
        </pc:inkChg>
        <pc:inkChg chg="add del mod">
          <ac:chgData name="Tim Cook" userId="d1c7cfb340f2c7ab" providerId="LiveId" clId="{24ACC167-D70A-4D71-BB28-A6F4FEEB546C}" dt="2023-03-21T21:44:03.570" v="135"/>
          <ac:inkMkLst>
            <pc:docMk/>
            <pc:sldMk cId="3776161612" sldId="456"/>
            <ac:inkMk id="59" creationId="{D027346E-1B79-A69A-E327-F4574C46D936}"/>
          </ac:inkMkLst>
        </pc:inkChg>
        <pc:inkChg chg="add del mod">
          <ac:chgData name="Tim Cook" userId="d1c7cfb340f2c7ab" providerId="LiveId" clId="{24ACC167-D70A-4D71-BB28-A6F4FEEB546C}" dt="2023-03-21T21:44:03.570" v="138"/>
          <ac:inkMkLst>
            <pc:docMk/>
            <pc:sldMk cId="3776161612" sldId="456"/>
            <ac:inkMk id="60" creationId="{7E03809D-0768-4EA8-0A97-43A5D414CEA4}"/>
          </ac:inkMkLst>
        </pc:inkChg>
        <pc:inkChg chg="add del mod">
          <ac:chgData name="Tim Cook" userId="d1c7cfb340f2c7ab" providerId="LiveId" clId="{24ACC167-D70A-4D71-BB28-A6F4FEEB546C}" dt="2023-03-21T21:44:13.028" v="153"/>
          <ac:inkMkLst>
            <pc:docMk/>
            <pc:sldMk cId="3776161612" sldId="456"/>
            <ac:inkMk id="62" creationId="{CE4CFFFA-2501-2912-F89E-87A8C9F2F1E2}"/>
          </ac:inkMkLst>
        </pc:inkChg>
        <pc:inkChg chg="add del mod">
          <ac:chgData name="Tim Cook" userId="d1c7cfb340f2c7ab" providerId="LiveId" clId="{24ACC167-D70A-4D71-BB28-A6F4FEEB546C}" dt="2023-03-21T21:44:13.028" v="154"/>
          <ac:inkMkLst>
            <pc:docMk/>
            <pc:sldMk cId="3776161612" sldId="456"/>
            <ac:inkMk id="63" creationId="{C38D86E3-C739-28FF-AA29-4E33CC54310B}"/>
          </ac:inkMkLst>
        </pc:inkChg>
        <pc:inkChg chg="add del mod">
          <ac:chgData name="Tim Cook" userId="d1c7cfb340f2c7ab" providerId="LiveId" clId="{24ACC167-D70A-4D71-BB28-A6F4FEEB546C}" dt="2023-03-21T21:44:13.028" v="158"/>
          <ac:inkMkLst>
            <pc:docMk/>
            <pc:sldMk cId="3776161612" sldId="456"/>
            <ac:inkMk id="64" creationId="{91643DC3-D09B-CA9E-4473-159A7D22C0EB}"/>
          </ac:inkMkLst>
        </pc:inkChg>
        <pc:inkChg chg="add del mod">
          <ac:chgData name="Tim Cook" userId="d1c7cfb340f2c7ab" providerId="LiveId" clId="{24ACC167-D70A-4D71-BB28-A6F4FEEB546C}" dt="2023-03-21T21:44:13.028" v="156"/>
          <ac:inkMkLst>
            <pc:docMk/>
            <pc:sldMk cId="3776161612" sldId="456"/>
            <ac:inkMk id="65" creationId="{2418FC40-BEB4-BB1C-1267-4333E743DC69}"/>
          </ac:inkMkLst>
        </pc:inkChg>
        <pc:inkChg chg="add del mod">
          <ac:chgData name="Tim Cook" userId="d1c7cfb340f2c7ab" providerId="LiveId" clId="{24ACC167-D70A-4D71-BB28-A6F4FEEB546C}" dt="2023-03-21T21:44:13.028" v="155"/>
          <ac:inkMkLst>
            <pc:docMk/>
            <pc:sldMk cId="3776161612" sldId="456"/>
            <ac:inkMk id="66" creationId="{7C2C5AD4-040D-D9E5-DF52-9CA57C116C5E}"/>
          </ac:inkMkLst>
        </pc:inkChg>
        <pc:inkChg chg="add del mod">
          <ac:chgData name="Tim Cook" userId="d1c7cfb340f2c7ab" providerId="LiveId" clId="{24ACC167-D70A-4D71-BB28-A6F4FEEB546C}" dt="2023-03-21T21:44:13.028" v="151"/>
          <ac:inkMkLst>
            <pc:docMk/>
            <pc:sldMk cId="3776161612" sldId="456"/>
            <ac:inkMk id="67" creationId="{1B2FAB52-6FE3-049A-ACA9-6A9F6D26D6B0}"/>
          </ac:inkMkLst>
        </pc:inkChg>
        <pc:inkChg chg="add del mod">
          <ac:chgData name="Tim Cook" userId="d1c7cfb340f2c7ab" providerId="LiveId" clId="{24ACC167-D70A-4D71-BB28-A6F4FEEB546C}" dt="2023-03-21T21:44:13.028" v="157"/>
          <ac:inkMkLst>
            <pc:docMk/>
            <pc:sldMk cId="3776161612" sldId="456"/>
            <ac:inkMk id="68" creationId="{3EFC821A-F738-0838-44A6-BBE72FD9C023}"/>
          </ac:inkMkLst>
        </pc:inkChg>
        <pc:inkChg chg="add del mod">
          <ac:chgData name="Tim Cook" userId="d1c7cfb340f2c7ab" providerId="LiveId" clId="{24ACC167-D70A-4D71-BB28-A6F4FEEB546C}" dt="2023-03-21T21:44:13.028" v="152"/>
          <ac:inkMkLst>
            <pc:docMk/>
            <pc:sldMk cId="3776161612" sldId="456"/>
            <ac:inkMk id="69" creationId="{3F8BFEBA-8114-79E8-C837-F1A0423E1EF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1" creationId="{CCD484E5-03CC-D79C-2695-F58FC6B75B6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2" creationId="{0D2714D2-E6CA-B0E7-EDB7-FDC9953D223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3" creationId="{46D523B9-60A4-F973-8350-C350E6549907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4" creationId="{23D85C02-2DD4-3429-7483-37F15F78EAA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5" creationId="{F6087BDD-EC0A-2907-A9CC-22D402819449}"/>
          </ac:inkMkLst>
        </pc:inkChg>
        <pc:inkChg chg="add del">
          <ac:chgData name="Tim Cook" userId="d1c7cfb340f2c7ab" providerId="LiveId" clId="{24ACC167-D70A-4D71-BB28-A6F4FEEB546C}" dt="2023-03-21T21:44:18.991" v="169"/>
          <ac:inkMkLst>
            <pc:docMk/>
            <pc:sldMk cId="3776161612" sldId="456"/>
            <ac:inkMk id="76" creationId="{DA1FE325-A5EF-9C6D-CD0E-68028FCEBC7B}"/>
          </ac:inkMkLst>
        </pc:inkChg>
        <pc:inkChg chg="add del">
          <ac:chgData name="Tim Cook" userId="d1c7cfb340f2c7ab" providerId="LiveId" clId="{24ACC167-D70A-4D71-BB28-A6F4FEEB546C}" dt="2023-03-21T21:44:18.991" v="168"/>
          <ac:inkMkLst>
            <pc:docMk/>
            <pc:sldMk cId="3776161612" sldId="456"/>
            <ac:inkMk id="77" creationId="{6D17DAE5-A586-005F-4B73-4BA20043DDC9}"/>
          </ac:inkMkLst>
        </pc:inkChg>
        <pc:inkChg chg="add del">
          <ac:chgData name="Tim Cook" userId="d1c7cfb340f2c7ab" providerId="LiveId" clId="{24ACC167-D70A-4D71-BB28-A6F4FEEB546C}" dt="2023-03-21T21:44:18.991" v="171"/>
          <ac:inkMkLst>
            <pc:docMk/>
            <pc:sldMk cId="3776161612" sldId="456"/>
            <ac:inkMk id="78" creationId="{8B2858A9-FCB3-9607-F39F-940CAC2EF7D5}"/>
          </ac:inkMkLst>
        </pc:inkChg>
        <pc:inkChg chg="add del">
          <ac:chgData name="Tim Cook" userId="d1c7cfb340f2c7ab" providerId="LiveId" clId="{24ACC167-D70A-4D71-BB28-A6F4FEEB546C}" dt="2023-03-21T21:44:18.991" v="170"/>
          <ac:inkMkLst>
            <pc:docMk/>
            <pc:sldMk cId="3776161612" sldId="456"/>
            <ac:inkMk id="79" creationId="{E6F2C99F-5CF4-CF16-6DE9-FC8989D273EA}"/>
          </ac:inkMkLst>
        </pc:inkChg>
        <pc:inkChg chg="add">
          <ac:chgData name="Tim Cook" userId="d1c7cfb340f2c7ab" providerId="LiveId" clId="{24ACC167-D70A-4D71-BB28-A6F4FEEB546C}" dt="2023-03-21T21:44:20.857" v="173" actId="9405"/>
          <ac:inkMkLst>
            <pc:docMk/>
            <pc:sldMk cId="3776161612" sldId="456"/>
            <ac:inkMk id="81" creationId="{CC0DA1C4-D10D-F44F-0AF0-50FF0B52BE92}"/>
          </ac:inkMkLst>
        </pc:inkChg>
        <pc:inkChg chg="add del">
          <ac:chgData name="Tim Cook" userId="d1c7cfb340f2c7ab" providerId="LiveId" clId="{24ACC167-D70A-4D71-BB28-A6F4FEEB546C}" dt="2023-03-21T21:44:22.601" v="176"/>
          <ac:inkMkLst>
            <pc:docMk/>
            <pc:sldMk cId="3776161612" sldId="456"/>
            <ac:inkMk id="82" creationId="{F93719CE-988A-74EE-8CC8-70E05BF437A1}"/>
          </ac:inkMkLst>
        </pc:inkChg>
        <pc:inkChg chg="add del">
          <ac:chgData name="Tim Cook" userId="d1c7cfb340f2c7ab" providerId="LiveId" clId="{24ACC167-D70A-4D71-BB28-A6F4FEEB546C}" dt="2023-03-21T21:44:22.601" v="177"/>
          <ac:inkMkLst>
            <pc:docMk/>
            <pc:sldMk cId="3776161612" sldId="456"/>
            <ac:inkMk id="83" creationId="{14FF6A4A-0CB9-7DD7-4F47-C73B9C45DC33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4" creationId="{B6E51F22-03BC-C098-500B-14D044D7A731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5" creationId="{5C006E6D-6DD2-6D10-230F-AE3C4864CBC8}"/>
          </ac:inkMkLst>
        </pc:inkChg>
        <pc:inkChg chg="add">
          <ac:chgData name="Tim Cook" userId="d1c7cfb340f2c7ab" providerId="LiveId" clId="{24ACC167-D70A-4D71-BB28-A6F4FEEB546C}" dt="2023-03-21T21:44:25.919" v="180" actId="9405"/>
          <ac:inkMkLst>
            <pc:docMk/>
            <pc:sldMk cId="3776161612" sldId="456"/>
            <ac:inkMk id="86" creationId="{7C6EF122-EF7E-52CB-604A-DF83894B3FCB}"/>
          </ac:inkMkLst>
        </pc:inkChg>
        <pc:inkChg chg="add del">
          <ac:chgData name="Tim Cook" userId="d1c7cfb340f2c7ab" providerId="LiveId" clId="{24ACC167-D70A-4D71-BB28-A6F4FEEB546C}" dt="2023-03-21T21:44:40.385" v="211"/>
          <ac:inkMkLst>
            <pc:docMk/>
            <pc:sldMk cId="3776161612" sldId="456"/>
            <ac:inkMk id="88" creationId="{67504BC7-8B98-184F-A436-101D2E78FCB5}"/>
          </ac:inkMkLst>
        </pc:inkChg>
        <pc:inkChg chg="add del">
          <ac:chgData name="Tim Cook" userId="d1c7cfb340f2c7ab" providerId="LiveId" clId="{24ACC167-D70A-4D71-BB28-A6F4FEEB546C}" dt="2023-03-21T21:44:34.247" v="197"/>
          <ac:inkMkLst>
            <pc:docMk/>
            <pc:sldMk cId="3776161612" sldId="456"/>
            <ac:inkMk id="89" creationId="{BD28F41C-F360-9406-D3D5-71CC85F7C112}"/>
          </ac:inkMkLst>
        </pc:inkChg>
        <pc:inkChg chg="add del">
          <ac:chgData name="Tim Cook" userId="d1c7cfb340f2c7ab" providerId="LiveId" clId="{24ACC167-D70A-4D71-BB28-A6F4FEEB546C}" dt="2023-03-21T21:44:34.247" v="195"/>
          <ac:inkMkLst>
            <pc:docMk/>
            <pc:sldMk cId="3776161612" sldId="456"/>
            <ac:inkMk id="90" creationId="{EC258EB7-CB35-BA85-33F2-94D1F5F435EB}"/>
          </ac:inkMkLst>
        </pc:inkChg>
        <pc:inkChg chg="add del">
          <ac:chgData name="Tim Cook" userId="d1c7cfb340f2c7ab" providerId="LiveId" clId="{24ACC167-D70A-4D71-BB28-A6F4FEEB546C}" dt="2023-03-21T21:44:34.247" v="199"/>
          <ac:inkMkLst>
            <pc:docMk/>
            <pc:sldMk cId="3776161612" sldId="456"/>
            <ac:inkMk id="91" creationId="{2EBD70F1-4A21-94AB-C2C0-2A39B2EA539A}"/>
          </ac:inkMkLst>
        </pc:inkChg>
        <pc:inkChg chg="add del">
          <ac:chgData name="Tim Cook" userId="d1c7cfb340f2c7ab" providerId="LiveId" clId="{24ACC167-D70A-4D71-BB28-A6F4FEEB546C}" dt="2023-03-21T21:44:34.247" v="193"/>
          <ac:inkMkLst>
            <pc:docMk/>
            <pc:sldMk cId="3776161612" sldId="456"/>
            <ac:inkMk id="92" creationId="{2F43995B-CDC5-9048-478E-AD634E5B9440}"/>
          </ac:inkMkLst>
        </pc:inkChg>
        <pc:inkChg chg="add del">
          <ac:chgData name="Tim Cook" userId="d1c7cfb340f2c7ab" providerId="LiveId" clId="{24ACC167-D70A-4D71-BB28-A6F4FEEB546C}" dt="2023-03-21T21:44:34.247" v="196"/>
          <ac:inkMkLst>
            <pc:docMk/>
            <pc:sldMk cId="3776161612" sldId="456"/>
            <ac:inkMk id="93" creationId="{69ECE613-E511-D780-C73D-11EBD0E62AD3}"/>
          </ac:inkMkLst>
        </pc:inkChg>
        <pc:inkChg chg="add del">
          <ac:chgData name="Tim Cook" userId="d1c7cfb340f2c7ab" providerId="LiveId" clId="{24ACC167-D70A-4D71-BB28-A6F4FEEB546C}" dt="2023-03-21T21:44:34.247" v="194"/>
          <ac:inkMkLst>
            <pc:docMk/>
            <pc:sldMk cId="3776161612" sldId="456"/>
            <ac:inkMk id="94" creationId="{E4850073-893E-8694-D3D3-75D8506B5A24}"/>
          </ac:inkMkLst>
        </pc:inkChg>
        <pc:inkChg chg="add del">
          <ac:chgData name="Tim Cook" userId="d1c7cfb340f2c7ab" providerId="LiveId" clId="{24ACC167-D70A-4D71-BB28-A6F4FEEB546C}" dt="2023-03-21T21:44:34.247" v="198"/>
          <ac:inkMkLst>
            <pc:docMk/>
            <pc:sldMk cId="3776161612" sldId="456"/>
            <ac:inkMk id="95" creationId="{F628E1B7-2FAB-E511-3396-5C0098D305F6}"/>
          </ac:inkMkLst>
        </pc:inkChg>
        <pc:inkChg chg="add del">
          <ac:chgData name="Tim Cook" userId="d1c7cfb340f2c7ab" providerId="LiveId" clId="{24ACC167-D70A-4D71-BB28-A6F4FEEB546C}" dt="2023-03-21T21:44:34.247" v="200"/>
          <ac:inkMkLst>
            <pc:docMk/>
            <pc:sldMk cId="3776161612" sldId="456"/>
            <ac:inkMk id="96" creationId="{60349DDE-3242-0053-FDF3-46B5C18E1424}"/>
          </ac:inkMkLst>
        </pc:inkChg>
        <pc:inkChg chg="add del">
          <ac:chgData name="Tim Cook" userId="d1c7cfb340f2c7ab" providerId="LiveId" clId="{24ACC167-D70A-4D71-BB28-A6F4FEEB546C}" dt="2023-03-21T21:44:34.247" v="192"/>
          <ac:inkMkLst>
            <pc:docMk/>
            <pc:sldMk cId="3776161612" sldId="456"/>
            <ac:inkMk id="97" creationId="{732E234D-6566-93CE-E76D-25FB002C765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8" creationId="{4C72D5AA-D152-259F-694B-87B34DBF5B3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9" creationId="{8B024090-E8CB-D0FA-344E-97C49FD34C9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0" creationId="{930D81F1-3427-CEAD-31B6-37ECF58A8A70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1" creationId="{6E23DD4E-DE91-BA6D-356C-3471B3DEBC4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2" creationId="{090EB430-06B8-7528-A61B-E9A2B3194AC9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3" creationId="{58E6DB09-BEE7-C989-494D-2F2D059449C8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4" creationId="{3FCF84D2-D1D6-5526-D613-CD8E49777F8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5" creationId="{9C3B719D-4284-C17E-B323-958380A2D90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6" creationId="{0585752F-9F66-16D0-AEFF-CB4A3709D65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8" creationId="{7DBCB157-48DC-972D-DA31-BAA7F322319C}"/>
          </ac:inkMkLst>
        </pc:inkChg>
        <pc:inkChg chg="add del mod">
          <ac:chgData name="Tim Cook" userId="d1c7cfb340f2c7ab" providerId="LiveId" clId="{24ACC167-D70A-4D71-BB28-A6F4FEEB546C}" dt="2023-03-21T21:45:15.416" v="231"/>
          <ac:inkMkLst>
            <pc:docMk/>
            <pc:sldMk cId="3776161612" sldId="456"/>
            <ac:inkMk id="110" creationId="{000BC513-24A3-2E08-F832-815BCDB041F9}"/>
          </ac:inkMkLst>
        </pc:inkChg>
        <pc:inkChg chg="add del mod">
          <ac:chgData name="Tim Cook" userId="d1c7cfb340f2c7ab" providerId="LiveId" clId="{24ACC167-D70A-4D71-BB28-A6F4FEEB546C}" dt="2023-03-21T21:45:13.532" v="228"/>
          <ac:inkMkLst>
            <pc:docMk/>
            <pc:sldMk cId="3776161612" sldId="456"/>
            <ac:inkMk id="111" creationId="{44942CDF-0F31-92AE-44D6-E2EF8155E0F4}"/>
          </ac:inkMkLst>
        </pc:inkChg>
        <pc:inkChg chg="add del mod">
          <ac:chgData name="Tim Cook" userId="d1c7cfb340f2c7ab" providerId="LiveId" clId="{24ACC167-D70A-4D71-BB28-A6F4FEEB546C}" dt="2023-03-21T21:45:13.532" v="225"/>
          <ac:inkMkLst>
            <pc:docMk/>
            <pc:sldMk cId="3776161612" sldId="456"/>
            <ac:inkMk id="113" creationId="{76F4438E-E93F-D813-3244-E3E3234EDE9A}"/>
          </ac:inkMkLst>
        </pc:inkChg>
        <pc:inkChg chg="add del mod">
          <ac:chgData name="Tim Cook" userId="d1c7cfb340f2c7ab" providerId="LiveId" clId="{24ACC167-D70A-4D71-BB28-A6F4FEEB546C}" dt="2023-03-21T21:45:13.532" v="226"/>
          <ac:inkMkLst>
            <pc:docMk/>
            <pc:sldMk cId="3776161612" sldId="456"/>
            <ac:inkMk id="114" creationId="{AF9BE8B8-1693-9FAE-3AB6-B6932A9736DE}"/>
          </ac:inkMkLst>
        </pc:inkChg>
        <pc:inkChg chg="add del mod">
          <ac:chgData name="Tim Cook" userId="d1c7cfb340f2c7ab" providerId="LiveId" clId="{24ACC167-D70A-4D71-BB28-A6F4FEEB546C}" dt="2023-03-21T21:45:15.416" v="230"/>
          <ac:inkMkLst>
            <pc:docMk/>
            <pc:sldMk cId="3776161612" sldId="456"/>
            <ac:inkMk id="115" creationId="{59109074-4EA3-745B-92B2-7128EE8BC3C9}"/>
          </ac:inkMkLst>
        </pc:inkChg>
        <pc:inkChg chg="add del mod">
          <ac:chgData name="Tim Cook" userId="d1c7cfb340f2c7ab" providerId="LiveId" clId="{24ACC167-D70A-4D71-BB28-A6F4FEEB546C}" dt="2023-03-21T21:45:13.532" v="227"/>
          <ac:inkMkLst>
            <pc:docMk/>
            <pc:sldMk cId="3776161612" sldId="456"/>
            <ac:inkMk id="116" creationId="{65AACBCD-B521-D928-1D6B-E518FD5A3684}"/>
          </ac:inkMkLst>
        </pc:inkChg>
        <pc:inkChg chg="add del mod">
          <ac:chgData name="Tim Cook" userId="d1c7cfb340f2c7ab" providerId="LiveId" clId="{24ACC167-D70A-4D71-BB28-A6F4FEEB546C}" dt="2023-03-21T21:45:13.532" v="224"/>
          <ac:inkMkLst>
            <pc:docMk/>
            <pc:sldMk cId="3776161612" sldId="456"/>
            <ac:inkMk id="117" creationId="{AACDD5A5-FAB0-4B97-15EC-CB28CF735199}"/>
          </ac:inkMkLst>
        </pc:inkChg>
        <pc:inkChg chg="add del mod">
          <ac:chgData name="Tim Cook" userId="d1c7cfb340f2c7ab" providerId="LiveId" clId="{24ACC167-D70A-4D71-BB28-A6F4FEEB546C}" dt="2023-03-21T21:45:15.416" v="229"/>
          <ac:inkMkLst>
            <pc:docMk/>
            <pc:sldMk cId="3776161612" sldId="456"/>
            <ac:inkMk id="118" creationId="{344124A4-37EF-77A2-B99C-2C0EA71F355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20" creationId="{1E6DAFA1-2717-310C-F382-9EFA3FFC2080}"/>
          </ac:inkMkLst>
        </pc:inkChg>
      </pc:sldChg>
      <pc:sldChg chg="addSp delSp modSp mod">
        <pc:chgData name="Tim Cook" userId="d1c7cfb340f2c7ab" providerId="LiveId" clId="{24ACC167-D70A-4D71-BB28-A6F4FEEB546C}" dt="2023-03-21T21:47:25.863" v="323"/>
        <pc:sldMkLst>
          <pc:docMk/>
          <pc:sldMk cId="2902850203" sldId="457"/>
        </pc:sldMkLst>
        <pc:grpChg chg="mod">
          <ac:chgData name="Tim Cook" userId="d1c7cfb340f2c7ab" providerId="LiveId" clId="{24ACC167-D70A-4D71-BB28-A6F4FEEB546C}" dt="2023-03-21T21:45:49.742" v="247"/>
          <ac:grpSpMkLst>
            <pc:docMk/>
            <pc:sldMk cId="2902850203" sldId="457"/>
            <ac:grpSpMk id="13" creationId="{9E548FB5-F41A-58FC-0B0E-8CEFC9136182}"/>
          </ac:grpSpMkLst>
        </pc:grpChg>
        <pc:grpChg chg="del mod">
          <ac:chgData name="Tim Cook" userId="d1c7cfb340f2c7ab" providerId="LiveId" clId="{24ACC167-D70A-4D71-BB28-A6F4FEEB546C}" dt="2023-03-21T21:46:06.732" v="260"/>
          <ac:grpSpMkLst>
            <pc:docMk/>
            <pc:sldMk cId="2902850203" sldId="457"/>
            <ac:grpSpMk id="21" creationId="{C7D116FB-9E14-209B-D92F-25D4408CD67E}"/>
          </ac:grpSpMkLst>
        </pc:grpChg>
        <pc:grpChg chg="del 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5" creationId="{639F17EB-0C8A-F549-6D12-EB2B43BA86E4}"/>
          </ac:grpSpMkLst>
        </pc:grpChg>
        <pc:grpChg chg="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7" creationId="{813B9771-57B4-9B7B-F2CA-33FF6A65C274}"/>
          </ac:grpSpMkLst>
        </pc:grpChg>
        <pc:grpChg chg="del 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2" creationId="{7D1AB14C-CA8D-126C-4D70-5EF0745E8142}"/>
          </ac:grpSpMkLst>
        </pc:grpChg>
        <pc:grpChg chg="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7" creationId="{96102AED-27A5-6458-A9F4-25CE119A5AF0}"/>
          </ac:grpSpMkLst>
        </pc:grpChg>
        <pc:grpChg chg="mod">
          <ac:chgData name="Tim Cook" userId="d1c7cfb340f2c7ab" providerId="LiveId" clId="{24ACC167-D70A-4D71-BB28-A6F4FEEB546C}" dt="2023-03-21T21:46:28.418" v="284"/>
          <ac:grpSpMkLst>
            <pc:docMk/>
            <pc:sldMk cId="2902850203" sldId="457"/>
            <ac:grpSpMk id="42" creationId="{096F4825-3B35-1F46-BD74-9E8A59D4F870}"/>
          </ac:grpSpMkLst>
        </pc:grpChg>
        <pc:grpChg chg="del mod">
          <ac:chgData name="Tim Cook" userId="d1c7cfb340f2c7ab" providerId="LiveId" clId="{24ACC167-D70A-4D71-BB28-A6F4FEEB546C}" dt="2023-03-21T21:47:06.069" v="288"/>
          <ac:grpSpMkLst>
            <pc:docMk/>
            <pc:sldMk cId="2902850203" sldId="457"/>
            <ac:grpSpMk id="45" creationId="{755CDAB1-0309-5C87-8A6F-D053FC6CA4D6}"/>
          </ac:grpSpMkLst>
        </pc:grpChg>
        <pc:grpChg chg="del 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48" creationId="{3D1EFFA0-1E5E-A196-F081-7D231202C3EB}"/>
          </ac:grpSpMkLst>
        </pc:grpChg>
        <pc:grpChg chg="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5" creationId="{DDE295AB-EA99-6686-BFFA-C68F91FD70E9}"/>
          </ac:grpSpMkLst>
        </pc:grpChg>
        <pc:inkChg chg="add del">
          <ac:chgData name="Tim Cook" userId="d1c7cfb340f2c7ab" providerId="LiveId" clId="{24ACC167-D70A-4D71-BB28-A6F4FEEB546C}" dt="2023-03-21T21:45:41.707" v="235"/>
          <ac:inkMkLst>
            <pc:docMk/>
            <pc:sldMk cId="2902850203" sldId="457"/>
            <ac:inkMk id="3" creationId="{464B588D-29E5-2B80-ED91-F1036633D2A3}"/>
          </ac:inkMkLst>
        </pc:inkChg>
        <pc:inkChg chg="add">
          <ac:chgData name="Tim Cook" userId="d1c7cfb340f2c7ab" providerId="LiveId" clId="{24ACC167-D70A-4D71-BB28-A6F4FEEB546C}" dt="2023-03-21T21:45:44.200" v="236" actId="9405"/>
          <ac:inkMkLst>
            <pc:docMk/>
            <pc:sldMk cId="2902850203" sldId="457"/>
            <ac:inkMk id="4" creationId="{4A4B5C1A-FD09-CD5B-8AAE-A46BA8A27464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5" creationId="{57F68180-85D7-4DB1-8859-B57BF66FFE90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6" creationId="{62FBD7D3-C5E6-4CA5-E035-16BA329ABEB9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7" creationId="{F2D8CFD9-6682-DEC5-AF84-EE390E2894DB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8" creationId="{50497531-8AAF-7A81-8BFE-1C9AD099D428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9" creationId="{D932EBFF-8B9D-9609-8E45-F50207E88EF1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10" creationId="{157BCB72-AE85-CEC0-3198-C409EB7506C5}"/>
          </ac:inkMkLst>
        </pc:inkChg>
        <pc:inkChg chg="add del">
          <ac:chgData name="Tim Cook" userId="d1c7cfb340f2c7ab" providerId="LiveId" clId="{24ACC167-D70A-4D71-BB28-A6F4FEEB546C}" dt="2023-03-21T21:45:49.430" v="245"/>
          <ac:inkMkLst>
            <pc:docMk/>
            <pc:sldMk cId="2902850203" sldId="457"/>
            <ac:inkMk id="11" creationId="{A66FABF9-5BB0-543C-3DF3-4F48E92DC6C1}"/>
          </ac:inkMkLst>
        </pc:inkChg>
        <pc:inkChg chg="add del">
          <ac:chgData name="Tim Cook" userId="d1c7cfb340f2c7ab" providerId="LiveId" clId="{24ACC167-D70A-4D71-BB28-A6F4FEEB546C}" dt="2023-03-21T21:45:49.445" v="246"/>
          <ac:inkMkLst>
            <pc:docMk/>
            <pc:sldMk cId="2902850203" sldId="457"/>
            <ac:inkMk id="12" creationId="{17034526-9E5D-ED18-F17A-93A5D4618747}"/>
          </ac:inkMkLst>
        </pc:inkChg>
        <pc:inkChg chg="add">
          <ac:chgData name="Tim Cook" userId="d1c7cfb340f2c7ab" providerId="LiveId" clId="{24ACC167-D70A-4D71-BB28-A6F4FEEB546C}" dt="2023-03-21T21:45:51.046" v="248" actId="9405"/>
          <ac:inkMkLst>
            <pc:docMk/>
            <pc:sldMk cId="2902850203" sldId="457"/>
            <ac:inkMk id="14" creationId="{6F3E698F-BEF0-574D-CA67-BF3F48F84BF7}"/>
          </ac:inkMkLst>
        </pc:inkChg>
        <pc:inkChg chg="add del mod">
          <ac:chgData name="Tim Cook" userId="d1c7cfb340f2c7ab" providerId="LiveId" clId="{24ACC167-D70A-4D71-BB28-A6F4FEEB546C}" dt="2023-03-21T21:46:06.732" v="260"/>
          <ac:inkMkLst>
            <pc:docMk/>
            <pc:sldMk cId="2902850203" sldId="457"/>
            <ac:inkMk id="15" creationId="{433B5219-DC6F-CBA2-60F4-F9D6301ABD19}"/>
          </ac:inkMkLst>
        </pc:inkChg>
        <pc:inkChg chg="add del mod">
          <ac:chgData name="Tim Cook" userId="d1c7cfb340f2c7ab" providerId="LiveId" clId="{24ACC167-D70A-4D71-BB28-A6F4FEEB546C}" dt="2023-03-21T21:46:06.731" v="257"/>
          <ac:inkMkLst>
            <pc:docMk/>
            <pc:sldMk cId="2902850203" sldId="457"/>
            <ac:inkMk id="16" creationId="{6F1FBEE8-0FB8-9804-6794-7F354E9C1F59}"/>
          </ac:inkMkLst>
        </pc:inkChg>
        <pc:inkChg chg="add del mod">
          <ac:chgData name="Tim Cook" userId="d1c7cfb340f2c7ab" providerId="LiveId" clId="{24ACC167-D70A-4D71-BB28-A6F4FEEB546C}" dt="2023-03-21T21:46:06.732" v="259"/>
          <ac:inkMkLst>
            <pc:docMk/>
            <pc:sldMk cId="2902850203" sldId="457"/>
            <ac:inkMk id="17" creationId="{24FE60D9-322E-9A25-7F1F-67AD0E565ADF}"/>
          </ac:inkMkLst>
        </pc:inkChg>
        <pc:inkChg chg="add del mod">
          <ac:chgData name="Tim Cook" userId="d1c7cfb340f2c7ab" providerId="LiveId" clId="{24ACC167-D70A-4D71-BB28-A6F4FEEB546C}" dt="2023-03-21T21:46:06.730" v="256"/>
          <ac:inkMkLst>
            <pc:docMk/>
            <pc:sldMk cId="2902850203" sldId="457"/>
            <ac:inkMk id="18" creationId="{A6A32A0C-7BAE-8DCC-2276-6F5F686F3301}"/>
          </ac:inkMkLst>
        </pc:inkChg>
        <pc:inkChg chg="add del mod">
          <ac:chgData name="Tim Cook" userId="d1c7cfb340f2c7ab" providerId="LiveId" clId="{24ACC167-D70A-4D71-BB28-A6F4FEEB546C}" dt="2023-03-21T21:46:06.731" v="258"/>
          <ac:inkMkLst>
            <pc:docMk/>
            <pc:sldMk cId="2902850203" sldId="457"/>
            <ac:inkMk id="19" creationId="{4D23F5C2-456C-10BE-D37C-807B1D06FAE4}"/>
          </ac:inkMkLst>
        </pc:inkChg>
        <pc:inkChg chg="add del mod">
          <ac:chgData name="Tim Cook" userId="d1c7cfb340f2c7ab" providerId="LiveId" clId="{24ACC167-D70A-4D71-BB28-A6F4FEEB546C}" dt="2023-03-21T21:46:06.732" v="261"/>
          <ac:inkMkLst>
            <pc:docMk/>
            <pc:sldMk cId="2902850203" sldId="457"/>
            <ac:inkMk id="20" creationId="{0CB8F2C3-27B3-DC38-2072-B84DC9D5887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2" creationId="{ED44572C-1D3E-5748-3B50-A8C3231D2BD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3" creationId="{023341A0-9C13-B7F8-0628-DF25DAC4FE17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4" creationId="{7A8EF22A-C7CB-692E-4413-6A97B0526431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6" creationId="{C7CC1FEF-51E6-8FC6-3AFC-87E9221CF2CC}"/>
          </ac:inkMkLst>
        </pc:inkChg>
        <pc:inkChg chg="add del">
          <ac:chgData name="Tim Cook" userId="d1c7cfb340f2c7ab" providerId="LiveId" clId="{24ACC167-D70A-4D71-BB28-A6F4FEEB546C}" dt="2023-03-21T21:46:15.226" v="271"/>
          <ac:inkMkLst>
            <pc:docMk/>
            <pc:sldMk cId="2902850203" sldId="457"/>
            <ac:inkMk id="28" creationId="{A15D6D3A-2FB7-EDC5-4350-15FD3AB69EC3}"/>
          </ac:inkMkLst>
        </pc:inkChg>
        <pc:inkChg chg="add del">
          <ac:chgData name="Tim Cook" userId="d1c7cfb340f2c7ab" providerId="LiveId" clId="{24ACC167-D70A-4D71-BB28-A6F4FEEB546C}" dt="2023-03-21T21:46:15.226" v="270"/>
          <ac:inkMkLst>
            <pc:docMk/>
            <pc:sldMk cId="2902850203" sldId="457"/>
            <ac:inkMk id="29" creationId="{1C684F60-D5AE-6CB3-EE5D-08D319F8F3D3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0" creationId="{60D2BDE4-34AF-C525-5D37-0A2A5B3F3A75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1" creationId="{CA930E4B-1EEC-0C26-9F17-090DAAFD889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3" creationId="{18F7CF4B-DDE8-1258-E62E-AD7FAD7E8A3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4" creationId="{F26FFD85-8FC1-25B6-2BCB-AD930B75206A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5" creationId="{869D8225-9E28-CFEE-F8C3-6A9A0739F8B1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6" creationId="{400063C9-072C-E540-7A85-2B803DBDF353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8" creationId="{EC5D9082-49D9-4FA4-CAB8-C51DC6EEE5C7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9" creationId="{87F35EB7-2132-D56F-8ED4-2364B1101A59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0" creationId="{8CB73CD7-895E-2957-4940-CFCED6B2276C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1" creationId="{D0B3428D-FA14-0E6D-0B2D-4032A27E2174}"/>
          </ac:inkMkLst>
        </pc:inkChg>
        <pc:inkChg chg="add del mod">
          <ac:chgData name="Tim Cook" userId="d1c7cfb340f2c7ab" providerId="LiveId" clId="{24ACC167-D70A-4D71-BB28-A6F4FEEB546C}" dt="2023-03-21T21:47:06.069" v="289"/>
          <ac:inkMkLst>
            <pc:docMk/>
            <pc:sldMk cId="2902850203" sldId="457"/>
            <ac:inkMk id="43" creationId="{99A7F507-17C6-4C26-0F36-5536F9804B65}"/>
          </ac:inkMkLst>
        </pc:inkChg>
        <pc:inkChg chg="add del mod">
          <ac:chgData name="Tim Cook" userId="d1c7cfb340f2c7ab" providerId="LiveId" clId="{24ACC167-D70A-4D71-BB28-A6F4FEEB546C}" dt="2023-03-21T21:47:06.069" v="288"/>
          <ac:inkMkLst>
            <pc:docMk/>
            <pc:sldMk cId="2902850203" sldId="457"/>
            <ac:inkMk id="44" creationId="{A2A8F0A4-A522-9734-BB26-995ADCEF9B27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6" creationId="{73FBC953-B3A8-405F-A39A-B50951D3D1D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7" creationId="{7098D2C7-1CDE-F955-1588-F75CD1478A1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9" creationId="{DFBAB803-46AC-D8F5-7225-A883EB7CFA53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0" creationId="{D8517AEF-1C2A-2969-A34F-3906C2D64159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1" creationId="{13286DA2-D5B9-CB43-EF72-BA953E32ABBE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2" creationId="{34CE19FB-48A2-F1F1-B006-49895D68397F}"/>
          </ac:inkMkLst>
        </pc:inkChg>
        <pc:inkChg chg="add del">
          <ac:chgData name="Tim Cook" userId="d1c7cfb340f2c7ab" providerId="LiveId" clId="{24ACC167-D70A-4D71-BB28-A6F4FEEB546C}" dt="2023-03-21T21:47:16.547" v="303"/>
          <ac:inkMkLst>
            <pc:docMk/>
            <pc:sldMk cId="2902850203" sldId="457"/>
            <ac:inkMk id="54" creationId="{E1CCFD06-CCD6-EB3C-09CD-796FEB209899}"/>
          </ac:inkMkLst>
        </pc:inkChg>
        <pc:inkChg chg="add del">
          <ac:chgData name="Tim Cook" userId="d1c7cfb340f2c7ab" providerId="LiveId" clId="{24ACC167-D70A-4D71-BB28-A6F4FEEB546C}" dt="2023-03-21T21:47:16.548" v="305"/>
          <ac:inkMkLst>
            <pc:docMk/>
            <pc:sldMk cId="2902850203" sldId="457"/>
            <ac:inkMk id="55" creationId="{DC3D4D37-7444-DDC3-DF31-48C8CAAC9772}"/>
          </ac:inkMkLst>
        </pc:inkChg>
        <pc:inkChg chg="add del">
          <ac:chgData name="Tim Cook" userId="d1c7cfb340f2c7ab" providerId="LiveId" clId="{24ACC167-D70A-4D71-BB28-A6F4FEEB546C}" dt="2023-03-21T21:47:16.548" v="304"/>
          <ac:inkMkLst>
            <pc:docMk/>
            <pc:sldMk cId="2902850203" sldId="457"/>
            <ac:inkMk id="56" creationId="{62FD3664-28EA-3327-C6FD-3A15F08A112A}"/>
          </ac:inkMkLst>
        </pc:inkChg>
        <pc:inkChg chg="add del">
          <ac:chgData name="Tim Cook" userId="d1c7cfb340f2c7ab" providerId="LiveId" clId="{24ACC167-D70A-4D71-BB28-A6F4FEEB546C}" dt="2023-03-21T21:47:16.548" v="306"/>
          <ac:inkMkLst>
            <pc:docMk/>
            <pc:sldMk cId="2902850203" sldId="457"/>
            <ac:inkMk id="57" creationId="{F9C2F097-A264-91AB-874D-936DC9CF70F5}"/>
          </ac:inkMkLst>
        </pc:inkChg>
        <pc:inkChg chg="add del">
          <ac:chgData name="Tim Cook" userId="d1c7cfb340f2c7ab" providerId="LiveId" clId="{24ACC167-D70A-4D71-BB28-A6F4FEEB546C}" dt="2023-03-21T21:47:16.548" v="307"/>
          <ac:inkMkLst>
            <pc:docMk/>
            <pc:sldMk cId="2902850203" sldId="457"/>
            <ac:inkMk id="58" creationId="{9491CB81-708B-E3DB-B745-C4AF1B572A4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59" creationId="{D7A81607-AB3F-E117-3D5D-3CF098F213C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0" creationId="{905E485A-E3C9-A052-6985-12464E41FC7C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1" creationId="{B985EADA-47B1-7DA7-50B6-5634ED13FD7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2" creationId="{FB8CDEB6-87DC-2DE9-AD8F-803D40EC30D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3" creationId="{3A1F9EFD-D3C2-1493-4241-70209438DA1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4" creationId="{130732D3-2D3A-03C4-D175-449FC7ED6F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5" creationId="{60027523-2249-A490-087B-B0EA5BD0D2E8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6" creationId="{2A35FB69-D0C4-0DCD-CF52-FD1E8F40090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7" creationId="{3D8FA894-E4D4-B8E4-B7C7-F441837297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8" creationId="{E7F01F4D-A793-0B40-C5BF-93E0D4B9A56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9" creationId="{641803EF-4B1A-A63D-220B-FE17597FD14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0" creationId="{FFC1635B-8392-C130-7761-9E7F43FD1C6E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1" creationId="{2D54E9D3-3DE3-B7BA-A855-82D38F71252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2" creationId="{9F06D917-FCBC-AFE1-7ED1-DCC8C90FA09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3" creationId="{F634CA78-D261-01CC-DDF5-8F1EF9AA8FEC}"/>
          </ac:inkMkLst>
        </pc:inkChg>
      </pc:sldChg>
      <pc:sldChg chg="addSp delSp modSp mod">
        <pc:chgData name="Tim Cook" userId="d1c7cfb340f2c7ab" providerId="LiveId" clId="{24ACC167-D70A-4D71-BB28-A6F4FEEB546C}" dt="2023-03-21T21:55:49.054" v="720"/>
        <pc:sldMkLst>
          <pc:docMk/>
          <pc:sldMk cId="4071529067" sldId="458"/>
        </pc:sldMkLst>
        <pc:spChg chg="del">
          <ac:chgData name="Tim Cook" userId="d1c7cfb340f2c7ab" providerId="LiveId" clId="{24ACC167-D70A-4D71-BB28-A6F4FEEB546C}" dt="2023-03-21T21:49:54.369" v="324" actId="478"/>
          <ac:spMkLst>
            <pc:docMk/>
            <pc:sldMk cId="4071529067" sldId="458"/>
            <ac:spMk id="3" creationId="{8EAC161C-BAFC-864D-F5AF-09B3630D3C6C}"/>
          </ac:spMkLst>
        </pc:s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1" creationId="{27C50954-1271-F094-C28B-AA8CAFDE51A7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2" creationId="{6E517EA2-B2CA-9642-3B7A-1F1A4364B9DA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3" creationId="{BCE8577D-25BA-3915-79A0-0CB6FA136202}"/>
          </ac:grpSpMkLst>
        </pc:grpChg>
        <pc:grpChg chg="mod">
          <ac:chgData name="Tim Cook" userId="d1c7cfb340f2c7ab" providerId="LiveId" clId="{24ACC167-D70A-4D71-BB28-A6F4FEEB546C}" dt="2023-03-21T21:50:31.447" v="373"/>
          <ac:grpSpMkLst>
            <pc:docMk/>
            <pc:sldMk cId="4071529067" sldId="458"/>
            <ac:grpSpMk id="42" creationId="{7337A3C8-4F98-617A-81A9-7B90C43C652C}"/>
          </ac:grpSpMkLst>
        </pc:grpChg>
        <pc:grpChg chg="del 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50" creationId="{E9FC3B4B-72FB-ACAC-67B7-9EBE58A67196}"/>
          </ac:grpSpMkLst>
        </pc:grpChg>
        <pc:grpChg chg="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68" creationId="{A28A174F-29E9-898C-F446-F65829970915}"/>
          </ac:grpSpMkLst>
        </pc:grpChg>
        <pc:grpChg chg="del mod">
          <ac:chgData name="Tim Cook" userId="d1c7cfb340f2c7ab" providerId="LiveId" clId="{24ACC167-D70A-4D71-BB28-A6F4FEEB546C}" dt="2023-03-21T21:51:11.384" v="409"/>
          <ac:grpSpMkLst>
            <pc:docMk/>
            <pc:sldMk cId="4071529067" sldId="458"/>
            <ac:grpSpMk id="71" creationId="{DDAE1963-E7EA-5D02-7D26-052D01D20DE9}"/>
          </ac:grpSpMkLst>
        </pc:grpChg>
        <pc:grpChg chg="del mod">
          <ac:chgData name="Tim Cook" userId="d1c7cfb340f2c7ab" providerId="LiveId" clId="{24ACC167-D70A-4D71-BB28-A6F4FEEB546C}" dt="2023-03-21T21:51:24.656" v="422"/>
          <ac:grpSpMkLst>
            <pc:docMk/>
            <pc:sldMk cId="4071529067" sldId="458"/>
            <ac:grpSpMk id="78" creationId="{C7B65182-289E-9185-340F-6DD66DE1B4E4}"/>
          </ac:grpSpMkLst>
        </pc:grpChg>
        <pc:grpChg chg="del mod">
          <ac:chgData name="Tim Cook" userId="d1c7cfb340f2c7ab" providerId="LiveId" clId="{24ACC167-D70A-4D71-BB28-A6F4FEEB546C}" dt="2023-03-21T21:51:28.653" v="428"/>
          <ac:grpSpMkLst>
            <pc:docMk/>
            <pc:sldMk cId="4071529067" sldId="458"/>
            <ac:grpSpMk id="81" creationId="{C8E5F988-6895-91CB-B8BD-1D24A09CB6D7}"/>
          </ac:grpSpMkLst>
        </pc:grpChg>
        <pc:grpChg chg="del mod">
          <ac:chgData name="Tim Cook" userId="d1c7cfb340f2c7ab" providerId="LiveId" clId="{24ACC167-D70A-4D71-BB28-A6F4FEEB546C}" dt="2023-03-21T21:51:37.041" v="437"/>
          <ac:grpSpMkLst>
            <pc:docMk/>
            <pc:sldMk cId="4071529067" sldId="458"/>
            <ac:grpSpMk id="86" creationId="{A29D873F-923F-9651-FB8A-02FC980386FB}"/>
          </ac:grpSpMkLst>
        </pc:grpChg>
        <pc:grpChg chg="del mod">
          <ac:chgData name="Tim Cook" userId="d1c7cfb340f2c7ab" providerId="LiveId" clId="{24ACC167-D70A-4D71-BB28-A6F4FEEB546C}" dt="2023-03-21T21:51:39.019" v="439"/>
          <ac:grpSpMkLst>
            <pc:docMk/>
            <pc:sldMk cId="4071529067" sldId="458"/>
            <ac:grpSpMk id="88" creationId="{91FA0B88-C5CA-BAFE-AFC6-580C5341FB1F}"/>
          </ac:grpSpMkLst>
        </pc:grpChg>
        <pc:grpChg chg="del mod">
          <ac:chgData name="Tim Cook" userId="d1c7cfb340f2c7ab" providerId="LiveId" clId="{24ACC167-D70A-4D71-BB28-A6F4FEEB546C}" dt="2023-03-21T21:51:44.374" v="446"/>
          <ac:grpSpMkLst>
            <pc:docMk/>
            <pc:sldMk cId="4071529067" sldId="458"/>
            <ac:grpSpMk id="92" creationId="{69F402FB-515D-309B-93CF-A90E2C7F414C}"/>
          </ac:grpSpMkLst>
        </pc:grpChg>
        <pc:grpChg chg="del mod">
          <ac:chgData name="Tim Cook" userId="d1c7cfb340f2c7ab" providerId="LiveId" clId="{24ACC167-D70A-4D71-BB28-A6F4FEEB546C}" dt="2023-03-21T21:51:48.175" v="452"/>
          <ac:grpSpMkLst>
            <pc:docMk/>
            <pc:sldMk cId="4071529067" sldId="458"/>
            <ac:grpSpMk id="95" creationId="{499979CB-DB55-6D33-DAF3-D28F72F59873}"/>
          </ac:grpSpMkLst>
        </pc:grpChg>
        <pc:grpChg chg="del 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97" creationId="{22F3FFE0-4665-1979-8C6D-28D79214838F}"/>
          </ac:grpSpMkLst>
        </pc:grpChg>
        <pc:grpChg chg="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101" creationId="{AD7F9770-A6D9-77B1-CC3C-819F324587E1}"/>
          </ac:grpSpMkLst>
        </pc:grpChg>
        <pc:grpChg chg="mod">
          <ac:chgData name="Tim Cook" userId="d1c7cfb340f2c7ab" providerId="LiveId" clId="{24ACC167-D70A-4D71-BB28-A6F4FEEB546C}" dt="2023-03-21T21:51:56.740" v="464"/>
          <ac:grpSpMkLst>
            <pc:docMk/>
            <pc:sldMk cId="4071529067" sldId="458"/>
            <ac:grpSpMk id="109" creationId="{F81857F3-4922-5B93-EFDD-36B0694C39A6}"/>
          </ac:grpSpMkLst>
        </pc:grpChg>
        <pc:grpChg chg="mod">
          <ac:chgData name="Tim Cook" userId="d1c7cfb340f2c7ab" providerId="LiveId" clId="{24ACC167-D70A-4D71-BB28-A6F4FEEB546C}" dt="2023-03-21T21:52:18.916" v="477"/>
          <ac:grpSpMkLst>
            <pc:docMk/>
            <pc:sldMk cId="4071529067" sldId="458"/>
            <ac:grpSpMk id="113" creationId="{DABDDD64-6DA2-5018-8DD9-6496832393DE}"/>
          </ac:grpSpMkLst>
        </pc:grpChg>
        <pc:grpChg chg="del 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19" creationId="{8F7DE142-E752-B7C9-ECC6-5CB864EBC679}"/>
          </ac:grpSpMkLst>
        </pc:grpChg>
        <pc:grpChg chg="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21" creationId="{97CB3133-79AD-9D09-4BF8-A856B73CE815}"/>
          </ac:grpSpMkLst>
        </pc:grpChg>
        <pc:grpChg chg="del mod">
          <ac:chgData name="Tim Cook" userId="d1c7cfb340f2c7ab" providerId="LiveId" clId="{24ACC167-D70A-4D71-BB28-A6F4FEEB546C}" dt="2023-03-21T21:52:57.435" v="504"/>
          <ac:grpSpMkLst>
            <pc:docMk/>
            <pc:sldMk cId="4071529067" sldId="458"/>
            <ac:grpSpMk id="133" creationId="{12C5D7C6-8377-EDE9-C72F-A8A4E177781D}"/>
          </ac:grpSpMkLst>
        </pc:grpChg>
        <pc:grpChg chg="del 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0" creationId="{5F4F7EB9-C496-CBCC-CBE5-929EDF239287}"/>
          </ac:grpSpMkLst>
        </pc:grpChg>
        <pc:grpChg chg="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8" creationId="{51C1A0DE-D2D5-EF91-8020-1C9C3B704F27}"/>
          </ac:grpSpMkLst>
        </pc:grpChg>
        <pc:grpChg chg="mod">
          <ac:chgData name="Tim Cook" userId="d1c7cfb340f2c7ab" providerId="LiveId" clId="{24ACC167-D70A-4D71-BB28-A6F4FEEB546C}" dt="2023-03-21T21:53:25.217" v="524"/>
          <ac:grpSpMkLst>
            <pc:docMk/>
            <pc:sldMk cId="4071529067" sldId="458"/>
            <ac:grpSpMk id="153" creationId="{98A61D90-06B9-3675-9628-E1FEAE5B5B62}"/>
          </ac:grpSpMkLst>
        </pc:grpChg>
        <pc:grpChg chg="del mod">
          <ac:chgData name="Tim Cook" userId="d1c7cfb340f2c7ab" providerId="LiveId" clId="{24ACC167-D70A-4D71-BB28-A6F4FEEB546C}" dt="2023-03-21T21:54:04.408" v="581"/>
          <ac:grpSpMkLst>
            <pc:docMk/>
            <pc:sldMk cId="4071529067" sldId="458"/>
            <ac:grpSpMk id="156" creationId="{F434A31F-DD2C-1647-5CC1-DBDEAF50F525}"/>
          </ac:grpSpMkLst>
        </pc:grpChg>
        <pc:grpChg chg="del mod">
          <ac:chgData name="Tim Cook" userId="d1c7cfb340f2c7ab" providerId="LiveId" clId="{24ACC167-D70A-4D71-BB28-A6F4FEEB546C}" dt="2023-03-21T21:53:37.427" v="546"/>
          <ac:grpSpMkLst>
            <pc:docMk/>
            <pc:sldMk cId="4071529067" sldId="458"/>
            <ac:grpSpMk id="159" creationId="{D9974DA2-0D1A-C210-02F0-1420AAD86952}"/>
          </ac:grpSpMkLst>
        </pc:grpChg>
        <pc:grpChg chg="del mod">
          <ac:chgData name="Tim Cook" userId="d1c7cfb340f2c7ab" providerId="LiveId" clId="{24ACC167-D70A-4D71-BB28-A6F4FEEB546C}" dt="2023-03-21T21:54:07.008" v="589"/>
          <ac:grpSpMkLst>
            <pc:docMk/>
            <pc:sldMk cId="4071529067" sldId="458"/>
            <ac:grpSpMk id="175" creationId="{1833B6CF-B1B1-A296-0E40-3FFED0737CC7}"/>
          </ac:grpSpMkLst>
        </pc:grpChg>
        <pc:grpChg chg="del mod">
          <ac:chgData name="Tim Cook" userId="d1c7cfb340f2c7ab" providerId="LiveId" clId="{24ACC167-D70A-4D71-BB28-A6F4FEEB546C}" dt="2023-03-21T21:54:05.593" v="584"/>
          <ac:grpSpMkLst>
            <pc:docMk/>
            <pc:sldMk cId="4071529067" sldId="458"/>
            <ac:grpSpMk id="176" creationId="{2EB44E5C-8724-2A17-04C5-FF1B4B6624A1}"/>
          </ac:grpSpMkLst>
        </pc:grpChg>
        <pc:grpChg chg="del mod">
          <ac:chgData name="Tim Cook" userId="d1c7cfb340f2c7ab" providerId="LiveId" clId="{24ACC167-D70A-4D71-BB28-A6F4FEEB546C}" dt="2023-03-21T21:54:05.593" v="585"/>
          <ac:grpSpMkLst>
            <pc:docMk/>
            <pc:sldMk cId="4071529067" sldId="458"/>
            <ac:grpSpMk id="177" creationId="{F969DF64-8F8A-0B97-CCA9-5A198D436597}"/>
          </ac:grpSpMkLst>
        </pc:grpChg>
        <pc:grpChg chg="mod">
          <ac:chgData name="Tim Cook" userId="d1c7cfb340f2c7ab" providerId="LiveId" clId="{24ACC167-D70A-4D71-BB28-A6F4FEEB546C}" dt="2023-03-21T21:54:13.294" v="591" actId="1076"/>
          <ac:grpSpMkLst>
            <pc:docMk/>
            <pc:sldMk cId="4071529067" sldId="458"/>
            <ac:grpSpMk id="178" creationId="{CE079E46-D24A-77B9-5471-B7A1ED1C93B1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192" creationId="{9C5B5377-908A-9A0B-5577-90F443B0744B}"/>
          </ac:grpSpMkLst>
        </pc:grpChg>
        <pc:grpChg chg="mod">
          <ac:chgData name="Tim Cook" userId="d1c7cfb340f2c7ab" providerId="LiveId" clId="{24ACC167-D70A-4D71-BB28-A6F4FEEB546C}" dt="2023-03-21T21:53:57.147" v="579"/>
          <ac:grpSpMkLst>
            <pc:docMk/>
            <pc:sldMk cId="4071529067" sldId="458"/>
            <ac:grpSpMk id="202" creationId="{3A2DBFA8-9FA4-2A23-0BFC-D60A66547D8A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09" creationId="{F4F8DDD6-0062-1DBB-EA0C-4BA66AAD2517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10" creationId="{5325D717-7E81-113C-A1CC-324179C74EF3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218" creationId="{AD4E952A-0647-4FBA-371F-70AE505D8CFA}"/>
          </ac:grpSpMkLst>
        </pc:grpChg>
        <pc:grpChg chg="del mod">
          <ac:chgData name="Tim Cook" userId="d1c7cfb340f2c7ab" providerId="LiveId" clId="{24ACC167-D70A-4D71-BB28-A6F4FEEB546C}" dt="2023-03-21T21:54:27.722" v="619"/>
          <ac:grpSpMkLst>
            <pc:docMk/>
            <pc:sldMk cId="4071529067" sldId="458"/>
            <ac:grpSpMk id="224" creationId="{F5844C86-77BA-BE5F-1FAA-622BBB2231EC}"/>
          </ac:grpSpMkLst>
        </pc:grpChg>
        <pc:grpChg chg="del mod">
          <ac:chgData name="Tim Cook" userId="d1c7cfb340f2c7ab" providerId="LiveId" clId="{24ACC167-D70A-4D71-BB28-A6F4FEEB546C}" dt="2023-03-21T21:54:28.831" v="627"/>
          <ac:grpSpMkLst>
            <pc:docMk/>
            <pc:sldMk cId="4071529067" sldId="458"/>
            <ac:grpSpMk id="225" creationId="{8E1F017A-85E5-62E5-5F26-51DC2462FE15}"/>
          </ac:grpSpMkLst>
        </pc:grpChg>
        <pc:grpChg chg="mod">
          <ac:chgData name="Tim Cook" userId="d1c7cfb340f2c7ab" providerId="LiveId" clId="{24ACC167-D70A-4D71-BB28-A6F4FEEB546C}" dt="2023-03-21T21:54:33.322" v="634"/>
          <ac:grpSpMkLst>
            <pc:docMk/>
            <pc:sldMk cId="4071529067" sldId="458"/>
            <ac:grpSpMk id="231" creationId="{BB44DA1E-4797-54F5-3B61-E14A04BFE705}"/>
          </ac:grpSpMkLst>
        </pc:grpChg>
        <pc:grpChg chg="del mod">
          <ac:chgData name="Tim Cook" userId="d1c7cfb340f2c7ab" providerId="LiveId" clId="{24ACC167-D70A-4D71-BB28-A6F4FEEB546C}" dt="2023-03-21T21:54:55.752" v="650"/>
          <ac:grpSpMkLst>
            <pc:docMk/>
            <pc:sldMk cId="4071529067" sldId="458"/>
            <ac:grpSpMk id="240" creationId="{0A05A799-0AE4-04AC-1780-D365435AA3FE}"/>
          </ac:grpSpMkLst>
        </pc:grpChg>
        <pc:grpChg chg="del mod">
          <ac:chgData name="Tim Cook" userId="d1c7cfb340f2c7ab" providerId="LiveId" clId="{24ACC167-D70A-4D71-BB28-A6F4FEEB546C}" dt="2023-03-21T21:54:59.691" v="654"/>
          <ac:grpSpMkLst>
            <pc:docMk/>
            <pc:sldMk cId="4071529067" sldId="458"/>
            <ac:grpSpMk id="242" creationId="{528956F3-A5F0-452A-F9BC-8F9CCD7892C6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47" creationId="{F7D9DBFE-38CC-71A8-D867-45DF271CC82C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51" creationId="{5E399815-10C1-8549-19C1-D08D1AE31629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53" creationId="{50ADD544-1FA0-89EA-177D-65A9F477B195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62" creationId="{C9017E8C-34D9-5CDD-D347-75CAB241544C}"/>
          </ac:grpSpMkLst>
        </pc:grpChg>
        <pc:grpChg chg="del mod">
          <ac:chgData name="Tim Cook" userId="d1c7cfb340f2c7ab" providerId="LiveId" clId="{24ACC167-D70A-4D71-BB28-A6F4FEEB546C}" dt="2023-03-21T21:55:18.434" v="680"/>
          <ac:grpSpMkLst>
            <pc:docMk/>
            <pc:sldMk cId="4071529067" sldId="458"/>
            <ac:grpSpMk id="263" creationId="{664CC967-44E3-80C5-A176-4675089347E2}"/>
          </ac:grpSpMkLst>
        </pc:grpChg>
        <pc:grpChg chg="del 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5" creationId="{5DD6B6FC-2036-AD43-E061-CF5F29D7CBBE}"/>
          </ac:grpSpMkLst>
        </pc:grpChg>
        <pc:grpChg chg="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8" creationId="{2E9419BA-A06E-EC09-C0BF-AB11BAAD3701}"/>
          </ac:grpSpMkLst>
        </pc:grpChg>
        <pc:grpChg chg="mod">
          <ac:chgData name="Tim Cook" userId="d1c7cfb340f2c7ab" providerId="LiveId" clId="{24ACC167-D70A-4D71-BB28-A6F4FEEB546C}" dt="2023-03-21T21:55:27.274" v="686"/>
          <ac:grpSpMkLst>
            <pc:docMk/>
            <pc:sldMk cId="4071529067" sldId="458"/>
            <ac:grpSpMk id="271" creationId="{8F492CC3-5EDC-BC78-4384-6E972DC7B72F}"/>
          </ac:grpSpMkLst>
        </pc:grpChg>
        <pc:grpChg chg="mod">
          <ac:chgData name="Tim Cook" userId="d1c7cfb340f2c7ab" providerId="LiveId" clId="{24ACC167-D70A-4D71-BB28-A6F4FEEB546C}" dt="2023-03-21T21:55:31.927" v="694"/>
          <ac:grpSpMkLst>
            <pc:docMk/>
            <pc:sldMk cId="4071529067" sldId="458"/>
            <ac:grpSpMk id="278" creationId="{586942BA-9055-7266-FDA2-C196A991088A}"/>
          </ac:grpSpMkLst>
        </pc:grpChg>
        <pc:grpChg chg="mod">
          <ac:chgData name="Tim Cook" userId="d1c7cfb340f2c7ab" providerId="LiveId" clId="{24ACC167-D70A-4D71-BB28-A6F4FEEB546C}" dt="2023-03-21T21:55:39.455" v="701"/>
          <ac:grpSpMkLst>
            <pc:docMk/>
            <pc:sldMk cId="4071529067" sldId="458"/>
            <ac:grpSpMk id="284" creationId="{E53185CC-C72F-29CE-112C-A78D790A3C72}"/>
          </ac:grpSpMkLst>
        </pc:grpChg>
        <pc:grpChg chg="del 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3" creationId="{37ED2B46-4F9F-447F-CBFE-C859C5AE2653}"/>
          </ac:grpSpMkLst>
        </pc:grpChg>
        <pc:grpChg chg="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4" creationId="{9E5F6321-0358-EEC1-A813-3746176F1EA2}"/>
          </ac:grpSpMkLst>
        </pc:grpChg>
        <pc:inkChg chg="add del">
          <ac:chgData name="Tim Cook" userId="d1c7cfb340f2c7ab" providerId="LiveId" clId="{24ACC167-D70A-4D71-BB28-A6F4FEEB546C}" dt="2023-03-21T21:50:08.961" v="334"/>
          <ac:inkMkLst>
            <pc:docMk/>
            <pc:sldMk cId="4071529067" sldId="458"/>
            <ac:inkMk id="4" creationId="{743A1527-5469-8A2D-54A4-135FF7FC5AD8}"/>
          </ac:inkMkLst>
        </pc:inkChg>
        <pc:inkChg chg="add del">
          <ac:chgData name="Tim Cook" userId="d1c7cfb340f2c7ab" providerId="LiveId" clId="{24ACC167-D70A-4D71-BB28-A6F4FEEB546C}" dt="2023-03-21T21:50:08.961" v="330"/>
          <ac:inkMkLst>
            <pc:docMk/>
            <pc:sldMk cId="4071529067" sldId="458"/>
            <ac:inkMk id="5" creationId="{3788B055-90D8-19E7-F795-D06408B47E49}"/>
          </ac:inkMkLst>
        </pc:inkChg>
        <pc:inkChg chg="add del">
          <ac:chgData name="Tim Cook" userId="d1c7cfb340f2c7ab" providerId="LiveId" clId="{24ACC167-D70A-4D71-BB28-A6F4FEEB546C}" dt="2023-03-21T21:50:08.961" v="333"/>
          <ac:inkMkLst>
            <pc:docMk/>
            <pc:sldMk cId="4071529067" sldId="458"/>
            <ac:inkMk id="6" creationId="{A2CD1E70-F50A-2AAB-5656-E044647471E8}"/>
          </ac:inkMkLst>
        </pc:inkChg>
        <pc:inkChg chg="add del">
          <ac:chgData name="Tim Cook" userId="d1c7cfb340f2c7ab" providerId="LiveId" clId="{24ACC167-D70A-4D71-BB28-A6F4FEEB546C}" dt="2023-03-21T21:50:08.961" v="332"/>
          <ac:inkMkLst>
            <pc:docMk/>
            <pc:sldMk cId="4071529067" sldId="458"/>
            <ac:inkMk id="7" creationId="{8124FC5E-042D-DC20-DB34-194D94220C6C}"/>
          </ac:inkMkLst>
        </pc:inkChg>
        <pc:inkChg chg="add del">
          <ac:chgData name="Tim Cook" userId="d1c7cfb340f2c7ab" providerId="LiveId" clId="{24ACC167-D70A-4D71-BB28-A6F4FEEB546C}" dt="2023-03-21T21:50:08.961" v="331"/>
          <ac:inkMkLst>
            <pc:docMk/>
            <pc:sldMk cId="4071529067" sldId="458"/>
            <ac:inkMk id="8" creationId="{2C010905-4D03-8238-32C2-422E216D650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9" creationId="{375886F1-1C80-177C-3662-50755A626FF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0" creationId="{1C81529C-4393-E26F-8011-549EF12340F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1" creationId="{97ED747B-C6FA-F586-39C2-B5396D56491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2" creationId="{F3D8E0C7-2852-4A87-474B-7EB6113A72E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3" creationId="{8EA80035-2388-3CD9-F391-DFB609FDEFB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4" creationId="{6CF51B34-9D42-5E00-1CF1-351048BB985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5" creationId="{E7AE8F0D-A76C-9F22-2452-D2A6A1BD103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6" creationId="{24493905-75E7-83AA-A10E-F5CBDED7B1F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7" creationId="{BE34D5F9-F0B8-0450-71F2-E36ADD97EBB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8" creationId="{FFF304FB-8095-94D8-C3D9-7BCE33BCE06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9" creationId="{C31A00DA-F4D3-3099-D69E-7E2154165BF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20" creationId="{AA7B2B36-6E8A-EC86-52A3-3481E85BAF65}"/>
          </ac:inkMkLst>
        </pc:inkChg>
        <pc:inkChg chg="add del">
          <ac:chgData name="Tim Cook" userId="d1c7cfb340f2c7ab" providerId="LiveId" clId="{24ACC167-D70A-4D71-BB28-A6F4FEEB546C}" dt="2023-03-21T21:50:20.901" v="353"/>
          <ac:inkMkLst>
            <pc:docMk/>
            <pc:sldMk cId="4071529067" sldId="458"/>
            <ac:inkMk id="24" creationId="{74BB03BC-9AF0-C23C-0687-E286F4D285CA}"/>
          </ac:inkMkLst>
        </pc:inkChg>
        <pc:inkChg chg="add del">
          <ac:chgData name="Tim Cook" userId="d1c7cfb340f2c7ab" providerId="LiveId" clId="{24ACC167-D70A-4D71-BB28-A6F4FEEB546C}" dt="2023-03-21T21:50:22.300" v="355"/>
          <ac:inkMkLst>
            <pc:docMk/>
            <pc:sldMk cId="4071529067" sldId="458"/>
            <ac:inkMk id="25" creationId="{6EED22FC-F1B7-5785-4ADB-8165B41268E0}"/>
          </ac:inkMkLst>
        </pc:inkChg>
        <pc:inkChg chg="add del">
          <ac:chgData name="Tim Cook" userId="d1c7cfb340f2c7ab" providerId="LiveId" clId="{24ACC167-D70A-4D71-BB28-A6F4FEEB546C}" dt="2023-03-21T21:50:20.901" v="354"/>
          <ac:inkMkLst>
            <pc:docMk/>
            <pc:sldMk cId="4071529067" sldId="458"/>
            <ac:inkMk id="26" creationId="{E46EFB49-9EBA-235B-A482-E9BE72C169B3}"/>
          </ac:inkMkLst>
        </pc:inkChg>
        <pc:inkChg chg="add del">
          <ac:chgData name="Tim Cook" userId="d1c7cfb340f2c7ab" providerId="LiveId" clId="{24ACC167-D70A-4D71-BB28-A6F4FEEB546C}" dt="2023-03-21T21:50:20.901" v="352"/>
          <ac:inkMkLst>
            <pc:docMk/>
            <pc:sldMk cId="4071529067" sldId="458"/>
            <ac:inkMk id="27" creationId="{C6393210-2C41-523C-9D21-4D7DA55C3844}"/>
          </ac:inkMkLst>
        </pc:inkChg>
        <pc:inkChg chg="add del">
          <ac:chgData name="Tim Cook" userId="d1c7cfb340f2c7ab" providerId="LiveId" clId="{24ACC167-D70A-4D71-BB28-A6F4FEEB546C}" dt="2023-03-21T21:50:25.184" v="359"/>
          <ac:inkMkLst>
            <pc:docMk/>
            <pc:sldMk cId="4071529067" sldId="458"/>
            <ac:inkMk id="28" creationId="{7947E12B-D777-C20F-20D8-0B20D5EFC8DD}"/>
          </ac:inkMkLst>
        </pc:inkChg>
        <pc:inkChg chg="add del">
          <ac:chgData name="Tim Cook" userId="d1c7cfb340f2c7ab" providerId="LiveId" clId="{24ACC167-D70A-4D71-BB28-A6F4FEEB546C}" dt="2023-03-21T21:50:25.184" v="360"/>
          <ac:inkMkLst>
            <pc:docMk/>
            <pc:sldMk cId="4071529067" sldId="458"/>
            <ac:inkMk id="29" creationId="{3536CAC8-5141-4BB4-5E07-8B679E3CF508}"/>
          </ac:inkMkLst>
        </pc:inkChg>
        <pc:inkChg chg="add del">
          <ac:chgData name="Tim Cook" userId="d1c7cfb340f2c7ab" providerId="LiveId" clId="{24ACC167-D70A-4D71-BB28-A6F4FEEB546C}" dt="2023-03-21T21:50:25.184" v="361"/>
          <ac:inkMkLst>
            <pc:docMk/>
            <pc:sldMk cId="4071529067" sldId="458"/>
            <ac:inkMk id="30" creationId="{F5F51CCE-2E8A-F486-0DFC-8BE30217FD2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1" creationId="{0A210B28-F157-AD61-58AF-CBDF110CEAB2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2" creationId="{7996FB28-A575-AE08-4529-0F43D41ECCB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3" creationId="{40DA5250-A7CE-A7B0-C3E9-23A14FD0D7C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4" creationId="{22B7D5A7-8695-B1B5-90CA-569E1B5F628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5" creationId="{523944EF-C3FB-18F0-E697-944EE893043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6" creationId="{26154E47-9663-75CE-E1FC-3ACE012E4D4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7" creationId="{A6B1FC82-FB57-2723-0710-C6F79C9F098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8" creationId="{80917535-5A99-62EB-750D-2076C97B49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9" creationId="{7E541A9B-020A-49D4-608A-5C5CF39EA96F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0" creationId="{F45FF339-94E6-7714-25F6-AC9C883527E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1" creationId="{A7E21ADE-BC12-5317-AE98-3C05C5A5A78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3" creationId="{CF231F51-D9CF-7F76-D44C-D6E6AEA26CA9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4" creationId="{6FF5828E-8675-BE8B-AEC6-D5E4DAAB52DB}"/>
          </ac:inkMkLst>
        </pc:inkChg>
        <pc:inkChg chg="add del mod">
          <ac:chgData name="Tim Cook" userId="d1c7cfb340f2c7ab" providerId="LiveId" clId="{24ACC167-D70A-4D71-BB28-A6F4FEEB546C}" dt="2023-03-21T21:50:40.732" v="385"/>
          <ac:inkMkLst>
            <pc:docMk/>
            <pc:sldMk cId="4071529067" sldId="458"/>
            <ac:inkMk id="45" creationId="{D97D7C3B-707F-95EF-E9E7-807BDDCD26EA}"/>
          </ac:inkMkLst>
        </pc:inkChg>
        <pc:inkChg chg="add del mod">
          <ac:chgData name="Tim Cook" userId="d1c7cfb340f2c7ab" providerId="LiveId" clId="{24ACC167-D70A-4D71-BB28-A6F4FEEB546C}" dt="2023-03-21T21:50:40.723" v="383"/>
          <ac:inkMkLst>
            <pc:docMk/>
            <pc:sldMk cId="4071529067" sldId="458"/>
            <ac:inkMk id="46" creationId="{7DC83886-9CB2-BC70-9011-DAA7314B7791}"/>
          </ac:inkMkLst>
        </pc:inkChg>
        <pc:inkChg chg="add del mod">
          <ac:chgData name="Tim Cook" userId="d1c7cfb340f2c7ab" providerId="LiveId" clId="{24ACC167-D70A-4D71-BB28-A6F4FEEB546C}" dt="2023-03-21T21:50:40.723" v="384"/>
          <ac:inkMkLst>
            <pc:docMk/>
            <pc:sldMk cId="4071529067" sldId="458"/>
            <ac:inkMk id="47" creationId="{F0FD6DC7-DD21-7353-6019-308D254DFCEE}"/>
          </ac:inkMkLst>
        </pc:inkChg>
        <pc:inkChg chg="add del mod">
          <ac:chgData name="Tim Cook" userId="d1c7cfb340f2c7ab" providerId="LiveId" clId="{24ACC167-D70A-4D71-BB28-A6F4FEEB546C}" dt="2023-03-21T21:50:40.723" v="382"/>
          <ac:inkMkLst>
            <pc:docMk/>
            <pc:sldMk cId="4071529067" sldId="458"/>
            <ac:inkMk id="48" creationId="{20EDE13F-AA46-6456-73C0-B17770C3609D}"/>
          </ac:inkMkLst>
        </pc:inkChg>
        <pc:inkChg chg="add del mod">
          <ac:chgData name="Tim Cook" userId="d1c7cfb340f2c7ab" providerId="LiveId" clId="{24ACC167-D70A-4D71-BB28-A6F4FEEB546C}" dt="2023-03-21T21:50:40.732" v="386"/>
          <ac:inkMkLst>
            <pc:docMk/>
            <pc:sldMk cId="4071529067" sldId="458"/>
            <ac:inkMk id="49" creationId="{5CD3A267-0BC4-7A5F-BD5E-1E4CBF5A733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1" creationId="{BDDF84FE-B3D6-1FE9-690E-52A6346B8E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2" creationId="{E9E138A8-8808-CF4E-8C4D-8576E610FF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3" creationId="{98563A0D-00D1-12AB-1EF2-5B26EF28B06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4" creationId="{D646E2CA-7609-5268-58EF-E9207025E0A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5" creationId="{47B7B169-8DF1-E9B2-534E-45981235333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6" creationId="{C67DA03A-346C-F0E7-4C7E-BBDD9FE533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7" creationId="{6F31885A-8BA8-2D62-7DF9-5FA11B890BD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8" creationId="{C7BB354A-D527-2667-BE15-8CA39B9AAE1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9" creationId="{9055650B-25CF-A2BF-920A-3DFABC8BF9D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0" creationId="{356FC397-551F-53F1-8B96-D922E13C92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1" creationId="{6C29783E-5C6A-0DE0-9587-FC2D6138514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2" creationId="{01880B2B-2EB8-E546-8B85-EE7633BB429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3" creationId="{4E1795E9-3244-9857-FB1F-2A1B486CF89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4" creationId="{C27F1196-3BCE-DF94-FA67-33456F5508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5" creationId="{3A4D31D0-4AAB-BEDB-4754-E4120D8C81D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6" creationId="{D53FA518-72FE-8FEF-E5FD-772F05732F4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7" creationId="{560F2051-645F-7573-63E3-F12E0BE936F3}"/>
          </ac:inkMkLst>
        </pc:inkChg>
        <pc:inkChg chg="add del mod">
          <ac:chgData name="Tim Cook" userId="d1c7cfb340f2c7ab" providerId="LiveId" clId="{24ACC167-D70A-4D71-BB28-A6F4FEEB546C}" dt="2023-03-21T21:51:11.384" v="409"/>
          <ac:inkMkLst>
            <pc:docMk/>
            <pc:sldMk cId="4071529067" sldId="458"/>
            <ac:inkMk id="69" creationId="{7670B3AE-6F4B-44D4-58BE-F916DC6F0086}"/>
          </ac:inkMkLst>
        </pc:inkChg>
        <pc:inkChg chg="add del mod">
          <ac:chgData name="Tim Cook" userId="d1c7cfb340f2c7ab" providerId="LiveId" clId="{24ACC167-D70A-4D71-BB28-A6F4FEEB546C}" dt="2023-03-21T21:51:11.384" v="410"/>
          <ac:inkMkLst>
            <pc:docMk/>
            <pc:sldMk cId="4071529067" sldId="458"/>
            <ac:inkMk id="70" creationId="{D511A262-ED5D-E470-8715-D7B86984E236}"/>
          </ac:inkMkLst>
        </pc:inkChg>
        <pc:inkChg chg="add del">
          <ac:chgData name="Tim Cook" userId="d1c7cfb340f2c7ab" providerId="LiveId" clId="{24ACC167-D70A-4D71-BB28-A6F4FEEB546C}" dt="2023-03-21T21:51:19.673" v="418"/>
          <ac:inkMkLst>
            <pc:docMk/>
            <pc:sldMk cId="4071529067" sldId="458"/>
            <ac:inkMk id="72" creationId="{A53506D9-613A-C4C5-2048-CC81E1CD8A79}"/>
          </ac:inkMkLst>
        </pc:inkChg>
        <pc:inkChg chg="add del">
          <ac:chgData name="Tim Cook" userId="d1c7cfb340f2c7ab" providerId="LiveId" clId="{24ACC167-D70A-4D71-BB28-A6F4FEEB546C}" dt="2023-03-21T21:51:18.543" v="415"/>
          <ac:inkMkLst>
            <pc:docMk/>
            <pc:sldMk cId="4071529067" sldId="458"/>
            <ac:inkMk id="73" creationId="{E76AF72F-E41E-7121-4525-D0997FA26E3C}"/>
          </ac:inkMkLst>
        </pc:inkChg>
        <pc:inkChg chg="add del">
          <ac:chgData name="Tim Cook" userId="d1c7cfb340f2c7ab" providerId="LiveId" clId="{24ACC167-D70A-4D71-BB28-A6F4FEEB546C}" dt="2023-03-21T21:51:18.558" v="417"/>
          <ac:inkMkLst>
            <pc:docMk/>
            <pc:sldMk cId="4071529067" sldId="458"/>
            <ac:inkMk id="74" creationId="{564778EC-F9A1-2726-1202-C987456B334E}"/>
          </ac:inkMkLst>
        </pc:inkChg>
        <pc:inkChg chg="add del">
          <ac:chgData name="Tim Cook" userId="d1c7cfb340f2c7ab" providerId="LiveId" clId="{24ACC167-D70A-4D71-BB28-A6F4FEEB546C}" dt="2023-03-21T21:51:18.558" v="416"/>
          <ac:inkMkLst>
            <pc:docMk/>
            <pc:sldMk cId="4071529067" sldId="458"/>
            <ac:inkMk id="75" creationId="{BE659EA9-1A00-14EF-58D1-85A2DF5ADF0A}"/>
          </ac:inkMkLst>
        </pc:inkChg>
        <pc:inkChg chg="add del mod">
          <ac:chgData name="Tim Cook" userId="d1c7cfb340f2c7ab" providerId="LiveId" clId="{24ACC167-D70A-4D71-BB28-A6F4FEEB546C}" dt="2023-03-21T21:51:24.656" v="423"/>
          <ac:inkMkLst>
            <pc:docMk/>
            <pc:sldMk cId="4071529067" sldId="458"/>
            <ac:inkMk id="76" creationId="{EAAAE3D2-86BF-9BAE-D301-1189BD9424CD}"/>
          </ac:inkMkLst>
        </pc:inkChg>
        <pc:inkChg chg="add del mod">
          <ac:chgData name="Tim Cook" userId="d1c7cfb340f2c7ab" providerId="LiveId" clId="{24ACC167-D70A-4D71-BB28-A6F4FEEB546C}" dt="2023-03-21T21:51:24.656" v="422"/>
          <ac:inkMkLst>
            <pc:docMk/>
            <pc:sldMk cId="4071529067" sldId="458"/>
            <ac:inkMk id="77" creationId="{7F80CC6B-8CAC-E3FD-3FAF-17826654A2ED}"/>
          </ac:inkMkLst>
        </pc:inkChg>
        <pc:inkChg chg="add del mod">
          <ac:chgData name="Tim Cook" userId="d1c7cfb340f2c7ab" providerId="LiveId" clId="{24ACC167-D70A-4D71-BB28-A6F4FEEB546C}" dt="2023-03-21T21:51:28.684" v="430"/>
          <ac:inkMkLst>
            <pc:docMk/>
            <pc:sldMk cId="4071529067" sldId="458"/>
            <ac:inkMk id="79" creationId="{265D426C-CDAB-4467-FD35-981F506BA3B8}"/>
          </ac:inkMkLst>
        </pc:inkChg>
        <pc:inkChg chg="add del mod">
          <ac:chgData name="Tim Cook" userId="d1c7cfb340f2c7ab" providerId="LiveId" clId="{24ACC167-D70A-4D71-BB28-A6F4FEEB546C}" dt="2023-03-21T21:51:28.653" v="428"/>
          <ac:inkMkLst>
            <pc:docMk/>
            <pc:sldMk cId="4071529067" sldId="458"/>
            <ac:inkMk id="80" creationId="{587ABCC4-CB82-F1F4-E4C1-117069595E5D}"/>
          </ac:inkMkLst>
        </pc:inkChg>
        <pc:inkChg chg="add del">
          <ac:chgData name="Tim Cook" userId="d1c7cfb340f2c7ab" providerId="LiveId" clId="{24ACC167-D70A-4D71-BB28-A6F4FEEB546C}" dt="2023-03-21T21:51:28.684" v="429"/>
          <ac:inkMkLst>
            <pc:docMk/>
            <pc:sldMk cId="4071529067" sldId="458"/>
            <ac:inkMk id="82" creationId="{5EE5AFF0-0E5D-9729-B490-44A2695C65E8}"/>
          </ac:inkMkLst>
        </pc:inkChg>
        <pc:inkChg chg="add del">
          <ac:chgData name="Tim Cook" userId="d1c7cfb340f2c7ab" providerId="LiveId" clId="{24ACC167-D70A-4D71-BB28-A6F4FEEB546C}" dt="2023-03-21T21:51:33.032" v="432"/>
          <ac:inkMkLst>
            <pc:docMk/>
            <pc:sldMk cId="4071529067" sldId="458"/>
            <ac:inkMk id="83" creationId="{B14F1D8B-DA1B-4F7D-6543-EF7BEB7EBAE0}"/>
          </ac:inkMkLst>
        </pc:inkChg>
        <pc:inkChg chg="add del mod">
          <ac:chgData name="Tim Cook" userId="d1c7cfb340f2c7ab" providerId="LiveId" clId="{24ACC167-D70A-4D71-BB28-A6F4FEEB546C}" dt="2023-03-21T21:51:39.019" v="439"/>
          <ac:inkMkLst>
            <pc:docMk/>
            <pc:sldMk cId="4071529067" sldId="458"/>
            <ac:inkMk id="84" creationId="{319A8857-DD6E-F7C0-90FB-6DB4F0C5060B}"/>
          </ac:inkMkLst>
        </pc:inkChg>
        <pc:inkChg chg="add del mod">
          <ac:chgData name="Tim Cook" userId="d1c7cfb340f2c7ab" providerId="LiveId" clId="{24ACC167-D70A-4D71-BB28-A6F4FEEB546C}" dt="2023-03-21T21:51:39.019" v="440"/>
          <ac:inkMkLst>
            <pc:docMk/>
            <pc:sldMk cId="4071529067" sldId="458"/>
            <ac:inkMk id="85" creationId="{32F5CFB1-0BA4-5113-F181-AD774FFD70C7}"/>
          </ac:inkMkLst>
        </pc:inkChg>
        <pc:inkChg chg="add del mod">
          <ac:chgData name="Tim Cook" userId="d1c7cfb340f2c7ab" providerId="LiveId" clId="{24ACC167-D70A-4D71-BB28-A6F4FEEB546C}" dt="2023-03-21T21:51:37.428" v="438"/>
          <ac:inkMkLst>
            <pc:docMk/>
            <pc:sldMk cId="4071529067" sldId="458"/>
            <ac:inkMk id="87" creationId="{38BEC994-0A4D-24A4-574A-35F155F228DA}"/>
          </ac:inkMkLst>
        </pc:inkChg>
        <pc:inkChg chg="add del mod">
          <ac:chgData name="Tim Cook" userId="d1c7cfb340f2c7ab" providerId="LiveId" clId="{24ACC167-D70A-4D71-BB28-A6F4FEEB546C}" dt="2023-03-21T21:51:44.374" v="446"/>
          <ac:inkMkLst>
            <pc:docMk/>
            <pc:sldMk cId="4071529067" sldId="458"/>
            <ac:inkMk id="89" creationId="{19F4CD3B-D76E-705C-7B32-B40077031F39}"/>
          </ac:inkMkLst>
        </pc:inkChg>
        <pc:inkChg chg="add del mod">
          <ac:chgData name="Tim Cook" userId="d1c7cfb340f2c7ab" providerId="LiveId" clId="{24ACC167-D70A-4D71-BB28-A6F4FEEB546C}" dt="2023-03-21T21:51:44.374" v="447"/>
          <ac:inkMkLst>
            <pc:docMk/>
            <pc:sldMk cId="4071529067" sldId="458"/>
            <ac:inkMk id="90" creationId="{A6736885-0B6B-B24D-B0B5-02CBCFBAB3B2}"/>
          </ac:inkMkLst>
        </pc:inkChg>
        <pc:inkChg chg="add del mod">
          <ac:chgData name="Tim Cook" userId="d1c7cfb340f2c7ab" providerId="LiveId" clId="{24ACC167-D70A-4D71-BB28-A6F4FEEB546C}" dt="2023-03-21T21:51:43.344" v="445"/>
          <ac:inkMkLst>
            <pc:docMk/>
            <pc:sldMk cId="4071529067" sldId="458"/>
            <ac:inkMk id="91" creationId="{0E782A4E-E5E5-CE24-0143-02813F820941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3" creationId="{FBD88908-FA87-B78D-AC35-19152ED5838C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4" creationId="{7C7F0B77-702A-1BC2-8E65-038750A0748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6" creationId="{9B7D8D02-7522-AE01-FCE1-1D8FD4CA877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8" creationId="{3B457EDE-7F09-5163-D0BF-46B4449120B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9" creationId="{A8709693-5AD6-59D9-C5F9-AA51F515D11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0" creationId="{1F825796-C3EE-2889-AF9B-68FA011D612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2" creationId="{C9B3B154-030A-2F2D-0523-450D2C3C59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3" creationId="{979081CC-58D3-6EDC-47B1-482FBA24A14E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4" creationId="{171FC6E0-8A2C-AE6D-F1E1-5E033C0D279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5" creationId="{B44D1BFF-4922-CF7F-F4B6-F4DE69CC3DA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6" creationId="{EB8D76C9-D441-C390-7938-F1BB822AC11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7" creationId="{06763AB0-9C9C-BAF6-7CCE-B5771B0D4E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8" creationId="{1AB586E6-C2D8-5BBA-D288-A7728C1CC0B5}"/>
          </ac:inkMkLst>
        </pc:inkChg>
        <pc:inkChg chg="add del mod">
          <ac:chgData name="Tim Cook" userId="d1c7cfb340f2c7ab" providerId="LiveId" clId="{24ACC167-D70A-4D71-BB28-A6F4FEEB546C}" dt="2023-03-21T21:52:18.916" v="477"/>
          <ac:inkMkLst>
            <pc:docMk/>
            <pc:sldMk cId="4071529067" sldId="458"/>
            <ac:inkMk id="110" creationId="{AD8C815A-8481-8518-D9A8-96EE0AD190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1" creationId="{6FB881E9-750F-8B6F-9155-A468E5B2DE84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2" creationId="{D864F4DC-2258-30CD-BEC9-039536462F43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4" creationId="{F415DA4E-316C-6E50-51AB-BDBF45ACAA1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5" creationId="{178C0C93-C8A2-84BA-18ED-1B03A3EDE1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6" creationId="{E1056E4F-591B-CA2C-10D6-E59693F8C9E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7" creationId="{31689611-64D3-BD94-808C-3A4AEDC3407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8" creationId="{E39E368F-9619-40D3-A0A1-213965F9B8F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0" creationId="{67DD6BE5-D4C2-DD74-AD73-148B7C1D6240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2" creationId="{07C4925A-20D6-B409-FBD6-01A068DCD9EF}"/>
          </ac:inkMkLst>
        </pc:inkChg>
        <pc:inkChg chg="add del">
          <ac:chgData name="Tim Cook" userId="d1c7cfb340f2c7ab" providerId="LiveId" clId="{24ACC167-D70A-4D71-BB28-A6F4FEEB546C}" dt="2023-03-21T21:52:28.583" v="480"/>
          <ac:inkMkLst>
            <pc:docMk/>
            <pc:sldMk cId="4071529067" sldId="458"/>
            <ac:inkMk id="123" creationId="{47F97E33-3B39-81AB-46BF-6A2D6D44DB6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4" creationId="{6EBF88D0-F42D-C934-A4A5-F7DAD16230AA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5" creationId="{5C37D56F-A542-31E3-4805-B59713D3031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6" creationId="{8D1F98A3-E398-E2B4-79BE-17323E284689}"/>
          </ac:inkMkLst>
        </pc:inkChg>
        <pc:inkChg chg="add del mod">
          <ac:chgData name="Tim Cook" userId="d1c7cfb340f2c7ab" providerId="LiveId" clId="{24ACC167-D70A-4D71-BB28-A6F4FEEB546C}" dt="2023-03-21T21:53:01.887" v="510"/>
          <ac:inkMkLst>
            <pc:docMk/>
            <pc:sldMk cId="4071529067" sldId="458"/>
            <ac:inkMk id="127" creationId="{FAEAA459-2169-D232-50DD-6881B1CDB131}"/>
          </ac:inkMkLst>
        </pc:inkChg>
        <pc:inkChg chg="add del mod">
          <ac:chgData name="Tim Cook" userId="d1c7cfb340f2c7ab" providerId="LiveId" clId="{24ACC167-D70A-4D71-BB28-A6F4FEEB546C}" dt="2023-03-21T21:52:52.939" v="495"/>
          <ac:inkMkLst>
            <pc:docMk/>
            <pc:sldMk cId="4071529067" sldId="458"/>
            <ac:inkMk id="128" creationId="{538AF35E-CA9A-74EF-ABB3-46EE562F4BF8}"/>
          </ac:inkMkLst>
        </pc:inkChg>
        <pc:inkChg chg="add del mod">
          <ac:chgData name="Tim Cook" userId="d1c7cfb340f2c7ab" providerId="LiveId" clId="{24ACC167-D70A-4D71-BB28-A6F4FEEB546C}" dt="2023-03-21T21:52:52.939" v="494"/>
          <ac:inkMkLst>
            <pc:docMk/>
            <pc:sldMk cId="4071529067" sldId="458"/>
            <ac:inkMk id="129" creationId="{34FE0F34-3AAC-6388-E49D-5B9DE958C90E}"/>
          </ac:inkMkLst>
        </pc:inkChg>
        <pc:inkChg chg="add del mod">
          <ac:chgData name="Tim Cook" userId="d1c7cfb340f2c7ab" providerId="LiveId" clId="{24ACC167-D70A-4D71-BB28-A6F4FEEB546C}" dt="2023-03-21T21:52:52.939" v="493"/>
          <ac:inkMkLst>
            <pc:docMk/>
            <pc:sldMk cId="4071529067" sldId="458"/>
            <ac:inkMk id="130" creationId="{D364464E-4247-41EA-C561-36DB423831E8}"/>
          </ac:inkMkLst>
        </pc:inkChg>
        <pc:inkChg chg="add del mod">
          <ac:chgData name="Tim Cook" userId="d1c7cfb340f2c7ab" providerId="LiveId" clId="{24ACC167-D70A-4D71-BB28-A6F4FEEB546C}" dt="2023-03-21T21:52:52.939" v="496"/>
          <ac:inkMkLst>
            <pc:docMk/>
            <pc:sldMk cId="4071529067" sldId="458"/>
            <ac:inkMk id="131" creationId="{775D936F-2F3E-E67F-121F-ABC1D0527646}"/>
          </ac:inkMkLst>
        </pc:inkChg>
        <pc:inkChg chg="add del mod">
          <ac:chgData name="Tim Cook" userId="d1c7cfb340f2c7ab" providerId="LiveId" clId="{24ACC167-D70A-4D71-BB28-A6F4FEEB546C}" dt="2023-03-21T21:52:52.939" v="497"/>
          <ac:inkMkLst>
            <pc:docMk/>
            <pc:sldMk cId="4071529067" sldId="458"/>
            <ac:inkMk id="132" creationId="{005EB02A-0979-D435-8272-A31AABBAB988}"/>
          </ac:inkMkLst>
        </pc:inkChg>
        <pc:inkChg chg="add del mod">
          <ac:chgData name="Tim Cook" userId="d1c7cfb340f2c7ab" providerId="LiveId" clId="{24ACC167-D70A-4D71-BB28-A6F4FEEB546C}" dt="2023-03-21T21:53:00.118" v="507"/>
          <ac:inkMkLst>
            <pc:docMk/>
            <pc:sldMk cId="4071529067" sldId="458"/>
            <ac:inkMk id="134" creationId="{B45B93ED-0CD3-8D8C-B892-82015D2C4F56}"/>
          </ac:inkMkLst>
        </pc:inkChg>
        <pc:inkChg chg="add del mod">
          <ac:chgData name="Tim Cook" userId="d1c7cfb340f2c7ab" providerId="LiveId" clId="{24ACC167-D70A-4D71-BB28-A6F4FEEB546C}" dt="2023-03-21T21:53:00.118" v="506"/>
          <ac:inkMkLst>
            <pc:docMk/>
            <pc:sldMk cId="4071529067" sldId="458"/>
            <ac:inkMk id="135" creationId="{2B86C850-F4A1-4D31-B8F8-0E7BC3E0C5AF}"/>
          </ac:inkMkLst>
        </pc:inkChg>
        <pc:inkChg chg="add del mod">
          <ac:chgData name="Tim Cook" userId="d1c7cfb340f2c7ab" providerId="LiveId" clId="{24ACC167-D70A-4D71-BB28-A6F4FEEB546C}" dt="2023-03-21T21:53:01.887" v="511"/>
          <ac:inkMkLst>
            <pc:docMk/>
            <pc:sldMk cId="4071529067" sldId="458"/>
            <ac:inkMk id="136" creationId="{35ADAD5E-B7BF-4AE3-6D6C-2036E96D6FA4}"/>
          </ac:inkMkLst>
        </pc:inkChg>
        <pc:inkChg chg="add del mod">
          <ac:chgData name="Tim Cook" userId="d1c7cfb340f2c7ab" providerId="LiveId" clId="{24ACC167-D70A-4D71-BB28-A6F4FEEB546C}" dt="2023-03-21T21:53:00.118" v="508"/>
          <ac:inkMkLst>
            <pc:docMk/>
            <pc:sldMk cId="4071529067" sldId="458"/>
            <ac:inkMk id="137" creationId="{67E2B9AD-2045-E2FA-0559-AC1FB2063E0B}"/>
          </ac:inkMkLst>
        </pc:inkChg>
        <pc:inkChg chg="add del mod">
          <ac:chgData name="Tim Cook" userId="d1c7cfb340f2c7ab" providerId="LiveId" clId="{24ACC167-D70A-4D71-BB28-A6F4FEEB546C}" dt="2023-03-21T21:53:00.118" v="505"/>
          <ac:inkMkLst>
            <pc:docMk/>
            <pc:sldMk cId="4071529067" sldId="458"/>
            <ac:inkMk id="138" creationId="{B3EF0242-30B3-A434-3269-C5D0CBE9101F}"/>
          </ac:inkMkLst>
        </pc:inkChg>
        <pc:inkChg chg="add del mod">
          <ac:chgData name="Tim Cook" userId="d1c7cfb340f2c7ab" providerId="LiveId" clId="{24ACC167-D70A-4D71-BB28-A6F4FEEB546C}" dt="2023-03-21T21:53:01.887" v="509"/>
          <ac:inkMkLst>
            <pc:docMk/>
            <pc:sldMk cId="4071529067" sldId="458"/>
            <ac:inkMk id="139" creationId="{1EAF4A6F-5D19-1943-AD18-0E77393D91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1" creationId="{15129714-A614-A479-B4A2-5D6DB4B9D58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2" creationId="{60C2B4F8-3321-389B-DC86-6702353846BE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3" creationId="{0020A6C0-B298-5639-F35B-053EF82E77F7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4" creationId="{08C9C438-6A53-BCF3-61C8-524E96778C91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5" creationId="{9F984E5C-A5C8-40BC-EA76-96E4BA7C2202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6" creationId="{62413B95-A03E-1B35-05D4-BD7CC091CA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7" creationId="{64B2ED4D-EF3F-69FC-8B16-CBACE211C4C0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49" creationId="{1023A040-E0B2-A6E9-50AA-91CD1480F67A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50" creationId="{527C7095-8E0E-11E5-482F-EE92C2655C18}"/>
          </ac:inkMkLst>
        </pc:inkChg>
        <pc:inkChg chg="add">
          <ac:chgData name="Tim Cook" userId="d1c7cfb340f2c7ab" providerId="LiveId" clId="{24ACC167-D70A-4D71-BB28-A6F4FEEB546C}" dt="2023-03-21T21:53:23.783" v="522" actId="9405"/>
          <ac:inkMkLst>
            <pc:docMk/>
            <pc:sldMk cId="4071529067" sldId="458"/>
            <ac:inkMk id="151" creationId="{4545E570-B70B-D804-58E0-FD0CF20F7024}"/>
          </ac:inkMkLst>
        </pc:inkChg>
        <pc:inkChg chg="add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2" creationId="{689F35CF-06CD-B4A4-AAEC-F00E6EC39381}"/>
          </ac:inkMkLst>
        </pc:inkChg>
        <pc:inkChg chg="add del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4" creationId="{AAD01FBD-239B-CEF0-0B6E-E1B7EFDB3ABA}"/>
          </ac:inkMkLst>
        </pc:inkChg>
        <pc:inkChg chg="add del mod">
          <ac:chgData name="Tim Cook" userId="d1c7cfb340f2c7ab" providerId="LiveId" clId="{24ACC167-D70A-4D71-BB28-A6F4FEEB546C}" dt="2023-03-21T21:54:04.392" v="580"/>
          <ac:inkMkLst>
            <pc:docMk/>
            <pc:sldMk cId="4071529067" sldId="458"/>
            <ac:inkMk id="155" creationId="{44323C4B-F5AA-1221-6422-F0BA8133656E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7" creationId="{52E4A45C-6C1E-A732-D74B-5A52504027F5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8" creationId="{675AE114-5930-18EA-068C-04549DBCD861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0" creationId="{71EF0E43-7E83-7204-A894-9DB14E8FBC82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1" creationId="{6934B931-1224-8738-EC0B-2418FAF0C14C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2" creationId="{0333C085-B4BA-BD04-1B3B-027CE88D3DC9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3" creationId="{FD393FE2-6905-AA1C-0E6F-4BC45856B0AB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4" creationId="{423B18DA-958C-1AAF-8D35-D0567AE93F67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5" creationId="{19DD9E95-284B-746A-AA68-76A88B827F60}"/>
          </ac:inkMkLst>
        </pc:inkChg>
        <pc:inkChg chg="add del mod">
          <ac:chgData name="Tim Cook" userId="d1c7cfb340f2c7ab" providerId="LiveId" clId="{24ACC167-D70A-4D71-BB28-A6F4FEEB546C}" dt="2023-03-21T21:54:05.577" v="582"/>
          <ac:inkMkLst>
            <pc:docMk/>
            <pc:sldMk cId="4071529067" sldId="458"/>
            <ac:inkMk id="166" creationId="{C6DDB2AD-86A1-D4F4-ED8C-D14BBA542B2B}"/>
          </ac:inkMkLst>
        </pc:inkChg>
        <pc:inkChg chg="add del mod">
          <ac:chgData name="Tim Cook" userId="d1c7cfb340f2c7ab" providerId="LiveId" clId="{24ACC167-D70A-4D71-BB28-A6F4FEEB546C}" dt="2023-03-21T21:54:05.593" v="585"/>
          <ac:inkMkLst>
            <pc:docMk/>
            <pc:sldMk cId="4071529067" sldId="458"/>
            <ac:inkMk id="167" creationId="{D07C8439-0C5C-BCCC-CA5C-BD794607FAA1}"/>
          </ac:inkMkLst>
        </pc:inkChg>
        <pc:inkChg chg="add del mod">
          <ac:chgData name="Tim Cook" userId="d1c7cfb340f2c7ab" providerId="LiveId" clId="{24ACC167-D70A-4D71-BB28-A6F4FEEB546C}" dt="2023-03-21T21:54:05.608" v="586"/>
          <ac:inkMkLst>
            <pc:docMk/>
            <pc:sldMk cId="4071529067" sldId="458"/>
            <ac:inkMk id="168" creationId="{AE929135-3393-6B4B-341A-16D831A960D0}"/>
          </ac:inkMkLst>
        </pc:inkChg>
        <pc:inkChg chg="add del mod">
          <ac:chgData name="Tim Cook" userId="d1c7cfb340f2c7ab" providerId="LiveId" clId="{24ACC167-D70A-4D71-BB28-A6F4FEEB546C}" dt="2023-03-21T21:54:05.593" v="584"/>
          <ac:inkMkLst>
            <pc:docMk/>
            <pc:sldMk cId="4071529067" sldId="458"/>
            <ac:inkMk id="169" creationId="{2AC5B6AC-EB63-049B-B7B1-5AD492039617}"/>
          </ac:inkMkLst>
        </pc:inkChg>
        <pc:inkChg chg="add del mod">
          <ac:chgData name="Tim Cook" userId="d1c7cfb340f2c7ab" providerId="LiveId" clId="{24ACC167-D70A-4D71-BB28-A6F4FEEB546C}" dt="2023-03-21T21:54:05.593" v="583"/>
          <ac:inkMkLst>
            <pc:docMk/>
            <pc:sldMk cId="4071529067" sldId="458"/>
            <ac:inkMk id="170" creationId="{CCDD9207-6F27-EC4B-BDFD-0923F6D200ED}"/>
          </ac:inkMkLst>
        </pc:inkChg>
        <pc:inkChg chg="add del mod">
          <ac:chgData name="Tim Cook" userId="d1c7cfb340f2c7ab" providerId="LiveId" clId="{24ACC167-D70A-4D71-BB28-A6F4FEEB546C}" dt="2023-03-21T21:54:07.008" v="587"/>
          <ac:inkMkLst>
            <pc:docMk/>
            <pc:sldMk cId="4071529067" sldId="458"/>
            <ac:inkMk id="171" creationId="{A49E1CA6-E7B8-F949-2D5D-0B2818A06E9A}"/>
          </ac:inkMkLst>
        </pc:inkChg>
        <pc:inkChg chg="add del mod">
          <ac:chgData name="Tim Cook" userId="d1c7cfb340f2c7ab" providerId="LiveId" clId="{24ACC167-D70A-4D71-BB28-A6F4FEEB546C}" dt="2023-03-21T21:54:07.008" v="590"/>
          <ac:inkMkLst>
            <pc:docMk/>
            <pc:sldMk cId="4071529067" sldId="458"/>
            <ac:inkMk id="172" creationId="{0DB7CEA1-9EA7-DDC1-235C-8D50C7895312}"/>
          </ac:inkMkLst>
        </pc:inkChg>
        <pc:inkChg chg="add del mod">
          <ac:chgData name="Tim Cook" userId="d1c7cfb340f2c7ab" providerId="LiveId" clId="{24ACC167-D70A-4D71-BB28-A6F4FEEB546C}" dt="2023-03-21T21:54:07.008" v="588"/>
          <ac:inkMkLst>
            <pc:docMk/>
            <pc:sldMk cId="4071529067" sldId="458"/>
            <ac:inkMk id="173" creationId="{E32483A2-5E3B-7CB8-C097-594ED3DA5A0D}"/>
          </ac:inkMkLst>
        </pc:inkChg>
        <pc:inkChg chg="add del mod">
          <ac:chgData name="Tim Cook" userId="d1c7cfb340f2c7ab" providerId="LiveId" clId="{24ACC167-D70A-4D71-BB28-A6F4FEEB546C}" dt="2023-03-21T21:54:07.008" v="589"/>
          <ac:inkMkLst>
            <pc:docMk/>
            <pc:sldMk cId="4071529067" sldId="458"/>
            <ac:inkMk id="174" creationId="{4BA22E8E-F980-5F50-1EE4-5CB00A7117A4}"/>
          </ac:inkMkLst>
        </pc:inkChg>
        <pc:inkChg chg="add del">
          <ac:chgData name="Tim Cook" userId="d1c7cfb340f2c7ab" providerId="LiveId" clId="{24ACC167-D70A-4D71-BB28-A6F4FEEB546C}" dt="2023-03-21T21:53:41.411" v="554"/>
          <ac:inkMkLst>
            <pc:docMk/>
            <pc:sldMk cId="4071529067" sldId="458"/>
            <ac:inkMk id="179" creationId="{211B7F28-78A2-7643-F43A-A06AF871743C}"/>
          </ac:inkMkLst>
        </pc:inkChg>
        <pc:inkChg chg="add del">
          <ac:chgData name="Tim Cook" userId="d1c7cfb340f2c7ab" providerId="LiveId" clId="{24ACC167-D70A-4D71-BB28-A6F4FEEB546C}" dt="2023-03-21T21:53:41.411" v="552"/>
          <ac:inkMkLst>
            <pc:docMk/>
            <pc:sldMk cId="4071529067" sldId="458"/>
            <ac:inkMk id="180" creationId="{E0C5FC17-527D-172C-7BB0-F98C3D479A58}"/>
          </ac:inkMkLst>
        </pc:inkChg>
        <pc:inkChg chg="add del">
          <ac:chgData name="Tim Cook" userId="d1c7cfb340f2c7ab" providerId="LiveId" clId="{24ACC167-D70A-4D71-BB28-A6F4FEEB546C}" dt="2023-03-21T21:53:41.411" v="551"/>
          <ac:inkMkLst>
            <pc:docMk/>
            <pc:sldMk cId="4071529067" sldId="458"/>
            <ac:inkMk id="181" creationId="{0DBE1DAE-6699-B9BD-11D8-E004C7ED476F}"/>
          </ac:inkMkLst>
        </pc:inkChg>
        <pc:inkChg chg="add del">
          <ac:chgData name="Tim Cook" userId="d1c7cfb340f2c7ab" providerId="LiveId" clId="{24ACC167-D70A-4D71-BB28-A6F4FEEB546C}" dt="2023-03-21T21:53:41.411" v="553"/>
          <ac:inkMkLst>
            <pc:docMk/>
            <pc:sldMk cId="4071529067" sldId="458"/>
            <ac:inkMk id="182" creationId="{1BD5DDE2-4CEE-5217-83D6-FDEFFB07AAE6}"/>
          </ac:inkMkLst>
        </pc:inkChg>
        <pc:inkChg chg="add del mod">
          <ac:chgData name="Tim Cook" userId="d1c7cfb340f2c7ab" providerId="LiveId" clId="{24ACC167-D70A-4D71-BB28-A6F4FEEB546C}" dt="2023-03-21T21:54:28.831" v="628"/>
          <ac:inkMkLst>
            <pc:docMk/>
            <pc:sldMk cId="4071529067" sldId="458"/>
            <ac:inkMk id="183" creationId="{B9B60041-3415-EB5C-0581-D607432EA758}"/>
          </ac:inkMkLst>
        </pc:inkChg>
        <pc:inkChg chg="add del mod">
          <ac:chgData name="Tim Cook" userId="d1c7cfb340f2c7ab" providerId="LiveId" clId="{24ACC167-D70A-4D71-BB28-A6F4FEEB546C}" dt="2023-03-21T21:54:28.831" v="623"/>
          <ac:inkMkLst>
            <pc:docMk/>
            <pc:sldMk cId="4071529067" sldId="458"/>
            <ac:inkMk id="184" creationId="{D6D4083A-D8CE-AA43-8765-B097BD1D51E5}"/>
          </ac:inkMkLst>
        </pc:inkChg>
        <pc:inkChg chg="add del mod">
          <ac:chgData name="Tim Cook" userId="d1c7cfb340f2c7ab" providerId="LiveId" clId="{24ACC167-D70A-4D71-BB28-A6F4FEEB546C}" dt="2023-03-21T21:54:28.831" v="624"/>
          <ac:inkMkLst>
            <pc:docMk/>
            <pc:sldMk cId="4071529067" sldId="458"/>
            <ac:inkMk id="185" creationId="{36F3E1EE-169F-7529-9ECE-6C734F54046D}"/>
          </ac:inkMkLst>
        </pc:inkChg>
        <pc:inkChg chg="add del mod">
          <ac:chgData name="Tim Cook" userId="d1c7cfb340f2c7ab" providerId="LiveId" clId="{24ACC167-D70A-4D71-BB28-A6F4FEEB546C}" dt="2023-03-21T21:54:28.831" v="626"/>
          <ac:inkMkLst>
            <pc:docMk/>
            <pc:sldMk cId="4071529067" sldId="458"/>
            <ac:inkMk id="186" creationId="{C80970CD-62BB-40C2-F753-2455ED91C034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87" creationId="{B0C0EBC5-AB02-2CCD-2B94-F62DB4868E2C}"/>
          </ac:inkMkLst>
        </pc:inkChg>
        <pc:inkChg chg="add del">
          <ac:chgData name="Tim Cook" userId="d1c7cfb340f2c7ab" providerId="LiveId" clId="{24ACC167-D70A-4D71-BB28-A6F4FEEB546C}" dt="2023-03-21T21:53:48.021" v="564"/>
          <ac:inkMkLst>
            <pc:docMk/>
            <pc:sldMk cId="4071529067" sldId="458"/>
            <ac:inkMk id="188" creationId="{CEF7E4AF-A597-8259-FDC8-0B6984C47EA2}"/>
          </ac:inkMkLst>
        </pc:inkChg>
        <pc:inkChg chg="add del">
          <ac:chgData name="Tim Cook" userId="d1c7cfb340f2c7ab" providerId="LiveId" clId="{24ACC167-D70A-4D71-BB28-A6F4FEEB546C}" dt="2023-03-21T21:53:48.021" v="567"/>
          <ac:inkMkLst>
            <pc:docMk/>
            <pc:sldMk cId="4071529067" sldId="458"/>
            <ac:inkMk id="189" creationId="{9EE15EED-6D06-DECA-9295-E88C1512450E}"/>
          </ac:inkMkLst>
        </pc:inkChg>
        <pc:inkChg chg="add del">
          <ac:chgData name="Tim Cook" userId="d1c7cfb340f2c7ab" providerId="LiveId" clId="{24ACC167-D70A-4D71-BB28-A6F4FEEB546C}" dt="2023-03-21T21:53:48.021" v="566"/>
          <ac:inkMkLst>
            <pc:docMk/>
            <pc:sldMk cId="4071529067" sldId="458"/>
            <ac:inkMk id="190" creationId="{84A24F32-6FD4-4171-C0BE-336E594BD794}"/>
          </ac:inkMkLst>
        </pc:inkChg>
        <pc:inkChg chg="add del">
          <ac:chgData name="Tim Cook" userId="d1c7cfb340f2c7ab" providerId="LiveId" clId="{24ACC167-D70A-4D71-BB28-A6F4FEEB546C}" dt="2023-03-21T21:53:48.021" v="565"/>
          <ac:inkMkLst>
            <pc:docMk/>
            <pc:sldMk cId="4071529067" sldId="458"/>
            <ac:inkMk id="191" creationId="{116C24A3-8564-B785-199B-6BFBD218559F}"/>
          </ac:inkMkLst>
        </pc:inkChg>
        <pc:inkChg chg="add del">
          <ac:chgData name="Tim Cook" userId="d1c7cfb340f2c7ab" providerId="LiveId" clId="{24ACC167-D70A-4D71-BB28-A6F4FEEB546C}" dt="2023-03-21T21:53:52.044" v="571"/>
          <ac:inkMkLst>
            <pc:docMk/>
            <pc:sldMk cId="4071529067" sldId="458"/>
            <ac:inkMk id="193" creationId="{22FDA239-6A19-B819-C5B3-4F6E79B3E64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4" creationId="{8B739CF1-D112-E13F-8FD6-DE2ED49428B7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5" creationId="{84B9E492-3E2C-77F3-FE9E-687B534EA0EE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6" creationId="{85E42143-4B74-BD16-3B96-D666B50F619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7" creationId="{C96F29D6-914E-5A15-3655-1D7FCEA3DB7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8" creationId="{D1723749-2936-758F-EE96-92849F43CC66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9" creationId="{B3578F6F-9794-1981-51E7-62E0F012805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0" creationId="{1EB8B723-6A47-ECA7-4312-F9B79AFB72DB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1" creationId="{04FF3396-337A-6F88-ED3A-5EAADBA5DDE8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3" creationId="{F541021D-3923-688D-E846-44335DA49B5F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4" creationId="{5D8B005E-E7D4-45FE-48B5-D8D3451E6F12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5" creationId="{A2583E8D-E80E-02B9-BE77-2D83A8EEF6A5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6" creationId="{8928903B-258C-75E5-3DCF-2CF9E0149506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7" creationId="{7CB1A53C-43F8-3635-8948-DC3E3E04BA0D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8" creationId="{285BE1A1-FA92-AF93-F8E3-45686AAA3A02}"/>
          </ac:inkMkLst>
        </pc:inkChg>
        <pc:inkChg chg="add del mod">
          <ac:chgData name="Tim Cook" userId="d1c7cfb340f2c7ab" providerId="LiveId" clId="{24ACC167-D70A-4D71-BB28-A6F4FEEB546C}" dt="2023-03-21T21:54:27.722" v="617"/>
          <ac:inkMkLst>
            <pc:docMk/>
            <pc:sldMk cId="4071529067" sldId="458"/>
            <ac:inkMk id="211" creationId="{42B12FDB-69AB-42CC-9052-39C07E1E8B9B}"/>
          </ac:inkMkLst>
        </pc:inkChg>
        <pc:inkChg chg="add del mod">
          <ac:chgData name="Tim Cook" userId="d1c7cfb340f2c7ab" providerId="LiveId" clId="{24ACC167-D70A-4D71-BB28-A6F4FEEB546C}" dt="2023-03-21T21:54:27.722" v="616"/>
          <ac:inkMkLst>
            <pc:docMk/>
            <pc:sldMk cId="4071529067" sldId="458"/>
            <ac:inkMk id="212" creationId="{E182BB5D-879C-8104-6833-FEE1F50CA57A}"/>
          </ac:inkMkLst>
        </pc:inkChg>
        <pc:inkChg chg="add del mod">
          <ac:chgData name="Tim Cook" userId="d1c7cfb340f2c7ab" providerId="LiveId" clId="{24ACC167-D70A-4D71-BB28-A6F4FEEB546C}" dt="2023-03-21T21:54:27.722" v="621"/>
          <ac:inkMkLst>
            <pc:docMk/>
            <pc:sldMk cId="4071529067" sldId="458"/>
            <ac:inkMk id="213" creationId="{428E07EE-9472-81C4-FF86-CE5B406481FB}"/>
          </ac:inkMkLst>
        </pc:inkChg>
        <pc:inkChg chg="add del mod">
          <ac:chgData name="Tim Cook" userId="d1c7cfb340f2c7ab" providerId="LiveId" clId="{24ACC167-D70A-4D71-BB28-A6F4FEEB546C}" dt="2023-03-21T21:54:27.722" v="618"/>
          <ac:inkMkLst>
            <pc:docMk/>
            <pc:sldMk cId="4071529067" sldId="458"/>
            <ac:inkMk id="214" creationId="{7F7D24D7-98D1-6E7A-00BC-CD7E721E4D1B}"/>
          </ac:inkMkLst>
        </pc:inkChg>
        <pc:inkChg chg="add del mod">
          <ac:chgData name="Tim Cook" userId="d1c7cfb340f2c7ab" providerId="LiveId" clId="{24ACC167-D70A-4D71-BB28-A6F4FEEB546C}" dt="2023-03-21T21:54:27.722" v="619"/>
          <ac:inkMkLst>
            <pc:docMk/>
            <pc:sldMk cId="4071529067" sldId="458"/>
            <ac:inkMk id="215" creationId="{B2E545B4-C265-8499-40CB-8D330926F7F1}"/>
          </ac:inkMkLst>
        </pc:inkChg>
        <pc:inkChg chg="add del mod">
          <ac:chgData name="Tim Cook" userId="d1c7cfb340f2c7ab" providerId="LiveId" clId="{24ACC167-D70A-4D71-BB28-A6F4FEEB546C}" dt="2023-03-21T21:54:25.990" v="614"/>
          <ac:inkMkLst>
            <pc:docMk/>
            <pc:sldMk cId="4071529067" sldId="458"/>
            <ac:inkMk id="216" creationId="{5718FD34-2F05-D896-EADE-88A5ECFC1888}"/>
          </ac:inkMkLst>
        </pc:inkChg>
        <pc:inkChg chg="add del mod">
          <ac:chgData name="Tim Cook" userId="d1c7cfb340f2c7ab" providerId="LiveId" clId="{24ACC167-D70A-4D71-BB28-A6F4FEEB546C}" dt="2023-03-21T21:54:25.990" v="615"/>
          <ac:inkMkLst>
            <pc:docMk/>
            <pc:sldMk cId="4071529067" sldId="458"/>
            <ac:inkMk id="217" creationId="{F862AADB-38F2-C721-3282-12F8381B896D}"/>
          </ac:inkMkLst>
        </pc:inkChg>
        <pc:inkChg chg="add del mod">
          <ac:chgData name="Tim Cook" userId="d1c7cfb340f2c7ab" providerId="LiveId" clId="{24ACC167-D70A-4D71-BB28-A6F4FEEB546C}" dt="2023-03-21T21:54:27.738" v="622"/>
          <ac:inkMkLst>
            <pc:docMk/>
            <pc:sldMk cId="4071529067" sldId="458"/>
            <ac:inkMk id="219" creationId="{D50B0B46-F35D-792C-FE02-812E896FFFAE}"/>
          </ac:inkMkLst>
        </pc:inkChg>
        <pc:inkChg chg="add del mod">
          <ac:chgData name="Tim Cook" userId="d1c7cfb340f2c7ab" providerId="LiveId" clId="{24ACC167-D70A-4D71-BB28-A6F4FEEB546C}" dt="2023-03-21T21:54:27.722" v="620"/>
          <ac:inkMkLst>
            <pc:docMk/>
            <pc:sldMk cId="4071529067" sldId="458"/>
            <ac:inkMk id="220" creationId="{D16EE1BB-6DB4-7213-F319-95259742961F}"/>
          </ac:inkMkLst>
        </pc:inkChg>
        <pc:inkChg chg="add del mod">
          <ac:chgData name="Tim Cook" userId="d1c7cfb340f2c7ab" providerId="LiveId" clId="{24ACC167-D70A-4D71-BB28-A6F4FEEB546C}" dt="2023-03-21T21:54:28.831" v="627"/>
          <ac:inkMkLst>
            <pc:docMk/>
            <pc:sldMk cId="4071529067" sldId="458"/>
            <ac:inkMk id="221" creationId="{7FE9CC82-68DD-BED9-48F9-29625BE16B6F}"/>
          </ac:inkMkLst>
        </pc:inkChg>
        <pc:inkChg chg="add del mod">
          <ac:chgData name="Tim Cook" userId="d1c7cfb340f2c7ab" providerId="LiveId" clId="{24ACC167-D70A-4D71-BB28-A6F4FEEB546C}" dt="2023-03-21T21:54:28.831" v="625"/>
          <ac:inkMkLst>
            <pc:docMk/>
            <pc:sldMk cId="4071529067" sldId="458"/>
            <ac:inkMk id="222" creationId="{5A512675-CA51-059A-A1B7-D98F618EA2C2}"/>
          </ac:inkMkLst>
        </pc:inkChg>
        <pc:inkChg chg="add del mod">
          <ac:chgData name="Tim Cook" userId="d1c7cfb340f2c7ab" providerId="LiveId" clId="{24ACC167-D70A-4D71-BB28-A6F4FEEB546C}" dt="2023-03-21T21:54:25.990" v="613"/>
          <ac:inkMkLst>
            <pc:docMk/>
            <pc:sldMk cId="4071529067" sldId="458"/>
            <ac:inkMk id="223" creationId="{6229BC36-2361-A895-531F-F038F0AACD8F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6" creationId="{FC72FCA8-319C-0041-454A-3C80473EC6E8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7" creationId="{0A8EE2E4-FF27-DCA6-F02D-686CAFC710F7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8" creationId="{D9DECC66-A4B6-3427-D72B-4D65D47D9BAE}"/>
          </ac:inkMkLst>
        </pc:inkChg>
        <pc:inkChg chg="add">
          <ac:chgData name="Tim Cook" userId="d1c7cfb340f2c7ab" providerId="LiveId" clId="{24ACC167-D70A-4D71-BB28-A6F4FEEB546C}" dt="2023-03-21T21:54:32.410" v="632" actId="9405"/>
          <ac:inkMkLst>
            <pc:docMk/>
            <pc:sldMk cId="4071529067" sldId="458"/>
            <ac:inkMk id="229" creationId="{55015ADB-6639-5167-FDA6-58FFC45D0EE5}"/>
          </ac:inkMkLst>
        </pc:inkChg>
        <pc:inkChg chg="add">
          <ac:chgData name="Tim Cook" userId="d1c7cfb340f2c7ab" providerId="LiveId" clId="{24ACC167-D70A-4D71-BB28-A6F4FEEB546C}" dt="2023-03-21T21:54:32.775" v="633" actId="9405"/>
          <ac:inkMkLst>
            <pc:docMk/>
            <pc:sldMk cId="4071529067" sldId="458"/>
            <ac:inkMk id="230" creationId="{BED18D4D-AF1D-704F-5F15-54631C01C1A3}"/>
          </ac:inkMkLst>
        </pc:inkChg>
        <pc:inkChg chg="add del">
          <ac:chgData name="Tim Cook" userId="d1c7cfb340f2c7ab" providerId="LiveId" clId="{24ACC167-D70A-4D71-BB28-A6F4FEEB546C}" dt="2023-03-21T21:54:42.875" v="638"/>
          <ac:inkMkLst>
            <pc:docMk/>
            <pc:sldMk cId="4071529067" sldId="458"/>
            <ac:inkMk id="232" creationId="{764E675E-100F-2785-08DD-4241158DAF47}"/>
          </ac:inkMkLst>
        </pc:inkChg>
        <pc:inkChg chg="add del">
          <ac:chgData name="Tim Cook" userId="d1c7cfb340f2c7ab" providerId="LiveId" clId="{24ACC167-D70A-4D71-BB28-A6F4FEEB546C}" dt="2023-03-21T21:54:42.875" v="639"/>
          <ac:inkMkLst>
            <pc:docMk/>
            <pc:sldMk cId="4071529067" sldId="458"/>
            <ac:inkMk id="233" creationId="{88219E89-93AA-A4FD-3B03-32E0F7204774}"/>
          </ac:inkMkLst>
        </pc:inkChg>
        <pc:inkChg chg="add del">
          <ac:chgData name="Tim Cook" userId="d1c7cfb340f2c7ab" providerId="LiveId" clId="{24ACC167-D70A-4D71-BB28-A6F4FEEB546C}" dt="2023-03-21T21:54:48.241" v="642"/>
          <ac:inkMkLst>
            <pc:docMk/>
            <pc:sldMk cId="4071529067" sldId="458"/>
            <ac:inkMk id="234" creationId="{30EB0840-2E84-275D-A394-B58AEA796247}"/>
          </ac:inkMkLst>
        </pc:inkChg>
        <pc:inkChg chg="add del">
          <ac:chgData name="Tim Cook" userId="d1c7cfb340f2c7ab" providerId="LiveId" clId="{24ACC167-D70A-4D71-BB28-A6F4FEEB546C}" dt="2023-03-21T21:54:48.241" v="643"/>
          <ac:inkMkLst>
            <pc:docMk/>
            <pc:sldMk cId="4071529067" sldId="458"/>
            <ac:inkMk id="235" creationId="{0D3A0FAA-24C7-7A35-8765-530B5EB9F37B}"/>
          </ac:inkMkLst>
        </pc:inkChg>
        <pc:inkChg chg="add del mod">
          <ac:chgData name="Tim Cook" userId="d1c7cfb340f2c7ab" providerId="LiveId" clId="{24ACC167-D70A-4D71-BB28-A6F4FEEB546C}" dt="2023-03-21T21:54:59.676" v="651"/>
          <ac:inkMkLst>
            <pc:docMk/>
            <pc:sldMk cId="4071529067" sldId="458"/>
            <ac:inkMk id="236" creationId="{F692BE0B-36AF-C61A-A429-25943283D7ED}"/>
          </ac:inkMkLst>
        </pc:inkChg>
        <pc:inkChg chg="add del mod">
          <ac:chgData name="Tim Cook" userId="d1c7cfb340f2c7ab" providerId="LiveId" clId="{24ACC167-D70A-4D71-BB28-A6F4FEEB546C}" dt="2023-03-21T21:54:59.691" v="654"/>
          <ac:inkMkLst>
            <pc:docMk/>
            <pc:sldMk cId="4071529067" sldId="458"/>
            <ac:inkMk id="237" creationId="{B3735929-1865-3E2E-3631-C55A1E0181A8}"/>
          </ac:inkMkLst>
        </pc:inkChg>
        <pc:inkChg chg="add del mod">
          <ac:chgData name="Tim Cook" userId="d1c7cfb340f2c7ab" providerId="LiveId" clId="{24ACC167-D70A-4D71-BB28-A6F4FEEB546C}" dt="2023-03-21T21:54:59.691" v="655"/>
          <ac:inkMkLst>
            <pc:docMk/>
            <pc:sldMk cId="4071529067" sldId="458"/>
            <ac:inkMk id="238" creationId="{A2BF1C15-C09A-240B-7131-016AEBC916AC}"/>
          </ac:inkMkLst>
        </pc:inkChg>
        <pc:inkChg chg="add del mod">
          <ac:chgData name="Tim Cook" userId="d1c7cfb340f2c7ab" providerId="LiveId" clId="{24ACC167-D70A-4D71-BB28-A6F4FEEB546C}" dt="2023-03-21T21:54:59.691" v="653"/>
          <ac:inkMkLst>
            <pc:docMk/>
            <pc:sldMk cId="4071529067" sldId="458"/>
            <ac:inkMk id="239" creationId="{86CA7186-E6BD-E411-5937-A4C00D22F93B}"/>
          </ac:inkMkLst>
        </pc:inkChg>
        <pc:inkChg chg="add del mod">
          <ac:chgData name="Tim Cook" userId="d1c7cfb340f2c7ab" providerId="LiveId" clId="{24ACC167-D70A-4D71-BB28-A6F4FEEB546C}" dt="2023-03-21T21:54:59.691" v="652"/>
          <ac:inkMkLst>
            <pc:docMk/>
            <pc:sldMk cId="4071529067" sldId="458"/>
            <ac:inkMk id="241" creationId="{C18BE31D-FEDB-89CC-9443-98B63AE8DD0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3" creationId="{19B33EF4-E488-5C92-4F2A-6C0D94131C2B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4" creationId="{DF743768-ADD3-50E6-F4EC-0ABE032F5B06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5" creationId="{EFF19A0A-92C7-E1B4-7323-98F7492BAB8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6" creationId="{F6A9DF3F-7D5B-82FD-A929-D01B7A600624}"/>
          </ac:inkMkLst>
        </pc:inkChg>
        <pc:inkChg chg="add del mod">
          <ac:chgData name="Tim Cook" userId="d1c7cfb340f2c7ab" providerId="LiveId" clId="{24ACC167-D70A-4D71-BB28-A6F4FEEB546C}" dt="2023-03-21T21:55:16.108" v="678"/>
          <ac:inkMkLst>
            <pc:docMk/>
            <pc:sldMk cId="4071529067" sldId="458"/>
            <ac:inkMk id="248" creationId="{C4D6F2C8-D4FB-3558-A44B-C8DEFFAA10C5}"/>
          </ac:inkMkLst>
        </pc:inkChg>
        <pc:inkChg chg="add del mod">
          <ac:chgData name="Tim Cook" userId="d1c7cfb340f2c7ab" providerId="LiveId" clId="{24ACC167-D70A-4D71-BB28-A6F4FEEB546C}" dt="2023-03-21T21:55:16.093" v="676"/>
          <ac:inkMkLst>
            <pc:docMk/>
            <pc:sldMk cId="4071529067" sldId="458"/>
            <ac:inkMk id="249" creationId="{14E285F8-0DFC-B849-FC20-57AE49E3BBA6}"/>
          </ac:inkMkLst>
        </pc:inkChg>
        <pc:inkChg chg="add del mod">
          <ac:chgData name="Tim Cook" userId="d1c7cfb340f2c7ab" providerId="LiveId" clId="{24ACC167-D70A-4D71-BB28-A6F4FEEB546C}" dt="2023-03-21T21:55:16.108" v="677"/>
          <ac:inkMkLst>
            <pc:docMk/>
            <pc:sldMk cId="4071529067" sldId="458"/>
            <ac:inkMk id="250" creationId="{B50720B5-4D4C-B491-66A9-F5DCC656AD83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2" creationId="{4C64A2EA-923A-2EEB-C20C-63B16FE9D6C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4" creationId="{D8897604-B66C-AB49-1EC3-60D4CA727EF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5" creationId="{061FCB5E-C756-EAA7-B1F1-20DD71AEB88A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6" creationId="{375E75A4-0AE6-F4BD-A7B2-1B495631CFF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7" creationId="{42F4A2F6-3CFE-461F-A627-AE4A7FF57A3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8" creationId="{3D167D94-4ABD-82FA-8946-3F7D21A5FEF5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9" creationId="{B2D5A902-AC01-6E9E-2818-70A43B926F9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0" creationId="{8F57B5CE-6F7F-6811-E543-B82509DA806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1" creationId="{C9ED73C8-8828-2797-75DE-965581F41BF5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4" creationId="{D6B6D7BD-29D0-770E-702B-6C6A6C780F98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6" creationId="{40F78EFA-F2A7-BBEC-129B-296B8275AB37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7" creationId="{B2A7ED97-83B2-B54E-97A0-A6E0FF99A032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69" creationId="{FBB89AC0-84A9-6065-3664-0C77DA21F210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70" creationId="{52BE1E2F-CF2C-02C0-E32C-84B436C53F60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2" creationId="{9C8BB893-D091-68AF-85D2-CE465413B17E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3" creationId="{444298AC-F69D-8D86-4F66-D127B7D0906C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4" creationId="{461B1B0B-7CF0-7F38-0E4A-E0009364870A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5" creationId="{15896154-6B64-367B-1DB9-421056BCFCD2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6" creationId="{63C4A3C3-1E50-B0C8-EAA7-490F8C899FAD}"/>
          </ac:inkMkLst>
        </pc:inkChg>
        <pc:inkChg chg="add del">
          <ac:chgData name="Tim Cook" userId="d1c7cfb340f2c7ab" providerId="LiveId" clId="{24ACC167-D70A-4D71-BB28-A6F4FEEB546C}" dt="2023-03-21T21:55:31.438" v="693"/>
          <ac:inkMkLst>
            <pc:docMk/>
            <pc:sldMk cId="4071529067" sldId="458"/>
            <ac:inkMk id="277" creationId="{350D6B48-0629-6D6E-BA86-117A71579130}"/>
          </ac:inkMkLst>
        </pc:inkChg>
        <pc:inkChg chg="add del">
          <ac:chgData name="Tim Cook" userId="d1c7cfb340f2c7ab" providerId="LiveId" clId="{24ACC167-D70A-4D71-BB28-A6F4FEEB546C}" dt="2023-03-21T21:55:34.328" v="696"/>
          <ac:inkMkLst>
            <pc:docMk/>
            <pc:sldMk cId="4071529067" sldId="458"/>
            <ac:inkMk id="279" creationId="{A9D12FD7-2C9A-E8CC-FB88-7680BF3432FF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0" creationId="{EAC80362-18AB-C1B1-8824-26E53B8755F7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1" creationId="{17030EE1-CDA0-077E-D995-EB4DF19DC13E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2" creationId="{B03DA3DC-C4A7-BFE7-6F18-080DE637ADD9}"/>
          </ac:inkMkLst>
        </pc:inkChg>
        <pc:inkChg chg="add">
          <ac:chgData name="Tim Cook" userId="d1c7cfb340f2c7ab" providerId="LiveId" clId="{24ACC167-D70A-4D71-BB28-A6F4FEEB546C}" dt="2023-03-21T21:55:38.799" v="700" actId="9405"/>
          <ac:inkMkLst>
            <pc:docMk/>
            <pc:sldMk cId="4071529067" sldId="458"/>
            <ac:inkMk id="283" creationId="{977AE5F2-9D1C-1F7A-18C1-B7A296C0DB3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5" creationId="{1E036609-FC63-650D-1164-0E487FFA96C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6" creationId="{CF72AB20-FA42-81FC-E93A-6A472FDF62D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7" creationId="{F0CA8920-74C8-C6CB-F044-B1B11C4ABA1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8" creationId="{A9A724FA-AF75-FD3D-3CFF-43F46573A54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9" creationId="{815E548C-E7B3-1B3B-81CF-473C907E8070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0" creationId="{56C94825-E8C4-45BA-B12D-41D7364ADD7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1" creationId="{656DAE7E-4DCC-7F67-5C1F-D2302248FF5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2" creationId="{952D71A7-7B98-DAA1-68FD-03AB2F049B0E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3" creationId="{9FC9442F-A41C-4158-C5A5-55B04704B75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4" creationId="{FF8353D8-C524-6185-8379-8C965563118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5" creationId="{738BFEDF-49DA-B6B5-8D3F-C342B09E7A8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6" creationId="{975C25DE-8384-D049-884B-4290804344E7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7" creationId="{C04F62A4-94B3-BA7C-7A9C-078F42EEC19F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8" creationId="{9AEB3FD5-3F1D-0249-EDEB-313106117C9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9" creationId="{1F94A9F7-3E25-63CB-98D8-5550AB70D45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0" creationId="{7B262C32-3859-5564-CA25-D28DD3502AF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1" creationId="{DAE69810-FD64-FB69-0DD2-775D363FA6F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2" creationId="{5FF3BE66-3BA8-2087-A0B4-5AFA67BFBD20}"/>
          </ac:inkMkLst>
        </pc:inkChg>
      </pc:sldChg>
    </pc:docChg>
  </pc:docChgLst>
  <pc:docChgLst>
    <pc:chgData name="Tim Cook" userId="d1c7cfb340f2c7ab" providerId="LiveId" clId="{7E9E6152-4549-4C1E-97F4-14C43A4FE4B6}"/>
    <pc:docChg chg="custSel modSld">
      <pc:chgData name="Tim Cook" userId="d1c7cfb340f2c7ab" providerId="LiveId" clId="{7E9E6152-4549-4C1E-97F4-14C43A4FE4B6}" dt="2023-03-13T01:29:46.238" v="607"/>
      <pc:docMkLst>
        <pc:docMk/>
      </pc:docMkLst>
      <pc:sldChg chg="addSp delSp modSp mod">
        <pc:chgData name="Tim Cook" userId="d1c7cfb340f2c7ab" providerId="LiveId" clId="{7E9E6152-4549-4C1E-97F4-14C43A4FE4B6}" dt="2023-03-13T01:24:20.954" v="176" actId="1076"/>
        <pc:sldMkLst>
          <pc:docMk/>
          <pc:sldMk cId="354771150" sldId="431"/>
        </pc:sldMkLst>
        <pc:spChg chg="add mod">
          <ac:chgData name="Tim Cook" userId="d1c7cfb340f2c7ab" providerId="LiveId" clId="{7E9E6152-4549-4C1E-97F4-14C43A4FE4B6}" dt="2023-03-13T01:22:46.646" v="3" actId="20577"/>
          <ac:spMkLst>
            <pc:docMk/>
            <pc:sldMk cId="354771150" sldId="431"/>
            <ac:spMk id="3" creationId="{8A7304DC-6910-F6DC-8C60-6CC99E3A277B}"/>
          </ac:spMkLst>
        </pc:spChg>
        <pc:spChg chg="add mod">
          <ac:chgData name="Tim Cook" userId="d1c7cfb340f2c7ab" providerId="LiveId" clId="{7E9E6152-4549-4C1E-97F4-14C43A4FE4B6}" dt="2023-03-13T01:24:20.954" v="176" actId="1076"/>
          <ac:spMkLst>
            <pc:docMk/>
            <pc:sldMk cId="354771150" sldId="431"/>
            <ac:spMk id="4" creationId="{251FE4CC-5E75-071B-8E89-701895C413E0}"/>
          </ac:spMkLst>
        </pc:s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68" creationId="{6F52F260-0EEA-7B67-779C-FA588DDCC229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79" creationId="{3869B803-EAFF-E55C-04A0-5E0F719B98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0" creationId="{C77E1C21-A520-8CC8-D058-74AD3B76C522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1" creationId="{6FD133EB-B856-8E0C-1C92-DC8EE5DA7A9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8" creationId="{A98A224A-F409-E555-3091-0DE8392245C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9" creationId="{01643C1D-B80F-EE5A-FCA0-3CF5304928D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3" creationId="{E29A6535-4C28-0369-B2CA-BA4FF0F2D41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4" creationId="{77DEC421-A059-7C36-AE2A-8CB5211DCD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5" creationId="{1F8724DB-F3C8-FECD-BF1C-825E3D67E24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84" creationId="{C00207B6-4A50-177E-C7C0-0338FD9F480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94" creationId="{AC4FE90E-62A1-E4ED-D1AC-C6A52740C8F7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7" creationId="{152B9218-4A44-4DC2-EAE8-6CC0F5680D95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8" creationId="{60F80EB0-8BA3-9F8C-7FE7-36937125AD5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28" creationId="{191BB4CA-3261-1822-C4C7-20BE6577E71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30" creationId="{6695E719-5BB1-8930-240D-FC7180F0046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0" creationId="{4BA7F511-34D4-0E86-9C1B-DCEEE03E990D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1" creationId="{889BA20E-A187-EF75-09C3-57235D8CE0B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2" creationId="{A0E9A14F-F16C-9E9E-FE7B-146FA399F3E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3" creationId="{6CE3495F-CCF0-8B38-1A0C-79F6CA8C456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89" creationId="{759411F9-24F1-76B4-A8CB-033F9DB057D4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90" creationId="{8879C09E-E891-DB4D-2F56-085277619E7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502" creationId="{8C7AF20C-C362-747E-1BB0-A500DCACF6DF}"/>
          </ac:grpSpMkLst>
        </pc:grp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307" creationId="{C13DA8FC-1862-27AA-2BFB-F027CB1E644E}"/>
          </ac:inkMkLst>
        </pc:ink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503" creationId="{B5D6764E-7152-3010-2FE4-D6E59E76F089}"/>
          </ac:inkMkLst>
        </pc:inkChg>
      </pc:sldChg>
      <pc:sldChg chg="delSp mod">
        <pc:chgData name="Tim Cook" userId="d1c7cfb340f2c7ab" providerId="LiveId" clId="{7E9E6152-4549-4C1E-97F4-14C43A4FE4B6}" dt="2023-03-13T01:24:37.730" v="177" actId="478"/>
        <pc:sldMkLst>
          <pc:docMk/>
          <pc:sldMk cId="1337854187" sldId="432"/>
        </pc:sldMkLst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490" creationId="{4FF234E2-130D-2326-B388-153E5EA119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8" creationId="{D1A15201-04F6-2498-7236-651CF8281EF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9" creationId="{17A3E203-BB73-C146-6AC5-8519057265D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19" creationId="{0C2F15C9-9FC1-A88C-F6CD-B5510E0369A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44" creationId="{B549DD84-91BB-23A6-1475-65280F55E3EB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71" creationId="{AB84C486-217B-9BFF-7783-1F7D28FC149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82" creationId="{7819B7DC-9319-8AD5-7317-FC0C7F686DA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5" creationId="{12999369-DC83-7F55-0F6F-5E5B99246CB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6" creationId="{266E4F77-0BB3-5753-2355-CBB025B1D5D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7" creationId="{C70F0D1A-FB40-316F-2B39-0367364486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04" creationId="{FC90913F-B82A-FB7E-39E6-11150DC320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12" creationId="{8E0E1C6E-F406-47C8-00E1-8C4A9E2E379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8" creationId="{5E4AB79E-C9C4-CA2F-B08F-827023C277A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9" creationId="{F95F65B2-7572-1126-10EF-05011217D1F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7" creationId="{D5618480-9302-14A7-E126-7F696CE0B10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9" creationId="{C357B40A-FC8F-4F9A-F69B-EB92C4CEA52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1" creationId="{DADE81E9-55B6-CB61-E6D5-AB495D2A5E4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4" creationId="{E5CB6597-5877-BA37-3A88-8EB19885DA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7" creationId="{EA6B789B-651D-7897-17F8-E38186FACBB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8" creationId="{5C8B596B-8D38-E8FB-6FBA-609CE8BD8CD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7" creationId="{81D7AB2A-A434-8D5A-225C-0F7FC0F2289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8" creationId="{5BC78A73-9360-5E06-017E-7340AD8D256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9" creationId="{AA98F8CA-D201-5B52-A49A-0A9080516AB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0" creationId="{D235287B-DF8B-1664-58A8-5D0462D54CE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1" creationId="{1F0F4DE4-EE8C-7BD1-489C-EB652DA4AB7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2" creationId="{262ECAC9-E0ED-9AD7-F12F-FE4A11B4D0F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7" creationId="{C2E0D0E1-C8C2-6DF6-4DF9-8BD93E62F45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8" creationId="{1F59F451-A497-CBF7-7427-3035718967C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1" creationId="{0615800F-016C-5D60-2F9B-D7A9527112E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2" creationId="{581BA7CC-30A7-EAE8-4C7B-375A931CF21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3" creationId="{614B39F9-DD43-69AB-E8E9-35CD91842AA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4" creationId="{52277B7D-A817-10A6-E987-EF64A59B19C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5" creationId="{704884CA-1F42-F377-458A-66CCE6A66E8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5" creationId="{94FAF7DC-6DBF-A50F-AD90-AC539AE2765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6" creationId="{43AF6889-8CDF-F53D-9BA8-485DD7390C7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6" creationId="{5E3491AB-4A29-4102-91CE-7FB1B15F30C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7" creationId="{C4334CA1-D305-34F9-8C68-E0ADB7E7977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8" creationId="{8DD13AE8-A69E-5A59-DD6A-CA78463E0792}"/>
          </ac:grpSpMkLst>
        </pc:grp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1" creationId="{0E63EDF5-FF0E-85C6-BEC7-2313AE124043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2" creationId="{96EE1935-6B3B-63EF-35D0-7FA0148FF8DA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36" creationId="{31AD3E8A-534D-A21C-E14C-89CF4ECBBDBB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53" creationId="{1110B56E-62EA-6182-4AF4-FDBBCCBFFA6C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85" creationId="{F75BE2A8-9672-FE6A-3756-A6D09009C996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96" creationId="{5A2766C6-9109-7ECF-0E88-35D0E9BCE1D6}"/>
          </ac:inkMkLst>
        </pc:inkChg>
      </pc:sldChg>
      <pc:sldChg chg="delSp mod">
        <pc:chgData name="Tim Cook" userId="d1c7cfb340f2c7ab" providerId="LiveId" clId="{7E9E6152-4549-4C1E-97F4-14C43A4FE4B6}" dt="2023-03-13T01:28:47.183" v="401" actId="478"/>
        <pc:sldMkLst>
          <pc:docMk/>
          <pc:sldMk cId="2996622978" sldId="433"/>
        </pc:sldMkLst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4" creationId="{0A2959D9-240F-7BBE-694D-D13EBFE5013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" creationId="{EB250287-38F5-C214-4EF8-D733E73C83D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4" creationId="{33FF985B-C759-B0EC-A9AD-32420185C1A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" creationId="{E640B269-A2A3-866B-C7E7-246D091F0CD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69" creationId="{C42A76A9-EA78-F898-76A0-AAEB07377CD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0" creationId="{0ECD3F63-DBF7-4B42-EBD2-EC8EDABABC94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1" creationId="{67FCD902-EE9D-2845-31ED-0784CF02DDA2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2" creationId="{EFB7A6CE-6469-0BB7-1F6E-E35A2BFA64B8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4" creationId="{92717F2A-B370-2F35-F11F-E76C20914316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5" creationId="{9C704608-9846-8C47-2407-FE4C5737D85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09" creationId="{9EA98A36-8C65-A62E-6442-1470C8C1289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0" creationId="{0F004CCC-F0DD-DB33-A967-264656A0EDA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1" creationId="{5C6499D2-15EE-A9DB-6764-B10D02E8C03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2" creationId="{18CDCEDA-264C-86D6-CBA7-FF79CE9CE88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3" creationId="{B8C63003-0607-9804-5DC0-0E67DA166A5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4" creationId="{47788B69-B9D5-107D-107D-82138F7447B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6" creationId="{D98DAA27-3BCF-102B-7DA3-3A2278281FD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7" creationId="{329BD1C7-DB07-0FBB-5D0C-F9598D8E5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8" creationId="{E355DAC8-A742-1A2A-A0CB-C6AF816EAE15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50" creationId="{8CC96398-CA5B-7121-921C-A5A681BB62E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1" creationId="{8041FC29-258D-A9C8-BA42-73581B1F719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2" creationId="{CF76CDCA-6C1A-225B-2DE4-37B09435CBFB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60" creationId="{1345C5C3-E549-7A60-39A3-D6B68B64696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78" creationId="{30C93459-3AB6-0A7B-EFA6-B22618EDD84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79" creationId="{9CEFAA3E-36B7-7687-C306-67864C5AB7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80" creationId="{523AC49A-F87B-C1EA-5371-72B5E22BB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1" creationId="{E3965184-19E5-94A9-FF93-E4E0FF4D74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2" creationId="{7E37D4BD-655E-E7E5-5E0F-B9DB4ECC8BA5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03" creationId="{FAB4E7A7-A377-525D-1FF2-72CF0A33E18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9" creationId="{34BC88C4-44B6-C4A2-090A-F497EF7F210E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29" creationId="{4ED33448-C01C-B872-E54A-E8E31C62CDA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4" creationId="{29C0B985-2427-6914-C62F-07AC68AF48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8" creationId="{85F7B0D1-3947-674E-F93C-6DFB1D7004DB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9" creationId="{7EDEFDA1-7919-8FC0-7C6F-3033599EF97D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3" creationId="{104BF298-4795-5FD6-DEC2-A545752A26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2" creationId="{F1FFF5A0-AF3C-10B5-6FD9-C42A422C860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3" creationId="{2656F204-B563-6DAC-335A-EF640C445B06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7" creationId="{0432149D-F651-F22A-923C-12CD56E43C09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75" creationId="{3B3EBFEB-EBCD-B245-063B-A03C8A677C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90" creationId="{4CEEC88E-9737-0617-14D8-CAF4FBE2097B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8" creationId="{2B59C09A-FD22-862D-E2C9-8D3BEE0DB55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9" creationId="{45D1DE9C-32F6-71D6-BD89-09FEA0E2F11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0" creationId="{BC66FC14-A6D1-1372-2B03-487A03967CD7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1" creationId="{C8DCC7C7-B91A-8425-EA83-8903FD4B4F8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2" creationId="{76B1D55B-EB56-905D-E750-A3B19517CC4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3" creationId="{DF635A38-83FE-BF3A-4924-55AD7FE630B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4" creationId="{54699F6A-B336-8ED4-8931-501DBAD6185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1" creationId="{97224334-6A8A-AF9A-3148-49D053D49CE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2" creationId="{C8FDA22A-C7DB-C52D-CC6E-171B9F41A45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3" creationId="{BA841399-85FA-0189-1D21-8E172B1B546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0" creationId="{3524A9A4-9422-E68D-277D-F5D042843A2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1" creationId="{6399F042-BE61-45B9-7182-477460DF886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2" creationId="{86879EF2-14DC-9D0B-7453-CD0123F5FCD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3" creationId="{86FE63E1-F411-0FA5-1EB1-CA22FF1FB59A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440" creationId="{9E76DBE9-C74B-8B6E-399E-066CD2AC89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44" creationId="{94ADFCB5-93EE-8C76-9B5E-02C65C526CFB}"/>
          </ac:grpSpMkLst>
        </pc:grp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9" creationId="{B01D932B-E54D-12D7-E73B-CB3ED5AD8D9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0" creationId="{CD56FF57-DF21-B8DA-9A04-043FEF6F7CE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0" creationId="{D16DAB36-4E13-AE2F-201B-FE73F4526B5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1" creationId="{AE8B0D65-793A-3BA9-E445-6E1F4725F91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88" creationId="{3A99A050-D954-6D1C-32DB-717F1EC7FADD}"/>
          </ac:inkMkLst>
        </pc:inkChg>
        <pc:inkChg chg="del">
          <ac:chgData name="Tim Cook" userId="d1c7cfb340f2c7ab" providerId="LiveId" clId="{7E9E6152-4549-4C1E-97F4-14C43A4FE4B6}" dt="2023-03-13T01:28:43.894" v="400" actId="478"/>
          <ac:inkMkLst>
            <pc:docMk/>
            <pc:sldMk cId="2996622978" sldId="433"/>
            <ac:inkMk id="243" creationId="{E2D04321-DF71-7A81-11D4-2781F0EA647B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264" creationId="{1864C750-CCF1-EA95-EF91-09494BB7AE9E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06" creationId="{F6686269-AEAA-4DA7-8334-B6407EE0326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13" creationId="{2D51C537-41A8-937B-46DE-EE311AB6AE4A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8" creationId="{B145C62A-ABE0-935B-6DE4-0F702B60537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9" creationId="{9B2EF3E4-036B-8ADE-B92E-CC6C8E86BDD6}"/>
          </ac:inkMkLst>
        </pc:inkChg>
      </pc:sldChg>
      <pc:sldChg chg="delSp modSp mod">
        <pc:chgData name="Tim Cook" userId="d1c7cfb340f2c7ab" providerId="LiveId" clId="{7E9E6152-4549-4C1E-97F4-14C43A4FE4B6}" dt="2023-03-13T01:25:23.287" v="215" actId="478"/>
        <pc:sldMkLst>
          <pc:docMk/>
          <pc:sldMk cId="1455326672" sldId="434"/>
        </pc:sldMkLst>
        <pc:grpChg chg="del mod">
          <ac:chgData name="Tim Cook" userId="d1c7cfb340f2c7ab" providerId="LiveId" clId="{7E9E6152-4549-4C1E-97F4-14C43A4FE4B6}" dt="2023-03-13T01:25:07.099" v="211"/>
          <ac:grpSpMkLst>
            <pc:docMk/>
            <pc:sldMk cId="1455326672" sldId="434"/>
            <ac:grpSpMk id="77" creationId="{5FD0BFBC-62A9-4995-9D7E-7E476D077C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3" creationId="{5DACB6A4-6E71-B8FF-6B5A-D745C3851C0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7" creationId="{32703DD9-C231-1699-A779-D7D6FE188FD2}"/>
          </ac:grpSpMkLst>
        </pc:grpChg>
        <pc:grpChg chg="del">
          <ac:chgData name="Tim Cook" userId="d1c7cfb340f2c7ab" providerId="LiveId" clId="{7E9E6152-4549-4C1E-97F4-14C43A4FE4B6}" dt="2023-03-13T01:25:15.271" v="214" actId="478"/>
          <ac:grpSpMkLst>
            <pc:docMk/>
            <pc:sldMk cId="1455326672" sldId="434"/>
            <ac:grpSpMk id="94" creationId="{84542242-8DA8-A1C5-CDDC-2B0371D4B963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97" creationId="{A1AE844C-8087-09E7-4F00-A98C99921418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100" creationId="{C5650429-A3F9-0347-0640-A09F159C783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1" creationId="{0487BE16-86DE-FBFF-AFAE-A3D65A9FC0B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6" creationId="{8681DEB8-4D91-A60F-599F-C4165B04011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1" creationId="{CF95DD77-12E5-7869-3996-96715AF7E29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2" creationId="{136FB3F5-F2E6-2599-D0E8-C8E48D0B79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3" creationId="{5F030842-4275-646C-ECB8-961E0F9CA52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4" creationId="{EFFF8BDB-4D92-AAA0-462B-19C6C5F0492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7" creationId="{8C9BDFBA-19C1-8DC3-7FD1-C881DE9AC35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8" creationId="{C06D6E48-50AA-73F1-1B00-478F3B838E3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0" creationId="{E2319F62-A3F0-AFE8-DF9E-8CE70E1EEEB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5" creationId="{9407EDDA-8BEF-F258-9B0A-115D17956F9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8" creationId="{6E811A89-0E48-FCF6-100D-46E20F3080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9" creationId="{4937A7C2-FDDA-7524-F7D9-CF9E95E621A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49" creationId="{0F5200F3-AC1A-3CC1-1E45-6498841EE80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0" creationId="{BB4331C6-EB84-BF08-1003-F3A60E0BAFEF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1" creationId="{683D21A7-3D6F-DECD-4EF6-05A316B8C92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2" creationId="{72CD40C6-F461-69AE-1BD4-3FA63C2128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3" creationId="{6DCBF362-8489-03B2-521F-0592994BE1D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1" creationId="{82FA5DE7-A393-A640-DC98-C3996FE3DF6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2" creationId="{36BDE7A3-2D2C-7311-F72A-4626989A5048}"/>
          </ac:grpSpMkLst>
        </pc:grpChg>
        <pc:grpChg chg="del mod">
          <ac:chgData name="Tim Cook" userId="d1c7cfb340f2c7ab" providerId="LiveId" clId="{7E9E6152-4549-4C1E-97F4-14C43A4FE4B6}" dt="2023-03-13T01:24:58.283" v="182"/>
          <ac:grpSpMkLst>
            <pc:docMk/>
            <pc:sldMk cId="1455326672" sldId="434"/>
            <ac:grpSpMk id="274" creationId="{E22B4EB4-16A2-417A-BD62-2C2CFB46ACB5}"/>
          </ac:grpSpMkLst>
        </pc:grpChg>
        <pc:grpChg chg="del mod">
          <ac:chgData name="Tim Cook" userId="d1c7cfb340f2c7ab" providerId="LiveId" clId="{7E9E6152-4549-4C1E-97F4-14C43A4FE4B6}" dt="2023-03-13T01:24:58.283" v="196"/>
          <ac:grpSpMkLst>
            <pc:docMk/>
            <pc:sldMk cId="1455326672" sldId="434"/>
            <ac:grpSpMk id="275" creationId="{6EA4FE7E-4EAD-D3B3-4AB3-72127AB9B8C9}"/>
          </ac:grpSpMkLst>
        </pc:grpChg>
        <pc:grpChg chg="del mod">
          <ac:chgData name="Tim Cook" userId="d1c7cfb340f2c7ab" providerId="LiveId" clId="{7E9E6152-4549-4C1E-97F4-14C43A4FE4B6}" dt="2023-03-13T01:24:58.283" v="185"/>
          <ac:grpSpMkLst>
            <pc:docMk/>
            <pc:sldMk cId="1455326672" sldId="434"/>
            <ac:grpSpMk id="276" creationId="{CCFD1A6E-8C6B-F83B-F6A5-21CA672DF22F}"/>
          </ac:grpSpMkLst>
        </pc:grpChg>
        <pc:grpChg chg="del mod">
          <ac:chgData name="Tim Cook" userId="d1c7cfb340f2c7ab" providerId="LiveId" clId="{7E9E6152-4549-4C1E-97F4-14C43A4FE4B6}" dt="2023-03-13T01:24:58.283" v="194"/>
          <ac:grpSpMkLst>
            <pc:docMk/>
            <pc:sldMk cId="1455326672" sldId="434"/>
            <ac:grpSpMk id="287" creationId="{6D442793-4BAF-2389-9096-F0F476E289EA}"/>
          </ac:grpSpMkLst>
        </pc:grpChg>
        <pc:grpChg chg="del mod">
          <ac:chgData name="Tim Cook" userId="d1c7cfb340f2c7ab" providerId="LiveId" clId="{7E9E6152-4549-4C1E-97F4-14C43A4FE4B6}" dt="2023-03-13T01:24:58.283" v="192"/>
          <ac:grpSpMkLst>
            <pc:docMk/>
            <pc:sldMk cId="1455326672" sldId="434"/>
            <ac:grpSpMk id="288" creationId="{22E88479-697B-312E-C9FB-01C06FD8951B}"/>
          </ac:grpSpMkLst>
        </pc:grpChg>
        <pc:grpChg chg="del mod">
          <ac:chgData name="Tim Cook" userId="d1c7cfb340f2c7ab" providerId="LiveId" clId="{7E9E6152-4549-4C1E-97F4-14C43A4FE4B6}" dt="2023-03-13T01:24:58.283" v="191"/>
          <ac:grpSpMkLst>
            <pc:docMk/>
            <pc:sldMk cId="1455326672" sldId="434"/>
            <ac:grpSpMk id="289" creationId="{89D67966-36E4-870A-CBE8-F3B28594E33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99" creationId="{E42F4C34-6DA5-2BDC-A522-7E2CE25340E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0" creationId="{4301C8F4-D14A-EC0E-891A-A18805135A0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1" creationId="{A3E4EBDB-4C7A-77BB-F069-1DF699197BF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6" creationId="{B4D32CF3-DA0C-7D47-F0C8-DB2F9EBCE1CA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7" creationId="{B32529C1-43F3-E19F-A5A3-7F9B1CC66D9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48" creationId="{6376D651-93ED-EE14-D2EC-581DB215CDB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8" creationId="{B7B562E2-6B4C-60E8-9B43-9B0C6CC8D56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9" creationId="{1F318344-258F-0119-29EF-74FF3C150B4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77" creationId="{6C38A4BD-BA8C-E69B-63A2-DF044E7F5D00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2" creationId="{2E1BE665-A5EF-A6A1-C393-F922A02FFB5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7" creationId="{CD71D016-229A-9EA2-908A-F7F9EE21D290}"/>
          </ac:grpSpMkLst>
        </pc:grpChg>
        <pc:inkChg chg="del mod">
          <ac:chgData name="Tim Cook" userId="d1c7cfb340f2c7ab" providerId="LiveId" clId="{7E9E6152-4549-4C1E-97F4-14C43A4FE4B6}" dt="2023-03-13T01:25:07.099" v="209"/>
          <ac:inkMkLst>
            <pc:docMk/>
            <pc:sldMk cId="1455326672" sldId="434"/>
            <ac:inkMk id="78" creationId="{E84F3423-F819-7E13-A246-64E0C7565AFE}"/>
          </ac:inkMkLst>
        </pc:inkChg>
        <pc:inkChg chg="del">
          <ac:chgData name="Tim Cook" userId="d1c7cfb340f2c7ab" providerId="LiveId" clId="{7E9E6152-4549-4C1E-97F4-14C43A4FE4B6}" dt="2023-03-13T01:25:07.099" v="208"/>
          <ac:inkMkLst>
            <pc:docMk/>
            <pc:sldMk cId="1455326672" sldId="434"/>
            <ac:inkMk id="79" creationId="{396B08A2-869C-0964-CA58-AC7E6C4202B9}"/>
          </ac:inkMkLst>
        </pc:inkChg>
        <pc:inkChg chg="del mod">
          <ac:chgData name="Tim Cook" userId="d1c7cfb340f2c7ab" providerId="LiveId" clId="{7E9E6152-4549-4C1E-97F4-14C43A4FE4B6}" dt="2023-03-13T01:25:07.099" v="210"/>
          <ac:inkMkLst>
            <pc:docMk/>
            <pc:sldMk cId="1455326672" sldId="434"/>
            <ac:inkMk id="80" creationId="{BBF076C9-7A0E-C428-2981-6BB0E6A500B6}"/>
          </ac:inkMkLst>
        </pc:inkChg>
        <pc:inkChg chg="del mod">
          <ac:chgData name="Tim Cook" userId="d1c7cfb340f2c7ab" providerId="LiveId" clId="{7E9E6152-4549-4C1E-97F4-14C43A4FE4B6}" dt="2023-03-13T01:25:07.099" v="211"/>
          <ac:inkMkLst>
            <pc:docMk/>
            <pc:sldMk cId="1455326672" sldId="434"/>
            <ac:inkMk id="81" creationId="{839EBB50-25F2-178B-8C96-6E6B64D0F682}"/>
          </ac:inkMkLst>
        </pc:inkChg>
        <pc:inkChg chg="del mod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82" creationId="{2887A9C2-25D0-2B3A-0C7D-544D91170E0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91" creationId="{913380BA-E64F-145A-31D3-32C7B31611B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2" creationId="{8219777D-A097-1ABB-8C41-FC10944495D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3" creationId="{FE689E1A-A2BE-5343-6A3B-386974F8BB1F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185" creationId="{385FA424-EAB7-BBC7-5D07-5C9B8D4FB259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243" creationId="{30591DBB-F93B-8E98-C9EB-AE663EA455F6}"/>
          </ac:inkMkLst>
        </pc:inkChg>
        <pc:inkChg chg="del">
          <ac:chgData name="Tim Cook" userId="d1c7cfb340f2c7ab" providerId="LiveId" clId="{7E9E6152-4549-4C1E-97F4-14C43A4FE4B6}" dt="2023-03-13T01:24:58.283" v="180"/>
          <ac:inkMkLst>
            <pc:docMk/>
            <pc:sldMk cId="1455326672" sldId="434"/>
            <ac:inkMk id="263" creationId="{873C2A5B-C0CB-4883-3859-F19FF8746629}"/>
          </ac:inkMkLst>
        </pc:inkChg>
        <pc:inkChg chg="del mod">
          <ac:chgData name="Tim Cook" userId="d1c7cfb340f2c7ab" providerId="LiveId" clId="{7E9E6152-4549-4C1E-97F4-14C43A4FE4B6}" dt="2023-03-13T01:24:58.283" v="186"/>
          <ac:inkMkLst>
            <pc:docMk/>
            <pc:sldMk cId="1455326672" sldId="434"/>
            <ac:inkMk id="264" creationId="{7D1DF72B-5DB0-4CE4-D294-401E755E30C5}"/>
          </ac:inkMkLst>
        </pc:inkChg>
        <pc:inkChg chg="del mod">
          <ac:chgData name="Tim Cook" userId="d1c7cfb340f2c7ab" providerId="LiveId" clId="{7E9E6152-4549-4C1E-97F4-14C43A4FE4B6}" dt="2023-03-13T01:24:58.283" v="183"/>
          <ac:inkMkLst>
            <pc:docMk/>
            <pc:sldMk cId="1455326672" sldId="434"/>
            <ac:inkMk id="265" creationId="{1108F241-F49D-981F-BAC6-886EAF659B9A}"/>
          </ac:inkMkLst>
        </pc:inkChg>
        <pc:inkChg chg="del mod">
          <ac:chgData name="Tim Cook" userId="d1c7cfb340f2c7ab" providerId="LiveId" clId="{7E9E6152-4549-4C1E-97F4-14C43A4FE4B6}" dt="2023-03-13T01:24:58.283" v="185"/>
          <ac:inkMkLst>
            <pc:docMk/>
            <pc:sldMk cId="1455326672" sldId="434"/>
            <ac:inkMk id="266" creationId="{A1953E5A-A9FB-A092-B950-7E09603AFD73}"/>
          </ac:inkMkLst>
        </pc:inkChg>
        <pc:inkChg chg="del mod">
          <ac:chgData name="Tim Cook" userId="d1c7cfb340f2c7ab" providerId="LiveId" clId="{7E9E6152-4549-4C1E-97F4-14C43A4FE4B6}" dt="2023-03-13T01:24:58.283" v="197"/>
          <ac:inkMkLst>
            <pc:docMk/>
            <pc:sldMk cId="1455326672" sldId="434"/>
            <ac:inkMk id="267" creationId="{27E6C493-72BB-0195-50CD-7643120E36D3}"/>
          </ac:inkMkLst>
        </pc:inkChg>
        <pc:inkChg chg="del mod">
          <ac:chgData name="Tim Cook" userId="d1c7cfb340f2c7ab" providerId="LiveId" clId="{7E9E6152-4549-4C1E-97F4-14C43A4FE4B6}" dt="2023-03-13T01:24:58.283" v="196"/>
          <ac:inkMkLst>
            <pc:docMk/>
            <pc:sldMk cId="1455326672" sldId="434"/>
            <ac:inkMk id="268" creationId="{BA101363-EEAE-3244-2266-940295AADF2F}"/>
          </ac:inkMkLst>
        </pc:inkChg>
        <pc:inkChg chg="del mod">
          <ac:chgData name="Tim Cook" userId="d1c7cfb340f2c7ab" providerId="LiveId" clId="{7E9E6152-4549-4C1E-97F4-14C43A4FE4B6}" dt="2023-03-13T01:24:58.283" v="189"/>
          <ac:inkMkLst>
            <pc:docMk/>
            <pc:sldMk cId="1455326672" sldId="434"/>
            <ac:inkMk id="269" creationId="{721ACE4B-7C02-E4F0-1F0D-617BD1A1AC70}"/>
          </ac:inkMkLst>
        </pc:inkChg>
        <pc:inkChg chg="del">
          <ac:chgData name="Tim Cook" userId="d1c7cfb340f2c7ab" providerId="LiveId" clId="{7E9E6152-4549-4C1E-97F4-14C43A4FE4B6}" dt="2023-03-13T01:24:58.283" v="181"/>
          <ac:inkMkLst>
            <pc:docMk/>
            <pc:sldMk cId="1455326672" sldId="434"/>
            <ac:inkMk id="270" creationId="{D95EB0EB-EF7A-07D8-D402-E5070AB64F2D}"/>
          </ac:inkMkLst>
        </pc:inkChg>
        <pc:inkChg chg="del">
          <ac:chgData name="Tim Cook" userId="d1c7cfb340f2c7ab" providerId="LiveId" clId="{7E9E6152-4549-4C1E-97F4-14C43A4FE4B6}" dt="2023-03-13T01:24:58.283" v="178"/>
          <ac:inkMkLst>
            <pc:docMk/>
            <pc:sldMk cId="1455326672" sldId="434"/>
            <ac:inkMk id="271" creationId="{C2BBA8B4-1C36-34BD-9807-3CB45430E4C6}"/>
          </ac:inkMkLst>
        </pc:inkChg>
        <pc:inkChg chg="del mod">
          <ac:chgData name="Tim Cook" userId="d1c7cfb340f2c7ab" providerId="LiveId" clId="{7E9E6152-4549-4C1E-97F4-14C43A4FE4B6}" dt="2023-03-13T01:24:58.283" v="182"/>
          <ac:inkMkLst>
            <pc:docMk/>
            <pc:sldMk cId="1455326672" sldId="434"/>
            <ac:inkMk id="272" creationId="{81667104-D41E-61D5-3021-88464113D9D6}"/>
          </ac:inkMkLst>
        </pc:inkChg>
        <pc:inkChg chg="del mod">
          <ac:chgData name="Tim Cook" userId="d1c7cfb340f2c7ab" providerId="LiveId" clId="{7E9E6152-4549-4C1E-97F4-14C43A4FE4B6}" dt="2023-03-13T01:24:58.283" v="188"/>
          <ac:inkMkLst>
            <pc:docMk/>
            <pc:sldMk cId="1455326672" sldId="434"/>
            <ac:inkMk id="273" creationId="{CFB29EDF-7B34-CD67-818C-08831344ED8F}"/>
          </ac:inkMkLst>
        </pc:inkChg>
        <pc:inkChg chg="del mod">
          <ac:chgData name="Tim Cook" userId="d1c7cfb340f2c7ab" providerId="LiveId" clId="{7E9E6152-4549-4C1E-97F4-14C43A4FE4B6}" dt="2023-03-13T01:24:58.283" v="195"/>
          <ac:inkMkLst>
            <pc:docMk/>
            <pc:sldMk cId="1455326672" sldId="434"/>
            <ac:inkMk id="277" creationId="{72388815-6ECA-34A8-4CD7-CAFD547F744D}"/>
          </ac:inkMkLst>
        </pc:inkChg>
        <pc:inkChg chg="del">
          <ac:chgData name="Tim Cook" userId="d1c7cfb340f2c7ab" providerId="LiveId" clId="{7E9E6152-4549-4C1E-97F4-14C43A4FE4B6}" dt="2023-03-13T01:24:58.283" v="191"/>
          <ac:inkMkLst>
            <pc:docMk/>
            <pc:sldMk cId="1455326672" sldId="434"/>
            <ac:inkMk id="278" creationId="{D81B0F62-CEE7-0D69-CCA5-F3558665EA91}"/>
          </ac:inkMkLst>
        </pc:inkChg>
        <pc:inkChg chg="del mod">
          <ac:chgData name="Tim Cook" userId="d1c7cfb340f2c7ab" providerId="LiveId" clId="{7E9E6152-4549-4C1E-97F4-14C43A4FE4B6}" dt="2023-03-13T01:24:58.283" v="192"/>
          <ac:inkMkLst>
            <pc:docMk/>
            <pc:sldMk cId="1455326672" sldId="434"/>
            <ac:inkMk id="279" creationId="{DE85DA07-CAC0-A245-2C92-0E35C33C00C1}"/>
          </ac:inkMkLst>
        </pc:inkChg>
        <pc:inkChg chg="del mod">
          <ac:chgData name="Tim Cook" userId="d1c7cfb340f2c7ab" providerId="LiveId" clId="{7E9E6152-4549-4C1E-97F4-14C43A4FE4B6}" dt="2023-03-13T01:24:58.283" v="193"/>
          <ac:inkMkLst>
            <pc:docMk/>
            <pc:sldMk cId="1455326672" sldId="434"/>
            <ac:inkMk id="280" creationId="{4FB4CB39-6E6D-8977-1298-A126FCD2EF6D}"/>
          </ac:inkMkLst>
        </pc:inkChg>
        <pc:inkChg chg="del mod">
          <ac:chgData name="Tim Cook" userId="d1c7cfb340f2c7ab" providerId="LiveId" clId="{7E9E6152-4549-4C1E-97F4-14C43A4FE4B6}" dt="2023-03-13T01:24:58.283" v="190"/>
          <ac:inkMkLst>
            <pc:docMk/>
            <pc:sldMk cId="1455326672" sldId="434"/>
            <ac:inkMk id="281" creationId="{2556BBFA-2327-BEE4-21B2-A11A18B5AB92}"/>
          </ac:inkMkLst>
        </pc:inkChg>
        <pc:inkChg chg="del">
          <ac:chgData name="Tim Cook" userId="d1c7cfb340f2c7ab" providerId="LiveId" clId="{7E9E6152-4549-4C1E-97F4-14C43A4FE4B6}" dt="2023-03-13T01:24:58.283" v="187"/>
          <ac:inkMkLst>
            <pc:docMk/>
            <pc:sldMk cId="1455326672" sldId="434"/>
            <ac:inkMk id="282" creationId="{EA6426F5-0902-A36D-AB7E-2DBA4BDFB997}"/>
          </ac:inkMkLst>
        </pc:inkChg>
        <pc:inkChg chg="del">
          <ac:chgData name="Tim Cook" userId="d1c7cfb340f2c7ab" providerId="LiveId" clId="{7E9E6152-4549-4C1E-97F4-14C43A4FE4B6}" dt="2023-03-13T01:24:58.283" v="179"/>
          <ac:inkMkLst>
            <pc:docMk/>
            <pc:sldMk cId="1455326672" sldId="434"/>
            <ac:inkMk id="283" creationId="{24EEF5A4-E9B8-5CBC-F343-06A8E5F202FD}"/>
          </ac:inkMkLst>
        </pc:inkChg>
        <pc:inkChg chg="del mod">
          <ac:chgData name="Tim Cook" userId="d1c7cfb340f2c7ab" providerId="LiveId" clId="{7E9E6152-4549-4C1E-97F4-14C43A4FE4B6}" dt="2023-03-13T01:24:58.283" v="184"/>
          <ac:inkMkLst>
            <pc:docMk/>
            <pc:sldMk cId="1455326672" sldId="434"/>
            <ac:inkMk id="284" creationId="{33560FD8-9218-FE56-B2F2-85E72D00BCC3}"/>
          </ac:inkMkLst>
        </pc:inkChg>
        <pc:inkChg chg="del mod">
          <ac:chgData name="Tim Cook" userId="d1c7cfb340f2c7ab" providerId="LiveId" clId="{7E9E6152-4549-4C1E-97F4-14C43A4FE4B6}" dt="2023-03-13T01:24:58.283" v="198"/>
          <ac:inkMkLst>
            <pc:docMk/>
            <pc:sldMk cId="1455326672" sldId="434"/>
            <ac:inkMk id="285" creationId="{71A635E6-3F56-43E8-0576-D6F515014DD0}"/>
          </ac:inkMkLst>
        </pc:inkChg>
        <pc:inkChg chg="del mod">
          <ac:chgData name="Tim Cook" userId="d1c7cfb340f2c7ab" providerId="LiveId" clId="{7E9E6152-4549-4C1E-97F4-14C43A4FE4B6}" dt="2023-03-13T01:24:58.283" v="194"/>
          <ac:inkMkLst>
            <pc:docMk/>
            <pc:sldMk cId="1455326672" sldId="434"/>
            <ac:inkMk id="286" creationId="{4F9EC948-FAE8-826C-6781-71A0AFAF0D31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4" creationId="{DE020C53-D8AA-8C0C-7650-76E61C610BC0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5" creationId="{F784F8EC-D961-9D48-199F-790233EFBEB2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32" creationId="{A7A11E0E-09B1-E7B7-B740-C4F5BED5F167}"/>
          </ac:inkMkLst>
        </pc:inkChg>
        <pc:inkChg chg="del mod">
          <ac:chgData name="Tim Cook" userId="d1c7cfb340f2c7ab" providerId="LiveId" clId="{7E9E6152-4549-4C1E-97F4-14C43A4FE4B6}" dt="2023-03-13T01:25:04.786" v="200"/>
          <ac:inkMkLst>
            <pc:docMk/>
            <pc:sldMk cId="1455326672" sldId="434"/>
            <ac:inkMk id="333" creationId="{D923F6DF-8DD7-5469-CFC7-F5E7018D7018}"/>
          </ac:inkMkLst>
        </pc:inkChg>
        <pc:inkChg chg="del mod">
          <ac:chgData name="Tim Cook" userId="d1c7cfb340f2c7ab" providerId="LiveId" clId="{7E9E6152-4549-4C1E-97F4-14C43A4FE4B6}" dt="2023-03-13T01:25:04.786" v="201"/>
          <ac:inkMkLst>
            <pc:docMk/>
            <pc:sldMk cId="1455326672" sldId="434"/>
            <ac:inkMk id="334" creationId="{240A69A8-5870-4B26-1B7B-C145449A6C2C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5" creationId="{F413D919-343A-28B0-054A-5BF758D000DA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6" creationId="{47BCF23C-BD36-67BA-8711-FEE82D18A57A}"/>
          </ac:inkMkLst>
        </pc:inkChg>
        <pc:inkChg chg="del mod">
          <ac:chgData name="Tim Cook" userId="d1c7cfb340f2c7ab" providerId="LiveId" clId="{7E9E6152-4549-4C1E-97F4-14C43A4FE4B6}" dt="2023-03-13T01:25:04.786" v="206"/>
          <ac:inkMkLst>
            <pc:docMk/>
            <pc:sldMk cId="1455326672" sldId="434"/>
            <ac:inkMk id="338" creationId="{88C73C8A-5B86-D121-BFDD-D0EE9655A4B4}"/>
          </ac:inkMkLst>
        </pc:inkChg>
        <pc:inkChg chg="del 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9" creationId="{83E5CD37-76B9-5E9B-DA61-0554FB7573C1}"/>
          </ac:inkMkLst>
        </pc:inkChg>
        <pc:inkChg chg="del mod">
          <ac:chgData name="Tim Cook" userId="d1c7cfb340f2c7ab" providerId="LiveId" clId="{7E9E6152-4549-4C1E-97F4-14C43A4FE4B6}" dt="2023-03-13T01:25:04.786" v="205"/>
          <ac:inkMkLst>
            <pc:docMk/>
            <pc:sldMk cId="1455326672" sldId="434"/>
            <ac:inkMk id="340" creationId="{BCAFA47A-5705-1C24-0627-D8DBA4116F05}"/>
          </ac:inkMkLst>
        </pc:inkChg>
        <pc:inkChg chg="del mod">
          <ac:chgData name="Tim Cook" userId="d1c7cfb340f2c7ab" providerId="LiveId" clId="{7E9E6152-4549-4C1E-97F4-14C43A4FE4B6}" dt="2023-03-13T01:25:04.786" v="204"/>
          <ac:inkMkLst>
            <pc:docMk/>
            <pc:sldMk cId="1455326672" sldId="434"/>
            <ac:inkMk id="341" creationId="{37A78D01-31E7-1970-4DA1-93D6AD0D30CE}"/>
          </ac:inkMkLst>
        </pc:inkChg>
        <pc:inkChg chg="del">
          <ac:chgData name="Tim Cook" userId="d1c7cfb340f2c7ab" providerId="LiveId" clId="{7E9E6152-4549-4C1E-97F4-14C43A4FE4B6}" dt="2023-03-13T01:25:04.786" v="199"/>
          <ac:inkMkLst>
            <pc:docMk/>
            <pc:sldMk cId="1455326672" sldId="434"/>
            <ac:inkMk id="344" creationId="{CB4B1444-22B1-9446-048D-8E395851BBD4}"/>
          </ac:inkMkLst>
        </pc:inkChg>
        <pc:inkChg chg="del mod">
          <ac:chgData name="Tim Cook" userId="d1c7cfb340f2c7ab" providerId="LiveId" clId="{7E9E6152-4549-4C1E-97F4-14C43A4FE4B6}" dt="2023-03-13T01:25:04.786" v="203"/>
          <ac:inkMkLst>
            <pc:docMk/>
            <pc:sldMk cId="1455326672" sldId="434"/>
            <ac:inkMk id="346" creationId="{CFA96B05-C2CA-54C5-093E-D40FCB380FD0}"/>
          </ac:inkMkLst>
        </pc:inkChg>
        <pc:inkChg chg="del mod">
          <ac:chgData name="Tim Cook" userId="d1c7cfb340f2c7ab" providerId="LiveId" clId="{7E9E6152-4549-4C1E-97F4-14C43A4FE4B6}" dt="2023-03-13T01:25:04.786" v="202"/>
          <ac:inkMkLst>
            <pc:docMk/>
            <pc:sldMk cId="1455326672" sldId="434"/>
            <ac:inkMk id="347" creationId="{E0A8163D-0939-22E1-F5BE-7D55EB4B172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60" creationId="{B12C5EE3-0CCB-8BF2-4041-0D3573B384F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1" creationId="{E0C623F9-9D8C-BBFC-C48D-76E9B1CC184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9" creationId="{3C9CD8DD-D29B-7718-222C-85A933FD7FFF}"/>
          </ac:inkMkLst>
        </pc:inkChg>
      </pc:sldChg>
      <pc:sldChg chg="addSp delSp modSp mod">
        <pc:chgData name="Tim Cook" userId="d1c7cfb340f2c7ab" providerId="LiveId" clId="{7E9E6152-4549-4C1E-97F4-14C43A4FE4B6}" dt="2023-03-13T01:27:21.341" v="305" actId="20577"/>
        <pc:sldMkLst>
          <pc:docMk/>
          <pc:sldMk cId="2740143765" sldId="435"/>
        </pc:sldMkLst>
        <pc:spChg chg="add mod">
          <ac:chgData name="Tim Cook" userId="d1c7cfb340f2c7ab" providerId="LiveId" clId="{7E9E6152-4549-4C1E-97F4-14C43A4FE4B6}" dt="2023-03-13T01:27:05.632" v="281" actId="1076"/>
          <ac:spMkLst>
            <pc:docMk/>
            <pc:sldMk cId="2740143765" sldId="435"/>
            <ac:spMk id="4" creationId="{3857DE2B-A616-9D6D-D956-A6B36ED0F08A}"/>
          </ac:spMkLst>
        </pc:spChg>
        <pc:spChg chg="add mod">
          <ac:chgData name="Tim Cook" userId="d1c7cfb340f2c7ab" providerId="LiveId" clId="{7E9E6152-4549-4C1E-97F4-14C43A4FE4B6}" dt="2023-03-13T01:27:21.341" v="305" actId="20577"/>
          <ac:spMkLst>
            <pc:docMk/>
            <pc:sldMk cId="2740143765" sldId="435"/>
            <ac:spMk id="5" creationId="{B08AA2CF-7EFF-2221-3794-DA39E39DDA3A}"/>
          </ac:spMkLst>
        </pc:s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6" creationId="{BFC8CB9E-CE9E-BB25-B877-F0E085CE2BFB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7" creationId="{90748FF4-0036-436A-42EF-A591F8E5FFF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98" creationId="{526003FA-9873-E625-F6C7-3B1F1B456B92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9" creationId="{BB1ED218-9582-4930-4470-61F773DC737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8" creationId="{EFED51EC-E29A-4450-158A-E349E5198A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9" creationId="{90540E5C-C6D6-352F-AC69-CFAC1E58DEC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0" creationId="{45750FDC-3A6F-CF5A-AF50-62AE146BE1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1" creationId="{7C9DF763-BB78-1734-1AF3-C137575B918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5" creationId="{E4A8A6CA-C9F8-B43D-0E3A-395E10F0A1CC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6" creationId="{12C57284-C889-B240-D671-F0B405157F7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5" creationId="{18C30C60-194C-7233-7BE6-0733809F3B4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6" creationId="{2613A7E3-A6E2-6D83-8F46-7C554CD7FDE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80" creationId="{C233FC34-A7BC-E002-FED7-7FB9B593A15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00" creationId="{155997A9-6AA5-89AB-E4C1-2C12823E4DE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1" creationId="{E4F5B596-DAD6-827E-BA9F-49F2895DEB6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2" creationId="{6E35BD7C-82B8-7256-0121-AA8A52737E8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0" creationId="{DCD30486-A4E6-185B-EC8F-A6F7DA43441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7" creationId="{A5B1B656-496A-6A09-26B1-863583E5A49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48" creationId="{A063B3C0-E3D6-1715-30C5-0BE8103B2AC5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71" creationId="{9D2D90A7-724D-5598-24D1-A98C49D8CA9D}"/>
          </ac:grpSpMkLst>
        </pc:grpChg>
        <pc:grpChg chg="del">
          <ac:chgData name="Tim Cook" userId="d1c7cfb340f2c7ab" providerId="LiveId" clId="{7E9E6152-4549-4C1E-97F4-14C43A4FE4B6}" dt="2023-03-13T01:25:52.765" v="218" actId="478"/>
          <ac:grpSpMkLst>
            <pc:docMk/>
            <pc:sldMk cId="2740143765" sldId="435"/>
            <ac:grpSpMk id="272" creationId="{6F7ABEA1-C933-390F-D870-B30824D0D16C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88" creationId="{662E5D0F-0557-1D85-B2F0-6E7D95B023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25" creationId="{94E47136-D65B-7C51-4E2F-BC179C9705ED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32" creationId="{606CD8F6-667E-33EF-F5ED-1FCC16252FD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43" creationId="{8E1E456D-1137-FFDF-12C2-5DF847879FD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3" creationId="{9622B4AC-C1C8-8EAE-0C61-A62D9914D61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9" creationId="{1DACE799-2A93-12D1-7D45-63071A0F1F2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69" creationId="{058136CB-D235-78B5-5F2C-0AE8BC247DA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76" creationId="{FC2B7192-FADC-3051-F2E2-13E4F30D51B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96" creationId="{1196E45B-B995-3EF0-E989-C8CC9E379CC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17" creationId="{AA45647C-161E-2F22-C87B-BA7B19FD3CC1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21" creationId="{15E91972-F31A-7BD0-2FB1-49A837284119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6" creationId="{9765A8C4-A82D-5C48-8B42-63AF4CE8B65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8" creationId="{2A07A7AE-5753-77B7-4BF7-D09B149A053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9" creationId="{F44F028E-3C01-AC56-B8E7-A28BC08873B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0" creationId="{362BF297-5D37-0419-E5BC-92CD0DD2961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1" creationId="{DFF1B772-94B1-F8F8-A8BC-AFACD799D7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9" creationId="{57478900-9EF1-6F75-8450-B0FFC81BE7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66" creationId="{FB28CBA7-2061-4B63-BA20-63F5AC03D3E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0" creationId="{1669D9EC-230F-E0DF-2C3B-6D4C8FA5142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1" creationId="{DB498900-B1CA-9088-DFDE-B22EBEDF49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5" creationId="{21144660-0518-D15C-5099-D7A6E397C4F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9" creationId="{B80EC199-BFA8-9117-8441-EF31D139A911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494" creationId="{C9155254-7A6F-1545-E38A-4452399F85A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3" creationId="{A5A20AB4-0A45-E124-5DEE-AA8878CF92A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9" creationId="{5FC7D74E-4724-7E72-8A9A-B550279798C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0" creationId="{EF064E3A-373F-283B-EAD1-A3F69EDED26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7" creationId="{EA1D2FD9-EBC3-4352-E2FC-62049D204A4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22" creationId="{F66ED8F4-E137-72B2-37D5-872356624E1A}"/>
          </ac:grpSpMkLst>
        </pc:grpChg>
        <pc:inkChg chg="del">
          <ac:chgData name="Tim Cook" userId="d1c7cfb340f2c7ab" providerId="LiveId" clId="{7E9E6152-4549-4C1E-97F4-14C43A4FE4B6}" dt="2023-03-13T01:25:49.220" v="217" actId="478"/>
          <ac:inkMkLst>
            <pc:docMk/>
            <pc:sldMk cId="2740143765" sldId="435"/>
            <ac:inkMk id="3" creationId="{F49F3B4F-4B32-5CCD-E83A-1E9EAF1418EF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13" creationId="{8066B6C7-B58C-DB31-A3EE-EF04F02EFBA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33" creationId="{29300B7E-8167-8BD6-18B0-15EC8BC5D2D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42" creationId="{F4129144-7188-EEFD-1272-348F9FEFD234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292" creationId="{B836CFD1-4C27-0609-172A-D9900B3C142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26" creationId="{06CD5C1D-CC51-EFC0-3003-0AB87DD5E35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67" creationId="{E9619792-EB7B-3DA4-DDC6-B9A2EB2FC2A5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416" creationId="{64B6A124-6F4F-2287-0E63-A36CFE582780}"/>
          </ac:inkMkLst>
        </pc:inkChg>
      </pc:sldChg>
      <pc:sldChg chg="delSp modSp">
        <pc:chgData name="Tim Cook" userId="d1c7cfb340f2c7ab" providerId="LiveId" clId="{7E9E6152-4549-4C1E-97F4-14C43A4FE4B6}" dt="2023-03-13T01:29:18.559" v="492"/>
        <pc:sldMkLst>
          <pc:docMk/>
          <pc:sldMk cId="1571090484" sldId="436"/>
        </pc:sldMkLst>
        <pc:grpChg chg="del mod">
          <ac:chgData name="Tim Cook" userId="d1c7cfb340f2c7ab" providerId="LiveId" clId="{7E9E6152-4549-4C1E-97F4-14C43A4FE4B6}" dt="2023-03-13T01:29:17.511" v="486"/>
          <ac:grpSpMkLst>
            <pc:docMk/>
            <pc:sldMk cId="1571090484" sldId="436"/>
            <ac:grpSpMk id="247" creationId="{88A01273-86C8-530B-D02C-25654475BCCC}"/>
          </ac:grpSpMkLst>
        </pc:grpChg>
        <pc:grpChg chg="del mod">
          <ac:chgData name="Tim Cook" userId="d1c7cfb340f2c7ab" providerId="LiveId" clId="{7E9E6152-4549-4C1E-97F4-14C43A4FE4B6}" dt="2023-03-13T01:29:17.511" v="472"/>
          <ac:grpSpMkLst>
            <pc:docMk/>
            <pc:sldMk cId="1571090484" sldId="436"/>
            <ac:grpSpMk id="254" creationId="{19F3A5E0-DC58-89F4-5800-B1A1EE91A469}"/>
          </ac:grpSpMkLst>
        </pc:grpChg>
        <pc:grpChg chg="del mod">
          <ac:chgData name="Tim Cook" userId="d1c7cfb340f2c7ab" providerId="LiveId" clId="{7E9E6152-4549-4C1E-97F4-14C43A4FE4B6}" dt="2023-03-13T01:29:17.511" v="481"/>
          <ac:grpSpMkLst>
            <pc:docMk/>
            <pc:sldMk cId="1571090484" sldId="436"/>
            <ac:grpSpMk id="265" creationId="{238A1CF1-2F16-06E0-AEC5-0ADAC0546BAE}"/>
          </ac:grpSpMkLst>
        </pc:grpChg>
        <pc:grpChg chg="del mod">
          <ac:chgData name="Tim Cook" userId="d1c7cfb340f2c7ab" providerId="LiveId" clId="{7E9E6152-4549-4C1E-97F4-14C43A4FE4B6}" dt="2023-03-13T01:29:17.495" v="454"/>
          <ac:grpSpMkLst>
            <pc:docMk/>
            <pc:sldMk cId="1571090484" sldId="436"/>
            <ac:grpSpMk id="266" creationId="{0C89670B-D37B-BA7E-5182-27789EFD4E40}"/>
          </ac:grpSpMkLst>
        </pc:grpChg>
        <pc:grpChg chg="del mod">
          <ac:chgData name="Tim Cook" userId="d1c7cfb340f2c7ab" providerId="LiveId" clId="{7E9E6152-4549-4C1E-97F4-14C43A4FE4B6}" dt="2023-03-13T01:29:17.511" v="484"/>
          <ac:grpSpMkLst>
            <pc:docMk/>
            <pc:sldMk cId="1571090484" sldId="436"/>
            <ac:grpSpMk id="283" creationId="{FAFF3F3D-0DE1-3221-DF5B-F83F1C971D22}"/>
          </ac:grpSpMkLst>
        </pc:grpChg>
        <pc:grpChg chg="del mod">
          <ac:chgData name="Tim Cook" userId="d1c7cfb340f2c7ab" providerId="LiveId" clId="{7E9E6152-4549-4C1E-97F4-14C43A4FE4B6}" dt="2023-03-13T01:29:17.495" v="451"/>
          <ac:grpSpMkLst>
            <pc:docMk/>
            <pc:sldMk cId="1571090484" sldId="436"/>
            <ac:grpSpMk id="284" creationId="{0C222412-6365-4403-923B-1FB735328834}"/>
          </ac:grpSpMkLst>
        </pc:grpChg>
        <pc:grpChg chg="del mod">
          <ac:chgData name="Tim Cook" userId="d1c7cfb340f2c7ab" providerId="LiveId" clId="{7E9E6152-4549-4C1E-97F4-14C43A4FE4B6}" dt="2023-03-13T01:29:17.511" v="488"/>
          <ac:grpSpMkLst>
            <pc:docMk/>
            <pc:sldMk cId="1571090484" sldId="436"/>
            <ac:grpSpMk id="285" creationId="{A8C0A435-C344-1171-17B1-EE96D82FB325}"/>
          </ac:grpSpMkLst>
        </pc:grpChg>
        <pc:grpChg chg="del mod">
          <ac:chgData name="Tim Cook" userId="d1c7cfb340f2c7ab" providerId="LiveId" clId="{7E9E6152-4549-4C1E-97F4-14C43A4FE4B6}" dt="2023-03-13T01:29:17.511" v="475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E9E6152-4549-4C1E-97F4-14C43A4FE4B6}" dt="2023-03-13T01:29:17.511" v="476"/>
          <ac:grpSpMkLst>
            <pc:docMk/>
            <pc:sldMk cId="1571090484" sldId="436"/>
            <ac:grpSpMk id="307" creationId="{F4D9037D-79BC-A6DC-0B24-6A586AEB69D9}"/>
          </ac:grpSpMkLst>
        </pc:grpChg>
        <pc:grpChg chg="del mod">
          <ac:chgData name="Tim Cook" userId="d1c7cfb340f2c7ab" providerId="LiveId" clId="{7E9E6152-4549-4C1E-97F4-14C43A4FE4B6}" dt="2023-03-13T01:28:56.318" v="40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E9E6152-4549-4C1E-97F4-14C43A4FE4B6}" dt="2023-03-13T01:28:56.318" v="410"/>
          <ac:grpSpMkLst>
            <pc:docMk/>
            <pc:sldMk cId="1571090484" sldId="436"/>
            <ac:grpSpMk id="310" creationId="{8810A6A3-8F11-01C0-2BC1-7B6E4C3B84AD}"/>
          </ac:grpSpMkLst>
        </pc:grpChg>
        <pc:grpChg chg="del mod">
          <ac:chgData name="Tim Cook" userId="d1c7cfb340f2c7ab" providerId="LiveId" clId="{7E9E6152-4549-4C1E-97F4-14C43A4FE4B6}" dt="2023-03-13T01:28:55.071" v="404"/>
          <ac:grpSpMkLst>
            <pc:docMk/>
            <pc:sldMk cId="1571090484" sldId="436"/>
            <ac:grpSpMk id="311" creationId="{95CBC9CD-CF19-69C7-5DC7-DD639B94BE23}"/>
          </ac:grpSpMkLst>
        </pc:grpChg>
        <pc:grpChg chg="del mod">
          <ac:chgData name="Tim Cook" userId="d1c7cfb340f2c7ab" providerId="LiveId" clId="{7E9E6152-4549-4C1E-97F4-14C43A4FE4B6}" dt="2023-03-13T01:29:18.559" v="491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E9E6152-4549-4C1E-97F4-14C43A4FE4B6}" dt="2023-03-13T01:29:00.121" v="423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E9E6152-4549-4C1E-97F4-14C43A4FE4B6}" dt="2023-03-13T01:29:08.077" v="446"/>
          <ac:grpSpMkLst>
            <pc:docMk/>
            <pc:sldMk cId="1571090484" sldId="436"/>
            <ac:grpSpMk id="362" creationId="{062154D0-E617-6C7B-E154-113303B74A86}"/>
          </ac:grpSpMkLst>
        </pc:grpChg>
        <pc:grpChg chg="del mod">
          <ac:chgData name="Tim Cook" userId="d1c7cfb340f2c7ab" providerId="LiveId" clId="{7E9E6152-4549-4C1E-97F4-14C43A4FE4B6}" dt="2023-03-13T01:29:02.234" v="434"/>
          <ac:grpSpMkLst>
            <pc:docMk/>
            <pc:sldMk cId="1571090484" sldId="436"/>
            <ac:grpSpMk id="374" creationId="{886DC5B0-2F52-E158-EA11-3C56852F92F8}"/>
          </ac:grpSpMkLst>
        </pc:grpChg>
        <pc:inkChg chg="del mod">
          <ac:chgData name="Tim Cook" userId="d1c7cfb340f2c7ab" providerId="LiveId" clId="{7E9E6152-4549-4C1E-97F4-14C43A4FE4B6}" dt="2023-03-13T01:29:17.495" v="457"/>
          <ac:inkMkLst>
            <pc:docMk/>
            <pc:sldMk cId="1571090484" sldId="436"/>
            <ac:inkMk id="239" creationId="{70AB2335-4DBA-D917-0440-AD6F0627620D}"/>
          </ac:inkMkLst>
        </pc:inkChg>
        <pc:inkChg chg="del mod">
          <ac:chgData name="Tim Cook" userId="d1c7cfb340f2c7ab" providerId="LiveId" clId="{7E9E6152-4549-4C1E-97F4-14C43A4FE4B6}" dt="2023-03-13T01:29:17.511" v="486"/>
          <ac:inkMkLst>
            <pc:docMk/>
            <pc:sldMk cId="1571090484" sldId="436"/>
            <ac:inkMk id="240" creationId="{DB9658F0-AAFE-A7A6-7798-AA6FFD6F8761}"/>
          </ac:inkMkLst>
        </pc:inkChg>
        <pc:inkChg chg="del mod">
          <ac:chgData name="Tim Cook" userId="d1c7cfb340f2c7ab" providerId="LiveId" clId="{7E9E6152-4549-4C1E-97F4-14C43A4FE4B6}" dt="2023-03-13T01:29:17.495" v="455"/>
          <ac:inkMkLst>
            <pc:docMk/>
            <pc:sldMk cId="1571090484" sldId="436"/>
            <ac:inkMk id="241" creationId="{A0ADD30D-0882-85F2-776B-AA11C70EDD23}"/>
          </ac:inkMkLst>
        </pc:inkChg>
        <pc:inkChg chg="del mod">
          <ac:chgData name="Tim Cook" userId="d1c7cfb340f2c7ab" providerId="LiveId" clId="{7E9E6152-4549-4C1E-97F4-14C43A4FE4B6}" dt="2023-03-13T01:29:17.511" v="478"/>
          <ac:inkMkLst>
            <pc:docMk/>
            <pc:sldMk cId="1571090484" sldId="436"/>
            <ac:inkMk id="242" creationId="{DABEF4AF-5A4A-013D-5DE5-D6FB953AFC38}"/>
          </ac:inkMkLst>
        </pc:inkChg>
        <pc:inkChg chg="del">
          <ac:chgData name="Tim Cook" userId="d1c7cfb340f2c7ab" providerId="LiveId" clId="{7E9E6152-4549-4C1E-97F4-14C43A4FE4B6}" dt="2023-03-13T01:29:17.495" v="449"/>
          <ac:inkMkLst>
            <pc:docMk/>
            <pc:sldMk cId="1571090484" sldId="436"/>
            <ac:inkMk id="243" creationId="{1D50BD61-D6E5-404C-2CFB-34E08D4CF984}"/>
          </ac:inkMkLst>
        </pc:inkChg>
        <pc:inkChg chg="del mod">
          <ac:chgData name="Tim Cook" userId="d1c7cfb340f2c7ab" providerId="LiveId" clId="{7E9E6152-4549-4C1E-97F4-14C43A4FE4B6}" dt="2023-03-13T01:29:17.511" v="490"/>
          <ac:inkMkLst>
            <pc:docMk/>
            <pc:sldMk cId="1571090484" sldId="436"/>
            <ac:inkMk id="244" creationId="{134854F6-B4B7-EFE0-CA3A-CBCB59BB2B53}"/>
          </ac:inkMkLst>
        </pc:inkChg>
        <pc:inkChg chg="del mod">
          <ac:chgData name="Tim Cook" userId="d1c7cfb340f2c7ab" providerId="LiveId" clId="{7E9E6152-4549-4C1E-97F4-14C43A4FE4B6}" dt="2023-03-13T01:29:17.511" v="465"/>
          <ac:inkMkLst>
            <pc:docMk/>
            <pc:sldMk cId="1571090484" sldId="436"/>
            <ac:inkMk id="245" creationId="{BB1D86AF-4895-1A91-683F-C6D3138011C2}"/>
          </ac:inkMkLst>
        </pc:inkChg>
        <pc:inkChg chg="del mod">
          <ac:chgData name="Tim Cook" userId="d1c7cfb340f2c7ab" providerId="LiveId" clId="{7E9E6152-4549-4C1E-97F4-14C43A4FE4B6}" dt="2023-03-13T01:29:17.511" v="469"/>
          <ac:inkMkLst>
            <pc:docMk/>
            <pc:sldMk cId="1571090484" sldId="436"/>
            <ac:inkMk id="248" creationId="{5A133B99-69F4-4527-B1E8-EFD42304668C}"/>
          </ac:inkMkLst>
        </pc:inkChg>
        <pc:inkChg chg="del">
          <ac:chgData name="Tim Cook" userId="d1c7cfb340f2c7ab" providerId="LiveId" clId="{7E9E6152-4549-4C1E-97F4-14C43A4FE4B6}" dt="2023-03-13T01:29:17.495" v="453"/>
          <ac:inkMkLst>
            <pc:docMk/>
            <pc:sldMk cId="1571090484" sldId="436"/>
            <ac:inkMk id="249" creationId="{B8E2156B-77BB-7E5A-5DF0-E289F744B199}"/>
          </ac:inkMkLst>
        </pc:inkChg>
        <pc:inkChg chg="del mod">
          <ac:chgData name="Tim Cook" userId="d1c7cfb340f2c7ab" providerId="LiveId" clId="{7E9E6152-4549-4C1E-97F4-14C43A4FE4B6}" dt="2023-03-13T01:29:17.511" v="472"/>
          <ac:inkMkLst>
            <pc:docMk/>
            <pc:sldMk cId="1571090484" sldId="436"/>
            <ac:inkMk id="250" creationId="{7F87BCBD-7385-B391-31C3-B37129486315}"/>
          </ac:inkMkLst>
        </pc:inkChg>
        <pc:inkChg chg="del mod">
          <ac:chgData name="Tim Cook" userId="d1c7cfb340f2c7ab" providerId="LiveId" clId="{7E9E6152-4549-4C1E-97F4-14C43A4FE4B6}" dt="2023-03-13T01:29:17.511" v="477"/>
          <ac:inkMkLst>
            <pc:docMk/>
            <pc:sldMk cId="1571090484" sldId="436"/>
            <ac:inkMk id="251" creationId="{AEA0AB9D-5D5E-4472-6256-CEAF8609BD17}"/>
          </ac:inkMkLst>
        </pc:inkChg>
        <pc:inkChg chg="del mod">
          <ac:chgData name="Tim Cook" userId="d1c7cfb340f2c7ab" providerId="LiveId" clId="{7E9E6152-4549-4C1E-97F4-14C43A4FE4B6}" dt="2023-03-13T01:29:17.511" v="468"/>
          <ac:inkMkLst>
            <pc:docMk/>
            <pc:sldMk cId="1571090484" sldId="436"/>
            <ac:inkMk id="252" creationId="{222BA424-9E1F-A80A-1ED1-D8BB6B39A81B}"/>
          </ac:inkMkLst>
        </pc:inkChg>
        <pc:inkChg chg="del">
          <ac:chgData name="Tim Cook" userId="d1c7cfb340f2c7ab" providerId="LiveId" clId="{7E9E6152-4549-4C1E-97F4-14C43A4FE4B6}" dt="2023-03-13T01:29:17.495" v="459"/>
          <ac:inkMkLst>
            <pc:docMk/>
            <pc:sldMk cId="1571090484" sldId="436"/>
            <ac:inkMk id="253" creationId="{6FB393BC-BFC5-8AC0-9A60-728A180113F5}"/>
          </ac:inkMkLst>
        </pc:inkChg>
        <pc:inkChg chg="del">
          <ac:chgData name="Tim Cook" userId="d1c7cfb340f2c7ab" providerId="LiveId" clId="{7E9E6152-4549-4C1E-97F4-14C43A4FE4B6}" dt="2023-03-13T01:29:17.495" v="454"/>
          <ac:inkMkLst>
            <pc:docMk/>
            <pc:sldMk cId="1571090484" sldId="436"/>
            <ac:inkMk id="255" creationId="{20389BF7-50AA-AA31-305C-5E22B835B094}"/>
          </ac:inkMkLst>
        </pc:inkChg>
        <pc:inkChg chg="del mod">
          <ac:chgData name="Tim Cook" userId="d1c7cfb340f2c7ab" providerId="LiveId" clId="{7E9E6152-4549-4C1E-97F4-14C43A4FE4B6}" dt="2023-03-13T01:29:17.511" v="471"/>
          <ac:inkMkLst>
            <pc:docMk/>
            <pc:sldMk cId="1571090484" sldId="436"/>
            <ac:inkMk id="256" creationId="{D8E72AF3-8881-94A9-3A87-FEA90F648C9B}"/>
          </ac:inkMkLst>
        </pc:inkChg>
        <pc:inkChg chg="del mod">
          <ac:chgData name="Tim Cook" userId="d1c7cfb340f2c7ab" providerId="LiveId" clId="{7E9E6152-4549-4C1E-97F4-14C43A4FE4B6}" dt="2023-03-13T01:29:17.511" v="480"/>
          <ac:inkMkLst>
            <pc:docMk/>
            <pc:sldMk cId="1571090484" sldId="436"/>
            <ac:inkMk id="257" creationId="{44B40BA1-442E-15AD-8E2C-FF3B0F55E3A9}"/>
          </ac:inkMkLst>
        </pc:inkChg>
        <pc:inkChg chg="del mod">
          <ac:chgData name="Tim Cook" userId="d1c7cfb340f2c7ab" providerId="LiveId" clId="{7E9E6152-4549-4C1E-97F4-14C43A4FE4B6}" dt="2023-03-13T01:29:17.511" v="479"/>
          <ac:inkMkLst>
            <pc:docMk/>
            <pc:sldMk cId="1571090484" sldId="436"/>
            <ac:inkMk id="258" creationId="{D7D17BD0-5826-B1E5-EC19-D350BD8F97B0}"/>
          </ac:inkMkLst>
        </pc:inkChg>
        <pc:inkChg chg="del mod">
          <ac:chgData name="Tim Cook" userId="d1c7cfb340f2c7ab" providerId="LiveId" clId="{7E9E6152-4549-4C1E-97F4-14C43A4FE4B6}" dt="2023-03-13T01:29:17.511" v="485"/>
          <ac:inkMkLst>
            <pc:docMk/>
            <pc:sldMk cId="1571090484" sldId="436"/>
            <ac:inkMk id="259" creationId="{7A793C77-EF06-8211-C684-7BCDA515C481}"/>
          </ac:inkMkLst>
        </pc:inkChg>
        <pc:inkChg chg="del mod">
          <ac:chgData name="Tim Cook" userId="d1c7cfb340f2c7ab" providerId="LiveId" clId="{7E9E6152-4549-4C1E-97F4-14C43A4FE4B6}" dt="2023-03-13T01:29:17.495" v="463"/>
          <ac:inkMkLst>
            <pc:docMk/>
            <pc:sldMk cId="1571090484" sldId="436"/>
            <ac:inkMk id="260" creationId="{9EC9759B-ABB5-E46C-BBB1-FFCEB2C93AF6}"/>
          </ac:inkMkLst>
        </pc:inkChg>
        <pc:inkChg chg="del mod">
          <ac:chgData name="Tim Cook" userId="d1c7cfb340f2c7ab" providerId="LiveId" clId="{7E9E6152-4549-4C1E-97F4-14C43A4FE4B6}" dt="2023-03-13T01:29:17.511" v="470"/>
          <ac:inkMkLst>
            <pc:docMk/>
            <pc:sldMk cId="1571090484" sldId="436"/>
            <ac:inkMk id="261" creationId="{86B01A33-48B2-5BC6-B400-5E87F43B40DF}"/>
          </ac:inkMkLst>
        </pc:inkChg>
        <pc:inkChg chg="del">
          <ac:chgData name="Tim Cook" userId="d1c7cfb340f2c7ab" providerId="LiveId" clId="{7E9E6152-4549-4C1E-97F4-14C43A4FE4B6}" dt="2023-03-13T01:29:17.495" v="452"/>
          <ac:inkMkLst>
            <pc:docMk/>
            <pc:sldMk cId="1571090484" sldId="436"/>
            <ac:inkMk id="262" creationId="{D9198F4B-99E8-0B7E-6CDE-5551D6697FF7}"/>
          </ac:inkMkLst>
        </pc:inkChg>
        <pc:inkChg chg="del mod">
          <ac:chgData name="Tim Cook" userId="d1c7cfb340f2c7ab" providerId="LiveId" clId="{7E9E6152-4549-4C1E-97F4-14C43A4FE4B6}" dt="2023-03-13T01:29:17.495" v="460"/>
          <ac:inkMkLst>
            <pc:docMk/>
            <pc:sldMk cId="1571090484" sldId="436"/>
            <ac:inkMk id="263" creationId="{70E793E6-63A3-BA87-9E83-59B8EFB57896}"/>
          </ac:inkMkLst>
        </pc:inkChg>
        <pc:inkChg chg="del mod">
          <ac:chgData name="Tim Cook" userId="d1c7cfb340f2c7ab" providerId="LiveId" clId="{7E9E6152-4549-4C1E-97F4-14C43A4FE4B6}" dt="2023-03-13T01:29:17.511" v="481"/>
          <ac:inkMkLst>
            <pc:docMk/>
            <pc:sldMk cId="1571090484" sldId="436"/>
            <ac:inkMk id="264" creationId="{0F2789A6-FE4C-D2BF-D5BE-40D568F05C97}"/>
          </ac:inkMkLst>
        </pc:inkChg>
        <pc:inkChg chg="del">
          <ac:chgData name="Tim Cook" userId="d1c7cfb340f2c7ab" providerId="LiveId" clId="{7E9E6152-4549-4C1E-97F4-14C43A4FE4B6}" dt="2023-03-13T01:29:17.495" v="464"/>
          <ac:inkMkLst>
            <pc:docMk/>
            <pc:sldMk cId="1571090484" sldId="436"/>
            <ac:inkMk id="267" creationId="{D1871A30-8042-ED04-2D39-4F18CD1AADEC}"/>
          </ac:inkMkLst>
        </pc:inkChg>
        <pc:inkChg chg="del mod">
          <ac:chgData name="Tim Cook" userId="d1c7cfb340f2c7ab" providerId="LiveId" clId="{7E9E6152-4549-4C1E-97F4-14C43A4FE4B6}" dt="2023-03-13T01:29:17.511" v="466"/>
          <ac:inkMkLst>
            <pc:docMk/>
            <pc:sldMk cId="1571090484" sldId="436"/>
            <ac:inkMk id="268" creationId="{20F56AC7-93F1-449A-AF33-8AA2A7571472}"/>
          </ac:inkMkLst>
        </pc:inkChg>
        <pc:inkChg chg="del mod">
          <ac:chgData name="Tim Cook" userId="d1c7cfb340f2c7ab" providerId="LiveId" clId="{7E9E6152-4549-4C1E-97F4-14C43A4FE4B6}" dt="2023-03-13T01:29:17.511" v="483"/>
          <ac:inkMkLst>
            <pc:docMk/>
            <pc:sldMk cId="1571090484" sldId="436"/>
            <ac:inkMk id="269" creationId="{91B8CAAF-D1C8-6F8D-EF86-5D4B776341ED}"/>
          </ac:inkMkLst>
        </pc:inkChg>
        <pc:inkChg chg="del mod">
          <ac:chgData name="Tim Cook" userId="d1c7cfb340f2c7ab" providerId="LiveId" clId="{7E9E6152-4549-4C1E-97F4-14C43A4FE4B6}" dt="2023-03-13T01:29:17.511" v="475"/>
          <ac:inkMkLst>
            <pc:docMk/>
            <pc:sldMk cId="1571090484" sldId="436"/>
            <ac:inkMk id="270" creationId="{7FE65B59-B71A-715E-6CBA-D15933901F6E}"/>
          </ac:inkMkLst>
        </pc:inkChg>
        <pc:inkChg chg="del mod">
          <ac:chgData name="Tim Cook" userId="d1c7cfb340f2c7ab" providerId="LiveId" clId="{7E9E6152-4549-4C1E-97F4-14C43A4FE4B6}" dt="2023-03-13T01:29:17.511" v="489"/>
          <ac:inkMkLst>
            <pc:docMk/>
            <pc:sldMk cId="1571090484" sldId="436"/>
            <ac:inkMk id="271" creationId="{328102A6-64A2-C9DF-9A60-A766D7FF8473}"/>
          </ac:inkMkLst>
        </pc:inkChg>
        <pc:inkChg chg="del">
          <ac:chgData name="Tim Cook" userId="d1c7cfb340f2c7ab" providerId="LiveId" clId="{7E9E6152-4549-4C1E-97F4-14C43A4FE4B6}" dt="2023-03-13T01:29:17.495" v="450"/>
          <ac:inkMkLst>
            <pc:docMk/>
            <pc:sldMk cId="1571090484" sldId="436"/>
            <ac:inkMk id="272" creationId="{8DE3D4FD-DD16-00E0-F105-CB5CFD1C0933}"/>
          </ac:inkMkLst>
        </pc:inkChg>
        <pc:inkChg chg="del mod">
          <ac:chgData name="Tim Cook" userId="d1c7cfb340f2c7ab" providerId="LiveId" clId="{7E9E6152-4549-4C1E-97F4-14C43A4FE4B6}" dt="2023-03-13T01:29:17.511" v="467"/>
          <ac:inkMkLst>
            <pc:docMk/>
            <pc:sldMk cId="1571090484" sldId="436"/>
            <ac:inkMk id="273" creationId="{08AD857E-4C3F-61B5-98A6-D31909527E31}"/>
          </ac:inkMkLst>
        </pc:inkChg>
        <pc:inkChg chg="del mod">
          <ac:chgData name="Tim Cook" userId="d1c7cfb340f2c7ab" providerId="LiveId" clId="{7E9E6152-4549-4C1E-97F4-14C43A4FE4B6}" dt="2023-03-13T01:29:17.495" v="462"/>
          <ac:inkMkLst>
            <pc:docMk/>
            <pc:sldMk cId="1571090484" sldId="436"/>
            <ac:inkMk id="274" creationId="{9C9BF382-C986-E4EC-522F-1A352A29828A}"/>
          </ac:inkMkLst>
        </pc:inkChg>
        <pc:inkChg chg="del mod">
          <ac:chgData name="Tim Cook" userId="d1c7cfb340f2c7ab" providerId="LiveId" clId="{7E9E6152-4549-4C1E-97F4-14C43A4FE4B6}" dt="2023-03-13T01:29:17.511" v="488"/>
          <ac:inkMkLst>
            <pc:docMk/>
            <pc:sldMk cId="1571090484" sldId="436"/>
            <ac:inkMk id="275" creationId="{7625BBD9-8420-1229-D955-F85DEEEDC527}"/>
          </ac:inkMkLst>
        </pc:inkChg>
        <pc:inkChg chg="del">
          <ac:chgData name="Tim Cook" userId="d1c7cfb340f2c7ab" providerId="LiveId" clId="{7E9E6152-4549-4C1E-97F4-14C43A4FE4B6}" dt="2023-03-13T01:29:17.495" v="451"/>
          <ac:inkMkLst>
            <pc:docMk/>
            <pc:sldMk cId="1571090484" sldId="436"/>
            <ac:inkMk id="276" creationId="{AFC6F0E1-F08B-699E-15A7-4D5CFA520142}"/>
          </ac:inkMkLst>
        </pc:inkChg>
        <pc:inkChg chg="del mod">
          <ac:chgData name="Tim Cook" userId="d1c7cfb340f2c7ab" providerId="LiveId" clId="{7E9E6152-4549-4C1E-97F4-14C43A4FE4B6}" dt="2023-03-13T01:29:17.495" v="458"/>
          <ac:inkMkLst>
            <pc:docMk/>
            <pc:sldMk cId="1571090484" sldId="436"/>
            <ac:inkMk id="277" creationId="{C8428F95-92CD-71E2-A926-C10598249391}"/>
          </ac:inkMkLst>
        </pc:inkChg>
        <pc:inkChg chg="del mod">
          <ac:chgData name="Tim Cook" userId="d1c7cfb340f2c7ab" providerId="LiveId" clId="{7E9E6152-4549-4C1E-97F4-14C43A4FE4B6}" dt="2023-03-13T01:29:17.511" v="484"/>
          <ac:inkMkLst>
            <pc:docMk/>
            <pc:sldMk cId="1571090484" sldId="436"/>
            <ac:inkMk id="278" creationId="{1FFBEE6C-2475-2B9E-0E03-DCB6BC64971B}"/>
          </ac:inkMkLst>
        </pc:inkChg>
        <pc:inkChg chg="del mod">
          <ac:chgData name="Tim Cook" userId="d1c7cfb340f2c7ab" providerId="LiveId" clId="{7E9E6152-4549-4C1E-97F4-14C43A4FE4B6}" dt="2023-03-13T01:29:17.495" v="461"/>
          <ac:inkMkLst>
            <pc:docMk/>
            <pc:sldMk cId="1571090484" sldId="436"/>
            <ac:inkMk id="279" creationId="{96E13F88-859E-8F75-9FB8-D0D43922B967}"/>
          </ac:inkMkLst>
        </pc:inkChg>
        <pc:inkChg chg="del mod">
          <ac:chgData name="Tim Cook" userId="d1c7cfb340f2c7ab" providerId="LiveId" clId="{7E9E6152-4549-4C1E-97F4-14C43A4FE4B6}" dt="2023-03-13T01:29:17.511" v="474"/>
          <ac:inkMkLst>
            <pc:docMk/>
            <pc:sldMk cId="1571090484" sldId="436"/>
            <ac:inkMk id="280" creationId="{6A4E8C0A-EF5C-2284-237C-1B73A8666D22}"/>
          </ac:inkMkLst>
        </pc:inkChg>
        <pc:inkChg chg="del">
          <ac:chgData name="Tim Cook" userId="d1c7cfb340f2c7ab" providerId="LiveId" clId="{7E9E6152-4549-4C1E-97F4-14C43A4FE4B6}" dt="2023-03-13T01:29:17.495" v="448"/>
          <ac:inkMkLst>
            <pc:docMk/>
            <pc:sldMk cId="1571090484" sldId="436"/>
            <ac:inkMk id="281" creationId="{6BCC94D2-CF7F-2CC1-A82C-D3C4125DF90B}"/>
          </ac:inkMkLst>
        </pc:inkChg>
        <pc:inkChg chg="del mod">
          <ac:chgData name="Tim Cook" userId="d1c7cfb340f2c7ab" providerId="LiveId" clId="{7E9E6152-4549-4C1E-97F4-14C43A4FE4B6}" dt="2023-03-13T01:29:17.511" v="487"/>
          <ac:inkMkLst>
            <pc:docMk/>
            <pc:sldMk cId="1571090484" sldId="436"/>
            <ac:inkMk id="282" creationId="{28D90F90-CFB3-5808-BC38-42248581408B}"/>
          </ac:inkMkLst>
        </pc:inkChg>
        <pc:inkChg chg="del mod">
          <ac:chgData name="Tim Cook" userId="d1c7cfb340f2c7ab" providerId="LiveId" clId="{7E9E6152-4549-4C1E-97F4-14C43A4FE4B6}" dt="2023-03-13T01:28:55.071" v="405"/>
          <ac:inkMkLst>
            <pc:docMk/>
            <pc:sldMk cId="1571090484" sldId="436"/>
            <ac:inkMk id="292" creationId="{607DEC96-04ED-75B3-FDCD-6544C85D5F58}"/>
          </ac:inkMkLst>
        </pc:inkChg>
        <pc:inkChg chg="del mod">
          <ac:chgData name="Tim Cook" userId="d1c7cfb340f2c7ab" providerId="LiveId" clId="{7E9E6152-4549-4C1E-97F4-14C43A4FE4B6}" dt="2023-03-13T01:28:55.071" v="404"/>
          <ac:inkMkLst>
            <pc:docMk/>
            <pc:sldMk cId="1571090484" sldId="436"/>
            <ac:inkMk id="293" creationId="{6728162A-6D2A-8F19-0CC1-D6101A6603F4}"/>
          </ac:inkMkLst>
        </pc:inkChg>
        <pc:inkChg chg="del mod">
          <ac:chgData name="Tim Cook" userId="d1c7cfb340f2c7ab" providerId="LiveId" clId="{7E9E6152-4549-4C1E-97F4-14C43A4FE4B6}" dt="2023-03-13T01:28:55.071" v="403"/>
          <ac:inkMkLst>
            <pc:docMk/>
            <pc:sldMk cId="1571090484" sldId="436"/>
            <ac:inkMk id="294" creationId="{04EE1F0B-8EF4-58B5-15C9-4F27E8AFD203}"/>
          </ac:inkMkLst>
        </pc:inkChg>
        <pc:inkChg chg="del">
          <ac:chgData name="Tim Cook" userId="d1c7cfb340f2c7ab" providerId="LiveId" clId="{7E9E6152-4549-4C1E-97F4-14C43A4FE4B6}" dt="2023-03-13T01:28:55.071" v="402"/>
          <ac:inkMkLst>
            <pc:docMk/>
            <pc:sldMk cId="1571090484" sldId="436"/>
            <ac:inkMk id="295" creationId="{5E4495D6-50AB-B78B-A889-814A6E72D98C}"/>
          </ac:inkMkLst>
        </pc:inkChg>
        <pc:inkChg chg="del mod">
          <ac:chgData name="Tim Cook" userId="d1c7cfb340f2c7ab" providerId="LiveId" clId="{7E9E6152-4549-4C1E-97F4-14C43A4FE4B6}" dt="2023-03-13T01:28:56.318" v="411"/>
          <ac:inkMkLst>
            <pc:docMk/>
            <pc:sldMk cId="1571090484" sldId="436"/>
            <ac:inkMk id="296" creationId="{380C95DE-4B21-8592-8577-42B76E463B42}"/>
          </ac:inkMkLst>
        </pc:inkChg>
        <pc:inkChg chg="del">
          <ac:chgData name="Tim Cook" userId="d1c7cfb340f2c7ab" providerId="LiveId" clId="{7E9E6152-4549-4C1E-97F4-14C43A4FE4B6}" dt="2023-03-13T01:28:56.318" v="407"/>
          <ac:inkMkLst>
            <pc:docMk/>
            <pc:sldMk cId="1571090484" sldId="436"/>
            <ac:inkMk id="297" creationId="{1CFD8363-FC10-CE91-4C69-3D78FE66EA26}"/>
          </ac:inkMkLst>
        </pc:inkChg>
        <pc:inkChg chg="del mod">
          <ac:chgData name="Tim Cook" userId="d1c7cfb340f2c7ab" providerId="LiveId" clId="{7E9E6152-4549-4C1E-97F4-14C43A4FE4B6}" dt="2023-03-13T01:28:56.318" v="410"/>
          <ac:inkMkLst>
            <pc:docMk/>
            <pc:sldMk cId="1571090484" sldId="436"/>
            <ac:inkMk id="298" creationId="{E9B39889-966B-9AF5-6946-45331C00867C}"/>
          </ac:inkMkLst>
        </pc:inkChg>
        <pc:inkChg chg="del">
          <ac:chgData name="Tim Cook" userId="d1c7cfb340f2c7ab" providerId="LiveId" clId="{7E9E6152-4549-4C1E-97F4-14C43A4FE4B6}" dt="2023-03-13T01:28:56.318" v="406"/>
          <ac:inkMkLst>
            <pc:docMk/>
            <pc:sldMk cId="1571090484" sldId="436"/>
            <ac:inkMk id="299" creationId="{C5AEB3C6-5096-2245-3455-11DAF37F47D9}"/>
          </ac:inkMkLst>
        </pc:inkChg>
        <pc:inkChg chg="del mod">
          <ac:chgData name="Tim Cook" userId="d1c7cfb340f2c7ab" providerId="LiveId" clId="{7E9E6152-4549-4C1E-97F4-14C43A4FE4B6}" dt="2023-03-13T01:28:56.742" v="412"/>
          <ac:inkMkLst>
            <pc:docMk/>
            <pc:sldMk cId="1571090484" sldId="436"/>
            <ac:inkMk id="300" creationId="{56677392-EB7E-2017-C3A9-8859140DF834}"/>
          </ac:inkMkLst>
        </pc:inkChg>
        <pc:inkChg chg="del mod">
          <ac:chgData name="Tim Cook" userId="d1c7cfb340f2c7ab" providerId="LiveId" clId="{7E9E6152-4549-4C1E-97F4-14C43A4FE4B6}" dt="2023-03-13T01:28:56.318" v="408"/>
          <ac:inkMkLst>
            <pc:docMk/>
            <pc:sldMk cId="1571090484" sldId="436"/>
            <ac:inkMk id="301" creationId="{6C315C04-3CCC-7D3F-5955-F520FD3AB68A}"/>
          </ac:inkMkLst>
        </pc:inkChg>
        <pc:inkChg chg="del mod">
          <ac:chgData name="Tim Cook" userId="d1c7cfb340f2c7ab" providerId="LiveId" clId="{7E9E6152-4549-4C1E-97F4-14C43A4FE4B6}" dt="2023-03-13T01:28:56.318" v="409"/>
          <ac:inkMkLst>
            <pc:docMk/>
            <pc:sldMk cId="1571090484" sldId="436"/>
            <ac:inkMk id="302" creationId="{9D8EC2B6-2021-4730-C322-A775E70B3EBE}"/>
          </ac:inkMkLst>
        </pc:inkChg>
        <pc:inkChg chg="del mod">
          <ac:chgData name="Tim Cook" userId="d1c7cfb340f2c7ab" providerId="LiveId" clId="{7E9E6152-4549-4C1E-97F4-14C43A4FE4B6}" dt="2023-03-13T01:29:17.511" v="482"/>
          <ac:inkMkLst>
            <pc:docMk/>
            <pc:sldMk cId="1571090484" sldId="436"/>
            <ac:inkMk id="303" creationId="{3A0E927E-43C0-ECE2-15C7-7E811C47E43E}"/>
          </ac:inkMkLst>
        </pc:inkChg>
        <pc:inkChg chg="del">
          <ac:chgData name="Tim Cook" userId="d1c7cfb340f2c7ab" providerId="LiveId" clId="{7E9E6152-4549-4C1E-97F4-14C43A4FE4B6}" dt="2023-03-13T01:29:17.495" v="456"/>
          <ac:inkMkLst>
            <pc:docMk/>
            <pc:sldMk cId="1571090484" sldId="436"/>
            <ac:inkMk id="304" creationId="{8CAB0F23-45CA-4745-A9A6-2FA8EA4EF4F6}"/>
          </ac:inkMkLst>
        </pc:inkChg>
        <pc:inkChg chg="del mod">
          <ac:chgData name="Tim Cook" userId="d1c7cfb340f2c7ab" providerId="LiveId" clId="{7E9E6152-4549-4C1E-97F4-14C43A4FE4B6}" dt="2023-03-13T01:29:17.511" v="473"/>
          <ac:inkMkLst>
            <pc:docMk/>
            <pc:sldMk cId="1571090484" sldId="436"/>
            <ac:inkMk id="305" creationId="{02A6F255-59FC-F8A9-B9DF-E01728A9E1FE}"/>
          </ac:inkMkLst>
        </pc:inkChg>
        <pc:inkChg chg="del mod">
          <ac:chgData name="Tim Cook" userId="d1c7cfb340f2c7ab" providerId="LiveId" clId="{7E9E6152-4549-4C1E-97F4-14C43A4FE4B6}" dt="2023-03-13T01:29:17.511" v="476"/>
          <ac:inkMkLst>
            <pc:docMk/>
            <pc:sldMk cId="1571090484" sldId="436"/>
            <ac:inkMk id="306" creationId="{8516A3B5-260B-B995-E622-6D1C68785925}"/>
          </ac:inkMkLst>
        </pc:inkChg>
        <pc:inkChg chg="del">
          <ac:chgData name="Tim Cook" userId="d1c7cfb340f2c7ab" providerId="LiveId" clId="{7E9E6152-4549-4C1E-97F4-14C43A4FE4B6}" dt="2023-03-13T01:29:18.559" v="491"/>
          <ac:inkMkLst>
            <pc:docMk/>
            <pc:sldMk cId="1571090484" sldId="436"/>
            <ac:inkMk id="312" creationId="{932DE0DD-B7F7-0D20-EA45-83EF3D106C99}"/>
          </ac:inkMkLst>
        </pc:inkChg>
        <pc:inkChg chg="del mod">
          <ac:chgData name="Tim Cook" userId="d1c7cfb340f2c7ab" providerId="LiveId" clId="{7E9E6152-4549-4C1E-97F4-14C43A4FE4B6}" dt="2023-03-13T01:29:18.559" v="492"/>
          <ac:inkMkLst>
            <pc:docMk/>
            <pc:sldMk cId="1571090484" sldId="436"/>
            <ac:inkMk id="313" creationId="{0F289381-7EE3-A56D-9210-C4626BF5D958}"/>
          </ac:inkMkLst>
        </pc:inkChg>
        <pc:inkChg chg="del mod">
          <ac:chgData name="Tim Cook" userId="d1c7cfb340f2c7ab" providerId="LiveId" clId="{7E9E6152-4549-4C1E-97F4-14C43A4FE4B6}" dt="2023-03-13T01:28:59.146" v="421"/>
          <ac:inkMkLst>
            <pc:docMk/>
            <pc:sldMk cId="1571090484" sldId="436"/>
            <ac:inkMk id="315" creationId="{C8576216-84F2-13A1-91E1-B0AD05005244}"/>
          </ac:inkMkLst>
        </pc:inkChg>
        <pc:inkChg chg="del mod">
          <ac:chgData name="Tim Cook" userId="d1c7cfb340f2c7ab" providerId="LiveId" clId="{7E9E6152-4549-4C1E-97F4-14C43A4FE4B6}" dt="2023-03-13T01:28:58.536" v="418"/>
          <ac:inkMkLst>
            <pc:docMk/>
            <pc:sldMk cId="1571090484" sldId="436"/>
            <ac:inkMk id="316" creationId="{4F0DCA75-FC24-8810-03AB-AF7934A75BC4}"/>
          </ac:inkMkLst>
        </pc:inkChg>
        <pc:inkChg chg="del mod">
          <ac:chgData name="Tim Cook" userId="d1c7cfb340f2c7ab" providerId="LiveId" clId="{7E9E6152-4549-4C1E-97F4-14C43A4FE4B6}" dt="2023-03-13T01:28:58.536" v="416"/>
          <ac:inkMkLst>
            <pc:docMk/>
            <pc:sldMk cId="1571090484" sldId="436"/>
            <ac:inkMk id="317" creationId="{D61E8022-7B0C-D0E8-1836-2F0FAC544694}"/>
          </ac:inkMkLst>
        </pc:inkChg>
        <pc:inkChg chg="del mod">
          <ac:chgData name="Tim Cook" userId="d1c7cfb340f2c7ab" providerId="LiveId" clId="{7E9E6152-4549-4C1E-97F4-14C43A4FE4B6}" dt="2023-03-13T01:28:59.146" v="420"/>
          <ac:inkMkLst>
            <pc:docMk/>
            <pc:sldMk cId="1571090484" sldId="436"/>
            <ac:inkMk id="319" creationId="{17C82F35-8EAD-9992-2BFB-C72CC0D29FEA}"/>
          </ac:inkMkLst>
        </pc:inkChg>
        <pc:inkChg chg="del mod">
          <ac:chgData name="Tim Cook" userId="d1c7cfb340f2c7ab" providerId="LiveId" clId="{7E9E6152-4549-4C1E-97F4-14C43A4FE4B6}" dt="2023-03-13T01:29:00.105" v="422"/>
          <ac:inkMkLst>
            <pc:docMk/>
            <pc:sldMk cId="1571090484" sldId="436"/>
            <ac:inkMk id="320" creationId="{1D40CDCF-19E5-A80D-8251-B1250D95FF3F}"/>
          </ac:inkMkLst>
        </pc:inkChg>
        <pc:inkChg chg="del mod">
          <ac:chgData name="Tim Cook" userId="d1c7cfb340f2c7ab" providerId="LiveId" clId="{7E9E6152-4549-4C1E-97F4-14C43A4FE4B6}" dt="2023-03-13T01:28:59.146" v="419"/>
          <ac:inkMkLst>
            <pc:docMk/>
            <pc:sldMk cId="1571090484" sldId="436"/>
            <ac:inkMk id="321" creationId="{8C441D63-CAC8-96B4-E46A-B24FD7E06A97}"/>
          </ac:inkMkLst>
        </pc:inkChg>
        <pc:inkChg chg="del mod">
          <ac:chgData name="Tim Cook" userId="d1c7cfb340f2c7ab" providerId="LiveId" clId="{7E9E6152-4549-4C1E-97F4-14C43A4FE4B6}" dt="2023-03-13T01:28:58.536" v="417"/>
          <ac:inkMkLst>
            <pc:docMk/>
            <pc:sldMk cId="1571090484" sldId="436"/>
            <ac:inkMk id="323" creationId="{3A32F6D9-DED2-09E6-A73B-7C6DEC340449}"/>
          </ac:inkMkLst>
        </pc:inkChg>
        <pc:inkChg chg="del mod">
          <ac:chgData name="Tim Cook" userId="d1c7cfb340f2c7ab" providerId="LiveId" clId="{7E9E6152-4549-4C1E-97F4-14C43A4FE4B6}" dt="2023-03-13T01:28:58.536" v="414"/>
          <ac:inkMkLst>
            <pc:docMk/>
            <pc:sldMk cId="1571090484" sldId="436"/>
            <ac:inkMk id="324" creationId="{1FD4E293-20B0-0007-AF6A-209733F2F735}"/>
          </ac:inkMkLst>
        </pc:inkChg>
        <pc:inkChg chg="del mod">
          <ac:chgData name="Tim Cook" userId="d1c7cfb340f2c7ab" providerId="LiveId" clId="{7E9E6152-4549-4C1E-97F4-14C43A4FE4B6}" dt="2023-03-13T01:28:58.536" v="415"/>
          <ac:inkMkLst>
            <pc:docMk/>
            <pc:sldMk cId="1571090484" sldId="436"/>
            <ac:inkMk id="326" creationId="{7D8EF970-2504-51BF-39C3-34BF725CA94D}"/>
          </ac:inkMkLst>
        </pc:inkChg>
        <pc:inkChg chg="del mod">
          <ac:chgData name="Tim Cook" userId="d1c7cfb340f2c7ab" providerId="LiveId" clId="{7E9E6152-4549-4C1E-97F4-14C43A4FE4B6}" dt="2023-03-13T01:29:00.121" v="423"/>
          <ac:inkMkLst>
            <pc:docMk/>
            <pc:sldMk cId="1571090484" sldId="436"/>
            <ac:inkMk id="327" creationId="{87675872-8625-7C8B-5D7A-F5A5B926921C}"/>
          </ac:inkMkLst>
        </pc:inkChg>
        <pc:inkChg chg="del mod">
          <ac:chgData name="Tim Cook" userId="d1c7cfb340f2c7ab" providerId="LiveId" clId="{7E9E6152-4549-4C1E-97F4-14C43A4FE4B6}" dt="2023-03-13T01:29:00.730" v="424"/>
          <ac:inkMkLst>
            <pc:docMk/>
            <pc:sldMk cId="1571090484" sldId="436"/>
            <ac:inkMk id="328" creationId="{B5840236-D89B-A5FF-EF77-4E2444E32910}"/>
          </ac:inkMkLst>
        </pc:inkChg>
        <pc:inkChg chg="del mod">
          <ac:chgData name="Tim Cook" userId="d1c7cfb340f2c7ab" providerId="LiveId" clId="{7E9E6152-4549-4C1E-97F4-14C43A4FE4B6}" dt="2023-03-13T01:29:02.656" v="436"/>
          <ac:inkMkLst>
            <pc:docMk/>
            <pc:sldMk cId="1571090484" sldId="436"/>
            <ac:inkMk id="329" creationId="{6C976CD1-AA18-01BB-0E82-F932A06E443A}"/>
          </ac:inkMkLst>
        </pc:inkChg>
        <pc:inkChg chg="del">
          <ac:chgData name="Tim Cook" userId="d1c7cfb340f2c7ab" providerId="LiveId" clId="{7E9E6152-4549-4C1E-97F4-14C43A4FE4B6}" dt="2023-03-13T01:29:02.656" v="435"/>
          <ac:inkMkLst>
            <pc:docMk/>
            <pc:sldMk cId="1571090484" sldId="436"/>
            <ac:inkMk id="330" creationId="{FAB0B0FF-86B1-B61A-CF8C-6AC85279AAA0}"/>
          </ac:inkMkLst>
        </pc:inkChg>
        <pc:inkChg chg="del mod">
          <ac:chgData name="Tim Cook" userId="d1c7cfb340f2c7ab" providerId="LiveId" clId="{7E9E6152-4549-4C1E-97F4-14C43A4FE4B6}" dt="2023-03-13T01:29:05.106" v="441"/>
          <ac:inkMkLst>
            <pc:docMk/>
            <pc:sldMk cId="1571090484" sldId="436"/>
            <ac:inkMk id="331" creationId="{239F5394-A541-D199-D0DB-DC4742290487}"/>
          </ac:inkMkLst>
        </pc:inkChg>
        <pc:inkChg chg="del mod">
          <ac:chgData name="Tim Cook" userId="d1c7cfb340f2c7ab" providerId="LiveId" clId="{7E9E6152-4549-4C1E-97F4-14C43A4FE4B6}" dt="2023-03-13T01:29:08.077" v="446"/>
          <ac:inkMkLst>
            <pc:docMk/>
            <pc:sldMk cId="1571090484" sldId="436"/>
            <ac:inkMk id="332" creationId="{E3DBBFF0-6135-1C8F-4CFC-C7D8C2034730}"/>
          </ac:inkMkLst>
        </pc:inkChg>
        <pc:inkChg chg="del mod">
          <ac:chgData name="Tim Cook" userId="d1c7cfb340f2c7ab" providerId="LiveId" clId="{7E9E6152-4549-4C1E-97F4-14C43A4FE4B6}" dt="2023-03-13T01:29:05.106" v="442"/>
          <ac:inkMkLst>
            <pc:docMk/>
            <pc:sldMk cId="1571090484" sldId="436"/>
            <ac:inkMk id="333" creationId="{BBECE9A8-99A0-9094-23EB-20F9EC013C0A}"/>
          </ac:inkMkLst>
        </pc:inkChg>
        <pc:inkChg chg="del mod">
          <ac:chgData name="Tim Cook" userId="d1c7cfb340f2c7ab" providerId="LiveId" clId="{7E9E6152-4549-4C1E-97F4-14C43A4FE4B6}" dt="2023-03-13T01:29:08.077" v="444"/>
          <ac:inkMkLst>
            <pc:docMk/>
            <pc:sldMk cId="1571090484" sldId="436"/>
            <ac:inkMk id="334" creationId="{AE2467EF-9DCD-665D-22B8-F65EDC16EBA9}"/>
          </ac:inkMkLst>
        </pc:inkChg>
        <pc:inkChg chg="del mod">
          <ac:chgData name="Tim Cook" userId="d1c7cfb340f2c7ab" providerId="LiveId" clId="{7E9E6152-4549-4C1E-97F4-14C43A4FE4B6}" dt="2023-03-13T01:29:08.077" v="443"/>
          <ac:inkMkLst>
            <pc:docMk/>
            <pc:sldMk cId="1571090484" sldId="436"/>
            <ac:inkMk id="335" creationId="{EB6F0E38-8C03-0BA2-E02E-D58A9E893D51}"/>
          </ac:inkMkLst>
        </pc:inkChg>
        <pc:inkChg chg="del mod">
          <ac:chgData name="Tim Cook" userId="d1c7cfb340f2c7ab" providerId="LiveId" clId="{7E9E6152-4549-4C1E-97F4-14C43A4FE4B6}" dt="2023-03-13T01:29:08.077" v="445"/>
          <ac:inkMkLst>
            <pc:docMk/>
            <pc:sldMk cId="1571090484" sldId="436"/>
            <ac:inkMk id="336" creationId="{B93CD9E9-7D68-276A-D494-1F1EC847CC2E}"/>
          </ac:inkMkLst>
        </pc:inkChg>
        <pc:inkChg chg="del mod">
          <ac:chgData name="Tim Cook" userId="d1c7cfb340f2c7ab" providerId="LiveId" clId="{7E9E6152-4549-4C1E-97F4-14C43A4FE4B6}" dt="2023-03-13T01:29:08.077" v="447"/>
          <ac:inkMkLst>
            <pc:docMk/>
            <pc:sldMk cId="1571090484" sldId="436"/>
            <ac:inkMk id="337" creationId="{134C4AC7-7CD7-2F88-984F-9DA5646E2746}"/>
          </ac:inkMkLst>
        </pc:inkChg>
        <pc:inkChg chg="del mod">
          <ac:chgData name="Tim Cook" userId="d1c7cfb340f2c7ab" providerId="LiveId" clId="{7E9E6152-4549-4C1E-97F4-14C43A4FE4B6}" dt="2023-03-13T01:29:05.106" v="439"/>
          <ac:inkMkLst>
            <pc:docMk/>
            <pc:sldMk cId="1571090484" sldId="436"/>
            <ac:inkMk id="338" creationId="{60B787FE-466C-82D0-AB2B-B11A652676B7}"/>
          </ac:inkMkLst>
        </pc:inkChg>
        <pc:inkChg chg="del mod">
          <ac:chgData name="Tim Cook" userId="d1c7cfb340f2c7ab" providerId="LiveId" clId="{7E9E6152-4549-4C1E-97F4-14C43A4FE4B6}" dt="2023-03-13T01:29:05.106" v="440"/>
          <ac:inkMkLst>
            <pc:docMk/>
            <pc:sldMk cId="1571090484" sldId="436"/>
            <ac:inkMk id="343" creationId="{6A26E90D-01DB-D526-54A7-8336704C7897}"/>
          </ac:inkMkLst>
        </pc:inkChg>
        <pc:inkChg chg="del mod">
          <ac:chgData name="Tim Cook" userId="d1c7cfb340f2c7ab" providerId="LiveId" clId="{7E9E6152-4549-4C1E-97F4-14C43A4FE4B6}" dt="2023-03-13T01:29:05.106" v="438"/>
          <ac:inkMkLst>
            <pc:docMk/>
            <pc:sldMk cId="1571090484" sldId="436"/>
            <ac:inkMk id="345" creationId="{5EE4A765-6738-0903-CB33-07261B1C8873}"/>
          </ac:inkMkLst>
        </pc:inkChg>
        <pc:inkChg chg="del">
          <ac:chgData name="Tim Cook" userId="d1c7cfb340f2c7ab" providerId="LiveId" clId="{7E9E6152-4549-4C1E-97F4-14C43A4FE4B6}" dt="2023-03-13T01:28:57.342" v="413"/>
          <ac:inkMkLst>
            <pc:docMk/>
            <pc:sldMk cId="1571090484" sldId="436"/>
            <ac:inkMk id="346" creationId="{8E96E6B5-37D0-7ED2-AFD1-E74C67E6342B}"/>
          </ac:inkMkLst>
        </pc:inkChg>
        <pc:inkChg chg="del mod">
          <ac:chgData name="Tim Cook" userId="d1c7cfb340f2c7ab" providerId="LiveId" clId="{7E9E6152-4549-4C1E-97F4-14C43A4FE4B6}" dt="2023-03-13T01:29:02.234" v="431"/>
          <ac:inkMkLst>
            <pc:docMk/>
            <pc:sldMk cId="1571090484" sldId="436"/>
            <ac:inkMk id="363" creationId="{26AB466B-02D8-0F4B-733A-91952E3906F7}"/>
          </ac:inkMkLst>
        </pc:inkChg>
        <pc:inkChg chg="del mod">
          <ac:chgData name="Tim Cook" userId="d1c7cfb340f2c7ab" providerId="LiveId" clId="{7E9E6152-4549-4C1E-97F4-14C43A4FE4B6}" dt="2023-03-13T01:29:02.234" v="430"/>
          <ac:inkMkLst>
            <pc:docMk/>
            <pc:sldMk cId="1571090484" sldId="436"/>
            <ac:inkMk id="364" creationId="{381611E8-9AFD-3D54-7AF0-604D242082CD}"/>
          </ac:inkMkLst>
        </pc:inkChg>
        <pc:inkChg chg="del mod">
          <ac:chgData name="Tim Cook" userId="d1c7cfb340f2c7ab" providerId="LiveId" clId="{7E9E6152-4549-4C1E-97F4-14C43A4FE4B6}" dt="2023-03-13T01:29:02.234" v="434"/>
          <ac:inkMkLst>
            <pc:docMk/>
            <pc:sldMk cId="1571090484" sldId="436"/>
            <ac:inkMk id="365" creationId="{9D040F9B-1395-3EF9-0A99-A1942369917F}"/>
          </ac:inkMkLst>
        </pc:inkChg>
        <pc:inkChg chg="del mod">
          <ac:chgData name="Tim Cook" userId="d1c7cfb340f2c7ab" providerId="LiveId" clId="{7E9E6152-4549-4C1E-97F4-14C43A4FE4B6}" dt="2023-03-13T01:29:02.234" v="428"/>
          <ac:inkMkLst>
            <pc:docMk/>
            <pc:sldMk cId="1571090484" sldId="436"/>
            <ac:inkMk id="366" creationId="{C7E941F3-F7DC-93BD-4DE2-5FEC2785E256}"/>
          </ac:inkMkLst>
        </pc:inkChg>
        <pc:inkChg chg="del mod">
          <ac:chgData name="Tim Cook" userId="d1c7cfb340f2c7ab" providerId="LiveId" clId="{7E9E6152-4549-4C1E-97F4-14C43A4FE4B6}" dt="2023-03-13T01:29:02.234" v="426"/>
          <ac:inkMkLst>
            <pc:docMk/>
            <pc:sldMk cId="1571090484" sldId="436"/>
            <ac:inkMk id="367" creationId="{64C0F432-9CBE-2A3F-CF7D-459D31CC19DE}"/>
          </ac:inkMkLst>
        </pc:inkChg>
        <pc:inkChg chg="del">
          <ac:chgData name="Tim Cook" userId="d1c7cfb340f2c7ab" providerId="LiveId" clId="{7E9E6152-4549-4C1E-97F4-14C43A4FE4B6}" dt="2023-03-13T01:29:02.234" v="425"/>
          <ac:inkMkLst>
            <pc:docMk/>
            <pc:sldMk cId="1571090484" sldId="436"/>
            <ac:inkMk id="368" creationId="{2FCE036E-3002-B0D2-EBA8-A7CF7B8D65A1}"/>
          </ac:inkMkLst>
        </pc:inkChg>
        <pc:inkChg chg="del mod">
          <ac:chgData name="Tim Cook" userId="d1c7cfb340f2c7ab" providerId="LiveId" clId="{7E9E6152-4549-4C1E-97F4-14C43A4FE4B6}" dt="2023-03-13T01:29:02.234" v="427"/>
          <ac:inkMkLst>
            <pc:docMk/>
            <pc:sldMk cId="1571090484" sldId="436"/>
            <ac:inkMk id="369" creationId="{AB840C96-A52C-B7EC-FCCA-8D47FD456107}"/>
          </ac:inkMkLst>
        </pc:inkChg>
        <pc:inkChg chg="del mod">
          <ac:chgData name="Tim Cook" userId="d1c7cfb340f2c7ab" providerId="LiveId" clId="{7E9E6152-4549-4C1E-97F4-14C43A4FE4B6}" dt="2023-03-13T01:29:02.234" v="433"/>
          <ac:inkMkLst>
            <pc:docMk/>
            <pc:sldMk cId="1571090484" sldId="436"/>
            <ac:inkMk id="370" creationId="{E0627A34-E1A0-F104-FF68-7F964680A109}"/>
          </ac:inkMkLst>
        </pc:inkChg>
        <pc:inkChg chg="del mod">
          <ac:chgData name="Tim Cook" userId="d1c7cfb340f2c7ab" providerId="LiveId" clId="{7E9E6152-4549-4C1E-97F4-14C43A4FE4B6}" dt="2023-03-13T01:29:02.234" v="429"/>
          <ac:inkMkLst>
            <pc:docMk/>
            <pc:sldMk cId="1571090484" sldId="436"/>
            <ac:inkMk id="371" creationId="{88798318-D26D-131B-E7C6-96D9C317FDA5}"/>
          </ac:inkMkLst>
        </pc:inkChg>
        <pc:inkChg chg="del mod">
          <ac:chgData name="Tim Cook" userId="d1c7cfb340f2c7ab" providerId="LiveId" clId="{7E9E6152-4549-4C1E-97F4-14C43A4FE4B6}" dt="2023-03-13T01:29:02.234" v="432"/>
          <ac:inkMkLst>
            <pc:docMk/>
            <pc:sldMk cId="1571090484" sldId="436"/>
            <ac:inkMk id="372" creationId="{B1DACE4B-C416-32FA-9CF7-F2D17200B240}"/>
          </ac:inkMkLst>
        </pc:inkChg>
        <pc:inkChg chg="del mod">
          <ac:chgData name="Tim Cook" userId="d1c7cfb340f2c7ab" providerId="LiveId" clId="{7E9E6152-4549-4C1E-97F4-14C43A4FE4B6}" dt="2023-03-13T01:29:03.814" v="437"/>
          <ac:inkMkLst>
            <pc:docMk/>
            <pc:sldMk cId="1571090484" sldId="436"/>
            <ac:inkMk id="373" creationId="{0D8D8032-E7F6-65AD-C15C-1477B73023DB}"/>
          </ac:inkMkLst>
        </pc:inkChg>
      </pc:sldChg>
      <pc:sldChg chg="delSp modSp">
        <pc:chgData name="Tim Cook" userId="d1c7cfb340f2c7ab" providerId="LiveId" clId="{7E9E6152-4549-4C1E-97F4-14C43A4FE4B6}" dt="2023-03-13T01:29:46.238" v="607"/>
        <pc:sldMkLst>
          <pc:docMk/>
          <pc:sldMk cId="444824195" sldId="437"/>
        </pc:sldMkLst>
        <pc:grpChg chg="del mod">
          <ac:chgData name="Tim Cook" userId="d1c7cfb340f2c7ab" providerId="LiveId" clId="{7E9E6152-4549-4C1E-97F4-14C43A4FE4B6}" dt="2023-03-13T01:29:34.982" v="563"/>
          <ac:grpSpMkLst>
            <pc:docMk/>
            <pc:sldMk cId="444824195" sldId="437"/>
            <ac:grpSpMk id="111" creationId="{0F70973F-5434-D793-B085-5B3F80BA2A13}"/>
          </ac:grpSpMkLst>
        </pc:grpChg>
        <pc:grpChg chg="del mod">
          <ac:chgData name="Tim Cook" userId="d1c7cfb340f2c7ab" providerId="LiveId" clId="{7E9E6152-4549-4C1E-97F4-14C43A4FE4B6}" dt="2023-03-13T01:29:27.252" v="517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E9E6152-4549-4C1E-97F4-14C43A4FE4B6}" dt="2023-03-13T01:29:24.444" v="509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E9E6152-4549-4C1E-97F4-14C43A4FE4B6}" dt="2023-03-13T01:29:22.209" v="495"/>
          <ac:grpSpMkLst>
            <pc:docMk/>
            <pc:sldMk cId="444824195" sldId="437"/>
            <ac:grpSpMk id="158" creationId="{E5F0BAB7-28F4-8108-E8EE-F5265AEA9BB5}"/>
          </ac:grpSpMkLst>
        </pc:grpChg>
        <pc:grpChg chg="del mod">
          <ac:chgData name="Tim Cook" userId="d1c7cfb340f2c7ab" providerId="LiveId" clId="{7E9E6152-4549-4C1E-97F4-14C43A4FE4B6}" dt="2023-03-13T01:29:22.209" v="496"/>
          <ac:grpSpMkLst>
            <pc:docMk/>
            <pc:sldMk cId="444824195" sldId="437"/>
            <ac:grpSpMk id="159" creationId="{89FDA60B-ABED-50C2-E8F0-33D9BDDAB708}"/>
          </ac:grpSpMkLst>
        </pc:grpChg>
        <pc:grpChg chg="del mod">
          <ac:chgData name="Tim Cook" userId="d1c7cfb340f2c7ab" providerId="LiveId" clId="{7E9E6152-4549-4C1E-97F4-14C43A4FE4B6}" dt="2023-03-13T01:29:24.444" v="511"/>
          <ac:grpSpMkLst>
            <pc:docMk/>
            <pc:sldMk cId="444824195" sldId="437"/>
            <ac:grpSpMk id="161" creationId="{70631EFE-2C14-2809-202B-628640CE6B37}"/>
          </ac:grpSpMkLst>
        </pc:grpChg>
        <pc:grpChg chg="del mod">
          <ac:chgData name="Tim Cook" userId="d1c7cfb340f2c7ab" providerId="LiveId" clId="{7E9E6152-4549-4C1E-97F4-14C43A4FE4B6}" dt="2023-03-13T01:29:34.982" v="547"/>
          <ac:grpSpMkLst>
            <pc:docMk/>
            <pc:sldMk cId="444824195" sldId="437"/>
            <ac:grpSpMk id="189" creationId="{A1F0AF27-98CC-DF56-E0B0-80F1AEEBB5DA}"/>
          </ac:grpSpMkLst>
        </pc:grpChg>
        <pc:grpChg chg="del mod">
          <ac:chgData name="Tim Cook" userId="d1c7cfb340f2c7ab" providerId="LiveId" clId="{7E9E6152-4549-4C1E-97F4-14C43A4FE4B6}" dt="2023-03-13T01:29:34.982" v="546"/>
          <ac:grpSpMkLst>
            <pc:docMk/>
            <pc:sldMk cId="444824195" sldId="437"/>
            <ac:grpSpMk id="190" creationId="{3C067132-623E-6C81-85A2-F77B38129D39}"/>
          </ac:grpSpMkLst>
        </pc:grpChg>
        <pc:grpChg chg="del mod">
          <ac:chgData name="Tim Cook" userId="d1c7cfb340f2c7ab" providerId="LiveId" clId="{7E9E6152-4549-4C1E-97F4-14C43A4FE4B6}" dt="2023-03-13T01:29:34.982" v="555"/>
          <ac:grpSpMkLst>
            <pc:docMk/>
            <pc:sldMk cId="444824195" sldId="437"/>
            <ac:grpSpMk id="191" creationId="{E2717851-3B1D-4667-F839-896A42EF572C}"/>
          </ac:grpSpMkLst>
        </pc:grpChg>
        <pc:grpChg chg="del mod">
          <ac:chgData name="Tim Cook" userId="d1c7cfb340f2c7ab" providerId="LiveId" clId="{7E9E6152-4549-4C1E-97F4-14C43A4FE4B6}" dt="2023-03-13T01:29:38.945" v="574"/>
          <ac:grpSpMkLst>
            <pc:docMk/>
            <pc:sldMk cId="444824195" sldId="437"/>
            <ac:grpSpMk id="192" creationId="{5F1AAEFE-3638-D4B8-F4E9-30259ACDEDBC}"/>
          </ac:grpSpMkLst>
        </pc:grpChg>
        <pc:grpChg chg="del mod">
          <ac:chgData name="Tim Cook" userId="d1c7cfb340f2c7ab" providerId="LiveId" clId="{7E9E6152-4549-4C1E-97F4-14C43A4FE4B6}" dt="2023-03-13T01:29:38.945" v="575"/>
          <ac:grpSpMkLst>
            <pc:docMk/>
            <pc:sldMk cId="444824195" sldId="437"/>
            <ac:grpSpMk id="193" creationId="{CFB419D5-CB2E-8E82-5F32-6CC8EB19E095}"/>
          </ac:grpSpMkLst>
        </pc:grpChg>
        <pc:grpChg chg="del mod">
          <ac:chgData name="Tim Cook" userId="d1c7cfb340f2c7ab" providerId="LiveId" clId="{7E9E6152-4549-4C1E-97F4-14C43A4FE4B6}" dt="2023-03-13T01:29:34.982" v="543"/>
          <ac:grpSpMkLst>
            <pc:docMk/>
            <pc:sldMk cId="444824195" sldId="437"/>
            <ac:grpSpMk id="194" creationId="{9F0BC1C3-2993-5D0C-D9A0-FD0BCA67BA70}"/>
          </ac:grpSpMkLst>
        </pc:grpChg>
        <pc:grpChg chg="del mod">
          <ac:chgData name="Tim Cook" userId="d1c7cfb340f2c7ab" providerId="LiveId" clId="{7E9E6152-4549-4C1E-97F4-14C43A4FE4B6}" dt="2023-03-13T01:29:42.940" v="593"/>
          <ac:grpSpMkLst>
            <pc:docMk/>
            <pc:sldMk cId="444824195" sldId="437"/>
            <ac:grpSpMk id="205" creationId="{F12014F9-5214-B1F4-D9A9-5834AA42E85D}"/>
          </ac:grpSpMkLst>
        </pc:grpChg>
        <pc:grpChg chg="del mod">
          <ac:chgData name="Tim Cook" userId="d1c7cfb340f2c7ab" providerId="LiveId" clId="{7E9E6152-4549-4C1E-97F4-14C43A4FE4B6}" dt="2023-03-13T01:29:42.940" v="594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E9E6152-4549-4C1E-97F4-14C43A4FE4B6}" dt="2023-03-13T01:29:45.700" v="603"/>
          <ac:grpSpMkLst>
            <pc:docMk/>
            <pc:sldMk cId="444824195" sldId="437"/>
            <ac:grpSpMk id="227" creationId="{42DA55CF-D07F-FFA7-B4BB-BE7E200F9A56}"/>
          </ac:grpSpMkLst>
        </pc:grpChg>
        <pc:grpChg chg="del mod">
          <ac:chgData name="Tim Cook" userId="d1c7cfb340f2c7ab" providerId="LiveId" clId="{7E9E6152-4549-4C1E-97F4-14C43A4FE4B6}" dt="2023-03-13T01:29:45.700" v="601"/>
          <ac:grpSpMkLst>
            <pc:docMk/>
            <pc:sldMk cId="444824195" sldId="437"/>
            <ac:grpSpMk id="228" creationId="{7C4E1133-B15D-139D-28BC-F13AD032B73E}"/>
          </ac:grpSpMkLst>
        </pc:grpChg>
        <pc:grpChg chg="del mod">
          <ac:chgData name="Tim Cook" userId="d1c7cfb340f2c7ab" providerId="LiveId" clId="{7E9E6152-4549-4C1E-97F4-14C43A4FE4B6}" dt="2023-03-13T01:29:42.940" v="596"/>
          <ac:grpSpMkLst>
            <pc:docMk/>
            <pc:sldMk cId="444824195" sldId="437"/>
            <ac:grpSpMk id="229" creationId="{10224B99-66A6-48C6-26C9-FA73FC1883F5}"/>
          </ac:grpSpMkLst>
        </pc:grpChg>
        <pc:inkChg chg="del mod">
          <ac:chgData name="Tim Cook" userId="d1c7cfb340f2c7ab" providerId="LiveId" clId="{7E9E6152-4549-4C1E-97F4-14C43A4FE4B6}" dt="2023-03-13T01:29:34.982" v="541"/>
          <ac:inkMkLst>
            <pc:docMk/>
            <pc:sldMk cId="444824195" sldId="437"/>
            <ac:inkMk id="101" creationId="{8499ABC3-039A-8DB1-1C92-B0F41E491EC9}"/>
          </ac:inkMkLst>
        </pc:inkChg>
        <pc:inkChg chg="del mod">
          <ac:chgData name="Tim Cook" userId="d1c7cfb340f2c7ab" providerId="LiveId" clId="{7E9E6152-4549-4C1E-97F4-14C43A4FE4B6}" dt="2023-03-13T01:29:34.982" v="561"/>
          <ac:inkMkLst>
            <pc:docMk/>
            <pc:sldMk cId="444824195" sldId="437"/>
            <ac:inkMk id="102" creationId="{4C80E297-1858-8724-26F1-2D9C7E06F034}"/>
          </ac:inkMkLst>
        </pc:inkChg>
        <pc:inkChg chg="del mod">
          <ac:chgData name="Tim Cook" userId="d1c7cfb340f2c7ab" providerId="LiveId" clId="{7E9E6152-4549-4C1E-97F4-14C43A4FE4B6}" dt="2023-03-13T01:29:34.982" v="565"/>
          <ac:inkMkLst>
            <pc:docMk/>
            <pc:sldMk cId="444824195" sldId="437"/>
            <ac:inkMk id="103" creationId="{783227B6-897A-57E2-F56C-A3747D829ACE}"/>
          </ac:inkMkLst>
        </pc:inkChg>
        <pc:inkChg chg="del mod">
          <ac:chgData name="Tim Cook" userId="d1c7cfb340f2c7ab" providerId="LiveId" clId="{7E9E6152-4549-4C1E-97F4-14C43A4FE4B6}" dt="2023-03-13T01:29:34.982" v="554"/>
          <ac:inkMkLst>
            <pc:docMk/>
            <pc:sldMk cId="444824195" sldId="437"/>
            <ac:inkMk id="104" creationId="{690422F4-50F4-8A4A-EE7D-C87961436E17}"/>
          </ac:inkMkLst>
        </pc:inkChg>
        <pc:inkChg chg="del mod">
          <ac:chgData name="Tim Cook" userId="d1c7cfb340f2c7ab" providerId="LiveId" clId="{7E9E6152-4549-4C1E-97F4-14C43A4FE4B6}" dt="2023-03-13T01:29:34.966" v="532"/>
          <ac:inkMkLst>
            <pc:docMk/>
            <pc:sldMk cId="444824195" sldId="437"/>
            <ac:inkMk id="105" creationId="{B37AA7A7-4448-0E3D-278F-51B391908DA7}"/>
          </ac:inkMkLst>
        </pc:inkChg>
        <pc:inkChg chg="del mod">
          <ac:chgData name="Tim Cook" userId="d1c7cfb340f2c7ab" providerId="LiveId" clId="{7E9E6152-4549-4C1E-97F4-14C43A4FE4B6}" dt="2023-03-13T01:29:34.982" v="553"/>
          <ac:inkMkLst>
            <pc:docMk/>
            <pc:sldMk cId="444824195" sldId="437"/>
            <ac:inkMk id="106" creationId="{750BA125-DA76-191F-EF1B-165B73049843}"/>
          </ac:inkMkLst>
        </pc:inkChg>
        <pc:inkChg chg="del">
          <ac:chgData name="Tim Cook" userId="d1c7cfb340f2c7ab" providerId="LiveId" clId="{7E9E6152-4549-4C1E-97F4-14C43A4FE4B6}" dt="2023-03-13T01:29:34.966" v="521"/>
          <ac:inkMkLst>
            <pc:docMk/>
            <pc:sldMk cId="444824195" sldId="437"/>
            <ac:inkMk id="107" creationId="{E3C97F09-32D4-44EA-A8FD-D325FC87E779}"/>
          </ac:inkMkLst>
        </pc:inkChg>
        <pc:inkChg chg="del mod">
          <ac:chgData name="Tim Cook" userId="d1c7cfb340f2c7ab" providerId="LiveId" clId="{7E9E6152-4549-4C1E-97F4-14C43A4FE4B6}" dt="2023-03-13T01:29:34.966" v="526"/>
          <ac:inkMkLst>
            <pc:docMk/>
            <pc:sldMk cId="444824195" sldId="437"/>
            <ac:inkMk id="108" creationId="{3C729973-1D6A-0471-A7DD-6B56FF8ACC44}"/>
          </ac:inkMkLst>
        </pc:inkChg>
        <pc:inkChg chg="del mod">
          <ac:chgData name="Tim Cook" userId="d1c7cfb340f2c7ab" providerId="LiveId" clId="{7E9E6152-4549-4C1E-97F4-14C43A4FE4B6}" dt="2023-03-13T01:29:34.966" v="538"/>
          <ac:inkMkLst>
            <pc:docMk/>
            <pc:sldMk cId="444824195" sldId="437"/>
            <ac:inkMk id="109" creationId="{627685E1-A253-7588-9DFD-8CE9ACBDD04B}"/>
          </ac:inkMkLst>
        </pc:inkChg>
        <pc:inkChg chg="del mod">
          <ac:chgData name="Tim Cook" userId="d1c7cfb340f2c7ab" providerId="LiveId" clId="{7E9E6152-4549-4C1E-97F4-14C43A4FE4B6}" dt="2023-03-13T01:29:34.982" v="563"/>
          <ac:inkMkLst>
            <pc:docMk/>
            <pc:sldMk cId="444824195" sldId="437"/>
            <ac:inkMk id="110" creationId="{DA60A493-320A-0DB2-0C15-BDE90D27ED36}"/>
          </ac:inkMkLst>
        </pc:inkChg>
        <pc:inkChg chg="del">
          <ac:chgData name="Tim Cook" userId="d1c7cfb340f2c7ab" providerId="LiveId" clId="{7E9E6152-4549-4C1E-97F4-14C43A4FE4B6}" dt="2023-03-13T01:29:34.966" v="527"/>
          <ac:inkMkLst>
            <pc:docMk/>
            <pc:sldMk cId="444824195" sldId="437"/>
            <ac:inkMk id="112" creationId="{B1FC7B12-BBB6-9C57-CDF9-90DB936B007D}"/>
          </ac:inkMkLst>
        </pc:inkChg>
        <pc:inkChg chg="del">
          <ac:chgData name="Tim Cook" userId="d1c7cfb340f2c7ab" providerId="LiveId" clId="{7E9E6152-4549-4C1E-97F4-14C43A4FE4B6}" dt="2023-03-13T01:29:28.763" v="519"/>
          <ac:inkMkLst>
            <pc:docMk/>
            <pc:sldMk cId="444824195" sldId="437"/>
            <ac:inkMk id="113" creationId="{E18E8042-D746-CF7B-567F-CF470602D3E1}"/>
          </ac:inkMkLst>
        </pc:inkChg>
        <pc:inkChg chg="del mod">
          <ac:chgData name="Tim Cook" userId="d1c7cfb340f2c7ab" providerId="LiveId" clId="{7E9E6152-4549-4C1E-97F4-14C43A4FE4B6}" dt="2023-03-13T01:29:26.751" v="515"/>
          <ac:inkMkLst>
            <pc:docMk/>
            <pc:sldMk cId="444824195" sldId="437"/>
            <ac:inkMk id="114" creationId="{9357B7EB-6BB0-D8A1-9356-6D712F64210F}"/>
          </ac:inkMkLst>
        </pc:inkChg>
        <pc:inkChg chg="del">
          <ac:chgData name="Tim Cook" userId="d1c7cfb340f2c7ab" providerId="LiveId" clId="{7E9E6152-4549-4C1E-97F4-14C43A4FE4B6}" dt="2023-03-13T01:29:26.751" v="514"/>
          <ac:inkMkLst>
            <pc:docMk/>
            <pc:sldMk cId="444824195" sldId="437"/>
            <ac:inkMk id="115" creationId="{32949A7B-EC6A-9A8C-C30B-127620239CE5}"/>
          </ac:inkMkLst>
        </pc:inkChg>
        <pc:inkChg chg="del mod">
          <ac:chgData name="Tim Cook" userId="d1c7cfb340f2c7ab" providerId="LiveId" clId="{7E9E6152-4549-4C1E-97F4-14C43A4FE4B6}" dt="2023-03-13T01:29:27.252" v="516"/>
          <ac:inkMkLst>
            <pc:docMk/>
            <pc:sldMk cId="444824195" sldId="437"/>
            <ac:inkMk id="116" creationId="{EDC8CA03-55CF-B2D4-5032-FA03B8F9406D}"/>
          </ac:inkMkLst>
        </pc:inkChg>
        <pc:inkChg chg="del mod">
          <ac:chgData name="Tim Cook" userId="d1c7cfb340f2c7ab" providerId="LiveId" clId="{7E9E6152-4549-4C1E-97F4-14C43A4FE4B6}" dt="2023-03-13T01:29:27.252" v="517"/>
          <ac:inkMkLst>
            <pc:docMk/>
            <pc:sldMk cId="444824195" sldId="437"/>
            <ac:inkMk id="117" creationId="{338DA99C-2B58-2E00-BAE4-5BD4EAFF396B}"/>
          </ac:inkMkLst>
        </pc:inkChg>
        <pc:inkChg chg="del mod">
          <ac:chgData name="Tim Cook" userId="d1c7cfb340f2c7ab" providerId="LiveId" clId="{7E9E6152-4549-4C1E-97F4-14C43A4FE4B6}" dt="2023-03-13T01:29:27.859" v="518"/>
          <ac:inkMkLst>
            <pc:docMk/>
            <pc:sldMk cId="444824195" sldId="437"/>
            <ac:inkMk id="118" creationId="{6F7EE26D-B1AF-11B2-34A1-84715547D4D9}"/>
          </ac:inkMkLst>
        </pc:inkChg>
        <pc:inkChg chg="del">
          <ac:chgData name="Tim Cook" userId="d1c7cfb340f2c7ab" providerId="LiveId" clId="{7E9E6152-4549-4C1E-97F4-14C43A4FE4B6}" dt="2023-03-13T01:29:25.576" v="513"/>
          <ac:inkMkLst>
            <pc:docMk/>
            <pc:sldMk cId="444824195" sldId="437"/>
            <ac:inkMk id="121" creationId="{7B623A19-0A7B-0D7D-C708-5BCDA7C539F2}"/>
          </ac:inkMkLst>
        </pc:inkChg>
        <pc:inkChg chg="del">
          <ac:chgData name="Tim Cook" userId="d1c7cfb340f2c7ab" providerId="LiveId" clId="{7E9E6152-4549-4C1E-97F4-14C43A4FE4B6}" dt="2023-03-13T01:29:22.209" v="500"/>
          <ac:inkMkLst>
            <pc:docMk/>
            <pc:sldMk cId="444824195" sldId="437"/>
            <ac:inkMk id="137" creationId="{87670C4F-8F14-ABC7-F767-FFD1A7472FEF}"/>
          </ac:inkMkLst>
        </pc:inkChg>
        <pc:inkChg chg="del mod">
          <ac:chgData name="Tim Cook" userId="d1c7cfb340f2c7ab" providerId="LiveId" clId="{7E9E6152-4549-4C1E-97F4-14C43A4FE4B6}" dt="2023-03-13T01:29:22.209" v="498"/>
          <ac:inkMkLst>
            <pc:docMk/>
            <pc:sldMk cId="444824195" sldId="437"/>
            <ac:inkMk id="138" creationId="{295B9B90-C801-3272-E015-002E69EDE288}"/>
          </ac:inkMkLst>
        </pc:inkChg>
        <pc:inkChg chg="del mod">
          <ac:chgData name="Tim Cook" userId="d1c7cfb340f2c7ab" providerId="LiveId" clId="{7E9E6152-4549-4C1E-97F4-14C43A4FE4B6}" dt="2023-03-13T01:29:22.209" v="496"/>
          <ac:inkMkLst>
            <pc:docMk/>
            <pc:sldMk cId="444824195" sldId="437"/>
            <ac:inkMk id="139" creationId="{9DED1AC7-EF90-BD82-B5FF-8DCFC60B92A5}"/>
          </ac:inkMkLst>
        </pc:inkChg>
        <pc:inkChg chg="del mod">
          <ac:chgData name="Tim Cook" userId="d1c7cfb340f2c7ab" providerId="LiveId" clId="{7E9E6152-4549-4C1E-97F4-14C43A4FE4B6}" dt="2023-03-13T01:29:22.209" v="494"/>
          <ac:inkMkLst>
            <pc:docMk/>
            <pc:sldMk cId="444824195" sldId="437"/>
            <ac:inkMk id="140" creationId="{535E907E-C6F5-AF57-17BD-FFEF8B9B6518}"/>
          </ac:inkMkLst>
        </pc:inkChg>
        <pc:inkChg chg="del">
          <ac:chgData name="Tim Cook" userId="d1c7cfb340f2c7ab" providerId="LiveId" clId="{7E9E6152-4549-4C1E-97F4-14C43A4FE4B6}" dt="2023-03-13T01:29:22.209" v="493"/>
          <ac:inkMkLst>
            <pc:docMk/>
            <pc:sldMk cId="444824195" sldId="437"/>
            <ac:inkMk id="141" creationId="{1FD800DE-8E76-392D-454A-EBF9440E5C6C}"/>
          </ac:inkMkLst>
        </pc:inkChg>
        <pc:inkChg chg="del mod">
          <ac:chgData name="Tim Cook" userId="d1c7cfb340f2c7ab" providerId="LiveId" clId="{7E9E6152-4549-4C1E-97F4-14C43A4FE4B6}" dt="2023-03-13T01:29:22.209" v="499"/>
          <ac:inkMkLst>
            <pc:docMk/>
            <pc:sldMk cId="444824195" sldId="437"/>
            <ac:inkMk id="142" creationId="{DD2D9486-A09C-F401-30D5-4C73E25C4C56}"/>
          </ac:inkMkLst>
        </pc:inkChg>
        <pc:inkChg chg="del">
          <ac:chgData name="Tim Cook" userId="d1c7cfb340f2c7ab" providerId="LiveId" clId="{7E9E6152-4549-4C1E-97F4-14C43A4FE4B6}" dt="2023-03-13T01:29:22.209" v="495"/>
          <ac:inkMkLst>
            <pc:docMk/>
            <pc:sldMk cId="444824195" sldId="437"/>
            <ac:inkMk id="143" creationId="{EBC1F4CC-A24D-F439-456E-01AFD0E1AD68}"/>
          </ac:inkMkLst>
        </pc:inkChg>
        <pc:inkChg chg="del mod">
          <ac:chgData name="Tim Cook" userId="d1c7cfb340f2c7ab" providerId="LiveId" clId="{7E9E6152-4549-4C1E-97F4-14C43A4FE4B6}" dt="2023-03-13T01:29:24.444" v="505"/>
          <ac:inkMkLst>
            <pc:docMk/>
            <pc:sldMk cId="444824195" sldId="437"/>
            <ac:inkMk id="144" creationId="{FD798B2D-639C-96A5-8FCB-5F34DC104B48}"/>
          </ac:inkMkLst>
        </pc:inkChg>
        <pc:inkChg chg="del mod">
          <ac:chgData name="Tim Cook" userId="d1c7cfb340f2c7ab" providerId="LiveId" clId="{7E9E6152-4549-4C1E-97F4-14C43A4FE4B6}" dt="2023-03-13T01:29:24.444" v="510"/>
          <ac:inkMkLst>
            <pc:docMk/>
            <pc:sldMk cId="444824195" sldId="437"/>
            <ac:inkMk id="145" creationId="{BBE94413-2138-F836-02BB-3C6CEB2BDBC8}"/>
          </ac:inkMkLst>
        </pc:inkChg>
        <pc:inkChg chg="del">
          <ac:chgData name="Tim Cook" userId="d1c7cfb340f2c7ab" providerId="LiveId" clId="{7E9E6152-4549-4C1E-97F4-14C43A4FE4B6}" dt="2023-03-13T01:29:24.444" v="503"/>
          <ac:inkMkLst>
            <pc:docMk/>
            <pc:sldMk cId="444824195" sldId="437"/>
            <ac:inkMk id="146" creationId="{7C224CD5-95A0-F62C-4AF7-A695676A61E2}"/>
          </ac:inkMkLst>
        </pc:inkChg>
        <pc:inkChg chg="del mod">
          <ac:chgData name="Tim Cook" userId="d1c7cfb340f2c7ab" providerId="LiveId" clId="{7E9E6152-4549-4C1E-97F4-14C43A4FE4B6}" dt="2023-03-13T01:29:24.444" v="508"/>
          <ac:inkMkLst>
            <pc:docMk/>
            <pc:sldMk cId="444824195" sldId="437"/>
            <ac:inkMk id="147" creationId="{D14522B2-6559-73E6-48BA-E7907905AAD4}"/>
          </ac:inkMkLst>
        </pc:inkChg>
        <pc:inkChg chg="del mod">
          <ac:chgData name="Tim Cook" userId="d1c7cfb340f2c7ab" providerId="LiveId" clId="{7E9E6152-4549-4C1E-97F4-14C43A4FE4B6}" dt="2023-03-13T01:29:24.444" v="506"/>
          <ac:inkMkLst>
            <pc:docMk/>
            <pc:sldMk cId="444824195" sldId="437"/>
            <ac:inkMk id="148" creationId="{94ADEBB3-3587-CC9A-D6A4-DF26C6A3F987}"/>
          </ac:inkMkLst>
        </pc:inkChg>
        <pc:inkChg chg="del mod">
          <ac:chgData name="Tim Cook" userId="d1c7cfb340f2c7ab" providerId="LiveId" clId="{7E9E6152-4549-4C1E-97F4-14C43A4FE4B6}" dt="2023-03-13T01:29:24.444" v="509"/>
          <ac:inkMkLst>
            <pc:docMk/>
            <pc:sldMk cId="444824195" sldId="437"/>
            <ac:inkMk id="149" creationId="{3FFDEC52-343E-55BA-E99A-682A5DA67F0F}"/>
          </ac:inkMkLst>
        </pc:inkChg>
        <pc:inkChg chg="del mod">
          <ac:chgData name="Tim Cook" userId="d1c7cfb340f2c7ab" providerId="LiveId" clId="{7E9E6152-4549-4C1E-97F4-14C43A4FE4B6}" dt="2023-03-13T01:29:24.444" v="502"/>
          <ac:inkMkLst>
            <pc:docMk/>
            <pc:sldMk cId="444824195" sldId="437"/>
            <ac:inkMk id="150" creationId="{A8CFCC52-5A96-BCFE-29AC-64AA2B77AC99}"/>
          </ac:inkMkLst>
        </pc:inkChg>
        <pc:inkChg chg="del">
          <ac:chgData name="Tim Cook" userId="d1c7cfb340f2c7ab" providerId="LiveId" clId="{7E9E6152-4549-4C1E-97F4-14C43A4FE4B6}" dt="2023-03-13T01:29:22.209" v="497"/>
          <ac:inkMkLst>
            <pc:docMk/>
            <pc:sldMk cId="444824195" sldId="437"/>
            <ac:inkMk id="151" creationId="{007735C4-1CE4-8E21-AA4D-0A3FF7DADCD1}"/>
          </ac:inkMkLst>
        </pc:inkChg>
        <pc:inkChg chg="del mod">
          <ac:chgData name="Tim Cook" userId="d1c7cfb340f2c7ab" providerId="LiveId" clId="{7E9E6152-4549-4C1E-97F4-14C43A4FE4B6}" dt="2023-03-13T01:29:24.444" v="511"/>
          <ac:inkMkLst>
            <pc:docMk/>
            <pc:sldMk cId="444824195" sldId="437"/>
            <ac:inkMk id="152" creationId="{A57EA754-401E-2296-A9C3-CB360B50651A}"/>
          </ac:inkMkLst>
        </pc:inkChg>
        <pc:inkChg chg="del mod">
          <ac:chgData name="Tim Cook" userId="d1c7cfb340f2c7ab" providerId="LiveId" clId="{7E9E6152-4549-4C1E-97F4-14C43A4FE4B6}" dt="2023-03-13T01:29:24.444" v="501"/>
          <ac:inkMkLst>
            <pc:docMk/>
            <pc:sldMk cId="444824195" sldId="437"/>
            <ac:inkMk id="153" creationId="{D3A74C27-55B4-134A-2B7D-4725B64D9653}"/>
          </ac:inkMkLst>
        </pc:inkChg>
        <pc:inkChg chg="del mod">
          <ac:chgData name="Tim Cook" userId="d1c7cfb340f2c7ab" providerId="LiveId" clId="{7E9E6152-4549-4C1E-97F4-14C43A4FE4B6}" dt="2023-03-13T01:29:24.444" v="507"/>
          <ac:inkMkLst>
            <pc:docMk/>
            <pc:sldMk cId="444824195" sldId="437"/>
            <ac:inkMk id="154" creationId="{CA58403C-765B-515C-237E-3E7FF369DBD7}"/>
          </ac:inkMkLst>
        </pc:inkChg>
        <pc:inkChg chg="del mod">
          <ac:chgData name="Tim Cook" userId="d1c7cfb340f2c7ab" providerId="LiveId" clId="{7E9E6152-4549-4C1E-97F4-14C43A4FE4B6}" dt="2023-03-13T01:29:24.444" v="504"/>
          <ac:inkMkLst>
            <pc:docMk/>
            <pc:sldMk cId="444824195" sldId="437"/>
            <ac:inkMk id="155" creationId="{AF051DD4-6B8C-BA84-7165-BFFB5AC22AFD}"/>
          </ac:inkMkLst>
        </pc:inkChg>
        <pc:inkChg chg="del mod">
          <ac:chgData name="Tim Cook" userId="d1c7cfb340f2c7ab" providerId="LiveId" clId="{7E9E6152-4549-4C1E-97F4-14C43A4FE4B6}" dt="2023-03-13T01:29:24.444" v="512"/>
          <ac:inkMkLst>
            <pc:docMk/>
            <pc:sldMk cId="444824195" sldId="437"/>
            <ac:inkMk id="160" creationId="{4B6A18C7-DB37-B558-847A-6357AC3008E4}"/>
          </ac:inkMkLst>
        </pc:inkChg>
        <pc:inkChg chg="del">
          <ac:chgData name="Tim Cook" userId="d1c7cfb340f2c7ab" providerId="LiveId" clId="{7E9E6152-4549-4C1E-97F4-14C43A4FE4B6}" dt="2023-03-13T01:29:34.982" v="552"/>
          <ac:inkMkLst>
            <pc:docMk/>
            <pc:sldMk cId="444824195" sldId="437"/>
            <ac:inkMk id="162" creationId="{FF38029F-F0BC-BD5F-D840-056A1B1B4154}"/>
          </ac:inkMkLst>
        </pc:inkChg>
        <pc:inkChg chg="del mod">
          <ac:chgData name="Tim Cook" userId="d1c7cfb340f2c7ab" providerId="LiveId" clId="{7E9E6152-4549-4C1E-97F4-14C43A4FE4B6}" dt="2023-03-13T01:29:34.966" v="529"/>
          <ac:inkMkLst>
            <pc:docMk/>
            <pc:sldMk cId="444824195" sldId="437"/>
            <ac:inkMk id="163" creationId="{93E11C58-F964-C20F-70C1-259C1397C364}"/>
          </ac:inkMkLst>
        </pc:inkChg>
        <pc:inkChg chg="del">
          <ac:chgData name="Tim Cook" userId="d1c7cfb340f2c7ab" providerId="LiveId" clId="{7E9E6152-4549-4C1E-97F4-14C43A4FE4B6}" dt="2023-03-13T01:29:34.966" v="524"/>
          <ac:inkMkLst>
            <pc:docMk/>
            <pc:sldMk cId="444824195" sldId="437"/>
            <ac:inkMk id="164" creationId="{E1BE7786-9694-9080-C5C1-CA07825615F6}"/>
          </ac:inkMkLst>
        </pc:inkChg>
        <pc:inkChg chg="del mod">
          <ac:chgData name="Tim Cook" userId="d1c7cfb340f2c7ab" providerId="LiveId" clId="{7E9E6152-4549-4C1E-97F4-14C43A4FE4B6}" dt="2023-03-13T01:29:34.982" v="543"/>
          <ac:inkMkLst>
            <pc:docMk/>
            <pc:sldMk cId="444824195" sldId="437"/>
            <ac:inkMk id="165" creationId="{3BE4699B-3EED-6BD4-48DF-BCBD1D902499}"/>
          </ac:inkMkLst>
        </pc:inkChg>
        <pc:inkChg chg="del mod">
          <ac:chgData name="Tim Cook" userId="d1c7cfb340f2c7ab" providerId="LiveId" clId="{7E9E6152-4549-4C1E-97F4-14C43A4FE4B6}" dt="2023-03-13T01:29:34.966" v="531"/>
          <ac:inkMkLst>
            <pc:docMk/>
            <pc:sldMk cId="444824195" sldId="437"/>
            <ac:inkMk id="166" creationId="{46C8BF34-D6F6-C509-FD12-181089B6E95D}"/>
          </ac:inkMkLst>
        </pc:inkChg>
        <pc:inkChg chg="del mod">
          <ac:chgData name="Tim Cook" userId="d1c7cfb340f2c7ab" providerId="LiveId" clId="{7E9E6152-4549-4C1E-97F4-14C43A4FE4B6}" dt="2023-03-13T01:29:34.982" v="560"/>
          <ac:inkMkLst>
            <pc:docMk/>
            <pc:sldMk cId="444824195" sldId="437"/>
            <ac:inkMk id="167" creationId="{53C27DC6-6806-466D-A811-F0CB6BB3AD03}"/>
          </ac:inkMkLst>
        </pc:inkChg>
        <pc:inkChg chg="del mod">
          <ac:chgData name="Tim Cook" userId="d1c7cfb340f2c7ab" providerId="LiveId" clId="{7E9E6152-4549-4C1E-97F4-14C43A4FE4B6}" dt="2023-03-13T01:29:38.945" v="572"/>
          <ac:inkMkLst>
            <pc:docMk/>
            <pc:sldMk cId="444824195" sldId="437"/>
            <ac:inkMk id="168" creationId="{B65CA789-ABB7-6702-FBBB-E49CE3E49DBB}"/>
          </ac:inkMkLst>
        </pc:inkChg>
        <pc:inkChg chg="del mod">
          <ac:chgData name="Tim Cook" userId="d1c7cfb340f2c7ab" providerId="LiveId" clId="{7E9E6152-4549-4C1E-97F4-14C43A4FE4B6}" dt="2023-03-13T01:29:38.945" v="575"/>
          <ac:inkMkLst>
            <pc:docMk/>
            <pc:sldMk cId="444824195" sldId="437"/>
            <ac:inkMk id="169" creationId="{D097C618-07E3-AE22-F639-380AA8160B2D}"/>
          </ac:inkMkLst>
        </pc:inkChg>
        <pc:inkChg chg="del mod">
          <ac:chgData name="Tim Cook" userId="d1c7cfb340f2c7ab" providerId="LiveId" clId="{7E9E6152-4549-4C1E-97F4-14C43A4FE4B6}" dt="2023-03-13T01:29:38.945" v="570"/>
          <ac:inkMkLst>
            <pc:docMk/>
            <pc:sldMk cId="444824195" sldId="437"/>
            <ac:inkMk id="170" creationId="{1D98A048-3933-7C9B-6E96-B277E73B637E}"/>
          </ac:inkMkLst>
        </pc:inkChg>
        <pc:inkChg chg="del">
          <ac:chgData name="Tim Cook" userId="d1c7cfb340f2c7ab" providerId="LiveId" clId="{7E9E6152-4549-4C1E-97F4-14C43A4FE4B6}" dt="2023-03-13T01:29:34.966" v="537"/>
          <ac:inkMkLst>
            <pc:docMk/>
            <pc:sldMk cId="444824195" sldId="437"/>
            <ac:inkMk id="171" creationId="{FE797921-13B0-791C-FBC0-89BC2A6CBA19}"/>
          </ac:inkMkLst>
        </pc:inkChg>
        <pc:inkChg chg="del mod">
          <ac:chgData name="Tim Cook" userId="d1c7cfb340f2c7ab" providerId="LiveId" clId="{7E9E6152-4549-4C1E-97F4-14C43A4FE4B6}" dt="2023-03-13T01:29:38.945" v="571"/>
          <ac:inkMkLst>
            <pc:docMk/>
            <pc:sldMk cId="444824195" sldId="437"/>
            <ac:inkMk id="172" creationId="{6ED213C9-CD6C-910F-8180-EA8A8E02324F}"/>
          </ac:inkMkLst>
        </pc:inkChg>
        <pc:inkChg chg="del mod">
          <ac:chgData name="Tim Cook" userId="d1c7cfb340f2c7ab" providerId="LiveId" clId="{7E9E6152-4549-4C1E-97F4-14C43A4FE4B6}" dt="2023-03-13T01:29:38.945" v="580"/>
          <ac:inkMkLst>
            <pc:docMk/>
            <pc:sldMk cId="444824195" sldId="437"/>
            <ac:inkMk id="173" creationId="{F8AC794D-D4F1-356B-6B65-3A1CD3BB190B}"/>
          </ac:inkMkLst>
        </pc:inkChg>
        <pc:inkChg chg="del mod">
          <ac:chgData name="Tim Cook" userId="d1c7cfb340f2c7ab" providerId="LiveId" clId="{7E9E6152-4549-4C1E-97F4-14C43A4FE4B6}" dt="2023-03-13T01:29:38.945" v="568"/>
          <ac:inkMkLst>
            <pc:docMk/>
            <pc:sldMk cId="444824195" sldId="437"/>
            <ac:inkMk id="174" creationId="{F311E14F-67FB-299E-1F0A-3A01A887E5A6}"/>
          </ac:inkMkLst>
        </pc:inkChg>
        <pc:inkChg chg="del mod">
          <ac:chgData name="Tim Cook" userId="d1c7cfb340f2c7ab" providerId="LiveId" clId="{7E9E6152-4549-4C1E-97F4-14C43A4FE4B6}" dt="2023-03-13T01:29:38.945" v="569"/>
          <ac:inkMkLst>
            <pc:docMk/>
            <pc:sldMk cId="444824195" sldId="437"/>
            <ac:inkMk id="175" creationId="{0E85B885-355F-A75B-2A89-7117CA170EC1}"/>
          </ac:inkMkLst>
        </pc:inkChg>
        <pc:inkChg chg="del mod">
          <ac:chgData name="Tim Cook" userId="d1c7cfb340f2c7ab" providerId="LiveId" clId="{7E9E6152-4549-4C1E-97F4-14C43A4FE4B6}" dt="2023-03-13T01:29:38.945" v="574"/>
          <ac:inkMkLst>
            <pc:docMk/>
            <pc:sldMk cId="444824195" sldId="437"/>
            <ac:inkMk id="176" creationId="{C66CD3F9-59D8-C79E-9D14-D0F7A02B4012}"/>
          </ac:inkMkLst>
        </pc:inkChg>
        <pc:inkChg chg="del mod">
          <ac:chgData name="Tim Cook" userId="d1c7cfb340f2c7ab" providerId="LiveId" clId="{7E9E6152-4549-4C1E-97F4-14C43A4FE4B6}" dt="2023-03-13T01:29:38.945" v="579"/>
          <ac:inkMkLst>
            <pc:docMk/>
            <pc:sldMk cId="444824195" sldId="437"/>
            <ac:inkMk id="177" creationId="{E05A3BF1-77BA-CA82-69ED-4F55C66D25EA}"/>
          </ac:inkMkLst>
        </pc:inkChg>
        <pc:inkChg chg="del mod">
          <ac:chgData name="Tim Cook" userId="d1c7cfb340f2c7ab" providerId="LiveId" clId="{7E9E6152-4549-4C1E-97F4-14C43A4FE4B6}" dt="2023-03-13T01:29:38.945" v="567"/>
          <ac:inkMkLst>
            <pc:docMk/>
            <pc:sldMk cId="444824195" sldId="437"/>
            <ac:inkMk id="178" creationId="{59501EA0-D014-4F5A-E4D8-C555C13365A8}"/>
          </ac:inkMkLst>
        </pc:inkChg>
        <pc:inkChg chg="del">
          <ac:chgData name="Tim Cook" userId="d1c7cfb340f2c7ab" providerId="LiveId" clId="{7E9E6152-4549-4C1E-97F4-14C43A4FE4B6}" dt="2023-03-13T01:29:34.966" v="539"/>
          <ac:inkMkLst>
            <pc:docMk/>
            <pc:sldMk cId="444824195" sldId="437"/>
            <ac:inkMk id="179" creationId="{DBFAB3C1-1805-34B5-98A9-1EFA5810B520}"/>
          </ac:inkMkLst>
        </pc:inkChg>
        <pc:inkChg chg="del mod">
          <ac:chgData name="Tim Cook" userId="d1c7cfb340f2c7ab" providerId="LiveId" clId="{7E9E6152-4549-4C1E-97F4-14C43A4FE4B6}" dt="2023-03-13T01:29:34.982" v="550"/>
          <ac:inkMkLst>
            <pc:docMk/>
            <pc:sldMk cId="444824195" sldId="437"/>
            <ac:inkMk id="180" creationId="{B3A35DF7-9D0D-16B0-0321-03D80EFD79E3}"/>
          </ac:inkMkLst>
        </pc:inkChg>
        <pc:inkChg chg="del mod">
          <ac:chgData name="Tim Cook" userId="d1c7cfb340f2c7ab" providerId="LiveId" clId="{7E9E6152-4549-4C1E-97F4-14C43A4FE4B6}" dt="2023-03-13T01:29:34.982" v="542"/>
          <ac:inkMkLst>
            <pc:docMk/>
            <pc:sldMk cId="444824195" sldId="437"/>
            <ac:inkMk id="181" creationId="{ABB49485-B8A8-8EBC-4EB8-4B2641DD648B}"/>
          </ac:inkMkLst>
        </pc:inkChg>
        <pc:inkChg chg="del mod">
          <ac:chgData name="Tim Cook" userId="d1c7cfb340f2c7ab" providerId="LiveId" clId="{7E9E6152-4549-4C1E-97F4-14C43A4FE4B6}" dt="2023-03-13T01:29:34.982" v="562"/>
          <ac:inkMkLst>
            <pc:docMk/>
            <pc:sldMk cId="444824195" sldId="437"/>
            <ac:inkMk id="182" creationId="{01670018-FF71-4F0F-EDBA-87AC0FDE4426}"/>
          </ac:inkMkLst>
        </pc:inkChg>
        <pc:inkChg chg="del">
          <ac:chgData name="Tim Cook" userId="d1c7cfb340f2c7ab" providerId="LiveId" clId="{7E9E6152-4549-4C1E-97F4-14C43A4FE4B6}" dt="2023-03-13T01:29:34.982" v="555"/>
          <ac:inkMkLst>
            <pc:docMk/>
            <pc:sldMk cId="444824195" sldId="437"/>
            <ac:inkMk id="183" creationId="{C1DDDF4D-864D-EF02-7F40-0009C006B986}"/>
          </ac:inkMkLst>
        </pc:inkChg>
        <pc:inkChg chg="del">
          <ac:chgData name="Tim Cook" userId="d1c7cfb340f2c7ab" providerId="LiveId" clId="{7E9E6152-4549-4C1E-97F4-14C43A4FE4B6}" dt="2023-03-13T01:29:34.982" v="546"/>
          <ac:inkMkLst>
            <pc:docMk/>
            <pc:sldMk cId="444824195" sldId="437"/>
            <ac:inkMk id="184" creationId="{8DFF4067-F7C5-E2B6-B268-2DABD62E4E21}"/>
          </ac:inkMkLst>
        </pc:inkChg>
        <pc:inkChg chg="del mod">
          <ac:chgData name="Tim Cook" userId="d1c7cfb340f2c7ab" providerId="LiveId" clId="{7E9E6152-4549-4C1E-97F4-14C43A4FE4B6}" dt="2023-03-13T01:29:34.982" v="556"/>
          <ac:inkMkLst>
            <pc:docMk/>
            <pc:sldMk cId="444824195" sldId="437"/>
            <ac:inkMk id="185" creationId="{F24908D3-18C2-E59B-1BD5-DD6EEF417235}"/>
          </ac:inkMkLst>
        </pc:inkChg>
        <pc:inkChg chg="del">
          <ac:chgData name="Tim Cook" userId="d1c7cfb340f2c7ab" providerId="LiveId" clId="{7E9E6152-4549-4C1E-97F4-14C43A4FE4B6}" dt="2023-03-13T01:29:34.966" v="536"/>
          <ac:inkMkLst>
            <pc:docMk/>
            <pc:sldMk cId="444824195" sldId="437"/>
            <ac:inkMk id="186" creationId="{9F672BFD-1352-178A-356E-15E980A41DDC}"/>
          </ac:inkMkLst>
        </pc:inkChg>
        <pc:inkChg chg="del mod">
          <ac:chgData name="Tim Cook" userId="d1c7cfb340f2c7ab" providerId="LiveId" clId="{7E9E6152-4549-4C1E-97F4-14C43A4FE4B6}" dt="2023-03-13T01:29:34.982" v="558"/>
          <ac:inkMkLst>
            <pc:docMk/>
            <pc:sldMk cId="444824195" sldId="437"/>
            <ac:inkMk id="187" creationId="{32F1CC62-4C66-7B08-3A34-661A41C2ECB6}"/>
          </ac:inkMkLst>
        </pc:inkChg>
        <pc:inkChg chg="del mod">
          <ac:chgData name="Tim Cook" userId="d1c7cfb340f2c7ab" providerId="LiveId" clId="{7E9E6152-4549-4C1E-97F4-14C43A4FE4B6}" dt="2023-03-13T01:29:34.982" v="547"/>
          <ac:inkMkLst>
            <pc:docMk/>
            <pc:sldMk cId="444824195" sldId="437"/>
            <ac:inkMk id="188" creationId="{01F3E50D-1E91-936A-645C-163EFC383CC7}"/>
          </ac:inkMkLst>
        </pc:inkChg>
        <pc:inkChg chg="del">
          <ac:chgData name="Tim Cook" userId="d1c7cfb340f2c7ab" providerId="LiveId" clId="{7E9E6152-4549-4C1E-97F4-14C43A4FE4B6}" dt="2023-03-13T01:29:45.700" v="602"/>
          <ac:inkMkLst>
            <pc:docMk/>
            <pc:sldMk cId="444824195" sldId="437"/>
            <ac:inkMk id="195" creationId="{5FB0DA6A-44AD-CF14-CF72-9A26E4F175F2}"/>
          </ac:inkMkLst>
        </pc:inkChg>
        <pc:inkChg chg="del">
          <ac:chgData name="Tim Cook" userId="d1c7cfb340f2c7ab" providerId="LiveId" clId="{7E9E6152-4549-4C1E-97F4-14C43A4FE4B6}" dt="2023-03-13T01:29:46.238" v="607"/>
          <ac:inkMkLst>
            <pc:docMk/>
            <pc:sldMk cId="444824195" sldId="437"/>
            <ac:inkMk id="196" creationId="{208AD915-BAEF-17DE-878E-CA0BB7B953EB}"/>
          </ac:inkMkLst>
        </pc:inkChg>
        <pc:inkChg chg="del">
          <ac:chgData name="Tim Cook" userId="d1c7cfb340f2c7ab" providerId="LiveId" clId="{7E9E6152-4549-4C1E-97F4-14C43A4FE4B6}" dt="2023-03-13T01:29:42.940" v="592"/>
          <ac:inkMkLst>
            <pc:docMk/>
            <pc:sldMk cId="444824195" sldId="437"/>
            <ac:inkMk id="197" creationId="{359A4131-1133-F029-C6B9-B30249CE2827}"/>
          </ac:inkMkLst>
        </pc:inkChg>
        <pc:inkChg chg="del">
          <ac:chgData name="Tim Cook" userId="d1c7cfb340f2c7ab" providerId="LiveId" clId="{7E9E6152-4549-4C1E-97F4-14C43A4FE4B6}" dt="2023-03-13T01:29:42.940" v="582"/>
          <ac:inkMkLst>
            <pc:docMk/>
            <pc:sldMk cId="444824195" sldId="437"/>
            <ac:inkMk id="201" creationId="{E2275FE2-DBB7-6535-F1B1-F714DB0EE422}"/>
          </ac:inkMkLst>
        </pc:inkChg>
        <pc:inkChg chg="del">
          <ac:chgData name="Tim Cook" userId="d1c7cfb340f2c7ab" providerId="LiveId" clId="{7E9E6152-4549-4C1E-97F4-14C43A4FE4B6}" dt="2023-03-13T01:29:42.940" v="599"/>
          <ac:inkMkLst>
            <pc:docMk/>
            <pc:sldMk cId="444824195" sldId="437"/>
            <ac:inkMk id="202" creationId="{C6C0F559-C974-3BE0-663B-1C0C9C6E3BA9}"/>
          </ac:inkMkLst>
        </pc:inkChg>
        <pc:inkChg chg="del">
          <ac:chgData name="Tim Cook" userId="d1c7cfb340f2c7ab" providerId="LiveId" clId="{7E9E6152-4549-4C1E-97F4-14C43A4FE4B6}" dt="2023-03-13T01:29:42.940" v="593"/>
          <ac:inkMkLst>
            <pc:docMk/>
            <pc:sldMk cId="444824195" sldId="437"/>
            <ac:inkMk id="203" creationId="{99759C83-1A00-09C0-4A02-09677829C95A}"/>
          </ac:inkMkLst>
        </pc:inkChg>
        <pc:inkChg chg="del mod">
          <ac:chgData name="Tim Cook" userId="d1c7cfb340f2c7ab" providerId="LiveId" clId="{7E9E6152-4549-4C1E-97F4-14C43A4FE4B6}" dt="2023-03-13T01:29:42.940" v="595"/>
          <ac:inkMkLst>
            <pc:docMk/>
            <pc:sldMk cId="444824195" sldId="437"/>
            <ac:inkMk id="204" creationId="{33856C75-D5B0-3FD0-81BE-F7672D6D1D4B}"/>
          </ac:inkMkLst>
        </pc:inkChg>
        <pc:inkChg chg="del">
          <ac:chgData name="Tim Cook" userId="d1c7cfb340f2c7ab" providerId="LiveId" clId="{7E9E6152-4549-4C1E-97F4-14C43A4FE4B6}" dt="2023-03-13T01:29:42.940" v="594"/>
          <ac:inkMkLst>
            <pc:docMk/>
            <pc:sldMk cId="444824195" sldId="437"/>
            <ac:inkMk id="206" creationId="{5010D75A-4FF5-D530-D21C-5173EF74D666}"/>
          </ac:inkMkLst>
        </pc:inkChg>
        <pc:inkChg chg="del mod">
          <ac:chgData name="Tim Cook" userId="d1c7cfb340f2c7ab" providerId="LiveId" clId="{7E9E6152-4549-4C1E-97F4-14C43A4FE4B6}" dt="2023-03-13T01:29:45.700" v="605"/>
          <ac:inkMkLst>
            <pc:docMk/>
            <pc:sldMk cId="444824195" sldId="437"/>
            <ac:inkMk id="207" creationId="{BA52EA4A-1042-29CD-BD15-16EB5DD13CD6}"/>
          </ac:inkMkLst>
        </pc:inkChg>
        <pc:inkChg chg="del mod">
          <ac:chgData name="Tim Cook" userId="d1c7cfb340f2c7ab" providerId="LiveId" clId="{7E9E6152-4549-4C1E-97F4-14C43A4FE4B6}" dt="2023-03-13T01:29:42.940" v="597"/>
          <ac:inkMkLst>
            <pc:docMk/>
            <pc:sldMk cId="444824195" sldId="437"/>
            <ac:inkMk id="209" creationId="{0C780045-F507-0823-E7BC-846C2557879A}"/>
          </ac:inkMkLst>
        </pc:inkChg>
        <pc:inkChg chg="del mod">
          <ac:chgData name="Tim Cook" userId="d1c7cfb340f2c7ab" providerId="LiveId" clId="{7E9E6152-4549-4C1E-97F4-14C43A4FE4B6}" dt="2023-03-13T01:29:42.940" v="596"/>
          <ac:inkMkLst>
            <pc:docMk/>
            <pc:sldMk cId="444824195" sldId="437"/>
            <ac:inkMk id="210" creationId="{BE720ABA-131F-B3D4-C259-22DF408C2180}"/>
          </ac:inkMkLst>
        </pc:inkChg>
        <pc:inkChg chg="del mod">
          <ac:chgData name="Tim Cook" userId="d1c7cfb340f2c7ab" providerId="LiveId" clId="{7E9E6152-4549-4C1E-97F4-14C43A4FE4B6}" dt="2023-03-13T01:29:42.940" v="590"/>
          <ac:inkMkLst>
            <pc:docMk/>
            <pc:sldMk cId="444824195" sldId="437"/>
            <ac:inkMk id="211" creationId="{CB94B162-E98B-4075-4D58-22E9275E9FD9}"/>
          </ac:inkMkLst>
        </pc:inkChg>
        <pc:inkChg chg="del mod">
          <ac:chgData name="Tim Cook" userId="d1c7cfb340f2c7ab" providerId="LiveId" clId="{7E9E6152-4549-4C1E-97F4-14C43A4FE4B6}" dt="2023-03-13T01:29:42.940" v="591"/>
          <ac:inkMkLst>
            <pc:docMk/>
            <pc:sldMk cId="444824195" sldId="437"/>
            <ac:inkMk id="212" creationId="{B9254F4A-376A-8740-4AD4-BE23619B26A2}"/>
          </ac:inkMkLst>
        </pc:inkChg>
        <pc:inkChg chg="del mod">
          <ac:chgData name="Tim Cook" userId="d1c7cfb340f2c7ab" providerId="LiveId" clId="{7E9E6152-4549-4C1E-97F4-14C43A4FE4B6}" dt="2023-03-13T01:29:42.940" v="585"/>
          <ac:inkMkLst>
            <pc:docMk/>
            <pc:sldMk cId="444824195" sldId="437"/>
            <ac:inkMk id="214" creationId="{D6D5303A-1100-56A9-322C-23CCC6F81B3F}"/>
          </ac:inkMkLst>
        </pc:inkChg>
        <pc:inkChg chg="del mod">
          <ac:chgData name="Tim Cook" userId="d1c7cfb340f2c7ab" providerId="LiveId" clId="{7E9E6152-4549-4C1E-97F4-14C43A4FE4B6}" dt="2023-03-13T01:29:42.940" v="587"/>
          <ac:inkMkLst>
            <pc:docMk/>
            <pc:sldMk cId="444824195" sldId="437"/>
            <ac:inkMk id="215" creationId="{318A596B-2E20-3ED7-1456-7B89E214E17C}"/>
          </ac:inkMkLst>
        </pc:inkChg>
        <pc:inkChg chg="del">
          <ac:chgData name="Tim Cook" userId="d1c7cfb340f2c7ab" providerId="LiveId" clId="{7E9E6152-4549-4C1E-97F4-14C43A4FE4B6}" dt="2023-03-13T01:29:42.940" v="583"/>
          <ac:inkMkLst>
            <pc:docMk/>
            <pc:sldMk cId="444824195" sldId="437"/>
            <ac:inkMk id="216" creationId="{4B40268F-74D1-07F0-8328-B2A431E3C4EA}"/>
          </ac:inkMkLst>
        </pc:inkChg>
        <pc:inkChg chg="del mod">
          <ac:chgData name="Tim Cook" userId="d1c7cfb340f2c7ab" providerId="LiveId" clId="{7E9E6152-4549-4C1E-97F4-14C43A4FE4B6}" dt="2023-03-13T01:29:42.940" v="589"/>
          <ac:inkMkLst>
            <pc:docMk/>
            <pc:sldMk cId="444824195" sldId="437"/>
            <ac:inkMk id="217" creationId="{2F802E54-8827-558A-83FB-15C709667301}"/>
          </ac:inkMkLst>
        </pc:inkChg>
        <pc:inkChg chg="del">
          <ac:chgData name="Tim Cook" userId="d1c7cfb340f2c7ab" providerId="LiveId" clId="{7E9E6152-4549-4C1E-97F4-14C43A4FE4B6}" dt="2023-03-13T01:29:42.940" v="581"/>
          <ac:inkMkLst>
            <pc:docMk/>
            <pc:sldMk cId="444824195" sldId="437"/>
            <ac:inkMk id="218" creationId="{E04E0D35-EE1B-227B-2344-2B72327871E9}"/>
          </ac:inkMkLst>
        </pc:inkChg>
        <pc:inkChg chg="del mod">
          <ac:chgData name="Tim Cook" userId="d1c7cfb340f2c7ab" providerId="LiveId" clId="{7E9E6152-4549-4C1E-97F4-14C43A4FE4B6}" dt="2023-03-13T01:29:42.940" v="588"/>
          <ac:inkMkLst>
            <pc:docMk/>
            <pc:sldMk cId="444824195" sldId="437"/>
            <ac:inkMk id="219" creationId="{023DBEFE-9EA8-9125-C4EE-D619F162A334}"/>
          </ac:inkMkLst>
        </pc:inkChg>
        <pc:inkChg chg="del mod">
          <ac:chgData name="Tim Cook" userId="d1c7cfb340f2c7ab" providerId="LiveId" clId="{7E9E6152-4549-4C1E-97F4-14C43A4FE4B6}" dt="2023-03-13T01:29:42.940" v="586"/>
          <ac:inkMkLst>
            <pc:docMk/>
            <pc:sldMk cId="444824195" sldId="437"/>
            <ac:inkMk id="220" creationId="{410EBE81-40EF-E69B-B99D-E77273B9DF41}"/>
          </ac:inkMkLst>
        </pc:inkChg>
        <pc:inkChg chg="del mod">
          <ac:chgData name="Tim Cook" userId="d1c7cfb340f2c7ab" providerId="LiveId" clId="{7E9E6152-4549-4C1E-97F4-14C43A4FE4B6}" dt="2023-03-13T01:29:45.700" v="606"/>
          <ac:inkMkLst>
            <pc:docMk/>
            <pc:sldMk cId="444824195" sldId="437"/>
            <ac:inkMk id="221" creationId="{1AA299AC-275D-4F20-FD35-1CF6D3BF3C04}"/>
          </ac:inkMkLst>
        </pc:inkChg>
        <pc:inkChg chg="del mod">
          <ac:chgData name="Tim Cook" userId="d1c7cfb340f2c7ab" providerId="LiveId" clId="{7E9E6152-4549-4C1E-97F4-14C43A4FE4B6}" dt="2023-03-13T01:29:45.700" v="601"/>
          <ac:inkMkLst>
            <pc:docMk/>
            <pc:sldMk cId="444824195" sldId="437"/>
            <ac:inkMk id="222" creationId="{F254DF83-EB5C-0968-C105-E3B7A550FD91}"/>
          </ac:inkMkLst>
        </pc:inkChg>
        <pc:inkChg chg="del mod">
          <ac:chgData name="Tim Cook" userId="d1c7cfb340f2c7ab" providerId="LiveId" clId="{7E9E6152-4549-4C1E-97F4-14C43A4FE4B6}" dt="2023-03-13T01:29:45.700" v="603"/>
          <ac:inkMkLst>
            <pc:docMk/>
            <pc:sldMk cId="444824195" sldId="437"/>
            <ac:inkMk id="223" creationId="{BCC44E34-2523-A47B-AB22-52AA50698462}"/>
          </ac:inkMkLst>
        </pc:inkChg>
        <pc:inkChg chg="del mod">
          <ac:chgData name="Tim Cook" userId="d1c7cfb340f2c7ab" providerId="LiveId" clId="{7E9E6152-4549-4C1E-97F4-14C43A4FE4B6}" dt="2023-03-13T01:29:45.700" v="600"/>
          <ac:inkMkLst>
            <pc:docMk/>
            <pc:sldMk cId="444824195" sldId="437"/>
            <ac:inkMk id="224" creationId="{F3085967-6092-E05A-FD75-678F35CB36E1}"/>
          </ac:inkMkLst>
        </pc:inkChg>
        <pc:inkChg chg="del mod">
          <ac:chgData name="Tim Cook" userId="d1c7cfb340f2c7ab" providerId="LiveId" clId="{7E9E6152-4549-4C1E-97F4-14C43A4FE4B6}" dt="2023-03-13T01:29:45.700" v="604"/>
          <ac:inkMkLst>
            <pc:docMk/>
            <pc:sldMk cId="444824195" sldId="437"/>
            <ac:inkMk id="225" creationId="{542E4DA6-9B14-1A30-4801-943229A98A56}"/>
          </ac:inkMkLst>
        </pc:inkChg>
        <pc:inkChg chg="del mod">
          <ac:chgData name="Tim Cook" userId="d1c7cfb340f2c7ab" providerId="LiveId" clId="{7E9E6152-4549-4C1E-97F4-14C43A4FE4B6}" dt="2023-03-13T01:29:42.940" v="598"/>
          <ac:inkMkLst>
            <pc:docMk/>
            <pc:sldMk cId="444824195" sldId="437"/>
            <ac:inkMk id="226" creationId="{133D444B-229A-D85C-34A2-6F2604646B85}"/>
          </ac:inkMkLst>
        </pc:inkChg>
        <pc:inkChg chg="del">
          <ac:chgData name="Tim Cook" userId="d1c7cfb340f2c7ab" providerId="LiveId" clId="{7E9E6152-4549-4C1E-97F4-14C43A4FE4B6}" dt="2023-03-13T01:29:34.982" v="548"/>
          <ac:inkMkLst>
            <pc:docMk/>
            <pc:sldMk cId="444824195" sldId="437"/>
            <ac:inkMk id="230" creationId="{70A62C3B-8AFE-FFC0-E311-64655AC807DC}"/>
          </ac:inkMkLst>
        </pc:inkChg>
        <pc:inkChg chg="del">
          <ac:chgData name="Tim Cook" userId="d1c7cfb340f2c7ab" providerId="LiveId" clId="{7E9E6152-4549-4C1E-97F4-14C43A4FE4B6}" dt="2023-03-13T01:29:34.966" v="534"/>
          <ac:inkMkLst>
            <pc:docMk/>
            <pc:sldMk cId="444824195" sldId="437"/>
            <ac:inkMk id="231" creationId="{90C65AF7-F0A3-B90B-9F10-74EB06A84E03}"/>
          </ac:inkMkLst>
        </pc:inkChg>
        <pc:inkChg chg="del">
          <ac:chgData name="Tim Cook" userId="d1c7cfb340f2c7ab" providerId="LiveId" clId="{7E9E6152-4549-4C1E-97F4-14C43A4FE4B6}" dt="2023-03-13T01:29:34.982" v="540"/>
          <ac:inkMkLst>
            <pc:docMk/>
            <pc:sldMk cId="444824195" sldId="437"/>
            <ac:inkMk id="232" creationId="{2CF08B22-E3F7-D9AC-EAAD-32677D66BC3E}"/>
          </ac:inkMkLst>
        </pc:inkChg>
        <pc:inkChg chg="del">
          <ac:chgData name="Tim Cook" userId="d1c7cfb340f2c7ab" providerId="LiveId" clId="{7E9E6152-4549-4C1E-97F4-14C43A4FE4B6}" dt="2023-03-13T01:29:34.966" v="533"/>
          <ac:inkMkLst>
            <pc:docMk/>
            <pc:sldMk cId="444824195" sldId="437"/>
            <ac:inkMk id="233" creationId="{9FA84044-B8B2-4196-0231-6636D56545B7}"/>
          </ac:inkMkLst>
        </pc:inkChg>
        <pc:inkChg chg="del">
          <ac:chgData name="Tim Cook" userId="d1c7cfb340f2c7ab" providerId="LiveId" clId="{7E9E6152-4549-4C1E-97F4-14C43A4FE4B6}" dt="2023-03-13T01:29:34.982" v="549"/>
          <ac:inkMkLst>
            <pc:docMk/>
            <pc:sldMk cId="444824195" sldId="437"/>
            <ac:inkMk id="234" creationId="{C58A372A-9C19-5F58-1790-F58FC4B11CC3}"/>
          </ac:inkMkLst>
        </pc:inkChg>
        <pc:inkChg chg="del">
          <ac:chgData name="Tim Cook" userId="d1c7cfb340f2c7ab" providerId="LiveId" clId="{7E9E6152-4549-4C1E-97F4-14C43A4FE4B6}" dt="2023-03-13T01:29:34.982" v="551"/>
          <ac:inkMkLst>
            <pc:docMk/>
            <pc:sldMk cId="444824195" sldId="437"/>
            <ac:inkMk id="235" creationId="{B156BC17-3934-2116-E855-ACDFFD0AFE13}"/>
          </ac:inkMkLst>
        </pc:inkChg>
        <pc:inkChg chg="del">
          <ac:chgData name="Tim Cook" userId="d1c7cfb340f2c7ab" providerId="LiveId" clId="{7E9E6152-4549-4C1E-97F4-14C43A4FE4B6}" dt="2023-03-13T01:29:34.966" v="520"/>
          <ac:inkMkLst>
            <pc:docMk/>
            <pc:sldMk cId="444824195" sldId="437"/>
            <ac:inkMk id="236" creationId="{A10B36CF-0EC6-ECC8-9894-7556923AA0DC}"/>
          </ac:inkMkLst>
        </pc:inkChg>
        <pc:inkChg chg="del">
          <ac:chgData name="Tim Cook" userId="d1c7cfb340f2c7ab" providerId="LiveId" clId="{7E9E6152-4549-4C1E-97F4-14C43A4FE4B6}" dt="2023-03-13T01:29:34.982" v="545"/>
          <ac:inkMkLst>
            <pc:docMk/>
            <pc:sldMk cId="444824195" sldId="437"/>
            <ac:inkMk id="237" creationId="{09C82ED5-952E-D80A-338E-EB6CB6D07B26}"/>
          </ac:inkMkLst>
        </pc:inkChg>
        <pc:inkChg chg="del">
          <ac:chgData name="Tim Cook" userId="d1c7cfb340f2c7ab" providerId="LiveId" clId="{7E9E6152-4549-4C1E-97F4-14C43A4FE4B6}" dt="2023-03-13T01:29:38.945" v="578"/>
          <ac:inkMkLst>
            <pc:docMk/>
            <pc:sldMk cId="444824195" sldId="437"/>
            <ac:inkMk id="238" creationId="{180DB5D8-D7A7-FC06-B4E5-F81E512AA957}"/>
          </ac:inkMkLst>
        </pc:inkChg>
        <pc:inkChg chg="del">
          <ac:chgData name="Tim Cook" userId="d1c7cfb340f2c7ab" providerId="LiveId" clId="{7E9E6152-4549-4C1E-97F4-14C43A4FE4B6}" dt="2023-03-13T01:29:34.966" v="522"/>
          <ac:inkMkLst>
            <pc:docMk/>
            <pc:sldMk cId="444824195" sldId="437"/>
            <ac:inkMk id="239" creationId="{19160693-465A-C023-2331-BDFF902565E0}"/>
          </ac:inkMkLst>
        </pc:inkChg>
        <pc:inkChg chg="del">
          <ac:chgData name="Tim Cook" userId="d1c7cfb340f2c7ab" providerId="LiveId" clId="{7E9E6152-4549-4C1E-97F4-14C43A4FE4B6}" dt="2023-03-13T01:29:34.982" v="564"/>
          <ac:inkMkLst>
            <pc:docMk/>
            <pc:sldMk cId="444824195" sldId="437"/>
            <ac:inkMk id="240" creationId="{781EBEEA-1B14-8BB2-9ED8-628CDBBDA9C0}"/>
          </ac:inkMkLst>
        </pc:inkChg>
        <pc:inkChg chg="del mod">
          <ac:chgData name="Tim Cook" userId="d1c7cfb340f2c7ab" providerId="LiveId" clId="{7E9E6152-4549-4C1E-97F4-14C43A4FE4B6}" dt="2023-03-13T01:29:38.945" v="576"/>
          <ac:inkMkLst>
            <pc:docMk/>
            <pc:sldMk cId="444824195" sldId="437"/>
            <ac:inkMk id="241" creationId="{9D4163AC-6CBF-FE76-23C8-87F928DEED2B}"/>
          </ac:inkMkLst>
        </pc:inkChg>
        <pc:inkChg chg="del">
          <ac:chgData name="Tim Cook" userId="d1c7cfb340f2c7ab" providerId="LiveId" clId="{7E9E6152-4549-4C1E-97F4-14C43A4FE4B6}" dt="2023-03-13T01:29:34.982" v="566"/>
          <ac:inkMkLst>
            <pc:docMk/>
            <pc:sldMk cId="444824195" sldId="437"/>
            <ac:inkMk id="242" creationId="{4A741A96-5FE8-C116-AAC5-9453811B0E79}"/>
          </ac:inkMkLst>
        </pc:inkChg>
        <pc:inkChg chg="del">
          <ac:chgData name="Tim Cook" userId="d1c7cfb340f2c7ab" providerId="LiveId" clId="{7E9E6152-4549-4C1E-97F4-14C43A4FE4B6}" dt="2023-03-13T01:29:34.966" v="525"/>
          <ac:inkMkLst>
            <pc:docMk/>
            <pc:sldMk cId="444824195" sldId="437"/>
            <ac:inkMk id="243" creationId="{EB1B040E-7EB9-A4CF-8106-09ABDD8BCDA0}"/>
          </ac:inkMkLst>
        </pc:inkChg>
        <pc:inkChg chg="del">
          <ac:chgData name="Tim Cook" userId="d1c7cfb340f2c7ab" providerId="LiveId" clId="{7E9E6152-4549-4C1E-97F4-14C43A4FE4B6}" dt="2023-03-13T01:29:34.966" v="528"/>
          <ac:inkMkLst>
            <pc:docMk/>
            <pc:sldMk cId="444824195" sldId="437"/>
            <ac:inkMk id="244" creationId="{7084B217-F1D0-4DAE-5C3A-4F29DB76BC28}"/>
          </ac:inkMkLst>
        </pc:inkChg>
        <pc:inkChg chg="del">
          <ac:chgData name="Tim Cook" userId="d1c7cfb340f2c7ab" providerId="LiveId" clId="{7E9E6152-4549-4C1E-97F4-14C43A4FE4B6}" dt="2023-03-13T01:29:34.982" v="559"/>
          <ac:inkMkLst>
            <pc:docMk/>
            <pc:sldMk cId="444824195" sldId="437"/>
            <ac:inkMk id="245" creationId="{F419CBBB-33B7-460C-813A-A651681A0180}"/>
          </ac:inkMkLst>
        </pc:inkChg>
        <pc:inkChg chg="del">
          <ac:chgData name="Tim Cook" userId="d1c7cfb340f2c7ab" providerId="LiveId" clId="{7E9E6152-4549-4C1E-97F4-14C43A4FE4B6}" dt="2023-03-13T01:29:34.966" v="530"/>
          <ac:inkMkLst>
            <pc:docMk/>
            <pc:sldMk cId="444824195" sldId="437"/>
            <ac:inkMk id="246" creationId="{193BC7A9-E18E-4201-E363-B7AD628A6945}"/>
          </ac:inkMkLst>
        </pc:inkChg>
        <pc:inkChg chg="del mod">
          <ac:chgData name="Tim Cook" userId="d1c7cfb340f2c7ab" providerId="LiveId" clId="{7E9E6152-4549-4C1E-97F4-14C43A4FE4B6}" dt="2023-03-13T01:29:38.945" v="573"/>
          <ac:inkMkLst>
            <pc:docMk/>
            <pc:sldMk cId="444824195" sldId="437"/>
            <ac:inkMk id="247" creationId="{190E56C4-2EFF-B069-FA4A-F6E1538E1EB7}"/>
          </ac:inkMkLst>
        </pc:inkChg>
        <pc:inkChg chg="del">
          <ac:chgData name="Tim Cook" userId="d1c7cfb340f2c7ab" providerId="LiveId" clId="{7E9E6152-4549-4C1E-97F4-14C43A4FE4B6}" dt="2023-03-13T01:29:34.966" v="523"/>
          <ac:inkMkLst>
            <pc:docMk/>
            <pc:sldMk cId="444824195" sldId="437"/>
            <ac:inkMk id="248" creationId="{F22D7D7F-81AA-AD8C-6D62-438D99889B53}"/>
          </ac:inkMkLst>
        </pc:inkChg>
        <pc:inkChg chg="del">
          <ac:chgData name="Tim Cook" userId="d1c7cfb340f2c7ab" providerId="LiveId" clId="{7E9E6152-4549-4C1E-97F4-14C43A4FE4B6}" dt="2023-03-13T01:29:34.982" v="544"/>
          <ac:inkMkLst>
            <pc:docMk/>
            <pc:sldMk cId="444824195" sldId="437"/>
            <ac:inkMk id="249" creationId="{AF4922F3-9327-81FE-BC7C-4A977C01AB9A}"/>
          </ac:inkMkLst>
        </pc:inkChg>
        <pc:inkChg chg="del">
          <ac:chgData name="Tim Cook" userId="d1c7cfb340f2c7ab" providerId="LiveId" clId="{7E9E6152-4549-4C1E-97F4-14C43A4FE4B6}" dt="2023-03-13T01:29:38.945" v="577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mod">
        <pc:chgData name="Tim Cook" userId="d1c7cfb340f2c7ab" providerId="LiveId" clId="{7E9E6152-4549-4C1E-97F4-14C43A4FE4B6}" dt="2023-03-13T01:28:32.882" v="398" actId="1076"/>
        <pc:sldMkLst>
          <pc:docMk/>
          <pc:sldMk cId="3803072920" sldId="438"/>
        </pc:sldMkLst>
        <pc:spChg chg="add mod">
          <ac:chgData name="Tim Cook" userId="d1c7cfb340f2c7ab" providerId="LiveId" clId="{7E9E6152-4549-4C1E-97F4-14C43A4FE4B6}" dt="2023-03-13T01:27:51.345" v="323" actId="20577"/>
          <ac:spMkLst>
            <pc:docMk/>
            <pc:sldMk cId="3803072920" sldId="438"/>
            <ac:spMk id="4" creationId="{DC6DFDBA-651F-E865-8263-10C72C5761A2}"/>
          </ac:spMkLst>
        </pc:spChg>
        <pc:spChg chg="add mod">
          <ac:chgData name="Tim Cook" userId="d1c7cfb340f2c7ab" providerId="LiveId" clId="{7E9E6152-4549-4C1E-97F4-14C43A4FE4B6}" dt="2023-03-13T01:28:32.882" v="398" actId="1076"/>
          <ac:spMkLst>
            <pc:docMk/>
            <pc:sldMk cId="3803072920" sldId="438"/>
            <ac:spMk id="5" creationId="{9A6CC429-8719-D31B-291B-E429D13114C6}"/>
          </ac:spMkLst>
        </pc:s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9" creationId="{C0B68E69-8606-D529-5023-3AEE39E3978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" creationId="{74E41469-DB5D-E7FC-62CF-EDF9632277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" creationId="{7C3E41C6-32FB-3A65-813B-079B403890C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2" creationId="{F18AA134-188D-AF7C-347F-A5238666069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3" creationId="{28C7495E-91EE-45B9-C26F-DBCFA5DC5043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5" creationId="{CE2BCA42-688F-DC9E-836A-BBE06D4A6D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1" creationId="{7038C9E0-4102-812C-0D0A-3A034FC89CB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6" creationId="{60767B11-980C-51D6-803D-FE0A6773E7D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4" creationId="{43A544C0-5066-228D-8C9F-45D308F2B9A5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5" creationId="{DAC942B8-F86B-471A-1A9C-D77D086B82BA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6" creationId="{8237F4ED-1E3F-2F18-DDF7-DA7F3C84FA07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7" creationId="{BCD90FFD-2648-517F-4417-206DF4087FF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0" creationId="{5282F469-F8D1-0BFA-7A66-E2BD65477B02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1" creationId="{4C6E3ECA-F445-9375-FBE3-5ABF8A97F9F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2" creationId="{0BE4B98F-DC14-5414-2489-BE9089DBBE2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3" creationId="{7297B41B-9F95-E282-9ABC-1A2C9D0AE32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4" creationId="{17F6AB8A-3518-6A9E-DA47-899F7727BE8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36" creationId="{295ECEAA-67B6-53C1-9A89-E7F2DF99AA8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1" creationId="{64906AC3-29DF-0125-8467-FFBF562BBB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2" creationId="{9978A3BA-C441-2AF2-8A4B-5B5CB4A5996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5" creationId="{6EE838E4-2D49-8021-8ED0-3CC58B83EA6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8" creationId="{A91C3E80-6E56-8A16-03CB-38EC8981F79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62" creationId="{721865A4-9EF9-8BDE-0D77-BE99C45149B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6" creationId="{5F048B0E-C262-5714-30D7-98D8D32B23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7" creationId="{056F2221-748A-77AF-C1FE-0E687DB9831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8" creationId="{7616BF8C-B5AB-F1B4-CDFD-F6E79557161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9" creationId="{B5279C91-3206-76D7-D46A-AFE97CD4DBE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96" creationId="{4908E4A1-C692-6975-0470-C547B0EA0C1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01" creationId="{214DC9C4-6F04-1CB9-45FB-5FFE065AEA7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2" creationId="{85849032-96B1-54F7-F7F7-8873933A48A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5" creationId="{0AF27802-9BC3-53E8-3E2B-B79381BFE27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1" creationId="{AFA7A65E-940F-2A4E-88CF-BB23A53B86C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4" creationId="{F8762EE2-F99E-9057-B912-A7712EF7A11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38" creationId="{FED92D54-872A-32FA-E91C-F9FA98E1FCE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6" creationId="{E177D992-03D8-1843-8DB9-9B988C278D4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7" creationId="{EB09E1C7-577C-A037-057E-ED96F2E4F2C0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8" creationId="{099C353A-D7EC-F202-7333-EB7A22EF3B6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9" creationId="{0D85C85D-1B1C-BD5D-63B5-631050A1728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73" creationId="{6263807B-65E3-0372-6BF7-CD21A8BA77D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4" creationId="{4F9C0814-17F2-4574-191F-6DD1281150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5" creationId="{C7F051B4-6088-7354-A6AE-63E82CBCA39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9" creationId="{A25E8F02-AA97-1632-E6F4-DABEE0C253C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7" creationId="{AB259D2F-ACFE-5511-B46F-F3D0B82116F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03" creationId="{35387EFD-5B89-9463-F42A-A18FF1269751}"/>
          </ac:grpSpMkLst>
        </pc:grpChg>
        <pc:grpChg chg="del">
          <ac:chgData name="Tim Cook" userId="d1c7cfb340f2c7ab" providerId="LiveId" clId="{7E9E6152-4549-4C1E-97F4-14C43A4FE4B6}" dt="2023-03-13T01:27:43.754" v="308" actId="478"/>
          <ac:grpSpMkLst>
            <pc:docMk/>
            <pc:sldMk cId="3803072920" sldId="438"/>
            <ac:grpSpMk id="313" creationId="{DBD6B7E7-006B-8F0B-DBFC-11EA22EEFA6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14" creationId="{E8E7C5E1-12A7-3E50-59BF-29EE65A85EFC}"/>
          </ac:grpSpMkLst>
        </pc:grp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" creationId="{93272E79-EF28-3B6A-F0CE-D476093DB8BB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2" creationId="{DF5B4860-8981-A105-A3E6-84352E69E4E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3" creationId="{244A9CF8-66FD-B6C6-3022-5526664CEECD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7" creationId="{D6FB9750-8F39-3A54-01FA-AE3DFEE7BC6F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73" creationId="{BB16BA17-6B87-32FC-B075-C56CD8F5381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19" creationId="{458C4309-ADF3-8425-9AC8-8A3436118804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43" creationId="{A034C88B-97DB-A871-11E0-8D42FF52CDB9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60" creationId="{3BB9921B-CFE7-DFC3-6E42-C589767D7088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97" creationId="{73A33A4D-F1B7-3CED-E34E-31852B578C01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04" creationId="{9E61745A-58F1-8CF4-C07F-008617D6C20C}"/>
          </ac:inkMkLst>
        </pc:inkChg>
      </pc:sldChg>
    </pc:docChg>
  </pc:docChgLst>
  <pc:docChgLst>
    <pc:chgData name="Tim Cook" userId="d1c7cfb340f2c7ab" providerId="LiveId" clId="{7AABD04B-3A3E-43FE-94AC-7F702113F1A1}"/>
    <pc:docChg chg="custSel addSld delSld modSld">
      <pc:chgData name="Tim Cook" userId="d1c7cfb340f2c7ab" providerId="LiveId" clId="{7AABD04B-3A3E-43FE-94AC-7F702113F1A1}" dt="2023-03-20T01:38:26.899" v="258" actId="20577"/>
      <pc:docMkLst>
        <pc:docMk/>
      </pc:docMkLst>
      <pc:sldChg chg="delSp del mod delAnim">
        <pc:chgData name="Tim Cook" userId="d1c7cfb340f2c7ab" providerId="LiveId" clId="{7AABD04B-3A3E-43FE-94AC-7F702113F1A1}" dt="2023-03-20T00:56:09.063" v="1" actId="47"/>
        <pc:sldMkLst>
          <pc:docMk/>
          <pc:sldMk cId="72713086" sldId="315"/>
        </pc:sldMkLst>
        <pc:picChg chg="del">
          <ac:chgData name="Tim Cook" userId="d1c7cfb340f2c7ab" providerId="LiveId" clId="{7AABD04B-3A3E-43FE-94AC-7F702113F1A1}" dt="2023-03-20T00:56:07.106" v="0" actId="478"/>
          <ac:picMkLst>
            <pc:docMk/>
            <pc:sldMk cId="72713086" sldId="315"/>
            <ac:picMk id="6" creationId="{4239E327-318A-FEDD-DF99-43BAE2D42765}"/>
          </ac:picMkLst>
        </pc:picChg>
      </pc:sldChg>
      <pc:sldChg chg="del">
        <pc:chgData name="Tim Cook" userId="d1c7cfb340f2c7ab" providerId="LiveId" clId="{7AABD04B-3A3E-43FE-94AC-7F702113F1A1}" dt="2023-03-20T00:56:33.004" v="42" actId="47"/>
        <pc:sldMkLst>
          <pc:docMk/>
          <pc:sldMk cId="4226798449" sldId="442"/>
        </pc:sldMkLst>
      </pc:sldChg>
      <pc:sldChg chg="del">
        <pc:chgData name="Tim Cook" userId="d1c7cfb340f2c7ab" providerId="LiveId" clId="{7AABD04B-3A3E-43FE-94AC-7F702113F1A1}" dt="2023-03-20T00:56:33.348" v="43" actId="47"/>
        <pc:sldMkLst>
          <pc:docMk/>
          <pc:sldMk cId="3258248773" sldId="443"/>
        </pc:sldMkLst>
      </pc:sldChg>
      <pc:sldChg chg="del">
        <pc:chgData name="Tim Cook" userId="d1c7cfb340f2c7ab" providerId="LiveId" clId="{7AABD04B-3A3E-43FE-94AC-7F702113F1A1}" dt="2023-03-20T00:56:33.650" v="44" actId="47"/>
        <pc:sldMkLst>
          <pc:docMk/>
          <pc:sldMk cId="2531207467" sldId="444"/>
        </pc:sldMkLst>
      </pc:sldChg>
      <pc:sldChg chg="del">
        <pc:chgData name="Tim Cook" userId="d1c7cfb340f2c7ab" providerId="LiveId" clId="{7AABD04B-3A3E-43FE-94AC-7F702113F1A1}" dt="2023-03-20T00:56:33.988" v="45" actId="47"/>
        <pc:sldMkLst>
          <pc:docMk/>
          <pc:sldMk cId="427759700" sldId="445"/>
        </pc:sldMkLst>
      </pc:sldChg>
      <pc:sldChg chg="del">
        <pc:chgData name="Tim Cook" userId="d1c7cfb340f2c7ab" providerId="LiveId" clId="{7AABD04B-3A3E-43FE-94AC-7F702113F1A1}" dt="2023-03-20T00:56:41.747" v="46" actId="47"/>
        <pc:sldMkLst>
          <pc:docMk/>
          <pc:sldMk cId="2390277483" sldId="446"/>
        </pc:sldMkLst>
      </pc:sldChg>
      <pc:sldChg chg="modSp new mod">
        <pc:chgData name="Tim Cook" userId="d1c7cfb340f2c7ab" providerId="LiveId" clId="{7AABD04B-3A3E-43FE-94AC-7F702113F1A1}" dt="2023-03-20T00:56:30.003" v="41" actId="1076"/>
        <pc:sldMkLst>
          <pc:docMk/>
          <pc:sldMk cId="1484025802" sldId="449"/>
        </pc:sldMkLst>
        <pc:spChg chg="mod">
          <ac:chgData name="Tim Cook" userId="d1c7cfb340f2c7ab" providerId="LiveId" clId="{7AABD04B-3A3E-43FE-94AC-7F702113F1A1}" dt="2023-03-20T00:56:27.842" v="40" actId="255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7AABD04B-3A3E-43FE-94AC-7F702113F1A1}" dt="2023-03-20T00:56:30.003" v="41" actId="1076"/>
          <ac:spMkLst>
            <pc:docMk/>
            <pc:sldMk cId="1484025802" sldId="449"/>
            <ac:spMk id="3" creationId="{80650396-F24E-C882-0D40-7C2CE05F27B8}"/>
          </ac:spMkLst>
        </pc:spChg>
      </pc:sldChg>
      <pc:sldChg chg="delSp modSp new mod">
        <pc:chgData name="Tim Cook" userId="d1c7cfb340f2c7ab" providerId="LiveId" clId="{7AABD04B-3A3E-43FE-94AC-7F702113F1A1}" dt="2023-03-20T00:59:09.831" v="140" actId="478"/>
        <pc:sldMkLst>
          <pc:docMk/>
          <pc:sldMk cId="3792190756" sldId="450"/>
        </pc:sldMkLst>
        <pc:spChg chg="mod">
          <ac:chgData name="Tim Cook" userId="d1c7cfb340f2c7ab" providerId="LiveId" clId="{7AABD04B-3A3E-43FE-94AC-7F702113F1A1}" dt="2023-03-20T00:58:52.487" v="105" actId="20577"/>
          <ac:spMkLst>
            <pc:docMk/>
            <pc:sldMk cId="3792190756" sldId="450"/>
            <ac:spMk id="2" creationId="{784291F6-F641-CAB1-DF90-C7BEBE5A7FA8}"/>
          </ac:spMkLst>
        </pc:spChg>
        <pc:spChg chg="del">
          <ac:chgData name="Tim Cook" userId="d1c7cfb340f2c7ab" providerId="LiveId" clId="{7AABD04B-3A3E-43FE-94AC-7F702113F1A1}" dt="2023-03-20T00:59:09.831" v="140" actId="478"/>
          <ac:spMkLst>
            <pc:docMk/>
            <pc:sldMk cId="3792190756" sldId="450"/>
            <ac:spMk id="3" creationId="{98965A7B-BF1F-3BA1-A83B-B8D8DD2CBE8B}"/>
          </ac:spMkLst>
        </pc:spChg>
      </pc:sldChg>
      <pc:sldChg chg="delSp modSp new mod">
        <pc:chgData name="Tim Cook" userId="d1c7cfb340f2c7ab" providerId="LiveId" clId="{7AABD04B-3A3E-43FE-94AC-7F702113F1A1}" dt="2023-03-20T01:02:13.086" v="144" actId="20577"/>
        <pc:sldMkLst>
          <pc:docMk/>
          <pc:sldMk cId="4053217528" sldId="451"/>
        </pc:sldMkLst>
        <pc:spChg chg="mod">
          <ac:chgData name="Tim Cook" userId="d1c7cfb340f2c7ab" providerId="LiveId" clId="{7AABD04B-3A3E-43FE-94AC-7F702113F1A1}" dt="2023-03-20T01:02:13.086" v="144" actId="20577"/>
          <ac:spMkLst>
            <pc:docMk/>
            <pc:sldMk cId="4053217528" sldId="451"/>
            <ac:spMk id="2" creationId="{299223F5-4549-A9F2-7EC8-085772A59B36}"/>
          </ac:spMkLst>
        </pc:spChg>
        <pc:spChg chg="del">
          <ac:chgData name="Tim Cook" userId="d1c7cfb340f2c7ab" providerId="LiveId" clId="{7AABD04B-3A3E-43FE-94AC-7F702113F1A1}" dt="2023-03-20T00:59:11.502" v="141" actId="478"/>
          <ac:spMkLst>
            <pc:docMk/>
            <pc:sldMk cId="4053217528" sldId="451"/>
            <ac:spMk id="3" creationId="{A146C91B-A9C5-87E8-2248-EBC45D82F480}"/>
          </ac:spMkLst>
        </pc:spChg>
      </pc:sldChg>
      <pc:sldChg chg="delSp modSp new mod">
        <pc:chgData name="Tim Cook" userId="d1c7cfb340f2c7ab" providerId="LiveId" clId="{7AABD04B-3A3E-43FE-94AC-7F702113F1A1}" dt="2023-03-20T01:05:32.151" v="236" actId="478"/>
        <pc:sldMkLst>
          <pc:docMk/>
          <pc:sldMk cId="2589208940" sldId="452"/>
        </pc:sldMkLst>
        <pc:spChg chg="mod">
          <ac:chgData name="Tim Cook" userId="d1c7cfb340f2c7ab" providerId="LiveId" clId="{7AABD04B-3A3E-43FE-94AC-7F702113F1A1}" dt="2023-03-20T01:05:00.942" v="176" actId="20577"/>
          <ac:spMkLst>
            <pc:docMk/>
            <pc:sldMk cId="2589208940" sldId="452"/>
            <ac:spMk id="2" creationId="{981DD33F-186A-D7E1-353C-415A741DD852}"/>
          </ac:spMkLst>
        </pc:spChg>
        <pc:spChg chg="del">
          <ac:chgData name="Tim Cook" userId="d1c7cfb340f2c7ab" providerId="LiveId" clId="{7AABD04B-3A3E-43FE-94AC-7F702113F1A1}" dt="2023-03-20T01:05:32.151" v="236" actId="478"/>
          <ac:spMkLst>
            <pc:docMk/>
            <pc:sldMk cId="2589208940" sldId="452"/>
            <ac:spMk id="3" creationId="{219F2055-1CCF-09C9-87DD-7108921ABC5F}"/>
          </ac:spMkLst>
        </pc:spChg>
      </pc:sldChg>
      <pc:sldChg chg="delSp modSp new mod">
        <pc:chgData name="Tim Cook" userId="d1c7cfb340f2c7ab" providerId="LiveId" clId="{7AABD04B-3A3E-43FE-94AC-7F702113F1A1}" dt="2023-03-20T01:05:30.894" v="235" actId="478"/>
        <pc:sldMkLst>
          <pc:docMk/>
          <pc:sldMk cId="921114455" sldId="453"/>
        </pc:sldMkLst>
        <pc:spChg chg="mod">
          <ac:chgData name="Tim Cook" userId="d1c7cfb340f2c7ab" providerId="LiveId" clId="{7AABD04B-3A3E-43FE-94AC-7F702113F1A1}" dt="2023-03-20T01:05:10.094" v="203" actId="20577"/>
          <ac:spMkLst>
            <pc:docMk/>
            <pc:sldMk cId="921114455" sldId="453"/>
            <ac:spMk id="2" creationId="{53367E88-0F48-D4DD-3C0A-6F5FF1BDC238}"/>
          </ac:spMkLst>
        </pc:spChg>
        <pc:spChg chg="del">
          <ac:chgData name="Tim Cook" userId="d1c7cfb340f2c7ab" providerId="LiveId" clId="{7AABD04B-3A3E-43FE-94AC-7F702113F1A1}" dt="2023-03-20T01:05:30.894" v="235" actId="478"/>
          <ac:spMkLst>
            <pc:docMk/>
            <pc:sldMk cId="921114455" sldId="453"/>
            <ac:spMk id="3" creationId="{7A64E51D-EF2F-950F-2FEB-0BACA29E2360}"/>
          </ac:spMkLst>
        </pc:spChg>
      </pc:sldChg>
      <pc:sldChg chg="delSp modSp new mod">
        <pc:chgData name="Tim Cook" userId="d1c7cfb340f2c7ab" providerId="LiveId" clId="{7AABD04B-3A3E-43FE-94AC-7F702113F1A1}" dt="2023-03-20T01:38:26.899" v="258" actId="20577"/>
        <pc:sldMkLst>
          <pc:docMk/>
          <pc:sldMk cId="1188232337" sldId="454"/>
        </pc:sldMkLst>
        <pc:spChg chg="mod">
          <ac:chgData name="Tim Cook" userId="d1c7cfb340f2c7ab" providerId="LiveId" clId="{7AABD04B-3A3E-43FE-94AC-7F702113F1A1}" dt="2023-03-20T01:38:26.899" v="258" actId="20577"/>
          <ac:spMkLst>
            <pc:docMk/>
            <pc:sldMk cId="1188232337" sldId="454"/>
            <ac:spMk id="2" creationId="{595D459E-DB3A-092A-8BD8-502CFA5B9CE6}"/>
          </ac:spMkLst>
        </pc:spChg>
        <pc:spChg chg="del">
          <ac:chgData name="Tim Cook" userId="d1c7cfb340f2c7ab" providerId="LiveId" clId="{7AABD04B-3A3E-43FE-94AC-7F702113F1A1}" dt="2023-03-20T01:05:29.398" v="234" actId="478"/>
          <ac:spMkLst>
            <pc:docMk/>
            <pc:sldMk cId="1188232337" sldId="454"/>
            <ac:spMk id="3" creationId="{C3583CE9-3D6C-C263-D855-631D082C884F}"/>
          </ac:spMkLst>
        </pc:spChg>
      </pc:sldChg>
    </pc:docChg>
  </pc:docChgLst>
  <pc:docChgLst>
    <pc:chgData name="Tim Cook" userId="d1c7cfb340f2c7ab" providerId="LiveId" clId="{B2F2DAFA-4FAE-49EB-B021-6B458D26A5C9}"/>
    <pc:docChg chg="undo custSel addSld delSld modSld">
      <pc:chgData name="Tim Cook" userId="d1c7cfb340f2c7ab" providerId="LiveId" clId="{B2F2DAFA-4FAE-49EB-B021-6B458D26A5C9}" dt="2023-04-14T01:58:01.278" v="372" actId="1076"/>
      <pc:docMkLst>
        <pc:docMk/>
      </pc:docMkLst>
      <pc:sldChg chg="addSp delSp modSp del mod">
        <pc:chgData name="Tim Cook" userId="d1c7cfb340f2c7ab" providerId="LiveId" clId="{B2F2DAFA-4FAE-49EB-B021-6B458D26A5C9}" dt="2023-04-14T01:22:27.027" v="347" actId="47"/>
        <pc:sldMkLst>
          <pc:docMk/>
          <pc:sldMk cId="1484025802" sldId="449"/>
        </pc:sldMkLst>
        <pc:spChg chg="del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2" creationId="{6727F1C6-D6C6-6C9A-2BAD-6013AB73DDE3}"/>
          </ac:spMkLst>
        </pc:spChg>
        <pc:spChg chg="del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3" creationId="{80650396-F24E-C882-0D40-7C2CE05F27B8}"/>
          </ac:spMkLst>
        </pc:spChg>
        <pc:spChg chg="add mod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6" creationId="{C383C558-34C5-5956-B5F5-9594026DE12C}"/>
          </ac:spMkLst>
        </pc:spChg>
        <pc:spChg chg="add mod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8" creationId="{B758CFFB-123A-3151-D1AF-7CE70CB344D4}"/>
          </ac:spMkLst>
        </pc:spChg>
        <pc:inkChg chg="del">
          <ac:chgData name="Tim Cook" userId="d1c7cfb340f2c7ab" providerId="LiveId" clId="{B2F2DAFA-4FAE-49EB-B021-6B458D26A5C9}" dt="2023-04-14T00:32:39.262" v="0" actId="21"/>
          <ac:inkMkLst>
            <pc:docMk/>
            <pc:sldMk cId="1484025802" sldId="449"/>
            <ac:inkMk id="4" creationId="{414225D8-FA77-AC36-AEF6-F28D9858329B}"/>
          </ac:inkMkLst>
        </pc:inkChg>
      </pc:sldChg>
      <pc:sldChg chg="del">
        <pc:chgData name="Tim Cook" userId="d1c7cfb340f2c7ab" providerId="LiveId" clId="{B2F2DAFA-4FAE-49EB-B021-6B458D26A5C9}" dt="2023-04-14T00:43:15.631" v="1" actId="47"/>
        <pc:sldMkLst>
          <pc:docMk/>
          <pc:sldMk cId="1181720292" sldId="459"/>
        </pc:sldMkLst>
      </pc:sldChg>
      <pc:sldChg chg="del">
        <pc:chgData name="Tim Cook" userId="d1c7cfb340f2c7ab" providerId="LiveId" clId="{B2F2DAFA-4FAE-49EB-B021-6B458D26A5C9}" dt="2023-04-14T00:43:15.893" v="2" actId="47"/>
        <pc:sldMkLst>
          <pc:docMk/>
          <pc:sldMk cId="3344337587" sldId="460"/>
        </pc:sldMkLst>
      </pc:sldChg>
      <pc:sldChg chg="del">
        <pc:chgData name="Tim Cook" userId="d1c7cfb340f2c7ab" providerId="LiveId" clId="{B2F2DAFA-4FAE-49EB-B021-6B458D26A5C9}" dt="2023-04-14T00:43:16.664" v="3" actId="47"/>
        <pc:sldMkLst>
          <pc:docMk/>
          <pc:sldMk cId="1677961341" sldId="461"/>
        </pc:sldMkLst>
      </pc:sldChg>
      <pc:sldChg chg="del">
        <pc:chgData name="Tim Cook" userId="d1c7cfb340f2c7ab" providerId="LiveId" clId="{B2F2DAFA-4FAE-49EB-B021-6B458D26A5C9}" dt="2023-04-14T00:43:17.007" v="4" actId="47"/>
        <pc:sldMkLst>
          <pc:docMk/>
          <pc:sldMk cId="1009273492" sldId="462"/>
        </pc:sldMkLst>
      </pc:sldChg>
      <pc:sldChg chg="del">
        <pc:chgData name="Tim Cook" userId="d1c7cfb340f2c7ab" providerId="LiveId" clId="{B2F2DAFA-4FAE-49EB-B021-6B458D26A5C9}" dt="2023-04-14T00:43:18.409" v="6" actId="47"/>
        <pc:sldMkLst>
          <pc:docMk/>
          <pc:sldMk cId="2714024876" sldId="463"/>
        </pc:sldMkLst>
      </pc:sldChg>
      <pc:sldChg chg="del">
        <pc:chgData name="Tim Cook" userId="d1c7cfb340f2c7ab" providerId="LiveId" clId="{B2F2DAFA-4FAE-49EB-B021-6B458D26A5C9}" dt="2023-04-14T00:43:17.340" v="5" actId="47"/>
        <pc:sldMkLst>
          <pc:docMk/>
          <pc:sldMk cId="1083178754" sldId="466"/>
        </pc:sldMkLst>
      </pc:sldChg>
      <pc:sldChg chg="addSp delSp modSp new mod">
        <pc:chgData name="Tim Cook" userId="d1c7cfb340f2c7ab" providerId="LiveId" clId="{B2F2DAFA-4FAE-49EB-B021-6B458D26A5C9}" dt="2023-04-14T01:27:45.285" v="359" actId="1036"/>
        <pc:sldMkLst>
          <pc:docMk/>
          <pc:sldMk cId="3534678652" sldId="469"/>
        </pc:sldMkLst>
        <pc:spChg chg="mod">
          <ac:chgData name="Tim Cook" userId="d1c7cfb340f2c7ab" providerId="LiveId" clId="{B2F2DAFA-4FAE-49EB-B021-6B458D26A5C9}" dt="2023-04-14T01:14:45.047" v="197" actId="6549"/>
          <ac:spMkLst>
            <pc:docMk/>
            <pc:sldMk cId="3534678652" sldId="469"/>
            <ac:spMk id="2" creationId="{32996DF2-AD4D-93FE-6808-C1B004DF7B8D}"/>
          </ac:spMkLst>
        </pc:spChg>
        <pc:spChg chg="del">
          <ac:chgData name="Tim Cook" userId="d1c7cfb340f2c7ab" providerId="LiveId" clId="{B2F2DAFA-4FAE-49EB-B021-6B458D26A5C9}" dt="2023-04-14T01:14:49.951" v="198" actId="478"/>
          <ac:spMkLst>
            <pc:docMk/>
            <pc:sldMk cId="3534678652" sldId="469"/>
            <ac:spMk id="3" creationId="{FACF5A42-A1E6-1A1D-138B-7FFE1D8E893D}"/>
          </ac:spMkLst>
        </pc:spChg>
        <pc:cxnChg chg="add mod">
          <ac:chgData name="Tim Cook" userId="d1c7cfb340f2c7ab" providerId="LiveId" clId="{B2F2DAFA-4FAE-49EB-B021-6B458D26A5C9}" dt="2023-04-14T01:27:45.285" v="359" actId="1036"/>
          <ac:cxnSpMkLst>
            <pc:docMk/>
            <pc:sldMk cId="3534678652" sldId="469"/>
            <ac:cxnSpMk id="124" creationId="{A3D89EB1-C369-DF5A-2273-11D379C3BEA5}"/>
          </ac:cxnSpMkLst>
        </pc:cxnChg>
      </pc:sldChg>
      <pc:sldChg chg="delSp modSp new mod">
        <pc:chgData name="Tim Cook" userId="d1c7cfb340f2c7ab" providerId="LiveId" clId="{B2F2DAFA-4FAE-49EB-B021-6B458D26A5C9}" dt="2023-04-14T01:55:20.411" v="362" actId="1076"/>
        <pc:sldMkLst>
          <pc:docMk/>
          <pc:sldMk cId="2605117570" sldId="470"/>
        </pc:sldMkLst>
        <pc:spChg chg="mod">
          <ac:chgData name="Tim Cook" userId="d1c7cfb340f2c7ab" providerId="LiveId" clId="{B2F2DAFA-4FAE-49EB-B021-6B458D26A5C9}" dt="2023-04-14T01:55:20.411" v="362" actId="1076"/>
          <ac:spMkLst>
            <pc:docMk/>
            <pc:sldMk cId="2605117570" sldId="470"/>
            <ac:spMk id="2" creationId="{14495288-E967-67D5-DE36-97B6DCD4F49C}"/>
          </ac:spMkLst>
        </pc:spChg>
        <pc:spChg chg="del">
          <ac:chgData name="Tim Cook" userId="d1c7cfb340f2c7ab" providerId="LiveId" clId="{B2F2DAFA-4FAE-49EB-B021-6B458D26A5C9}" dt="2023-04-14T01:14:51.760" v="199" actId="478"/>
          <ac:spMkLst>
            <pc:docMk/>
            <pc:sldMk cId="2605117570" sldId="470"/>
            <ac:spMk id="3" creationId="{6FAD07B4-038F-3D6F-ABEA-E7DB7BEB6F2E}"/>
          </ac:spMkLst>
        </pc:spChg>
      </pc:sldChg>
      <pc:sldChg chg="delSp modSp new mod">
        <pc:chgData name="Tim Cook" userId="d1c7cfb340f2c7ab" providerId="LiveId" clId="{B2F2DAFA-4FAE-49EB-B021-6B458D26A5C9}" dt="2023-04-14T01:16:36.650" v="311" actId="6549"/>
        <pc:sldMkLst>
          <pc:docMk/>
          <pc:sldMk cId="1121062418" sldId="471"/>
        </pc:sldMkLst>
        <pc:spChg chg="mod">
          <ac:chgData name="Tim Cook" userId="d1c7cfb340f2c7ab" providerId="LiveId" clId="{B2F2DAFA-4FAE-49EB-B021-6B458D26A5C9}" dt="2023-04-14T01:16:36.650" v="311" actId="6549"/>
          <ac:spMkLst>
            <pc:docMk/>
            <pc:sldMk cId="1121062418" sldId="471"/>
            <ac:spMk id="2" creationId="{E0C021BB-52C8-EF8D-E868-963F5103BC41}"/>
          </ac:spMkLst>
        </pc:spChg>
        <pc:spChg chg="del">
          <ac:chgData name="Tim Cook" userId="d1c7cfb340f2c7ab" providerId="LiveId" clId="{B2F2DAFA-4FAE-49EB-B021-6B458D26A5C9}" dt="2023-04-14T01:16:34.128" v="309" actId="478"/>
          <ac:spMkLst>
            <pc:docMk/>
            <pc:sldMk cId="1121062418" sldId="471"/>
            <ac:spMk id="3" creationId="{1160AF8E-EC25-2DE5-B041-83FE05DBABB8}"/>
          </ac:spMkLst>
        </pc:spChg>
      </pc:sldChg>
      <pc:sldChg chg="addSp delSp modSp new mod">
        <pc:chgData name="Tim Cook" userId="d1c7cfb340f2c7ab" providerId="LiveId" clId="{B2F2DAFA-4FAE-49EB-B021-6B458D26A5C9}" dt="2023-04-14T01:58:01.278" v="372" actId="1076"/>
        <pc:sldMkLst>
          <pc:docMk/>
          <pc:sldMk cId="4111155161" sldId="472"/>
        </pc:sldMkLst>
        <pc:spChg chg="mod">
          <ac:chgData name="Tim Cook" userId="d1c7cfb340f2c7ab" providerId="LiveId" clId="{B2F2DAFA-4FAE-49EB-B021-6B458D26A5C9}" dt="2023-04-14T01:57:35.251" v="369" actId="1076"/>
          <ac:spMkLst>
            <pc:docMk/>
            <pc:sldMk cId="4111155161" sldId="472"/>
            <ac:spMk id="2" creationId="{35D0E0C0-9B8E-9DDC-A934-A525AD1388C1}"/>
          </ac:spMkLst>
        </pc:spChg>
        <pc:spChg chg="del">
          <ac:chgData name="Tim Cook" userId="d1c7cfb340f2c7ab" providerId="LiveId" clId="{B2F2DAFA-4FAE-49EB-B021-6B458D26A5C9}" dt="2023-04-14T01:17:08.625" v="342" actId="478"/>
          <ac:spMkLst>
            <pc:docMk/>
            <pc:sldMk cId="4111155161" sldId="472"/>
            <ac:spMk id="3" creationId="{832494AE-3DF0-B309-10DD-4A8FE2E647CB}"/>
          </ac:spMkLst>
        </pc:s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8" creationId="{94F1D031-17C8-1E99-4293-DB1F8FC54EE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6" creationId="{7EA9B500-C817-C006-CAE2-ED7C71288BD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21" creationId="{AA9612BE-2969-B68F-B210-2CA49287E5E6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28" creationId="{72F7FC09-F7C7-6657-E5B9-A428F50CB47B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32" creationId="{76365D42-8C96-E7A3-0385-FD8C0AC62970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37" creationId="{22105919-1350-197F-E1E1-5DD84BEA72EA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46" creationId="{3A2A033B-10BB-88DC-962A-166B77325471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59" creationId="{72F18618-869B-3AD2-D3DC-3F7EFE2F2FB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63" creationId="{7FAB6818-7600-C59B-D6AF-6BB6C327AD1D}"/>
          </ac:grpSpMkLst>
        </pc:grpChg>
        <pc:grpChg chg="add mod">
          <ac:chgData name="Tim Cook" userId="d1c7cfb340f2c7ab" providerId="LiveId" clId="{B2F2DAFA-4FAE-49EB-B021-6B458D26A5C9}" dt="2023-04-14T01:55:26.531" v="364" actId="1076"/>
          <ac:grpSpMkLst>
            <pc:docMk/>
            <pc:sldMk cId="4111155161" sldId="472"/>
            <ac:grpSpMk id="68" creationId="{CE84BCEF-4DBC-EF5B-F98F-7B69C8CBD0F6}"/>
          </ac:grpSpMkLst>
        </pc:grpChg>
        <pc:grpChg chg="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03" creationId="{327858C7-1F75-6E44-64ED-2997285C2FD8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06" creationId="{1DFA809E-5260-4A3D-078E-A2AB0B4541FF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14" creationId="{C606DEE3-4936-D25C-8A7F-566215E6F847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19" creationId="{D4603D38-171F-4942-CB7C-D034EA94E2E6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26" creationId="{2B3C14AD-A68D-D5D8-976E-4637D8114B66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30" creationId="{4F1FC75A-D100-ACA6-9CB9-38977486F77C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35" creationId="{CE6930A8-88A1-91C9-F7B3-49F861A404A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44" creationId="{099C99BE-5686-8EE4-C5F5-88F666B1AADF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56" creationId="{0D957333-0240-C483-77FE-371FF6667EDB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60" creationId="{5BFBB5BC-FF06-3F3A-9356-16CFB880E369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65" creationId="{146F886D-A124-39E1-42A7-3F0E819AB53A}"/>
          </ac:grpSpMkLst>
        </pc:grpChg>
        <pc:inkChg chg="del">
          <ac:chgData name="Tim Cook" userId="d1c7cfb340f2c7ab" providerId="LiveId" clId="{B2F2DAFA-4FAE-49EB-B021-6B458D26A5C9}" dt="2023-04-14T01:55:17.178" v="360" actId="21"/>
          <ac:inkMkLst>
            <pc:docMk/>
            <pc:sldMk cId="4111155161" sldId="472"/>
            <ac:inkMk id="3" creationId="{F6EDCB31-B454-41D1-BAE9-D6427B0DDAE7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4" creationId="{9B16FEAF-BB44-879A-F00D-1712FE1BB06C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5" creationId="{CE40A45F-8760-CE69-4CB3-A2E00E5C3E63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6" creationId="{787F8529-43EA-2F5D-31ED-68F4EE2A5222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7" creationId="{28B0A021-9029-14F6-274C-A66CC8530EB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9" creationId="{16278317-E182-B1C7-3741-43EE552B5DF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0" creationId="{96952778-0B61-8FE4-11AA-FA19FBB5DC1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1" creationId="{EB898763-F0D4-59A0-A880-71306BD409B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2" creationId="{F6016322-79FC-663B-2C9C-58C95F21997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3" creationId="{36D1C058-6BF8-E0B8-B481-68EFF6C516D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4" creationId="{C9FE135C-C64A-C514-7DCA-ADBB9DDB502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5" creationId="{B4C18B7A-EC0E-7E29-671B-315F70DF6A92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7" creationId="{52484F93-82C5-FDF7-B210-97503A0E479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8" creationId="{2A43B292-9E19-66C0-75B5-E568C432F22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9" creationId="{E4FF0E22-5542-A177-8830-81C65A6DA04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0" creationId="{6AAB8F8D-9E50-0B22-D81F-74379292522E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2" creationId="{F6FBDAAB-F677-4D84-FBD1-1EEA737082B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3" creationId="{8BA21EEE-F49F-7275-8F56-0EE153CEC24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4" creationId="{050D80BE-A580-657B-9412-65B5DDB38BB4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5" creationId="{50A527F8-3719-E523-A227-49800DEFC1A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6" creationId="{E86E3B03-28DF-8E7D-9BA2-1DF76F9B54DE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7" creationId="{3DCA0B44-EED8-AF86-E1E3-48E91A33244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9" creationId="{AE33C30D-2091-392F-28F0-05728DDDACF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0" creationId="{5158D85E-5B4C-A8FB-282E-8FFB8CDE3C53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1" creationId="{2A11D3C2-D673-95B4-2008-C13104814DA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3" creationId="{763ED462-9555-328D-35B0-1901397469D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4" creationId="{64630AEA-20BD-B173-49DB-AFA33A9B24C0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5" creationId="{B9899A9B-482A-1CA9-1964-194A0367F29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6" creationId="{20495CFF-3C59-B0D0-4BD1-2CB5F9F6925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8" creationId="{B0A94AD1-A098-8A1C-8BA1-A90166B52A90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9" creationId="{E0BEFED1-EE3A-25D1-1A56-F90C9A11CBE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0" creationId="{CF66264B-AE97-AB0F-BA4E-3A4E16C46BF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1" creationId="{68478527-4CDB-B7FB-5006-0AFA66E8F16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2" creationId="{D0F0F175-DDBD-CDD1-ED89-870A2C53B1D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3" creationId="{BF167AD2-E60A-2336-ABC3-11977F2E535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4" creationId="{A15FEDEA-EB8F-8FFA-3D36-B3B416F874E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45" creationId="{377B688A-03DF-BBBA-BA3F-1684BEE4352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7" creationId="{32752A35-EA13-CCC5-D39E-4E1756A4C9D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8" creationId="{7088ABA4-C4ED-708F-080C-35B21683027A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9" creationId="{86029422-E2BC-1672-B83A-7DD7624B676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0" creationId="{0E3D8182-9EFE-EC67-A12E-975BF01F9C8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1" creationId="{62D783EE-F6B1-C0F1-3188-36563A6708C2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2" creationId="{AFE15FBB-261F-7DFA-70E9-0AC1E274748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3" creationId="{FC8FEB9B-3277-B533-93E8-3D595CE7288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4" creationId="{9C638DA2-3C95-6E7C-A014-5ACF6124D4A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5" creationId="{B2A7F49C-A938-086B-23DE-95544EF041C9}"/>
          </ac:inkMkLst>
        </pc:inkChg>
        <pc:inkChg chg="add mod">
          <ac:chgData name="Tim Cook" userId="d1c7cfb340f2c7ab" providerId="LiveId" clId="{B2F2DAFA-4FAE-49EB-B021-6B458D26A5C9}" dt="2023-04-14T01:55:26.531" v="364" actId="1076"/>
          <ac:inkMkLst>
            <pc:docMk/>
            <pc:sldMk cId="4111155161" sldId="472"/>
            <ac:inkMk id="56" creationId="{D4355CAE-3414-D894-E9BF-4CDA5F207C4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57" creationId="{2BDE84E8-DAFC-64F9-5EBE-9E09491267D0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58" creationId="{56AAC2FB-26E2-B82E-20D1-FE49FB95ED1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0" creationId="{BEDDC511-C4FF-8F59-7EFC-C7F39F6A25A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1" creationId="{AAF9B262-040C-E0A6-6333-43179B31C72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2" creationId="{2541A7F8-2A7C-959E-C0A0-CBBC6477711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4" creationId="{98E926C5-5856-CD16-07D6-0CE512A8726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5" creationId="{5B2A7F45-A5B2-1E64-B90F-C0336D93919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6" creationId="{AE3FF9F8-A536-3DEF-3D9A-7B46C2E09642}"/>
          </ac:inkMkLst>
        </pc:inkChg>
        <pc:inkChg chg="add mod">
          <ac:chgData name="Tim Cook" userId="d1c7cfb340f2c7ab" providerId="LiveId" clId="{B2F2DAFA-4FAE-49EB-B021-6B458D26A5C9}" dt="2023-04-14T01:55:26.531" v="364" actId="1076"/>
          <ac:inkMkLst>
            <pc:docMk/>
            <pc:sldMk cId="4111155161" sldId="472"/>
            <ac:inkMk id="67" creationId="{013F51A3-9524-2B57-36C6-12C8B6D9BE1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9" creationId="{5207D330-F7FF-5AC1-502D-EE2586F9C79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70" creationId="{1A2B7C7A-3240-65F9-ED9B-370D522741A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71" creationId="{BA7DBCB5-C5D9-3AD9-134E-6219966573B2}"/>
          </ac:inkMkLst>
        </pc:inkChg>
        <pc:inkChg chg="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72" creationId="{AFCC78FD-3344-0FD6-1F54-D0D5C9C8726F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96" creationId="{91B7D1AB-1355-38DD-4B44-99EA8E1FFE6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97" creationId="{A98FB0F8-E047-197A-CCB0-01FB24F73250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98" creationId="{668E4AD9-5C6B-D8AA-4732-E625E2B8374F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05" creationId="{4975A071-3219-9910-71CC-2BA2C772CD6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07" creationId="{1CB90D68-C5A0-96F7-2C8A-A84F2A39D3E1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08" creationId="{744CF6B0-C1E6-16AA-59AE-59AFECC62F5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09" creationId="{BA8081CD-1077-DA90-529D-63F0330516EF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0" creationId="{856E9DEB-5302-914A-041C-8159B8423AFA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1" creationId="{A0DBCCD6-0B18-5939-0AB9-8AE5AA4C3AF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2" creationId="{94917AC3-7B45-566A-5704-5087C1C9010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3" creationId="{FF9118CF-4826-1E2F-3717-0D82481A3346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5" creationId="{597AA8FF-8E62-66C4-7903-FE80A1318BF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6" creationId="{DCE47AA0-6040-9061-5FA4-29763996454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7" creationId="{5747A45A-8974-F3A3-A68C-859EE4B6C08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8" creationId="{27754DB8-3C6B-F8DA-8339-5D5C260BF326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0" creationId="{ACFDEE11-1CCC-0CBA-1E19-33A7A52BC4E9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1" creationId="{FC5EBAF3-7B3D-5D50-BB90-720203B21CF2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2" creationId="{795BC88F-F430-9F0C-FE2C-178C84CD3F8B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3" creationId="{66D6A554-EF22-4148-5E80-A9B2CCF0A566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4" creationId="{3FEDC1F8-629C-640D-E4C8-B9932F427D37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5" creationId="{18F9134F-F447-B46C-D079-C9E6842E9C4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7" creationId="{6A4DB711-AE4B-D0F6-91E3-7D8A19A1B58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8" creationId="{E60341D8-CFDB-8B72-0E56-EFE617F645C0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9" creationId="{78BBB58A-9A5B-2FCC-8C1F-211854BA33E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1" creationId="{58667F7A-91ED-661D-3D1C-823B7D6B413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2" creationId="{91CE66D6-0E9E-4A3D-AD97-E3BCD18AE04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3" creationId="{54EF2209-4D71-855C-D1B7-574BA5A8E601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4" creationId="{4723673C-7A8E-B31F-D4BF-12100709CDB1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6" creationId="{5A1DC5E2-E4A7-1F82-6DE9-63A6FDEC2D4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7" creationId="{E1D05DB1-C1B0-FE8C-5F7B-643955252F7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8" creationId="{879A0131-2CFC-17A7-E040-F97C274E61EF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9" creationId="{464D640E-109A-5F34-4AB5-1E8DA9A555C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0" creationId="{1D87FE6E-2027-65C8-4124-624AE8045C0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1" creationId="{C936CFAA-727A-9179-6339-614F73F735EF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2" creationId="{F3FEE89D-C6DA-3DB1-0B40-B5AD4A3D060A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43" creationId="{A88F8BB0-0564-34D9-40E0-C5B4ED30F10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5" creationId="{21A83CA2-0A8D-2466-93EF-460FAA13F4B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6" creationId="{5B0F2D01-EDB7-D4C3-A02A-320D02494414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7" creationId="{BE8C1EE1-9B03-0468-F897-D78A4F2540C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8" creationId="{9B0AD143-BC3B-F641-CCB0-F2565F91DA3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9" creationId="{F2F8805F-352D-22C3-0348-FA025859BEC2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0" creationId="{1EB9FAF1-C234-470F-6976-1C498946A722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1" creationId="{06583BAE-D2CD-79F9-BA6F-7BEB67BA637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2" creationId="{EE08ACB3-E1BF-4AAD-A189-80375D73E90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3" creationId="{A414DA1C-AF8D-491A-3DEE-84E92F552B0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54" creationId="{D3043617-CED7-60C0-DC8C-90D37B8E3E79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55" creationId="{E2E9185A-757F-E73A-9DB1-6BB1678E9D3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7" creationId="{5E76711A-EA05-8B33-A0F3-054C82E3C91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8" creationId="{01A19A86-24F5-965F-E027-40C9CF57838A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9" creationId="{975D7952-26BD-2A90-3659-041F6C22D5D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1" creationId="{5338261A-4AB0-F585-3D19-DF32600A23A7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2" creationId="{2B100E42-442F-634E-FB90-9098BD2D2DE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3" creationId="{1CE12229-E15D-396F-3FBE-7CF24E7F35FE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64" creationId="{A0000F05-665B-DC95-5029-2BB8B3F8AD3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6" creationId="{9B155BE8-044B-CE7B-88D0-CCC89779530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7" creationId="{074902C3-61A4-4769-6AE2-58B8B15503A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8" creationId="{F0A13DAF-88A8-123B-DF90-324AD54B94E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9" creationId="{E65310E8-AD06-C10C-D14A-731218C88AAF}"/>
          </ac:inkMkLst>
        </pc:inkChg>
        <pc:cxnChg chg="add mod">
          <ac:chgData name="Tim Cook" userId="d1c7cfb340f2c7ab" providerId="LiveId" clId="{B2F2DAFA-4FAE-49EB-B021-6B458D26A5C9}" dt="2023-04-14T01:57:32.292" v="368" actId="1076"/>
          <ac:cxnSpMkLst>
            <pc:docMk/>
            <pc:sldMk cId="4111155161" sldId="472"/>
            <ac:cxnSpMk id="170" creationId="{68C04CEF-C6E3-90F7-373E-CCA257CB44BC}"/>
          </ac:cxnSpMkLst>
        </pc:cxnChg>
      </pc:sldChg>
      <pc:sldChg chg="add del">
        <pc:chgData name="Tim Cook" userId="d1c7cfb340f2c7ab" providerId="LiveId" clId="{B2F2DAFA-4FAE-49EB-B021-6B458D26A5C9}" dt="2023-04-14T01:22:39.235" v="351" actId="47"/>
        <pc:sldMkLst>
          <pc:docMk/>
          <pc:sldMk cId="601223354" sldId="473"/>
        </pc:sldMkLst>
      </pc:sldChg>
      <pc:sldChg chg="add del">
        <pc:chgData name="Tim Cook" userId="d1c7cfb340f2c7ab" providerId="LiveId" clId="{B2F2DAFA-4FAE-49EB-B021-6B458D26A5C9}" dt="2023-04-14T01:21:36.063" v="344"/>
        <pc:sldMkLst>
          <pc:docMk/>
          <pc:sldMk cId="2957629835" sldId="473"/>
        </pc:sldMkLst>
      </pc:sldChg>
      <pc:sldChg chg="add del">
        <pc:chgData name="Tim Cook" userId="d1c7cfb340f2c7ab" providerId="LiveId" clId="{B2F2DAFA-4FAE-49EB-B021-6B458D26A5C9}" dt="2023-04-14T01:21:36.063" v="344"/>
        <pc:sldMkLst>
          <pc:docMk/>
          <pc:sldMk cId="1947385853" sldId="474"/>
        </pc:sldMkLst>
      </pc:sldChg>
      <pc:sldChg chg="add del">
        <pc:chgData name="Tim Cook" userId="d1c7cfb340f2c7ab" providerId="LiveId" clId="{B2F2DAFA-4FAE-49EB-B021-6B458D26A5C9}" dt="2023-04-14T01:22:40.259" v="352" actId="47"/>
        <pc:sldMkLst>
          <pc:docMk/>
          <pc:sldMk cId="2495175091" sldId="474"/>
        </pc:sldMkLst>
      </pc:sldChg>
      <pc:sldChg chg="add del">
        <pc:chgData name="Tim Cook" userId="d1c7cfb340f2c7ab" providerId="LiveId" clId="{B2F2DAFA-4FAE-49EB-B021-6B458D26A5C9}" dt="2023-04-14T01:21:36.063" v="344"/>
        <pc:sldMkLst>
          <pc:docMk/>
          <pc:sldMk cId="434029613" sldId="475"/>
        </pc:sldMkLst>
      </pc:sldChg>
      <pc:sldChg chg="add">
        <pc:chgData name="Tim Cook" userId="d1c7cfb340f2c7ab" providerId="LiveId" clId="{B2F2DAFA-4FAE-49EB-B021-6B458D26A5C9}" dt="2023-04-14T01:22:37.922" v="350"/>
        <pc:sldMkLst>
          <pc:docMk/>
          <pc:sldMk cId="535247102" sldId="476"/>
        </pc:sldMkLst>
      </pc:sldChg>
    </pc:docChg>
  </pc:docChgLst>
  <pc:docChgLst>
    <pc:chgData name="Tim Cook" userId="d1c7cfb340f2c7ab" providerId="LiveId" clId="{79928295-FF6A-4525-AB99-74A06BEA54C5}"/>
    <pc:docChg chg="undo custSel addSld delSld modSld sldOrd">
      <pc:chgData name="Tim Cook" userId="d1c7cfb340f2c7ab" providerId="LiveId" clId="{79928295-FF6A-4525-AB99-74A06BEA54C5}" dt="2023-03-13T01:19:46.733" v="4898" actId="9405"/>
      <pc:docMkLst>
        <pc:docMk/>
      </pc:docMkLst>
      <pc:sldChg chg="addSp delSp modSp mod">
        <pc:chgData name="Tim Cook" userId="d1c7cfb340f2c7ab" providerId="LiveId" clId="{79928295-FF6A-4525-AB99-74A06BEA54C5}" dt="2023-03-13T00:22:21.334" v="1759"/>
        <pc:sldMkLst>
          <pc:docMk/>
          <pc:sldMk cId="354771150" sldId="431"/>
        </pc:sldMkLst>
        <pc:grpChg chg="del mod">
          <ac:chgData name="Tim Cook" userId="d1c7cfb340f2c7ab" providerId="LiveId" clId="{79928295-FF6A-4525-AB99-74A06BEA54C5}" dt="2023-03-12T23:13:48.835" v="111"/>
          <ac:grpSpMkLst>
            <pc:docMk/>
            <pc:sldMk cId="354771150" sldId="431"/>
            <ac:grpSpMk id="9" creationId="{7C39D338-3130-5A97-44BF-784853682988}"/>
          </ac:grpSpMkLst>
        </pc:grpChg>
        <pc:grpChg chg="del mod">
          <ac:chgData name="Tim Cook" userId="d1c7cfb340f2c7ab" providerId="LiveId" clId="{79928295-FF6A-4525-AB99-74A06BEA54C5}" dt="2023-03-12T23:13:58.671" v="129"/>
          <ac:grpSpMkLst>
            <pc:docMk/>
            <pc:sldMk cId="354771150" sldId="431"/>
            <ac:grpSpMk id="15" creationId="{FD850658-DA0D-23A5-2131-014B657935A8}"/>
          </ac:grpSpMkLst>
        </pc:grpChg>
        <pc:grpChg chg="del mod">
          <ac:chgData name="Tim Cook" userId="d1c7cfb340f2c7ab" providerId="LiveId" clId="{79928295-FF6A-4525-AB99-74A06BEA54C5}" dt="2023-03-12T23:13:58.671" v="126"/>
          <ac:grpSpMkLst>
            <pc:docMk/>
            <pc:sldMk cId="354771150" sldId="431"/>
            <ac:grpSpMk id="18" creationId="{14B45AC1-E84D-4C77-766C-CD75382CFE59}"/>
          </ac:grpSpMkLst>
        </pc:grpChg>
        <pc:grpChg chg="del mod">
          <ac:chgData name="Tim Cook" userId="d1c7cfb340f2c7ab" providerId="LiveId" clId="{79928295-FF6A-4525-AB99-74A06BEA54C5}" dt="2023-03-12T23:13:58.671" v="132"/>
          <ac:grpSpMkLst>
            <pc:docMk/>
            <pc:sldMk cId="354771150" sldId="431"/>
            <ac:grpSpMk id="21" creationId="{74CB0D07-2FB8-A4BC-D90F-49F4CF848A33}"/>
          </ac:grpSpMkLst>
        </pc:grpChg>
        <pc:grpChg chg="del mod">
          <ac:chgData name="Tim Cook" userId="d1c7cfb340f2c7ab" providerId="LiveId" clId="{79928295-FF6A-4525-AB99-74A06BEA54C5}" dt="2023-03-12T23:14:44.896" v="151"/>
          <ac:grpSpMkLst>
            <pc:docMk/>
            <pc:sldMk cId="354771150" sldId="431"/>
            <ac:grpSpMk id="31" creationId="{1A140402-A301-1B48-76AA-E5EC2C2B6D8F}"/>
          </ac:grpSpMkLst>
        </pc:grpChg>
        <pc:grpChg chg="del mod">
          <ac:chgData name="Tim Cook" userId="d1c7cfb340f2c7ab" providerId="LiveId" clId="{79928295-FF6A-4525-AB99-74A06BEA54C5}" dt="2023-03-12T23:14:44.085" v="149"/>
          <ac:grpSpMkLst>
            <pc:docMk/>
            <pc:sldMk cId="354771150" sldId="431"/>
            <ac:grpSpMk id="32" creationId="{C1CD729C-EF20-23B3-445B-A8FF26B658DD}"/>
          </ac:grpSpMkLst>
        </pc:grpChg>
        <pc:grpChg chg="mod">
          <ac:chgData name="Tim Cook" userId="d1c7cfb340f2c7ab" providerId="LiveId" clId="{79928295-FF6A-4525-AB99-74A06BEA54C5}" dt="2023-03-12T23:14:49.562" v="160"/>
          <ac:grpSpMkLst>
            <pc:docMk/>
            <pc:sldMk cId="354771150" sldId="431"/>
            <ac:grpSpMk id="40" creationId="{E4133353-57B4-A5CC-8382-DE2C962489EA}"/>
          </ac:grpSpMkLst>
        </pc:grpChg>
        <pc:grpChg chg="mod">
          <ac:chgData name="Tim Cook" userId="d1c7cfb340f2c7ab" providerId="LiveId" clId="{79928295-FF6A-4525-AB99-74A06BEA54C5}" dt="2023-03-12T23:15:10.414" v="193"/>
          <ac:grpSpMkLst>
            <pc:docMk/>
            <pc:sldMk cId="354771150" sldId="431"/>
            <ac:grpSpMk id="41" creationId="{0B57A9DD-2D3B-1432-71D1-FF6A462D83E5}"/>
          </ac:grpSpMkLst>
        </pc:grpChg>
        <pc:grpChg chg="del mod">
          <ac:chgData name="Tim Cook" userId="d1c7cfb340f2c7ab" providerId="LiveId" clId="{79928295-FF6A-4525-AB99-74A06BEA54C5}" dt="2023-03-12T23:14:54.309" v="166"/>
          <ac:grpSpMkLst>
            <pc:docMk/>
            <pc:sldMk cId="354771150" sldId="431"/>
            <ac:grpSpMk id="45" creationId="{1D6E28B1-D581-91DE-7B56-BAD3E6BED710}"/>
          </ac:grpSpMkLst>
        </pc:grpChg>
        <pc:grpChg chg="mod">
          <ac:chgData name="Tim Cook" userId="d1c7cfb340f2c7ab" providerId="LiveId" clId="{79928295-FF6A-4525-AB99-74A06BEA54C5}" dt="2023-03-12T23:15:00.075" v="181"/>
          <ac:grpSpMkLst>
            <pc:docMk/>
            <pc:sldMk cId="354771150" sldId="431"/>
            <ac:grpSpMk id="55" creationId="{29D03A80-C420-226E-F789-556B7D6663CF}"/>
          </ac:grpSpMkLst>
        </pc:grpChg>
        <pc:grpChg chg="del mod">
          <ac:chgData name="Tim Cook" userId="d1c7cfb340f2c7ab" providerId="LiveId" clId="{79928295-FF6A-4525-AB99-74A06BEA54C5}" dt="2023-03-12T23:16:44.277" v="302"/>
          <ac:grpSpMkLst>
            <pc:docMk/>
            <pc:sldMk cId="354771150" sldId="431"/>
            <ac:grpSpMk id="62" creationId="{FE957B6E-7867-D451-AB87-9355E5B1EFBF}"/>
          </ac:grpSpMkLst>
        </pc:grpChg>
        <pc:grpChg chg="del mod">
          <ac:chgData name="Tim Cook" userId="d1c7cfb340f2c7ab" providerId="LiveId" clId="{79928295-FF6A-4525-AB99-74A06BEA54C5}" dt="2023-03-12T23:15:24.143" v="209"/>
          <ac:grpSpMkLst>
            <pc:docMk/>
            <pc:sldMk cId="354771150" sldId="431"/>
            <ac:grpSpMk id="74" creationId="{39DBD7CC-6566-7EE2-9CFA-2AA33EB57F2D}"/>
          </ac:grpSpMkLst>
        </pc:grpChg>
        <pc:grpChg chg="del mod">
          <ac:chgData name="Tim Cook" userId="d1c7cfb340f2c7ab" providerId="LiveId" clId="{79928295-FF6A-4525-AB99-74A06BEA54C5}" dt="2023-03-12T23:18:21.506" v="396"/>
          <ac:grpSpMkLst>
            <pc:docMk/>
            <pc:sldMk cId="354771150" sldId="431"/>
            <ac:grpSpMk id="82" creationId="{0433C465-E835-6445-8202-EB829B939345}"/>
          </ac:grpSpMkLst>
        </pc:grpChg>
        <pc:grpChg chg="del mod">
          <ac:chgData name="Tim Cook" userId="d1c7cfb340f2c7ab" providerId="LiveId" clId="{79928295-FF6A-4525-AB99-74A06BEA54C5}" dt="2023-03-12T23:15:32.355" v="224"/>
          <ac:grpSpMkLst>
            <pc:docMk/>
            <pc:sldMk cId="354771150" sldId="431"/>
            <ac:grpSpMk id="85" creationId="{5DCCBBE7-62DE-65EF-CD02-184CF9085F57}"/>
          </ac:grpSpMkLst>
        </pc:grpChg>
        <pc:grpChg chg="del mod">
          <ac:chgData name="Tim Cook" userId="d1c7cfb340f2c7ab" providerId="LiveId" clId="{79928295-FF6A-4525-AB99-74A06BEA54C5}" dt="2023-03-12T23:15:47.450" v="242"/>
          <ac:grpSpMkLst>
            <pc:docMk/>
            <pc:sldMk cId="354771150" sldId="431"/>
            <ac:grpSpMk id="88" creationId="{B70756B4-CAA4-CC23-BA5C-734C0A10C597}"/>
          </ac:grpSpMkLst>
        </pc:grpChg>
        <pc:grpChg chg="del mod">
          <ac:chgData name="Tim Cook" userId="d1c7cfb340f2c7ab" providerId="LiveId" clId="{79928295-FF6A-4525-AB99-74A06BEA54C5}" dt="2023-03-12T23:16:29.915" v="285"/>
          <ac:grpSpMkLst>
            <pc:docMk/>
            <pc:sldMk cId="354771150" sldId="431"/>
            <ac:grpSpMk id="91" creationId="{DA106CA1-A41C-E520-8625-6E5FE936212C}"/>
          </ac:grpSpMkLst>
        </pc:grpChg>
        <pc:grpChg chg="del mod">
          <ac:chgData name="Tim Cook" userId="d1c7cfb340f2c7ab" providerId="LiveId" clId="{79928295-FF6A-4525-AB99-74A06BEA54C5}" dt="2023-03-12T23:16:28.278" v="283"/>
          <ac:grpSpMkLst>
            <pc:docMk/>
            <pc:sldMk cId="354771150" sldId="431"/>
            <ac:grpSpMk id="100" creationId="{11AC8E8B-9F3F-6C36-526C-A664075CC4D5}"/>
          </ac:grpSpMkLst>
        </pc:grpChg>
        <pc:grpChg chg="del mod">
          <ac:chgData name="Tim Cook" userId="d1c7cfb340f2c7ab" providerId="LiveId" clId="{79928295-FF6A-4525-AB99-74A06BEA54C5}" dt="2023-03-12T23:15:49.334" v="244"/>
          <ac:grpSpMkLst>
            <pc:docMk/>
            <pc:sldMk cId="354771150" sldId="431"/>
            <ac:grpSpMk id="102" creationId="{74B40E38-1983-98C5-0E1E-FDD27CD4274B}"/>
          </ac:grpSpMkLst>
        </pc:grpChg>
        <pc:grpChg chg="del mod">
          <ac:chgData name="Tim Cook" userId="d1c7cfb340f2c7ab" providerId="LiveId" clId="{79928295-FF6A-4525-AB99-74A06BEA54C5}" dt="2023-03-12T23:16:38.308" v="296"/>
          <ac:grpSpMkLst>
            <pc:docMk/>
            <pc:sldMk cId="354771150" sldId="431"/>
            <ac:grpSpMk id="106" creationId="{68721229-1CC4-2402-7FF2-1A1CFBD04FBA}"/>
          </ac:grpSpMkLst>
        </pc:grpChg>
        <pc:grpChg chg="del mod">
          <ac:chgData name="Tim Cook" userId="d1c7cfb340f2c7ab" providerId="LiveId" clId="{79928295-FF6A-4525-AB99-74A06BEA54C5}" dt="2023-03-12T23:17:03.993" v="333"/>
          <ac:grpSpMkLst>
            <pc:docMk/>
            <pc:sldMk cId="354771150" sldId="431"/>
            <ac:grpSpMk id="114" creationId="{28FFAA12-1953-9CDC-8F5B-4E33C16F4AFB}"/>
          </ac:grpSpMkLst>
        </pc:grpChg>
        <pc:grpChg chg="del mod">
          <ac:chgData name="Tim Cook" userId="d1c7cfb340f2c7ab" providerId="LiveId" clId="{79928295-FF6A-4525-AB99-74A06BEA54C5}" dt="2023-03-12T23:17:03.993" v="327"/>
          <ac:grpSpMkLst>
            <pc:docMk/>
            <pc:sldMk cId="354771150" sldId="431"/>
            <ac:grpSpMk id="118" creationId="{36FC77DB-205F-49FC-4E11-C3233F9123AE}"/>
          </ac:grpSpMkLst>
        </pc:grpChg>
        <pc:grpChg chg="del mod">
          <ac:chgData name="Tim Cook" userId="d1c7cfb340f2c7ab" providerId="LiveId" clId="{79928295-FF6A-4525-AB99-74A06BEA54C5}" dt="2023-03-12T23:16:19.587" v="275"/>
          <ac:grpSpMkLst>
            <pc:docMk/>
            <pc:sldMk cId="354771150" sldId="431"/>
            <ac:grpSpMk id="121" creationId="{6E324F4D-FF8E-F968-D884-66007AB43FB4}"/>
          </ac:grpSpMkLst>
        </pc:grpChg>
        <pc:grpChg chg="del mod">
          <ac:chgData name="Tim Cook" userId="d1c7cfb340f2c7ab" providerId="LiveId" clId="{79928295-FF6A-4525-AB99-74A06BEA54C5}" dt="2023-03-12T23:16:17.380" v="273"/>
          <ac:grpSpMkLst>
            <pc:docMk/>
            <pc:sldMk cId="354771150" sldId="431"/>
            <ac:grpSpMk id="126" creationId="{9F631EEF-DF34-6C48-5237-7DEB68572C67}"/>
          </ac:grpSpMkLst>
        </pc:grpChg>
        <pc:grpChg chg="del mod">
          <ac:chgData name="Tim Cook" userId="d1c7cfb340f2c7ab" providerId="LiveId" clId="{79928295-FF6A-4525-AB99-74A06BEA54C5}" dt="2023-03-12T23:16:34.482" v="290"/>
          <ac:grpSpMkLst>
            <pc:docMk/>
            <pc:sldMk cId="354771150" sldId="431"/>
            <ac:grpSpMk id="129" creationId="{8BC2F805-C619-1F7F-3B55-BCB48295DC4D}"/>
          </ac:grpSpMkLst>
        </pc:grpChg>
        <pc:grpChg chg="mod">
          <ac:chgData name="Tim Cook" userId="d1c7cfb340f2c7ab" providerId="LiveId" clId="{79928295-FF6A-4525-AB99-74A06BEA54C5}" dt="2023-03-12T23:16:37.651" v="294"/>
          <ac:grpSpMkLst>
            <pc:docMk/>
            <pc:sldMk cId="354771150" sldId="431"/>
            <ac:grpSpMk id="132" creationId="{DBB7189F-24B9-F276-53F6-3C1BEC881091}"/>
          </ac:grpSpMkLst>
        </pc:grpChg>
        <pc:grpChg chg="mod">
          <ac:chgData name="Tim Cook" userId="d1c7cfb340f2c7ab" providerId="LiveId" clId="{79928295-FF6A-4525-AB99-74A06BEA54C5}" dt="2023-03-12T23:17:26.096" v="346"/>
          <ac:grpSpMkLst>
            <pc:docMk/>
            <pc:sldMk cId="354771150" sldId="431"/>
            <ac:grpSpMk id="137" creationId="{D2E869E1-B82E-9D3D-E60B-DFEFB326C9DD}"/>
          </ac:grpSpMkLst>
        </pc:grpChg>
        <pc:grpChg chg="mod">
          <ac:chgData name="Tim Cook" userId="d1c7cfb340f2c7ab" providerId="LiveId" clId="{79928295-FF6A-4525-AB99-74A06BEA54C5}" dt="2023-03-12T23:16:48.901" v="307"/>
          <ac:grpSpMkLst>
            <pc:docMk/>
            <pc:sldMk cId="354771150" sldId="431"/>
            <ac:grpSpMk id="141" creationId="{DF672769-59F3-E700-786A-BE8C89B0B5C8}"/>
          </ac:grpSpMkLst>
        </pc:grpChg>
        <pc:grpChg chg="del mod">
          <ac:chgData name="Tim Cook" userId="d1c7cfb340f2c7ab" providerId="LiveId" clId="{79928295-FF6A-4525-AB99-74A06BEA54C5}" dt="2023-03-12T23:16:56.180" v="318"/>
          <ac:grpSpMkLst>
            <pc:docMk/>
            <pc:sldMk cId="354771150" sldId="431"/>
            <ac:grpSpMk id="148" creationId="{003B55BA-E518-0DAD-C80B-16471AB3018E}"/>
          </ac:grpSpMkLst>
        </pc:grpChg>
        <pc:grpChg chg="mod">
          <ac:chgData name="Tim Cook" userId="d1c7cfb340f2c7ab" providerId="LiveId" clId="{79928295-FF6A-4525-AB99-74A06BEA54C5}" dt="2023-03-12T23:16:56.641" v="321"/>
          <ac:grpSpMkLst>
            <pc:docMk/>
            <pc:sldMk cId="354771150" sldId="431"/>
            <ac:grpSpMk id="152" creationId="{0CB0D2C7-06FB-98E3-F40C-9C1CE32DA503}"/>
          </ac:grpSpMkLst>
        </pc:grpChg>
        <pc:grpChg chg="mod">
          <ac:chgData name="Tim Cook" userId="d1c7cfb340f2c7ab" providerId="LiveId" clId="{79928295-FF6A-4525-AB99-74A06BEA54C5}" dt="2023-03-12T23:16:59.353" v="325"/>
          <ac:grpSpMkLst>
            <pc:docMk/>
            <pc:sldMk cId="354771150" sldId="431"/>
            <ac:grpSpMk id="156" creationId="{7E098C7F-A9F8-C512-3CAC-CBFE03D2AF2C}"/>
          </ac:grpSpMkLst>
        </pc:grpChg>
        <pc:grpChg chg="del mod">
          <ac:chgData name="Tim Cook" userId="d1c7cfb340f2c7ab" providerId="LiveId" clId="{79928295-FF6A-4525-AB99-74A06BEA54C5}" dt="2023-03-12T23:17:34.865" v="360"/>
          <ac:grpSpMkLst>
            <pc:docMk/>
            <pc:sldMk cId="354771150" sldId="431"/>
            <ac:grpSpMk id="164" creationId="{7A43B816-852F-B9A5-E50E-A52255A41AE3}"/>
          </ac:grpSpMkLst>
        </pc:grpChg>
        <pc:grpChg chg="del mod">
          <ac:chgData name="Tim Cook" userId="d1c7cfb340f2c7ab" providerId="LiveId" clId="{79928295-FF6A-4525-AB99-74A06BEA54C5}" dt="2023-03-12T23:17:51.568" v="374"/>
          <ac:grpSpMkLst>
            <pc:docMk/>
            <pc:sldMk cId="354771150" sldId="431"/>
            <ac:grpSpMk id="165" creationId="{D9724CAB-2C43-F695-63FE-713CA90CEC79}"/>
          </ac:grpSpMkLst>
        </pc:grpChg>
        <pc:grpChg chg="del mod">
          <ac:chgData name="Tim Cook" userId="d1c7cfb340f2c7ab" providerId="LiveId" clId="{79928295-FF6A-4525-AB99-74A06BEA54C5}" dt="2023-03-12T23:17:29.460" v="353"/>
          <ac:grpSpMkLst>
            <pc:docMk/>
            <pc:sldMk cId="354771150" sldId="431"/>
            <ac:grpSpMk id="170" creationId="{0D3B4FA3-4CA9-2EF8-C75F-5055660947EB}"/>
          </ac:grpSpMkLst>
        </pc:grpChg>
        <pc:grpChg chg="mod">
          <ac:chgData name="Tim Cook" userId="d1c7cfb340f2c7ab" providerId="LiveId" clId="{79928295-FF6A-4525-AB99-74A06BEA54C5}" dt="2023-03-12T23:17:32.013" v="358"/>
          <ac:grpSpMkLst>
            <pc:docMk/>
            <pc:sldMk cId="354771150" sldId="431"/>
            <ac:grpSpMk id="174" creationId="{D52BFDF1-1F0D-43DF-FFBF-0B12EA494A8B}"/>
          </ac:grpSpMkLst>
        </pc:grpChg>
        <pc:grpChg chg="del mod">
          <ac:chgData name="Tim Cook" userId="d1c7cfb340f2c7ab" providerId="LiveId" clId="{79928295-FF6A-4525-AB99-74A06BEA54C5}" dt="2023-03-12T23:17:51.568" v="373"/>
          <ac:grpSpMkLst>
            <pc:docMk/>
            <pc:sldMk cId="354771150" sldId="431"/>
            <ac:grpSpMk id="178" creationId="{92DAF9A9-F7A0-9E57-1D0D-FC493FBA49F6}"/>
          </ac:grpSpMkLst>
        </pc:grpChg>
        <pc:grpChg chg="del mod">
          <ac:chgData name="Tim Cook" userId="d1c7cfb340f2c7ab" providerId="LiveId" clId="{79928295-FF6A-4525-AB99-74A06BEA54C5}" dt="2023-03-12T23:19:11.375" v="448"/>
          <ac:grpSpMkLst>
            <pc:docMk/>
            <pc:sldMk cId="354771150" sldId="431"/>
            <ac:grpSpMk id="191" creationId="{DABEE890-F3CC-E490-043E-EBB219516B3D}"/>
          </ac:grpSpMkLst>
        </pc:grpChg>
        <pc:grpChg chg="del mod">
          <ac:chgData name="Tim Cook" userId="d1c7cfb340f2c7ab" providerId="LiveId" clId="{79928295-FF6A-4525-AB99-74A06BEA54C5}" dt="2023-03-12T23:19:09.264" v="436"/>
          <ac:grpSpMkLst>
            <pc:docMk/>
            <pc:sldMk cId="354771150" sldId="431"/>
            <ac:grpSpMk id="195" creationId="{2D6D8873-A125-D3E6-8F58-68A58A61421B}"/>
          </ac:grpSpMkLst>
        </pc:grpChg>
        <pc:grpChg chg="mod">
          <ac:chgData name="Tim Cook" userId="d1c7cfb340f2c7ab" providerId="LiveId" clId="{79928295-FF6A-4525-AB99-74A06BEA54C5}" dt="2023-03-12T23:18:25.638" v="403"/>
          <ac:grpSpMkLst>
            <pc:docMk/>
            <pc:sldMk cId="354771150" sldId="431"/>
            <ac:grpSpMk id="201" creationId="{8D9E6AAD-AA11-C088-078D-A1D65ED159B1}"/>
          </ac:grpSpMkLst>
        </pc:grpChg>
        <pc:grpChg chg="del mod">
          <ac:chgData name="Tim Cook" userId="d1c7cfb340f2c7ab" providerId="LiveId" clId="{79928295-FF6A-4525-AB99-74A06BEA54C5}" dt="2023-03-12T23:18:34.770" v="410"/>
          <ac:grpSpMkLst>
            <pc:docMk/>
            <pc:sldMk cId="354771150" sldId="431"/>
            <ac:grpSpMk id="205" creationId="{58AB9D0D-7085-4097-A30F-A6D4A6157CE7}"/>
          </ac:grpSpMkLst>
        </pc:grpChg>
        <pc:grpChg chg="del mod">
          <ac:chgData name="Tim Cook" userId="d1c7cfb340f2c7ab" providerId="LiveId" clId="{79928295-FF6A-4525-AB99-74A06BEA54C5}" dt="2023-03-12T23:19:09.264" v="437"/>
          <ac:grpSpMkLst>
            <pc:docMk/>
            <pc:sldMk cId="354771150" sldId="431"/>
            <ac:grpSpMk id="209" creationId="{2D85EDC9-7910-5364-D28E-A30DC420BFFD}"/>
          </ac:grpSpMkLst>
        </pc:grpChg>
        <pc:grpChg chg="del mod">
          <ac:chgData name="Tim Cook" userId="d1c7cfb340f2c7ab" providerId="LiveId" clId="{79928295-FF6A-4525-AB99-74A06BEA54C5}" dt="2023-03-12T23:19:06.507" v="432"/>
          <ac:grpSpMkLst>
            <pc:docMk/>
            <pc:sldMk cId="354771150" sldId="431"/>
            <ac:grpSpMk id="215" creationId="{D18A10C1-8CA7-1CB4-2DFF-C66949ED734C}"/>
          </ac:grpSpMkLst>
        </pc:grpChg>
        <pc:grpChg chg="del mod">
          <ac:chgData name="Tim Cook" userId="d1c7cfb340f2c7ab" providerId="LiveId" clId="{79928295-FF6A-4525-AB99-74A06BEA54C5}" dt="2023-03-12T23:19:20.515" v="456"/>
          <ac:grpSpMkLst>
            <pc:docMk/>
            <pc:sldMk cId="354771150" sldId="431"/>
            <ac:grpSpMk id="222" creationId="{F38B523E-F8DE-C277-1A00-A17FDEF43448}"/>
          </ac:grpSpMkLst>
        </pc:grpChg>
        <pc:grpChg chg="del mod">
          <ac:chgData name="Tim Cook" userId="d1c7cfb340f2c7ab" providerId="LiveId" clId="{79928295-FF6A-4525-AB99-74A06BEA54C5}" dt="2023-03-12T23:19:34.171" v="476"/>
          <ac:grpSpMkLst>
            <pc:docMk/>
            <pc:sldMk cId="354771150" sldId="431"/>
            <ac:grpSpMk id="235" creationId="{92DCEED3-EEC0-03A3-847F-35529FE89576}"/>
          </ac:grpSpMkLst>
        </pc:grpChg>
        <pc:grpChg chg="del mod">
          <ac:chgData name="Tim Cook" userId="d1c7cfb340f2c7ab" providerId="LiveId" clId="{79928295-FF6A-4525-AB99-74A06BEA54C5}" dt="2023-03-12T23:19:34.171" v="477"/>
          <ac:grpSpMkLst>
            <pc:docMk/>
            <pc:sldMk cId="354771150" sldId="431"/>
            <ac:grpSpMk id="236" creationId="{A542C864-BD8D-A3C1-4ADC-E99C7F7DBAF9}"/>
          </ac:grpSpMkLst>
        </pc:grpChg>
        <pc:grpChg chg="del mod">
          <ac:chgData name="Tim Cook" userId="d1c7cfb340f2c7ab" providerId="LiveId" clId="{79928295-FF6A-4525-AB99-74A06BEA54C5}" dt="2023-03-12T23:24:01.977" v="843"/>
          <ac:grpSpMkLst>
            <pc:docMk/>
            <pc:sldMk cId="354771150" sldId="431"/>
            <ac:grpSpMk id="247" creationId="{40D0D4CF-1D09-493D-C2C8-E3FCAA780EBA}"/>
          </ac:grpSpMkLst>
        </pc:grpChg>
        <pc:grpChg chg="del mod">
          <ac:chgData name="Tim Cook" userId="d1c7cfb340f2c7ab" providerId="LiveId" clId="{79928295-FF6A-4525-AB99-74A06BEA54C5}" dt="2023-03-12T23:24:01.977" v="839"/>
          <ac:grpSpMkLst>
            <pc:docMk/>
            <pc:sldMk cId="354771150" sldId="431"/>
            <ac:grpSpMk id="248" creationId="{E5BD1675-0552-0169-9CF4-57847E46B9E6}"/>
          </ac:grpSpMkLst>
        </pc:grpChg>
        <pc:grpChg chg="del mod">
          <ac:chgData name="Tim Cook" userId="d1c7cfb340f2c7ab" providerId="LiveId" clId="{79928295-FF6A-4525-AB99-74A06BEA54C5}" dt="2023-03-12T23:24:01.977" v="841"/>
          <ac:grpSpMkLst>
            <pc:docMk/>
            <pc:sldMk cId="354771150" sldId="431"/>
            <ac:grpSpMk id="254" creationId="{2ADE1AA1-D053-C31F-BC45-D0B21B9C4D17}"/>
          </ac:grpSpMkLst>
        </pc:grpChg>
        <pc:grpChg chg="del mod">
          <ac:chgData name="Tim Cook" userId="d1c7cfb340f2c7ab" providerId="LiveId" clId="{79928295-FF6A-4525-AB99-74A06BEA54C5}" dt="2023-03-12T23:24:05.441" v="848"/>
          <ac:grpSpMkLst>
            <pc:docMk/>
            <pc:sldMk cId="354771150" sldId="431"/>
            <ac:grpSpMk id="261" creationId="{F68587A1-ECA4-BF73-F5B7-F7A4150A5A1F}"/>
          </ac:grpSpMkLst>
        </pc:grpChg>
        <pc:grpChg chg="mod">
          <ac:chgData name="Tim Cook" userId="d1c7cfb340f2c7ab" providerId="LiveId" clId="{79928295-FF6A-4525-AB99-74A06BEA54C5}" dt="2023-03-12T23:20:20.241" v="511"/>
          <ac:grpSpMkLst>
            <pc:docMk/>
            <pc:sldMk cId="354771150" sldId="431"/>
            <ac:grpSpMk id="268" creationId="{6F52F260-0EEA-7B67-779C-FA588DDCC229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79" creationId="{3869B803-EAFF-E55C-04A0-5E0F719B98FA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0" creationId="{C77E1C21-A520-8CC8-D058-74AD3B76C522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1" creationId="{6FD133EB-B856-8E0C-1C92-DC8EE5DA7A93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8" creationId="{A98A224A-F409-E555-3091-0DE8392245CC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9" creationId="{01643C1D-B80F-EE5A-FCA0-3CF5304928DC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32" creationId="{84F5D996-BE48-97DB-4A6F-466FA11E4301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3" creationId="{E29A6535-4C28-0369-B2CA-BA4FF0F2D41C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4" creationId="{77DEC421-A059-7C36-AE2A-8CB5211DCDFA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5" creationId="{1F8724DB-F3C8-FECD-BF1C-825E3D67E24A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51" creationId="{DCF94066-A560-44F6-8C47-B773E214D221}"/>
          </ac:grpSpMkLst>
        </pc:grpChg>
        <pc:grpChg chg="del mod">
          <ac:chgData name="Tim Cook" userId="d1c7cfb340f2c7ab" providerId="LiveId" clId="{79928295-FF6A-4525-AB99-74A06BEA54C5}" dt="2023-03-12T23:21:03.705" v="594"/>
          <ac:grpSpMkLst>
            <pc:docMk/>
            <pc:sldMk cId="354771150" sldId="431"/>
            <ac:grpSpMk id="352" creationId="{9B66741F-F6AB-1150-DBAA-E8571A863252}"/>
          </ac:grpSpMkLst>
        </pc:grpChg>
        <pc:grpChg chg="del mod">
          <ac:chgData name="Tim Cook" userId="d1c7cfb340f2c7ab" providerId="LiveId" clId="{79928295-FF6A-4525-AB99-74A06BEA54C5}" dt="2023-03-12T23:21:17.109" v="649"/>
          <ac:grpSpMkLst>
            <pc:docMk/>
            <pc:sldMk cId="354771150" sldId="431"/>
            <ac:grpSpMk id="355" creationId="{F1FE2922-9D9D-D17C-1D2A-C2D902AC73ED}"/>
          </ac:grpSpMkLst>
        </pc:grpChg>
        <pc:grpChg chg="del mod">
          <ac:chgData name="Tim Cook" userId="d1c7cfb340f2c7ab" providerId="LiveId" clId="{79928295-FF6A-4525-AB99-74A06BEA54C5}" dt="2023-03-12T23:21:17.109" v="647"/>
          <ac:grpSpMkLst>
            <pc:docMk/>
            <pc:sldMk cId="354771150" sldId="431"/>
            <ac:grpSpMk id="370" creationId="{FA20872F-2BCA-C5EB-C3EE-D53CDAEB6EBF}"/>
          </ac:grpSpMkLst>
        </pc:grpChg>
        <pc:grpChg chg="mod">
          <ac:chgData name="Tim Cook" userId="d1c7cfb340f2c7ab" providerId="LiveId" clId="{79928295-FF6A-4525-AB99-74A06BEA54C5}" dt="2023-03-12T23:21:26.460" v="665"/>
          <ac:grpSpMkLst>
            <pc:docMk/>
            <pc:sldMk cId="354771150" sldId="431"/>
            <ac:grpSpMk id="384" creationId="{C00207B6-4A50-177E-C7C0-0338FD9F4803}"/>
          </ac:grpSpMkLst>
        </pc:grpChg>
        <pc:grpChg chg="del mod">
          <ac:chgData name="Tim Cook" userId="d1c7cfb340f2c7ab" providerId="LiveId" clId="{79928295-FF6A-4525-AB99-74A06BEA54C5}" dt="2023-03-12T23:21:46.071" v="703"/>
          <ac:grpSpMkLst>
            <pc:docMk/>
            <pc:sldMk cId="354771150" sldId="431"/>
            <ac:grpSpMk id="390" creationId="{F7514D5B-6720-4C62-CAA6-2AD7AC7E330C}"/>
          </ac:grpSpMkLst>
        </pc:grpChg>
        <pc:grpChg chg="mod">
          <ac:chgData name="Tim Cook" userId="d1c7cfb340f2c7ab" providerId="LiveId" clId="{79928295-FF6A-4525-AB99-74A06BEA54C5}" dt="2023-03-12T23:21:31.219" v="675"/>
          <ac:grpSpMkLst>
            <pc:docMk/>
            <pc:sldMk cId="354771150" sldId="431"/>
            <ac:grpSpMk id="394" creationId="{AC4FE90E-62A1-E4ED-D1AC-C6A52740C8F7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7" creationId="{152B9218-4A44-4DC2-EAE8-6CC0F5680D95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8" creationId="{60F80EB0-8BA3-9F8C-7FE7-36937125AD5A}"/>
          </ac:grpSpMkLst>
        </pc:grpChg>
        <pc:grpChg chg="del 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27" creationId="{D0F3FB65-AFCC-016B-8143-9A26025558F5}"/>
          </ac:grpSpMkLst>
        </pc:grpChg>
        <pc:grpChg chg="mod">
          <ac:chgData name="Tim Cook" userId="d1c7cfb340f2c7ab" providerId="LiveId" clId="{79928295-FF6A-4525-AB99-74A06BEA54C5}" dt="2023-03-12T23:21:51.878" v="713"/>
          <ac:grpSpMkLst>
            <pc:docMk/>
            <pc:sldMk cId="354771150" sldId="431"/>
            <ac:grpSpMk id="428" creationId="{191BB4CA-3261-1822-C4C7-20BE6577E716}"/>
          </ac:grpSpMkLst>
        </pc:grpChg>
        <pc:grpChg chg="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30" creationId="{6695E719-5BB1-8930-240D-FC7180F0046A}"/>
          </ac:grpSpMkLst>
        </pc:grpChg>
        <pc:grpChg chg="del mod">
          <ac:chgData name="Tim Cook" userId="d1c7cfb340f2c7ab" providerId="LiveId" clId="{79928295-FF6A-4525-AB99-74A06BEA54C5}" dt="2023-03-12T23:22:18.600" v="763"/>
          <ac:grpSpMkLst>
            <pc:docMk/>
            <pc:sldMk cId="354771150" sldId="431"/>
            <ac:grpSpMk id="469" creationId="{4E923FA1-99D8-1315-CF80-43939B35521C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0" creationId="{4BA7F511-34D4-0E86-9C1B-DCEEE03E990D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1" creationId="{889BA20E-A187-EF75-09C3-57235D8CE0B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2" creationId="{A0E9A14F-F16C-9E9E-FE7B-146FA399F3E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3" creationId="{6CE3495F-CCF0-8B38-1A0C-79F6CA8C456F}"/>
          </ac:grpSpMkLst>
        </pc:grpChg>
        <pc:grpChg chg="del mod">
          <ac:chgData name="Tim Cook" userId="d1c7cfb340f2c7ab" providerId="LiveId" clId="{79928295-FF6A-4525-AB99-74A06BEA54C5}" dt="2023-03-12T23:22:18.600" v="769"/>
          <ac:grpSpMkLst>
            <pc:docMk/>
            <pc:sldMk cId="354771150" sldId="431"/>
            <ac:grpSpMk id="480" creationId="{18AAB728-9C43-25C5-EC24-071793DA0A00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89" creationId="{759411F9-24F1-76B4-A8CB-033F9DB057D4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90" creationId="{8879C09E-E891-DB4D-2F56-085277619E76}"/>
          </ac:grpSpMkLst>
        </pc:grpChg>
        <pc:grpChg chg="del mod">
          <ac:chgData name="Tim Cook" userId="d1c7cfb340f2c7ab" providerId="LiveId" clId="{79928295-FF6A-4525-AB99-74A06BEA54C5}" dt="2023-03-12T23:23:04.845" v="793"/>
          <ac:grpSpMkLst>
            <pc:docMk/>
            <pc:sldMk cId="354771150" sldId="431"/>
            <ac:grpSpMk id="498" creationId="{C969558D-9866-E456-4665-DF8EFB83F7C2}"/>
          </ac:grpSpMkLst>
        </pc:grpChg>
        <pc:grpChg chg="mod">
          <ac:chgData name="Tim Cook" userId="d1c7cfb340f2c7ab" providerId="LiveId" clId="{79928295-FF6A-4525-AB99-74A06BEA54C5}" dt="2023-03-12T23:23:05.132" v="794"/>
          <ac:grpSpMkLst>
            <pc:docMk/>
            <pc:sldMk cId="354771150" sldId="431"/>
            <ac:grpSpMk id="502" creationId="{8C7AF20C-C362-747E-1BB0-A500DCACF6DF}"/>
          </ac:grpSpMkLst>
        </pc:grpChg>
        <pc:grpChg chg="del mod">
          <ac:chgData name="Tim Cook" userId="d1c7cfb340f2c7ab" providerId="LiveId" clId="{79928295-FF6A-4525-AB99-74A06BEA54C5}" dt="2023-03-13T00:22:21.334" v="1743"/>
          <ac:grpSpMkLst>
            <pc:docMk/>
            <pc:sldMk cId="354771150" sldId="431"/>
            <ac:grpSpMk id="507" creationId="{3A578EDB-80B1-982C-E0DE-BA6082899098}"/>
          </ac:grpSpMkLst>
        </pc:grpChg>
        <pc:grpChg chg="del mod">
          <ac:chgData name="Tim Cook" userId="d1c7cfb340f2c7ab" providerId="LiveId" clId="{79928295-FF6A-4525-AB99-74A06BEA54C5}" dt="2023-03-13T00:22:21.334" v="1750"/>
          <ac:grpSpMkLst>
            <pc:docMk/>
            <pc:sldMk cId="354771150" sldId="431"/>
            <ac:grpSpMk id="515" creationId="{372F1CFC-BC96-8EB6-5D3F-B75D87C3705C}"/>
          </ac:grpSpMkLst>
        </pc:grpChg>
        <pc:grpChg chg="del mod">
          <ac:chgData name="Tim Cook" userId="d1c7cfb340f2c7ab" providerId="LiveId" clId="{79928295-FF6A-4525-AB99-74A06BEA54C5}" dt="2023-03-13T00:22:21.334" v="1748"/>
          <ac:grpSpMkLst>
            <pc:docMk/>
            <pc:sldMk cId="354771150" sldId="431"/>
            <ac:grpSpMk id="516" creationId="{AA56A7EE-B86E-5A97-34CD-DB79A7796A35}"/>
          </ac:grpSpMkLst>
        </pc:grpChg>
        <pc:grpChg chg="del mod">
          <ac:chgData name="Tim Cook" userId="d1c7cfb340f2c7ab" providerId="LiveId" clId="{79928295-FF6A-4525-AB99-74A06BEA54C5}" dt="2023-03-13T00:22:21.334" v="1749"/>
          <ac:grpSpMkLst>
            <pc:docMk/>
            <pc:sldMk cId="354771150" sldId="431"/>
            <ac:grpSpMk id="529" creationId="{CD45AF6A-5202-FC42-0FA3-D2BA13AAFF19}"/>
          </ac:grpSpMkLst>
        </pc:grpChg>
        <pc:grpChg chg="del mod">
          <ac:chgData name="Tim Cook" userId="d1c7cfb340f2c7ab" providerId="LiveId" clId="{79928295-FF6A-4525-AB99-74A06BEA54C5}" dt="2023-03-13T00:22:21.334" v="1751"/>
          <ac:grpSpMkLst>
            <pc:docMk/>
            <pc:sldMk cId="354771150" sldId="431"/>
            <ac:grpSpMk id="530" creationId="{8BBD6326-4F15-4A48-8B09-4FFB0BD8872A}"/>
          </ac:grpSpMkLst>
        </pc:grpChg>
        <pc:grpChg chg="del mod">
          <ac:chgData name="Tim Cook" userId="d1c7cfb340f2c7ab" providerId="LiveId" clId="{79928295-FF6A-4525-AB99-74A06BEA54C5}" dt="2023-03-13T00:22:21.334" v="1756"/>
          <ac:grpSpMkLst>
            <pc:docMk/>
            <pc:sldMk cId="354771150" sldId="431"/>
            <ac:grpSpMk id="531" creationId="{99B3BD5F-92B9-E46E-B58E-FA7E4AFB6205}"/>
          </ac:grpSpMkLst>
        </pc:grpChg>
        <pc:grpChg chg="del mod">
          <ac:chgData name="Tim Cook" userId="d1c7cfb340f2c7ab" providerId="LiveId" clId="{79928295-FF6A-4525-AB99-74A06BEA54C5}" dt="2023-03-12T23:23:41.932" v="828"/>
          <ac:grpSpMkLst>
            <pc:docMk/>
            <pc:sldMk cId="354771150" sldId="431"/>
            <ac:grpSpMk id="536" creationId="{6445680C-655B-3692-BF26-A25A4F785202}"/>
          </ac:grpSpMkLst>
        </pc:grpChg>
        <pc:grpChg chg="del mod">
          <ac:chgData name="Tim Cook" userId="d1c7cfb340f2c7ab" providerId="LiveId" clId="{79928295-FF6A-4525-AB99-74A06BEA54C5}" dt="2023-03-12T23:23:40.337" v="826"/>
          <ac:grpSpMkLst>
            <pc:docMk/>
            <pc:sldMk cId="354771150" sldId="431"/>
            <ac:grpSpMk id="537" creationId="{74628A5A-0BE9-06A9-E469-82FD91A57342}"/>
          </ac:grpSpMkLst>
        </pc:grpChg>
        <pc:inkChg chg="add del">
          <ac:chgData name="Tim Cook" userId="d1c7cfb340f2c7ab" providerId="LiveId" clId="{79928295-FF6A-4525-AB99-74A06BEA54C5}" dt="2023-03-12T23:13:40.519" v="101"/>
          <ac:inkMkLst>
            <pc:docMk/>
            <pc:sldMk cId="354771150" sldId="431"/>
            <ac:inkMk id="3" creationId="{6072CED1-027B-710C-BA2D-1DC7AB8B166A}"/>
          </ac:inkMkLst>
        </pc:inkChg>
        <pc:inkChg chg="add del">
          <ac:chgData name="Tim Cook" userId="d1c7cfb340f2c7ab" providerId="LiveId" clId="{79928295-FF6A-4525-AB99-74A06BEA54C5}" dt="2023-03-12T23:13:43.928" v="103"/>
          <ac:inkMkLst>
            <pc:docMk/>
            <pc:sldMk cId="354771150" sldId="431"/>
            <ac:inkMk id="4" creationId="{99AE0F56-E11B-6444-55FB-72192F60C1DD}"/>
          </ac:inkMkLst>
        </pc:inkChg>
        <pc:inkChg chg="add del mod">
          <ac:chgData name="Tim Cook" userId="d1c7cfb340f2c7ab" providerId="LiveId" clId="{79928295-FF6A-4525-AB99-74A06BEA54C5}" dt="2023-03-12T23:13:48.835" v="112"/>
          <ac:inkMkLst>
            <pc:docMk/>
            <pc:sldMk cId="354771150" sldId="431"/>
            <ac:inkMk id="5" creationId="{0D5D4B7A-93E6-4FF4-F6E4-18ED819C6020}"/>
          </ac:inkMkLst>
        </pc:inkChg>
        <pc:inkChg chg="add del mod">
          <ac:chgData name="Tim Cook" userId="d1c7cfb340f2c7ab" providerId="LiveId" clId="{79928295-FF6A-4525-AB99-74A06BEA54C5}" dt="2023-03-12T23:13:48.835" v="109"/>
          <ac:inkMkLst>
            <pc:docMk/>
            <pc:sldMk cId="354771150" sldId="431"/>
            <ac:inkMk id="6" creationId="{2423CE17-CA94-7254-7686-D2BCAD373F9C}"/>
          </ac:inkMkLst>
        </pc:inkChg>
        <pc:inkChg chg="add del mod">
          <ac:chgData name="Tim Cook" userId="d1c7cfb340f2c7ab" providerId="LiveId" clId="{79928295-FF6A-4525-AB99-74A06BEA54C5}" dt="2023-03-12T23:13:48.835" v="110"/>
          <ac:inkMkLst>
            <pc:docMk/>
            <pc:sldMk cId="354771150" sldId="431"/>
            <ac:inkMk id="7" creationId="{A7D646BA-C282-8C3D-9075-2F7988A591D5}"/>
          </ac:inkMkLst>
        </pc:inkChg>
        <pc:inkChg chg="add del mod">
          <ac:chgData name="Tim Cook" userId="d1c7cfb340f2c7ab" providerId="LiveId" clId="{79928295-FF6A-4525-AB99-74A06BEA54C5}" dt="2023-03-12T23:13:48.835" v="111"/>
          <ac:inkMkLst>
            <pc:docMk/>
            <pc:sldMk cId="354771150" sldId="431"/>
            <ac:inkMk id="8" creationId="{9D0AF814-1FC8-9307-795B-E1F08415A253}"/>
          </ac:inkMkLst>
        </pc:inkChg>
        <pc:inkChg chg="add del mod">
          <ac:chgData name="Tim Cook" userId="d1c7cfb340f2c7ab" providerId="LiveId" clId="{79928295-FF6A-4525-AB99-74A06BEA54C5}" dt="2023-03-12T23:13:58.671" v="127"/>
          <ac:inkMkLst>
            <pc:docMk/>
            <pc:sldMk cId="354771150" sldId="431"/>
            <ac:inkMk id="10" creationId="{D7F2F787-CD05-2156-475D-570174380D7E}"/>
          </ac:inkMkLst>
        </pc:inkChg>
        <pc:inkChg chg="add del mod">
          <ac:chgData name="Tim Cook" userId="d1c7cfb340f2c7ab" providerId="LiveId" clId="{79928295-FF6A-4525-AB99-74A06BEA54C5}" dt="2023-03-12T23:13:58.671" v="131"/>
          <ac:inkMkLst>
            <pc:docMk/>
            <pc:sldMk cId="354771150" sldId="431"/>
            <ac:inkMk id="11" creationId="{B34F66FD-8B0B-3CB1-FC1C-783C05D7C5E4}"/>
          </ac:inkMkLst>
        </pc:inkChg>
        <pc:inkChg chg="add del mod">
          <ac:chgData name="Tim Cook" userId="d1c7cfb340f2c7ab" providerId="LiveId" clId="{79928295-FF6A-4525-AB99-74A06BEA54C5}" dt="2023-03-12T23:13:58.671" v="128"/>
          <ac:inkMkLst>
            <pc:docMk/>
            <pc:sldMk cId="354771150" sldId="431"/>
            <ac:inkMk id="12" creationId="{CA31CCEF-20E3-8BFE-4507-373DBCAC5F53}"/>
          </ac:inkMkLst>
        </pc:inkChg>
        <pc:inkChg chg="add del mod">
          <ac:chgData name="Tim Cook" userId="d1c7cfb340f2c7ab" providerId="LiveId" clId="{79928295-FF6A-4525-AB99-74A06BEA54C5}" dt="2023-03-12T23:13:58.671" v="129"/>
          <ac:inkMkLst>
            <pc:docMk/>
            <pc:sldMk cId="354771150" sldId="431"/>
            <ac:inkMk id="13" creationId="{399C9083-BDE7-B160-4920-84A4B94F738E}"/>
          </ac:inkMkLst>
        </pc:inkChg>
        <pc:inkChg chg="add del mod">
          <ac:chgData name="Tim Cook" userId="d1c7cfb340f2c7ab" providerId="LiveId" clId="{79928295-FF6A-4525-AB99-74A06BEA54C5}" dt="2023-03-12T23:13:58.663" v="125"/>
          <ac:inkMkLst>
            <pc:docMk/>
            <pc:sldMk cId="354771150" sldId="431"/>
            <ac:inkMk id="14" creationId="{25D97F82-049D-8E96-D1E4-8D44E9D94933}"/>
          </ac:inkMkLst>
        </pc:inkChg>
        <pc:inkChg chg="add del mod">
          <ac:chgData name="Tim Cook" userId="d1c7cfb340f2c7ab" providerId="LiveId" clId="{79928295-FF6A-4525-AB99-74A06BEA54C5}" dt="2023-03-12T23:13:58.671" v="130"/>
          <ac:inkMkLst>
            <pc:docMk/>
            <pc:sldMk cId="354771150" sldId="431"/>
            <ac:inkMk id="16" creationId="{1731FA41-B009-67F0-D810-788D306A1AC5}"/>
          </ac:inkMkLst>
        </pc:inkChg>
        <pc:inkChg chg="add del mod">
          <ac:chgData name="Tim Cook" userId="d1c7cfb340f2c7ab" providerId="LiveId" clId="{79928295-FF6A-4525-AB99-74A06BEA54C5}" dt="2023-03-12T23:13:58.671" v="126"/>
          <ac:inkMkLst>
            <pc:docMk/>
            <pc:sldMk cId="354771150" sldId="431"/>
            <ac:inkMk id="17" creationId="{37802075-7948-9F0D-0750-31CAD2715DCC}"/>
          </ac:inkMkLst>
        </pc:inkChg>
        <pc:inkChg chg="add del mod">
          <ac:chgData name="Tim Cook" userId="d1c7cfb340f2c7ab" providerId="LiveId" clId="{79928295-FF6A-4525-AB99-74A06BEA54C5}" dt="2023-03-12T23:13:58.671" v="133"/>
          <ac:inkMkLst>
            <pc:docMk/>
            <pc:sldMk cId="354771150" sldId="431"/>
            <ac:inkMk id="19" creationId="{54A8E86A-3634-9A65-6C77-7324CC98F906}"/>
          </ac:inkMkLst>
        </pc:inkChg>
        <pc:inkChg chg="add del mod">
          <ac:chgData name="Tim Cook" userId="d1c7cfb340f2c7ab" providerId="LiveId" clId="{79928295-FF6A-4525-AB99-74A06BEA54C5}" dt="2023-03-12T23:13:58.671" v="132"/>
          <ac:inkMkLst>
            <pc:docMk/>
            <pc:sldMk cId="354771150" sldId="431"/>
            <ac:inkMk id="20" creationId="{6F5D9252-C3D4-D3B8-D290-C03020D1FA7A}"/>
          </ac:inkMkLst>
        </pc:inkChg>
        <pc:inkChg chg="add del">
          <ac:chgData name="Tim Cook" userId="d1c7cfb340f2c7ab" providerId="LiveId" clId="{79928295-FF6A-4525-AB99-74A06BEA54C5}" dt="2023-03-12T23:14:07.137" v="144"/>
          <ac:inkMkLst>
            <pc:docMk/>
            <pc:sldMk cId="354771150" sldId="431"/>
            <ac:inkMk id="22" creationId="{DABDE2B0-60C3-18D0-0437-1A8EF0A5822C}"/>
          </ac:inkMkLst>
        </pc:inkChg>
        <pc:inkChg chg="add del">
          <ac:chgData name="Tim Cook" userId="d1c7cfb340f2c7ab" providerId="LiveId" clId="{79928295-FF6A-4525-AB99-74A06BEA54C5}" dt="2023-03-12T23:14:07.137" v="145"/>
          <ac:inkMkLst>
            <pc:docMk/>
            <pc:sldMk cId="354771150" sldId="431"/>
            <ac:inkMk id="23" creationId="{4B345506-54BC-0B60-7299-F4C335500C7E}"/>
          </ac:inkMkLst>
        </pc:inkChg>
        <pc:inkChg chg="add del">
          <ac:chgData name="Tim Cook" userId="d1c7cfb340f2c7ab" providerId="LiveId" clId="{79928295-FF6A-4525-AB99-74A06BEA54C5}" dt="2023-03-12T23:14:43.785" v="146"/>
          <ac:inkMkLst>
            <pc:docMk/>
            <pc:sldMk cId="354771150" sldId="431"/>
            <ac:inkMk id="24" creationId="{EA8DA827-83D0-28D7-8A58-2BF76F776C2F}"/>
          </ac:inkMkLst>
        </pc:inkChg>
        <pc:inkChg chg="add del mod">
          <ac:chgData name="Tim Cook" userId="d1c7cfb340f2c7ab" providerId="LiveId" clId="{79928295-FF6A-4525-AB99-74A06BEA54C5}" dt="2023-03-12T23:14:43.785" v="147"/>
          <ac:inkMkLst>
            <pc:docMk/>
            <pc:sldMk cId="354771150" sldId="431"/>
            <ac:inkMk id="25" creationId="{DFEFC404-31D7-3090-D998-9D76E3DD4CFB}"/>
          </ac:inkMkLst>
        </pc:inkChg>
        <pc:inkChg chg="add del mod">
          <ac:chgData name="Tim Cook" userId="d1c7cfb340f2c7ab" providerId="LiveId" clId="{79928295-FF6A-4525-AB99-74A06BEA54C5}" dt="2023-03-12T23:14:44.085" v="148"/>
          <ac:inkMkLst>
            <pc:docMk/>
            <pc:sldMk cId="354771150" sldId="431"/>
            <ac:inkMk id="26" creationId="{2060ED0A-0F02-E806-B23B-24C839985FB7}"/>
          </ac:inkMkLst>
        </pc:inkChg>
        <pc:inkChg chg="add del mod">
          <ac:chgData name="Tim Cook" userId="d1c7cfb340f2c7ab" providerId="LiveId" clId="{79928295-FF6A-4525-AB99-74A06BEA54C5}" dt="2023-03-12T23:14:44.085" v="149"/>
          <ac:inkMkLst>
            <pc:docMk/>
            <pc:sldMk cId="354771150" sldId="431"/>
            <ac:inkMk id="27" creationId="{82F2F644-B092-58F7-5FC0-9C701F84370C}"/>
          </ac:inkMkLst>
        </pc:inkChg>
        <pc:inkChg chg="add del mod">
          <ac:chgData name="Tim Cook" userId="d1c7cfb340f2c7ab" providerId="LiveId" clId="{79928295-FF6A-4525-AB99-74A06BEA54C5}" dt="2023-03-12T23:14:44.085" v="150"/>
          <ac:inkMkLst>
            <pc:docMk/>
            <pc:sldMk cId="354771150" sldId="431"/>
            <ac:inkMk id="28" creationId="{20C4B51D-B6C2-1257-FEB5-604238E2DB83}"/>
          </ac:inkMkLst>
        </pc:inkChg>
        <pc:inkChg chg="add del mod">
          <ac:chgData name="Tim Cook" userId="d1c7cfb340f2c7ab" providerId="LiveId" clId="{79928295-FF6A-4525-AB99-74A06BEA54C5}" dt="2023-03-12T23:14:44.896" v="152"/>
          <ac:inkMkLst>
            <pc:docMk/>
            <pc:sldMk cId="354771150" sldId="431"/>
            <ac:inkMk id="29" creationId="{770825D9-F6F8-2578-A956-FE5525F09BD4}"/>
          </ac:inkMkLst>
        </pc:inkChg>
        <pc:inkChg chg="add del mod">
          <ac:chgData name="Tim Cook" userId="d1c7cfb340f2c7ab" providerId="LiveId" clId="{79928295-FF6A-4525-AB99-74A06BEA54C5}" dt="2023-03-12T23:14:44.896" v="151"/>
          <ac:inkMkLst>
            <pc:docMk/>
            <pc:sldMk cId="354771150" sldId="431"/>
            <ac:inkMk id="30" creationId="{8DC301B9-9CD0-15CD-9E40-A3589396F12C}"/>
          </ac:inkMkLst>
        </pc:inkChg>
        <pc:inkChg chg="add del mod">
          <ac:chgData name="Tim Cook" userId="d1c7cfb340f2c7ab" providerId="LiveId" clId="{79928295-FF6A-4525-AB99-74A06BEA54C5}" dt="2023-03-12T23:15:10.414" v="193"/>
          <ac:inkMkLst>
            <pc:docMk/>
            <pc:sldMk cId="354771150" sldId="431"/>
            <ac:inkMk id="33" creationId="{3FF7B29D-92C4-242A-2FA3-8B540B60C34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4" creationId="{BC5FB8C3-4840-8447-671B-3B0C072694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5" creationId="{C8AB780E-0DDD-204B-DED2-0E1D6DF709E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6" creationId="{FC6FE938-E7FA-3687-34A5-117BB5DB5D9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7" creationId="{9BADFAC4-0D6C-2BD8-31BD-3579D8879D4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8" creationId="{A10F07CB-AA48-2A27-F92C-545C270318A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9" creationId="{7F0B3135-1430-8C5A-1702-5CB924FB7F21}"/>
          </ac:inkMkLst>
        </pc:inkChg>
        <pc:inkChg chg="add del mod">
          <ac:chgData name="Tim Cook" userId="d1c7cfb340f2c7ab" providerId="LiveId" clId="{79928295-FF6A-4525-AB99-74A06BEA54C5}" dt="2023-03-12T23:14:54.309" v="167"/>
          <ac:inkMkLst>
            <pc:docMk/>
            <pc:sldMk cId="354771150" sldId="431"/>
            <ac:inkMk id="42" creationId="{A21207A3-38A6-1ECE-7B7D-4B319A72AEAC}"/>
          </ac:inkMkLst>
        </pc:inkChg>
        <pc:inkChg chg="add del mod">
          <ac:chgData name="Tim Cook" userId="d1c7cfb340f2c7ab" providerId="LiveId" clId="{79928295-FF6A-4525-AB99-74A06BEA54C5}" dt="2023-03-12T23:14:54.309" v="165"/>
          <ac:inkMkLst>
            <pc:docMk/>
            <pc:sldMk cId="354771150" sldId="431"/>
            <ac:inkMk id="43" creationId="{FEE05CF6-EF0D-D8A5-8580-C8914A7EF807}"/>
          </ac:inkMkLst>
        </pc:inkChg>
        <pc:inkChg chg="add del mod">
          <ac:chgData name="Tim Cook" userId="d1c7cfb340f2c7ab" providerId="LiveId" clId="{79928295-FF6A-4525-AB99-74A06BEA54C5}" dt="2023-03-12T23:14:54.309" v="166"/>
          <ac:inkMkLst>
            <pc:docMk/>
            <pc:sldMk cId="354771150" sldId="431"/>
            <ac:inkMk id="44" creationId="{939C32E1-8210-A81A-92EA-D874ECC8A1F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6" creationId="{69A1371D-2236-6F75-7535-73C51BC8849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7" creationId="{5C8EC720-4D73-345F-B34F-330A71F7EFC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8" creationId="{E4099261-CBE1-B9D1-18B5-96D32F0B70E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9" creationId="{510CFDEF-A01B-C13D-8183-4E371E02AD91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0" creationId="{16AEDA59-6610-AE58-415B-2807F08B7C49}"/>
          </ac:inkMkLst>
        </pc:inkChg>
        <pc:inkChg chg="add del mod">
          <ac:chgData name="Tim Cook" userId="d1c7cfb340f2c7ab" providerId="LiveId" clId="{79928295-FF6A-4525-AB99-74A06BEA54C5}" dt="2023-03-12T23:15:00.075" v="181"/>
          <ac:inkMkLst>
            <pc:docMk/>
            <pc:sldMk cId="354771150" sldId="431"/>
            <ac:inkMk id="51" creationId="{ABF8DB83-730D-153B-E5B4-95191DE70B1C}"/>
          </ac:inkMkLst>
        </pc:inkChg>
        <pc:inkChg chg="add del mod">
          <ac:chgData name="Tim Cook" userId="d1c7cfb340f2c7ab" providerId="LiveId" clId="{79928295-FF6A-4525-AB99-74A06BEA54C5}" dt="2023-03-12T23:15:00.075" v="178"/>
          <ac:inkMkLst>
            <pc:docMk/>
            <pc:sldMk cId="354771150" sldId="431"/>
            <ac:inkMk id="52" creationId="{2DB68CF6-AF1C-D48B-0D53-A5E8D428E473}"/>
          </ac:inkMkLst>
        </pc:inkChg>
        <pc:inkChg chg="add del mod">
          <ac:chgData name="Tim Cook" userId="d1c7cfb340f2c7ab" providerId="LiveId" clId="{79928295-FF6A-4525-AB99-74A06BEA54C5}" dt="2023-03-12T23:15:00.075" v="180"/>
          <ac:inkMkLst>
            <pc:docMk/>
            <pc:sldMk cId="354771150" sldId="431"/>
            <ac:inkMk id="53" creationId="{54096236-CA68-ABA4-9E29-3938DAA8C93E}"/>
          </ac:inkMkLst>
        </pc:inkChg>
        <pc:inkChg chg="add del mod">
          <ac:chgData name="Tim Cook" userId="d1c7cfb340f2c7ab" providerId="LiveId" clId="{79928295-FF6A-4525-AB99-74A06BEA54C5}" dt="2023-03-12T23:15:00.075" v="179"/>
          <ac:inkMkLst>
            <pc:docMk/>
            <pc:sldMk cId="354771150" sldId="431"/>
            <ac:inkMk id="54" creationId="{0A849DB9-92A8-C30B-D58C-D035B4CEBE5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6" creationId="{A7191B2B-DE25-8D51-7160-9CEDE7A0904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7" creationId="{9B0ABF8F-C1AB-6943-C16A-B4FE6B12C51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8" creationId="{E4C06E4A-2C04-25AC-F610-98724CE6F83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9" creationId="{E867FB84-0F82-A6A8-2E9D-861941F5FB0B}"/>
          </ac:inkMkLst>
        </pc:inkChg>
        <pc:inkChg chg="add del">
          <ac:chgData name="Tim Cook" userId="d1c7cfb340f2c7ab" providerId="LiveId" clId="{79928295-FF6A-4525-AB99-74A06BEA54C5}" dt="2023-03-12T23:15:05.524" v="190"/>
          <ac:inkMkLst>
            <pc:docMk/>
            <pc:sldMk cId="354771150" sldId="431"/>
            <ac:inkMk id="60" creationId="{8D34C0E2-7AF9-093A-77A5-9979FC94F448}"/>
          </ac:inkMkLst>
        </pc:inkChg>
        <pc:inkChg chg="add del">
          <ac:chgData name="Tim Cook" userId="d1c7cfb340f2c7ab" providerId="LiveId" clId="{79928295-FF6A-4525-AB99-74A06BEA54C5}" dt="2023-03-12T23:15:05.524" v="189"/>
          <ac:inkMkLst>
            <pc:docMk/>
            <pc:sldMk cId="354771150" sldId="431"/>
            <ac:inkMk id="61" creationId="{A42BE7C9-CAD9-38F4-1197-DE0EE44ECE1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3" creationId="{533C2B14-E6E1-2764-D84A-0A4B10F045D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4" creationId="{E240CE44-573A-DE4D-B50C-91C266CB9CBD}"/>
          </ac:inkMkLst>
        </pc:inkChg>
        <pc:inkChg chg="add del">
          <ac:chgData name="Tim Cook" userId="d1c7cfb340f2c7ab" providerId="LiveId" clId="{79928295-FF6A-4525-AB99-74A06BEA54C5}" dt="2023-03-12T23:15:12.836" v="195"/>
          <ac:inkMkLst>
            <pc:docMk/>
            <pc:sldMk cId="354771150" sldId="431"/>
            <ac:inkMk id="65" creationId="{C1F3398B-4A92-FCE9-211D-BB625C4017E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6" creationId="{E202C250-B7E0-C9D2-7719-A3ABA6B5885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7" creationId="{32F08687-F9C5-9450-C8FE-7194F2D1A3DE}"/>
          </ac:inkMkLst>
        </pc:inkChg>
        <pc:inkChg chg="add del">
          <ac:chgData name="Tim Cook" userId="d1c7cfb340f2c7ab" providerId="LiveId" clId="{79928295-FF6A-4525-AB99-74A06BEA54C5}" dt="2023-03-12T23:15:20.269" v="203"/>
          <ac:inkMkLst>
            <pc:docMk/>
            <pc:sldMk cId="354771150" sldId="431"/>
            <ac:inkMk id="68" creationId="{BEC88168-6AD8-890B-9B58-C2302491EB0B}"/>
          </ac:inkMkLst>
        </pc:inkChg>
        <pc:inkChg chg="add del">
          <ac:chgData name="Tim Cook" userId="d1c7cfb340f2c7ab" providerId="LiveId" clId="{79928295-FF6A-4525-AB99-74A06BEA54C5}" dt="2023-03-12T23:15:19.789" v="202"/>
          <ac:inkMkLst>
            <pc:docMk/>
            <pc:sldMk cId="354771150" sldId="431"/>
            <ac:inkMk id="69" creationId="{71EDF1B1-8327-02B6-DFA3-A08613B70C34}"/>
          </ac:inkMkLst>
        </pc:inkChg>
        <pc:inkChg chg="add del">
          <ac:chgData name="Tim Cook" userId="d1c7cfb340f2c7ab" providerId="LiveId" clId="{79928295-FF6A-4525-AB99-74A06BEA54C5}" dt="2023-03-12T23:15:19.789" v="201"/>
          <ac:inkMkLst>
            <pc:docMk/>
            <pc:sldMk cId="354771150" sldId="431"/>
            <ac:inkMk id="70" creationId="{7029F694-F0C5-7868-3791-D5D4384E0EBE}"/>
          </ac:inkMkLst>
        </pc:inkChg>
        <pc:inkChg chg="add del mod">
          <ac:chgData name="Tim Cook" userId="d1c7cfb340f2c7ab" providerId="LiveId" clId="{79928295-FF6A-4525-AB99-74A06BEA54C5}" dt="2023-03-12T23:15:24.143" v="209"/>
          <ac:inkMkLst>
            <pc:docMk/>
            <pc:sldMk cId="354771150" sldId="431"/>
            <ac:inkMk id="71" creationId="{82BD060C-0DCE-22E6-0D1B-3AEBE75E9BCD}"/>
          </ac:inkMkLst>
        </pc:inkChg>
        <pc:inkChg chg="add del mod">
          <ac:chgData name="Tim Cook" userId="d1c7cfb340f2c7ab" providerId="LiveId" clId="{79928295-FF6A-4525-AB99-74A06BEA54C5}" dt="2023-03-12T23:15:24.668" v="210"/>
          <ac:inkMkLst>
            <pc:docMk/>
            <pc:sldMk cId="354771150" sldId="431"/>
            <ac:inkMk id="72" creationId="{1C37D704-0CF7-6F4C-95CD-683853060619}"/>
          </ac:inkMkLst>
        </pc:inkChg>
        <pc:inkChg chg="add del mod">
          <ac:chgData name="Tim Cook" userId="d1c7cfb340f2c7ab" providerId="LiveId" clId="{79928295-FF6A-4525-AB99-74A06BEA54C5}" dt="2023-03-12T23:15:24.143" v="208"/>
          <ac:inkMkLst>
            <pc:docMk/>
            <pc:sldMk cId="354771150" sldId="431"/>
            <ac:inkMk id="73" creationId="{F430A629-1974-B4F6-2880-4ED6B91D155F}"/>
          </ac:inkMkLst>
        </pc:inkChg>
        <pc:inkChg chg="add del mod">
          <ac:chgData name="Tim Cook" userId="d1c7cfb340f2c7ab" providerId="LiveId" clId="{79928295-FF6A-4525-AB99-74A06BEA54C5}" dt="2023-03-12T23:18:21.506" v="395"/>
          <ac:inkMkLst>
            <pc:docMk/>
            <pc:sldMk cId="354771150" sldId="431"/>
            <ac:inkMk id="75" creationId="{76268896-15CB-DC7B-4F40-4D400A53B680}"/>
          </ac:inkMkLst>
        </pc:inkChg>
        <pc:inkChg chg="add del mod">
          <ac:chgData name="Tim Cook" userId="d1c7cfb340f2c7ab" providerId="LiveId" clId="{79928295-FF6A-4525-AB99-74A06BEA54C5}" dt="2023-03-12T23:18:21.498" v="393"/>
          <ac:inkMkLst>
            <pc:docMk/>
            <pc:sldMk cId="354771150" sldId="431"/>
            <ac:inkMk id="76" creationId="{3027B53E-48CD-8800-1ED9-0E50B08FAB40}"/>
          </ac:inkMkLst>
        </pc:inkChg>
        <pc:inkChg chg="add del mod">
          <ac:chgData name="Tim Cook" userId="d1c7cfb340f2c7ab" providerId="LiveId" clId="{79928295-FF6A-4525-AB99-74A06BEA54C5}" dt="2023-03-12T23:18:21.506" v="396"/>
          <ac:inkMkLst>
            <pc:docMk/>
            <pc:sldMk cId="354771150" sldId="431"/>
            <ac:inkMk id="77" creationId="{E99791C1-C488-F0D5-AE1E-5B09BE79D2D4}"/>
          </ac:inkMkLst>
        </pc:inkChg>
        <pc:inkChg chg="add del mod">
          <ac:chgData name="Tim Cook" userId="d1c7cfb340f2c7ab" providerId="LiveId" clId="{79928295-FF6A-4525-AB99-74A06BEA54C5}" dt="2023-03-12T23:18:21.506" v="394"/>
          <ac:inkMkLst>
            <pc:docMk/>
            <pc:sldMk cId="354771150" sldId="431"/>
            <ac:inkMk id="78" creationId="{6172516B-A7C7-6B56-CABB-55ACB65D017D}"/>
          </ac:inkMkLst>
        </pc:inkChg>
        <pc:inkChg chg="add del mod">
          <ac:chgData name="Tim Cook" userId="d1c7cfb340f2c7ab" providerId="LiveId" clId="{79928295-FF6A-4525-AB99-74A06BEA54C5}" dt="2023-03-12T23:18:21.506" v="397"/>
          <ac:inkMkLst>
            <pc:docMk/>
            <pc:sldMk cId="354771150" sldId="431"/>
            <ac:inkMk id="79" creationId="{CF1EE54F-521D-FF9F-4B6B-31D26005AEAA}"/>
          </ac:inkMkLst>
        </pc:inkChg>
        <pc:inkChg chg="add del">
          <ac:chgData name="Tim Cook" userId="d1c7cfb340f2c7ab" providerId="LiveId" clId="{79928295-FF6A-4525-AB99-74A06BEA54C5}" dt="2023-03-12T23:15:29.142" v="219"/>
          <ac:inkMkLst>
            <pc:docMk/>
            <pc:sldMk cId="354771150" sldId="431"/>
            <ac:inkMk id="80" creationId="{D792EDA7-933B-1ED7-1716-39F703335706}"/>
          </ac:inkMkLst>
        </pc:inkChg>
        <pc:inkChg chg="add del">
          <ac:chgData name="Tim Cook" userId="d1c7cfb340f2c7ab" providerId="LiveId" clId="{79928295-FF6A-4525-AB99-74A06BEA54C5}" dt="2023-03-12T23:15:29.142" v="218"/>
          <ac:inkMkLst>
            <pc:docMk/>
            <pc:sldMk cId="354771150" sldId="431"/>
            <ac:inkMk id="81" creationId="{D49F9851-1D25-3461-4192-2E2980971875}"/>
          </ac:inkMkLst>
        </pc:inkChg>
        <pc:inkChg chg="add del mod">
          <ac:chgData name="Tim Cook" userId="d1c7cfb340f2c7ab" providerId="LiveId" clId="{79928295-FF6A-4525-AB99-74A06BEA54C5}" dt="2023-03-12T23:15:32.355" v="224"/>
          <ac:inkMkLst>
            <pc:docMk/>
            <pc:sldMk cId="354771150" sldId="431"/>
            <ac:inkMk id="83" creationId="{4BF0949F-F795-26DC-4CAE-984DC3597C45}"/>
          </ac:inkMkLst>
        </pc:inkChg>
        <pc:inkChg chg="add del mod">
          <ac:chgData name="Tim Cook" userId="d1c7cfb340f2c7ab" providerId="LiveId" clId="{79928295-FF6A-4525-AB99-74A06BEA54C5}" dt="2023-03-12T23:15:32.355" v="225"/>
          <ac:inkMkLst>
            <pc:docMk/>
            <pc:sldMk cId="354771150" sldId="431"/>
            <ac:inkMk id="84" creationId="{76660242-F3F7-CC1D-41E6-4E5D9CEB474F}"/>
          </ac:inkMkLst>
        </pc:inkChg>
        <pc:inkChg chg="add del mod">
          <ac:chgData name="Tim Cook" userId="d1c7cfb340f2c7ab" providerId="LiveId" clId="{79928295-FF6A-4525-AB99-74A06BEA54C5}" dt="2023-03-12T23:15:49.334" v="244"/>
          <ac:inkMkLst>
            <pc:docMk/>
            <pc:sldMk cId="354771150" sldId="431"/>
            <ac:inkMk id="86" creationId="{2544FDE4-1889-6DBE-D4E3-C91DBE3A04C3}"/>
          </ac:inkMkLst>
        </pc:inkChg>
        <pc:inkChg chg="add del mod">
          <ac:chgData name="Tim Cook" userId="d1c7cfb340f2c7ab" providerId="LiveId" clId="{79928295-FF6A-4525-AB99-74A06BEA54C5}" dt="2023-03-12T23:15:49.334" v="243"/>
          <ac:inkMkLst>
            <pc:docMk/>
            <pc:sldMk cId="354771150" sldId="431"/>
            <ac:inkMk id="87" creationId="{C0484421-363C-90E1-6AAB-87CC910D505D}"/>
          </ac:inkMkLst>
        </pc:inkChg>
        <pc:inkChg chg="add del mod">
          <ac:chgData name="Tim Cook" userId="d1c7cfb340f2c7ab" providerId="LiveId" clId="{79928295-FF6A-4525-AB99-74A06BEA54C5}" dt="2023-03-12T23:16:29.915" v="285"/>
          <ac:inkMkLst>
            <pc:docMk/>
            <pc:sldMk cId="354771150" sldId="431"/>
            <ac:inkMk id="89" creationId="{54042B3B-99F6-CE46-A500-F70718CE3500}"/>
          </ac:inkMkLst>
        </pc:inkChg>
        <pc:inkChg chg="add del mod">
          <ac:chgData name="Tim Cook" userId="d1c7cfb340f2c7ab" providerId="LiveId" clId="{79928295-FF6A-4525-AB99-74A06BEA54C5}" dt="2023-03-12T23:16:30.741" v="286"/>
          <ac:inkMkLst>
            <pc:docMk/>
            <pc:sldMk cId="354771150" sldId="431"/>
            <ac:inkMk id="90" creationId="{D5335C48-5E4F-F3F3-79C5-14C21D43DDB3}"/>
          </ac:inkMkLst>
        </pc:inkChg>
        <pc:inkChg chg="add del mod">
          <ac:chgData name="Tim Cook" userId="d1c7cfb340f2c7ab" providerId="LiveId" clId="{79928295-FF6A-4525-AB99-74A06BEA54C5}" dt="2023-03-12T23:16:28.278" v="283"/>
          <ac:inkMkLst>
            <pc:docMk/>
            <pc:sldMk cId="354771150" sldId="431"/>
            <ac:inkMk id="92" creationId="{73BB5704-4F40-2A0F-A90E-7AEF6A376A8B}"/>
          </ac:inkMkLst>
        </pc:inkChg>
        <pc:inkChg chg="add del mod">
          <ac:chgData name="Tim Cook" userId="d1c7cfb340f2c7ab" providerId="LiveId" clId="{79928295-FF6A-4525-AB99-74A06BEA54C5}" dt="2023-03-12T23:16:28.278" v="282"/>
          <ac:inkMkLst>
            <pc:docMk/>
            <pc:sldMk cId="354771150" sldId="431"/>
            <ac:inkMk id="93" creationId="{9FA5E484-FB3C-5B8A-F1AA-738644D5CA01}"/>
          </ac:inkMkLst>
        </pc:inkChg>
        <pc:inkChg chg="add del mod">
          <ac:chgData name="Tim Cook" userId="d1c7cfb340f2c7ab" providerId="LiveId" clId="{79928295-FF6A-4525-AB99-74A06BEA54C5}" dt="2023-03-12T23:16:28.040" v="281"/>
          <ac:inkMkLst>
            <pc:docMk/>
            <pc:sldMk cId="354771150" sldId="431"/>
            <ac:inkMk id="94" creationId="{29BD35E2-53A9-03D1-9A39-86F4771BAF74}"/>
          </ac:inkMkLst>
        </pc:inkChg>
        <pc:inkChg chg="add del mod">
          <ac:chgData name="Tim Cook" userId="d1c7cfb340f2c7ab" providerId="LiveId" clId="{79928295-FF6A-4525-AB99-74A06BEA54C5}" dt="2023-03-12T23:16:29.135" v="284"/>
          <ac:inkMkLst>
            <pc:docMk/>
            <pc:sldMk cId="354771150" sldId="431"/>
            <ac:inkMk id="95" creationId="{AB3EDB86-40F2-B68D-C831-30D28845ACBF}"/>
          </ac:inkMkLst>
        </pc:inkChg>
        <pc:inkChg chg="add del mod">
          <ac:chgData name="Tim Cook" userId="d1c7cfb340f2c7ab" providerId="LiveId" clId="{79928295-FF6A-4525-AB99-74A06BEA54C5}" dt="2023-03-12T23:16:27.756" v="278"/>
          <ac:inkMkLst>
            <pc:docMk/>
            <pc:sldMk cId="354771150" sldId="431"/>
            <ac:inkMk id="96" creationId="{001E5559-7C1D-BD6C-CC36-A75F40963E78}"/>
          </ac:inkMkLst>
        </pc:inkChg>
        <pc:inkChg chg="add del mod">
          <ac:chgData name="Tim Cook" userId="d1c7cfb340f2c7ab" providerId="LiveId" clId="{79928295-FF6A-4525-AB99-74A06BEA54C5}" dt="2023-03-12T23:16:27.756" v="279"/>
          <ac:inkMkLst>
            <pc:docMk/>
            <pc:sldMk cId="354771150" sldId="431"/>
            <ac:inkMk id="97" creationId="{433874EA-48B3-3A6D-B82A-AAA8603492E2}"/>
          </ac:inkMkLst>
        </pc:inkChg>
        <pc:inkChg chg="add del mod">
          <ac:chgData name="Tim Cook" userId="d1c7cfb340f2c7ab" providerId="LiveId" clId="{79928295-FF6A-4525-AB99-74A06BEA54C5}" dt="2023-03-12T23:16:27.756" v="280"/>
          <ac:inkMkLst>
            <pc:docMk/>
            <pc:sldMk cId="354771150" sldId="431"/>
            <ac:inkMk id="98" creationId="{74F4B63C-76E1-1511-B271-3D2D7B8D3CE0}"/>
          </ac:inkMkLst>
        </pc:inkChg>
        <pc:inkChg chg="add del mod">
          <ac:chgData name="Tim Cook" userId="d1c7cfb340f2c7ab" providerId="LiveId" clId="{79928295-FF6A-4525-AB99-74A06BEA54C5}" dt="2023-03-12T23:16:27.756" v="277"/>
          <ac:inkMkLst>
            <pc:docMk/>
            <pc:sldMk cId="354771150" sldId="431"/>
            <ac:inkMk id="99" creationId="{C4A377A9-44FD-C334-A0B1-2165AA5D4321}"/>
          </ac:inkMkLst>
        </pc:inkChg>
        <pc:inkChg chg="add del mod">
          <ac:chgData name="Tim Cook" userId="d1c7cfb340f2c7ab" providerId="LiveId" clId="{79928295-FF6A-4525-AB99-74A06BEA54C5}" dt="2023-03-12T23:15:49.334" v="245"/>
          <ac:inkMkLst>
            <pc:docMk/>
            <pc:sldMk cId="354771150" sldId="431"/>
            <ac:inkMk id="101" creationId="{A4AC5E00-98A2-5924-D464-F388CFC180E8}"/>
          </ac:inkMkLst>
        </pc:inkChg>
        <pc:inkChg chg="add del mod">
          <ac:chgData name="Tim Cook" userId="d1c7cfb340f2c7ab" providerId="LiveId" clId="{79928295-FF6A-4525-AB99-74A06BEA54C5}" dt="2023-03-12T23:16:38.895" v="297"/>
          <ac:inkMkLst>
            <pc:docMk/>
            <pc:sldMk cId="354771150" sldId="431"/>
            <ac:inkMk id="103" creationId="{D0FD4394-A7B3-CC2F-DFE5-DF12A745D96B}"/>
          </ac:inkMkLst>
        </pc:inkChg>
        <pc:inkChg chg="add del mod">
          <ac:chgData name="Tim Cook" userId="d1c7cfb340f2c7ab" providerId="LiveId" clId="{79928295-FF6A-4525-AB99-74A06BEA54C5}" dt="2023-03-12T23:16:38.308" v="296"/>
          <ac:inkMkLst>
            <pc:docMk/>
            <pc:sldMk cId="354771150" sldId="431"/>
            <ac:inkMk id="104" creationId="{3F75B660-8CC3-DE29-FB13-809C76A863E0}"/>
          </ac:inkMkLst>
        </pc:inkChg>
        <pc:inkChg chg="add del mod">
          <ac:chgData name="Tim Cook" userId="d1c7cfb340f2c7ab" providerId="LiveId" clId="{79928295-FF6A-4525-AB99-74A06BEA54C5}" dt="2023-03-12T23:16:38.308" v="295"/>
          <ac:inkMkLst>
            <pc:docMk/>
            <pc:sldMk cId="354771150" sldId="431"/>
            <ac:inkMk id="105" creationId="{AD8815CC-5B3A-9BB8-8E2B-419CA880ADBC}"/>
          </ac:inkMkLst>
        </pc:inkChg>
        <pc:inkChg chg="add del">
          <ac:chgData name="Tim Cook" userId="d1c7cfb340f2c7ab" providerId="LiveId" clId="{79928295-FF6A-4525-AB99-74A06BEA54C5}" dt="2023-03-12T23:16:00.445" v="251"/>
          <ac:inkMkLst>
            <pc:docMk/>
            <pc:sldMk cId="354771150" sldId="431"/>
            <ac:inkMk id="107" creationId="{BD37DA8A-3475-7C46-B36D-4F418BC73208}"/>
          </ac:inkMkLst>
        </pc:inkChg>
        <pc:inkChg chg="add del mod">
          <ac:chgData name="Tim Cook" userId="d1c7cfb340f2c7ab" providerId="LiveId" clId="{79928295-FF6A-4525-AB99-74A06BEA54C5}" dt="2023-03-12T23:17:03.993" v="329"/>
          <ac:inkMkLst>
            <pc:docMk/>
            <pc:sldMk cId="354771150" sldId="431"/>
            <ac:inkMk id="108" creationId="{53BA2F69-B7AD-2BAA-7734-C15F796D711A}"/>
          </ac:inkMkLst>
        </pc:inkChg>
        <pc:inkChg chg="add del mod">
          <ac:chgData name="Tim Cook" userId="d1c7cfb340f2c7ab" providerId="LiveId" clId="{79928295-FF6A-4525-AB99-74A06BEA54C5}" dt="2023-03-12T23:17:03.993" v="331"/>
          <ac:inkMkLst>
            <pc:docMk/>
            <pc:sldMk cId="354771150" sldId="431"/>
            <ac:inkMk id="109" creationId="{B82C095C-F05C-520A-CE8B-1F457976ADDA}"/>
          </ac:inkMkLst>
        </pc:inkChg>
        <pc:inkChg chg="add del mod">
          <ac:chgData name="Tim Cook" userId="d1c7cfb340f2c7ab" providerId="LiveId" clId="{79928295-FF6A-4525-AB99-74A06BEA54C5}" dt="2023-03-12T23:17:03.993" v="333"/>
          <ac:inkMkLst>
            <pc:docMk/>
            <pc:sldMk cId="354771150" sldId="431"/>
            <ac:inkMk id="110" creationId="{7B60A166-C352-C4B1-4F7D-E73A773E1AF3}"/>
          </ac:inkMkLst>
        </pc:inkChg>
        <pc:inkChg chg="add del mod">
          <ac:chgData name="Tim Cook" userId="d1c7cfb340f2c7ab" providerId="LiveId" clId="{79928295-FF6A-4525-AB99-74A06BEA54C5}" dt="2023-03-12T23:17:03.993" v="332"/>
          <ac:inkMkLst>
            <pc:docMk/>
            <pc:sldMk cId="354771150" sldId="431"/>
            <ac:inkMk id="111" creationId="{5B904CE7-BECB-CD14-A005-135A6AB8BAB1}"/>
          </ac:inkMkLst>
        </pc:inkChg>
        <pc:inkChg chg="add del mod">
          <ac:chgData name="Tim Cook" userId="d1c7cfb340f2c7ab" providerId="LiveId" clId="{79928295-FF6A-4525-AB99-74A06BEA54C5}" dt="2023-03-12T23:17:03.993" v="328"/>
          <ac:inkMkLst>
            <pc:docMk/>
            <pc:sldMk cId="354771150" sldId="431"/>
            <ac:inkMk id="112" creationId="{34900F98-D538-0169-64E6-635BE4C880D6}"/>
          </ac:inkMkLst>
        </pc:inkChg>
        <pc:inkChg chg="add del mod">
          <ac:chgData name="Tim Cook" userId="d1c7cfb340f2c7ab" providerId="LiveId" clId="{79928295-FF6A-4525-AB99-74A06BEA54C5}" dt="2023-03-12T23:17:03.993" v="334"/>
          <ac:inkMkLst>
            <pc:docMk/>
            <pc:sldMk cId="354771150" sldId="431"/>
            <ac:inkMk id="113" creationId="{6F5B7178-0A4B-5E54-79F5-D7D7B43C5535}"/>
          </ac:inkMkLst>
        </pc:inkChg>
        <pc:inkChg chg="add del mod">
          <ac:chgData name="Tim Cook" userId="d1c7cfb340f2c7ab" providerId="LiveId" clId="{79928295-FF6A-4525-AB99-74A06BEA54C5}" dt="2023-03-12T23:17:03.993" v="330"/>
          <ac:inkMkLst>
            <pc:docMk/>
            <pc:sldMk cId="354771150" sldId="431"/>
            <ac:inkMk id="115" creationId="{D0D21804-CBE8-D9D3-3903-5AA83E9243EA}"/>
          </ac:inkMkLst>
        </pc:inkChg>
        <pc:inkChg chg="add del mod">
          <ac:chgData name="Tim Cook" userId="d1c7cfb340f2c7ab" providerId="LiveId" clId="{79928295-FF6A-4525-AB99-74A06BEA54C5}" dt="2023-03-12T23:17:03.993" v="327"/>
          <ac:inkMkLst>
            <pc:docMk/>
            <pc:sldMk cId="354771150" sldId="431"/>
            <ac:inkMk id="116" creationId="{9289115D-5D79-6AE2-87C2-3689523DB5EC}"/>
          </ac:inkMkLst>
        </pc:inkChg>
        <pc:inkChg chg="add del mod">
          <ac:chgData name="Tim Cook" userId="d1c7cfb340f2c7ab" providerId="LiveId" clId="{79928295-FF6A-4525-AB99-74A06BEA54C5}" dt="2023-03-12T23:17:03.993" v="326"/>
          <ac:inkMkLst>
            <pc:docMk/>
            <pc:sldMk cId="354771150" sldId="431"/>
            <ac:inkMk id="117" creationId="{4FF5D125-55FD-570B-6E1C-EB703EA83C4D}"/>
          </ac:inkMkLst>
        </pc:inkChg>
        <pc:inkChg chg="add del mod">
          <ac:chgData name="Tim Cook" userId="d1c7cfb340f2c7ab" providerId="LiveId" clId="{79928295-FF6A-4525-AB99-74A06BEA54C5}" dt="2023-03-12T23:16:19.587" v="275"/>
          <ac:inkMkLst>
            <pc:docMk/>
            <pc:sldMk cId="354771150" sldId="431"/>
            <ac:inkMk id="119" creationId="{2F1D6EB2-2A29-C505-F723-3F25200FDB1D}"/>
          </ac:inkMkLst>
        </pc:inkChg>
        <pc:inkChg chg="add del mod">
          <ac:chgData name="Tim Cook" userId="d1c7cfb340f2c7ab" providerId="LiveId" clId="{79928295-FF6A-4525-AB99-74A06BEA54C5}" dt="2023-03-12T23:16:19.587" v="276"/>
          <ac:inkMkLst>
            <pc:docMk/>
            <pc:sldMk cId="354771150" sldId="431"/>
            <ac:inkMk id="120" creationId="{07FBF35C-56DE-12D1-468B-A4A15008B153}"/>
          </ac:inkMkLst>
        </pc:inkChg>
        <pc:inkChg chg="add del mod">
          <ac:chgData name="Tim Cook" userId="d1c7cfb340f2c7ab" providerId="LiveId" clId="{79928295-FF6A-4525-AB99-74A06BEA54C5}" dt="2023-03-12T23:16:17.079" v="271"/>
          <ac:inkMkLst>
            <pc:docMk/>
            <pc:sldMk cId="354771150" sldId="431"/>
            <ac:inkMk id="122" creationId="{B480E2B5-1574-8763-1037-C446D24CFD5D}"/>
          </ac:inkMkLst>
        </pc:inkChg>
        <pc:inkChg chg="add del mod">
          <ac:chgData name="Tim Cook" userId="d1c7cfb340f2c7ab" providerId="LiveId" clId="{79928295-FF6A-4525-AB99-74A06BEA54C5}" dt="2023-03-12T23:16:17.079" v="272"/>
          <ac:inkMkLst>
            <pc:docMk/>
            <pc:sldMk cId="354771150" sldId="431"/>
            <ac:inkMk id="123" creationId="{13F510EA-363F-5683-FB50-6B3D7ACEBAB0}"/>
          </ac:inkMkLst>
        </pc:inkChg>
        <pc:inkChg chg="add del mod">
          <ac:chgData name="Tim Cook" userId="d1c7cfb340f2c7ab" providerId="LiveId" clId="{79928295-FF6A-4525-AB99-74A06BEA54C5}" dt="2023-03-12T23:16:17.591" v="274"/>
          <ac:inkMkLst>
            <pc:docMk/>
            <pc:sldMk cId="354771150" sldId="431"/>
            <ac:inkMk id="124" creationId="{A27C3BF5-8773-6241-979B-2D2E4BB8EA6A}"/>
          </ac:inkMkLst>
        </pc:inkChg>
        <pc:inkChg chg="add del mod">
          <ac:chgData name="Tim Cook" userId="d1c7cfb340f2c7ab" providerId="LiveId" clId="{79928295-FF6A-4525-AB99-74A06BEA54C5}" dt="2023-03-12T23:16:17.380" v="273"/>
          <ac:inkMkLst>
            <pc:docMk/>
            <pc:sldMk cId="354771150" sldId="431"/>
            <ac:inkMk id="125" creationId="{36031E1D-FA04-F63D-2098-044001267A58}"/>
          </ac:inkMkLst>
        </pc:inkChg>
        <pc:inkChg chg="add del mod">
          <ac:chgData name="Tim Cook" userId="d1c7cfb340f2c7ab" providerId="LiveId" clId="{79928295-FF6A-4525-AB99-74A06BEA54C5}" dt="2023-03-12T23:16:34.482" v="290"/>
          <ac:inkMkLst>
            <pc:docMk/>
            <pc:sldMk cId="354771150" sldId="431"/>
            <ac:inkMk id="127" creationId="{1ED6178D-E9B4-0DF6-2FE5-4BA2E9AC7C36}"/>
          </ac:inkMkLst>
        </pc:inkChg>
        <pc:inkChg chg="add del mod">
          <ac:chgData name="Tim Cook" userId="d1c7cfb340f2c7ab" providerId="LiveId" clId="{79928295-FF6A-4525-AB99-74A06BEA54C5}" dt="2023-03-12T23:16:34.482" v="291"/>
          <ac:inkMkLst>
            <pc:docMk/>
            <pc:sldMk cId="354771150" sldId="431"/>
            <ac:inkMk id="128" creationId="{D09B9593-44B3-AE3E-DA42-1069E787A26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0" creationId="{CBCD395B-5C6A-059B-6348-DF9456CFE3F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1" creationId="{AFFD65F6-7E34-81A3-6044-0FBFE3FA64C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3" creationId="{26B55C49-BA18-9894-0EE6-B11F8783EF49}"/>
          </ac:inkMkLst>
        </pc:inkChg>
        <pc:inkChg chg="add del mod">
          <ac:chgData name="Tim Cook" userId="d1c7cfb340f2c7ab" providerId="LiveId" clId="{79928295-FF6A-4525-AB99-74A06BEA54C5}" dt="2023-03-12T23:17:21.669" v="344"/>
          <ac:inkMkLst>
            <pc:docMk/>
            <pc:sldMk cId="354771150" sldId="431"/>
            <ac:inkMk id="134" creationId="{B51F08BB-A939-76D0-9643-05B65B994D17}"/>
          </ac:inkMkLst>
        </pc:inkChg>
        <pc:inkChg chg="add del mod">
          <ac:chgData name="Tim Cook" userId="d1c7cfb340f2c7ab" providerId="LiveId" clId="{79928295-FF6A-4525-AB99-74A06BEA54C5}" dt="2023-03-12T23:17:26.096" v="346"/>
          <ac:inkMkLst>
            <pc:docMk/>
            <pc:sldMk cId="354771150" sldId="431"/>
            <ac:inkMk id="135" creationId="{C839D35F-AC33-FF79-2BED-3F7679327665}"/>
          </ac:inkMkLst>
        </pc:inkChg>
        <pc:inkChg chg="add del mod">
          <ac:chgData name="Tim Cook" userId="d1c7cfb340f2c7ab" providerId="LiveId" clId="{79928295-FF6A-4525-AB99-74A06BEA54C5}" dt="2023-03-12T23:17:21.669" v="343"/>
          <ac:inkMkLst>
            <pc:docMk/>
            <pc:sldMk cId="354771150" sldId="431"/>
            <ac:inkMk id="136" creationId="{1BE0320B-1431-E542-3A3A-38EF23FF7DD5}"/>
          </ac:inkMkLst>
        </pc:inkChg>
        <pc:inkChg chg="add del">
          <ac:chgData name="Tim Cook" userId="d1c7cfb340f2c7ab" providerId="LiveId" clId="{79928295-FF6A-4525-AB99-74A06BEA54C5}" dt="2023-03-12T23:16:46.178" v="304"/>
          <ac:inkMkLst>
            <pc:docMk/>
            <pc:sldMk cId="354771150" sldId="431"/>
            <ac:inkMk id="138" creationId="{ED51F4EA-C73F-2C0B-5B5C-424715B25D9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9" creationId="{8427A209-77B6-2EE2-E1DE-DB5D47B9BF4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0" creationId="{2AC143A0-958E-462D-0F9B-5C1F34E0395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2" creationId="{29885381-5563-29A2-5B85-6F422C000AE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3" creationId="{5923548C-7FA1-3844-465B-541B9DEB7F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4" creationId="{3897AB43-1E46-9033-35CD-4A9568EFE42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5" creationId="{4C6CA872-C358-09E5-814B-50905A6552F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6" creationId="{9A1A4383-84A4-7B74-E9FF-BD8035E0535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7" creationId="{2667A71D-F59E-3400-32EB-8CABB2C1580F}"/>
          </ac:inkMkLst>
        </pc:inkChg>
        <pc:inkChg chg="add del mod">
          <ac:chgData name="Tim Cook" userId="d1c7cfb340f2c7ab" providerId="LiveId" clId="{79928295-FF6A-4525-AB99-74A06BEA54C5}" dt="2023-03-12T23:16:56.641" v="320"/>
          <ac:inkMkLst>
            <pc:docMk/>
            <pc:sldMk cId="354771150" sldId="431"/>
            <ac:inkMk id="149" creationId="{9C6C970C-0807-5D37-C60C-8B1C2562695F}"/>
          </ac:inkMkLst>
        </pc:inkChg>
        <pc:inkChg chg="add del mod">
          <ac:chgData name="Tim Cook" userId="d1c7cfb340f2c7ab" providerId="LiveId" clId="{79928295-FF6A-4525-AB99-74A06BEA54C5}" dt="2023-03-12T23:16:56.641" v="319"/>
          <ac:inkMkLst>
            <pc:docMk/>
            <pc:sldMk cId="354771150" sldId="431"/>
            <ac:inkMk id="150" creationId="{F0BF2CB4-65EA-C269-7A07-9EBE931308E2}"/>
          </ac:inkMkLst>
        </pc:inkChg>
        <pc:inkChg chg="add del mod">
          <ac:chgData name="Tim Cook" userId="d1c7cfb340f2c7ab" providerId="LiveId" clId="{79928295-FF6A-4525-AB99-74A06BEA54C5}" dt="2023-03-12T23:16:56.641" v="321"/>
          <ac:inkMkLst>
            <pc:docMk/>
            <pc:sldMk cId="354771150" sldId="431"/>
            <ac:inkMk id="151" creationId="{8111972C-0AC4-171D-E7B0-DA5883F75A23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3" creationId="{5F32C4FC-73CB-B5BD-5DE8-CBF376823F4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4" creationId="{92E29D94-DC14-AA2B-9721-414BC46F295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5" creationId="{C52FC5BC-B44D-0752-959E-3AD9839782F0}"/>
          </ac:inkMkLst>
        </pc:inkChg>
        <pc:inkChg chg="add del mod">
          <ac:chgData name="Tim Cook" userId="d1c7cfb340f2c7ab" providerId="LiveId" clId="{79928295-FF6A-4525-AB99-74A06BEA54C5}" dt="2023-03-12T23:17:51.568" v="376"/>
          <ac:inkMkLst>
            <pc:docMk/>
            <pc:sldMk cId="354771150" sldId="431"/>
            <ac:inkMk id="157" creationId="{3FA1EDA7-378D-C6BF-004C-5324263F133B}"/>
          </ac:inkMkLst>
        </pc:inkChg>
        <pc:inkChg chg="add del mod">
          <ac:chgData name="Tim Cook" userId="d1c7cfb340f2c7ab" providerId="LiveId" clId="{79928295-FF6A-4525-AB99-74A06BEA54C5}" dt="2023-03-12T23:17:51.568" v="370"/>
          <ac:inkMkLst>
            <pc:docMk/>
            <pc:sldMk cId="354771150" sldId="431"/>
            <ac:inkMk id="158" creationId="{650A9B66-C03E-6972-631C-8599C3F1BA50}"/>
          </ac:inkMkLst>
        </pc:inkChg>
        <pc:inkChg chg="add del mod">
          <ac:chgData name="Tim Cook" userId="d1c7cfb340f2c7ab" providerId="LiveId" clId="{79928295-FF6A-4525-AB99-74A06BEA54C5}" dt="2023-03-12T23:17:51.568" v="372"/>
          <ac:inkMkLst>
            <pc:docMk/>
            <pc:sldMk cId="354771150" sldId="431"/>
            <ac:inkMk id="159" creationId="{02C727EB-9DF3-5CB3-8776-08239FA04273}"/>
          </ac:inkMkLst>
        </pc:inkChg>
        <pc:inkChg chg="add del mod">
          <ac:chgData name="Tim Cook" userId="d1c7cfb340f2c7ab" providerId="LiveId" clId="{79928295-FF6A-4525-AB99-74A06BEA54C5}" dt="2023-03-12T23:17:51.568" v="374"/>
          <ac:inkMkLst>
            <pc:docMk/>
            <pc:sldMk cId="354771150" sldId="431"/>
            <ac:inkMk id="160" creationId="{0A5D1303-573C-B4A9-019D-EA0E730714E0}"/>
          </ac:inkMkLst>
        </pc:inkChg>
        <pc:inkChg chg="add del mod">
          <ac:chgData name="Tim Cook" userId="d1c7cfb340f2c7ab" providerId="LiveId" clId="{79928295-FF6A-4525-AB99-74A06BEA54C5}" dt="2023-03-12T23:17:34.865" v="359"/>
          <ac:inkMkLst>
            <pc:docMk/>
            <pc:sldMk cId="354771150" sldId="431"/>
            <ac:inkMk id="161" creationId="{8B3AE302-6C48-A596-74F8-A87CAE02048F}"/>
          </ac:inkMkLst>
        </pc:inkChg>
        <pc:inkChg chg="add del mod">
          <ac:chgData name="Tim Cook" userId="d1c7cfb340f2c7ab" providerId="LiveId" clId="{79928295-FF6A-4525-AB99-74A06BEA54C5}" dt="2023-03-12T23:17:34.865" v="361"/>
          <ac:inkMkLst>
            <pc:docMk/>
            <pc:sldMk cId="354771150" sldId="431"/>
            <ac:inkMk id="162" creationId="{A96F7EB2-3522-2937-9F54-174325D83245}"/>
          </ac:inkMkLst>
        </pc:inkChg>
        <pc:inkChg chg="add del mod">
          <ac:chgData name="Tim Cook" userId="d1c7cfb340f2c7ab" providerId="LiveId" clId="{79928295-FF6A-4525-AB99-74A06BEA54C5}" dt="2023-03-12T23:17:34.865" v="360"/>
          <ac:inkMkLst>
            <pc:docMk/>
            <pc:sldMk cId="354771150" sldId="431"/>
            <ac:inkMk id="163" creationId="{1E1BF342-5F32-9227-3AF3-50CC1C882723}"/>
          </ac:inkMkLst>
        </pc:inkChg>
        <pc:inkChg chg="add del">
          <ac:chgData name="Tim Cook" userId="d1c7cfb340f2c7ab" providerId="LiveId" clId="{79928295-FF6A-4525-AB99-74A06BEA54C5}" dt="2023-03-12T23:17:26.096" v="347"/>
          <ac:inkMkLst>
            <pc:docMk/>
            <pc:sldMk cId="354771150" sldId="431"/>
            <ac:inkMk id="166" creationId="{4284DC5D-D834-B8F9-F816-E5D60AD4EDD5}"/>
          </ac:inkMkLst>
        </pc:inkChg>
        <pc:inkChg chg="add del mod">
          <ac:chgData name="Tim Cook" userId="d1c7cfb340f2c7ab" providerId="LiveId" clId="{79928295-FF6A-4525-AB99-74A06BEA54C5}" dt="2023-03-12T23:17:29.460" v="354"/>
          <ac:inkMkLst>
            <pc:docMk/>
            <pc:sldMk cId="354771150" sldId="431"/>
            <ac:inkMk id="167" creationId="{CA306DF4-DE83-9D36-A9F8-31F6382D8F0F}"/>
          </ac:inkMkLst>
        </pc:inkChg>
        <pc:inkChg chg="add del mod">
          <ac:chgData name="Tim Cook" userId="d1c7cfb340f2c7ab" providerId="LiveId" clId="{79928295-FF6A-4525-AB99-74A06BEA54C5}" dt="2023-03-12T23:17:29.460" v="353"/>
          <ac:inkMkLst>
            <pc:docMk/>
            <pc:sldMk cId="354771150" sldId="431"/>
            <ac:inkMk id="168" creationId="{23832C1E-293F-FCA4-CA12-1F2049BBDF13}"/>
          </ac:inkMkLst>
        </pc:inkChg>
        <pc:inkChg chg="add del mod">
          <ac:chgData name="Tim Cook" userId="d1c7cfb340f2c7ab" providerId="LiveId" clId="{79928295-FF6A-4525-AB99-74A06BEA54C5}" dt="2023-03-12T23:17:29.460" v="352"/>
          <ac:inkMkLst>
            <pc:docMk/>
            <pc:sldMk cId="354771150" sldId="431"/>
            <ac:inkMk id="169" creationId="{A234AB47-CC97-7052-B17B-34333F66CB1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1" creationId="{72B37D4C-3C25-C6D6-686E-61D8206FA1A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2" creationId="{3B556553-C651-55D3-4E05-FE192261C2B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3" creationId="{428C9028-2D7B-6D05-A3A2-4DF8E20D9971}"/>
          </ac:inkMkLst>
        </pc:inkChg>
        <pc:inkChg chg="add del mod">
          <ac:chgData name="Tim Cook" userId="d1c7cfb340f2c7ab" providerId="LiveId" clId="{79928295-FF6A-4525-AB99-74A06BEA54C5}" dt="2023-03-12T23:17:51.568" v="373"/>
          <ac:inkMkLst>
            <pc:docMk/>
            <pc:sldMk cId="354771150" sldId="431"/>
            <ac:inkMk id="175" creationId="{A3DA9416-7702-8B19-475C-337E9B5951D4}"/>
          </ac:inkMkLst>
        </pc:inkChg>
        <pc:inkChg chg="add del mod">
          <ac:chgData name="Tim Cook" userId="d1c7cfb340f2c7ab" providerId="LiveId" clId="{79928295-FF6A-4525-AB99-74A06BEA54C5}" dt="2023-03-12T23:17:51.568" v="375"/>
          <ac:inkMkLst>
            <pc:docMk/>
            <pc:sldMk cId="354771150" sldId="431"/>
            <ac:inkMk id="176" creationId="{4A49057E-1C12-16F5-FC07-E8FF993F1085}"/>
          </ac:inkMkLst>
        </pc:inkChg>
        <pc:inkChg chg="add del mod">
          <ac:chgData name="Tim Cook" userId="d1c7cfb340f2c7ab" providerId="LiveId" clId="{79928295-FF6A-4525-AB99-74A06BEA54C5}" dt="2023-03-12T23:17:51.568" v="371"/>
          <ac:inkMkLst>
            <pc:docMk/>
            <pc:sldMk cId="354771150" sldId="431"/>
            <ac:inkMk id="177" creationId="{14AE7622-0322-CD9A-B707-8F3DB52B2284}"/>
          </ac:inkMkLst>
        </pc:inkChg>
        <pc:inkChg chg="add del">
          <ac:chgData name="Tim Cook" userId="d1c7cfb340f2c7ab" providerId="LiveId" clId="{79928295-FF6A-4525-AB99-74A06BEA54C5}" dt="2023-03-12T23:17:49.698" v="368"/>
          <ac:inkMkLst>
            <pc:docMk/>
            <pc:sldMk cId="354771150" sldId="431"/>
            <ac:inkMk id="179" creationId="{BA86F120-0797-3E84-70D1-003F5D6F2B7B}"/>
          </ac:inkMkLst>
        </pc:inkChg>
        <pc:inkChg chg="add del">
          <ac:chgData name="Tim Cook" userId="d1c7cfb340f2c7ab" providerId="LiveId" clId="{79928295-FF6A-4525-AB99-74A06BEA54C5}" dt="2023-03-12T23:17:49.698" v="369"/>
          <ac:inkMkLst>
            <pc:docMk/>
            <pc:sldMk cId="354771150" sldId="431"/>
            <ac:inkMk id="180" creationId="{9A41AE5E-B5A1-7483-F1B2-06F973447D55}"/>
          </ac:inkMkLst>
        </pc:inkChg>
        <pc:inkChg chg="add del mod">
          <ac:chgData name="Tim Cook" userId="d1c7cfb340f2c7ab" providerId="LiveId" clId="{79928295-FF6A-4525-AB99-74A06BEA54C5}" dt="2023-03-12T23:19:11.375" v="444"/>
          <ac:inkMkLst>
            <pc:docMk/>
            <pc:sldMk cId="354771150" sldId="431"/>
            <ac:inkMk id="181" creationId="{0B92AF1E-EF90-FAC2-75DD-6F00832BB025}"/>
          </ac:inkMkLst>
        </pc:inkChg>
        <pc:inkChg chg="add del mod">
          <ac:chgData name="Tim Cook" userId="d1c7cfb340f2c7ab" providerId="LiveId" clId="{79928295-FF6A-4525-AB99-74A06BEA54C5}" dt="2023-03-12T23:19:11.375" v="449"/>
          <ac:inkMkLst>
            <pc:docMk/>
            <pc:sldMk cId="354771150" sldId="431"/>
            <ac:inkMk id="182" creationId="{51202413-83D9-8CD2-8313-9DFA087B713E}"/>
          </ac:inkMkLst>
        </pc:inkChg>
        <pc:inkChg chg="add del mod">
          <ac:chgData name="Tim Cook" userId="d1c7cfb340f2c7ab" providerId="LiveId" clId="{79928295-FF6A-4525-AB99-74A06BEA54C5}" dt="2023-03-12T23:19:11.375" v="441"/>
          <ac:inkMkLst>
            <pc:docMk/>
            <pc:sldMk cId="354771150" sldId="431"/>
            <ac:inkMk id="183" creationId="{3FDF8A0D-F2CA-23EA-8AE0-6A4E2D590C7B}"/>
          </ac:inkMkLst>
        </pc:inkChg>
        <pc:inkChg chg="add del mod">
          <ac:chgData name="Tim Cook" userId="d1c7cfb340f2c7ab" providerId="LiveId" clId="{79928295-FF6A-4525-AB99-74A06BEA54C5}" dt="2023-03-12T23:19:11.375" v="445"/>
          <ac:inkMkLst>
            <pc:docMk/>
            <pc:sldMk cId="354771150" sldId="431"/>
            <ac:inkMk id="184" creationId="{233519A9-E072-E03A-0129-12E0730F1700}"/>
          </ac:inkMkLst>
        </pc:inkChg>
        <pc:inkChg chg="add del mod">
          <ac:chgData name="Tim Cook" userId="d1c7cfb340f2c7ab" providerId="LiveId" clId="{79928295-FF6A-4525-AB99-74A06BEA54C5}" dt="2023-03-12T23:19:11.375" v="447"/>
          <ac:inkMkLst>
            <pc:docMk/>
            <pc:sldMk cId="354771150" sldId="431"/>
            <ac:inkMk id="185" creationId="{E9A65D24-CE08-3A88-7550-598EDBA073F3}"/>
          </ac:inkMkLst>
        </pc:inkChg>
        <pc:inkChg chg="add del mod">
          <ac:chgData name="Tim Cook" userId="d1c7cfb340f2c7ab" providerId="LiveId" clId="{79928295-FF6A-4525-AB99-74A06BEA54C5}" dt="2023-03-12T23:19:11.375" v="440"/>
          <ac:inkMkLst>
            <pc:docMk/>
            <pc:sldMk cId="354771150" sldId="431"/>
            <ac:inkMk id="186" creationId="{C96279D5-43B3-F2EE-C330-DB2430362BE7}"/>
          </ac:inkMkLst>
        </pc:inkChg>
        <pc:inkChg chg="add del mod">
          <ac:chgData name="Tim Cook" userId="d1c7cfb340f2c7ab" providerId="LiveId" clId="{79928295-FF6A-4525-AB99-74A06BEA54C5}" dt="2023-03-12T23:19:11.375" v="446"/>
          <ac:inkMkLst>
            <pc:docMk/>
            <pc:sldMk cId="354771150" sldId="431"/>
            <ac:inkMk id="187" creationId="{23C94EB7-1524-3AD4-63EE-6A95605743CC}"/>
          </ac:inkMkLst>
        </pc:inkChg>
        <pc:inkChg chg="add del mod">
          <ac:chgData name="Tim Cook" userId="d1c7cfb340f2c7ab" providerId="LiveId" clId="{79928295-FF6A-4525-AB99-74A06BEA54C5}" dt="2023-03-12T23:19:11.375" v="448"/>
          <ac:inkMkLst>
            <pc:docMk/>
            <pc:sldMk cId="354771150" sldId="431"/>
            <ac:inkMk id="188" creationId="{8C4E6E68-5B65-0F0C-C7DB-90E2EF9B5345}"/>
          </ac:inkMkLst>
        </pc:inkChg>
        <pc:inkChg chg="add del mod">
          <ac:chgData name="Tim Cook" userId="d1c7cfb340f2c7ab" providerId="LiveId" clId="{79928295-FF6A-4525-AB99-74A06BEA54C5}" dt="2023-03-12T23:19:11.375" v="442"/>
          <ac:inkMkLst>
            <pc:docMk/>
            <pc:sldMk cId="354771150" sldId="431"/>
            <ac:inkMk id="189" creationId="{FE38FAB7-A1EF-10C6-FD65-A97E4A716CBE}"/>
          </ac:inkMkLst>
        </pc:inkChg>
        <pc:inkChg chg="add del mod">
          <ac:chgData name="Tim Cook" userId="d1c7cfb340f2c7ab" providerId="LiveId" clId="{79928295-FF6A-4525-AB99-74A06BEA54C5}" dt="2023-03-12T23:19:11.375" v="443"/>
          <ac:inkMkLst>
            <pc:docMk/>
            <pc:sldMk cId="354771150" sldId="431"/>
            <ac:inkMk id="190" creationId="{BBE127DF-7D1D-86DA-7EC9-80F342752017}"/>
          </ac:inkMkLst>
        </pc:inkChg>
        <pc:inkChg chg="add del">
          <ac:chgData name="Tim Cook" userId="d1c7cfb340f2c7ab" providerId="LiveId" clId="{79928295-FF6A-4525-AB99-74A06BEA54C5}" dt="2023-03-12T23:18:30.699" v="404"/>
          <ac:inkMkLst>
            <pc:docMk/>
            <pc:sldMk cId="354771150" sldId="431"/>
            <ac:inkMk id="192" creationId="{64E5A44B-F1B5-C5AC-9496-CA08901589C6}"/>
          </ac:inkMkLst>
        </pc:inkChg>
        <pc:inkChg chg="add del mod">
          <ac:chgData name="Tim Cook" userId="d1c7cfb340f2c7ab" providerId="LiveId" clId="{79928295-FF6A-4525-AB99-74A06BEA54C5}" dt="2023-03-12T23:19:09.264" v="439"/>
          <ac:inkMkLst>
            <pc:docMk/>
            <pc:sldMk cId="354771150" sldId="431"/>
            <ac:inkMk id="193" creationId="{B06C6D72-6287-61D8-086A-275FD7DF4E65}"/>
          </ac:inkMkLst>
        </pc:inkChg>
        <pc:inkChg chg="add del mod">
          <ac:chgData name="Tim Cook" userId="d1c7cfb340f2c7ab" providerId="LiveId" clId="{79928295-FF6A-4525-AB99-74A06BEA54C5}" dt="2023-03-12T23:19:09.264" v="436"/>
          <ac:inkMkLst>
            <pc:docMk/>
            <pc:sldMk cId="354771150" sldId="431"/>
            <ac:inkMk id="194" creationId="{2E497A6C-C7EF-6D33-4E7B-5456BCE3337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6" creationId="{52F8C6F7-CBEA-20C0-AED1-C73A48BB166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7" creationId="{3320ACA1-A86C-C249-07B1-0B8BCA72648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8" creationId="{910CDEE2-3EFC-35AA-DEBC-C002B9204E3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9" creationId="{2D174DA9-F2C3-00D5-0188-B99046374174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200" creationId="{680CF267-ED2D-EC4B-D699-65C259CEF084}"/>
          </ac:inkMkLst>
        </pc:inkChg>
        <pc:inkChg chg="add del mod">
          <ac:chgData name="Tim Cook" userId="d1c7cfb340f2c7ab" providerId="LiveId" clId="{79928295-FF6A-4525-AB99-74A06BEA54C5}" dt="2023-03-12T23:18:34.328" v="409"/>
          <ac:inkMkLst>
            <pc:docMk/>
            <pc:sldMk cId="354771150" sldId="431"/>
            <ac:inkMk id="202" creationId="{39FA90D2-BC18-E11F-72F2-028A91DC8014}"/>
          </ac:inkMkLst>
        </pc:inkChg>
        <pc:inkChg chg="add del mod">
          <ac:chgData name="Tim Cook" userId="d1c7cfb340f2c7ab" providerId="LiveId" clId="{79928295-FF6A-4525-AB99-74A06BEA54C5}" dt="2023-03-12T23:18:34.770" v="410"/>
          <ac:inkMkLst>
            <pc:docMk/>
            <pc:sldMk cId="354771150" sldId="431"/>
            <ac:inkMk id="203" creationId="{75CDCC82-7EEA-7B81-2B7F-B2651E3350D9}"/>
          </ac:inkMkLst>
        </pc:inkChg>
        <pc:inkChg chg="add del mod">
          <ac:chgData name="Tim Cook" userId="d1c7cfb340f2c7ab" providerId="LiveId" clId="{79928295-FF6A-4525-AB99-74A06BEA54C5}" dt="2023-03-12T23:18:36.331" v="411"/>
          <ac:inkMkLst>
            <pc:docMk/>
            <pc:sldMk cId="354771150" sldId="431"/>
            <ac:inkMk id="204" creationId="{8E12677F-4A64-1016-FC0E-38D82A69FB1E}"/>
          </ac:inkMkLst>
        </pc:inkChg>
        <pc:inkChg chg="add del mod">
          <ac:chgData name="Tim Cook" userId="d1c7cfb340f2c7ab" providerId="LiveId" clId="{79928295-FF6A-4525-AB99-74A06BEA54C5}" dt="2023-03-12T23:19:09.264" v="437"/>
          <ac:inkMkLst>
            <pc:docMk/>
            <pc:sldMk cId="354771150" sldId="431"/>
            <ac:inkMk id="206" creationId="{878451E0-6FE9-72C6-9199-0B9D11D8B39C}"/>
          </ac:inkMkLst>
        </pc:inkChg>
        <pc:inkChg chg="add del mod">
          <ac:chgData name="Tim Cook" userId="d1c7cfb340f2c7ab" providerId="LiveId" clId="{79928295-FF6A-4525-AB99-74A06BEA54C5}" dt="2023-03-12T23:19:09.264" v="438"/>
          <ac:inkMkLst>
            <pc:docMk/>
            <pc:sldMk cId="354771150" sldId="431"/>
            <ac:inkMk id="207" creationId="{581304CB-B770-CC63-1DDD-0A28425A4E0D}"/>
          </ac:inkMkLst>
        </pc:inkChg>
        <pc:inkChg chg="add del mod">
          <ac:chgData name="Tim Cook" userId="d1c7cfb340f2c7ab" providerId="LiveId" clId="{79928295-FF6A-4525-AB99-74A06BEA54C5}" dt="2023-03-12T23:19:09.264" v="435"/>
          <ac:inkMkLst>
            <pc:docMk/>
            <pc:sldMk cId="354771150" sldId="431"/>
            <ac:inkMk id="208" creationId="{A660CA6E-AE78-B766-A344-93D63AB9787B}"/>
          </ac:inkMkLst>
        </pc:inkChg>
        <pc:inkChg chg="add del">
          <ac:chgData name="Tim Cook" userId="d1c7cfb340f2c7ab" providerId="LiveId" clId="{79928295-FF6A-4525-AB99-74A06BEA54C5}" dt="2023-03-12T23:19:09.264" v="434"/>
          <ac:inkMkLst>
            <pc:docMk/>
            <pc:sldMk cId="354771150" sldId="431"/>
            <ac:inkMk id="210" creationId="{A95B3620-7269-680C-2C1A-F5F027AE2850}"/>
          </ac:inkMkLst>
        </pc:inkChg>
        <pc:inkChg chg="add del">
          <ac:chgData name="Tim Cook" userId="d1c7cfb340f2c7ab" providerId="LiveId" clId="{79928295-FF6A-4525-AB99-74A06BEA54C5}" dt="2023-03-12T23:18:52.364" v="419"/>
          <ac:inkMkLst>
            <pc:docMk/>
            <pc:sldMk cId="354771150" sldId="431"/>
            <ac:inkMk id="211" creationId="{AA0733D7-B7C4-7232-262E-C60E8587E3CF}"/>
          </ac:inkMkLst>
        </pc:inkChg>
        <pc:inkChg chg="add del">
          <ac:chgData name="Tim Cook" userId="d1c7cfb340f2c7ab" providerId="LiveId" clId="{79928295-FF6A-4525-AB99-74A06BEA54C5}" dt="2023-03-12T23:18:52.364" v="420"/>
          <ac:inkMkLst>
            <pc:docMk/>
            <pc:sldMk cId="354771150" sldId="431"/>
            <ac:inkMk id="212" creationId="{7EABAC6F-7F6A-0A01-E073-6E280ECBE8B3}"/>
          </ac:inkMkLst>
        </pc:inkChg>
        <pc:inkChg chg="add del mod">
          <ac:chgData name="Tim Cook" userId="d1c7cfb340f2c7ab" providerId="LiveId" clId="{79928295-FF6A-4525-AB99-74A06BEA54C5}" dt="2023-03-12T23:19:06.507" v="432"/>
          <ac:inkMkLst>
            <pc:docMk/>
            <pc:sldMk cId="354771150" sldId="431"/>
            <ac:inkMk id="213" creationId="{1B6517F8-C2B9-F3C8-6239-6F7F86A5BF77}"/>
          </ac:inkMkLst>
        </pc:inkChg>
        <pc:inkChg chg="add del mod">
          <ac:chgData name="Tim Cook" userId="d1c7cfb340f2c7ab" providerId="LiveId" clId="{79928295-FF6A-4525-AB99-74A06BEA54C5}" dt="2023-03-12T23:19:06.507" v="433"/>
          <ac:inkMkLst>
            <pc:docMk/>
            <pc:sldMk cId="354771150" sldId="431"/>
            <ac:inkMk id="214" creationId="{4695244F-C6B0-4FCD-A758-4C95691AEED4}"/>
          </ac:inkMkLst>
        </pc:inkChg>
        <pc:inkChg chg="add del">
          <ac:chgData name="Tim Cook" userId="d1c7cfb340f2c7ab" providerId="LiveId" clId="{79928295-FF6A-4525-AB99-74A06BEA54C5}" dt="2023-03-12T23:19:03.041" v="431"/>
          <ac:inkMkLst>
            <pc:docMk/>
            <pc:sldMk cId="354771150" sldId="431"/>
            <ac:inkMk id="216" creationId="{102D7027-71E6-D473-7F73-54FD87591F33}"/>
          </ac:inkMkLst>
        </pc:inkChg>
        <pc:inkChg chg="add del">
          <ac:chgData name="Tim Cook" userId="d1c7cfb340f2c7ab" providerId="LiveId" clId="{79928295-FF6A-4525-AB99-74A06BEA54C5}" dt="2023-03-12T23:19:02.304" v="429"/>
          <ac:inkMkLst>
            <pc:docMk/>
            <pc:sldMk cId="354771150" sldId="431"/>
            <ac:inkMk id="217" creationId="{C1D074C1-7DD6-C429-F3B3-C8D06FB363A8}"/>
          </ac:inkMkLst>
        </pc:inkChg>
        <pc:inkChg chg="add del">
          <ac:chgData name="Tim Cook" userId="d1c7cfb340f2c7ab" providerId="LiveId" clId="{79928295-FF6A-4525-AB99-74A06BEA54C5}" dt="2023-03-12T23:19:02.304" v="428"/>
          <ac:inkMkLst>
            <pc:docMk/>
            <pc:sldMk cId="354771150" sldId="431"/>
            <ac:inkMk id="218" creationId="{CB767CDA-9E2C-5B6D-BD58-1B225F5AD452}"/>
          </ac:inkMkLst>
        </pc:inkChg>
        <pc:inkChg chg="add del">
          <ac:chgData name="Tim Cook" userId="d1c7cfb340f2c7ab" providerId="LiveId" clId="{79928295-FF6A-4525-AB99-74A06BEA54C5}" dt="2023-03-12T23:19:02.304" v="430"/>
          <ac:inkMkLst>
            <pc:docMk/>
            <pc:sldMk cId="354771150" sldId="431"/>
            <ac:inkMk id="219" creationId="{8D05EB01-AA6D-0BFF-1360-4D242ED5CDC7}"/>
          </ac:inkMkLst>
        </pc:inkChg>
        <pc:inkChg chg="add del mod">
          <ac:chgData name="Tim Cook" userId="d1c7cfb340f2c7ab" providerId="LiveId" clId="{79928295-FF6A-4525-AB99-74A06BEA54C5}" dt="2023-03-12T23:19:20.515" v="456"/>
          <ac:inkMkLst>
            <pc:docMk/>
            <pc:sldMk cId="354771150" sldId="431"/>
            <ac:inkMk id="220" creationId="{B9040402-4DD9-7844-2D3A-41E03961DAE9}"/>
          </ac:inkMkLst>
        </pc:inkChg>
        <pc:inkChg chg="add del mod">
          <ac:chgData name="Tim Cook" userId="d1c7cfb340f2c7ab" providerId="LiveId" clId="{79928295-FF6A-4525-AB99-74A06BEA54C5}" dt="2023-03-12T23:19:21.290" v="459"/>
          <ac:inkMkLst>
            <pc:docMk/>
            <pc:sldMk cId="354771150" sldId="431"/>
            <ac:inkMk id="221" creationId="{A1E4D258-4F42-AE8C-8949-85D02F7445A2}"/>
          </ac:inkMkLst>
        </pc:inkChg>
        <pc:inkChg chg="add del">
          <ac:chgData name="Tim Cook" userId="d1c7cfb340f2c7ab" providerId="LiveId" clId="{79928295-FF6A-4525-AB99-74A06BEA54C5}" dt="2023-03-12T23:19:21.290" v="458"/>
          <ac:inkMkLst>
            <pc:docMk/>
            <pc:sldMk cId="354771150" sldId="431"/>
            <ac:inkMk id="223" creationId="{C486AD41-DA67-2860-DE88-4441ADE245E0}"/>
          </ac:inkMkLst>
        </pc:inkChg>
        <pc:inkChg chg="add del">
          <ac:chgData name="Tim Cook" userId="d1c7cfb340f2c7ab" providerId="LiveId" clId="{79928295-FF6A-4525-AB99-74A06BEA54C5}" dt="2023-03-12T23:19:22.235" v="460"/>
          <ac:inkMkLst>
            <pc:docMk/>
            <pc:sldMk cId="354771150" sldId="431"/>
            <ac:inkMk id="224" creationId="{433B7500-0AC9-A211-65DD-5FE2B01C2D18}"/>
          </ac:inkMkLst>
        </pc:inkChg>
        <pc:inkChg chg="add del">
          <ac:chgData name="Tim Cook" userId="d1c7cfb340f2c7ab" providerId="LiveId" clId="{79928295-FF6A-4525-AB99-74A06BEA54C5}" dt="2023-03-12T23:19:21.282" v="457"/>
          <ac:inkMkLst>
            <pc:docMk/>
            <pc:sldMk cId="354771150" sldId="431"/>
            <ac:inkMk id="225" creationId="{D1604029-8EB9-C3D9-E2BD-9557C82AEB7B}"/>
          </ac:inkMkLst>
        </pc:inkChg>
        <pc:inkChg chg="add del mod">
          <ac:chgData name="Tim Cook" userId="d1c7cfb340f2c7ab" providerId="LiveId" clId="{79928295-FF6A-4525-AB99-74A06BEA54C5}" dt="2023-03-12T23:19:34.171" v="477"/>
          <ac:inkMkLst>
            <pc:docMk/>
            <pc:sldMk cId="354771150" sldId="431"/>
            <ac:inkMk id="226" creationId="{8D12B06A-E1E3-3A68-875F-881A27546CF3}"/>
          </ac:inkMkLst>
        </pc:inkChg>
        <pc:inkChg chg="add del mod">
          <ac:chgData name="Tim Cook" userId="d1c7cfb340f2c7ab" providerId="LiveId" clId="{79928295-FF6A-4525-AB99-74A06BEA54C5}" dt="2023-03-12T23:19:34.171" v="472"/>
          <ac:inkMkLst>
            <pc:docMk/>
            <pc:sldMk cId="354771150" sldId="431"/>
            <ac:inkMk id="227" creationId="{1B30F08B-C876-D1BD-ADB0-85A18A311BDE}"/>
          </ac:inkMkLst>
        </pc:inkChg>
        <pc:inkChg chg="add del mod">
          <ac:chgData name="Tim Cook" userId="d1c7cfb340f2c7ab" providerId="LiveId" clId="{79928295-FF6A-4525-AB99-74A06BEA54C5}" dt="2023-03-12T23:19:34.171" v="475"/>
          <ac:inkMkLst>
            <pc:docMk/>
            <pc:sldMk cId="354771150" sldId="431"/>
            <ac:inkMk id="228" creationId="{97506A00-2AED-141A-C22F-144EE82A1F67}"/>
          </ac:inkMkLst>
        </pc:inkChg>
        <pc:inkChg chg="add del mod">
          <ac:chgData name="Tim Cook" userId="d1c7cfb340f2c7ab" providerId="LiveId" clId="{79928295-FF6A-4525-AB99-74A06BEA54C5}" dt="2023-03-12T23:19:34.171" v="473"/>
          <ac:inkMkLst>
            <pc:docMk/>
            <pc:sldMk cId="354771150" sldId="431"/>
            <ac:inkMk id="229" creationId="{DF38B296-5247-622C-3380-FF5C3FDAF0B5}"/>
          </ac:inkMkLst>
        </pc:inkChg>
        <pc:inkChg chg="add del mod">
          <ac:chgData name="Tim Cook" userId="d1c7cfb340f2c7ab" providerId="LiveId" clId="{79928295-FF6A-4525-AB99-74A06BEA54C5}" dt="2023-03-12T23:19:34.179" v="479"/>
          <ac:inkMkLst>
            <pc:docMk/>
            <pc:sldMk cId="354771150" sldId="431"/>
            <ac:inkMk id="230" creationId="{3BE8ECDD-F838-06EA-4424-95A3B9663C63}"/>
          </ac:inkMkLst>
        </pc:inkChg>
        <pc:inkChg chg="add del mod">
          <ac:chgData name="Tim Cook" userId="d1c7cfb340f2c7ab" providerId="LiveId" clId="{79928295-FF6A-4525-AB99-74A06BEA54C5}" dt="2023-03-12T23:19:34.171" v="474"/>
          <ac:inkMkLst>
            <pc:docMk/>
            <pc:sldMk cId="354771150" sldId="431"/>
            <ac:inkMk id="231" creationId="{A666CFB3-6067-2BD2-3527-D87B8C1CB541}"/>
          </ac:inkMkLst>
        </pc:inkChg>
        <pc:inkChg chg="add del mod">
          <ac:chgData name="Tim Cook" userId="d1c7cfb340f2c7ab" providerId="LiveId" clId="{79928295-FF6A-4525-AB99-74A06BEA54C5}" dt="2023-03-12T23:19:34.171" v="478"/>
          <ac:inkMkLst>
            <pc:docMk/>
            <pc:sldMk cId="354771150" sldId="431"/>
            <ac:inkMk id="232" creationId="{2CB26AC9-0000-F07C-13D7-4C9464F6E8B3}"/>
          </ac:inkMkLst>
        </pc:inkChg>
        <pc:inkChg chg="add del mod">
          <ac:chgData name="Tim Cook" userId="d1c7cfb340f2c7ab" providerId="LiveId" clId="{79928295-FF6A-4525-AB99-74A06BEA54C5}" dt="2023-03-12T23:19:34.171" v="476"/>
          <ac:inkMkLst>
            <pc:docMk/>
            <pc:sldMk cId="354771150" sldId="431"/>
            <ac:inkMk id="233" creationId="{2F116E4B-8BB1-2106-BD7C-BA0609846BC9}"/>
          </ac:inkMkLst>
        </pc:inkChg>
        <pc:inkChg chg="add del mod">
          <ac:chgData name="Tim Cook" userId="d1c7cfb340f2c7ab" providerId="LiveId" clId="{79928295-FF6A-4525-AB99-74A06BEA54C5}" dt="2023-03-12T23:19:34.171" v="471"/>
          <ac:inkMkLst>
            <pc:docMk/>
            <pc:sldMk cId="354771150" sldId="431"/>
            <ac:inkMk id="234" creationId="{D83244A8-AB67-221F-07C9-E87971B11BD2}"/>
          </ac:inkMkLst>
        </pc:inkChg>
        <pc:inkChg chg="add del mod">
          <ac:chgData name="Tim Cook" userId="d1c7cfb340f2c7ab" providerId="LiveId" clId="{79928295-FF6A-4525-AB99-74A06BEA54C5}" dt="2023-03-12T23:24:01.977" v="836"/>
          <ac:inkMkLst>
            <pc:docMk/>
            <pc:sldMk cId="354771150" sldId="431"/>
            <ac:inkMk id="237" creationId="{F166D012-C3B7-A229-6A64-333AD55427F0}"/>
          </ac:inkMkLst>
        </pc:inkChg>
        <pc:inkChg chg="add del mod">
          <ac:chgData name="Tim Cook" userId="d1c7cfb340f2c7ab" providerId="LiveId" clId="{79928295-FF6A-4525-AB99-74A06BEA54C5}" dt="2023-03-12T23:24:01.977" v="839"/>
          <ac:inkMkLst>
            <pc:docMk/>
            <pc:sldMk cId="354771150" sldId="431"/>
            <ac:inkMk id="238" creationId="{BE5AA9B6-58A1-34A5-1619-042EBA6A2313}"/>
          </ac:inkMkLst>
        </pc:inkChg>
        <pc:inkChg chg="add del mod">
          <ac:chgData name="Tim Cook" userId="d1c7cfb340f2c7ab" providerId="LiveId" clId="{79928295-FF6A-4525-AB99-74A06BEA54C5}" dt="2023-03-12T23:24:01.977" v="842"/>
          <ac:inkMkLst>
            <pc:docMk/>
            <pc:sldMk cId="354771150" sldId="431"/>
            <ac:inkMk id="239" creationId="{BA23490D-85F2-E427-F249-B2E11255A452}"/>
          </ac:inkMkLst>
        </pc:inkChg>
        <pc:inkChg chg="add del mod">
          <ac:chgData name="Tim Cook" userId="d1c7cfb340f2c7ab" providerId="LiveId" clId="{79928295-FF6A-4525-AB99-74A06BEA54C5}" dt="2023-03-12T23:24:01.977" v="832"/>
          <ac:inkMkLst>
            <pc:docMk/>
            <pc:sldMk cId="354771150" sldId="431"/>
            <ac:inkMk id="240" creationId="{1E48B292-6879-D539-949E-0A28A6FA078A}"/>
          </ac:inkMkLst>
        </pc:inkChg>
        <pc:inkChg chg="add del mod">
          <ac:chgData name="Tim Cook" userId="d1c7cfb340f2c7ab" providerId="LiveId" clId="{79928295-FF6A-4525-AB99-74A06BEA54C5}" dt="2023-03-12T23:24:01.977" v="830"/>
          <ac:inkMkLst>
            <pc:docMk/>
            <pc:sldMk cId="354771150" sldId="431"/>
            <ac:inkMk id="241" creationId="{E5016981-7C46-85C3-B8F8-EA7E048B3515}"/>
          </ac:inkMkLst>
        </pc:inkChg>
        <pc:inkChg chg="add del mod">
          <ac:chgData name="Tim Cook" userId="d1c7cfb340f2c7ab" providerId="LiveId" clId="{79928295-FF6A-4525-AB99-74A06BEA54C5}" dt="2023-03-12T23:24:01.977" v="834"/>
          <ac:inkMkLst>
            <pc:docMk/>
            <pc:sldMk cId="354771150" sldId="431"/>
            <ac:inkMk id="242" creationId="{22230052-2CF6-73D1-F962-F4662A51B903}"/>
          </ac:inkMkLst>
        </pc:inkChg>
        <pc:inkChg chg="add del mod">
          <ac:chgData name="Tim Cook" userId="d1c7cfb340f2c7ab" providerId="LiveId" clId="{79928295-FF6A-4525-AB99-74A06BEA54C5}" dt="2023-03-12T23:24:01.977" v="833"/>
          <ac:inkMkLst>
            <pc:docMk/>
            <pc:sldMk cId="354771150" sldId="431"/>
            <ac:inkMk id="243" creationId="{BD79E798-C035-0912-32D7-B9923EEC8AA1}"/>
          </ac:inkMkLst>
        </pc:inkChg>
        <pc:inkChg chg="add del mod">
          <ac:chgData name="Tim Cook" userId="d1c7cfb340f2c7ab" providerId="LiveId" clId="{79928295-FF6A-4525-AB99-74A06BEA54C5}" dt="2023-03-12T23:24:01.977" v="846"/>
          <ac:inkMkLst>
            <pc:docMk/>
            <pc:sldMk cId="354771150" sldId="431"/>
            <ac:inkMk id="244" creationId="{BC17D29A-A330-8F10-0524-93D1EEB81605}"/>
          </ac:inkMkLst>
        </pc:inkChg>
        <pc:inkChg chg="add del mod">
          <ac:chgData name="Tim Cook" userId="d1c7cfb340f2c7ab" providerId="LiveId" clId="{79928295-FF6A-4525-AB99-74A06BEA54C5}" dt="2023-03-12T23:24:01.977" v="843"/>
          <ac:inkMkLst>
            <pc:docMk/>
            <pc:sldMk cId="354771150" sldId="431"/>
            <ac:inkMk id="245" creationId="{A7DB4339-06C5-414B-226A-9CCB7D5026C1}"/>
          </ac:inkMkLst>
        </pc:inkChg>
        <pc:inkChg chg="add del mod">
          <ac:chgData name="Tim Cook" userId="d1c7cfb340f2c7ab" providerId="LiveId" clId="{79928295-FF6A-4525-AB99-74A06BEA54C5}" dt="2023-03-12T23:24:01.977" v="837"/>
          <ac:inkMkLst>
            <pc:docMk/>
            <pc:sldMk cId="354771150" sldId="431"/>
            <ac:inkMk id="246" creationId="{41747E41-8DD0-65EA-0F4E-CE0D607FF481}"/>
          </ac:inkMkLst>
        </pc:inkChg>
        <pc:inkChg chg="add del">
          <ac:chgData name="Tim Cook" userId="d1c7cfb340f2c7ab" providerId="LiveId" clId="{79928295-FF6A-4525-AB99-74A06BEA54C5}" dt="2023-03-12T23:24:01.977" v="838"/>
          <ac:inkMkLst>
            <pc:docMk/>
            <pc:sldMk cId="354771150" sldId="431"/>
            <ac:inkMk id="249" creationId="{A2A2E5BF-256B-36D9-40AC-7AC33E305876}"/>
          </ac:inkMkLst>
        </pc:inkChg>
        <pc:inkChg chg="add del">
          <ac:chgData name="Tim Cook" userId="d1c7cfb340f2c7ab" providerId="LiveId" clId="{79928295-FF6A-4525-AB99-74A06BEA54C5}" dt="2023-03-12T23:24:01.977" v="844"/>
          <ac:inkMkLst>
            <pc:docMk/>
            <pc:sldMk cId="354771150" sldId="431"/>
            <ac:inkMk id="250" creationId="{E2E9F057-15A5-4DB2-6335-BA046F4DF8F3}"/>
          </ac:inkMkLst>
        </pc:inkChg>
        <pc:inkChg chg="add del mod">
          <ac:chgData name="Tim Cook" userId="d1c7cfb340f2c7ab" providerId="LiveId" clId="{79928295-FF6A-4525-AB99-74A06BEA54C5}" dt="2023-03-12T23:24:01.977" v="840"/>
          <ac:inkMkLst>
            <pc:docMk/>
            <pc:sldMk cId="354771150" sldId="431"/>
            <ac:inkMk id="251" creationId="{F9D974B6-34B3-857D-A4C4-7146FCF78485}"/>
          </ac:inkMkLst>
        </pc:inkChg>
        <pc:inkChg chg="add del mod">
          <ac:chgData name="Tim Cook" userId="d1c7cfb340f2c7ab" providerId="LiveId" clId="{79928295-FF6A-4525-AB99-74A06BEA54C5}" dt="2023-03-12T23:24:01.977" v="841"/>
          <ac:inkMkLst>
            <pc:docMk/>
            <pc:sldMk cId="354771150" sldId="431"/>
            <ac:inkMk id="252" creationId="{672B863E-550B-43D5-602A-000486FB4722}"/>
          </ac:inkMkLst>
        </pc:inkChg>
        <pc:inkChg chg="add del mod">
          <ac:chgData name="Tim Cook" userId="d1c7cfb340f2c7ab" providerId="LiveId" clId="{79928295-FF6A-4525-AB99-74A06BEA54C5}" dt="2023-03-12T23:24:01.977" v="845"/>
          <ac:inkMkLst>
            <pc:docMk/>
            <pc:sldMk cId="354771150" sldId="431"/>
            <ac:inkMk id="253" creationId="{87D3436D-FD99-D93A-D953-A668CB011C1E}"/>
          </ac:inkMkLst>
        </pc:inkChg>
        <pc:inkChg chg="add del">
          <ac:chgData name="Tim Cook" userId="d1c7cfb340f2c7ab" providerId="LiveId" clId="{79928295-FF6A-4525-AB99-74A06BEA54C5}" dt="2023-03-12T23:20:07.314" v="498"/>
          <ac:inkMkLst>
            <pc:docMk/>
            <pc:sldMk cId="354771150" sldId="431"/>
            <ac:inkMk id="255" creationId="{1801264C-EB39-CCD9-8E28-84F678E23626}"/>
          </ac:inkMkLst>
        </pc:inkChg>
        <pc:inkChg chg="add del">
          <ac:chgData name="Tim Cook" userId="d1c7cfb340f2c7ab" providerId="LiveId" clId="{79928295-FF6A-4525-AB99-74A06BEA54C5}" dt="2023-03-12T23:24:03.777" v="847"/>
          <ac:inkMkLst>
            <pc:docMk/>
            <pc:sldMk cId="354771150" sldId="431"/>
            <ac:inkMk id="256" creationId="{18DC2EAE-70E8-5E98-83F2-2555E89ABA8A}"/>
          </ac:inkMkLst>
        </pc:inkChg>
        <pc:inkChg chg="add del">
          <ac:chgData name="Tim Cook" userId="d1c7cfb340f2c7ab" providerId="LiveId" clId="{79928295-FF6A-4525-AB99-74A06BEA54C5}" dt="2023-03-12T23:24:01.977" v="835"/>
          <ac:inkMkLst>
            <pc:docMk/>
            <pc:sldMk cId="354771150" sldId="431"/>
            <ac:inkMk id="257" creationId="{EF2B16B4-E50F-41C8-D148-ED62854843C4}"/>
          </ac:inkMkLst>
        </pc:inkChg>
        <pc:inkChg chg="add del">
          <ac:chgData name="Tim Cook" userId="d1c7cfb340f2c7ab" providerId="LiveId" clId="{79928295-FF6A-4525-AB99-74A06BEA54C5}" dt="2023-03-12T23:24:01.977" v="831"/>
          <ac:inkMkLst>
            <pc:docMk/>
            <pc:sldMk cId="354771150" sldId="431"/>
            <ac:inkMk id="258" creationId="{56F77EAE-A397-65F3-A3E3-714D2A330F87}"/>
          </ac:inkMkLst>
        </pc:inkChg>
        <pc:inkChg chg="add del mod">
          <ac:chgData name="Tim Cook" userId="d1c7cfb340f2c7ab" providerId="LiveId" clId="{79928295-FF6A-4525-AB99-74A06BEA54C5}" dt="2023-03-12T23:24:06.050" v="849"/>
          <ac:inkMkLst>
            <pc:docMk/>
            <pc:sldMk cId="354771150" sldId="431"/>
            <ac:inkMk id="259" creationId="{B4AA53C0-E44C-D064-3605-72647E41ED3E}"/>
          </ac:inkMkLst>
        </pc:inkChg>
        <pc:inkChg chg="add del mod">
          <ac:chgData name="Tim Cook" userId="d1c7cfb340f2c7ab" providerId="LiveId" clId="{79928295-FF6A-4525-AB99-74A06BEA54C5}" dt="2023-03-12T23:24:05.441" v="848"/>
          <ac:inkMkLst>
            <pc:docMk/>
            <pc:sldMk cId="354771150" sldId="431"/>
            <ac:inkMk id="260" creationId="{97392FD1-ABE2-78D8-7E97-43890B0F17D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2" creationId="{A5F8601A-6C71-68EF-A365-474E96D1D0B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3" creationId="{7EFD2DCA-CC4A-4C84-24F3-90D0818A453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4" creationId="{F0208B31-349E-9136-D64F-042C3E12794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5" creationId="{19A66B3D-A224-EAD1-9A68-DA495485622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6" creationId="{B325FBFB-22ED-FDAB-B9DE-AF0886513468}"/>
          </ac:inkMkLst>
        </pc:inkChg>
        <pc:inkChg chg="add del">
          <ac:chgData name="Tim Cook" userId="d1c7cfb340f2c7ab" providerId="LiveId" clId="{79928295-FF6A-4525-AB99-74A06BEA54C5}" dt="2023-03-12T23:20:21.171" v="512"/>
          <ac:inkMkLst>
            <pc:docMk/>
            <pc:sldMk cId="354771150" sldId="431"/>
            <ac:inkMk id="267" creationId="{ADF8F56E-EBB8-A7D2-51E6-50700C374BA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9" creationId="{D69D6FF3-A7A2-D0AB-2DDB-45F749B86BF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0" creationId="{7947E326-1274-E73A-FF0C-F4490FE22C2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1" creationId="{F7E22280-CD33-328D-93AD-EA371D1B81B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2" creationId="{F251E0B4-6485-2AD3-D205-F8B782637B9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3" creationId="{C14D7867-4D86-B450-0EB5-7E83BBD77F4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4" creationId="{DD5014B0-E8FC-ED0B-A324-7369488218A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5" creationId="{613134F8-1C0B-090C-0DAF-812A79989BD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6" creationId="{6FB8FA9D-EB79-CDEF-FEB1-0A6C0B89191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7" creationId="{E5C5684E-C5A9-F73F-4F0A-06F54F81BB4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8" creationId="{245B8D5E-93BE-0D30-B132-843D419C331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2" creationId="{A09EB4A8-3964-A985-BEBA-AFE87478F94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3" creationId="{7E48F7B4-2B88-BE2D-7060-5FD62F186C4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4" creationId="{EAEF5122-E8DE-9CB8-6919-1A28052A0DE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5" creationId="{A6A30650-EEBD-4AD9-3916-5B6BB90CCF0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6" creationId="{C4C73485-C2E5-D8FB-8DE3-5B4E6CF3486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7" creationId="{296DC8B5-D513-9CA9-7711-FB7E705892C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8" creationId="{50D24684-D149-D17C-827B-835A5E45EEF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9" creationId="{9959D87B-847D-CC6E-CCC7-6B828B81FC4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0" creationId="{25A142B8-A010-8780-7D9E-CAA72D6FF88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1" creationId="{2512E70F-2896-DE53-A6B4-5537C1D96DD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2" creationId="{92BC7032-7DA8-E992-09B8-E2945E1B40C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3" creationId="{0D8AE49C-4350-CFF1-0ABA-42779898EE6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4" creationId="{98292FED-3BBA-F317-F0D4-51201A7F14A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5" creationId="{3E1DFB5B-46E3-976B-299B-D2318650497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6" creationId="{61B80D92-5B06-AC21-13B3-318009BA0F3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7" creationId="{D0BCADC2-BD90-5729-1631-65F2A035B67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0" creationId="{86BA39BA-BB77-5AA1-10CD-834CD9382BE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1" creationId="{D6CBDBAA-DB00-0434-9216-B417F0696BE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2" creationId="{745921E2-C348-6D68-4244-CEF00CCA5260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3" creationId="{2056FFDC-EC34-9679-3435-1B386CC97BA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4" creationId="{9A7845DC-D443-58F8-38AA-747CD7505A42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5" creationId="{22FEB526-6645-6C02-9058-6CECE0A203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6" creationId="{A4C6B4A6-D372-23A1-24A4-48703848CBD4}"/>
          </ac:inkMkLst>
        </pc:inkChg>
        <pc:inkChg chg="add">
          <ac:chgData name="Tim Cook" userId="d1c7cfb340f2c7ab" providerId="LiveId" clId="{79928295-FF6A-4525-AB99-74A06BEA54C5}" dt="2023-03-12T23:20:38.136" v="548" actId="9405"/>
          <ac:inkMkLst>
            <pc:docMk/>
            <pc:sldMk cId="354771150" sldId="431"/>
            <ac:inkMk id="307" creationId="{C13DA8FC-1862-27AA-2BFB-F027CB1E644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8" creationId="{BBD4B40F-7016-04B2-F2B6-67D0B6BDD81F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9" creationId="{C391C93C-6062-50F1-ED5F-558D0A6F7A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0" creationId="{7F08690D-FDC2-1918-EF38-2B8658D2309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1" creationId="{D22D48B3-010D-BC9C-1675-81A7D8F909EA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2" creationId="{2595EBC6-301B-0DB3-DF1D-11D81D27F844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3" creationId="{043A1E8F-71F0-D585-1D3D-B569D1FB1CF9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4" creationId="{B786725F-EF41-DB49-BFF9-20F1F8CB7AE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5" creationId="{6084A846-A528-CCFF-5687-1858D0F68CD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6" creationId="{A784C8F5-DD16-F012-593B-51F83BC060B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7" creationId="{5323A0A7-02E6-46C0-D84C-3DFCF7B6DBD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8" creationId="{7877358C-6CDD-1B51-F4BD-58EAF10FB1EE}"/>
          </ac:inkMkLst>
        </pc:inkChg>
        <pc:inkChg chg="add del mod">
          <ac:chgData name="Tim Cook" userId="d1c7cfb340f2c7ab" providerId="LiveId" clId="{79928295-FF6A-4525-AB99-74A06BEA54C5}" dt="2023-03-12T23:21:17.109" v="641"/>
          <ac:inkMkLst>
            <pc:docMk/>
            <pc:sldMk cId="354771150" sldId="431"/>
            <ac:inkMk id="319" creationId="{389C3D1B-F097-E09E-7F1F-FE4F69223935}"/>
          </ac:inkMkLst>
        </pc:inkChg>
        <pc:inkChg chg="add del mod">
          <ac:chgData name="Tim Cook" userId="d1c7cfb340f2c7ab" providerId="LiveId" clId="{79928295-FF6A-4525-AB99-74A06BEA54C5}" dt="2023-03-12T23:21:17.109" v="651"/>
          <ac:inkMkLst>
            <pc:docMk/>
            <pc:sldMk cId="354771150" sldId="431"/>
            <ac:inkMk id="320" creationId="{6C1E0638-C15C-6CEA-E238-69A25D2852DC}"/>
          </ac:inkMkLst>
        </pc:inkChg>
        <pc:inkChg chg="add del mod">
          <ac:chgData name="Tim Cook" userId="d1c7cfb340f2c7ab" providerId="LiveId" clId="{79928295-FF6A-4525-AB99-74A06BEA54C5}" dt="2023-03-12T23:21:17.109" v="631"/>
          <ac:inkMkLst>
            <pc:docMk/>
            <pc:sldMk cId="354771150" sldId="431"/>
            <ac:inkMk id="321" creationId="{ED20C88E-7E5A-AE97-74AE-98D63212E042}"/>
          </ac:inkMkLst>
        </pc:inkChg>
        <pc:inkChg chg="add del mod">
          <ac:chgData name="Tim Cook" userId="d1c7cfb340f2c7ab" providerId="LiveId" clId="{79928295-FF6A-4525-AB99-74A06BEA54C5}" dt="2023-03-12T23:21:17.109" v="649"/>
          <ac:inkMkLst>
            <pc:docMk/>
            <pc:sldMk cId="354771150" sldId="431"/>
            <ac:inkMk id="322" creationId="{F169C47E-A5F2-596E-7761-8071909D312D}"/>
          </ac:inkMkLst>
        </pc:inkChg>
        <pc:inkChg chg="add del mod">
          <ac:chgData name="Tim Cook" userId="d1c7cfb340f2c7ab" providerId="LiveId" clId="{79928295-FF6A-4525-AB99-74A06BEA54C5}" dt="2023-03-12T23:21:17.109" v="640"/>
          <ac:inkMkLst>
            <pc:docMk/>
            <pc:sldMk cId="354771150" sldId="431"/>
            <ac:inkMk id="323" creationId="{13C3E67C-D54C-526D-005C-04F8AB18A233}"/>
          </ac:inkMkLst>
        </pc:inkChg>
        <pc:inkChg chg="add del mod">
          <ac:chgData name="Tim Cook" userId="d1c7cfb340f2c7ab" providerId="LiveId" clId="{79928295-FF6A-4525-AB99-74A06BEA54C5}" dt="2023-03-12T23:21:17.109" v="648"/>
          <ac:inkMkLst>
            <pc:docMk/>
            <pc:sldMk cId="354771150" sldId="431"/>
            <ac:inkMk id="324" creationId="{A5448734-F138-6D38-D7ED-08424E88AA3B}"/>
          </ac:inkMkLst>
        </pc:inkChg>
        <pc:inkChg chg="add del mod">
          <ac:chgData name="Tim Cook" userId="d1c7cfb340f2c7ab" providerId="LiveId" clId="{79928295-FF6A-4525-AB99-74A06BEA54C5}" dt="2023-03-12T23:21:17.109" v="628"/>
          <ac:inkMkLst>
            <pc:docMk/>
            <pc:sldMk cId="354771150" sldId="431"/>
            <ac:inkMk id="325" creationId="{A580D3F6-02A7-86FF-928B-C5EF5428D54A}"/>
          </ac:inkMkLst>
        </pc:inkChg>
        <pc:inkChg chg="add del mod">
          <ac:chgData name="Tim Cook" userId="d1c7cfb340f2c7ab" providerId="LiveId" clId="{79928295-FF6A-4525-AB99-74A06BEA54C5}" dt="2023-03-12T23:21:17.109" v="634"/>
          <ac:inkMkLst>
            <pc:docMk/>
            <pc:sldMk cId="354771150" sldId="431"/>
            <ac:inkMk id="326" creationId="{2101B318-AD64-C193-FC55-6E8427B57807}"/>
          </ac:inkMkLst>
        </pc:inkChg>
        <pc:inkChg chg="add del mod">
          <ac:chgData name="Tim Cook" userId="d1c7cfb340f2c7ab" providerId="LiveId" clId="{79928295-FF6A-4525-AB99-74A06BEA54C5}" dt="2023-03-12T23:21:17.109" v="642"/>
          <ac:inkMkLst>
            <pc:docMk/>
            <pc:sldMk cId="354771150" sldId="431"/>
            <ac:inkMk id="327" creationId="{12AD9449-1737-E22C-CDDD-70C5D46371B2}"/>
          </ac:inkMkLst>
        </pc:inkChg>
        <pc:inkChg chg="add del mod">
          <ac:chgData name="Tim Cook" userId="d1c7cfb340f2c7ab" providerId="LiveId" clId="{79928295-FF6A-4525-AB99-74A06BEA54C5}" dt="2023-03-12T23:21:17.109" v="643"/>
          <ac:inkMkLst>
            <pc:docMk/>
            <pc:sldMk cId="354771150" sldId="431"/>
            <ac:inkMk id="328" creationId="{CFEBAD3F-E28E-08B5-750A-9A7450FB9C30}"/>
          </ac:inkMkLst>
        </pc:inkChg>
        <pc:inkChg chg="add del mod">
          <ac:chgData name="Tim Cook" userId="d1c7cfb340f2c7ab" providerId="LiveId" clId="{79928295-FF6A-4525-AB99-74A06BEA54C5}" dt="2023-03-12T23:21:17.109" v="638"/>
          <ac:inkMkLst>
            <pc:docMk/>
            <pc:sldMk cId="354771150" sldId="431"/>
            <ac:inkMk id="329" creationId="{AC7CBEBF-F164-C52C-FBBA-DCBBF7EBB82A}"/>
          </ac:inkMkLst>
        </pc:inkChg>
        <pc:inkChg chg="add del mod">
          <ac:chgData name="Tim Cook" userId="d1c7cfb340f2c7ab" providerId="LiveId" clId="{79928295-FF6A-4525-AB99-74A06BEA54C5}" dt="2023-03-12T23:21:17.109" v="629"/>
          <ac:inkMkLst>
            <pc:docMk/>
            <pc:sldMk cId="354771150" sldId="431"/>
            <ac:inkMk id="330" creationId="{9325F5DB-4E89-894F-1FD9-512F9242511B}"/>
          </ac:inkMkLst>
        </pc:inkChg>
        <pc:inkChg chg="add del mod">
          <ac:chgData name="Tim Cook" userId="d1c7cfb340f2c7ab" providerId="LiveId" clId="{79928295-FF6A-4525-AB99-74A06BEA54C5}" dt="2023-03-12T23:21:00.220" v="591"/>
          <ac:inkMkLst>
            <pc:docMk/>
            <pc:sldMk cId="354771150" sldId="431"/>
            <ac:inkMk id="331" creationId="{95C54726-D990-C7C8-8468-2E147786E4C1}"/>
          </ac:inkMkLst>
        </pc:inkChg>
        <pc:inkChg chg="add del mod">
          <ac:chgData name="Tim Cook" userId="d1c7cfb340f2c7ab" providerId="LiveId" clId="{79928295-FF6A-4525-AB99-74A06BEA54C5}" dt="2023-03-12T23:21:00.220" v="590"/>
          <ac:inkMkLst>
            <pc:docMk/>
            <pc:sldMk cId="354771150" sldId="431"/>
            <ac:inkMk id="336" creationId="{ACC07046-3905-D900-C755-F49F41E4C08B}"/>
          </ac:inkMkLst>
        </pc:inkChg>
        <pc:inkChg chg="add del mod">
          <ac:chgData name="Tim Cook" userId="d1c7cfb340f2c7ab" providerId="LiveId" clId="{79928295-FF6A-4525-AB99-74A06BEA54C5}" dt="2023-03-12T23:21:05.854" v="602"/>
          <ac:inkMkLst>
            <pc:docMk/>
            <pc:sldMk cId="354771150" sldId="431"/>
            <ac:inkMk id="337" creationId="{8F28CA3C-56E8-1201-FA13-8C3FD0CA68C0}"/>
          </ac:inkMkLst>
        </pc:inkChg>
        <pc:inkChg chg="add del mod">
          <ac:chgData name="Tim Cook" userId="d1c7cfb340f2c7ab" providerId="LiveId" clId="{79928295-FF6A-4525-AB99-74A06BEA54C5}" dt="2023-03-12T23:21:05.869" v="608"/>
          <ac:inkMkLst>
            <pc:docMk/>
            <pc:sldMk cId="354771150" sldId="431"/>
            <ac:inkMk id="338" creationId="{94B18FB7-14D8-1B17-EA4A-42D07F5DD165}"/>
          </ac:inkMkLst>
        </pc:inkChg>
        <pc:inkChg chg="add del mod">
          <ac:chgData name="Tim Cook" userId="d1c7cfb340f2c7ab" providerId="LiveId" clId="{79928295-FF6A-4525-AB99-74A06BEA54C5}" dt="2023-03-12T23:21:05.869" v="609"/>
          <ac:inkMkLst>
            <pc:docMk/>
            <pc:sldMk cId="354771150" sldId="431"/>
            <ac:inkMk id="339" creationId="{ABAA9050-4DA0-01BF-F7B6-F95A15BDB684}"/>
          </ac:inkMkLst>
        </pc:inkChg>
        <pc:inkChg chg="add del mod">
          <ac:chgData name="Tim Cook" userId="d1c7cfb340f2c7ab" providerId="LiveId" clId="{79928295-FF6A-4525-AB99-74A06BEA54C5}" dt="2023-03-12T23:21:05.869" v="607"/>
          <ac:inkMkLst>
            <pc:docMk/>
            <pc:sldMk cId="354771150" sldId="431"/>
            <ac:inkMk id="340" creationId="{B8A22D61-386E-13C4-A134-7CDB3D4EF5DB}"/>
          </ac:inkMkLst>
        </pc:inkChg>
        <pc:inkChg chg="add del mod">
          <ac:chgData name="Tim Cook" userId="d1c7cfb340f2c7ab" providerId="LiveId" clId="{79928295-FF6A-4525-AB99-74A06BEA54C5}" dt="2023-03-12T23:21:05.854" v="599"/>
          <ac:inkMkLst>
            <pc:docMk/>
            <pc:sldMk cId="354771150" sldId="431"/>
            <ac:inkMk id="341" creationId="{530C78D9-4724-F36E-B40C-FA1E7C08B203}"/>
          </ac:inkMkLst>
        </pc:inkChg>
        <pc:inkChg chg="add del mod">
          <ac:chgData name="Tim Cook" userId="d1c7cfb340f2c7ab" providerId="LiveId" clId="{79928295-FF6A-4525-AB99-74A06BEA54C5}" dt="2023-03-12T23:21:05.854" v="600"/>
          <ac:inkMkLst>
            <pc:docMk/>
            <pc:sldMk cId="354771150" sldId="431"/>
            <ac:inkMk id="342" creationId="{B87EA739-6A39-41D1-D75F-89E5D17FDA60}"/>
          </ac:inkMkLst>
        </pc:inkChg>
        <pc:inkChg chg="add del mod">
          <ac:chgData name="Tim Cook" userId="d1c7cfb340f2c7ab" providerId="LiveId" clId="{79928295-FF6A-4525-AB99-74A06BEA54C5}" dt="2023-03-12T23:21:05.854" v="598"/>
          <ac:inkMkLst>
            <pc:docMk/>
            <pc:sldMk cId="354771150" sldId="431"/>
            <ac:inkMk id="343" creationId="{292EAB14-E67D-1BDA-8124-DDD0715C4B9B}"/>
          </ac:inkMkLst>
        </pc:inkChg>
        <pc:inkChg chg="add del mod">
          <ac:chgData name="Tim Cook" userId="d1c7cfb340f2c7ab" providerId="LiveId" clId="{79928295-FF6A-4525-AB99-74A06BEA54C5}" dt="2023-03-12T23:21:05.854" v="597"/>
          <ac:inkMkLst>
            <pc:docMk/>
            <pc:sldMk cId="354771150" sldId="431"/>
            <ac:inkMk id="344" creationId="{6F6B7D32-8BD6-5F26-280E-1ED859866AC4}"/>
          </ac:inkMkLst>
        </pc:inkChg>
        <pc:inkChg chg="add del mod">
          <ac:chgData name="Tim Cook" userId="d1c7cfb340f2c7ab" providerId="LiveId" clId="{79928295-FF6A-4525-AB99-74A06BEA54C5}" dt="2023-03-12T23:21:05.854" v="596"/>
          <ac:inkMkLst>
            <pc:docMk/>
            <pc:sldMk cId="354771150" sldId="431"/>
            <ac:inkMk id="345" creationId="{ED55659C-FDCD-5E47-975B-6849DDF46444}"/>
          </ac:inkMkLst>
        </pc:inkChg>
        <pc:inkChg chg="add del mod">
          <ac:chgData name="Tim Cook" userId="d1c7cfb340f2c7ab" providerId="LiveId" clId="{79928295-FF6A-4525-AB99-74A06BEA54C5}" dt="2023-03-12T23:21:05.869" v="610"/>
          <ac:inkMkLst>
            <pc:docMk/>
            <pc:sldMk cId="354771150" sldId="431"/>
            <ac:inkMk id="346" creationId="{691CB308-5AED-76C4-BBC8-0195125F24AD}"/>
          </ac:inkMkLst>
        </pc:inkChg>
        <pc:inkChg chg="add del mod">
          <ac:chgData name="Tim Cook" userId="d1c7cfb340f2c7ab" providerId="LiveId" clId="{79928295-FF6A-4525-AB99-74A06BEA54C5}" dt="2023-03-12T23:21:05.869" v="606"/>
          <ac:inkMkLst>
            <pc:docMk/>
            <pc:sldMk cId="354771150" sldId="431"/>
            <ac:inkMk id="347" creationId="{F441DBAC-5988-E503-98DA-481901C07CE5}"/>
          </ac:inkMkLst>
        </pc:inkChg>
        <pc:inkChg chg="add del mod">
          <ac:chgData name="Tim Cook" userId="d1c7cfb340f2c7ab" providerId="LiveId" clId="{79928295-FF6A-4525-AB99-74A06BEA54C5}" dt="2023-03-12T23:21:05.869" v="605"/>
          <ac:inkMkLst>
            <pc:docMk/>
            <pc:sldMk cId="354771150" sldId="431"/>
            <ac:inkMk id="348" creationId="{30EE76EA-3756-31A6-6333-6374731F5248}"/>
          </ac:inkMkLst>
        </pc:inkChg>
        <pc:inkChg chg="add del mod">
          <ac:chgData name="Tim Cook" userId="d1c7cfb340f2c7ab" providerId="LiveId" clId="{79928295-FF6A-4525-AB99-74A06BEA54C5}" dt="2023-03-12T23:21:05.854" v="604"/>
          <ac:inkMkLst>
            <pc:docMk/>
            <pc:sldMk cId="354771150" sldId="431"/>
            <ac:inkMk id="349" creationId="{E2D8A974-F12B-70BB-2F99-5FFC573F5072}"/>
          </ac:inkMkLst>
        </pc:inkChg>
        <pc:inkChg chg="add del mod">
          <ac:chgData name="Tim Cook" userId="d1c7cfb340f2c7ab" providerId="LiveId" clId="{79928295-FF6A-4525-AB99-74A06BEA54C5}" dt="2023-03-12T23:21:05.854" v="603"/>
          <ac:inkMkLst>
            <pc:docMk/>
            <pc:sldMk cId="354771150" sldId="431"/>
            <ac:inkMk id="350" creationId="{85D2F413-8AC3-F656-B339-7F1D2296278A}"/>
          </ac:inkMkLst>
        </pc:inkChg>
        <pc:inkChg chg="add del mod">
          <ac:chgData name="Tim Cook" userId="d1c7cfb340f2c7ab" providerId="LiveId" clId="{79928295-FF6A-4525-AB99-74A06BEA54C5}" dt="2023-03-12T23:21:04.123" v="595"/>
          <ac:inkMkLst>
            <pc:docMk/>
            <pc:sldMk cId="354771150" sldId="431"/>
            <ac:inkMk id="353" creationId="{9E1F4D4F-3756-15CA-927D-4922B4632F3D}"/>
          </ac:inkMkLst>
        </pc:inkChg>
        <pc:inkChg chg="add del mod">
          <ac:chgData name="Tim Cook" userId="d1c7cfb340f2c7ab" providerId="LiveId" clId="{79928295-FF6A-4525-AB99-74A06BEA54C5}" dt="2023-03-12T23:21:05.854" v="601"/>
          <ac:inkMkLst>
            <pc:docMk/>
            <pc:sldMk cId="354771150" sldId="431"/>
            <ac:inkMk id="354" creationId="{3EAADBE8-E7AF-7792-E932-656D0F0DEB79}"/>
          </ac:inkMkLst>
        </pc:inkChg>
        <pc:inkChg chg="add del">
          <ac:chgData name="Tim Cook" userId="d1c7cfb340f2c7ab" providerId="LiveId" clId="{79928295-FF6A-4525-AB99-74A06BEA54C5}" dt="2023-03-12T23:21:17.109" v="627"/>
          <ac:inkMkLst>
            <pc:docMk/>
            <pc:sldMk cId="354771150" sldId="431"/>
            <ac:inkMk id="356" creationId="{EB413948-FDF5-92F0-3939-043E4CB57F99}"/>
          </ac:inkMkLst>
        </pc:inkChg>
        <pc:inkChg chg="add del mod">
          <ac:chgData name="Tim Cook" userId="d1c7cfb340f2c7ab" providerId="LiveId" clId="{79928295-FF6A-4525-AB99-74A06BEA54C5}" dt="2023-03-12T23:21:17.109" v="633"/>
          <ac:inkMkLst>
            <pc:docMk/>
            <pc:sldMk cId="354771150" sldId="431"/>
            <ac:inkMk id="357" creationId="{18A870E6-A509-0BB8-7DC0-9CED3C8742C6}"/>
          </ac:inkMkLst>
        </pc:inkChg>
        <pc:inkChg chg="add del mod">
          <ac:chgData name="Tim Cook" userId="d1c7cfb340f2c7ab" providerId="LiveId" clId="{79928295-FF6A-4525-AB99-74A06BEA54C5}" dt="2023-03-12T23:21:17.109" v="626"/>
          <ac:inkMkLst>
            <pc:docMk/>
            <pc:sldMk cId="354771150" sldId="431"/>
            <ac:inkMk id="358" creationId="{D116A766-7581-7E95-AE73-203AE82884EC}"/>
          </ac:inkMkLst>
        </pc:inkChg>
        <pc:inkChg chg="add del mod">
          <ac:chgData name="Tim Cook" userId="d1c7cfb340f2c7ab" providerId="LiveId" clId="{79928295-FF6A-4525-AB99-74A06BEA54C5}" dt="2023-03-12T23:21:17.109" v="636"/>
          <ac:inkMkLst>
            <pc:docMk/>
            <pc:sldMk cId="354771150" sldId="431"/>
            <ac:inkMk id="359" creationId="{5AC74E3C-D7B9-F45E-F308-058C50AEEE1C}"/>
          </ac:inkMkLst>
        </pc:inkChg>
        <pc:inkChg chg="add del mod">
          <ac:chgData name="Tim Cook" userId="d1c7cfb340f2c7ab" providerId="LiveId" clId="{79928295-FF6A-4525-AB99-74A06BEA54C5}" dt="2023-03-12T23:21:17.109" v="650"/>
          <ac:inkMkLst>
            <pc:docMk/>
            <pc:sldMk cId="354771150" sldId="431"/>
            <ac:inkMk id="360" creationId="{87DBEB89-4C7B-EFF7-EA1E-23EF3BBEF8F7}"/>
          </ac:inkMkLst>
        </pc:inkChg>
        <pc:inkChg chg="add del mod">
          <ac:chgData name="Tim Cook" userId="d1c7cfb340f2c7ab" providerId="LiveId" clId="{79928295-FF6A-4525-AB99-74A06BEA54C5}" dt="2023-03-12T23:21:17.109" v="645"/>
          <ac:inkMkLst>
            <pc:docMk/>
            <pc:sldMk cId="354771150" sldId="431"/>
            <ac:inkMk id="361" creationId="{4B483358-BCE0-91F9-56ED-9A07F9E6155F}"/>
          </ac:inkMkLst>
        </pc:inkChg>
        <pc:inkChg chg="add del mod">
          <ac:chgData name="Tim Cook" userId="d1c7cfb340f2c7ab" providerId="LiveId" clId="{79928295-FF6A-4525-AB99-74A06BEA54C5}" dt="2023-03-12T23:21:17.109" v="647"/>
          <ac:inkMkLst>
            <pc:docMk/>
            <pc:sldMk cId="354771150" sldId="431"/>
            <ac:inkMk id="362" creationId="{2B7894BF-5479-9463-A245-43267827E869}"/>
          </ac:inkMkLst>
        </pc:inkChg>
        <pc:inkChg chg="add del mod">
          <ac:chgData name="Tim Cook" userId="d1c7cfb340f2c7ab" providerId="LiveId" clId="{79928295-FF6A-4525-AB99-74A06BEA54C5}" dt="2023-03-12T23:21:17.109" v="646"/>
          <ac:inkMkLst>
            <pc:docMk/>
            <pc:sldMk cId="354771150" sldId="431"/>
            <ac:inkMk id="363" creationId="{0AF272E1-4D1B-6EB3-B26F-C91FD0FC15FF}"/>
          </ac:inkMkLst>
        </pc:inkChg>
        <pc:inkChg chg="add del mod">
          <ac:chgData name="Tim Cook" userId="d1c7cfb340f2c7ab" providerId="LiveId" clId="{79928295-FF6A-4525-AB99-74A06BEA54C5}" dt="2023-03-12T23:21:17.109" v="630"/>
          <ac:inkMkLst>
            <pc:docMk/>
            <pc:sldMk cId="354771150" sldId="431"/>
            <ac:inkMk id="364" creationId="{8DE711F4-A48D-DBFA-8711-F934280C71C1}"/>
          </ac:inkMkLst>
        </pc:inkChg>
        <pc:inkChg chg="add del mod">
          <ac:chgData name="Tim Cook" userId="d1c7cfb340f2c7ab" providerId="LiveId" clId="{79928295-FF6A-4525-AB99-74A06BEA54C5}" dt="2023-03-12T23:21:17.109" v="644"/>
          <ac:inkMkLst>
            <pc:docMk/>
            <pc:sldMk cId="354771150" sldId="431"/>
            <ac:inkMk id="365" creationId="{33522890-4ED8-6281-1EA6-D9A67A8DC2FA}"/>
          </ac:inkMkLst>
        </pc:inkChg>
        <pc:inkChg chg="add del mod">
          <ac:chgData name="Tim Cook" userId="d1c7cfb340f2c7ab" providerId="LiveId" clId="{79928295-FF6A-4525-AB99-74A06BEA54C5}" dt="2023-03-12T23:21:17.109" v="637"/>
          <ac:inkMkLst>
            <pc:docMk/>
            <pc:sldMk cId="354771150" sldId="431"/>
            <ac:inkMk id="366" creationId="{B984506F-4DD8-335C-8497-0843C48BBD1E}"/>
          </ac:inkMkLst>
        </pc:inkChg>
        <pc:inkChg chg="add del mod">
          <ac:chgData name="Tim Cook" userId="d1c7cfb340f2c7ab" providerId="LiveId" clId="{79928295-FF6A-4525-AB99-74A06BEA54C5}" dt="2023-03-12T23:21:17.109" v="632"/>
          <ac:inkMkLst>
            <pc:docMk/>
            <pc:sldMk cId="354771150" sldId="431"/>
            <ac:inkMk id="367" creationId="{FA185962-4DB7-6A40-F468-DEB9616F0F3F}"/>
          </ac:inkMkLst>
        </pc:inkChg>
        <pc:inkChg chg="add del mod">
          <ac:chgData name="Tim Cook" userId="d1c7cfb340f2c7ab" providerId="LiveId" clId="{79928295-FF6A-4525-AB99-74A06BEA54C5}" dt="2023-03-12T23:21:17.109" v="635"/>
          <ac:inkMkLst>
            <pc:docMk/>
            <pc:sldMk cId="354771150" sldId="431"/>
            <ac:inkMk id="368" creationId="{68B7F70B-98FC-979D-36F7-3E84CC2310F7}"/>
          </ac:inkMkLst>
        </pc:inkChg>
        <pc:inkChg chg="add del mod">
          <ac:chgData name="Tim Cook" userId="d1c7cfb340f2c7ab" providerId="LiveId" clId="{79928295-FF6A-4525-AB99-74A06BEA54C5}" dt="2023-03-12T23:21:17.109" v="639"/>
          <ac:inkMkLst>
            <pc:docMk/>
            <pc:sldMk cId="354771150" sldId="431"/>
            <ac:inkMk id="369" creationId="{E82F87DE-3E28-0C94-8EE8-F9622619D8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1" creationId="{E7BD5764-2C7C-6E69-0C5C-A839354A01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2" creationId="{AAEC6DAC-D050-60FA-D9B6-CB8A96FBE1C7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3" creationId="{D61A13F6-07B7-AC8A-5299-7106C4937C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4" creationId="{4EF3AFB6-E9B3-4075-E1A9-6567486C08D2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5" creationId="{0198D3BB-AE12-6E53-BB1C-19C593FB935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6" creationId="{2E32C5B3-0CB8-7587-84F2-F39C6FC823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7" creationId="{26360846-8101-6E52-F121-147CB78CEC2C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8" creationId="{43527555-681D-ED0B-ACE3-691F5FAE2085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9" creationId="{89138CF4-EA28-EAD8-B85B-ED5DF25B19A1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0" creationId="{B9C3462E-E4D6-8CD6-2BD0-97B5C51A65C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1" creationId="{BF5E2A52-A23D-D818-BE86-6B78106EAFD9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2" creationId="{8E193491-BE74-E3E7-9D38-0BD29CEE2C6E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3" creationId="{84D1515D-67F6-E5AD-420F-ABCEE8EBF58C}"/>
          </ac:inkMkLst>
        </pc:inkChg>
        <pc:inkChg chg="add del mod">
          <ac:chgData name="Tim Cook" userId="d1c7cfb340f2c7ab" providerId="LiveId" clId="{79928295-FF6A-4525-AB99-74A06BEA54C5}" dt="2023-03-12T23:21:45.815" v="700"/>
          <ac:inkMkLst>
            <pc:docMk/>
            <pc:sldMk cId="354771150" sldId="431"/>
            <ac:inkMk id="385" creationId="{09136A2D-422B-037C-0022-FC3047C13B72}"/>
          </ac:inkMkLst>
        </pc:inkChg>
        <pc:inkChg chg="add del mod">
          <ac:chgData name="Tim Cook" userId="d1c7cfb340f2c7ab" providerId="LiveId" clId="{79928295-FF6A-4525-AB99-74A06BEA54C5}" dt="2023-03-12T23:21:45.815" v="701"/>
          <ac:inkMkLst>
            <pc:docMk/>
            <pc:sldMk cId="354771150" sldId="431"/>
            <ac:inkMk id="386" creationId="{1BC24D50-D346-CC14-B4CB-97111DE14FB3}"/>
          </ac:inkMkLst>
        </pc:inkChg>
        <pc:inkChg chg="add del mod">
          <ac:chgData name="Tim Cook" userId="d1c7cfb340f2c7ab" providerId="LiveId" clId="{79928295-FF6A-4525-AB99-74A06BEA54C5}" dt="2023-03-12T23:21:46.341" v="704"/>
          <ac:inkMkLst>
            <pc:docMk/>
            <pc:sldMk cId="354771150" sldId="431"/>
            <ac:inkMk id="387" creationId="{34CE4B7D-DDFD-79C1-779F-6E432EEF2D13}"/>
          </ac:inkMkLst>
        </pc:inkChg>
        <pc:inkChg chg="add del mod">
          <ac:chgData name="Tim Cook" userId="d1c7cfb340f2c7ab" providerId="LiveId" clId="{79928295-FF6A-4525-AB99-74A06BEA54C5}" dt="2023-03-12T23:21:46.071" v="702"/>
          <ac:inkMkLst>
            <pc:docMk/>
            <pc:sldMk cId="354771150" sldId="431"/>
            <ac:inkMk id="388" creationId="{8807C2A9-DBC0-700E-C525-C99624EF3D23}"/>
          </ac:inkMkLst>
        </pc:inkChg>
        <pc:inkChg chg="add del mod">
          <ac:chgData name="Tim Cook" userId="d1c7cfb340f2c7ab" providerId="LiveId" clId="{79928295-FF6A-4525-AB99-74A06BEA54C5}" dt="2023-03-12T23:21:46.071" v="703"/>
          <ac:inkMkLst>
            <pc:docMk/>
            <pc:sldMk cId="354771150" sldId="431"/>
            <ac:inkMk id="389" creationId="{04B8C30A-73C0-C9EC-D588-B80AADE8A0CA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1" creationId="{E6F1D4A3-573F-BFCA-894B-B7AE9FDA6014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2" creationId="{F158FE61-423A-DDF4-FD03-35B7C690C96F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3" creationId="{7DD20E17-8E29-A023-DA4F-474C4719C6D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5" creationId="{FEBD03BA-906D-C047-5A49-1E5936EB381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6" creationId="{79A54378-34CD-5519-11F3-97155DA9E86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7" creationId="{D6AB18C1-2B5F-B6BF-506A-88B241BD92A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8" creationId="{DD868645-31E5-CDCC-93B1-95F028D4AAA4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9" creationId="{EA9EDB9A-3978-83B3-E822-7FC21CF951E7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0" creationId="{F1B67ACA-F70D-99CD-628E-814AB30E29C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1" creationId="{A54100C4-3FED-F9E5-BA2D-AB17591D231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2" creationId="{6150CF6D-5AC3-07B3-93BD-9E75F8DBE85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3" creationId="{5B705D64-61A3-AFBD-3CEC-D69CB205EFD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4" creationId="{DF76BBED-C210-09E9-4176-3A527215AEC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5" creationId="{EAAC4517-EA03-CDF6-0561-89FE59DE5E4A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6" creationId="{76F917A6-2B5B-DBD9-246B-CB042712079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7" creationId="{E7815012-19BE-FBB9-216A-0ABC2FADDBE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8" creationId="{605F0A92-6369-972D-8096-C29C56FAB326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9" creationId="{8FA53EA6-0ED1-A57F-3927-0950627EC21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0" creationId="{58E2A9A3-5294-0E04-7EC0-E0929333B87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1" creationId="{35DE1AEE-29EB-1887-64F5-20472DC14E2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2" creationId="{0D79EA92-8B72-10A5-49F6-1E2DD379739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3" creationId="{872405A5-A7A1-47B0-4463-5FE56C3E6B0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4" creationId="{23B43D9C-F75C-F96C-7684-3C1C4295179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5" creationId="{BDF8D821-1F5C-A199-A6E5-3714092B390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6" creationId="{4490370B-B6CE-1DB8-3C46-9470327A61B6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19" creationId="{E16BF4E3-98D5-17C6-21DB-A332B2B76E7A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0" creationId="{0DB34B50-373E-30E3-45BB-CB6371DC1F49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1" creationId="{644DC659-1B44-A572-53BC-B2DCEA3314E3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2" creationId="{78A8EE12-3329-0409-9129-EC48AC6E4678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3" creationId="{51277234-9A24-49CE-0F1F-598F862C98FB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4" creationId="{C4B7F991-41FA-8FDF-8ECA-39204C349436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5" creationId="{7BE9C446-C74B-EE77-FD2D-739B6DB1CF79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6" creationId="{122D9819-9794-2B07-ED1D-6F777C66616C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9" creationId="{9993830C-B590-4F8D-7F02-417DF89AD6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1" creationId="{9408915C-3935-C317-8EB8-A6B84233DDC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2" creationId="{361A92DA-2B5E-9F46-5483-1FB0AC17B4D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3" creationId="{DADBC132-1C4E-7A04-C91D-3A358DB4ECB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4" creationId="{032A7995-7AF2-D04A-8DCB-EF80072C610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5" creationId="{D3D70186-B7F4-9E65-63A9-5D8DC831EC1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6" creationId="{051EED82-0218-573E-36E8-B656FB8CD30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7" creationId="{BA4D7919-0598-6D03-9DFC-F20F2195B52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8" creationId="{DA9BAE35-EBD9-C0CF-0A0D-28D78BD4D75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9" creationId="{5BCC86F7-2D87-B181-064F-04F4CD0C10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0" creationId="{40E9AE1D-9BE7-072A-549D-2F0F0E5A3E4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1" creationId="{C4F694B1-5104-43FD-2BAE-130DA470E7C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2" creationId="{589F3216-5F49-743F-9B4A-354E8BA57D5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3" creationId="{00CFAD63-2E85-FBB4-B274-01B9338B905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4" creationId="{9D561C42-F629-8ED2-077D-A5035A72883B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5" creationId="{5158AE1B-3BBF-B719-92B0-8F46C4D219C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6" creationId="{7F0F68C5-90D9-84A8-58F6-CB25EC75FA7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7" creationId="{341FB0BD-94C4-C52A-263D-50C84831FC5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8" creationId="{E6CA8ED4-FB9B-D095-7408-AC962542257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9" creationId="{30C02343-ED6B-B81B-C46A-4A65AE64842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0" creationId="{99BFE95B-E48B-F822-C692-7A30E5D9B28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1" creationId="{A9372B73-2315-9B33-0CE8-1698175A0DDF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2" creationId="{0870F21C-402B-20BD-A992-23FA273641F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3" creationId="{0A738CA9-3EC8-F56D-0BCB-FDF7E0E578C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4" creationId="{22C504B6-2316-7468-91D9-8C7033D8518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5" creationId="{3396129C-6C93-33C5-7B12-F5DFE570037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6" creationId="{8D3DEAE5-5514-0854-3FF9-C14ABF6A570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7" creationId="{5B1B58D9-B4A4-2B09-08F5-47EB74297C2C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8" creationId="{80F6FB3D-1127-913D-8F53-188B64ECF259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9" creationId="{DA7E9845-E963-A9CF-04DE-4CCA212963AE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0" creationId="{7B8350C3-CF70-C70B-735C-97860D33A026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1" creationId="{2B41E810-63C1-0025-5AB9-9DADD8E54DDD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2" creationId="{9B39DBF6-5DFA-FBA8-0C68-D5586AE70B1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3" creationId="{60FB0AAA-28A0-F755-AA63-F62022A19CA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4" creationId="{22A5A573-564D-3352-0ED4-CB5895800692}"/>
          </ac:inkMkLst>
        </pc:inkChg>
        <pc:inkChg chg="add del">
          <ac:chgData name="Tim Cook" userId="d1c7cfb340f2c7ab" providerId="LiveId" clId="{79928295-FF6A-4525-AB99-74A06BEA54C5}" dt="2023-03-12T23:22:18.600" v="764"/>
          <ac:inkMkLst>
            <pc:docMk/>
            <pc:sldMk cId="354771150" sldId="431"/>
            <ac:inkMk id="465" creationId="{46EE91F7-7BF7-099F-9490-3C4FC1CD1638}"/>
          </ac:inkMkLst>
        </pc:inkChg>
        <pc:inkChg chg="add del mod">
          <ac:chgData name="Tim Cook" userId="d1c7cfb340f2c7ab" providerId="LiveId" clId="{79928295-FF6A-4525-AB99-74A06BEA54C5}" dt="2023-03-12T23:22:18.600" v="771"/>
          <ac:inkMkLst>
            <pc:docMk/>
            <pc:sldMk cId="354771150" sldId="431"/>
            <ac:inkMk id="466" creationId="{4D48C752-FC31-D461-3FF2-3C036DD68917}"/>
          </ac:inkMkLst>
        </pc:inkChg>
        <pc:inkChg chg="add del mod">
          <ac:chgData name="Tim Cook" userId="d1c7cfb340f2c7ab" providerId="LiveId" clId="{79928295-FF6A-4525-AB99-74A06BEA54C5}" dt="2023-03-12T23:22:18.600" v="763"/>
          <ac:inkMkLst>
            <pc:docMk/>
            <pc:sldMk cId="354771150" sldId="431"/>
            <ac:inkMk id="467" creationId="{62B65C91-52F4-043D-9808-DDDD843B1B46}"/>
          </ac:inkMkLst>
        </pc:inkChg>
        <pc:inkChg chg="add del mod">
          <ac:chgData name="Tim Cook" userId="d1c7cfb340f2c7ab" providerId="LiveId" clId="{79928295-FF6A-4525-AB99-74A06BEA54C5}" dt="2023-03-12T23:22:18.600" v="769"/>
          <ac:inkMkLst>
            <pc:docMk/>
            <pc:sldMk cId="354771150" sldId="431"/>
            <ac:inkMk id="468" creationId="{952669C8-D92C-E021-DC0A-EA26BC8CE0F5}"/>
          </ac:inkMkLst>
        </pc:inkChg>
        <pc:inkChg chg="add del mod">
          <ac:chgData name="Tim Cook" userId="d1c7cfb340f2c7ab" providerId="LiveId" clId="{79928295-FF6A-4525-AB99-74A06BEA54C5}" dt="2023-03-12T23:22:18.600" v="770"/>
          <ac:inkMkLst>
            <pc:docMk/>
            <pc:sldMk cId="354771150" sldId="431"/>
            <ac:inkMk id="474" creationId="{60899A76-09C8-CE97-05C1-6EBD2E4099BD}"/>
          </ac:inkMkLst>
        </pc:inkChg>
        <pc:inkChg chg="add del mod">
          <ac:chgData name="Tim Cook" userId="d1c7cfb340f2c7ab" providerId="LiveId" clId="{79928295-FF6A-4525-AB99-74A06BEA54C5}" dt="2023-03-12T23:22:18.600" v="767"/>
          <ac:inkMkLst>
            <pc:docMk/>
            <pc:sldMk cId="354771150" sldId="431"/>
            <ac:inkMk id="475" creationId="{ABFD285D-DDA7-6765-65A5-CB1E83FA7A5C}"/>
          </ac:inkMkLst>
        </pc:inkChg>
        <pc:inkChg chg="add del mod">
          <ac:chgData name="Tim Cook" userId="d1c7cfb340f2c7ab" providerId="LiveId" clId="{79928295-FF6A-4525-AB99-74A06BEA54C5}" dt="2023-03-12T23:22:18.600" v="766"/>
          <ac:inkMkLst>
            <pc:docMk/>
            <pc:sldMk cId="354771150" sldId="431"/>
            <ac:inkMk id="476" creationId="{A46885E9-0DCD-0B88-BAD4-2779433945FD}"/>
          </ac:inkMkLst>
        </pc:inkChg>
        <pc:inkChg chg="add del mod">
          <ac:chgData name="Tim Cook" userId="d1c7cfb340f2c7ab" providerId="LiveId" clId="{79928295-FF6A-4525-AB99-74A06BEA54C5}" dt="2023-03-12T23:22:18.600" v="762"/>
          <ac:inkMkLst>
            <pc:docMk/>
            <pc:sldMk cId="354771150" sldId="431"/>
            <ac:inkMk id="477" creationId="{98DDDFED-2076-A30C-409B-9BE29360BE48}"/>
          </ac:inkMkLst>
        </pc:inkChg>
        <pc:inkChg chg="add del mod">
          <ac:chgData name="Tim Cook" userId="d1c7cfb340f2c7ab" providerId="LiveId" clId="{79928295-FF6A-4525-AB99-74A06BEA54C5}" dt="2023-03-12T23:22:18.600" v="765"/>
          <ac:inkMkLst>
            <pc:docMk/>
            <pc:sldMk cId="354771150" sldId="431"/>
            <ac:inkMk id="478" creationId="{69C6D08B-CDC5-0F8E-D03B-1AFAA510760A}"/>
          </ac:inkMkLst>
        </pc:inkChg>
        <pc:inkChg chg="add del mod">
          <ac:chgData name="Tim Cook" userId="d1c7cfb340f2c7ab" providerId="LiveId" clId="{79928295-FF6A-4525-AB99-74A06BEA54C5}" dt="2023-03-12T23:22:18.600" v="768"/>
          <ac:inkMkLst>
            <pc:docMk/>
            <pc:sldMk cId="354771150" sldId="431"/>
            <ac:inkMk id="479" creationId="{8BD8C678-FF02-EC8C-395D-AB3CADC7741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1" creationId="{7FE0E27B-44B8-66FB-32D1-1C99A67EC7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2" creationId="{FDEDD9BB-E713-A787-6D7A-C3502169C82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3" creationId="{1BC2BCAD-86B9-E146-ABD4-63190F3061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4" creationId="{D90115B4-C63E-7E0D-B630-F54F2B97762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5" creationId="{ED2F506C-A4A9-2D5F-B348-4B4CB061694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6" creationId="{84D74A2E-0EAF-3D3B-40AE-84B40ED4126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7" creationId="{57530A73-B78F-12A5-A36F-7B4531EB1FA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8" creationId="{FD28C02D-7616-3A96-2C91-2F6D9857DBB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1" creationId="{D0FADF86-28C2-917E-58B2-5BBABA3DC9D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2" creationId="{A4AA2EF3-1468-46F8-2015-8BA4A3E4D57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3" creationId="{609F544B-0154-2CEE-4454-CD7BD42906E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4" creationId="{C64E11E8-7BE0-76D6-88E7-9204DAB4AD8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5" creationId="{C9835F7E-A56A-E650-A9C5-93F252B0D01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6" creationId="{5CE07B3B-0601-6295-AD66-65B47E333F8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7" creationId="{DE181070-28FD-60CD-C648-C70FF667F65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9" creationId="{B7D78B73-D7B7-2AF5-6244-EFF35D3BFE7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0" creationId="{4D53F804-D46E-0A2C-BF68-C792A817D45B}"/>
          </ac:inkMkLst>
        </pc:inkChg>
        <pc:inkChg chg="add del mod">
          <ac:chgData name="Tim Cook" userId="d1c7cfb340f2c7ab" providerId="LiveId" clId="{79928295-FF6A-4525-AB99-74A06BEA54C5}" dt="2023-03-12T23:23:05.132" v="794"/>
          <ac:inkMkLst>
            <pc:docMk/>
            <pc:sldMk cId="354771150" sldId="431"/>
            <ac:inkMk id="501" creationId="{61F3FA4A-6E68-0BC6-89BF-EAED8B0949E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3" creationId="{B5D6764E-7152-3010-2FE4-D6E59E76F089}"/>
          </ac:inkMkLst>
        </pc:inkChg>
        <pc:inkChg chg="add del mod">
          <ac:chgData name="Tim Cook" userId="d1c7cfb340f2c7ab" providerId="LiveId" clId="{79928295-FF6A-4525-AB99-74A06BEA54C5}" dt="2023-03-13T00:22:21.334" v="1757"/>
          <ac:inkMkLst>
            <pc:docMk/>
            <pc:sldMk cId="354771150" sldId="431"/>
            <ac:inkMk id="504" creationId="{366180C5-81DD-0025-B472-75E7CF7080FE}"/>
          </ac:inkMkLst>
        </pc:inkChg>
        <pc:inkChg chg="add del mod">
          <ac:chgData name="Tim Cook" userId="d1c7cfb340f2c7ab" providerId="LiveId" clId="{79928295-FF6A-4525-AB99-74A06BEA54C5}" dt="2023-03-13T00:22:21.334" v="1742"/>
          <ac:inkMkLst>
            <pc:docMk/>
            <pc:sldMk cId="354771150" sldId="431"/>
            <ac:inkMk id="505" creationId="{323E5B5E-89CE-69BA-B15F-CEED932D4085}"/>
          </ac:inkMkLst>
        </pc:inkChg>
        <pc:inkChg chg="add del mod">
          <ac:chgData name="Tim Cook" userId="d1c7cfb340f2c7ab" providerId="LiveId" clId="{79928295-FF6A-4525-AB99-74A06BEA54C5}" dt="2023-03-13T00:22:21.334" v="1743"/>
          <ac:inkMkLst>
            <pc:docMk/>
            <pc:sldMk cId="354771150" sldId="431"/>
            <ac:inkMk id="506" creationId="{ACB8AE54-9A99-357E-9572-323B9E51E8F4}"/>
          </ac:inkMkLst>
        </pc:inkChg>
        <pc:inkChg chg="add del mod">
          <ac:chgData name="Tim Cook" userId="d1c7cfb340f2c7ab" providerId="LiveId" clId="{79928295-FF6A-4525-AB99-74A06BEA54C5}" dt="2023-03-13T00:22:21.334" v="1754"/>
          <ac:inkMkLst>
            <pc:docMk/>
            <pc:sldMk cId="354771150" sldId="431"/>
            <ac:inkMk id="508" creationId="{28C4955C-945A-D324-88B5-D0CF27C72F41}"/>
          </ac:inkMkLst>
        </pc:inkChg>
        <pc:inkChg chg="add del mod">
          <ac:chgData name="Tim Cook" userId="d1c7cfb340f2c7ab" providerId="LiveId" clId="{79928295-FF6A-4525-AB99-74A06BEA54C5}" dt="2023-03-13T00:22:21.334" v="1739"/>
          <ac:inkMkLst>
            <pc:docMk/>
            <pc:sldMk cId="354771150" sldId="431"/>
            <ac:inkMk id="509" creationId="{DB53481C-67F0-B80F-33B6-9610745AD6F4}"/>
          </ac:inkMkLst>
        </pc:inkChg>
        <pc:inkChg chg="add del mod">
          <ac:chgData name="Tim Cook" userId="d1c7cfb340f2c7ab" providerId="LiveId" clId="{79928295-FF6A-4525-AB99-74A06BEA54C5}" dt="2023-03-13T00:22:21.334" v="1748"/>
          <ac:inkMkLst>
            <pc:docMk/>
            <pc:sldMk cId="354771150" sldId="431"/>
            <ac:inkMk id="510" creationId="{56F55B5C-C422-92CD-4BB9-B9BF15C70F38}"/>
          </ac:inkMkLst>
        </pc:inkChg>
        <pc:inkChg chg="add del mod">
          <ac:chgData name="Tim Cook" userId="d1c7cfb340f2c7ab" providerId="LiveId" clId="{79928295-FF6A-4525-AB99-74A06BEA54C5}" dt="2023-03-13T00:22:21.334" v="1745"/>
          <ac:inkMkLst>
            <pc:docMk/>
            <pc:sldMk cId="354771150" sldId="431"/>
            <ac:inkMk id="511" creationId="{39483499-7E1C-58E5-37CF-6F1BCCD516AA}"/>
          </ac:inkMkLst>
        </pc:inkChg>
        <pc:inkChg chg="add del mod">
          <ac:chgData name="Tim Cook" userId="d1c7cfb340f2c7ab" providerId="LiveId" clId="{79928295-FF6A-4525-AB99-74A06BEA54C5}" dt="2023-03-13T00:22:21.334" v="1750"/>
          <ac:inkMkLst>
            <pc:docMk/>
            <pc:sldMk cId="354771150" sldId="431"/>
            <ac:inkMk id="512" creationId="{A9EA7CD9-12D8-8575-3B1A-9725DA3A0913}"/>
          </ac:inkMkLst>
        </pc:inkChg>
        <pc:inkChg chg="add del mod">
          <ac:chgData name="Tim Cook" userId="d1c7cfb340f2c7ab" providerId="LiveId" clId="{79928295-FF6A-4525-AB99-74A06BEA54C5}" dt="2023-03-13T00:22:21.334" v="1744"/>
          <ac:inkMkLst>
            <pc:docMk/>
            <pc:sldMk cId="354771150" sldId="431"/>
            <ac:inkMk id="513" creationId="{9B7FB58A-743C-A9D5-374C-AAAEBC99BF60}"/>
          </ac:inkMkLst>
        </pc:inkChg>
        <pc:inkChg chg="add del mod">
          <ac:chgData name="Tim Cook" userId="d1c7cfb340f2c7ab" providerId="LiveId" clId="{79928295-FF6A-4525-AB99-74A06BEA54C5}" dt="2023-03-13T00:22:21.334" v="1759"/>
          <ac:inkMkLst>
            <pc:docMk/>
            <pc:sldMk cId="354771150" sldId="431"/>
            <ac:inkMk id="514" creationId="{845BDEF0-7773-60B4-F42B-A3AB4C5F77AD}"/>
          </ac:inkMkLst>
        </pc:inkChg>
        <pc:inkChg chg="add del mod">
          <ac:chgData name="Tim Cook" userId="d1c7cfb340f2c7ab" providerId="LiveId" clId="{79928295-FF6A-4525-AB99-74A06BEA54C5}" dt="2023-03-13T00:22:21.334" v="1758"/>
          <ac:inkMkLst>
            <pc:docMk/>
            <pc:sldMk cId="354771150" sldId="431"/>
            <ac:inkMk id="517" creationId="{BDCBD3F9-3109-6193-1575-3CDF368F73C9}"/>
          </ac:inkMkLst>
        </pc:inkChg>
        <pc:inkChg chg="add del mod">
          <ac:chgData name="Tim Cook" userId="d1c7cfb340f2c7ab" providerId="LiveId" clId="{79928295-FF6A-4525-AB99-74A06BEA54C5}" dt="2023-03-13T00:22:21.334" v="1753"/>
          <ac:inkMkLst>
            <pc:docMk/>
            <pc:sldMk cId="354771150" sldId="431"/>
            <ac:inkMk id="518" creationId="{8876338F-A4D9-2B15-CE77-846B3FCF76FA}"/>
          </ac:inkMkLst>
        </pc:inkChg>
        <pc:inkChg chg="add del mod">
          <ac:chgData name="Tim Cook" userId="d1c7cfb340f2c7ab" providerId="LiveId" clId="{79928295-FF6A-4525-AB99-74A06BEA54C5}" dt="2023-03-13T00:22:21.334" v="1756"/>
          <ac:inkMkLst>
            <pc:docMk/>
            <pc:sldMk cId="354771150" sldId="431"/>
            <ac:inkMk id="519" creationId="{8270FA12-AF4C-CE83-CE09-26119BFEBCF6}"/>
          </ac:inkMkLst>
        </pc:inkChg>
        <pc:inkChg chg="add del mod">
          <ac:chgData name="Tim Cook" userId="d1c7cfb340f2c7ab" providerId="LiveId" clId="{79928295-FF6A-4525-AB99-74A06BEA54C5}" dt="2023-03-13T00:22:21.334" v="1740"/>
          <ac:inkMkLst>
            <pc:docMk/>
            <pc:sldMk cId="354771150" sldId="431"/>
            <ac:inkMk id="520" creationId="{0500BC80-3D1C-FC49-49F9-C08F278D18B0}"/>
          </ac:inkMkLst>
        </pc:inkChg>
        <pc:inkChg chg="add del mod">
          <ac:chgData name="Tim Cook" userId="d1c7cfb340f2c7ab" providerId="LiveId" clId="{79928295-FF6A-4525-AB99-74A06BEA54C5}" dt="2023-03-13T00:22:21.334" v="1738"/>
          <ac:inkMkLst>
            <pc:docMk/>
            <pc:sldMk cId="354771150" sldId="431"/>
            <ac:inkMk id="521" creationId="{1558EB9F-586C-E767-151A-2B22CE4A6365}"/>
          </ac:inkMkLst>
        </pc:inkChg>
        <pc:inkChg chg="add del mod">
          <ac:chgData name="Tim Cook" userId="d1c7cfb340f2c7ab" providerId="LiveId" clId="{79928295-FF6A-4525-AB99-74A06BEA54C5}" dt="2023-03-13T00:22:21.334" v="1755"/>
          <ac:inkMkLst>
            <pc:docMk/>
            <pc:sldMk cId="354771150" sldId="431"/>
            <ac:inkMk id="522" creationId="{56E91CA4-ADF0-6E6B-AEB3-7C69D1A96AF3}"/>
          </ac:inkMkLst>
        </pc:inkChg>
        <pc:inkChg chg="add del mod">
          <ac:chgData name="Tim Cook" userId="d1c7cfb340f2c7ab" providerId="LiveId" clId="{79928295-FF6A-4525-AB99-74A06BEA54C5}" dt="2023-03-13T00:22:21.334" v="1751"/>
          <ac:inkMkLst>
            <pc:docMk/>
            <pc:sldMk cId="354771150" sldId="431"/>
            <ac:inkMk id="523" creationId="{3C86DEF0-5CBC-8FFD-C8BE-9EACB631F821}"/>
          </ac:inkMkLst>
        </pc:inkChg>
        <pc:inkChg chg="add del mod">
          <ac:chgData name="Tim Cook" userId="d1c7cfb340f2c7ab" providerId="LiveId" clId="{79928295-FF6A-4525-AB99-74A06BEA54C5}" dt="2023-03-13T00:22:21.334" v="1747"/>
          <ac:inkMkLst>
            <pc:docMk/>
            <pc:sldMk cId="354771150" sldId="431"/>
            <ac:inkMk id="524" creationId="{9C200169-E3F5-CD4E-86AD-457721BA60A0}"/>
          </ac:inkMkLst>
        </pc:inkChg>
        <pc:inkChg chg="add del mod">
          <ac:chgData name="Tim Cook" userId="d1c7cfb340f2c7ab" providerId="LiveId" clId="{79928295-FF6A-4525-AB99-74A06BEA54C5}" dt="2023-03-13T00:22:21.334" v="1752"/>
          <ac:inkMkLst>
            <pc:docMk/>
            <pc:sldMk cId="354771150" sldId="431"/>
            <ac:inkMk id="525" creationId="{BCD95858-EA80-0733-8B41-66A5BAE942C3}"/>
          </ac:inkMkLst>
        </pc:inkChg>
        <pc:inkChg chg="add del mod">
          <ac:chgData name="Tim Cook" userId="d1c7cfb340f2c7ab" providerId="LiveId" clId="{79928295-FF6A-4525-AB99-74A06BEA54C5}" dt="2023-03-13T00:22:21.334" v="1741"/>
          <ac:inkMkLst>
            <pc:docMk/>
            <pc:sldMk cId="354771150" sldId="431"/>
            <ac:inkMk id="526" creationId="{B9049FC2-CC44-2BAF-892D-AE94B756D598}"/>
          </ac:inkMkLst>
        </pc:inkChg>
        <pc:inkChg chg="add del mod">
          <ac:chgData name="Tim Cook" userId="d1c7cfb340f2c7ab" providerId="LiveId" clId="{79928295-FF6A-4525-AB99-74A06BEA54C5}" dt="2023-03-13T00:22:21.334" v="1749"/>
          <ac:inkMkLst>
            <pc:docMk/>
            <pc:sldMk cId="354771150" sldId="431"/>
            <ac:inkMk id="527" creationId="{46BBA8A5-6AD8-FB1E-DB67-A23027C06D26}"/>
          </ac:inkMkLst>
        </pc:inkChg>
        <pc:inkChg chg="add del mod">
          <ac:chgData name="Tim Cook" userId="d1c7cfb340f2c7ab" providerId="LiveId" clId="{79928295-FF6A-4525-AB99-74A06BEA54C5}" dt="2023-03-13T00:22:21.334" v="1746"/>
          <ac:inkMkLst>
            <pc:docMk/>
            <pc:sldMk cId="354771150" sldId="431"/>
            <ac:inkMk id="528" creationId="{1B1AA4F6-310F-5BF9-8678-35185A6EAB00}"/>
          </ac:inkMkLst>
        </pc:inkChg>
        <pc:inkChg chg="add del mod">
          <ac:chgData name="Tim Cook" userId="d1c7cfb340f2c7ab" providerId="LiveId" clId="{79928295-FF6A-4525-AB99-74A06BEA54C5}" dt="2023-03-12T23:23:40.337" v="826"/>
          <ac:inkMkLst>
            <pc:docMk/>
            <pc:sldMk cId="354771150" sldId="431"/>
            <ac:inkMk id="532" creationId="{11429195-2B15-9BD9-68DC-7DFCBA34ECB6}"/>
          </ac:inkMkLst>
        </pc:inkChg>
        <pc:inkChg chg="add del mod">
          <ac:chgData name="Tim Cook" userId="d1c7cfb340f2c7ab" providerId="LiveId" clId="{79928295-FF6A-4525-AB99-74A06BEA54C5}" dt="2023-03-12T23:23:40.836" v="827"/>
          <ac:inkMkLst>
            <pc:docMk/>
            <pc:sldMk cId="354771150" sldId="431"/>
            <ac:inkMk id="533" creationId="{B9F899E5-6DEE-FBB2-B66A-760DA287425F}"/>
          </ac:inkMkLst>
        </pc:inkChg>
        <pc:inkChg chg="add del mod">
          <ac:chgData name="Tim Cook" userId="d1c7cfb340f2c7ab" providerId="LiveId" clId="{79928295-FF6A-4525-AB99-74A06BEA54C5}" dt="2023-03-12T23:23:42.442" v="829"/>
          <ac:inkMkLst>
            <pc:docMk/>
            <pc:sldMk cId="354771150" sldId="431"/>
            <ac:inkMk id="534" creationId="{9160676B-ACD5-EA79-D9EE-AB32760D70A5}"/>
          </ac:inkMkLst>
        </pc:inkChg>
        <pc:inkChg chg="add del mod">
          <ac:chgData name="Tim Cook" userId="d1c7cfb340f2c7ab" providerId="LiveId" clId="{79928295-FF6A-4525-AB99-74A06BEA54C5}" dt="2023-03-12T23:23:41.932" v="828"/>
          <ac:inkMkLst>
            <pc:docMk/>
            <pc:sldMk cId="354771150" sldId="431"/>
            <ac:inkMk id="535" creationId="{5CAD0669-3EF1-5C79-D168-72DF77B7323D}"/>
          </ac:inkMkLst>
        </pc:inkChg>
        <pc:inkChg chg="add">
          <ac:chgData name="Tim Cook" userId="d1c7cfb340f2c7ab" providerId="LiveId" clId="{79928295-FF6A-4525-AB99-74A06BEA54C5}" dt="2023-03-12T23:27:20.046" v="887" actId="9405"/>
          <ac:inkMkLst>
            <pc:docMk/>
            <pc:sldMk cId="354771150" sldId="431"/>
            <ac:inkMk id="538" creationId="{34610E1D-80F2-4741-2294-855906FD53E6}"/>
          </ac:inkMkLst>
        </pc:inkChg>
      </pc:sldChg>
      <pc:sldChg chg="addSp delSp modSp mod">
        <pc:chgData name="Tim Cook" userId="d1c7cfb340f2c7ab" providerId="LiveId" clId="{79928295-FF6A-4525-AB99-74A06BEA54C5}" dt="2023-03-13T00:28:24.233" v="2193"/>
        <pc:sldMkLst>
          <pc:docMk/>
          <pc:sldMk cId="1337854187" sldId="432"/>
        </pc:sldMkLst>
        <pc:spChg chg="del">
          <ac:chgData name="Tim Cook" userId="d1c7cfb340f2c7ab" providerId="LiveId" clId="{79928295-FF6A-4525-AB99-74A06BEA54C5}" dt="2023-03-12T23:27:43.312" v="888" actId="478"/>
          <ac:spMkLst>
            <pc:docMk/>
            <pc:sldMk cId="1337854187" sldId="432"/>
            <ac:spMk id="4" creationId="{710976D8-AA1A-D6CD-02D1-58DB1EA98FDE}"/>
          </ac:spMkLst>
        </pc:spChg>
        <pc:grpChg chg="add del mod">
          <ac:chgData name="Tim Cook" userId="d1c7cfb340f2c7ab" providerId="LiveId" clId="{79928295-FF6A-4525-AB99-74A06BEA54C5}" dt="2023-03-13T00:21:00.389" v="1545"/>
          <ac:grpSpMkLst>
            <pc:docMk/>
            <pc:sldMk cId="1337854187" sldId="432"/>
            <ac:grpSpMk id="3" creationId="{BCD7B618-68AA-9914-F6DA-B3223A46DB0A}"/>
          </ac:grpSpMkLst>
        </pc:grpChg>
        <pc:grpChg chg="add del mod">
          <ac:chgData name="Tim Cook" userId="d1c7cfb340f2c7ab" providerId="LiveId" clId="{79928295-FF6A-4525-AB99-74A06BEA54C5}" dt="2023-03-13T00:20:55.753" v="1504"/>
          <ac:grpSpMkLst>
            <pc:docMk/>
            <pc:sldMk cId="1337854187" sldId="432"/>
            <ac:grpSpMk id="9" creationId="{4C6B70DF-228B-1F1D-4D6F-597315E5D86D}"/>
          </ac:grpSpMkLst>
        </pc:grpChg>
        <pc:grpChg chg="add del mod">
          <ac:chgData name="Tim Cook" userId="d1c7cfb340f2c7ab" providerId="LiveId" clId="{79928295-FF6A-4525-AB99-74A06BEA54C5}" dt="2023-03-13T00:20:55.753" v="1520"/>
          <ac:grpSpMkLst>
            <pc:docMk/>
            <pc:sldMk cId="1337854187" sldId="432"/>
            <ac:grpSpMk id="12" creationId="{95BA7088-DDAB-AC69-8267-7EB9F79F9301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22" creationId="{B836FE8F-9599-99B9-B7FE-7663F4ACC7DE}"/>
          </ac:grpSpMkLst>
        </pc:grpChg>
        <pc:grpChg chg="add del mod">
          <ac:chgData name="Tim Cook" userId="d1c7cfb340f2c7ab" providerId="LiveId" clId="{79928295-FF6A-4525-AB99-74A06BEA54C5}" dt="2023-03-13T00:20:55.753" v="1516"/>
          <ac:grpSpMkLst>
            <pc:docMk/>
            <pc:sldMk cId="1337854187" sldId="432"/>
            <ac:grpSpMk id="25" creationId="{098E7A84-AA89-1CBB-6F27-F4E82F9FB102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1" creationId="{F9C1BFC8-ECFA-87AA-473D-01F793CA900E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4" creationId="{79879AA7-D577-E8E4-BA53-256ABE6778FB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1" creationId="{8384252D-A41F-2081-F709-3A634CE657C7}"/>
          </ac:grpSpMkLst>
        </pc:grpChg>
        <pc:grpChg chg="add del mod">
          <ac:chgData name="Tim Cook" userId="d1c7cfb340f2c7ab" providerId="LiveId" clId="{79928295-FF6A-4525-AB99-74A06BEA54C5}" dt="2023-03-13T00:20:55.753" v="1501"/>
          <ac:grpSpMkLst>
            <pc:docMk/>
            <pc:sldMk cId="1337854187" sldId="432"/>
            <ac:grpSpMk id="45" creationId="{A6B77A97-204C-E85B-B51C-D356A17076F9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9" creationId="{8AC4ACC3-98D5-9CD7-058C-2153B8C817AF}"/>
          </ac:grpSpMkLst>
        </pc:grpChg>
        <pc:grpChg chg="add del mod">
          <ac:chgData name="Tim Cook" userId="d1c7cfb340f2c7ab" providerId="LiveId" clId="{79928295-FF6A-4525-AB99-74A06BEA54C5}" dt="2023-03-13T00:21:00.389" v="1542"/>
          <ac:grpSpMkLst>
            <pc:docMk/>
            <pc:sldMk cId="1337854187" sldId="432"/>
            <ac:grpSpMk id="55" creationId="{FCD0C6C8-2B2E-FB03-6DE4-B5240DFE120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59" creationId="{B50BA1C6-DBE7-E5AD-E0D0-1D007A1B5F0A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64" creationId="{A0331929-DFC7-5267-1B48-E42E7E3291F8}"/>
          </ac:grpSpMkLst>
        </pc:grpChg>
        <pc:grpChg chg="add del mod">
          <ac:chgData name="Tim Cook" userId="d1c7cfb340f2c7ab" providerId="LiveId" clId="{79928295-FF6A-4525-AB99-74A06BEA54C5}" dt="2023-03-13T00:20:55.753" v="1521"/>
          <ac:grpSpMkLst>
            <pc:docMk/>
            <pc:sldMk cId="1337854187" sldId="432"/>
            <ac:grpSpMk id="68" creationId="{B1CC9ECE-1FA9-919C-2B5A-2C8B20CC822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73" creationId="{EC0CBAF0-10D3-F650-1C7F-4503525EE1C9}"/>
          </ac:grpSpMkLst>
        </pc:grpChg>
        <pc:grpChg chg="del mod">
          <ac:chgData name="Tim Cook" userId="d1c7cfb340f2c7ab" providerId="LiveId" clId="{79928295-FF6A-4525-AB99-74A06BEA54C5}" dt="2023-03-12T23:28:39.161" v="909"/>
          <ac:grpSpMkLst>
            <pc:docMk/>
            <pc:sldMk cId="1337854187" sldId="432"/>
            <ac:grpSpMk id="88" creationId="{8D613A6F-BFB7-A00C-0FCF-636BCFFF8371}"/>
          </ac:grpSpMkLst>
        </pc:grpChg>
        <pc:grpChg chg="del mod">
          <ac:chgData name="Tim Cook" userId="d1c7cfb340f2c7ab" providerId="LiveId" clId="{79928295-FF6A-4525-AB99-74A06BEA54C5}" dt="2023-03-12T23:28:39.161" v="908"/>
          <ac:grpSpMkLst>
            <pc:docMk/>
            <pc:sldMk cId="1337854187" sldId="432"/>
            <ac:grpSpMk id="89" creationId="{4367C095-CCF1-975C-5FA5-221075322A2C}"/>
          </ac:grpSpMkLst>
        </pc:grpChg>
        <pc:grpChg chg="add del mod">
          <ac:chgData name="Tim Cook" userId="d1c7cfb340f2c7ab" providerId="LiveId" clId="{79928295-FF6A-4525-AB99-74A06BEA54C5}" dt="2023-03-12T23:29:36.742" v="994"/>
          <ac:grpSpMkLst>
            <pc:docMk/>
            <pc:sldMk cId="1337854187" sldId="432"/>
            <ac:grpSpMk id="95" creationId="{0BEDEB40-7E83-F282-9EB3-A324D2AE63AC}"/>
          </ac:grpSpMkLst>
        </pc:grpChg>
        <pc:grpChg chg="add del mod">
          <ac:chgData name="Tim Cook" userId="d1c7cfb340f2c7ab" providerId="LiveId" clId="{79928295-FF6A-4525-AB99-74A06BEA54C5}" dt="2023-03-12T23:29:35.943" v="989"/>
          <ac:grpSpMkLst>
            <pc:docMk/>
            <pc:sldMk cId="1337854187" sldId="432"/>
            <ac:grpSpMk id="99" creationId="{1420857E-EDA2-2991-2D54-316DFF333953}"/>
          </ac:grpSpMkLst>
        </pc:grpChg>
        <pc:grpChg chg="del mod">
          <ac:chgData name="Tim Cook" userId="d1c7cfb340f2c7ab" providerId="LiveId" clId="{79928295-FF6A-4525-AB99-74A06BEA54C5}" dt="2023-03-12T23:29:49.344" v="1010"/>
          <ac:grpSpMkLst>
            <pc:docMk/>
            <pc:sldMk cId="1337854187" sldId="432"/>
            <ac:grpSpMk id="104" creationId="{63EB45E1-9A6D-64D0-C55E-AD8332C7F65F}"/>
          </ac:grpSpMkLst>
        </pc:grpChg>
        <pc:grpChg chg="del mod">
          <ac:chgData name="Tim Cook" userId="d1c7cfb340f2c7ab" providerId="LiveId" clId="{79928295-FF6A-4525-AB99-74A06BEA54C5}" dt="2023-03-12T23:30:14.520" v="1020"/>
          <ac:grpSpMkLst>
            <pc:docMk/>
            <pc:sldMk cId="1337854187" sldId="432"/>
            <ac:grpSpMk id="109" creationId="{681CD70A-5CEB-0CA2-4F50-91E521F3FEC9}"/>
          </ac:grpSpMkLst>
        </pc:grpChg>
        <pc:grpChg chg="del mod">
          <ac:chgData name="Tim Cook" userId="d1c7cfb340f2c7ab" providerId="LiveId" clId="{79928295-FF6A-4525-AB99-74A06BEA54C5}" dt="2023-03-12T23:30:20.351" v="1031"/>
          <ac:grpSpMkLst>
            <pc:docMk/>
            <pc:sldMk cId="1337854187" sldId="432"/>
            <ac:grpSpMk id="113" creationId="{750D24DE-217F-A99E-169D-7972CF95694E}"/>
          </ac:grpSpMkLst>
        </pc:grpChg>
        <pc:grpChg chg="del mod">
          <ac:chgData name="Tim Cook" userId="d1c7cfb340f2c7ab" providerId="LiveId" clId="{79928295-FF6A-4525-AB99-74A06BEA54C5}" dt="2023-03-13T00:21:00.389" v="1539"/>
          <ac:grpSpMkLst>
            <pc:docMk/>
            <pc:sldMk cId="1337854187" sldId="432"/>
            <ac:grpSpMk id="119" creationId="{7D1BF921-41DF-8B91-934A-C2F0DE559A1B}"/>
          </ac:grpSpMkLst>
        </pc:grpChg>
        <pc:grpChg chg="del mod">
          <ac:chgData name="Tim Cook" userId="d1c7cfb340f2c7ab" providerId="LiveId" clId="{79928295-FF6A-4525-AB99-74A06BEA54C5}" dt="2023-03-13T00:21:00.389" v="1535"/>
          <ac:grpSpMkLst>
            <pc:docMk/>
            <pc:sldMk cId="1337854187" sldId="432"/>
            <ac:grpSpMk id="120" creationId="{FCD55729-F4E1-054F-7D8C-3C0D5C28D5B5}"/>
          </ac:grpSpMkLst>
        </pc:grpChg>
        <pc:grpChg chg="del mod">
          <ac:chgData name="Tim Cook" userId="d1c7cfb340f2c7ab" providerId="LiveId" clId="{79928295-FF6A-4525-AB99-74A06BEA54C5}" dt="2023-03-13T00:21:00.389" v="1534"/>
          <ac:grpSpMkLst>
            <pc:docMk/>
            <pc:sldMk cId="1337854187" sldId="432"/>
            <ac:grpSpMk id="124" creationId="{732E2FD7-EC0D-F7B2-6779-8A18A2B80ECC}"/>
          </ac:grpSpMkLst>
        </pc:grpChg>
        <pc:grpChg chg="del mod">
          <ac:chgData name="Tim Cook" userId="d1c7cfb340f2c7ab" providerId="LiveId" clId="{79928295-FF6A-4525-AB99-74A06BEA54C5}" dt="2023-03-13T00:21:05.446" v="1551"/>
          <ac:grpSpMkLst>
            <pc:docMk/>
            <pc:sldMk cId="1337854187" sldId="432"/>
            <ac:grpSpMk id="130" creationId="{816726B2-FD4A-ACFF-4FF7-F1F65D5ADD2D}"/>
          </ac:grpSpMkLst>
        </pc:grpChg>
        <pc:grpChg chg="del mod">
          <ac:chgData name="Tim Cook" userId="d1c7cfb340f2c7ab" providerId="LiveId" clId="{79928295-FF6A-4525-AB99-74A06BEA54C5}" dt="2023-03-12T23:31:16.049" v="1089"/>
          <ac:grpSpMkLst>
            <pc:docMk/>
            <pc:sldMk cId="1337854187" sldId="432"/>
            <ac:grpSpMk id="155" creationId="{8C4C0370-B295-20B0-2957-BECFD54D87FB}"/>
          </ac:grpSpMkLst>
        </pc:grpChg>
        <pc:grpChg chg="del mod">
          <ac:chgData name="Tim Cook" userId="d1c7cfb340f2c7ab" providerId="LiveId" clId="{79928295-FF6A-4525-AB99-74A06BEA54C5}" dt="2023-03-12T23:31:16.049" v="1073"/>
          <ac:grpSpMkLst>
            <pc:docMk/>
            <pc:sldMk cId="1337854187" sldId="432"/>
            <ac:grpSpMk id="156" creationId="{A4BE773E-5ABC-6993-1BD9-B30922FAFBCE}"/>
          </ac:grpSpMkLst>
        </pc:grpChg>
        <pc:grpChg chg="del mod">
          <ac:chgData name="Tim Cook" userId="d1c7cfb340f2c7ab" providerId="LiveId" clId="{79928295-FF6A-4525-AB99-74A06BEA54C5}" dt="2023-03-12T23:31:16.049" v="1076"/>
          <ac:grpSpMkLst>
            <pc:docMk/>
            <pc:sldMk cId="1337854187" sldId="432"/>
            <ac:grpSpMk id="157" creationId="{A3AD10DB-F2B6-B197-F133-01529E1D3B03}"/>
          </ac:grpSpMkLst>
        </pc:grpChg>
        <pc:grpChg chg="del mod">
          <ac:chgData name="Tim Cook" userId="d1c7cfb340f2c7ab" providerId="LiveId" clId="{79928295-FF6A-4525-AB99-74A06BEA54C5}" dt="2023-03-12T23:31:16.049" v="1086"/>
          <ac:grpSpMkLst>
            <pc:docMk/>
            <pc:sldMk cId="1337854187" sldId="432"/>
            <ac:grpSpMk id="158" creationId="{6456C614-2655-062D-AA78-E65320301830}"/>
          </ac:grpSpMkLst>
        </pc:grpChg>
        <pc:grpChg chg="del mod">
          <ac:chgData name="Tim Cook" userId="d1c7cfb340f2c7ab" providerId="LiveId" clId="{79928295-FF6A-4525-AB99-74A06BEA54C5}" dt="2023-03-12T23:31:16.049" v="1085"/>
          <ac:grpSpMkLst>
            <pc:docMk/>
            <pc:sldMk cId="1337854187" sldId="432"/>
            <ac:grpSpMk id="159" creationId="{AD7DF39B-5F35-0C30-F272-12CF4E444068}"/>
          </ac:grpSpMkLst>
        </pc:grpChg>
        <pc:grpChg chg="del mod">
          <ac:chgData name="Tim Cook" userId="d1c7cfb340f2c7ab" providerId="LiveId" clId="{79928295-FF6A-4525-AB99-74A06BEA54C5}" dt="2023-03-13T00:21:03.185" v="1548"/>
          <ac:grpSpMkLst>
            <pc:docMk/>
            <pc:sldMk cId="1337854187" sldId="432"/>
            <ac:grpSpMk id="163" creationId="{13D29CAB-A91D-02DF-6E65-49F6A34468AE}"/>
          </ac:grpSpMkLst>
        </pc:grpChg>
        <pc:grpChg chg="del mod">
          <ac:chgData name="Tim Cook" userId="d1c7cfb340f2c7ab" providerId="LiveId" clId="{79928295-FF6A-4525-AB99-74A06BEA54C5}" dt="2023-03-13T00:21:05.446" v="1552"/>
          <ac:grpSpMkLst>
            <pc:docMk/>
            <pc:sldMk cId="1337854187" sldId="432"/>
            <ac:grpSpMk id="165" creationId="{BC3332AF-4F7E-3970-9896-E28207A9ACF0}"/>
          </ac:grpSpMkLst>
        </pc:grpChg>
        <pc:grpChg chg="del mod">
          <ac:chgData name="Tim Cook" userId="d1c7cfb340f2c7ab" providerId="LiveId" clId="{79928295-FF6A-4525-AB99-74A06BEA54C5}" dt="2023-03-12T23:31:54.184" v="1116"/>
          <ac:grpSpMkLst>
            <pc:docMk/>
            <pc:sldMk cId="1337854187" sldId="432"/>
            <ac:grpSpMk id="175" creationId="{EE99A811-3EC2-10F0-D85C-9013C2F2002D}"/>
          </ac:grpSpMkLst>
        </pc:grpChg>
        <pc:grpChg chg="del mod">
          <ac:chgData name="Tim Cook" userId="d1c7cfb340f2c7ab" providerId="LiveId" clId="{79928295-FF6A-4525-AB99-74A06BEA54C5}" dt="2023-03-12T23:32:09.239" v="1156"/>
          <ac:grpSpMkLst>
            <pc:docMk/>
            <pc:sldMk cId="1337854187" sldId="432"/>
            <ac:grpSpMk id="201" creationId="{9F99AB03-E993-A839-D107-B931EF1C1C78}"/>
          </ac:grpSpMkLst>
        </pc:grpChg>
        <pc:grpChg chg="del mod">
          <ac:chgData name="Tim Cook" userId="d1c7cfb340f2c7ab" providerId="LiveId" clId="{79928295-FF6A-4525-AB99-74A06BEA54C5}" dt="2023-03-12T23:32:10.141" v="1159"/>
          <ac:grpSpMkLst>
            <pc:docMk/>
            <pc:sldMk cId="1337854187" sldId="432"/>
            <ac:grpSpMk id="202" creationId="{F4A388A5-B675-6EA2-A0F3-21D0AA2FFC52}"/>
          </ac:grpSpMkLst>
        </pc:grpChg>
        <pc:grpChg chg="del mod">
          <ac:chgData name="Tim Cook" userId="d1c7cfb340f2c7ab" providerId="LiveId" clId="{79928295-FF6A-4525-AB99-74A06BEA54C5}" dt="2023-03-13T00:21:16.538" v="1586"/>
          <ac:grpSpMkLst>
            <pc:docMk/>
            <pc:sldMk cId="1337854187" sldId="432"/>
            <ac:grpSpMk id="203" creationId="{1A032F37-F8AE-208A-502A-D159E9DB2F6E}"/>
          </ac:grpSpMkLst>
        </pc:grpChg>
        <pc:grpChg chg="del mod">
          <ac:chgData name="Tim Cook" userId="d1c7cfb340f2c7ab" providerId="LiveId" clId="{79928295-FF6A-4525-AB99-74A06BEA54C5}" dt="2023-03-12T23:32:28.075" v="1197"/>
          <ac:grpSpMkLst>
            <pc:docMk/>
            <pc:sldMk cId="1337854187" sldId="432"/>
            <ac:grpSpMk id="236" creationId="{56CA8813-66F2-A88F-925F-1FF6C7AB87D8}"/>
          </ac:grpSpMkLst>
        </pc:grpChg>
        <pc:grpChg chg="del mod">
          <ac:chgData name="Tim Cook" userId="d1c7cfb340f2c7ab" providerId="LiveId" clId="{79928295-FF6A-4525-AB99-74A06BEA54C5}" dt="2023-03-13T00:21:16.538" v="1584"/>
          <ac:grpSpMkLst>
            <pc:docMk/>
            <pc:sldMk cId="1337854187" sldId="432"/>
            <ac:grpSpMk id="237" creationId="{AE999440-4422-7C34-6067-CCEBFF3ADC59}"/>
          </ac:grpSpMkLst>
        </pc:grpChg>
        <pc:grpChg chg="del mod">
          <ac:chgData name="Tim Cook" userId="d1c7cfb340f2c7ab" providerId="LiveId" clId="{79928295-FF6A-4525-AB99-74A06BEA54C5}" dt="2023-03-13T00:21:16.538" v="1564"/>
          <ac:grpSpMkLst>
            <pc:docMk/>
            <pc:sldMk cId="1337854187" sldId="432"/>
            <ac:grpSpMk id="238" creationId="{CD63AA14-0903-1B4C-A104-4789ECF351EC}"/>
          </ac:grpSpMkLst>
        </pc:grpChg>
        <pc:grpChg chg="del mod">
          <ac:chgData name="Tim Cook" userId="d1c7cfb340f2c7ab" providerId="LiveId" clId="{79928295-FF6A-4525-AB99-74A06BEA54C5}" dt="2023-03-13T00:21:16.538" v="1599"/>
          <ac:grpSpMkLst>
            <pc:docMk/>
            <pc:sldMk cId="1337854187" sldId="432"/>
            <ac:grpSpMk id="239" creationId="{0BFCB837-0DF5-37C6-7371-E732A5A3F641}"/>
          </ac:grpSpMkLst>
        </pc:grpChg>
        <pc:grpChg chg="del mod">
          <ac:chgData name="Tim Cook" userId="d1c7cfb340f2c7ab" providerId="LiveId" clId="{79928295-FF6A-4525-AB99-74A06BEA54C5}" dt="2023-03-13T00:21:16.538" v="1573"/>
          <ac:grpSpMkLst>
            <pc:docMk/>
            <pc:sldMk cId="1337854187" sldId="432"/>
            <ac:grpSpMk id="240" creationId="{B58AD375-5352-9292-A5D6-9B28D65A6562}"/>
          </ac:grpSpMkLst>
        </pc:grpChg>
        <pc:grpChg chg="del mod">
          <ac:chgData name="Tim Cook" userId="d1c7cfb340f2c7ab" providerId="LiveId" clId="{79928295-FF6A-4525-AB99-74A06BEA54C5}" dt="2023-03-13T00:21:16.538" v="1598"/>
          <ac:grpSpMkLst>
            <pc:docMk/>
            <pc:sldMk cId="1337854187" sldId="432"/>
            <ac:grpSpMk id="241" creationId="{2540475C-4FFC-483C-84E4-FFEEB30E0ADF}"/>
          </ac:grpSpMkLst>
        </pc:grpChg>
        <pc:grpChg chg="del mod">
          <ac:chgData name="Tim Cook" userId="d1c7cfb340f2c7ab" providerId="LiveId" clId="{79928295-FF6A-4525-AB99-74A06BEA54C5}" dt="2023-03-13T00:21:16.538" v="1569"/>
          <ac:grpSpMkLst>
            <pc:docMk/>
            <pc:sldMk cId="1337854187" sldId="432"/>
            <ac:grpSpMk id="242" creationId="{F83F097A-A9E0-2972-3027-55C9D3DD0004}"/>
          </ac:grpSpMkLst>
        </pc:grpChg>
        <pc:grpChg chg="del mod">
          <ac:chgData name="Tim Cook" userId="d1c7cfb340f2c7ab" providerId="LiveId" clId="{79928295-FF6A-4525-AB99-74A06BEA54C5}" dt="2023-03-13T00:21:16.538" v="1593"/>
          <ac:grpSpMkLst>
            <pc:docMk/>
            <pc:sldMk cId="1337854187" sldId="432"/>
            <ac:grpSpMk id="247" creationId="{63124AE8-9145-4123-4D77-1BD00C4353F8}"/>
          </ac:grpSpMkLst>
        </pc:grpChg>
        <pc:grpChg chg="del mod">
          <ac:chgData name="Tim Cook" userId="d1c7cfb340f2c7ab" providerId="LiveId" clId="{79928295-FF6A-4525-AB99-74A06BEA54C5}" dt="2023-03-13T00:21:29.423" v="1668"/>
          <ac:grpSpMkLst>
            <pc:docMk/>
            <pc:sldMk cId="1337854187" sldId="432"/>
            <ac:grpSpMk id="257" creationId="{56DEB6B2-9C43-3BF9-A740-8A662DD8DA2F}"/>
          </ac:grpSpMkLst>
        </pc:grpChg>
        <pc:grpChg chg="del mod">
          <ac:chgData name="Tim Cook" userId="d1c7cfb340f2c7ab" providerId="LiveId" clId="{79928295-FF6A-4525-AB99-74A06BEA54C5}" dt="2023-03-13T00:21:32.764" v="1688"/>
          <ac:grpSpMkLst>
            <pc:docMk/>
            <pc:sldMk cId="1337854187" sldId="432"/>
            <ac:grpSpMk id="262" creationId="{EA0D0DD8-C350-BA19-1966-EEC2DF5EBCE1}"/>
          </ac:grpSpMkLst>
        </pc:grpChg>
        <pc:grpChg chg="del mod">
          <ac:chgData name="Tim Cook" userId="d1c7cfb340f2c7ab" providerId="LiveId" clId="{79928295-FF6A-4525-AB99-74A06BEA54C5}" dt="2023-03-12T23:35:29.348" v="1357"/>
          <ac:grpSpMkLst>
            <pc:docMk/>
            <pc:sldMk cId="1337854187" sldId="432"/>
            <ac:grpSpMk id="277" creationId="{50C5F0E6-CEAE-5112-5F1F-D8C35B0DC314}"/>
          </ac:grpSpMkLst>
        </pc:grpChg>
        <pc:grpChg chg="del mod">
          <ac:chgData name="Tim Cook" userId="d1c7cfb340f2c7ab" providerId="LiveId" clId="{79928295-FF6A-4525-AB99-74A06BEA54C5}" dt="2023-03-12T23:35:29.348" v="1359"/>
          <ac:grpSpMkLst>
            <pc:docMk/>
            <pc:sldMk cId="1337854187" sldId="432"/>
            <ac:grpSpMk id="278" creationId="{89F1F450-C9DB-03C6-742D-EB082ED445B2}"/>
          </ac:grpSpMkLst>
        </pc:grpChg>
        <pc:grpChg chg="del mod">
          <ac:chgData name="Tim Cook" userId="d1c7cfb340f2c7ab" providerId="LiveId" clId="{79928295-FF6A-4525-AB99-74A06BEA54C5}" dt="2023-03-12T23:33:29.193" v="1253"/>
          <ac:grpSpMkLst>
            <pc:docMk/>
            <pc:sldMk cId="1337854187" sldId="432"/>
            <ac:grpSpMk id="279" creationId="{337534ED-AAA6-104D-AA58-C3C6B8EAABB6}"/>
          </ac:grpSpMkLst>
        </pc:grpChg>
        <pc:grpChg chg="del mod">
          <ac:chgData name="Tim Cook" userId="d1c7cfb340f2c7ab" providerId="LiveId" clId="{79928295-FF6A-4525-AB99-74A06BEA54C5}" dt="2023-03-13T00:21:32.764" v="1680"/>
          <ac:grpSpMkLst>
            <pc:docMk/>
            <pc:sldMk cId="1337854187" sldId="432"/>
            <ac:grpSpMk id="280" creationId="{433C8FA3-CC7D-8052-F1C3-1B8FB936FEED}"/>
          </ac:grpSpMkLst>
        </pc:grpChg>
        <pc:grpChg chg="del mod">
          <ac:chgData name="Tim Cook" userId="d1c7cfb340f2c7ab" providerId="LiveId" clId="{79928295-FF6A-4525-AB99-74A06BEA54C5}" dt="2023-03-13T00:21:33.246" v="1696"/>
          <ac:grpSpMkLst>
            <pc:docMk/>
            <pc:sldMk cId="1337854187" sldId="432"/>
            <ac:grpSpMk id="290" creationId="{E8FA9071-23F7-3A5F-AB3B-C0F5061495D1}"/>
          </ac:grpSpMkLst>
        </pc:grpChg>
        <pc:grpChg chg="del mod">
          <ac:chgData name="Tim Cook" userId="d1c7cfb340f2c7ab" providerId="LiveId" clId="{79928295-FF6A-4525-AB99-74A06BEA54C5}" dt="2023-03-13T00:21:32.990" v="1694"/>
          <ac:grpSpMkLst>
            <pc:docMk/>
            <pc:sldMk cId="1337854187" sldId="432"/>
            <ac:grpSpMk id="291" creationId="{0EF63A3D-4E22-F826-46BC-F65A08E169C8}"/>
          </ac:grpSpMkLst>
        </pc:grpChg>
        <pc:grpChg chg="del mod">
          <ac:chgData name="Tim Cook" userId="d1c7cfb340f2c7ab" providerId="LiveId" clId="{79928295-FF6A-4525-AB99-74A06BEA54C5}" dt="2023-03-13T00:21:32.764" v="1687"/>
          <ac:grpSpMkLst>
            <pc:docMk/>
            <pc:sldMk cId="1337854187" sldId="432"/>
            <ac:grpSpMk id="299" creationId="{C2486ADC-260F-67C1-D35F-0FA47674067A}"/>
          </ac:grpSpMkLst>
        </pc:grpChg>
        <pc:grpChg chg="del mod">
          <ac:chgData name="Tim Cook" userId="d1c7cfb340f2c7ab" providerId="LiveId" clId="{79928295-FF6A-4525-AB99-74A06BEA54C5}" dt="2023-03-12T23:34:10.646" v="1280"/>
          <ac:grpSpMkLst>
            <pc:docMk/>
            <pc:sldMk cId="1337854187" sldId="432"/>
            <ac:grpSpMk id="302" creationId="{30F865CD-3E8B-8312-3881-A56DECEAA941}"/>
          </ac:grpSpMkLst>
        </pc:grpChg>
        <pc:grpChg chg="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06" creationId="{5AE25A16-D933-F288-7D5D-2205A8E40EF0}"/>
          </ac:grpSpMkLst>
        </pc:grpChg>
        <pc:grpChg chg="del mod">
          <ac:chgData name="Tim Cook" userId="d1c7cfb340f2c7ab" providerId="LiveId" clId="{79928295-FF6A-4525-AB99-74A06BEA54C5}" dt="2023-03-12T23:34:10.646" v="1287"/>
          <ac:grpSpMkLst>
            <pc:docMk/>
            <pc:sldMk cId="1337854187" sldId="432"/>
            <ac:grpSpMk id="316" creationId="{8D9BAC91-706C-6B4F-3477-23359AC91C7E}"/>
          </ac:grpSpMkLst>
        </pc:grpChg>
        <pc:grpChg chg="del mod">
          <ac:chgData name="Tim Cook" userId="d1c7cfb340f2c7ab" providerId="LiveId" clId="{79928295-FF6A-4525-AB99-74A06BEA54C5}" dt="2023-03-12T23:34:10.646" v="1291"/>
          <ac:grpSpMkLst>
            <pc:docMk/>
            <pc:sldMk cId="1337854187" sldId="432"/>
            <ac:grpSpMk id="317" creationId="{48FABCBD-9BBE-DC26-BB04-DB974C685DAB}"/>
          </ac:grpSpMkLst>
        </pc:grpChg>
        <pc:grpChg chg="del mod">
          <ac:chgData name="Tim Cook" userId="d1c7cfb340f2c7ab" providerId="LiveId" clId="{79928295-FF6A-4525-AB99-74A06BEA54C5}" dt="2023-03-12T23:34:08.171" v="1278"/>
          <ac:grpSpMkLst>
            <pc:docMk/>
            <pc:sldMk cId="1337854187" sldId="432"/>
            <ac:grpSpMk id="320" creationId="{D21CC89B-27B9-665B-0D6C-2D703A3F5E81}"/>
          </ac:grpSpMkLst>
        </pc:grpChg>
        <pc:grpChg chg="del mod">
          <ac:chgData name="Tim Cook" userId="d1c7cfb340f2c7ab" providerId="LiveId" clId="{79928295-FF6A-4525-AB99-74A06BEA54C5}" dt="2023-03-12T23:34:11.087" v="1294"/>
          <ac:grpSpMkLst>
            <pc:docMk/>
            <pc:sldMk cId="1337854187" sldId="432"/>
            <ac:grpSpMk id="325" creationId="{AF00C7CF-5704-A2B6-7BE8-2E5488806196}"/>
          </ac:grpSpMkLst>
        </pc:grpChg>
        <pc:grpChg chg="del mod">
          <ac:chgData name="Tim Cook" userId="d1c7cfb340f2c7ab" providerId="LiveId" clId="{79928295-FF6A-4525-AB99-74A06BEA54C5}" dt="2023-03-13T00:21:23.709" v="1646"/>
          <ac:grpSpMkLst>
            <pc:docMk/>
            <pc:sldMk cId="1337854187" sldId="432"/>
            <ac:grpSpMk id="337" creationId="{10A29BEA-D42C-A475-2714-8924A849A575}"/>
          </ac:grpSpMkLst>
        </pc:grpChg>
        <pc:grpChg chg="del mod">
          <ac:chgData name="Tim Cook" userId="d1c7cfb340f2c7ab" providerId="LiveId" clId="{79928295-FF6A-4525-AB99-74A06BEA54C5}" dt="2023-03-13T00:21:19.386" v="1613"/>
          <ac:grpSpMkLst>
            <pc:docMk/>
            <pc:sldMk cId="1337854187" sldId="432"/>
            <ac:grpSpMk id="351" creationId="{3D035DF6-E33E-50F2-069D-695D2F56C8EA}"/>
          </ac:grpSpMkLst>
        </pc:grpChg>
        <pc:grpChg chg="del mod">
          <ac:chgData name="Tim Cook" userId="d1c7cfb340f2c7ab" providerId="LiveId" clId="{79928295-FF6A-4525-AB99-74A06BEA54C5}" dt="2023-03-13T00:21:20.595" v="1620"/>
          <ac:grpSpMkLst>
            <pc:docMk/>
            <pc:sldMk cId="1337854187" sldId="432"/>
            <ac:grpSpMk id="359" creationId="{ACFF2F02-6931-3086-AA3B-A35F1D63A32B}"/>
          </ac:grpSpMkLst>
        </pc:grpChg>
        <pc:grpChg chg="del mod">
          <ac:chgData name="Tim Cook" userId="d1c7cfb340f2c7ab" providerId="LiveId" clId="{79928295-FF6A-4525-AB99-74A06BEA54C5}" dt="2023-03-13T00:21:23.709" v="1640"/>
          <ac:grpSpMkLst>
            <pc:docMk/>
            <pc:sldMk cId="1337854187" sldId="432"/>
            <ac:grpSpMk id="367" creationId="{3AA093B7-5911-10B0-B853-086FDE597228}"/>
          </ac:grpSpMkLst>
        </pc:grpChg>
        <pc:grpChg chg="del mod">
          <ac:chgData name="Tim Cook" userId="d1c7cfb340f2c7ab" providerId="LiveId" clId="{79928295-FF6A-4525-AB99-74A06BEA54C5}" dt="2023-03-13T00:21:29.431" v="1670"/>
          <ac:grpSpMkLst>
            <pc:docMk/>
            <pc:sldMk cId="1337854187" sldId="432"/>
            <ac:grpSpMk id="376" creationId="{3CFC8E53-0708-C9B2-C925-FCC420332EE6}"/>
          </ac:grpSpMkLst>
        </pc:grpChg>
        <pc:grpChg chg="del mod">
          <ac:chgData name="Tim Cook" userId="d1c7cfb340f2c7ab" providerId="LiveId" clId="{79928295-FF6A-4525-AB99-74A06BEA54C5}" dt="2023-03-12T23:36:20.755" v="1394"/>
          <ac:grpSpMkLst>
            <pc:docMk/>
            <pc:sldMk cId="1337854187" sldId="432"/>
            <ac:grpSpMk id="383" creationId="{598D2388-C5AC-BEE3-BD45-A5F7299A2057}"/>
          </ac:grpSpMkLst>
        </pc:grpChg>
        <pc:grpChg chg="del mod">
          <ac:chgData name="Tim Cook" userId="d1c7cfb340f2c7ab" providerId="LiveId" clId="{79928295-FF6A-4525-AB99-74A06BEA54C5}" dt="2023-03-12T23:37:24.642" v="1463"/>
          <ac:grpSpMkLst>
            <pc:docMk/>
            <pc:sldMk cId="1337854187" sldId="432"/>
            <ac:grpSpMk id="391" creationId="{6E241EBC-0AF7-6251-5E27-D048495127C1}"/>
          </ac:grpSpMkLst>
        </pc:grpChg>
        <pc:grpChg chg="del mod">
          <ac:chgData name="Tim Cook" userId="d1c7cfb340f2c7ab" providerId="LiveId" clId="{79928295-FF6A-4525-AB99-74A06BEA54C5}" dt="2023-03-12T23:36:50.241" v="1423"/>
          <ac:grpSpMkLst>
            <pc:docMk/>
            <pc:sldMk cId="1337854187" sldId="432"/>
            <ac:grpSpMk id="394" creationId="{1D13EFD4-B2B6-98DB-922B-B25FACA29239}"/>
          </ac:grpSpMkLst>
        </pc:grpChg>
        <pc:grpChg chg="del mod">
          <ac:chgData name="Tim Cook" userId="d1c7cfb340f2c7ab" providerId="LiveId" clId="{79928295-FF6A-4525-AB99-74A06BEA54C5}" dt="2023-03-12T23:36:50.241" v="1422"/>
          <ac:grpSpMkLst>
            <pc:docMk/>
            <pc:sldMk cId="1337854187" sldId="432"/>
            <ac:grpSpMk id="407" creationId="{4274318F-1F6E-1644-134B-76D7E5F3E91E}"/>
          </ac:grpSpMkLst>
        </pc:grpChg>
        <pc:grpChg chg="del mod">
          <ac:chgData name="Tim Cook" userId="d1c7cfb340f2c7ab" providerId="LiveId" clId="{79928295-FF6A-4525-AB99-74A06BEA54C5}" dt="2023-03-12T23:36:48.025" v="1420"/>
          <ac:grpSpMkLst>
            <pc:docMk/>
            <pc:sldMk cId="1337854187" sldId="432"/>
            <ac:grpSpMk id="408" creationId="{96D77DB3-ED65-7EE9-23A5-19F919FD60AC}"/>
          </ac:grpSpMkLst>
        </pc:grpChg>
        <pc:grpChg chg="del mod">
          <ac:chgData name="Tim Cook" userId="d1c7cfb340f2c7ab" providerId="LiveId" clId="{79928295-FF6A-4525-AB99-74A06BEA54C5}" dt="2023-03-12T23:37:12.027" v="1457"/>
          <ac:grpSpMkLst>
            <pc:docMk/>
            <pc:sldMk cId="1337854187" sldId="432"/>
            <ac:grpSpMk id="425" creationId="{B03C99AA-462E-BE0A-28A6-02CF12373657}"/>
          </ac:grpSpMkLst>
        </pc:grpChg>
        <pc:grpChg chg="del mod">
          <ac:chgData name="Tim Cook" userId="d1c7cfb340f2c7ab" providerId="LiveId" clId="{79928295-FF6A-4525-AB99-74A06BEA54C5}" dt="2023-03-13T00:21:17.599" v="1606"/>
          <ac:grpSpMkLst>
            <pc:docMk/>
            <pc:sldMk cId="1337854187" sldId="432"/>
            <ac:grpSpMk id="426" creationId="{BB11DF34-985D-5792-C3A4-617392730597}"/>
          </ac:grpSpMkLst>
        </pc:grpChg>
        <pc:grpChg chg="del mod">
          <ac:chgData name="Tim Cook" userId="d1c7cfb340f2c7ab" providerId="LiveId" clId="{79928295-FF6A-4525-AB99-74A06BEA54C5}" dt="2023-03-13T00:21:17.599" v="1602"/>
          <ac:grpSpMkLst>
            <pc:docMk/>
            <pc:sldMk cId="1337854187" sldId="432"/>
            <ac:grpSpMk id="427" creationId="{EFA2FA18-E4AB-62D2-6AE9-925CA6D1F107}"/>
          </ac:grpSpMkLst>
        </pc:grpChg>
        <pc:grpChg chg="del mod">
          <ac:chgData name="Tim Cook" userId="d1c7cfb340f2c7ab" providerId="LiveId" clId="{79928295-FF6A-4525-AB99-74A06BEA54C5}" dt="2023-03-12T23:37:07.303" v="1450"/>
          <ac:grpSpMkLst>
            <pc:docMk/>
            <pc:sldMk cId="1337854187" sldId="432"/>
            <ac:grpSpMk id="430" creationId="{A55D20EE-D04E-3AC4-50B5-F1D5AFE2FA46}"/>
          </ac:grpSpMkLst>
        </pc:grpChg>
        <pc:grpChg chg="del mod">
          <ac:chgData name="Tim Cook" userId="d1c7cfb340f2c7ab" providerId="LiveId" clId="{79928295-FF6A-4525-AB99-74A06BEA54C5}" dt="2023-03-13T00:21:17.599" v="1609"/>
          <ac:grpSpMkLst>
            <pc:docMk/>
            <pc:sldMk cId="1337854187" sldId="432"/>
            <ac:grpSpMk id="435" creationId="{0A230B1B-B020-B7E2-C45E-DEAD429B73C6}"/>
          </ac:grpSpMkLst>
        </pc:grpChg>
        <pc:grpChg chg="del mod">
          <ac:chgData name="Tim Cook" userId="d1c7cfb340f2c7ab" providerId="LiveId" clId="{79928295-FF6A-4525-AB99-74A06BEA54C5}" dt="2023-03-13T00:21:26.051" v="1656"/>
          <ac:grpSpMkLst>
            <pc:docMk/>
            <pc:sldMk cId="1337854187" sldId="432"/>
            <ac:grpSpMk id="440" creationId="{1B0F37BC-C7D2-534C-A82C-D163D8FB7B0A}"/>
          </ac:grpSpMkLst>
        </pc:grpChg>
        <pc:grpChg chg="del mod">
          <ac:chgData name="Tim Cook" userId="d1c7cfb340f2c7ab" providerId="LiveId" clId="{79928295-FF6A-4525-AB99-74A06BEA54C5}" dt="2023-03-12T23:37:30.929" v="1473"/>
          <ac:grpSpMkLst>
            <pc:docMk/>
            <pc:sldMk cId="1337854187" sldId="432"/>
            <ac:grpSpMk id="447" creationId="{3280C35A-9C10-E39E-9F5D-E12CEC35245D}"/>
          </ac:grpSpMkLst>
        </pc:grpChg>
        <pc:grpChg chg="del mod">
          <ac:chgData name="Tim Cook" userId="d1c7cfb340f2c7ab" providerId="LiveId" clId="{79928295-FF6A-4525-AB99-74A06BEA54C5}" dt="2023-03-12T23:37:30.929" v="1476"/>
          <ac:grpSpMkLst>
            <pc:docMk/>
            <pc:sldMk cId="1337854187" sldId="432"/>
            <ac:grpSpMk id="448" creationId="{F29B992B-EC43-431E-2545-EB6EA5C499A9}"/>
          </ac:grpSpMkLst>
        </pc:grpChg>
        <pc:grpChg chg="del mod">
          <ac:chgData name="Tim Cook" userId="d1c7cfb340f2c7ab" providerId="LiveId" clId="{79928295-FF6A-4525-AB99-74A06BEA54C5}" dt="2023-03-13T00:20:55.769" v="1524"/>
          <ac:grpSpMkLst>
            <pc:docMk/>
            <pc:sldMk cId="1337854187" sldId="432"/>
            <ac:grpSpMk id="461" creationId="{96E8C798-C736-E70D-3361-DED8257D33B3}"/>
          </ac:grpSpMkLst>
        </pc:grpChg>
        <pc:grpChg chg="del mod">
          <ac:chgData name="Tim Cook" userId="d1c7cfb340f2c7ab" providerId="LiveId" clId="{79928295-FF6A-4525-AB99-74A06BEA54C5}" dt="2023-03-13T00:20:55.753" v="1507"/>
          <ac:grpSpMkLst>
            <pc:docMk/>
            <pc:sldMk cId="1337854187" sldId="432"/>
            <ac:grpSpMk id="462" creationId="{BB8B3A07-6D40-4514-75A1-16A57F1ED153}"/>
          </ac:grpSpMkLst>
        </pc:grpChg>
        <pc:grpChg chg="del mod">
          <ac:chgData name="Tim Cook" userId="d1c7cfb340f2c7ab" providerId="LiveId" clId="{79928295-FF6A-4525-AB99-74A06BEA54C5}" dt="2023-03-13T00:22:52.032" v="1773"/>
          <ac:grpSpMkLst>
            <pc:docMk/>
            <pc:sldMk cId="1337854187" sldId="432"/>
            <ac:grpSpMk id="470" creationId="{B6A79FDC-C600-3B78-A533-CBAE389E4446}"/>
          </ac:grpSpMkLst>
        </pc:grpChg>
        <pc:grpChg chg="del mod">
          <ac:chgData name="Tim Cook" userId="d1c7cfb340f2c7ab" providerId="LiveId" clId="{79928295-FF6A-4525-AB99-74A06BEA54C5}" dt="2023-03-13T00:22:56.704" v="1786"/>
          <ac:grpSpMkLst>
            <pc:docMk/>
            <pc:sldMk cId="1337854187" sldId="432"/>
            <ac:grpSpMk id="477" creationId="{4FFE298E-A051-7A09-C8FE-846ABDAC26E0}"/>
          </ac:grpSpMkLst>
        </pc:grpChg>
        <pc:grpChg chg="mod">
          <ac:chgData name="Tim Cook" userId="d1c7cfb340f2c7ab" providerId="LiveId" clId="{79928295-FF6A-4525-AB99-74A06BEA54C5}" dt="2023-03-13T00:23:07.565" v="1806"/>
          <ac:grpSpMkLst>
            <pc:docMk/>
            <pc:sldMk cId="1337854187" sldId="432"/>
            <ac:grpSpMk id="490" creationId="{4FF234E2-130D-2326-B388-153E5EA1194E}"/>
          </ac:grpSpMkLst>
        </pc:grpChg>
        <pc:grpChg chg="del mod">
          <ac:chgData name="Tim Cook" userId="d1c7cfb340f2c7ab" providerId="LiveId" clId="{79928295-FF6A-4525-AB99-74A06BEA54C5}" dt="2023-03-13T00:23:13.141" v="1814"/>
          <ac:grpSpMkLst>
            <pc:docMk/>
            <pc:sldMk cId="1337854187" sldId="432"/>
            <ac:grpSpMk id="496" creationId="{967BCF6B-369E-1F15-B522-2DB72204D5CA}"/>
          </ac:grpSpMkLst>
        </pc:grpChg>
        <pc:grpChg chg="del mod">
          <ac:chgData name="Tim Cook" userId="d1c7cfb340f2c7ab" providerId="LiveId" clId="{79928295-FF6A-4525-AB99-74A06BEA54C5}" dt="2023-03-13T00:23:24.126" v="1836"/>
          <ac:grpSpMkLst>
            <pc:docMk/>
            <pc:sldMk cId="1337854187" sldId="432"/>
            <ac:grpSpMk id="507" creationId="{10F55AB2-31BB-E279-3F43-0AA05BAF67B4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8" creationId="{D1A15201-04F6-2498-7236-651CF8281EF3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9" creationId="{17A3E203-BB73-C146-6AC5-8519057265D6}"/>
          </ac:grpSpMkLst>
        </pc:grpChg>
        <pc:grpChg chg="mod">
          <ac:chgData name="Tim Cook" userId="d1c7cfb340f2c7ab" providerId="LiveId" clId="{79928295-FF6A-4525-AB99-74A06BEA54C5}" dt="2023-03-13T00:23:25.265" v="1845"/>
          <ac:grpSpMkLst>
            <pc:docMk/>
            <pc:sldMk cId="1337854187" sldId="432"/>
            <ac:grpSpMk id="519" creationId="{0C2F15C9-9FC1-A88C-F6CD-B5510E0369A1}"/>
          </ac:grpSpMkLst>
        </pc:grpChg>
        <pc:grpChg chg="del mod">
          <ac:chgData name="Tim Cook" userId="d1c7cfb340f2c7ab" providerId="LiveId" clId="{79928295-FF6A-4525-AB99-74A06BEA54C5}" dt="2023-03-13T00:23:33.630" v="1863"/>
          <ac:grpSpMkLst>
            <pc:docMk/>
            <pc:sldMk cId="1337854187" sldId="432"/>
            <ac:grpSpMk id="529" creationId="{E27608F7-EECD-634E-92F5-578E17696407}"/>
          </ac:grpSpMkLst>
        </pc:grpChg>
        <pc:grpChg chg="del mod">
          <ac:chgData name="Tim Cook" userId="d1c7cfb340f2c7ab" providerId="LiveId" clId="{79928295-FF6A-4525-AB99-74A06BEA54C5}" dt="2023-03-13T00:23:39.794" v="1872"/>
          <ac:grpSpMkLst>
            <pc:docMk/>
            <pc:sldMk cId="1337854187" sldId="432"/>
            <ac:grpSpMk id="534" creationId="{18EA4877-6300-951A-D097-B87973F399A5}"/>
          </ac:grpSpMkLst>
        </pc:grpChg>
        <pc:grpChg chg="del mod">
          <ac:chgData name="Tim Cook" userId="d1c7cfb340f2c7ab" providerId="LiveId" clId="{79928295-FF6A-4525-AB99-74A06BEA54C5}" dt="2023-03-13T00:23:41.221" v="1877"/>
          <ac:grpSpMkLst>
            <pc:docMk/>
            <pc:sldMk cId="1337854187" sldId="432"/>
            <ac:grpSpMk id="537" creationId="{77F6405B-F1A6-F806-1EF8-9A59D2889D51}"/>
          </ac:grpSpMkLst>
        </pc:grpChg>
        <pc:grpChg chg="del 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1" creationId="{4EB56601-ED47-4E80-5BD0-C7E9F701E3C0}"/>
          </ac:grpSpMkLst>
        </pc:grpChg>
        <pc:grpChg chg="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4" creationId="{B549DD84-91BB-23A6-1475-65280F55E3EB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0" creationId="{358D0F98-16EC-9B50-DBBA-B01D91B281B2}"/>
          </ac:grpSpMkLst>
        </pc:grpChg>
        <pc:grpChg chg="del mod">
          <ac:chgData name="Tim Cook" userId="d1c7cfb340f2c7ab" providerId="LiveId" clId="{79928295-FF6A-4525-AB99-74A06BEA54C5}" dt="2023-03-13T00:24:02.985" v="1901"/>
          <ac:grpSpMkLst>
            <pc:docMk/>
            <pc:sldMk cId="1337854187" sldId="432"/>
            <ac:grpSpMk id="557" creationId="{37B75BBD-4B2E-A6DF-68A6-6A569A92F84F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9" creationId="{0639FB7B-40FB-0F70-2DDE-BF77222A9264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66" creationId="{F5336C41-CD39-3801-62ED-085404880F7D}"/>
          </ac:grpSpMkLst>
        </pc:grpChg>
        <pc:grpChg chg="del mod">
          <ac:chgData name="Tim Cook" userId="d1c7cfb340f2c7ab" providerId="LiveId" clId="{79928295-FF6A-4525-AB99-74A06BEA54C5}" dt="2023-03-13T00:24:10.468" v="1913"/>
          <ac:grpSpMkLst>
            <pc:docMk/>
            <pc:sldMk cId="1337854187" sldId="432"/>
            <ac:grpSpMk id="568" creationId="{92C7D045-5A09-30D8-8BEA-24D041A36951}"/>
          </ac:grpSpMkLst>
        </pc:grpChg>
        <pc:grpChg chg="mod">
          <ac:chgData name="Tim Cook" userId="d1c7cfb340f2c7ab" providerId="LiveId" clId="{79928295-FF6A-4525-AB99-74A06BEA54C5}" dt="2023-03-13T00:24:11.982" v="1914"/>
          <ac:grpSpMkLst>
            <pc:docMk/>
            <pc:sldMk cId="1337854187" sldId="432"/>
            <ac:grpSpMk id="571" creationId="{AB84C486-217B-9BFF-7783-1F7D28FC1493}"/>
          </ac:grpSpMkLst>
        </pc:grpChg>
        <pc:grpChg chg="del mod">
          <ac:chgData name="Tim Cook" userId="d1c7cfb340f2c7ab" providerId="LiveId" clId="{79928295-FF6A-4525-AB99-74A06BEA54C5}" dt="2023-03-13T00:24:21.269" v="1924"/>
          <ac:grpSpMkLst>
            <pc:docMk/>
            <pc:sldMk cId="1337854187" sldId="432"/>
            <ac:grpSpMk id="578" creationId="{64A98923-1224-8031-8CF8-B74B61CD9730}"/>
          </ac:grpSpMkLst>
        </pc:grpChg>
        <pc:grpChg chg="del 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0" creationId="{64C8F0EC-03A1-B93C-119C-D57B0CF37726}"/>
          </ac:grpSpMkLst>
        </pc:grpChg>
        <pc:grpChg chg="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2" creationId="{7819B7DC-9319-8AD5-7317-FC0C7F686DA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5" creationId="{12999369-DC83-7F55-0F6F-5E5B99246CB8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6" creationId="{266E4F77-0BB3-5753-2355-CBB025B1D5D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7" creationId="{C70F0D1A-FB40-316F-2B39-03673644864E}"/>
          </ac:grpSpMkLst>
        </pc:grpChg>
        <pc:grpChg chg="mod">
          <ac:chgData name="Tim Cook" userId="d1c7cfb340f2c7ab" providerId="LiveId" clId="{79928295-FF6A-4525-AB99-74A06BEA54C5}" dt="2023-03-13T00:24:55.349" v="1949"/>
          <ac:grpSpMkLst>
            <pc:docMk/>
            <pc:sldMk cId="1337854187" sldId="432"/>
            <ac:grpSpMk id="604" creationId="{FC90913F-B82A-FB7E-39E6-11150DC32097}"/>
          </ac:grpSpMkLst>
        </pc:grpChg>
        <pc:grpChg chg="mod">
          <ac:chgData name="Tim Cook" userId="d1c7cfb340f2c7ab" providerId="LiveId" clId="{79928295-FF6A-4525-AB99-74A06BEA54C5}" dt="2023-03-13T00:24:59.726" v="1957"/>
          <ac:grpSpMkLst>
            <pc:docMk/>
            <pc:sldMk cId="1337854187" sldId="432"/>
            <ac:grpSpMk id="612" creationId="{8E0E1C6E-F406-47C8-00E1-8C4A9E2E379E}"/>
          </ac:grpSpMkLst>
        </pc:grpChg>
        <pc:grpChg chg="del mod">
          <ac:chgData name="Tim Cook" userId="d1c7cfb340f2c7ab" providerId="LiveId" clId="{79928295-FF6A-4525-AB99-74A06BEA54C5}" dt="2023-03-13T00:26:02.474" v="1972"/>
          <ac:grpSpMkLst>
            <pc:docMk/>
            <pc:sldMk cId="1337854187" sldId="432"/>
            <ac:grpSpMk id="620" creationId="{4BCBDC05-FC9F-966F-C9ED-00883626270D}"/>
          </ac:grpSpMkLst>
        </pc:grpChg>
        <pc:grpChg chg="del mod">
          <ac:chgData name="Tim Cook" userId="d1c7cfb340f2c7ab" providerId="LiveId" clId="{79928295-FF6A-4525-AB99-74A06BEA54C5}" dt="2023-03-13T00:26:38.929" v="2055"/>
          <ac:grpSpMkLst>
            <pc:docMk/>
            <pc:sldMk cId="1337854187" sldId="432"/>
            <ac:grpSpMk id="623" creationId="{B8BC5DAF-3ABE-4FD7-57D3-753F4DFE02DE}"/>
          </ac:grpSpMkLst>
        </pc:grpChg>
        <pc:grpChg chg="del mod">
          <ac:chgData name="Tim Cook" userId="d1c7cfb340f2c7ab" providerId="LiveId" clId="{79928295-FF6A-4525-AB99-74A06BEA54C5}" dt="2023-03-13T00:26:38.929" v="2060"/>
          <ac:grpSpMkLst>
            <pc:docMk/>
            <pc:sldMk cId="1337854187" sldId="432"/>
            <ac:grpSpMk id="650" creationId="{EB11A172-61FB-D82C-9FAA-FC8F8DED7C91}"/>
          </ac:grpSpMkLst>
        </pc:grpChg>
        <pc:grpChg chg="del mod">
          <ac:chgData name="Tim Cook" userId="d1c7cfb340f2c7ab" providerId="LiveId" clId="{79928295-FF6A-4525-AB99-74A06BEA54C5}" dt="2023-03-13T00:26:38.929" v="2057"/>
          <ac:grpSpMkLst>
            <pc:docMk/>
            <pc:sldMk cId="1337854187" sldId="432"/>
            <ac:grpSpMk id="651" creationId="{B22E34F3-667E-A70A-387B-DFFB1E69A117}"/>
          </ac:grpSpMkLst>
        </pc:grpChg>
        <pc:grpChg chg="del mod">
          <ac:chgData name="Tim Cook" userId="d1c7cfb340f2c7ab" providerId="LiveId" clId="{79928295-FF6A-4525-AB99-74A06BEA54C5}" dt="2023-03-13T00:26:38.929" v="2063"/>
          <ac:grpSpMkLst>
            <pc:docMk/>
            <pc:sldMk cId="1337854187" sldId="432"/>
            <ac:grpSpMk id="652" creationId="{DB930E2E-9705-7171-9D39-64B79396D4E9}"/>
          </ac:grpSpMkLst>
        </pc:grpChg>
        <pc:grpChg chg="del mod">
          <ac:chgData name="Tim Cook" userId="d1c7cfb340f2c7ab" providerId="LiveId" clId="{79928295-FF6A-4525-AB99-74A06BEA54C5}" dt="2023-03-13T00:26:38.929" v="2043"/>
          <ac:grpSpMkLst>
            <pc:docMk/>
            <pc:sldMk cId="1337854187" sldId="432"/>
            <ac:grpSpMk id="653" creationId="{7ED5B211-CEFE-3FD1-EF3D-42B1F2A75AF7}"/>
          </ac:grpSpMkLst>
        </pc:grpChg>
        <pc:grpChg chg="del mod">
          <ac:chgData name="Tim Cook" userId="d1c7cfb340f2c7ab" providerId="LiveId" clId="{79928295-FF6A-4525-AB99-74A06BEA54C5}" dt="2023-03-13T00:26:38.929" v="2051"/>
          <ac:grpSpMkLst>
            <pc:docMk/>
            <pc:sldMk cId="1337854187" sldId="432"/>
            <ac:grpSpMk id="654" creationId="{1367014A-303F-F417-6194-4ABDC0E35F75}"/>
          </ac:grpSpMkLst>
        </pc:grpChg>
        <pc:grpChg chg="del mod">
          <ac:chgData name="Tim Cook" userId="d1c7cfb340f2c7ab" providerId="LiveId" clId="{79928295-FF6A-4525-AB99-74A06BEA54C5}" dt="2023-03-13T00:26:29.794" v="2022"/>
          <ac:grpSpMkLst>
            <pc:docMk/>
            <pc:sldMk cId="1337854187" sldId="432"/>
            <ac:grpSpMk id="662" creationId="{BA9C094C-6DDD-B047-5BB9-A71E075D5330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8" creationId="{5E4AB79E-C9C4-CA2F-B08F-827023C277A3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9" creationId="{F95F65B2-7572-1126-10EF-05011217D1F6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7" creationId="{D5618480-9302-14A7-E126-7F696CE0B105}"/>
          </ac:grpSpMkLst>
        </pc:grpChg>
        <pc:grpChg chg="del 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698" creationId="{B3DE157F-B614-2430-AC21-8809535BF110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9" creationId="{C357B40A-FC8F-4F9A-F69B-EB92C4CEA52D}"/>
          </ac:grpSpMkLst>
        </pc:grpChg>
        <pc:grpChg chg="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701" creationId="{DADE81E9-55B6-CB61-E6D5-AB495D2A5E49}"/>
          </ac:grpSpMkLst>
        </pc:grpChg>
        <pc:grpChg chg="mod">
          <ac:chgData name="Tim Cook" userId="d1c7cfb340f2c7ab" providerId="LiveId" clId="{79928295-FF6A-4525-AB99-74A06BEA54C5}" dt="2023-03-13T00:26:58.028" v="2089"/>
          <ac:grpSpMkLst>
            <pc:docMk/>
            <pc:sldMk cId="1337854187" sldId="432"/>
            <ac:grpSpMk id="704" creationId="{E5CB6597-5877-BA37-3A88-8EB19885DA97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7" creationId="{EA6B789B-651D-7897-17F8-E38186FACBB9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8" creationId="{5C8B596B-8D38-E8FB-6FBA-609CE8BD8CD0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7" creationId="{81D7AB2A-A434-8D5A-225C-0F7FC0F22891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8" creationId="{5BC78A73-9360-5E06-017E-7340AD8D2568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9" creationId="{AA98F8CA-D201-5B52-A49A-0A9080516ABA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0" creationId="{D235287B-DF8B-1664-58A8-5D0462D54CE6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1" creationId="{1F0F4DE4-EE8C-7BD1-489C-EB652DA4AB72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2" creationId="{262ECAC9-E0ED-9AD7-F12F-FE4A11B4D0FC}"/>
          </ac:grpSpMkLst>
        </pc:grpChg>
        <pc:grpChg chg="del mod">
          <ac:chgData name="Tim Cook" userId="d1c7cfb340f2c7ab" providerId="LiveId" clId="{79928295-FF6A-4525-AB99-74A06BEA54C5}" dt="2023-03-13T00:27:50.667" v="2140"/>
          <ac:grpSpMkLst>
            <pc:docMk/>
            <pc:sldMk cId="1337854187" sldId="432"/>
            <ac:grpSpMk id="758" creationId="{55C47D88-AF1B-6751-F2CA-3F31DC0D2456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7" creationId="{C2E0D0E1-C8C2-6DF6-4DF9-8BD93E62F452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8" creationId="{1F59F451-A497-CBF7-7427-3035718967C6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1" creationId="{0615800F-016C-5D60-2F9B-D7A9527112ED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2" creationId="{581BA7CC-30A7-EAE8-4C7B-375A931CF211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3" creationId="{614B39F9-DD43-69AB-E8E9-35CD91842AA5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4" creationId="{52277B7D-A817-10A6-E987-EF64A59B19C7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5" creationId="{704884CA-1F42-F377-458A-66CCE6A66E84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5" creationId="{94FAF7DC-6DBF-A50F-AD90-AC539AE2765C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6" creationId="{43AF6889-8CDF-F53D-9BA8-485DD7390C7A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6" creationId="{5E3491AB-4A29-4102-91CE-7FB1B15F30C0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7" creationId="{C4334CA1-D305-34F9-8C68-E0ADB7E79774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8" creationId="{8DD13AE8-A69E-5A59-DD6A-CA78463E0792}"/>
          </ac:grpSpMkLst>
        </pc:grpChg>
        <pc:inkChg chg="add del mod">
          <ac:chgData name="Tim Cook" userId="d1c7cfb340f2c7ab" providerId="LiveId" clId="{79928295-FF6A-4525-AB99-74A06BEA54C5}" dt="2023-03-13T00:21:00.389" v="1546"/>
          <ac:inkMkLst>
            <pc:docMk/>
            <pc:sldMk cId="1337854187" sldId="432"/>
            <ac:inkMk id="5" creationId="{45C9652B-BCE0-3C8C-CCA5-4C4F75616188}"/>
          </ac:inkMkLst>
        </pc:inkChg>
        <pc:inkChg chg="add del mod">
          <ac:chgData name="Tim Cook" userId="d1c7cfb340f2c7ab" providerId="LiveId" clId="{79928295-FF6A-4525-AB99-74A06BEA54C5}" dt="2023-03-13T00:21:00.389" v="1536"/>
          <ac:inkMkLst>
            <pc:docMk/>
            <pc:sldMk cId="1337854187" sldId="432"/>
            <ac:inkMk id="6" creationId="{F7BB553D-E4EC-4073-742D-AE01BE772879}"/>
          </ac:inkMkLst>
        </pc:inkChg>
        <pc:inkChg chg="add del mod">
          <ac:chgData name="Tim Cook" userId="d1c7cfb340f2c7ab" providerId="LiveId" clId="{79928295-FF6A-4525-AB99-74A06BEA54C5}" dt="2023-03-13T00:21:00.389" v="1545"/>
          <ac:inkMkLst>
            <pc:docMk/>
            <pc:sldMk cId="1337854187" sldId="432"/>
            <ac:inkMk id="7" creationId="{D24A2630-5AD3-5811-878F-1D0990ADABA9}"/>
          </ac:inkMkLst>
        </pc:inkChg>
        <pc:inkChg chg="add del mod">
          <ac:chgData name="Tim Cook" userId="d1c7cfb340f2c7ab" providerId="LiveId" clId="{79928295-FF6A-4525-AB99-74A06BEA54C5}" dt="2023-03-13T00:21:00.389" v="1537"/>
          <ac:inkMkLst>
            <pc:docMk/>
            <pc:sldMk cId="1337854187" sldId="432"/>
            <ac:inkMk id="8" creationId="{3B3A3083-8F61-1542-5545-3B6FF85D07AD}"/>
          </ac:inkMkLst>
        </pc:inkChg>
        <pc:inkChg chg="add del mod">
          <ac:chgData name="Tim Cook" userId="d1c7cfb340f2c7ab" providerId="LiveId" clId="{79928295-FF6A-4525-AB99-74A06BEA54C5}" dt="2023-03-13T00:21:00.389" v="1532"/>
          <ac:inkMkLst>
            <pc:docMk/>
            <pc:sldMk cId="1337854187" sldId="432"/>
            <ac:inkMk id="10" creationId="{4C3743C8-2CAD-1E67-C7C6-2DA6EBB413B1}"/>
          </ac:inkMkLst>
        </pc:inkChg>
        <pc:inkChg chg="add del mod">
          <ac:chgData name="Tim Cook" userId="d1c7cfb340f2c7ab" providerId="LiveId" clId="{79928295-FF6A-4525-AB99-74A06BEA54C5}" dt="2023-03-13T00:20:55.753" v="1504"/>
          <ac:inkMkLst>
            <pc:docMk/>
            <pc:sldMk cId="1337854187" sldId="432"/>
            <ac:inkMk id="11" creationId="{D6795B94-8FEA-F50F-2880-AE6A7B879F6B}"/>
          </ac:inkMkLst>
        </pc:inkChg>
        <pc:inkChg chg="add del mod">
          <ac:chgData name="Tim Cook" userId="d1c7cfb340f2c7ab" providerId="LiveId" clId="{79928295-FF6A-4525-AB99-74A06BEA54C5}" dt="2023-03-13T00:20:55.769" v="1526"/>
          <ac:inkMkLst>
            <pc:docMk/>
            <pc:sldMk cId="1337854187" sldId="432"/>
            <ac:inkMk id="13" creationId="{953E5881-FA23-C804-367C-DFF03B00E7CD}"/>
          </ac:inkMkLst>
        </pc:inkChg>
        <pc:inkChg chg="add del mod">
          <ac:chgData name="Tim Cook" userId="d1c7cfb340f2c7ab" providerId="LiveId" clId="{79928295-FF6A-4525-AB99-74A06BEA54C5}" dt="2023-03-13T00:20:55.753" v="1505"/>
          <ac:inkMkLst>
            <pc:docMk/>
            <pc:sldMk cId="1337854187" sldId="432"/>
            <ac:inkMk id="14" creationId="{BE05E439-DDCA-D185-00E1-2E5C3E84D27A}"/>
          </ac:inkMkLst>
        </pc:inkChg>
        <pc:inkChg chg="add del mod">
          <ac:chgData name="Tim Cook" userId="d1c7cfb340f2c7ab" providerId="LiveId" clId="{79928295-FF6A-4525-AB99-74A06BEA54C5}" dt="2023-03-13T00:20:55.753" v="1512"/>
          <ac:inkMkLst>
            <pc:docMk/>
            <pc:sldMk cId="1337854187" sldId="432"/>
            <ac:inkMk id="15" creationId="{579DA7BC-5EE2-F511-F1F3-118733D2F28E}"/>
          </ac:inkMkLst>
        </pc:inkChg>
        <pc:inkChg chg="add del mod">
          <ac:chgData name="Tim Cook" userId="d1c7cfb340f2c7ab" providerId="LiveId" clId="{79928295-FF6A-4525-AB99-74A06BEA54C5}" dt="2023-03-13T00:20:55.753" v="1502"/>
          <ac:inkMkLst>
            <pc:docMk/>
            <pc:sldMk cId="1337854187" sldId="432"/>
            <ac:inkMk id="16" creationId="{B6422D25-3F22-A448-E9DC-45E7A18563DA}"/>
          </ac:inkMkLst>
        </pc:inkChg>
        <pc:inkChg chg="add del mod">
          <ac:chgData name="Tim Cook" userId="d1c7cfb340f2c7ab" providerId="LiveId" clId="{79928295-FF6A-4525-AB99-74A06BEA54C5}" dt="2023-03-13T00:20:55.753" v="1520"/>
          <ac:inkMkLst>
            <pc:docMk/>
            <pc:sldMk cId="1337854187" sldId="432"/>
            <ac:inkMk id="17" creationId="{1E251B0F-02DC-CFCF-8DC2-07EED3506A86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8" creationId="{BFBBD29E-AD08-6045-5861-B0309346427C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9" creationId="{75502029-03D6-05F0-C39F-1A55560408E6}"/>
          </ac:inkMkLst>
        </pc:inkChg>
        <pc:inkChg chg="add del mod">
          <ac:chgData name="Tim Cook" userId="d1c7cfb340f2c7ab" providerId="LiveId" clId="{79928295-FF6A-4525-AB99-74A06BEA54C5}" dt="2023-03-13T00:21:00.389" v="1538"/>
          <ac:inkMkLst>
            <pc:docMk/>
            <pc:sldMk cId="1337854187" sldId="432"/>
            <ac:inkMk id="20" creationId="{C82D8BB7-2A86-5BA9-1117-A6DECB8D6077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21" creationId="{3CACF716-F1B5-4C29-7C0B-4668685E2CD5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3" creationId="{A449EDBE-877B-175F-1700-123318D8D9B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4" creationId="{1006E84B-6500-321B-4FB4-CA4591F8A440}"/>
          </ac:inkMkLst>
        </pc:inkChg>
        <pc:inkChg chg="add del mod">
          <ac:chgData name="Tim Cook" userId="d1c7cfb340f2c7ab" providerId="LiveId" clId="{79928295-FF6A-4525-AB99-74A06BEA54C5}" dt="2023-03-13T00:20:55.753" v="1516"/>
          <ac:inkMkLst>
            <pc:docMk/>
            <pc:sldMk cId="1337854187" sldId="432"/>
            <ac:inkMk id="26" creationId="{A124FD7A-4D32-591B-4B23-609F565D73E7}"/>
          </ac:inkMkLst>
        </pc:inkChg>
        <pc:inkChg chg="add del mod">
          <ac:chgData name="Tim Cook" userId="d1c7cfb340f2c7ab" providerId="LiveId" clId="{79928295-FF6A-4525-AB99-74A06BEA54C5}" dt="2023-03-13T00:20:55.753" v="1515"/>
          <ac:inkMkLst>
            <pc:docMk/>
            <pc:sldMk cId="1337854187" sldId="432"/>
            <ac:inkMk id="27" creationId="{FB829385-244D-881C-E578-CEAF70218498}"/>
          </ac:inkMkLst>
        </pc:inkChg>
        <pc:inkChg chg="add del mod">
          <ac:chgData name="Tim Cook" userId="d1c7cfb340f2c7ab" providerId="LiveId" clId="{79928295-FF6A-4525-AB99-74A06BEA54C5}" dt="2023-03-13T00:20:55.753" v="1510"/>
          <ac:inkMkLst>
            <pc:docMk/>
            <pc:sldMk cId="1337854187" sldId="432"/>
            <ac:inkMk id="28" creationId="{022AE160-6CC0-C0E3-C5EE-5E9E5C37CCE4}"/>
          </ac:inkMkLst>
        </pc:inkChg>
        <pc:inkChg chg="add del mod">
          <ac:chgData name="Tim Cook" userId="d1c7cfb340f2c7ab" providerId="LiveId" clId="{79928295-FF6A-4525-AB99-74A06BEA54C5}" dt="2023-03-13T00:20:55.753" v="1523"/>
          <ac:inkMkLst>
            <pc:docMk/>
            <pc:sldMk cId="1337854187" sldId="432"/>
            <ac:inkMk id="29" creationId="{49E8831A-33F7-AB50-E70C-22E1E7D6CDCB}"/>
          </ac:inkMkLst>
        </pc:inkChg>
        <pc:inkChg chg="add del mod">
          <ac:chgData name="Tim Cook" userId="d1c7cfb340f2c7ab" providerId="LiveId" clId="{79928295-FF6A-4525-AB99-74A06BEA54C5}" dt="2023-03-13T00:20:55.753" v="1514"/>
          <ac:inkMkLst>
            <pc:docMk/>
            <pc:sldMk cId="1337854187" sldId="432"/>
            <ac:inkMk id="30" creationId="{C0702D9C-9DE9-8DB5-3A26-710632F2712D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2" creationId="{0D8E4F82-982C-FA18-B3EF-7B6AA67D79D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3" creationId="{DDF207BB-ABD0-796C-6936-1764C1F0ECD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5" creationId="{57664B1A-F59B-7BBF-0103-E6250D4B41C3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6" creationId="{62FFDC34-60A1-A67F-3882-EE2B2057616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7" creationId="{45B68E59-B9AB-043C-5658-002350CCEE1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8" creationId="{6B28FD77-31EA-420F-C01C-B707B570A15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9" creationId="{5479D227-9626-4C0A-D43B-FFC2BDB8ED8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0" creationId="{61E87F1F-1EE1-04A4-EC51-113414229E5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2" creationId="{12C7989F-557B-F2F9-EB93-AEA2B450EF3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3" creationId="{DD047D38-8F74-14F4-51AC-BB868358117A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4" creationId="{4F884896-C895-6F86-01E2-326A63B85597}"/>
          </ac:inkMkLst>
        </pc:inkChg>
        <pc:inkChg chg="add del mod">
          <ac:chgData name="Tim Cook" userId="d1c7cfb340f2c7ab" providerId="LiveId" clId="{79928295-FF6A-4525-AB99-74A06BEA54C5}" dt="2023-03-13T00:20:55.753" v="1501"/>
          <ac:inkMkLst>
            <pc:docMk/>
            <pc:sldMk cId="1337854187" sldId="432"/>
            <ac:inkMk id="46" creationId="{C89087FB-84A3-5DF5-F43D-A259159478D9}"/>
          </ac:inkMkLst>
        </pc:inkChg>
        <pc:inkChg chg="add del mod">
          <ac:chgData name="Tim Cook" userId="d1c7cfb340f2c7ab" providerId="LiveId" clId="{79928295-FF6A-4525-AB99-74A06BEA54C5}" dt="2023-03-13T00:20:55.753" v="1497"/>
          <ac:inkMkLst>
            <pc:docMk/>
            <pc:sldMk cId="1337854187" sldId="432"/>
            <ac:inkMk id="47" creationId="{9C2AFA1B-24E8-CF85-FFD5-8986AB91F697}"/>
          </ac:inkMkLst>
        </pc:inkChg>
        <pc:inkChg chg="add del mod">
          <ac:chgData name="Tim Cook" userId="d1c7cfb340f2c7ab" providerId="LiveId" clId="{79928295-FF6A-4525-AB99-74A06BEA54C5}" dt="2023-03-13T00:20:55.753" v="1511"/>
          <ac:inkMkLst>
            <pc:docMk/>
            <pc:sldMk cId="1337854187" sldId="432"/>
            <ac:inkMk id="48" creationId="{7B912827-E97F-242B-B37D-A04AD286174E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0" creationId="{01208D47-A2E1-2B89-E87C-D034F59CDB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1" creationId="{F58E4D9C-3710-92A5-88DE-A08AC04560A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2" creationId="{8465979A-1578-BA96-3A86-AAA9C31F5D0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3" creationId="{F11547B0-BF89-35AE-12C6-A4D1BC8367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4" creationId="{F13FE303-304F-B266-D672-0B055223F779}"/>
          </ac:inkMkLst>
        </pc:inkChg>
        <pc:inkChg chg="add del mod">
          <ac:chgData name="Tim Cook" userId="d1c7cfb340f2c7ab" providerId="LiveId" clId="{79928295-FF6A-4525-AB99-74A06BEA54C5}" dt="2023-03-13T00:21:00.389" v="1544"/>
          <ac:inkMkLst>
            <pc:docMk/>
            <pc:sldMk cId="1337854187" sldId="432"/>
            <ac:inkMk id="56" creationId="{B9DF393A-ABE1-96D5-CDA5-B08596516C0B}"/>
          </ac:inkMkLst>
        </pc:inkChg>
        <pc:inkChg chg="add del mod">
          <ac:chgData name="Tim Cook" userId="d1c7cfb340f2c7ab" providerId="LiveId" clId="{79928295-FF6A-4525-AB99-74A06BEA54C5}" dt="2023-03-13T00:21:00.389" v="1530"/>
          <ac:inkMkLst>
            <pc:docMk/>
            <pc:sldMk cId="1337854187" sldId="432"/>
            <ac:inkMk id="57" creationId="{ACA9CEC1-01FB-491E-7607-BE239C93DB0E}"/>
          </ac:inkMkLst>
        </pc:inkChg>
        <pc:inkChg chg="add del mod">
          <ac:chgData name="Tim Cook" userId="d1c7cfb340f2c7ab" providerId="LiveId" clId="{79928295-FF6A-4525-AB99-74A06BEA54C5}" dt="2023-03-13T00:21:00.389" v="1542"/>
          <ac:inkMkLst>
            <pc:docMk/>
            <pc:sldMk cId="1337854187" sldId="432"/>
            <ac:inkMk id="58" creationId="{8F1D8BFF-8829-76BE-9FC1-562203909B4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0" creationId="{52A7FD8A-0B39-E1D6-8E7C-D52E6597A3A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1" creationId="{73448C86-3453-EBF5-243D-F920430B50C2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2" creationId="{2D88EAD3-BDB1-893E-D56B-1F94AE5677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3" creationId="{B8A5C86A-9DD6-870D-3AE0-82A989D1591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5" creationId="{FABECA34-1D95-A776-6FFA-185A121339F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6" creationId="{E7B27DD5-697C-16DB-6B0D-87396AC5E1E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7" creationId="{865E5030-0017-C72B-DD20-EA731884A6D7}"/>
          </ac:inkMkLst>
        </pc:inkChg>
        <pc:inkChg chg="add del mod">
          <ac:chgData name="Tim Cook" userId="d1c7cfb340f2c7ab" providerId="LiveId" clId="{79928295-FF6A-4525-AB99-74A06BEA54C5}" dt="2023-03-13T00:20:55.753" v="1521"/>
          <ac:inkMkLst>
            <pc:docMk/>
            <pc:sldMk cId="1337854187" sldId="432"/>
            <ac:inkMk id="69" creationId="{9857ED19-DC78-5888-5161-65B272E27233}"/>
          </ac:inkMkLst>
        </pc:inkChg>
        <pc:inkChg chg="add del mod">
          <ac:chgData name="Tim Cook" userId="d1c7cfb340f2c7ab" providerId="LiveId" clId="{79928295-FF6A-4525-AB99-74A06BEA54C5}" dt="2023-03-13T00:20:55.753" v="1498"/>
          <ac:inkMkLst>
            <pc:docMk/>
            <pc:sldMk cId="1337854187" sldId="432"/>
            <ac:inkMk id="70" creationId="{1432C860-A07D-F1FB-14C7-69095A5C3844}"/>
          </ac:inkMkLst>
        </pc:inkChg>
        <pc:inkChg chg="add del mod">
          <ac:chgData name="Tim Cook" userId="d1c7cfb340f2c7ab" providerId="LiveId" clId="{79928295-FF6A-4525-AB99-74A06BEA54C5}" dt="2023-03-13T00:20:55.753" v="1522"/>
          <ac:inkMkLst>
            <pc:docMk/>
            <pc:sldMk cId="1337854187" sldId="432"/>
            <ac:inkMk id="71" creationId="{60FD22CC-E45C-ED6E-7903-087FA2BDBFEF}"/>
          </ac:inkMkLst>
        </pc:inkChg>
        <pc:inkChg chg="add del mod">
          <ac:chgData name="Tim Cook" userId="d1c7cfb340f2c7ab" providerId="LiveId" clId="{79928295-FF6A-4525-AB99-74A06BEA54C5}" dt="2023-03-13T00:20:55.753" v="1513"/>
          <ac:inkMkLst>
            <pc:docMk/>
            <pc:sldMk cId="1337854187" sldId="432"/>
            <ac:inkMk id="72" creationId="{71F0F711-D8F2-4BAD-94B5-1C34C50586A6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4" creationId="{D188D02B-C63E-16D8-C33C-22438B838B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5" creationId="{A276015E-C4B5-4922-2E03-3B7690DE91B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6" creationId="{469D4E2C-AD2B-3C70-505B-6846C3EBBE1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7" creationId="{CA9DB54A-7E94-8FDB-55C9-FF341960A9D6}"/>
          </ac:inkMkLst>
        </pc:inkChg>
        <pc:inkChg chg="add del mod">
          <ac:chgData name="Tim Cook" userId="d1c7cfb340f2c7ab" providerId="LiveId" clId="{79928295-FF6A-4525-AB99-74A06BEA54C5}" dt="2023-03-12T23:30:27.206" v="1033"/>
          <ac:inkMkLst>
            <pc:docMk/>
            <pc:sldMk cId="1337854187" sldId="432"/>
            <ac:inkMk id="78" creationId="{E9722B16-8D4C-36E8-234B-9F994FCA76D5}"/>
          </ac:inkMkLst>
        </pc:inkChg>
        <pc:inkChg chg="add del mod">
          <ac:chgData name="Tim Cook" userId="d1c7cfb340f2c7ab" providerId="LiveId" clId="{79928295-FF6A-4525-AB99-74A06BEA54C5}" dt="2023-03-12T23:28:39.161" v="908"/>
          <ac:inkMkLst>
            <pc:docMk/>
            <pc:sldMk cId="1337854187" sldId="432"/>
            <ac:inkMk id="79" creationId="{F048DCCA-C65B-CE0A-A093-64768E54723E}"/>
          </ac:inkMkLst>
        </pc:inkChg>
        <pc:inkChg chg="add del mod">
          <ac:chgData name="Tim Cook" userId="d1c7cfb340f2c7ab" providerId="LiveId" clId="{79928295-FF6A-4525-AB99-74A06BEA54C5}" dt="2023-03-12T23:28:39.161" v="907"/>
          <ac:inkMkLst>
            <pc:docMk/>
            <pc:sldMk cId="1337854187" sldId="432"/>
            <ac:inkMk id="80" creationId="{3C125B15-07AC-B606-6EAC-574C2D64E717}"/>
          </ac:inkMkLst>
        </pc:inkChg>
        <pc:inkChg chg="add del mod">
          <ac:chgData name="Tim Cook" userId="d1c7cfb340f2c7ab" providerId="LiveId" clId="{79928295-FF6A-4525-AB99-74A06BEA54C5}" dt="2023-03-12T23:28:39.161" v="910"/>
          <ac:inkMkLst>
            <pc:docMk/>
            <pc:sldMk cId="1337854187" sldId="432"/>
            <ac:inkMk id="81" creationId="{BF516AA0-8E6D-A0FE-9348-9E9B1501CF5C}"/>
          </ac:inkMkLst>
        </pc:inkChg>
        <pc:inkChg chg="add del mod">
          <ac:chgData name="Tim Cook" userId="d1c7cfb340f2c7ab" providerId="LiveId" clId="{79928295-FF6A-4525-AB99-74A06BEA54C5}" dt="2023-03-12T23:28:39.161" v="905"/>
          <ac:inkMkLst>
            <pc:docMk/>
            <pc:sldMk cId="1337854187" sldId="432"/>
            <ac:inkMk id="82" creationId="{89D0400F-D9C8-2538-17F3-17E067BCC678}"/>
          </ac:inkMkLst>
        </pc:inkChg>
        <pc:inkChg chg="add del mod">
          <ac:chgData name="Tim Cook" userId="d1c7cfb340f2c7ab" providerId="LiveId" clId="{79928295-FF6A-4525-AB99-74A06BEA54C5}" dt="2023-03-12T23:28:39.161" v="904"/>
          <ac:inkMkLst>
            <pc:docMk/>
            <pc:sldMk cId="1337854187" sldId="432"/>
            <ac:inkMk id="83" creationId="{6191FC68-8184-A80C-B7E3-91C7A44ED4F0}"/>
          </ac:inkMkLst>
        </pc:inkChg>
        <pc:inkChg chg="add del mod">
          <ac:chgData name="Tim Cook" userId="d1c7cfb340f2c7ab" providerId="LiveId" clId="{79928295-FF6A-4525-AB99-74A06BEA54C5}" dt="2023-03-12T23:28:39.161" v="906"/>
          <ac:inkMkLst>
            <pc:docMk/>
            <pc:sldMk cId="1337854187" sldId="432"/>
            <ac:inkMk id="84" creationId="{1A95CB40-D7F0-DBE5-3CC9-A3065AC52016}"/>
          </ac:inkMkLst>
        </pc:inkChg>
        <pc:inkChg chg="add del mod">
          <ac:chgData name="Tim Cook" userId="d1c7cfb340f2c7ab" providerId="LiveId" clId="{79928295-FF6A-4525-AB99-74A06BEA54C5}" dt="2023-03-12T23:28:39.161" v="911"/>
          <ac:inkMkLst>
            <pc:docMk/>
            <pc:sldMk cId="1337854187" sldId="432"/>
            <ac:inkMk id="85" creationId="{83C26613-FD51-BDEF-6EFD-2D923E50861E}"/>
          </ac:inkMkLst>
        </pc:inkChg>
        <pc:inkChg chg="add del mod">
          <ac:chgData name="Tim Cook" userId="d1c7cfb340f2c7ab" providerId="LiveId" clId="{79928295-FF6A-4525-AB99-74A06BEA54C5}" dt="2023-03-12T23:28:39.161" v="909"/>
          <ac:inkMkLst>
            <pc:docMk/>
            <pc:sldMk cId="1337854187" sldId="432"/>
            <ac:inkMk id="86" creationId="{0C338D6D-DED7-6432-94F3-1282A10569CC}"/>
          </ac:inkMkLst>
        </pc:inkChg>
        <pc:inkChg chg="add del mod">
          <ac:chgData name="Tim Cook" userId="d1c7cfb340f2c7ab" providerId="LiveId" clId="{79928295-FF6A-4525-AB99-74A06BEA54C5}" dt="2023-03-12T23:28:35.162" v="901"/>
          <ac:inkMkLst>
            <pc:docMk/>
            <pc:sldMk cId="1337854187" sldId="432"/>
            <ac:inkMk id="87" creationId="{F25CC333-F33E-E614-D8D7-79F66A55A78C}"/>
          </ac:inkMkLst>
        </pc:inkChg>
        <pc:inkChg chg="add del">
          <ac:chgData name="Tim Cook" userId="d1c7cfb340f2c7ab" providerId="LiveId" clId="{79928295-FF6A-4525-AB99-74A06BEA54C5}" dt="2023-03-12T23:28:39.161" v="903"/>
          <ac:inkMkLst>
            <pc:docMk/>
            <pc:sldMk cId="1337854187" sldId="432"/>
            <ac:inkMk id="90" creationId="{1C75A55F-3CF2-FB61-416C-A76C3B697A9F}"/>
          </ac:inkMkLst>
        </pc:inkChg>
        <pc:inkChg chg="add del mod">
          <ac:chgData name="Tim Cook" userId="d1c7cfb340f2c7ab" providerId="LiveId" clId="{79928295-FF6A-4525-AB99-74A06BEA54C5}" dt="2023-03-12T23:29:38.099" v="997" actId="9405"/>
          <ac:inkMkLst>
            <pc:docMk/>
            <pc:sldMk cId="1337854187" sldId="432"/>
            <ac:inkMk id="91" creationId="{3F9A6190-30D7-6072-1D32-E40FCEBC4FE0}"/>
          </ac:inkMkLst>
        </pc:inkChg>
        <pc:inkChg chg="add del mod">
          <ac:chgData name="Tim Cook" userId="d1c7cfb340f2c7ab" providerId="LiveId" clId="{79928295-FF6A-4525-AB99-74A06BEA54C5}" dt="2023-03-12T23:29:37.907" v="996" actId="9405"/>
          <ac:inkMkLst>
            <pc:docMk/>
            <pc:sldMk cId="1337854187" sldId="432"/>
            <ac:inkMk id="92" creationId="{C917A84C-C0A4-4D8C-ABCF-5A9E051953AD}"/>
          </ac:inkMkLst>
        </pc:inkChg>
        <pc:inkChg chg="add del mod">
          <ac:chgData name="Tim Cook" userId="d1c7cfb340f2c7ab" providerId="LiveId" clId="{79928295-FF6A-4525-AB99-74A06BEA54C5}" dt="2023-03-12T23:29:37.720" v="995" actId="9405"/>
          <ac:inkMkLst>
            <pc:docMk/>
            <pc:sldMk cId="1337854187" sldId="432"/>
            <ac:inkMk id="93" creationId="{396ECA79-F801-8B9A-A86E-0FBBD75060CE}"/>
          </ac:inkMkLst>
        </pc:inkChg>
        <pc:inkChg chg="add del mod">
          <ac:chgData name="Tim Cook" userId="d1c7cfb340f2c7ab" providerId="LiveId" clId="{79928295-FF6A-4525-AB99-74A06BEA54C5}" dt="2023-03-12T23:29:36.742" v="994"/>
          <ac:inkMkLst>
            <pc:docMk/>
            <pc:sldMk cId="1337854187" sldId="432"/>
            <ac:inkMk id="94" creationId="{457917F2-211E-8036-1678-B5F0C4003F04}"/>
          </ac:inkMkLst>
        </pc:inkChg>
        <pc:inkChg chg="add del mod">
          <ac:chgData name="Tim Cook" userId="d1c7cfb340f2c7ab" providerId="LiveId" clId="{79928295-FF6A-4525-AB99-74A06BEA54C5}" dt="2023-03-12T23:29:36.306" v="991" actId="9405"/>
          <ac:inkMkLst>
            <pc:docMk/>
            <pc:sldMk cId="1337854187" sldId="432"/>
            <ac:inkMk id="96" creationId="{BEBACA75-379D-13C0-2CD9-044DB69F140A}"/>
          </ac:inkMkLst>
        </pc:inkChg>
        <pc:inkChg chg="add del mod">
          <ac:chgData name="Tim Cook" userId="d1c7cfb340f2c7ab" providerId="LiveId" clId="{79928295-FF6A-4525-AB99-74A06BEA54C5}" dt="2023-03-12T23:29:36.091" v="990" actId="9405"/>
          <ac:inkMkLst>
            <pc:docMk/>
            <pc:sldMk cId="1337854187" sldId="432"/>
            <ac:inkMk id="97" creationId="{33D7E403-C2C4-C8A0-F404-90E085C235D1}"/>
          </ac:inkMkLst>
        </pc:inkChg>
        <pc:inkChg chg="add del mod">
          <ac:chgData name="Tim Cook" userId="d1c7cfb340f2c7ab" providerId="LiveId" clId="{79928295-FF6A-4525-AB99-74A06BEA54C5}" dt="2023-03-12T23:29:35.943" v="989"/>
          <ac:inkMkLst>
            <pc:docMk/>
            <pc:sldMk cId="1337854187" sldId="432"/>
            <ac:inkMk id="98" creationId="{A541660E-9D70-6BC6-BCE3-BAF94C8E54D0}"/>
          </ac:inkMkLst>
        </pc:inkChg>
        <pc:inkChg chg="add del mod">
          <ac:chgData name="Tim Cook" userId="d1c7cfb340f2c7ab" providerId="LiveId" clId="{79928295-FF6A-4525-AB99-74A06BEA54C5}" dt="2023-03-12T23:29:49.344" v="1010"/>
          <ac:inkMkLst>
            <pc:docMk/>
            <pc:sldMk cId="1337854187" sldId="432"/>
            <ac:inkMk id="100" creationId="{1D859046-E9DE-1754-8307-3FB713B25318}"/>
          </ac:inkMkLst>
        </pc:inkChg>
        <pc:inkChg chg="add del mod">
          <ac:chgData name="Tim Cook" userId="d1c7cfb340f2c7ab" providerId="LiveId" clId="{79928295-FF6A-4525-AB99-74A06BEA54C5}" dt="2023-03-12T23:29:49.344" v="1011"/>
          <ac:inkMkLst>
            <pc:docMk/>
            <pc:sldMk cId="1337854187" sldId="432"/>
            <ac:inkMk id="101" creationId="{917464DF-5DF7-7D2E-9E36-0D8D7EB6457B}"/>
          </ac:inkMkLst>
        </pc:inkChg>
        <pc:inkChg chg="add del mod">
          <ac:chgData name="Tim Cook" userId="d1c7cfb340f2c7ab" providerId="LiveId" clId="{79928295-FF6A-4525-AB99-74A06BEA54C5}" dt="2023-03-12T23:29:48.757" v="1009"/>
          <ac:inkMkLst>
            <pc:docMk/>
            <pc:sldMk cId="1337854187" sldId="432"/>
            <ac:inkMk id="102" creationId="{CA9CDB7B-641C-F4EE-064B-88B8CB4320A0}"/>
          </ac:inkMkLst>
        </pc:inkChg>
        <pc:inkChg chg="add del mod">
          <ac:chgData name="Tim Cook" userId="d1c7cfb340f2c7ab" providerId="LiveId" clId="{79928295-FF6A-4525-AB99-74A06BEA54C5}" dt="2023-03-12T23:29:48.757" v="1008"/>
          <ac:inkMkLst>
            <pc:docMk/>
            <pc:sldMk cId="1337854187" sldId="432"/>
            <ac:inkMk id="103" creationId="{B82B0F8D-6AE9-C07B-7933-2E9AB97110A0}"/>
          </ac:inkMkLst>
        </pc:inkChg>
        <pc:inkChg chg="add del mod">
          <ac:chgData name="Tim Cook" userId="d1c7cfb340f2c7ab" providerId="LiveId" clId="{79928295-FF6A-4525-AB99-74A06BEA54C5}" dt="2023-03-12T23:30:13.828" v="1018"/>
          <ac:inkMkLst>
            <pc:docMk/>
            <pc:sldMk cId="1337854187" sldId="432"/>
            <ac:inkMk id="105" creationId="{3CF19736-CDA2-2185-A5DF-B73AA8FF1FE0}"/>
          </ac:inkMkLst>
        </pc:inkChg>
        <pc:inkChg chg="add del mod">
          <ac:chgData name="Tim Cook" userId="d1c7cfb340f2c7ab" providerId="LiveId" clId="{79928295-FF6A-4525-AB99-74A06BEA54C5}" dt="2023-03-12T23:30:14.520" v="1021"/>
          <ac:inkMkLst>
            <pc:docMk/>
            <pc:sldMk cId="1337854187" sldId="432"/>
            <ac:inkMk id="106" creationId="{2CCB8685-BDB1-F95E-9434-D32BB734B68C}"/>
          </ac:inkMkLst>
        </pc:inkChg>
        <pc:inkChg chg="add del mod">
          <ac:chgData name="Tim Cook" userId="d1c7cfb340f2c7ab" providerId="LiveId" clId="{79928295-FF6A-4525-AB99-74A06BEA54C5}" dt="2023-03-12T23:30:14.520" v="1020"/>
          <ac:inkMkLst>
            <pc:docMk/>
            <pc:sldMk cId="1337854187" sldId="432"/>
            <ac:inkMk id="107" creationId="{68C96353-9284-F842-1D80-92E2DEB19A16}"/>
          </ac:inkMkLst>
        </pc:inkChg>
        <pc:inkChg chg="add del mod">
          <ac:chgData name="Tim Cook" userId="d1c7cfb340f2c7ab" providerId="LiveId" clId="{79928295-FF6A-4525-AB99-74A06BEA54C5}" dt="2023-03-12T23:30:14.026" v="1019"/>
          <ac:inkMkLst>
            <pc:docMk/>
            <pc:sldMk cId="1337854187" sldId="432"/>
            <ac:inkMk id="108" creationId="{B891B375-5FF3-74EE-4742-2FECB03DED2E}"/>
          </ac:inkMkLst>
        </pc:inkChg>
        <pc:inkChg chg="add del mod">
          <ac:chgData name="Tim Cook" userId="d1c7cfb340f2c7ab" providerId="LiveId" clId="{79928295-FF6A-4525-AB99-74A06BEA54C5}" dt="2023-03-13T00:21:00.389" v="1533"/>
          <ac:inkMkLst>
            <pc:docMk/>
            <pc:sldMk cId="1337854187" sldId="432"/>
            <ac:inkMk id="110" creationId="{C00431BD-705C-82CC-804E-064B577F7450}"/>
          </ac:inkMkLst>
        </pc:inkChg>
        <pc:inkChg chg="add del mod">
          <ac:chgData name="Tim Cook" userId="d1c7cfb340f2c7ab" providerId="LiveId" clId="{79928295-FF6A-4525-AB99-74A06BEA54C5}" dt="2023-03-13T00:21:00.389" v="1529"/>
          <ac:inkMkLst>
            <pc:docMk/>
            <pc:sldMk cId="1337854187" sldId="432"/>
            <ac:inkMk id="111" creationId="{26D5BDE0-3143-2E87-3391-529AAFF040E2}"/>
          </ac:inkMkLst>
        </pc:inkChg>
        <pc:inkChg chg="add del mod">
          <ac:chgData name="Tim Cook" userId="d1c7cfb340f2c7ab" providerId="LiveId" clId="{79928295-FF6A-4525-AB99-74A06BEA54C5}" dt="2023-03-13T00:21:00.389" v="1535"/>
          <ac:inkMkLst>
            <pc:docMk/>
            <pc:sldMk cId="1337854187" sldId="432"/>
            <ac:inkMk id="112" creationId="{81516A44-7BB7-DE48-B7CE-AC06F22631B3}"/>
          </ac:inkMkLst>
        </pc:inkChg>
        <pc:inkChg chg="add del mod">
          <ac:chgData name="Tim Cook" userId="d1c7cfb340f2c7ab" providerId="LiveId" clId="{79928295-FF6A-4525-AB99-74A06BEA54C5}" dt="2023-03-13T00:21:00.389" v="1531"/>
          <ac:inkMkLst>
            <pc:docMk/>
            <pc:sldMk cId="1337854187" sldId="432"/>
            <ac:inkMk id="114" creationId="{3AF38603-18F1-FBFB-48A8-749319651819}"/>
          </ac:inkMkLst>
        </pc:inkChg>
        <pc:inkChg chg="add del mod">
          <ac:chgData name="Tim Cook" userId="d1c7cfb340f2c7ab" providerId="LiveId" clId="{79928295-FF6A-4525-AB99-74A06BEA54C5}" dt="2023-03-13T00:21:00.389" v="1543"/>
          <ac:inkMkLst>
            <pc:docMk/>
            <pc:sldMk cId="1337854187" sldId="432"/>
            <ac:inkMk id="115" creationId="{A3D09E6B-2030-C9B2-FCF9-41DF6933C6A7}"/>
          </ac:inkMkLst>
        </pc:inkChg>
        <pc:inkChg chg="add del mod">
          <ac:chgData name="Tim Cook" userId="d1c7cfb340f2c7ab" providerId="LiveId" clId="{79928295-FF6A-4525-AB99-74A06BEA54C5}" dt="2023-03-13T00:21:00.389" v="1540"/>
          <ac:inkMkLst>
            <pc:docMk/>
            <pc:sldMk cId="1337854187" sldId="432"/>
            <ac:inkMk id="116" creationId="{2E6954F6-6AA2-9956-BF87-527922109426}"/>
          </ac:inkMkLst>
        </pc:inkChg>
        <pc:inkChg chg="add del mod">
          <ac:chgData name="Tim Cook" userId="d1c7cfb340f2c7ab" providerId="LiveId" clId="{79928295-FF6A-4525-AB99-74A06BEA54C5}" dt="2023-03-13T00:21:00.389" v="1539"/>
          <ac:inkMkLst>
            <pc:docMk/>
            <pc:sldMk cId="1337854187" sldId="432"/>
            <ac:inkMk id="117" creationId="{52CF2979-32EB-E178-CBB8-809816D93BA5}"/>
          </ac:inkMkLst>
        </pc:inkChg>
        <pc:inkChg chg="add del mod">
          <ac:chgData name="Tim Cook" userId="d1c7cfb340f2c7ab" providerId="LiveId" clId="{79928295-FF6A-4525-AB99-74A06BEA54C5}" dt="2023-03-13T00:21:00.373" v="1527"/>
          <ac:inkMkLst>
            <pc:docMk/>
            <pc:sldMk cId="1337854187" sldId="432"/>
            <ac:inkMk id="118" creationId="{12FBD069-CA9D-5A73-960E-F34EE755708A}"/>
          </ac:inkMkLst>
        </pc:inkChg>
        <pc:inkChg chg="add del mod">
          <ac:chgData name="Tim Cook" userId="d1c7cfb340f2c7ab" providerId="LiveId" clId="{79928295-FF6A-4525-AB99-74A06BEA54C5}" dt="2023-03-13T00:21:00.389" v="1541"/>
          <ac:inkMkLst>
            <pc:docMk/>
            <pc:sldMk cId="1337854187" sldId="432"/>
            <ac:inkMk id="121" creationId="{C916FFB0-B70E-0BA7-46C7-7F0213A7561B}"/>
          </ac:inkMkLst>
        </pc:inkChg>
        <pc:inkChg chg="add del mod">
          <ac:chgData name="Tim Cook" userId="d1c7cfb340f2c7ab" providerId="LiveId" clId="{79928295-FF6A-4525-AB99-74A06BEA54C5}" dt="2023-03-13T00:21:00.389" v="1528"/>
          <ac:inkMkLst>
            <pc:docMk/>
            <pc:sldMk cId="1337854187" sldId="432"/>
            <ac:inkMk id="122" creationId="{1FDF85CA-B9CB-7263-52E2-2955ED08AF16}"/>
          </ac:inkMkLst>
        </pc:inkChg>
        <pc:inkChg chg="add del mod">
          <ac:chgData name="Tim Cook" userId="d1c7cfb340f2c7ab" providerId="LiveId" clId="{79928295-FF6A-4525-AB99-74A06BEA54C5}" dt="2023-03-13T00:21:00.389" v="1534"/>
          <ac:inkMkLst>
            <pc:docMk/>
            <pc:sldMk cId="1337854187" sldId="432"/>
            <ac:inkMk id="123" creationId="{C925D297-986A-9DC4-839C-8F99674C6911}"/>
          </ac:inkMkLst>
        </pc:inkChg>
        <pc:inkChg chg="add del">
          <ac:chgData name="Tim Cook" userId="d1c7cfb340f2c7ab" providerId="LiveId" clId="{79928295-FF6A-4525-AB99-74A06BEA54C5}" dt="2023-03-13T00:21:03.817" v="1550"/>
          <ac:inkMkLst>
            <pc:docMk/>
            <pc:sldMk cId="1337854187" sldId="432"/>
            <ac:inkMk id="125" creationId="{34AB6B30-9450-0A96-2631-19A09992FB30}"/>
          </ac:inkMkLst>
        </pc:inkChg>
        <pc:inkChg chg="add del">
          <ac:chgData name="Tim Cook" userId="d1c7cfb340f2c7ab" providerId="LiveId" clId="{79928295-FF6A-4525-AB99-74A06BEA54C5}" dt="2023-03-13T00:21:03.185" v="1547"/>
          <ac:inkMkLst>
            <pc:docMk/>
            <pc:sldMk cId="1337854187" sldId="432"/>
            <ac:inkMk id="126" creationId="{81EE3121-8BBA-2776-30F1-17777B15B973}"/>
          </ac:inkMkLst>
        </pc:inkChg>
        <pc:inkChg chg="add del">
          <ac:chgData name="Tim Cook" userId="d1c7cfb340f2c7ab" providerId="LiveId" clId="{79928295-FF6A-4525-AB99-74A06BEA54C5}" dt="2023-03-13T00:21:05.446" v="1555"/>
          <ac:inkMkLst>
            <pc:docMk/>
            <pc:sldMk cId="1337854187" sldId="432"/>
            <ac:inkMk id="127" creationId="{85136C1F-559E-1C1F-5DA0-27B98834B08E}"/>
          </ac:inkMkLst>
        </pc:inkChg>
        <pc:inkChg chg="add del mod">
          <ac:chgData name="Tim Cook" userId="d1c7cfb340f2c7ab" providerId="LiveId" clId="{79928295-FF6A-4525-AB99-74A06BEA54C5}" dt="2023-03-13T00:21:05.446" v="1551"/>
          <ac:inkMkLst>
            <pc:docMk/>
            <pc:sldMk cId="1337854187" sldId="432"/>
            <ac:inkMk id="128" creationId="{64E91189-07B3-196B-13F5-36F456BF38BE}"/>
          </ac:inkMkLst>
        </pc:inkChg>
        <pc:inkChg chg="add del mod">
          <ac:chgData name="Tim Cook" userId="d1c7cfb340f2c7ab" providerId="LiveId" clId="{79928295-FF6A-4525-AB99-74A06BEA54C5}" dt="2023-03-13T00:21:05.446" v="1554"/>
          <ac:inkMkLst>
            <pc:docMk/>
            <pc:sldMk cId="1337854187" sldId="432"/>
            <ac:inkMk id="129" creationId="{4B3C7DA7-9A18-AEC3-3920-39DBDE3280EE}"/>
          </ac:inkMkLst>
        </pc:inkChg>
        <pc:inkChg chg="add del">
          <ac:chgData name="Tim Cook" userId="d1c7cfb340f2c7ab" providerId="LiveId" clId="{79928295-FF6A-4525-AB99-74A06BEA54C5}" dt="2023-03-12T23:30:46.679" v="1049"/>
          <ac:inkMkLst>
            <pc:docMk/>
            <pc:sldMk cId="1337854187" sldId="432"/>
            <ac:inkMk id="131" creationId="{03795D40-6369-F44D-B426-931EB47CE5D9}"/>
          </ac:inkMkLst>
        </pc:inkChg>
        <pc:inkChg chg="add del">
          <ac:chgData name="Tim Cook" userId="d1c7cfb340f2c7ab" providerId="LiveId" clId="{79928295-FF6A-4525-AB99-74A06BEA54C5}" dt="2023-03-12T23:30:46.679" v="1050"/>
          <ac:inkMkLst>
            <pc:docMk/>
            <pc:sldMk cId="1337854187" sldId="432"/>
            <ac:inkMk id="132" creationId="{E12DBCFA-1E29-1E84-94BD-25FF09E02947}"/>
          </ac:inkMkLst>
        </pc:inkChg>
        <pc:inkChg chg="add del">
          <ac:chgData name="Tim Cook" userId="d1c7cfb340f2c7ab" providerId="LiveId" clId="{79928295-FF6A-4525-AB99-74A06BEA54C5}" dt="2023-03-12T23:30:46.679" v="1048"/>
          <ac:inkMkLst>
            <pc:docMk/>
            <pc:sldMk cId="1337854187" sldId="432"/>
            <ac:inkMk id="133" creationId="{E44A0988-B290-DBFD-46B5-77DDCF76FC15}"/>
          </ac:inkMkLst>
        </pc:inkChg>
        <pc:inkChg chg="add del">
          <ac:chgData name="Tim Cook" userId="d1c7cfb340f2c7ab" providerId="LiveId" clId="{79928295-FF6A-4525-AB99-74A06BEA54C5}" dt="2023-03-12T23:30:47.130" v="1051"/>
          <ac:inkMkLst>
            <pc:docMk/>
            <pc:sldMk cId="1337854187" sldId="432"/>
            <ac:inkMk id="134" creationId="{609B13E6-D46A-DE10-2AC6-226740EDFE79}"/>
          </ac:inkMkLst>
        </pc:inkChg>
        <pc:inkChg chg="add del mod">
          <ac:chgData name="Tim Cook" userId="d1c7cfb340f2c7ab" providerId="LiveId" clId="{79928295-FF6A-4525-AB99-74A06BEA54C5}" dt="2023-03-12T23:31:16.049" v="1079"/>
          <ac:inkMkLst>
            <pc:docMk/>
            <pc:sldMk cId="1337854187" sldId="432"/>
            <ac:inkMk id="135" creationId="{9C123D60-C4BF-7ADB-B9F6-64C49ED869FB}"/>
          </ac:inkMkLst>
        </pc:inkChg>
        <pc:inkChg chg="add del mod">
          <ac:chgData name="Tim Cook" userId="d1c7cfb340f2c7ab" providerId="LiveId" clId="{79928295-FF6A-4525-AB99-74A06BEA54C5}" dt="2023-03-12T23:31:16.049" v="1085"/>
          <ac:inkMkLst>
            <pc:docMk/>
            <pc:sldMk cId="1337854187" sldId="432"/>
            <ac:inkMk id="136" creationId="{65529600-F047-91CB-09A2-D5D7B5713453}"/>
          </ac:inkMkLst>
        </pc:inkChg>
        <pc:inkChg chg="add del mod">
          <ac:chgData name="Tim Cook" userId="d1c7cfb340f2c7ab" providerId="LiveId" clId="{79928295-FF6A-4525-AB99-74A06BEA54C5}" dt="2023-03-12T23:31:16.049" v="1075"/>
          <ac:inkMkLst>
            <pc:docMk/>
            <pc:sldMk cId="1337854187" sldId="432"/>
            <ac:inkMk id="137" creationId="{CA9C8615-AEB9-3B0D-DFBA-F86FB0847FBB}"/>
          </ac:inkMkLst>
        </pc:inkChg>
        <pc:inkChg chg="add del mod">
          <ac:chgData name="Tim Cook" userId="d1c7cfb340f2c7ab" providerId="LiveId" clId="{79928295-FF6A-4525-AB99-74A06BEA54C5}" dt="2023-03-12T23:31:16.049" v="1088"/>
          <ac:inkMkLst>
            <pc:docMk/>
            <pc:sldMk cId="1337854187" sldId="432"/>
            <ac:inkMk id="138" creationId="{06148E62-F444-FDCE-34AE-51C4E915EEF5}"/>
          </ac:inkMkLst>
        </pc:inkChg>
        <pc:inkChg chg="add del mod">
          <ac:chgData name="Tim Cook" userId="d1c7cfb340f2c7ab" providerId="LiveId" clId="{79928295-FF6A-4525-AB99-74A06BEA54C5}" dt="2023-03-12T23:31:16.049" v="1082"/>
          <ac:inkMkLst>
            <pc:docMk/>
            <pc:sldMk cId="1337854187" sldId="432"/>
            <ac:inkMk id="139" creationId="{D89724EE-FB18-8504-DD52-AEEAA636FF11}"/>
          </ac:inkMkLst>
        </pc:inkChg>
        <pc:inkChg chg="add del mod">
          <ac:chgData name="Tim Cook" userId="d1c7cfb340f2c7ab" providerId="LiveId" clId="{79928295-FF6A-4525-AB99-74A06BEA54C5}" dt="2023-03-12T23:31:16.049" v="1078"/>
          <ac:inkMkLst>
            <pc:docMk/>
            <pc:sldMk cId="1337854187" sldId="432"/>
            <ac:inkMk id="140" creationId="{538FD8B4-D2B9-1CA0-F19D-852A8697DA5D}"/>
          </ac:inkMkLst>
        </pc:inkChg>
        <pc:inkChg chg="add del mod">
          <ac:chgData name="Tim Cook" userId="d1c7cfb340f2c7ab" providerId="LiveId" clId="{79928295-FF6A-4525-AB99-74A06BEA54C5}" dt="2023-03-12T23:31:16.049" v="1092"/>
          <ac:inkMkLst>
            <pc:docMk/>
            <pc:sldMk cId="1337854187" sldId="432"/>
            <ac:inkMk id="141" creationId="{51135DD9-EFED-D62E-8F97-CA35156E68BD}"/>
          </ac:inkMkLst>
        </pc:inkChg>
        <pc:inkChg chg="add del mod">
          <ac:chgData name="Tim Cook" userId="d1c7cfb340f2c7ab" providerId="LiveId" clId="{79928295-FF6A-4525-AB99-74A06BEA54C5}" dt="2023-03-12T23:31:16.049" v="1081"/>
          <ac:inkMkLst>
            <pc:docMk/>
            <pc:sldMk cId="1337854187" sldId="432"/>
            <ac:inkMk id="142" creationId="{B45D56F8-664D-6249-E055-48D0DC136431}"/>
          </ac:inkMkLst>
        </pc:inkChg>
        <pc:inkChg chg="add del mod">
          <ac:chgData name="Tim Cook" userId="d1c7cfb340f2c7ab" providerId="LiveId" clId="{79928295-FF6A-4525-AB99-74A06BEA54C5}" dt="2023-03-12T23:31:16.049" v="1074"/>
          <ac:inkMkLst>
            <pc:docMk/>
            <pc:sldMk cId="1337854187" sldId="432"/>
            <ac:inkMk id="143" creationId="{BAF7CB26-8A57-90A3-4AA8-5D27F6050902}"/>
          </ac:inkMkLst>
        </pc:inkChg>
        <pc:inkChg chg="add del mod">
          <ac:chgData name="Tim Cook" userId="d1c7cfb340f2c7ab" providerId="LiveId" clId="{79928295-FF6A-4525-AB99-74A06BEA54C5}" dt="2023-03-12T23:31:16.049" v="1086"/>
          <ac:inkMkLst>
            <pc:docMk/>
            <pc:sldMk cId="1337854187" sldId="432"/>
            <ac:inkMk id="144" creationId="{714A45E2-FE2D-813C-E902-F17F39BF3EE7}"/>
          </ac:inkMkLst>
        </pc:inkChg>
        <pc:inkChg chg="add del mod">
          <ac:chgData name="Tim Cook" userId="d1c7cfb340f2c7ab" providerId="LiveId" clId="{79928295-FF6A-4525-AB99-74A06BEA54C5}" dt="2023-03-12T23:31:16.049" v="1083"/>
          <ac:inkMkLst>
            <pc:docMk/>
            <pc:sldMk cId="1337854187" sldId="432"/>
            <ac:inkMk id="145" creationId="{55EF8843-F7A8-31F9-DAAF-C3DA92138D66}"/>
          </ac:inkMkLst>
        </pc:inkChg>
        <pc:inkChg chg="add del mod">
          <ac:chgData name="Tim Cook" userId="d1c7cfb340f2c7ab" providerId="LiveId" clId="{79928295-FF6A-4525-AB99-74A06BEA54C5}" dt="2023-03-12T23:31:16.049" v="1076"/>
          <ac:inkMkLst>
            <pc:docMk/>
            <pc:sldMk cId="1337854187" sldId="432"/>
            <ac:inkMk id="146" creationId="{72D45CA7-FA67-F0E5-B89B-A82916A0934E}"/>
          </ac:inkMkLst>
        </pc:inkChg>
        <pc:inkChg chg="add del mod">
          <ac:chgData name="Tim Cook" userId="d1c7cfb340f2c7ab" providerId="LiveId" clId="{79928295-FF6A-4525-AB99-74A06BEA54C5}" dt="2023-03-12T23:31:16.049" v="1091"/>
          <ac:inkMkLst>
            <pc:docMk/>
            <pc:sldMk cId="1337854187" sldId="432"/>
            <ac:inkMk id="147" creationId="{1E0F6A7C-14AD-D190-52DF-250B9BC3867E}"/>
          </ac:inkMkLst>
        </pc:inkChg>
        <pc:inkChg chg="add del mod">
          <ac:chgData name="Tim Cook" userId="d1c7cfb340f2c7ab" providerId="LiveId" clId="{79928295-FF6A-4525-AB99-74A06BEA54C5}" dt="2023-03-12T23:31:16.049" v="1073"/>
          <ac:inkMkLst>
            <pc:docMk/>
            <pc:sldMk cId="1337854187" sldId="432"/>
            <ac:inkMk id="148" creationId="{930DF909-BA87-7574-4F6C-CF49C9B8ED57}"/>
          </ac:inkMkLst>
        </pc:inkChg>
        <pc:inkChg chg="add del mod">
          <ac:chgData name="Tim Cook" userId="d1c7cfb340f2c7ab" providerId="LiveId" clId="{79928295-FF6A-4525-AB99-74A06BEA54C5}" dt="2023-03-12T23:31:16.049" v="1080"/>
          <ac:inkMkLst>
            <pc:docMk/>
            <pc:sldMk cId="1337854187" sldId="432"/>
            <ac:inkMk id="149" creationId="{BAB937C4-E48E-EB54-FA48-446C0C1F95E1}"/>
          </ac:inkMkLst>
        </pc:inkChg>
        <pc:inkChg chg="add del mod">
          <ac:chgData name="Tim Cook" userId="d1c7cfb340f2c7ab" providerId="LiveId" clId="{79928295-FF6A-4525-AB99-74A06BEA54C5}" dt="2023-03-12T23:31:16.049" v="1089"/>
          <ac:inkMkLst>
            <pc:docMk/>
            <pc:sldMk cId="1337854187" sldId="432"/>
            <ac:inkMk id="150" creationId="{D85BCC86-A17F-8054-A657-79AA6453B890}"/>
          </ac:inkMkLst>
        </pc:inkChg>
        <pc:inkChg chg="add del mod">
          <ac:chgData name="Tim Cook" userId="d1c7cfb340f2c7ab" providerId="LiveId" clId="{79928295-FF6A-4525-AB99-74A06BEA54C5}" dt="2023-03-12T23:31:16.049" v="1087"/>
          <ac:inkMkLst>
            <pc:docMk/>
            <pc:sldMk cId="1337854187" sldId="432"/>
            <ac:inkMk id="151" creationId="{A967C97D-C020-D10E-1D4A-89CAB2CA6E18}"/>
          </ac:inkMkLst>
        </pc:inkChg>
        <pc:inkChg chg="add del mod">
          <ac:chgData name="Tim Cook" userId="d1c7cfb340f2c7ab" providerId="LiveId" clId="{79928295-FF6A-4525-AB99-74A06BEA54C5}" dt="2023-03-12T23:31:16.049" v="1090"/>
          <ac:inkMkLst>
            <pc:docMk/>
            <pc:sldMk cId="1337854187" sldId="432"/>
            <ac:inkMk id="152" creationId="{BB5A8006-9A52-13C6-ECE3-4214342238E0}"/>
          </ac:inkMkLst>
        </pc:inkChg>
        <pc:inkChg chg="add del mod">
          <ac:chgData name="Tim Cook" userId="d1c7cfb340f2c7ab" providerId="LiveId" clId="{79928295-FF6A-4525-AB99-74A06BEA54C5}" dt="2023-03-12T23:31:16.049" v="1077"/>
          <ac:inkMkLst>
            <pc:docMk/>
            <pc:sldMk cId="1337854187" sldId="432"/>
            <ac:inkMk id="153" creationId="{7E2F0C6C-4671-3962-870D-9629D1788366}"/>
          </ac:inkMkLst>
        </pc:inkChg>
        <pc:inkChg chg="add del mod">
          <ac:chgData name="Tim Cook" userId="d1c7cfb340f2c7ab" providerId="LiveId" clId="{79928295-FF6A-4525-AB99-74A06BEA54C5}" dt="2023-03-12T23:31:16.049" v="1084"/>
          <ac:inkMkLst>
            <pc:docMk/>
            <pc:sldMk cId="1337854187" sldId="432"/>
            <ac:inkMk id="154" creationId="{EC715735-D9A8-E1D6-6D98-61BD845C5E96}"/>
          </ac:inkMkLst>
        </pc:inkChg>
        <pc:inkChg chg="add del mod">
          <ac:chgData name="Tim Cook" userId="d1c7cfb340f2c7ab" providerId="LiveId" clId="{79928295-FF6A-4525-AB99-74A06BEA54C5}" dt="2023-03-13T00:21:03.809" v="1549"/>
          <ac:inkMkLst>
            <pc:docMk/>
            <pc:sldMk cId="1337854187" sldId="432"/>
            <ac:inkMk id="160" creationId="{62E15393-81CC-3927-4685-64271D67572B}"/>
          </ac:inkMkLst>
        </pc:inkChg>
        <pc:inkChg chg="add del mod">
          <ac:chgData name="Tim Cook" userId="d1c7cfb340f2c7ab" providerId="LiveId" clId="{79928295-FF6A-4525-AB99-74A06BEA54C5}" dt="2023-03-13T00:21:03.185" v="1548"/>
          <ac:inkMkLst>
            <pc:docMk/>
            <pc:sldMk cId="1337854187" sldId="432"/>
            <ac:inkMk id="161" creationId="{136EA86B-2CF0-BFCF-3BA3-60075B18656E}"/>
          </ac:inkMkLst>
        </pc:inkChg>
        <pc:inkChg chg="add del mod">
          <ac:chgData name="Tim Cook" userId="d1c7cfb340f2c7ab" providerId="LiveId" clId="{79928295-FF6A-4525-AB99-74A06BEA54C5}" dt="2023-03-13T00:21:05.446" v="1552"/>
          <ac:inkMkLst>
            <pc:docMk/>
            <pc:sldMk cId="1337854187" sldId="432"/>
            <ac:inkMk id="162" creationId="{F16D58BA-4241-582B-E3DC-5EF1DC27AFF2}"/>
          </ac:inkMkLst>
        </pc:inkChg>
        <pc:inkChg chg="add del mod">
          <ac:chgData name="Tim Cook" userId="d1c7cfb340f2c7ab" providerId="LiveId" clId="{79928295-FF6A-4525-AB99-74A06BEA54C5}" dt="2023-03-13T00:21:05.446" v="1553"/>
          <ac:inkMkLst>
            <pc:docMk/>
            <pc:sldMk cId="1337854187" sldId="432"/>
            <ac:inkMk id="164" creationId="{770F4ACC-67A2-2BF2-BD98-4A55D52FCC91}"/>
          </ac:inkMkLst>
        </pc:inkChg>
        <pc:inkChg chg="add del mod">
          <ac:chgData name="Tim Cook" userId="d1c7cfb340f2c7ab" providerId="LiveId" clId="{79928295-FF6A-4525-AB99-74A06BEA54C5}" dt="2023-03-12T23:31:58.948" v="1127"/>
          <ac:inkMkLst>
            <pc:docMk/>
            <pc:sldMk cId="1337854187" sldId="432"/>
            <ac:inkMk id="166" creationId="{064F0406-4910-03DF-7BD0-D590B4864054}"/>
          </ac:inkMkLst>
        </pc:inkChg>
        <pc:inkChg chg="add del mod">
          <ac:chgData name="Tim Cook" userId="d1c7cfb340f2c7ab" providerId="LiveId" clId="{79928295-FF6A-4525-AB99-74A06BEA54C5}" dt="2023-03-12T23:31:54.184" v="1116"/>
          <ac:inkMkLst>
            <pc:docMk/>
            <pc:sldMk cId="1337854187" sldId="432"/>
            <ac:inkMk id="167" creationId="{B1DF4E7C-D5A1-BA0D-FE51-E75F7501C74F}"/>
          </ac:inkMkLst>
        </pc:inkChg>
        <pc:inkChg chg="add del mod">
          <ac:chgData name="Tim Cook" userId="d1c7cfb340f2c7ab" providerId="LiveId" clId="{79928295-FF6A-4525-AB99-74A06BEA54C5}" dt="2023-03-12T23:31:54.184" v="1112"/>
          <ac:inkMkLst>
            <pc:docMk/>
            <pc:sldMk cId="1337854187" sldId="432"/>
            <ac:inkMk id="168" creationId="{C86AF256-1E88-58FD-037B-5BD3370F3E28}"/>
          </ac:inkMkLst>
        </pc:inkChg>
        <pc:inkChg chg="add del mod">
          <ac:chgData name="Tim Cook" userId="d1c7cfb340f2c7ab" providerId="LiveId" clId="{79928295-FF6A-4525-AB99-74A06BEA54C5}" dt="2023-03-12T23:31:54.184" v="1115"/>
          <ac:inkMkLst>
            <pc:docMk/>
            <pc:sldMk cId="1337854187" sldId="432"/>
            <ac:inkMk id="169" creationId="{92CBC53F-7D0B-46FF-45FC-40F42C41B902}"/>
          </ac:inkMkLst>
        </pc:inkChg>
        <pc:inkChg chg="add del">
          <ac:chgData name="Tim Cook" userId="d1c7cfb340f2c7ab" providerId="LiveId" clId="{79928295-FF6A-4525-AB99-74A06BEA54C5}" dt="2023-03-12T23:31:54.184" v="1114"/>
          <ac:inkMkLst>
            <pc:docMk/>
            <pc:sldMk cId="1337854187" sldId="432"/>
            <ac:inkMk id="170" creationId="{8B31E5C5-6CE9-1243-980C-F52B68A8A0F0}"/>
          </ac:inkMkLst>
        </pc:inkChg>
        <pc:inkChg chg="add del">
          <ac:chgData name="Tim Cook" userId="d1c7cfb340f2c7ab" providerId="LiveId" clId="{79928295-FF6A-4525-AB99-74A06BEA54C5}" dt="2023-03-12T23:31:52.769" v="1109"/>
          <ac:inkMkLst>
            <pc:docMk/>
            <pc:sldMk cId="1337854187" sldId="432"/>
            <ac:inkMk id="171" creationId="{31C5BE1A-40CB-654E-8B08-1943527F49F5}"/>
          </ac:inkMkLst>
        </pc:inkChg>
        <pc:inkChg chg="add del">
          <ac:chgData name="Tim Cook" userId="d1c7cfb340f2c7ab" providerId="LiveId" clId="{79928295-FF6A-4525-AB99-74A06BEA54C5}" dt="2023-03-12T23:31:52.769" v="1110"/>
          <ac:inkMkLst>
            <pc:docMk/>
            <pc:sldMk cId="1337854187" sldId="432"/>
            <ac:inkMk id="172" creationId="{F041BE44-578B-3AED-E2D2-236C843375BF}"/>
          </ac:inkMkLst>
        </pc:inkChg>
        <pc:inkChg chg="add del">
          <ac:chgData name="Tim Cook" userId="d1c7cfb340f2c7ab" providerId="LiveId" clId="{79928295-FF6A-4525-AB99-74A06BEA54C5}" dt="2023-03-12T23:31:52.769" v="1108"/>
          <ac:inkMkLst>
            <pc:docMk/>
            <pc:sldMk cId="1337854187" sldId="432"/>
            <ac:inkMk id="173" creationId="{B18B6C40-CF32-0BC9-0776-9C38D6A31790}"/>
          </ac:inkMkLst>
        </pc:inkChg>
        <pc:inkChg chg="add del">
          <ac:chgData name="Tim Cook" userId="d1c7cfb340f2c7ab" providerId="LiveId" clId="{79928295-FF6A-4525-AB99-74A06BEA54C5}" dt="2023-03-12T23:31:54.184" v="1113"/>
          <ac:inkMkLst>
            <pc:docMk/>
            <pc:sldMk cId="1337854187" sldId="432"/>
            <ac:inkMk id="174" creationId="{F2D206CD-F3CD-5B9B-9399-5952FB76C775}"/>
          </ac:inkMkLst>
        </pc:inkChg>
        <pc:inkChg chg="add del">
          <ac:chgData name="Tim Cook" userId="d1c7cfb340f2c7ab" providerId="LiveId" clId="{79928295-FF6A-4525-AB99-74A06BEA54C5}" dt="2023-03-12T23:31:58.948" v="1130"/>
          <ac:inkMkLst>
            <pc:docMk/>
            <pc:sldMk cId="1337854187" sldId="432"/>
            <ac:inkMk id="176" creationId="{12604D4E-A8D0-42C8-3071-4875413CC71A}"/>
          </ac:inkMkLst>
        </pc:inkChg>
        <pc:inkChg chg="add del">
          <ac:chgData name="Tim Cook" userId="d1c7cfb340f2c7ab" providerId="LiveId" clId="{79928295-FF6A-4525-AB99-74A06BEA54C5}" dt="2023-03-12T23:31:58.948" v="1131"/>
          <ac:inkMkLst>
            <pc:docMk/>
            <pc:sldMk cId="1337854187" sldId="432"/>
            <ac:inkMk id="177" creationId="{AFEC1C9F-8D5D-D82F-48D8-F60B857FD48A}"/>
          </ac:inkMkLst>
        </pc:inkChg>
        <pc:inkChg chg="add del">
          <ac:chgData name="Tim Cook" userId="d1c7cfb340f2c7ab" providerId="LiveId" clId="{79928295-FF6A-4525-AB99-74A06BEA54C5}" dt="2023-03-12T23:31:58.948" v="1129"/>
          <ac:inkMkLst>
            <pc:docMk/>
            <pc:sldMk cId="1337854187" sldId="432"/>
            <ac:inkMk id="178" creationId="{015B88ED-EB01-928F-6CA3-5486D706507B}"/>
          </ac:inkMkLst>
        </pc:inkChg>
        <pc:inkChg chg="add del">
          <ac:chgData name="Tim Cook" userId="d1c7cfb340f2c7ab" providerId="LiveId" clId="{79928295-FF6A-4525-AB99-74A06BEA54C5}" dt="2023-03-12T23:31:58.948" v="1125"/>
          <ac:inkMkLst>
            <pc:docMk/>
            <pc:sldMk cId="1337854187" sldId="432"/>
            <ac:inkMk id="179" creationId="{DE2DC278-5753-13E7-E351-759E074B6CEC}"/>
          </ac:inkMkLst>
        </pc:inkChg>
        <pc:inkChg chg="add del">
          <ac:chgData name="Tim Cook" userId="d1c7cfb340f2c7ab" providerId="LiveId" clId="{79928295-FF6A-4525-AB99-74A06BEA54C5}" dt="2023-03-12T23:31:58.948" v="1128"/>
          <ac:inkMkLst>
            <pc:docMk/>
            <pc:sldMk cId="1337854187" sldId="432"/>
            <ac:inkMk id="180" creationId="{03234F53-6300-251A-5233-3874F6727EEE}"/>
          </ac:inkMkLst>
        </pc:inkChg>
        <pc:inkChg chg="add del">
          <ac:chgData name="Tim Cook" userId="d1c7cfb340f2c7ab" providerId="LiveId" clId="{79928295-FF6A-4525-AB99-74A06BEA54C5}" dt="2023-03-12T23:31:58.948" v="1124"/>
          <ac:inkMkLst>
            <pc:docMk/>
            <pc:sldMk cId="1337854187" sldId="432"/>
            <ac:inkMk id="181" creationId="{91C1B338-5D91-09CA-A9EA-1398C46D1475}"/>
          </ac:inkMkLst>
        </pc:inkChg>
        <pc:inkChg chg="add del">
          <ac:chgData name="Tim Cook" userId="d1c7cfb340f2c7ab" providerId="LiveId" clId="{79928295-FF6A-4525-AB99-74A06BEA54C5}" dt="2023-03-12T23:31:58.948" v="1126"/>
          <ac:inkMkLst>
            <pc:docMk/>
            <pc:sldMk cId="1337854187" sldId="432"/>
            <ac:inkMk id="182" creationId="{8AD7C9B6-4DBC-6B54-C7AF-892FEF827DF9}"/>
          </ac:inkMkLst>
        </pc:inkChg>
        <pc:inkChg chg="add del mod">
          <ac:chgData name="Tim Cook" userId="d1c7cfb340f2c7ab" providerId="LiveId" clId="{79928295-FF6A-4525-AB99-74A06BEA54C5}" dt="2023-03-13T00:21:16.538" v="1559"/>
          <ac:inkMkLst>
            <pc:docMk/>
            <pc:sldMk cId="1337854187" sldId="432"/>
            <ac:inkMk id="183" creationId="{51D03E01-49A4-0992-0B79-84EBF4B06F2D}"/>
          </ac:inkMkLst>
        </pc:inkChg>
        <pc:inkChg chg="add del mod">
          <ac:chgData name="Tim Cook" userId="d1c7cfb340f2c7ab" providerId="LiveId" clId="{79928295-FF6A-4525-AB99-74A06BEA54C5}" dt="2023-03-13T00:21:16.538" v="1577"/>
          <ac:inkMkLst>
            <pc:docMk/>
            <pc:sldMk cId="1337854187" sldId="432"/>
            <ac:inkMk id="184" creationId="{7F9EFF37-D37A-72E8-C22A-828FF707DBD1}"/>
          </ac:inkMkLst>
        </pc:inkChg>
        <pc:inkChg chg="add del mod">
          <ac:chgData name="Tim Cook" userId="d1c7cfb340f2c7ab" providerId="LiveId" clId="{79928295-FF6A-4525-AB99-74A06BEA54C5}" dt="2023-03-13T00:21:16.538" v="1579"/>
          <ac:inkMkLst>
            <pc:docMk/>
            <pc:sldMk cId="1337854187" sldId="432"/>
            <ac:inkMk id="185" creationId="{40D78733-B4E9-8D20-0627-8DB6ECB804F5}"/>
          </ac:inkMkLst>
        </pc:inkChg>
        <pc:inkChg chg="add del mod">
          <ac:chgData name="Tim Cook" userId="d1c7cfb340f2c7ab" providerId="LiveId" clId="{79928295-FF6A-4525-AB99-74A06BEA54C5}" dt="2023-03-13T00:21:16.538" v="1601"/>
          <ac:inkMkLst>
            <pc:docMk/>
            <pc:sldMk cId="1337854187" sldId="432"/>
            <ac:inkMk id="186" creationId="{486DD891-CE7F-E8B4-DC24-40A4A6AD9D00}"/>
          </ac:inkMkLst>
        </pc:inkChg>
        <pc:inkChg chg="add del mod">
          <ac:chgData name="Tim Cook" userId="d1c7cfb340f2c7ab" providerId="LiveId" clId="{79928295-FF6A-4525-AB99-74A06BEA54C5}" dt="2023-03-13T00:21:16.538" v="1560"/>
          <ac:inkMkLst>
            <pc:docMk/>
            <pc:sldMk cId="1337854187" sldId="432"/>
            <ac:inkMk id="187" creationId="{8B4A2364-BE7F-6213-AC3B-30B249BC4E34}"/>
          </ac:inkMkLst>
        </pc:inkChg>
        <pc:inkChg chg="add del mod">
          <ac:chgData name="Tim Cook" userId="d1c7cfb340f2c7ab" providerId="LiveId" clId="{79928295-FF6A-4525-AB99-74A06BEA54C5}" dt="2023-03-13T00:21:16.538" v="1576"/>
          <ac:inkMkLst>
            <pc:docMk/>
            <pc:sldMk cId="1337854187" sldId="432"/>
            <ac:inkMk id="188" creationId="{3042A250-2EE6-8443-26F6-93B19B3830D9}"/>
          </ac:inkMkLst>
        </pc:inkChg>
        <pc:inkChg chg="add del mod">
          <ac:chgData name="Tim Cook" userId="d1c7cfb340f2c7ab" providerId="LiveId" clId="{79928295-FF6A-4525-AB99-74A06BEA54C5}" dt="2023-03-13T00:21:16.538" v="1557"/>
          <ac:inkMkLst>
            <pc:docMk/>
            <pc:sldMk cId="1337854187" sldId="432"/>
            <ac:inkMk id="189" creationId="{8340D657-1F70-A2F8-C8A8-2E889E9FD6AA}"/>
          </ac:inkMkLst>
        </pc:inkChg>
        <pc:inkChg chg="add del mod">
          <ac:chgData name="Tim Cook" userId="d1c7cfb340f2c7ab" providerId="LiveId" clId="{79928295-FF6A-4525-AB99-74A06BEA54C5}" dt="2023-03-13T00:21:16.538" v="1586"/>
          <ac:inkMkLst>
            <pc:docMk/>
            <pc:sldMk cId="1337854187" sldId="432"/>
            <ac:inkMk id="190" creationId="{11F80E25-2712-3324-1A07-C331C36EEF16}"/>
          </ac:inkMkLst>
        </pc:inkChg>
        <pc:inkChg chg="add del mod">
          <ac:chgData name="Tim Cook" userId="d1c7cfb340f2c7ab" providerId="LiveId" clId="{79928295-FF6A-4525-AB99-74A06BEA54C5}" dt="2023-03-12T23:32:10.397" v="1160"/>
          <ac:inkMkLst>
            <pc:docMk/>
            <pc:sldMk cId="1337854187" sldId="432"/>
            <ac:inkMk id="191" creationId="{C179A065-C780-953A-219E-DC4A666EFC20}"/>
          </ac:inkMkLst>
        </pc:inkChg>
        <pc:inkChg chg="add del mod">
          <ac:chgData name="Tim Cook" userId="d1c7cfb340f2c7ab" providerId="LiveId" clId="{79928295-FF6A-4525-AB99-74A06BEA54C5}" dt="2023-03-12T23:32:10.141" v="1158"/>
          <ac:inkMkLst>
            <pc:docMk/>
            <pc:sldMk cId="1337854187" sldId="432"/>
            <ac:inkMk id="192" creationId="{1986DB8D-D414-EB7E-CCA0-E5E7383F4E69}"/>
          </ac:inkMkLst>
        </pc:inkChg>
        <pc:inkChg chg="add del mod">
          <ac:chgData name="Tim Cook" userId="d1c7cfb340f2c7ab" providerId="LiveId" clId="{79928295-FF6A-4525-AB99-74A06BEA54C5}" dt="2023-03-12T23:32:10.141" v="1159"/>
          <ac:inkMkLst>
            <pc:docMk/>
            <pc:sldMk cId="1337854187" sldId="432"/>
            <ac:inkMk id="193" creationId="{A59053E4-03CC-1E2A-F820-DC968749D9AF}"/>
          </ac:inkMkLst>
        </pc:inkChg>
        <pc:inkChg chg="add del mod">
          <ac:chgData name="Tim Cook" userId="d1c7cfb340f2c7ab" providerId="LiveId" clId="{79928295-FF6A-4525-AB99-74A06BEA54C5}" dt="2023-03-12T23:32:09.239" v="1157"/>
          <ac:inkMkLst>
            <pc:docMk/>
            <pc:sldMk cId="1337854187" sldId="432"/>
            <ac:inkMk id="194" creationId="{FA041EFE-F721-6AE4-B1D8-8B7CCF066A31}"/>
          </ac:inkMkLst>
        </pc:inkChg>
        <pc:inkChg chg="add del mod">
          <ac:chgData name="Tim Cook" userId="d1c7cfb340f2c7ab" providerId="LiveId" clId="{79928295-FF6A-4525-AB99-74A06BEA54C5}" dt="2023-03-12T23:32:09.239" v="1155"/>
          <ac:inkMkLst>
            <pc:docMk/>
            <pc:sldMk cId="1337854187" sldId="432"/>
            <ac:inkMk id="195" creationId="{C95D828D-B8B4-F97D-4F9A-D5082A0C6F36}"/>
          </ac:inkMkLst>
        </pc:inkChg>
        <pc:inkChg chg="add del mod">
          <ac:chgData name="Tim Cook" userId="d1c7cfb340f2c7ab" providerId="LiveId" clId="{79928295-FF6A-4525-AB99-74A06BEA54C5}" dt="2023-03-12T23:32:08.533" v="1152"/>
          <ac:inkMkLst>
            <pc:docMk/>
            <pc:sldMk cId="1337854187" sldId="432"/>
            <ac:inkMk id="196" creationId="{6630C4B4-A41E-6104-6B33-F14CB7A91356}"/>
          </ac:inkMkLst>
        </pc:inkChg>
        <pc:inkChg chg="add del mod">
          <ac:chgData name="Tim Cook" userId="d1c7cfb340f2c7ab" providerId="LiveId" clId="{79928295-FF6A-4525-AB99-74A06BEA54C5}" dt="2023-03-12T23:32:08.533" v="1154"/>
          <ac:inkMkLst>
            <pc:docMk/>
            <pc:sldMk cId="1337854187" sldId="432"/>
            <ac:inkMk id="197" creationId="{9C6F506C-17EC-BC88-2748-F806DF44632B}"/>
          </ac:inkMkLst>
        </pc:inkChg>
        <pc:inkChg chg="add del mod">
          <ac:chgData name="Tim Cook" userId="d1c7cfb340f2c7ab" providerId="LiveId" clId="{79928295-FF6A-4525-AB99-74A06BEA54C5}" dt="2023-03-12T23:32:08.533" v="1153"/>
          <ac:inkMkLst>
            <pc:docMk/>
            <pc:sldMk cId="1337854187" sldId="432"/>
            <ac:inkMk id="198" creationId="{4FD7FB31-7B4F-1CA1-98D8-4AA519536880}"/>
          </ac:inkMkLst>
        </pc:inkChg>
        <pc:inkChg chg="add del mod">
          <ac:chgData name="Tim Cook" userId="d1c7cfb340f2c7ab" providerId="LiveId" clId="{79928295-FF6A-4525-AB99-74A06BEA54C5}" dt="2023-03-12T23:32:09.239" v="1156"/>
          <ac:inkMkLst>
            <pc:docMk/>
            <pc:sldMk cId="1337854187" sldId="432"/>
            <ac:inkMk id="199" creationId="{609FA912-88FC-39B0-513F-01CB7A6203C4}"/>
          </ac:inkMkLst>
        </pc:inkChg>
        <pc:inkChg chg="add del mod">
          <ac:chgData name="Tim Cook" userId="d1c7cfb340f2c7ab" providerId="LiveId" clId="{79928295-FF6A-4525-AB99-74A06BEA54C5}" dt="2023-03-12T23:32:08.533" v="1151"/>
          <ac:inkMkLst>
            <pc:docMk/>
            <pc:sldMk cId="1337854187" sldId="432"/>
            <ac:inkMk id="200" creationId="{A9808C27-66F0-BD18-E3CC-63AF76FF359E}"/>
          </ac:inkMkLst>
        </pc:inkChg>
        <pc:inkChg chg="add del mod">
          <ac:chgData name="Tim Cook" userId="d1c7cfb340f2c7ab" providerId="LiveId" clId="{79928295-FF6A-4525-AB99-74A06BEA54C5}" dt="2023-03-13T00:21:16.538" v="1595"/>
          <ac:inkMkLst>
            <pc:docMk/>
            <pc:sldMk cId="1337854187" sldId="432"/>
            <ac:inkMk id="204" creationId="{3F11B0ED-DDBF-5308-7B28-F91A6E2F75DA}"/>
          </ac:inkMkLst>
        </pc:inkChg>
        <pc:inkChg chg="add del mod">
          <ac:chgData name="Tim Cook" userId="d1c7cfb340f2c7ab" providerId="LiveId" clId="{79928295-FF6A-4525-AB99-74A06BEA54C5}" dt="2023-03-13T00:21:16.538" v="1569"/>
          <ac:inkMkLst>
            <pc:docMk/>
            <pc:sldMk cId="1337854187" sldId="432"/>
            <ac:inkMk id="205" creationId="{6360ADC9-5F31-FE64-D32F-4953117A84DC}"/>
          </ac:inkMkLst>
        </pc:inkChg>
        <pc:inkChg chg="add del mod">
          <ac:chgData name="Tim Cook" userId="d1c7cfb340f2c7ab" providerId="LiveId" clId="{79928295-FF6A-4525-AB99-74A06BEA54C5}" dt="2023-03-13T00:21:16.538" v="1563"/>
          <ac:inkMkLst>
            <pc:docMk/>
            <pc:sldMk cId="1337854187" sldId="432"/>
            <ac:inkMk id="206" creationId="{28599105-5970-E57B-8004-C7BE7EEAB63C}"/>
          </ac:inkMkLst>
        </pc:inkChg>
        <pc:inkChg chg="add del mod">
          <ac:chgData name="Tim Cook" userId="d1c7cfb340f2c7ab" providerId="LiveId" clId="{79928295-FF6A-4525-AB99-74A06BEA54C5}" dt="2023-03-13T00:21:16.538" v="1565"/>
          <ac:inkMkLst>
            <pc:docMk/>
            <pc:sldMk cId="1337854187" sldId="432"/>
            <ac:inkMk id="207" creationId="{53A6D6C5-2661-B9D3-FCAA-53331C26E787}"/>
          </ac:inkMkLst>
        </pc:inkChg>
        <pc:inkChg chg="add del mod">
          <ac:chgData name="Tim Cook" userId="d1c7cfb340f2c7ab" providerId="LiveId" clId="{79928295-FF6A-4525-AB99-74A06BEA54C5}" dt="2023-03-13T00:21:16.538" v="1594"/>
          <ac:inkMkLst>
            <pc:docMk/>
            <pc:sldMk cId="1337854187" sldId="432"/>
            <ac:inkMk id="208" creationId="{695123BE-F03D-10BF-3F7F-DCB40A2C133E}"/>
          </ac:inkMkLst>
        </pc:inkChg>
        <pc:inkChg chg="add del mod">
          <ac:chgData name="Tim Cook" userId="d1c7cfb340f2c7ab" providerId="LiveId" clId="{79928295-FF6A-4525-AB99-74A06BEA54C5}" dt="2023-03-13T00:21:16.538" v="1600"/>
          <ac:inkMkLst>
            <pc:docMk/>
            <pc:sldMk cId="1337854187" sldId="432"/>
            <ac:inkMk id="209" creationId="{4BC3C5FB-ADBF-E7F2-6D22-14A86C8536DE}"/>
          </ac:inkMkLst>
        </pc:inkChg>
        <pc:inkChg chg="add del mod">
          <ac:chgData name="Tim Cook" userId="d1c7cfb340f2c7ab" providerId="LiveId" clId="{79928295-FF6A-4525-AB99-74A06BEA54C5}" dt="2023-03-13T00:21:16.538" v="1598"/>
          <ac:inkMkLst>
            <pc:docMk/>
            <pc:sldMk cId="1337854187" sldId="432"/>
            <ac:inkMk id="210" creationId="{C0469F0D-7445-D04C-A396-EAFA69E00DB6}"/>
          </ac:inkMkLst>
        </pc:inkChg>
        <pc:inkChg chg="add del mod">
          <ac:chgData name="Tim Cook" userId="d1c7cfb340f2c7ab" providerId="LiveId" clId="{79928295-FF6A-4525-AB99-74A06BEA54C5}" dt="2023-03-13T00:21:16.538" v="1585"/>
          <ac:inkMkLst>
            <pc:docMk/>
            <pc:sldMk cId="1337854187" sldId="432"/>
            <ac:inkMk id="211" creationId="{F1F69DC3-531A-E060-CB32-2F99CCEC06AE}"/>
          </ac:inkMkLst>
        </pc:inkChg>
        <pc:inkChg chg="add del mod">
          <ac:chgData name="Tim Cook" userId="d1c7cfb340f2c7ab" providerId="LiveId" clId="{79928295-FF6A-4525-AB99-74A06BEA54C5}" dt="2023-03-13T00:21:16.538" v="1575"/>
          <ac:inkMkLst>
            <pc:docMk/>
            <pc:sldMk cId="1337854187" sldId="432"/>
            <ac:inkMk id="212" creationId="{C7E514B6-D07C-278C-25C2-8A74238A4010}"/>
          </ac:inkMkLst>
        </pc:inkChg>
        <pc:inkChg chg="add del mod">
          <ac:chgData name="Tim Cook" userId="d1c7cfb340f2c7ab" providerId="LiveId" clId="{79928295-FF6A-4525-AB99-74A06BEA54C5}" dt="2023-03-13T00:21:16.538" v="1558"/>
          <ac:inkMkLst>
            <pc:docMk/>
            <pc:sldMk cId="1337854187" sldId="432"/>
            <ac:inkMk id="213" creationId="{570E6EE0-3EB4-EE96-A0B5-81EE122BCB08}"/>
          </ac:inkMkLst>
        </pc:inkChg>
        <pc:inkChg chg="add del mod">
          <ac:chgData name="Tim Cook" userId="d1c7cfb340f2c7ab" providerId="LiveId" clId="{79928295-FF6A-4525-AB99-74A06BEA54C5}" dt="2023-03-13T00:21:16.538" v="1589"/>
          <ac:inkMkLst>
            <pc:docMk/>
            <pc:sldMk cId="1337854187" sldId="432"/>
            <ac:inkMk id="214" creationId="{98805EE9-FE7F-1081-1556-81D28E82C003}"/>
          </ac:inkMkLst>
        </pc:inkChg>
        <pc:inkChg chg="add del mod">
          <ac:chgData name="Tim Cook" userId="d1c7cfb340f2c7ab" providerId="LiveId" clId="{79928295-FF6A-4525-AB99-74A06BEA54C5}" dt="2023-03-13T00:21:16.538" v="1573"/>
          <ac:inkMkLst>
            <pc:docMk/>
            <pc:sldMk cId="1337854187" sldId="432"/>
            <ac:inkMk id="215" creationId="{269A349D-C757-8D50-A045-EBCF401F0363}"/>
          </ac:inkMkLst>
        </pc:inkChg>
        <pc:inkChg chg="add del mod">
          <ac:chgData name="Tim Cook" userId="d1c7cfb340f2c7ab" providerId="LiveId" clId="{79928295-FF6A-4525-AB99-74A06BEA54C5}" dt="2023-03-13T00:21:16.538" v="1592"/>
          <ac:inkMkLst>
            <pc:docMk/>
            <pc:sldMk cId="1337854187" sldId="432"/>
            <ac:inkMk id="216" creationId="{AC64D120-DAF0-131C-7354-6844684914E2}"/>
          </ac:inkMkLst>
        </pc:inkChg>
        <pc:inkChg chg="add del mod">
          <ac:chgData name="Tim Cook" userId="d1c7cfb340f2c7ab" providerId="LiveId" clId="{79928295-FF6A-4525-AB99-74A06BEA54C5}" dt="2023-03-13T00:21:16.538" v="1556"/>
          <ac:inkMkLst>
            <pc:docMk/>
            <pc:sldMk cId="1337854187" sldId="432"/>
            <ac:inkMk id="217" creationId="{00EAB6E3-E079-BF8A-8B1D-AA23CA678999}"/>
          </ac:inkMkLst>
        </pc:inkChg>
        <pc:inkChg chg="add del mod">
          <ac:chgData name="Tim Cook" userId="d1c7cfb340f2c7ab" providerId="LiveId" clId="{79928295-FF6A-4525-AB99-74A06BEA54C5}" dt="2023-03-13T00:21:16.538" v="1572"/>
          <ac:inkMkLst>
            <pc:docMk/>
            <pc:sldMk cId="1337854187" sldId="432"/>
            <ac:inkMk id="218" creationId="{98ADCD46-3A5B-CF72-1CC5-6DC60EFCDE06}"/>
          </ac:inkMkLst>
        </pc:inkChg>
        <pc:inkChg chg="add del mod">
          <ac:chgData name="Tim Cook" userId="d1c7cfb340f2c7ab" providerId="LiveId" clId="{79928295-FF6A-4525-AB99-74A06BEA54C5}" dt="2023-03-13T00:21:16.538" v="1591"/>
          <ac:inkMkLst>
            <pc:docMk/>
            <pc:sldMk cId="1337854187" sldId="432"/>
            <ac:inkMk id="219" creationId="{FD42DCFC-B700-565A-B3AD-12E2CB803883}"/>
          </ac:inkMkLst>
        </pc:inkChg>
        <pc:inkChg chg="add del mod">
          <ac:chgData name="Tim Cook" userId="d1c7cfb340f2c7ab" providerId="LiveId" clId="{79928295-FF6A-4525-AB99-74A06BEA54C5}" dt="2023-03-13T00:21:16.538" v="1580"/>
          <ac:inkMkLst>
            <pc:docMk/>
            <pc:sldMk cId="1337854187" sldId="432"/>
            <ac:inkMk id="220" creationId="{E839DA9A-0BBF-AE2F-EAC2-91D7640567B2}"/>
          </ac:inkMkLst>
        </pc:inkChg>
        <pc:inkChg chg="add del mod">
          <ac:chgData name="Tim Cook" userId="d1c7cfb340f2c7ab" providerId="LiveId" clId="{79928295-FF6A-4525-AB99-74A06BEA54C5}" dt="2023-03-13T00:21:19.386" v="1612"/>
          <ac:inkMkLst>
            <pc:docMk/>
            <pc:sldMk cId="1337854187" sldId="432"/>
            <ac:inkMk id="221" creationId="{2E7D64D2-3F17-3461-0EA2-49EFCB7877C2}"/>
          </ac:inkMkLst>
        </pc:inkChg>
        <pc:inkChg chg="add del mod">
          <ac:chgData name="Tim Cook" userId="d1c7cfb340f2c7ab" providerId="LiveId" clId="{79928295-FF6A-4525-AB99-74A06BEA54C5}" dt="2023-03-13T00:21:16.538" v="1566"/>
          <ac:inkMkLst>
            <pc:docMk/>
            <pc:sldMk cId="1337854187" sldId="432"/>
            <ac:inkMk id="222" creationId="{47409BCB-64F9-783A-902E-A2D11357E586}"/>
          </ac:inkMkLst>
        </pc:inkChg>
        <pc:inkChg chg="add del mod">
          <ac:chgData name="Tim Cook" userId="d1c7cfb340f2c7ab" providerId="LiveId" clId="{79928295-FF6A-4525-AB99-74A06BEA54C5}" dt="2023-03-13T00:21:16.538" v="1599"/>
          <ac:inkMkLst>
            <pc:docMk/>
            <pc:sldMk cId="1337854187" sldId="432"/>
            <ac:inkMk id="223" creationId="{2B4A7010-D81A-978A-34F7-B7234179E5C0}"/>
          </ac:inkMkLst>
        </pc:inkChg>
        <pc:inkChg chg="add del mod">
          <ac:chgData name="Tim Cook" userId="d1c7cfb340f2c7ab" providerId="LiveId" clId="{79928295-FF6A-4525-AB99-74A06BEA54C5}" dt="2023-03-13T00:21:16.538" v="1587"/>
          <ac:inkMkLst>
            <pc:docMk/>
            <pc:sldMk cId="1337854187" sldId="432"/>
            <ac:inkMk id="224" creationId="{C2119E55-10A8-AAD5-A2A3-7B70305E78D9}"/>
          </ac:inkMkLst>
        </pc:inkChg>
        <pc:inkChg chg="add del mod">
          <ac:chgData name="Tim Cook" userId="d1c7cfb340f2c7ab" providerId="LiveId" clId="{79928295-FF6A-4525-AB99-74A06BEA54C5}" dt="2023-03-13T00:21:16.538" v="1564"/>
          <ac:inkMkLst>
            <pc:docMk/>
            <pc:sldMk cId="1337854187" sldId="432"/>
            <ac:inkMk id="225" creationId="{657A867B-5DAA-3762-D17D-26B0A58F6D86}"/>
          </ac:inkMkLst>
        </pc:inkChg>
        <pc:inkChg chg="add del mod">
          <ac:chgData name="Tim Cook" userId="d1c7cfb340f2c7ab" providerId="LiveId" clId="{79928295-FF6A-4525-AB99-74A06BEA54C5}" dt="2023-03-13T00:21:16.538" v="1588"/>
          <ac:inkMkLst>
            <pc:docMk/>
            <pc:sldMk cId="1337854187" sldId="432"/>
            <ac:inkMk id="226" creationId="{30978255-876D-EA8E-FDE9-EEF0F8055CFF}"/>
          </ac:inkMkLst>
        </pc:inkChg>
        <pc:inkChg chg="add del mod">
          <ac:chgData name="Tim Cook" userId="d1c7cfb340f2c7ab" providerId="LiveId" clId="{79928295-FF6A-4525-AB99-74A06BEA54C5}" dt="2023-03-13T00:21:16.538" v="1562"/>
          <ac:inkMkLst>
            <pc:docMk/>
            <pc:sldMk cId="1337854187" sldId="432"/>
            <ac:inkMk id="227" creationId="{2B18C6C5-B752-B1AB-1CB1-92DF585B7DB5}"/>
          </ac:inkMkLst>
        </pc:inkChg>
        <pc:inkChg chg="add del mod">
          <ac:chgData name="Tim Cook" userId="d1c7cfb340f2c7ab" providerId="LiveId" clId="{79928295-FF6A-4525-AB99-74A06BEA54C5}" dt="2023-03-13T00:21:16.538" v="1584"/>
          <ac:inkMkLst>
            <pc:docMk/>
            <pc:sldMk cId="1337854187" sldId="432"/>
            <ac:inkMk id="228" creationId="{AAB441BA-38C1-EEED-7D01-95CB50C97242}"/>
          </ac:inkMkLst>
        </pc:inkChg>
        <pc:inkChg chg="add del mod">
          <ac:chgData name="Tim Cook" userId="d1c7cfb340f2c7ab" providerId="LiveId" clId="{79928295-FF6A-4525-AB99-74A06BEA54C5}" dt="2023-03-13T00:21:16.538" v="1590"/>
          <ac:inkMkLst>
            <pc:docMk/>
            <pc:sldMk cId="1337854187" sldId="432"/>
            <ac:inkMk id="229" creationId="{F4A8459B-71C3-6E0D-A483-F959D4409D0C}"/>
          </ac:inkMkLst>
        </pc:inkChg>
        <pc:inkChg chg="add del mod">
          <ac:chgData name="Tim Cook" userId="d1c7cfb340f2c7ab" providerId="LiveId" clId="{79928295-FF6A-4525-AB99-74A06BEA54C5}" dt="2023-03-13T00:21:16.538" v="1583"/>
          <ac:inkMkLst>
            <pc:docMk/>
            <pc:sldMk cId="1337854187" sldId="432"/>
            <ac:inkMk id="230" creationId="{B23975B6-BC28-2B9C-26B2-4233849AE2C1}"/>
          </ac:inkMkLst>
        </pc:inkChg>
        <pc:inkChg chg="add del mod">
          <ac:chgData name="Tim Cook" userId="d1c7cfb340f2c7ab" providerId="LiveId" clId="{79928295-FF6A-4525-AB99-74A06BEA54C5}" dt="2023-03-13T00:21:16.538" v="1574"/>
          <ac:inkMkLst>
            <pc:docMk/>
            <pc:sldMk cId="1337854187" sldId="432"/>
            <ac:inkMk id="231" creationId="{030115B7-9E2F-C1AD-165B-2FD2FE5A62EB}"/>
          </ac:inkMkLst>
        </pc:inkChg>
        <pc:inkChg chg="add del mod">
          <ac:chgData name="Tim Cook" userId="d1c7cfb340f2c7ab" providerId="LiveId" clId="{79928295-FF6A-4525-AB99-74A06BEA54C5}" dt="2023-03-12T23:32:28.075" v="1197"/>
          <ac:inkMkLst>
            <pc:docMk/>
            <pc:sldMk cId="1337854187" sldId="432"/>
            <ac:inkMk id="232" creationId="{5CF1627A-6A5B-3D5A-0193-8041EE8697ED}"/>
          </ac:inkMkLst>
        </pc:inkChg>
        <pc:inkChg chg="add del mod">
          <ac:chgData name="Tim Cook" userId="d1c7cfb340f2c7ab" providerId="LiveId" clId="{79928295-FF6A-4525-AB99-74A06BEA54C5}" dt="2023-03-12T23:32:27.271" v="1195"/>
          <ac:inkMkLst>
            <pc:docMk/>
            <pc:sldMk cId="1337854187" sldId="432"/>
            <ac:inkMk id="233" creationId="{915F81AE-4B73-5535-F6C0-63EB1A25CB06}"/>
          </ac:inkMkLst>
        </pc:inkChg>
        <pc:inkChg chg="add del mod">
          <ac:chgData name="Tim Cook" userId="d1c7cfb340f2c7ab" providerId="LiveId" clId="{79928295-FF6A-4525-AB99-74A06BEA54C5}" dt="2023-03-12T23:32:27.271" v="1194"/>
          <ac:inkMkLst>
            <pc:docMk/>
            <pc:sldMk cId="1337854187" sldId="432"/>
            <ac:inkMk id="234" creationId="{D3E40022-0975-F227-3AA5-4A12E50B3692}"/>
          </ac:inkMkLst>
        </pc:inkChg>
        <pc:inkChg chg="add del mod">
          <ac:chgData name="Tim Cook" userId="d1c7cfb340f2c7ab" providerId="LiveId" clId="{79928295-FF6A-4525-AB99-74A06BEA54C5}" dt="2023-03-12T23:32:28.321" v="1198"/>
          <ac:inkMkLst>
            <pc:docMk/>
            <pc:sldMk cId="1337854187" sldId="432"/>
            <ac:inkMk id="235" creationId="{1210B61B-603F-54BB-D497-2A7562BA6738}"/>
          </ac:inkMkLst>
        </pc:inkChg>
        <pc:inkChg chg="add del mod">
          <ac:chgData name="Tim Cook" userId="d1c7cfb340f2c7ab" providerId="LiveId" clId="{79928295-FF6A-4525-AB99-74A06BEA54C5}" dt="2023-03-13T00:21:16.538" v="1597"/>
          <ac:inkMkLst>
            <pc:docMk/>
            <pc:sldMk cId="1337854187" sldId="432"/>
            <ac:inkMk id="243" creationId="{A8ED3416-48A6-E822-4A4C-F020F3808FF4}"/>
          </ac:inkMkLst>
        </pc:inkChg>
        <pc:inkChg chg="add del mod">
          <ac:chgData name="Tim Cook" userId="d1c7cfb340f2c7ab" providerId="LiveId" clId="{79928295-FF6A-4525-AB99-74A06BEA54C5}" dt="2023-03-13T00:21:16.538" v="1593"/>
          <ac:inkMkLst>
            <pc:docMk/>
            <pc:sldMk cId="1337854187" sldId="432"/>
            <ac:inkMk id="244" creationId="{EB739FD3-2FE9-9359-3818-F0A4EF7FAC35}"/>
          </ac:inkMkLst>
        </pc:inkChg>
        <pc:inkChg chg="add del mod">
          <ac:chgData name="Tim Cook" userId="d1c7cfb340f2c7ab" providerId="LiveId" clId="{79928295-FF6A-4525-AB99-74A06BEA54C5}" dt="2023-03-13T00:21:16.538" v="1567"/>
          <ac:inkMkLst>
            <pc:docMk/>
            <pc:sldMk cId="1337854187" sldId="432"/>
            <ac:inkMk id="245" creationId="{C5F64559-6121-3597-0BBC-AF39155C8E74}"/>
          </ac:inkMkLst>
        </pc:inkChg>
        <pc:inkChg chg="add del mod">
          <ac:chgData name="Tim Cook" userId="d1c7cfb340f2c7ab" providerId="LiveId" clId="{79928295-FF6A-4525-AB99-74A06BEA54C5}" dt="2023-03-13T00:21:16.538" v="1582"/>
          <ac:inkMkLst>
            <pc:docMk/>
            <pc:sldMk cId="1337854187" sldId="432"/>
            <ac:inkMk id="246" creationId="{7B649AAB-58FF-B210-E9AE-E43543B37995}"/>
          </ac:inkMkLst>
        </pc:inkChg>
        <pc:inkChg chg="add del mod">
          <ac:chgData name="Tim Cook" userId="d1c7cfb340f2c7ab" providerId="LiveId" clId="{79928295-FF6A-4525-AB99-74A06BEA54C5}" dt="2023-03-13T00:21:27.972" v="1659"/>
          <ac:inkMkLst>
            <pc:docMk/>
            <pc:sldMk cId="1337854187" sldId="432"/>
            <ac:inkMk id="248" creationId="{7D69BFC5-1F60-49DE-712C-7D99C0373D13}"/>
          </ac:inkMkLst>
        </pc:inkChg>
        <pc:inkChg chg="add del mod">
          <ac:chgData name="Tim Cook" userId="d1c7cfb340f2c7ab" providerId="LiveId" clId="{79928295-FF6A-4525-AB99-74A06BEA54C5}" dt="2023-03-13T00:21:27.972" v="1661"/>
          <ac:inkMkLst>
            <pc:docMk/>
            <pc:sldMk cId="1337854187" sldId="432"/>
            <ac:inkMk id="249" creationId="{F7857167-0729-EB9B-11B0-E33ABB5ED4D9}"/>
          </ac:inkMkLst>
        </pc:inkChg>
        <pc:inkChg chg="add del mod">
          <ac:chgData name="Tim Cook" userId="d1c7cfb340f2c7ab" providerId="LiveId" clId="{79928295-FF6A-4525-AB99-74A06BEA54C5}" dt="2023-03-13T00:21:27.972" v="1663"/>
          <ac:inkMkLst>
            <pc:docMk/>
            <pc:sldMk cId="1337854187" sldId="432"/>
            <ac:inkMk id="250" creationId="{6AFFF94E-FED7-00A8-EE33-BB20931C0A46}"/>
          </ac:inkMkLst>
        </pc:inkChg>
        <pc:inkChg chg="add del mod">
          <ac:chgData name="Tim Cook" userId="d1c7cfb340f2c7ab" providerId="LiveId" clId="{79928295-FF6A-4525-AB99-74A06BEA54C5}" dt="2023-03-13T00:21:29.423" v="1667"/>
          <ac:inkMkLst>
            <pc:docMk/>
            <pc:sldMk cId="1337854187" sldId="432"/>
            <ac:inkMk id="251" creationId="{BDB5FCC1-A872-8337-7FCF-405BFC72F2D1}"/>
          </ac:inkMkLst>
        </pc:inkChg>
        <pc:inkChg chg="add del mod">
          <ac:chgData name="Tim Cook" userId="d1c7cfb340f2c7ab" providerId="LiveId" clId="{79928295-FF6A-4525-AB99-74A06BEA54C5}" dt="2023-03-13T00:21:27.980" v="1664"/>
          <ac:inkMkLst>
            <pc:docMk/>
            <pc:sldMk cId="1337854187" sldId="432"/>
            <ac:inkMk id="252" creationId="{6C26B195-4B0F-3F7A-A7F4-C7FDDEE1D610}"/>
          </ac:inkMkLst>
        </pc:inkChg>
        <pc:inkChg chg="add del mod">
          <ac:chgData name="Tim Cook" userId="d1c7cfb340f2c7ab" providerId="LiveId" clId="{79928295-FF6A-4525-AB99-74A06BEA54C5}" dt="2023-03-13T00:21:29.423" v="1669"/>
          <ac:inkMkLst>
            <pc:docMk/>
            <pc:sldMk cId="1337854187" sldId="432"/>
            <ac:inkMk id="253" creationId="{17831C97-D470-6971-41EB-2E9B78EEF645}"/>
          </ac:inkMkLst>
        </pc:inkChg>
        <pc:inkChg chg="add del mod">
          <ac:chgData name="Tim Cook" userId="d1c7cfb340f2c7ab" providerId="LiveId" clId="{79928295-FF6A-4525-AB99-74A06BEA54C5}" dt="2023-03-13T00:21:29.423" v="1668"/>
          <ac:inkMkLst>
            <pc:docMk/>
            <pc:sldMk cId="1337854187" sldId="432"/>
            <ac:inkMk id="254" creationId="{5D40F248-CCC6-93B7-0698-B31A4D8430D0}"/>
          </ac:inkMkLst>
        </pc:inkChg>
        <pc:inkChg chg="add del">
          <ac:chgData name="Tim Cook" userId="d1c7cfb340f2c7ab" providerId="LiveId" clId="{79928295-FF6A-4525-AB99-74A06BEA54C5}" dt="2023-03-12T23:33:12.116" v="1245"/>
          <ac:inkMkLst>
            <pc:docMk/>
            <pc:sldMk cId="1337854187" sldId="432"/>
            <ac:inkMk id="255" creationId="{4FDF4B3F-F449-2111-E6EA-38EAAB68A865}"/>
          </ac:inkMkLst>
        </pc:inkChg>
        <pc:inkChg chg="add del">
          <ac:chgData name="Tim Cook" userId="d1c7cfb340f2c7ab" providerId="LiveId" clId="{79928295-FF6A-4525-AB99-74A06BEA54C5}" dt="2023-03-12T23:33:12.116" v="1244"/>
          <ac:inkMkLst>
            <pc:docMk/>
            <pc:sldMk cId="1337854187" sldId="432"/>
            <ac:inkMk id="256" creationId="{ACEB5B67-AF52-DE5E-C124-2CBA3687C1A4}"/>
          </ac:inkMkLst>
        </pc:inkChg>
        <pc:inkChg chg="add del mod">
          <ac:chgData name="Tim Cook" userId="d1c7cfb340f2c7ab" providerId="LiveId" clId="{79928295-FF6A-4525-AB99-74A06BEA54C5}" dt="2023-03-13T00:21:32.764" v="1682"/>
          <ac:inkMkLst>
            <pc:docMk/>
            <pc:sldMk cId="1337854187" sldId="432"/>
            <ac:inkMk id="258" creationId="{73347F1C-D2DE-CB9D-48B7-5528AE186AF1}"/>
          </ac:inkMkLst>
        </pc:inkChg>
        <pc:inkChg chg="add del mod">
          <ac:chgData name="Tim Cook" userId="d1c7cfb340f2c7ab" providerId="LiveId" clId="{79928295-FF6A-4525-AB99-74A06BEA54C5}" dt="2023-03-13T00:21:32.764" v="1688"/>
          <ac:inkMkLst>
            <pc:docMk/>
            <pc:sldMk cId="1337854187" sldId="432"/>
            <ac:inkMk id="259" creationId="{52567170-E00E-28F4-B6CE-DC3BF7F968EA}"/>
          </ac:inkMkLst>
        </pc:inkChg>
        <pc:inkChg chg="add del mod">
          <ac:chgData name="Tim Cook" userId="d1c7cfb340f2c7ab" providerId="LiveId" clId="{79928295-FF6A-4525-AB99-74A06BEA54C5}" dt="2023-03-13T00:21:34.638" v="1698"/>
          <ac:inkMkLst>
            <pc:docMk/>
            <pc:sldMk cId="1337854187" sldId="432"/>
            <ac:inkMk id="260" creationId="{FD87C366-172A-6C24-3940-81B9D83EA9DF}"/>
          </ac:inkMkLst>
        </pc:inkChg>
        <pc:inkChg chg="add del mod">
          <ac:chgData name="Tim Cook" userId="d1c7cfb340f2c7ab" providerId="LiveId" clId="{79928295-FF6A-4525-AB99-74A06BEA54C5}" dt="2023-03-13T00:21:30.804" v="1675"/>
          <ac:inkMkLst>
            <pc:docMk/>
            <pc:sldMk cId="1337854187" sldId="432"/>
            <ac:inkMk id="261" creationId="{6248EB0A-3E72-D25A-6E93-F0AF61272B0D}"/>
          </ac:inkMkLst>
        </pc:inkChg>
        <pc:inkChg chg="add del mod">
          <ac:chgData name="Tim Cook" userId="d1c7cfb340f2c7ab" providerId="LiveId" clId="{79928295-FF6A-4525-AB99-74A06BEA54C5}" dt="2023-03-13T00:21:32.764" v="1680"/>
          <ac:inkMkLst>
            <pc:docMk/>
            <pc:sldMk cId="1337854187" sldId="432"/>
            <ac:inkMk id="263" creationId="{8484D989-984C-FA03-5C47-63CAE0675476}"/>
          </ac:inkMkLst>
        </pc:inkChg>
        <pc:inkChg chg="add del mod">
          <ac:chgData name="Tim Cook" userId="d1c7cfb340f2c7ab" providerId="LiveId" clId="{79928295-FF6A-4525-AB99-74A06BEA54C5}" dt="2023-03-13T00:21:32.764" v="1683"/>
          <ac:inkMkLst>
            <pc:docMk/>
            <pc:sldMk cId="1337854187" sldId="432"/>
            <ac:inkMk id="264" creationId="{B87965BF-E740-930A-1751-F5D040AC6B9A}"/>
          </ac:inkMkLst>
        </pc:inkChg>
        <pc:inkChg chg="add del mod">
          <ac:chgData name="Tim Cook" userId="d1c7cfb340f2c7ab" providerId="LiveId" clId="{79928295-FF6A-4525-AB99-74A06BEA54C5}" dt="2023-03-13T00:21:30.804" v="1674"/>
          <ac:inkMkLst>
            <pc:docMk/>
            <pc:sldMk cId="1337854187" sldId="432"/>
            <ac:inkMk id="265" creationId="{D667FCB2-E9CF-B81F-E552-B8ED47CBD19B}"/>
          </ac:inkMkLst>
        </pc:inkChg>
        <pc:inkChg chg="add del mod">
          <ac:chgData name="Tim Cook" userId="d1c7cfb340f2c7ab" providerId="LiveId" clId="{79928295-FF6A-4525-AB99-74A06BEA54C5}" dt="2023-03-13T00:21:30.804" v="1673"/>
          <ac:inkMkLst>
            <pc:docMk/>
            <pc:sldMk cId="1337854187" sldId="432"/>
            <ac:inkMk id="266" creationId="{79483A1B-D71E-C43E-5CCC-B0E18A18D1CB}"/>
          </ac:inkMkLst>
        </pc:inkChg>
        <pc:inkChg chg="add del mod">
          <ac:chgData name="Tim Cook" userId="d1c7cfb340f2c7ab" providerId="LiveId" clId="{79928295-FF6A-4525-AB99-74A06BEA54C5}" dt="2023-03-13T00:21:32.764" v="1687"/>
          <ac:inkMkLst>
            <pc:docMk/>
            <pc:sldMk cId="1337854187" sldId="432"/>
            <ac:inkMk id="267" creationId="{79CE5E50-738A-8F38-DB6F-300F392B873D}"/>
          </ac:inkMkLst>
        </pc:inkChg>
        <pc:inkChg chg="add del mod">
          <ac:chgData name="Tim Cook" userId="d1c7cfb340f2c7ab" providerId="LiveId" clId="{79928295-FF6A-4525-AB99-74A06BEA54C5}" dt="2023-03-13T00:21:32.764" v="1684"/>
          <ac:inkMkLst>
            <pc:docMk/>
            <pc:sldMk cId="1337854187" sldId="432"/>
            <ac:inkMk id="268" creationId="{4A2A5266-8559-7408-0A46-5AAC251CA48D}"/>
          </ac:inkMkLst>
        </pc:inkChg>
        <pc:inkChg chg="add del mod">
          <ac:chgData name="Tim Cook" userId="d1c7cfb340f2c7ab" providerId="LiveId" clId="{79928295-FF6A-4525-AB99-74A06BEA54C5}" dt="2023-03-13T00:21:32.764" v="1677"/>
          <ac:inkMkLst>
            <pc:docMk/>
            <pc:sldMk cId="1337854187" sldId="432"/>
            <ac:inkMk id="269" creationId="{CCF6749D-CDFB-BAD3-551B-81F14323B25A}"/>
          </ac:inkMkLst>
        </pc:inkChg>
        <pc:inkChg chg="add del mod">
          <ac:chgData name="Tim Cook" userId="d1c7cfb340f2c7ab" providerId="LiveId" clId="{79928295-FF6A-4525-AB99-74A06BEA54C5}" dt="2023-03-12T23:35:29.348" v="1358"/>
          <ac:inkMkLst>
            <pc:docMk/>
            <pc:sldMk cId="1337854187" sldId="432"/>
            <ac:inkMk id="270" creationId="{75814CFA-AB6B-000D-0154-FD47030CA38C}"/>
          </ac:inkMkLst>
        </pc:inkChg>
        <pc:inkChg chg="add del mod">
          <ac:chgData name="Tim Cook" userId="d1c7cfb340f2c7ab" providerId="LiveId" clId="{79928295-FF6A-4525-AB99-74A06BEA54C5}" dt="2023-03-12T23:35:29.348" v="1361"/>
          <ac:inkMkLst>
            <pc:docMk/>
            <pc:sldMk cId="1337854187" sldId="432"/>
            <ac:inkMk id="271" creationId="{285460EC-BBFB-6879-7312-4A75ECB91C1A}"/>
          </ac:inkMkLst>
        </pc:inkChg>
        <pc:inkChg chg="add del mod">
          <ac:chgData name="Tim Cook" userId="d1c7cfb340f2c7ab" providerId="LiveId" clId="{79928295-FF6A-4525-AB99-74A06BEA54C5}" dt="2023-03-12T23:35:29.348" v="1355"/>
          <ac:inkMkLst>
            <pc:docMk/>
            <pc:sldMk cId="1337854187" sldId="432"/>
            <ac:inkMk id="272" creationId="{45EAB9CD-F1F8-B06D-4FC1-C932ED543006}"/>
          </ac:inkMkLst>
        </pc:inkChg>
        <pc:inkChg chg="add del mod">
          <ac:chgData name="Tim Cook" userId="d1c7cfb340f2c7ab" providerId="LiveId" clId="{79928295-FF6A-4525-AB99-74A06BEA54C5}" dt="2023-03-12T23:35:29.348" v="1359"/>
          <ac:inkMkLst>
            <pc:docMk/>
            <pc:sldMk cId="1337854187" sldId="432"/>
            <ac:inkMk id="273" creationId="{9ED0BD70-661E-D39C-DF1F-D0CD5526E82D}"/>
          </ac:inkMkLst>
        </pc:inkChg>
        <pc:inkChg chg="add del mod">
          <ac:chgData name="Tim Cook" userId="d1c7cfb340f2c7ab" providerId="LiveId" clId="{79928295-FF6A-4525-AB99-74A06BEA54C5}" dt="2023-03-12T23:35:29.348" v="1360"/>
          <ac:inkMkLst>
            <pc:docMk/>
            <pc:sldMk cId="1337854187" sldId="432"/>
            <ac:inkMk id="274" creationId="{BD723F11-2211-ED32-FEDD-0CE90C77D6EA}"/>
          </ac:inkMkLst>
        </pc:inkChg>
        <pc:inkChg chg="add del mod">
          <ac:chgData name="Tim Cook" userId="d1c7cfb340f2c7ab" providerId="LiveId" clId="{79928295-FF6A-4525-AB99-74A06BEA54C5}" dt="2023-03-12T23:35:29.348" v="1356"/>
          <ac:inkMkLst>
            <pc:docMk/>
            <pc:sldMk cId="1337854187" sldId="432"/>
            <ac:inkMk id="275" creationId="{01DAC508-BEC8-9CAA-1F0D-81D51335CF2D}"/>
          </ac:inkMkLst>
        </pc:inkChg>
        <pc:inkChg chg="add del mod">
          <ac:chgData name="Tim Cook" userId="d1c7cfb340f2c7ab" providerId="LiveId" clId="{79928295-FF6A-4525-AB99-74A06BEA54C5}" dt="2023-03-12T23:35:29.348" v="1357"/>
          <ac:inkMkLst>
            <pc:docMk/>
            <pc:sldMk cId="1337854187" sldId="432"/>
            <ac:inkMk id="276" creationId="{CB0E0E3E-064B-64F6-46EE-D9172114E431}"/>
          </ac:inkMkLst>
        </pc:inkChg>
        <pc:inkChg chg="add del mod">
          <ac:chgData name="Tim Cook" userId="d1c7cfb340f2c7ab" providerId="LiveId" clId="{79928295-FF6A-4525-AB99-74A06BEA54C5}" dt="2023-03-13T00:21:32.764" v="1691"/>
          <ac:inkMkLst>
            <pc:docMk/>
            <pc:sldMk cId="1337854187" sldId="432"/>
            <ac:inkMk id="281" creationId="{088804F0-A1AE-4358-7143-586C2CBF7483}"/>
          </ac:inkMkLst>
        </pc:inkChg>
        <pc:inkChg chg="add del mod">
          <ac:chgData name="Tim Cook" userId="d1c7cfb340f2c7ab" providerId="LiveId" clId="{79928295-FF6A-4525-AB99-74A06BEA54C5}" dt="2023-03-13T00:21:32.764" v="1689"/>
          <ac:inkMkLst>
            <pc:docMk/>
            <pc:sldMk cId="1337854187" sldId="432"/>
            <ac:inkMk id="282" creationId="{EC58CDA5-767B-98CA-2482-1EFAF93776C1}"/>
          </ac:inkMkLst>
        </pc:inkChg>
        <pc:inkChg chg="add del mod">
          <ac:chgData name="Tim Cook" userId="d1c7cfb340f2c7ab" providerId="LiveId" clId="{79928295-FF6A-4525-AB99-74A06BEA54C5}" dt="2023-03-13T00:21:32.764" v="1685"/>
          <ac:inkMkLst>
            <pc:docMk/>
            <pc:sldMk cId="1337854187" sldId="432"/>
            <ac:inkMk id="283" creationId="{B41DD2BB-29B5-19DD-2E43-04F1F195FFFB}"/>
          </ac:inkMkLst>
        </pc:inkChg>
        <pc:inkChg chg="add del mod">
          <ac:chgData name="Tim Cook" userId="d1c7cfb340f2c7ab" providerId="LiveId" clId="{79928295-FF6A-4525-AB99-74A06BEA54C5}" dt="2023-03-13T00:21:32.990" v="1695"/>
          <ac:inkMkLst>
            <pc:docMk/>
            <pc:sldMk cId="1337854187" sldId="432"/>
            <ac:inkMk id="284" creationId="{AA64A10C-C27C-CCE5-2B94-563A5D967EFA}"/>
          </ac:inkMkLst>
        </pc:inkChg>
        <pc:inkChg chg="add del mod">
          <ac:chgData name="Tim Cook" userId="d1c7cfb340f2c7ab" providerId="LiveId" clId="{79928295-FF6A-4525-AB99-74A06BEA54C5}" dt="2023-03-13T00:21:32.990" v="1694"/>
          <ac:inkMkLst>
            <pc:docMk/>
            <pc:sldMk cId="1337854187" sldId="432"/>
            <ac:inkMk id="285" creationId="{DEE8C66D-7E69-860B-633B-41E6071AB892}"/>
          </ac:inkMkLst>
        </pc:inkChg>
        <pc:inkChg chg="add del mod">
          <ac:chgData name="Tim Cook" userId="d1c7cfb340f2c7ab" providerId="LiveId" clId="{79928295-FF6A-4525-AB99-74A06BEA54C5}" dt="2023-03-13T00:21:32.990" v="1692"/>
          <ac:inkMkLst>
            <pc:docMk/>
            <pc:sldMk cId="1337854187" sldId="432"/>
            <ac:inkMk id="286" creationId="{B917CABE-809A-D999-04B2-DCEAC077E6E9}"/>
          </ac:inkMkLst>
        </pc:inkChg>
        <pc:inkChg chg="add del mod">
          <ac:chgData name="Tim Cook" userId="d1c7cfb340f2c7ab" providerId="LiveId" clId="{79928295-FF6A-4525-AB99-74A06BEA54C5}" dt="2023-03-13T00:21:33.246" v="1696"/>
          <ac:inkMkLst>
            <pc:docMk/>
            <pc:sldMk cId="1337854187" sldId="432"/>
            <ac:inkMk id="287" creationId="{0D795709-4541-4443-90D0-FEDA6101013D}"/>
          </ac:inkMkLst>
        </pc:inkChg>
        <pc:inkChg chg="add del mod">
          <ac:chgData name="Tim Cook" userId="d1c7cfb340f2c7ab" providerId="LiveId" clId="{79928295-FF6A-4525-AB99-74A06BEA54C5}" dt="2023-03-13T00:21:33.768" v="1697"/>
          <ac:inkMkLst>
            <pc:docMk/>
            <pc:sldMk cId="1337854187" sldId="432"/>
            <ac:inkMk id="288" creationId="{6F94555E-1238-FFEB-7336-0C32DCF2E22E}"/>
          </ac:inkMkLst>
        </pc:inkChg>
        <pc:inkChg chg="add del mod">
          <ac:chgData name="Tim Cook" userId="d1c7cfb340f2c7ab" providerId="LiveId" clId="{79928295-FF6A-4525-AB99-74A06BEA54C5}" dt="2023-03-13T00:21:32.990" v="1693"/>
          <ac:inkMkLst>
            <pc:docMk/>
            <pc:sldMk cId="1337854187" sldId="432"/>
            <ac:inkMk id="289" creationId="{BA999BF4-3D45-C7B5-E23F-FF56172CDB65}"/>
          </ac:inkMkLst>
        </pc:inkChg>
        <pc:inkChg chg="add del mod">
          <ac:chgData name="Tim Cook" userId="d1c7cfb340f2c7ab" providerId="LiveId" clId="{79928295-FF6A-4525-AB99-74A06BEA54C5}" dt="2023-03-13T00:21:27.980" v="1666"/>
          <ac:inkMkLst>
            <pc:docMk/>
            <pc:sldMk cId="1337854187" sldId="432"/>
            <ac:inkMk id="292" creationId="{1F78F1B9-25C6-951E-3FC7-B8D8682EE53E}"/>
          </ac:inkMkLst>
        </pc:inkChg>
        <pc:inkChg chg="add del mod">
          <ac:chgData name="Tim Cook" userId="d1c7cfb340f2c7ab" providerId="LiveId" clId="{79928295-FF6A-4525-AB99-74A06BEA54C5}" dt="2023-03-13T00:21:29.431" v="1672"/>
          <ac:inkMkLst>
            <pc:docMk/>
            <pc:sldMk cId="1337854187" sldId="432"/>
            <ac:inkMk id="293" creationId="{50CB4EFE-6E9E-2116-4EF9-80BFA8CFDF6E}"/>
          </ac:inkMkLst>
        </pc:inkChg>
        <pc:inkChg chg="add del mod">
          <ac:chgData name="Tim Cook" userId="d1c7cfb340f2c7ab" providerId="LiveId" clId="{79928295-FF6A-4525-AB99-74A06BEA54C5}" dt="2023-03-13T00:21:32.764" v="1679"/>
          <ac:inkMkLst>
            <pc:docMk/>
            <pc:sldMk cId="1337854187" sldId="432"/>
            <ac:inkMk id="294" creationId="{51A5FA69-FF6C-B9D4-7063-1B99B27D8EE3}"/>
          </ac:inkMkLst>
        </pc:inkChg>
        <pc:inkChg chg="add del mod">
          <ac:chgData name="Tim Cook" userId="d1c7cfb340f2c7ab" providerId="LiveId" clId="{79928295-FF6A-4525-AB99-74A06BEA54C5}" dt="2023-03-13T00:21:32.764" v="1690"/>
          <ac:inkMkLst>
            <pc:docMk/>
            <pc:sldMk cId="1337854187" sldId="432"/>
            <ac:inkMk id="295" creationId="{872D63BB-874E-239E-7F14-2B0B375AB106}"/>
          </ac:inkMkLst>
        </pc:inkChg>
        <pc:inkChg chg="add del mod">
          <ac:chgData name="Tim Cook" userId="d1c7cfb340f2c7ab" providerId="LiveId" clId="{79928295-FF6A-4525-AB99-74A06BEA54C5}" dt="2023-03-13T00:21:32.764" v="1681"/>
          <ac:inkMkLst>
            <pc:docMk/>
            <pc:sldMk cId="1337854187" sldId="432"/>
            <ac:inkMk id="296" creationId="{A2D06411-E153-A64D-6A28-14BFA7121AA2}"/>
          </ac:inkMkLst>
        </pc:inkChg>
        <pc:inkChg chg="add del mod">
          <ac:chgData name="Tim Cook" userId="d1c7cfb340f2c7ab" providerId="LiveId" clId="{79928295-FF6A-4525-AB99-74A06BEA54C5}" dt="2023-03-13T00:21:30.804" v="1676"/>
          <ac:inkMkLst>
            <pc:docMk/>
            <pc:sldMk cId="1337854187" sldId="432"/>
            <ac:inkMk id="297" creationId="{6B48AFB5-C163-AF30-7E93-C28AFC2DAD39}"/>
          </ac:inkMkLst>
        </pc:inkChg>
        <pc:inkChg chg="add del mod">
          <ac:chgData name="Tim Cook" userId="d1c7cfb340f2c7ab" providerId="LiveId" clId="{79928295-FF6A-4525-AB99-74A06BEA54C5}" dt="2023-03-13T00:21:32.764" v="1686"/>
          <ac:inkMkLst>
            <pc:docMk/>
            <pc:sldMk cId="1337854187" sldId="432"/>
            <ac:inkMk id="298" creationId="{E4933C8A-AC36-23C7-F972-40EB492E6882}"/>
          </ac:inkMkLst>
        </pc:inkChg>
        <pc:inkChg chg="add del mod">
          <ac:chgData name="Tim Cook" userId="d1c7cfb340f2c7ab" providerId="LiveId" clId="{79928295-FF6A-4525-AB99-74A06BEA54C5}" dt="2023-03-12T23:34:10.646" v="1284"/>
          <ac:inkMkLst>
            <pc:docMk/>
            <pc:sldMk cId="1337854187" sldId="432"/>
            <ac:inkMk id="300" creationId="{59C03DE4-F3EA-2562-1EC2-315951DC3888}"/>
          </ac:inkMkLst>
        </pc:inkChg>
        <pc:inkChg chg="add del mod">
          <ac:chgData name="Tim Cook" userId="d1c7cfb340f2c7ab" providerId="LiveId" clId="{79928295-FF6A-4525-AB99-74A06BEA54C5}" dt="2023-03-12T23:34:10.646" v="1280"/>
          <ac:inkMkLst>
            <pc:docMk/>
            <pc:sldMk cId="1337854187" sldId="432"/>
            <ac:inkMk id="301" creationId="{D97F1F8F-F953-7A64-04C9-E76CBD92B7C7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3" creationId="{F70098E4-1D67-43AD-3C59-FC252E666413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4" creationId="{A5924D47-AFDD-6E7C-EE38-535D0590E2B0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5" creationId="{D1E49ABD-3799-5789-D76D-150755EBD30C}"/>
          </ac:inkMkLst>
        </pc:inkChg>
        <pc:inkChg chg="add del mod">
          <ac:chgData name="Tim Cook" userId="d1c7cfb340f2c7ab" providerId="LiveId" clId="{79928295-FF6A-4525-AB99-74A06BEA54C5}" dt="2023-03-12T23:34:10.646" v="1282"/>
          <ac:inkMkLst>
            <pc:docMk/>
            <pc:sldMk cId="1337854187" sldId="432"/>
            <ac:inkMk id="307" creationId="{AA2B1950-BB22-7FF1-62E8-D576A0C458F6}"/>
          </ac:inkMkLst>
        </pc:inkChg>
        <pc:inkChg chg="add del mod">
          <ac:chgData name="Tim Cook" userId="d1c7cfb340f2c7ab" providerId="LiveId" clId="{79928295-FF6A-4525-AB99-74A06BEA54C5}" dt="2023-03-12T23:34:10.646" v="1291"/>
          <ac:inkMkLst>
            <pc:docMk/>
            <pc:sldMk cId="1337854187" sldId="432"/>
            <ac:inkMk id="308" creationId="{CA36EC4D-EE14-D63B-CF22-68132A757549}"/>
          </ac:inkMkLst>
        </pc:inkChg>
        <pc:inkChg chg="add del mod">
          <ac:chgData name="Tim Cook" userId="d1c7cfb340f2c7ab" providerId="LiveId" clId="{79928295-FF6A-4525-AB99-74A06BEA54C5}" dt="2023-03-12T23:34:10.646" v="1283"/>
          <ac:inkMkLst>
            <pc:docMk/>
            <pc:sldMk cId="1337854187" sldId="432"/>
            <ac:inkMk id="309" creationId="{F5A9BAE4-37E9-E144-B0C0-676EC8750B10}"/>
          </ac:inkMkLst>
        </pc:inkChg>
        <pc:inkChg chg="add del mod">
          <ac:chgData name="Tim Cook" userId="d1c7cfb340f2c7ab" providerId="LiveId" clId="{79928295-FF6A-4525-AB99-74A06BEA54C5}" dt="2023-03-12T23:34:10.646" v="1285"/>
          <ac:inkMkLst>
            <pc:docMk/>
            <pc:sldMk cId="1337854187" sldId="432"/>
            <ac:inkMk id="310" creationId="{59D9ABCF-AD6E-FC48-77B3-145AD5C2E52B}"/>
          </ac:inkMkLst>
        </pc:inkChg>
        <pc:inkChg chg="add del mod">
          <ac:chgData name="Tim Cook" userId="d1c7cfb340f2c7ab" providerId="LiveId" clId="{79928295-FF6A-4525-AB99-74A06BEA54C5}" dt="2023-03-12T23:34:10.646" v="1292"/>
          <ac:inkMkLst>
            <pc:docMk/>
            <pc:sldMk cId="1337854187" sldId="432"/>
            <ac:inkMk id="311" creationId="{B935321E-283A-C348-4BCA-CCAACA918A18}"/>
          </ac:inkMkLst>
        </pc:inkChg>
        <pc:inkChg chg="add del mod">
          <ac:chgData name="Tim Cook" userId="d1c7cfb340f2c7ab" providerId="LiveId" clId="{79928295-FF6A-4525-AB99-74A06BEA54C5}" dt="2023-03-12T23:34:10.646" v="1288"/>
          <ac:inkMkLst>
            <pc:docMk/>
            <pc:sldMk cId="1337854187" sldId="432"/>
            <ac:inkMk id="312" creationId="{50429285-F309-B65C-952F-9ABB47713464}"/>
          </ac:inkMkLst>
        </pc:inkChg>
        <pc:inkChg chg="add del mod">
          <ac:chgData name="Tim Cook" userId="d1c7cfb340f2c7ab" providerId="LiveId" clId="{79928295-FF6A-4525-AB99-74A06BEA54C5}" dt="2023-03-12T23:34:11.087" v="1295"/>
          <ac:inkMkLst>
            <pc:docMk/>
            <pc:sldMk cId="1337854187" sldId="432"/>
            <ac:inkMk id="313" creationId="{70417E59-EE7C-E010-1980-425B9AE06885}"/>
          </ac:inkMkLst>
        </pc:inkChg>
        <pc:inkChg chg="add del mod">
          <ac:chgData name="Tim Cook" userId="d1c7cfb340f2c7ab" providerId="LiveId" clId="{79928295-FF6A-4525-AB99-74A06BEA54C5}" dt="2023-03-12T23:34:10.646" v="1286"/>
          <ac:inkMkLst>
            <pc:docMk/>
            <pc:sldMk cId="1337854187" sldId="432"/>
            <ac:inkMk id="314" creationId="{052E495A-0982-D7C7-FFD0-015684491F77}"/>
          </ac:inkMkLst>
        </pc:inkChg>
        <pc:inkChg chg="add del mod">
          <ac:chgData name="Tim Cook" userId="d1c7cfb340f2c7ab" providerId="LiveId" clId="{79928295-FF6A-4525-AB99-74A06BEA54C5}" dt="2023-03-12T23:34:10.646" v="1287"/>
          <ac:inkMkLst>
            <pc:docMk/>
            <pc:sldMk cId="1337854187" sldId="432"/>
            <ac:inkMk id="315" creationId="{E17BC722-B97C-4946-D64A-848BA4FC51CF}"/>
          </ac:inkMkLst>
        </pc:inkChg>
        <pc:inkChg chg="add del mod">
          <ac:chgData name="Tim Cook" userId="d1c7cfb340f2c7ab" providerId="LiveId" clId="{79928295-FF6A-4525-AB99-74A06BEA54C5}" dt="2023-03-12T23:34:10.646" v="1281"/>
          <ac:inkMkLst>
            <pc:docMk/>
            <pc:sldMk cId="1337854187" sldId="432"/>
            <ac:inkMk id="318" creationId="{4BBE7665-050A-193E-A4C1-A37921E10E39}"/>
          </ac:inkMkLst>
        </pc:inkChg>
        <pc:inkChg chg="add del mod">
          <ac:chgData name="Tim Cook" userId="d1c7cfb340f2c7ab" providerId="LiveId" clId="{79928295-FF6A-4525-AB99-74A06BEA54C5}" dt="2023-03-12T23:34:10.646" v="1289"/>
          <ac:inkMkLst>
            <pc:docMk/>
            <pc:sldMk cId="1337854187" sldId="432"/>
            <ac:inkMk id="319" creationId="{F9A60C0E-BED1-4430-BC2D-95C34CBEDC28}"/>
          </ac:inkMkLst>
        </pc:inkChg>
        <pc:inkChg chg="add del mod">
          <ac:chgData name="Tim Cook" userId="d1c7cfb340f2c7ab" providerId="LiveId" clId="{79928295-FF6A-4525-AB99-74A06BEA54C5}" dt="2023-03-12T23:34:08.505" v="1279"/>
          <ac:inkMkLst>
            <pc:docMk/>
            <pc:sldMk cId="1337854187" sldId="432"/>
            <ac:inkMk id="321" creationId="{D35DC5EC-EF3D-9E95-4562-62EA2F57AF40}"/>
          </ac:inkMkLst>
        </pc:inkChg>
        <pc:inkChg chg="add del mod">
          <ac:chgData name="Tim Cook" userId="d1c7cfb340f2c7ab" providerId="LiveId" clId="{79928295-FF6A-4525-AB99-74A06BEA54C5}" dt="2023-03-12T23:34:11.087" v="1294"/>
          <ac:inkMkLst>
            <pc:docMk/>
            <pc:sldMk cId="1337854187" sldId="432"/>
            <ac:inkMk id="322" creationId="{2068D35E-AB77-EB22-B39F-D7BC8C638F24}"/>
          </ac:inkMkLst>
        </pc:inkChg>
        <pc:inkChg chg="add del mod">
          <ac:chgData name="Tim Cook" userId="d1c7cfb340f2c7ab" providerId="LiveId" clId="{79928295-FF6A-4525-AB99-74A06BEA54C5}" dt="2023-03-12T23:34:10.646" v="1290"/>
          <ac:inkMkLst>
            <pc:docMk/>
            <pc:sldMk cId="1337854187" sldId="432"/>
            <ac:inkMk id="323" creationId="{7AEC52A2-84AB-3EAF-2814-B464B960F4A6}"/>
          </ac:inkMkLst>
        </pc:inkChg>
        <pc:inkChg chg="add del mod">
          <ac:chgData name="Tim Cook" userId="d1c7cfb340f2c7ab" providerId="LiveId" clId="{79928295-FF6A-4525-AB99-74A06BEA54C5}" dt="2023-03-12T23:34:11.703" v="1296"/>
          <ac:inkMkLst>
            <pc:docMk/>
            <pc:sldMk cId="1337854187" sldId="432"/>
            <ac:inkMk id="324" creationId="{20E7DF83-AA55-0640-52A7-FEAAA66E6A8B}"/>
          </ac:inkMkLst>
        </pc:inkChg>
        <pc:inkChg chg="add del">
          <ac:chgData name="Tim Cook" userId="d1c7cfb340f2c7ab" providerId="LiveId" clId="{79928295-FF6A-4525-AB99-74A06BEA54C5}" dt="2023-03-12T23:34:22.889" v="1298"/>
          <ac:inkMkLst>
            <pc:docMk/>
            <pc:sldMk cId="1337854187" sldId="432"/>
            <ac:inkMk id="326" creationId="{A333B03D-8D9A-2F7B-A560-EA54643A2CB9}"/>
          </ac:inkMkLst>
        </pc:inkChg>
        <pc:inkChg chg="add del mod">
          <ac:chgData name="Tim Cook" userId="d1c7cfb340f2c7ab" providerId="LiveId" clId="{79928295-FF6A-4525-AB99-74A06BEA54C5}" dt="2023-03-13T00:21:23.709" v="1631"/>
          <ac:inkMkLst>
            <pc:docMk/>
            <pc:sldMk cId="1337854187" sldId="432"/>
            <ac:inkMk id="327" creationId="{A0904140-DCFF-B1E6-2DEE-73F5C6626457}"/>
          </ac:inkMkLst>
        </pc:inkChg>
        <pc:inkChg chg="add del mod">
          <ac:chgData name="Tim Cook" userId="d1c7cfb340f2c7ab" providerId="LiveId" clId="{79928295-FF6A-4525-AB99-74A06BEA54C5}" dt="2023-03-13T00:21:23.709" v="1645"/>
          <ac:inkMkLst>
            <pc:docMk/>
            <pc:sldMk cId="1337854187" sldId="432"/>
            <ac:inkMk id="328" creationId="{AA1A0DDA-BA32-D7A2-CAA4-EC8F6E804232}"/>
          </ac:inkMkLst>
        </pc:inkChg>
        <pc:inkChg chg="add del mod">
          <ac:chgData name="Tim Cook" userId="d1c7cfb340f2c7ab" providerId="LiveId" clId="{79928295-FF6A-4525-AB99-74A06BEA54C5}" dt="2023-03-13T00:21:23.709" v="1637"/>
          <ac:inkMkLst>
            <pc:docMk/>
            <pc:sldMk cId="1337854187" sldId="432"/>
            <ac:inkMk id="329" creationId="{2CFEB9FD-8311-D99E-BFB1-F57CA29997FC}"/>
          </ac:inkMkLst>
        </pc:inkChg>
        <pc:inkChg chg="add del mod">
          <ac:chgData name="Tim Cook" userId="d1c7cfb340f2c7ab" providerId="LiveId" clId="{79928295-FF6A-4525-AB99-74A06BEA54C5}" dt="2023-03-13T00:21:23.709" v="1647"/>
          <ac:inkMkLst>
            <pc:docMk/>
            <pc:sldMk cId="1337854187" sldId="432"/>
            <ac:inkMk id="330" creationId="{472C6294-2D6D-52AA-96E1-BED9B2319A57}"/>
          </ac:inkMkLst>
        </pc:inkChg>
        <pc:inkChg chg="add del mod">
          <ac:chgData name="Tim Cook" userId="d1c7cfb340f2c7ab" providerId="LiveId" clId="{79928295-FF6A-4525-AB99-74A06BEA54C5}" dt="2023-03-13T00:21:23.709" v="1636"/>
          <ac:inkMkLst>
            <pc:docMk/>
            <pc:sldMk cId="1337854187" sldId="432"/>
            <ac:inkMk id="331" creationId="{BF979879-8440-37B9-53FA-53C385ED1DB2}"/>
          </ac:inkMkLst>
        </pc:inkChg>
        <pc:inkChg chg="add del mod">
          <ac:chgData name="Tim Cook" userId="d1c7cfb340f2c7ab" providerId="LiveId" clId="{79928295-FF6A-4525-AB99-74A06BEA54C5}" dt="2023-03-13T00:21:23.709" v="1639"/>
          <ac:inkMkLst>
            <pc:docMk/>
            <pc:sldMk cId="1337854187" sldId="432"/>
            <ac:inkMk id="332" creationId="{CCDAFE07-1072-4534-B670-FA16C452A332}"/>
          </ac:inkMkLst>
        </pc:inkChg>
        <pc:inkChg chg="add del mod">
          <ac:chgData name="Tim Cook" userId="d1c7cfb340f2c7ab" providerId="LiveId" clId="{79928295-FF6A-4525-AB99-74A06BEA54C5}" dt="2023-03-13T00:21:23.709" v="1646"/>
          <ac:inkMkLst>
            <pc:docMk/>
            <pc:sldMk cId="1337854187" sldId="432"/>
            <ac:inkMk id="333" creationId="{7D53EF6A-769F-D45C-22B9-4B6F7C32F531}"/>
          </ac:inkMkLst>
        </pc:inkChg>
        <pc:inkChg chg="add del mod">
          <ac:chgData name="Tim Cook" userId="d1c7cfb340f2c7ab" providerId="LiveId" clId="{79928295-FF6A-4525-AB99-74A06BEA54C5}" dt="2023-03-13T00:21:23.709" v="1642"/>
          <ac:inkMkLst>
            <pc:docMk/>
            <pc:sldMk cId="1337854187" sldId="432"/>
            <ac:inkMk id="334" creationId="{D38C2D6C-3C77-ED04-15A8-6DFC4427CBE4}"/>
          </ac:inkMkLst>
        </pc:inkChg>
        <pc:inkChg chg="add del mod">
          <ac:chgData name="Tim Cook" userId="d1c7cfb340f2c7ab" providerId="LiveId" clId="{79928295-FF6A-4525-AB99-74A06BEA54C5}" dt="2023-03-13T00:21:23.709" v="1643"/>
          <ac:inkMkLst>
            <pc:docMk/>
            <pc:sldMk cId="1337854187" sldId="432"/>
            <ac:inkMk id="335" creationId="{420A8EF4-952F-A8E6-C696-8ECA2B8E2A88}"/>
          </ac:inkMkLst>
        </pc:inkChg>
        <pc:inkChg chg="add del mod">
          <ac:chgData name="Tim Cook" userId="d1c7cfb340f2c7ab" providerId="LiveId" clId="{79928295-FF6A-4525-AB99-74A06BEA54C5}" dt="2023-03-13T00:21:23.709" v="1628"/>
          <ac:inkMkLst>
            <pc:docMk/>
            <pc:sldMk cId="1337854187" sldId="432"/>
            <ac:inkMk id="336" creationId="{16A8DD9B-3838-118B-07AA-2D05D4386F65}"/>
          </ac:inkMkLst>
        </pc:inkChg>
        <pc:inkChg chg="add del mod">
          <ac:chgData name="Tim Cook" userId="d1c7cfb340f2c7ab" providerId="LiveId" clId="{79928295-FF6A-4525-AB99-74A06BEA54C5}" dt="2023-03-13T00:21:23.709" v="1629"/>
          <ac:inkMkLst>
            <pc:docMk/>
            <pc:sldMk cId="1337854187" sldId="432"/>
            <ac:inkMk id="338" creationId="{51007C30-928D-E92F-C8C1-271DB7153649}"/>
          </ac:inkMkLst>
        </pc:inkChg>
        <pc:inkChg chg="add del mod">
          <ac:chgData name="Tim Cook" userId="d1c7cfb340f2c7ab" providerId="LiveId" clId="{79928295-FF6A-4525-AB99-74A06BEA54C5}" dt="2023-03-13T00:21:23.709" v="1641"/>
          <ac:inkMkLst>
            <pc:docMk/>
            <pc:sldMk cId="1337854187" sldId="432"/>
            <ac:inkMk id="339" creationId="{0A17EE28-EF49-497A-F3D9-EB5EE55160F3}"/>
          </ac:inkMkLst>
        </pc:inkChg>
        <pc:inkChg chg="add del mod">
          <ac:chgData name="Tim Cook" userId="d1c7cfb340f2c7ab" providerId="LiveId" clId="{79928295-FF6A-4525-AB99-74A06BEA54C5}" dt="2023-03-12T23:35:19.266" v="1342"/>
          <ac:inkMkLst>
            <pc:docMk/>
            <pc:sldMk cId="1337854187" sldId="432"/>
            <ac:inkMk id="340" creationId="{7DE669BD-593C-5EB3-63AC-DDDD4A4CDC43}"/>
          </ac:inkMkLst>
        </pc:inkChg>
        <pc:inkChg chg="add del mod">
          <ac:chgData name="Tim Cook" userId="d1c7cfb340f2c7ab" providerId="LiveId" clId="{79928295-FF6A-4525-AB99-74A06BEA54C5}" dt="2023-03-12T23:35:19.266" v="1344"/>
          <ac:inkMkLst>
            <pc:docMk/>
            <pc:sldMk cId="1337854187" sldId="432"/>
            <ac:inkMk id="341" creationId="{2EC5687D-8BA8-88B3-9117-79CA56FB344E}"/>
          </ac:inkMkLst>
        </pc:inkChg>
        <pc:inkChg chg="add del mod">
          <ac:chgData name="Tim Cook" userId="d1c7cfb340f2c7ab" providerId="LiveId" clId="{79928295-FF6A-4525-AB99-74A06BEA54C5}" dt="2023-03-12T23:35:19.266" v="1341"/>
          <ac:inkMkLst>
            <pc:docMk/>
            <pc:sldMk cId="1337854187" sldId="432"/>
            <ac:inkMk id="342" creationId="{E0ADED0A-9C91-7054-3642-D98339A93BC7}"/>
          </ac:inkMkLst>
        </pc:inkChg>
        <pc:inkChg chg="add del mod">
          <ac:chgData name="Tim Cook" userId="d1c7cfb340f2c7ab" providerId="LiveId" clId="{79928295-FF6A-4525-AB99-74A06BEA54C5}" dt="2023-03-12T23:35:19.258" v="1339"/>
          <ac:inkMkLst>
            <pc:docMk/>
            <pc:sldMk cId="1337854187" sldId="432"/>
            <ac:inkMk id="343" creationId="{87FDC5D8-9FD0-37AE-BBF1-067C70A02490}"/>
          </ac:inkMkLst>
        </pc:inkChg>
        <pc:inkChg chg="add del mod">
          <ac:chgData name="Tim Cook" userId="d1c7cfb340f2c7ab" providerId="LiveId" clId="{79928295-FF6A-4525-AB99-74A06BEA54C5}" dt="2023-03-12T23:35:19.266" v="1343"/>
          <ac:inkMkLst>
            <pc:docMk/>
            <pc:sldMk cId="1337854187" sldId="432"/>
            <ac:inkMk id="344" creationId="{93F03248-452D-700A-A1F1-DCCE328B3864}"/>
          </ac:inkMkLst>
        </pc:inkChg>
        <pc:inkChg chg="add del mod">
          <ac:chgData name="Tim Cook" userId="d1c7cfb340f2c7ab" providerId="LiveId" clId="{79928295-FF6A-4525-AB99-74A06BEA54C5}" dt="2023-03-12T23:35:19.266" v="1345"/>
          <ac:inkMkLst>
            <pc:docMk/>
            <pc:sldMk cId="1337854187" sldId="432"/>
            <ac:inkMk id="345" creationId="{9AE918E4-EF58-239A-6D01-869B1D6D6115}"/>
          </ac:inkMkLst>
        </pc:inkChg>
        <pc:inkChg chg="add del mod">
          <ac:chgData name="Tim Cook" userId="d1c7cfb340f2c7ab" providerId="LiveId" clId="{79928295-FF6A-4525-AB99-74A06BEA54C5}" dt="2023-03-13T00:21:19.386" v="1613"/>
          <ac:inkMkLst>
            <pc:docMk/>
            <pc:sldMk cId="1337854187" sldId="432"/>
            <ac:inkMk id="346" creationId="{748FADFA-B10C-E160-24C4-4E9B5A8F7E80}"/>
          </ac:inkMkLst>
        </pc:inkChg>
        <pc:inkChg chg="add del mod">
          <ac:chgData name="Tim Cook" userId="d1c7cfb340f2c7ab" providerId="LiveId" clId="{79928295-FF6A-4525-AB99-74A06BEA54C5}" dt="2023-03-13T00:21:20.611" v="1621"/>
          <ac:inkMkLst>
            <pc:docMk/>
            <pc:sldMk cId="1337854187" sldId="432"/>
            <ac:inkMk id="347" creationId="{506241E9-2624-A9C7-FA59-E35CD29C0FF3}"/>
          </ac:inkMkLst>
        </pc:inkChg>
        <pc:inkChg chg="add del">
          <ac:chgData name="Tim Cook" userId="d1c7cfb340f2c7ab" providerId="LiveId" clId="{79928295-FF6A-4525-AB99-74A06BEA54C5}" dt="2023-03-12T23:35:13.845" v="1328"/>
          <ac:inkMkLst>
            <pc:docMk/>
            <pc:sldMk cId="1337854187" sldId="432"/>
            <ac:inkMk id="348" creationId="{93FA6525-B726-290D-B659-060A16D334E5}"/>
          </ac:inkMkLst>
        </pc:inkChg>
        <pc:inkChg chg="add del mod">
          <ac:chgData name="Tim Cook" userId="d1c7cfb340f2c7ab" providerId="LiveId" clId="{79928295-FF6A-4525-AB99-74A06BEA54C5}" dt="2023-03-12T23:35:14.100" v="1330"/>
          <ac:inkMkLst>
            <pc:docMk/>
            <pc:sldMk cId="1337854187" sldId="432"/>
            <ac:inkMk id="349" creationId="{A4D8941F-CEA9-35DF-E483-B3264E2A932B}"/>
          </ac:inkMkLst>
        </pc:inkChg>
        <pc:inkChg chg="add del">
          <ac:chgData name="Tim Cook" userId="d1c7cfb340f2c7ab" providerId="LiveId" clId="{79928295-FF6A-4525-AB99-74A06BEA54C5}" dt="2023-03-12T23:35:13.845" v="1329"/>
          <ac:inkMkLst>
            <pc:docMk/>
            <pc:sldMk cId="1337854187" sldId="432"/>
            <ac:inkMk id="350" creationId="{83C314E7-EC77-7940-B514-672C78C8080C}"/>
          </ac:inkMkLst>
        </pc:inkChg>
        <pc:inkChg chg="add del mod">
          <ac:chgData name="Tim Cook" userId="d1c7cfb340f2c7ab" providerId="LiveId" clId="{79928295-FF6A-4525-AB99-74A06BEA54C5}" dt="2023-03-13T00:21:19.685" v="1614"/>
          <ac:inkMkLst>
            <pc:docMk/>
            <pc:sldMk cId="1337854187" sldId="432"/>
            <ac:inkMk id="352" creationId="{ABD99424-F3DC-EC09-E7B9-9FA51EB4A326}"/>
          </ac:inkMkLst>
        </pc:inkChg>
        <pc:inkChg chg="add del mod">
          <ac:chgData name="Tim Cook" userId="d1c7cfb340f2c7ab" providerId="LiveId" clId="{79928295-FF6A-4525-AB99-74A06BEA54C5}" dt="2023-03-13T00:21:19.685" v="1616"/>
          <ac:inkMkLst>
            <pc:docMk/>
            <pc:sldMk cId="1337854187" sldId="432"/>
            <ac:inkMk id="353" creationId="{F5BD6ADB-8815-636C-6D78-56AEB927C53C}"/>
          </ac:inkMkLst>
        </pc:inkChg>
        <pc:inkChg chg="add del mod">
          <ac:chgData name="Tim Cook" userId="d1c7cfb340f2c7ab" providerId="LiveId" clId="{79928295-FF6A-4525-AB99-74A06BEA54C5}" dt="2023-03-13T00:21:20.595" v="1620"/>
          <ac:inkMkLst>
            <pc:docMk/>
            <pc:sldMk cId="1337854187" sldId="432"/>
            <ac:inkMk id="354" creationId="{F3596852-92A2-0F31-0D04-5F40222A01E8}"/>
          </ac:inkMkLst>
        </pc:inkChg>
        <pc:inkChg chg="add del mod">
          <ac:chgData name="Tim Cook" userId="d1c7cfb340f2c7ab" providerId="LiveId" clId="{79928295-FF6A-4525-AB99-74A06BEA54C5}" dt="2023-03-13T00:21:20.611" v="1622"/>
          <ac:inkMkLst>
            <pc:docMk/>
            <pc:sldMk cId="1337854187" sldId="432"/>
            <ac:inkMk id="355" creationId="{4D705DF0-BB9C-9974-039C-E70ACC6B9CFF}"/>
          </ac:inkMkLst>
        </pc:inkChg>
        <pc:inkChg chg="add del mod">
          <ac:chgData name="Tim Cook" userId="d1c7cfb340f2c7ab" providerId="LiveId" clId="{79928295-FF6A-4525-AB99-74A06BEA54C5}" dt="2023-03-13T00:21:19.685" v="1619"/>
          <ac:inkMkLst>
            <pc:docMk/>
            <pc:sldMk cId="1337854187" sldId="432"/>
            <ac:inkMk id="356" creationId="{7B2FF4DF-0696-BD72-751A-786E627C1634}"/>
          </ac:inkMkLst>
        </pc:inkChg>
        <pc:inkChg chg="add del mod">
          <ac:chgData name="Tim Cook" userId="d1c7cfb340f2c7ab" providerId="LiveId" clId="{79928295-FF6A-4525-AB99-74A06BEA54C5}" dt="2023-03-13T00:21:19.685" v="1618"/>
          <ac:inkMkLst>
            <pc:docMk/>
            <pc:sldMk cId="1337854187" sldId="432"/>
            <ac:inkMk id="357" creationId="{5A12D33D-2C93-0BF5-E291-E11415C21727}"/>
          </ac:inkMkLst>
        </pc:inkChg>
        <pc:inkChg chg="add del mod">
          <ac:chgData name="Tim Cook" userId="d1c7cfb340f2c7ab" providerId="LiveId" clId="{79928295-FF6A-4525-AB99-74A06BEA54C5}" dt="2023-03-13T00:21:19.685" v="1615"/>
          <ac:inkMkLst>
            <pc:docMk/>
            <pc:sldMk cId="1337854187" sldId="432"/>
            <ac:inkMk id="358" creationId="{1740C94D-78F1-7BDF-33B2-554B5CF70A16}"/>
          </ac:inkMkLst>
        </pc:inkChg>
        <pc:inkChg chg="add del mod">
          <ac:chgData name="Tim Cook" userId="d1c7cfb340f2c7ab" providerId="LiveId" clId="{79928295-FF6A-4525-AB99-74A06BEA54C5}" dt="2023-03-13T00:21:21.231" v="1626"/>
          <ac:inkMkLst>
            <pc:docMk/>
            <pc:sldMk cId="1337854187" sldId="432"/>
            <ac:inkMk id="360" creationId="{DFADEC2F-E147-12AC-ECB8-A47C2F3E1690}"/>
          </ac:inkMkLst>
        </pc:inkChg>
        <pc:inkChg chg="add del mod">
          <ac:chgData name="Tim Cook" userId="d1c7cfb340f2c7ab" providerId="LiveId" clId="{79928295-FF6A-4525-AB99-74A06BEA54C5}" dt="2023-03-13T00:21:21.231" v="1627"/>
          <ac:inkMkLst>
            <pc:docMk/>
            <pc:sldMk cId="1337854187" sldId="432"/>
            <ac:inkMk id="361" creationId="{D0FBEA4C-6801-2D6B-1F8E-8062C5999C1A}"/>
          </ac:inkMkLst>
        </pc:inkChg>
        <pc:inkChg chg="add del mod">
          <ac:chgData name="Tim Cook" userId="d1c7cfb340f2c7ab" providerId="LiveId" clId="{79928295-FF6A-4525-AB99-74A06BEA54C5}" dt="2023-03-13T00:21:23.709" v="1633"/>
          <ac:inkMkLst>
            <pc:docMk/>
            <pc:sldMk cId="1337854187" sldId="432"/>
            <ac:inkMk id="362" creationId="{1812AE63-17EA-1E38-85DE-264EE3A271CE}"/>
          </ac:inkMkLst>
        </pc:inkChg>
        <pc:inkChg chg="add del mod">
          <ac:chgData name="Tim Cook" userId="d1c7cfb340f2c7ab" providerId="LiveId" clId="{79928295-FF6A-4525-AB99-74A06BEA54C5}" dt="2023-03-13T00:21:21.173" v="1623"/>
          <ac:inkMkLst>
            <pc:docMk/>
            <pc:sldMk cId="1337854187" sldId="432"/>
            <ac:inkMk id="363" creationId="{C137CCAB-5138-1ADC-C3DF-35C932956EFD}"/>
          </ac:inkMkLst>
        </pc:inkChg>
        <pc:inkChg chg="add del mod">
          <ac:chgData name="Tim Cook" userId="d1c7cfb340f2c7ab" providerId="LiveId" clId="{79928295-FF6A-4525-AB99-74A06BEA54C5}" dt="2023-03-13T00:21:21.173" v="1625"/>
          <ac:inkMkLst>
            <pc:docMk/>
            <pc:sldMk cId="1337854187" sldId="432"/>
            <ac:inkMk id="364" creationId="{A0FEB350-4EFB-184C-4CF5-D3963FCED6D3}"/>
          </ac:inkMkLst>
        </pc:inkChg>
        <pc:inkChg chg="add del mod">
          <ac:chgData name="Tim Cook" userId="d1c7cfb340f2c7ab" providerId="LiveId" clId="{79928295-FF6A-4525-AB99-74A06BEA54C5}" dt="2023-03-13T00:21:23.709" v="1640"/>
          <ac:inkMkLst>
            <pc:docMk/>
            <pc:sldMk cId="1337854187" sldId="432"/>
            <ac:inkMk id="365" creationId="{EF8FB07D-95A4-B9CC-B688-DD7243284690}"/>
          </ac:inkMkLst>
        </pc:inkChg>
        <pc:inkChg chg="add del mod">
          <ac:chgData name="Tim Cook" userId="d1c7cfb340f2c7ab" providerId="LiveId" clId="{79928295-FF6A-4525-AB99-74A06BEA54C5}" dt="2023-03-13T00:21:26.605" v="1658"/>
          <ac:inkMkLst>
            <pc:docMk/>
            <pc:sldMk cId="1337854187" sldId="432"/>
            <ac:inkMk id="366" creationId="{3E226143-2010-94A2-0323-F4D448106B5E}"/>
          </ac:inkMkLst>
        </pc:inkChg>
        <pc:inkChg chg="add del">
          <ac:chgData name="Tim Cook" userId="d1c7cfb340f2c7ab" providerId="LiveId" clId="{79928295-FF6A-4525-AB99-74A06BEA54C5}" dt="2023-03-12T23:35:33.635" v="1365"/>
          <ac:inkMkLst>
            <pc:docMk/>
            <pc:sldMk cId="1337854187" sldId="432"/>
            <ac:inkMk id="368" creationId="{0A941B5E-4C24-8797-1119-6E74E07CA2EB}"/>
          </ac:inkMkLst>
        </pc:inkChg>
        <pc:inkChg chg="add del">
          <ac:chgData name="Tim Cook" userId="d1c7cfb340f2c7ab" providerId="LiveId" clId="{79928295-FF6A-4525-AB99-74A06BEA54C5}" dt="2023-03-12T23:35:33.635" v="1366"/>
          <ac:inkMkLst>
            <pc:docMk/>
            <pc:sldMk cId="1337854187" sldId="432"/>
            <ac:inkMk id="369" creationId="{A5725185-56F3-991E-AB6A-FBD05658A2BF}"/>
          </ac:inkMkLst>
        </pc:inkChg>
        <pc:inkChg chg="add del">
          <ac:chgData name="Tim Cook" userId="d1c7cfb340f2c7ab" providerId="LiveId" clId="{79928295-FF6A-4525-AB99-74A06BEA54C5}" dt="2023-03-12T23:35:33.635" v="1367"/>
          <ac:inkMkLst>
            <pc:docMk/>
            <pc:sldMk cId="1337854187" sldId="432"/>
            <ac:inkMk id="370" creationId="{D9104AE8-0807-62B7-061C-3209752F78C5}"/>
          </ac:inkMkLst>
        </pc:inkChg>
        <pc:inkChg chg="add del mod">
          <ac:chgData name="Tim Cook" userId="d1c7cfb340f2c7ab" providerId="LiveId" clId="{79928295-FF6A-4525-AB99-74A06BEA54C5}" dt="2023-03-13T00:21:27.972" v="1660"/>
          <ac:inkMkLst>
            <pc:docMk/>
            <pc:sldMk cId="1337854187" sldId="432"/>
            <ac:inkMk id="371" creationId="{75E2E812-1DF6-FA23-5216-59B539FF742F}"/>
          </ac:inkMkLst>
        </pc:inkChg>
        <pc:inkChg chg="add del mod">
          <ac:chgData name="Tim Cook" userId="d1c7cfb340f2c7ab" providerId="LiveId" clId="{79928295-FF6A-4525-AB99-74A06BEA54C5}" dt="2023-03-13T00:21:27.972" v="1662"/>
          <ac:inkMkLst>
            <pc:docMk/>
            <pc:sldMk cId="1337854187" sldId="432"/>
            <ac:inkMk id="372" creationId="{220BFE8B-E43D-7A2F-08C7-1A9CD9CD0403}"/>
          </ac:inkMkLst>
        </pc:inkChg>
        <pc:inkChg chg="add del mod">
          <ac:chgData name="Tim Cook" userId="d1c7cfb340f2c7ab" providerId="LiveId" clId="{79928295-FF6A-4525-AB99-74A06BEA54C5}" dt="2023-03-13T00:21:27.980" v="1665"/>
          <ac:inkMkLst>
            <pc:docMk/>
            <pc:sldMk cId="1337854187" sldId="432"/>
            <ac:inkMk id="373" creationId="{DA308964-9443-4DEA-2943-9065CE7CD3D0}"/>
          </ac:inkMkLst>
        </pc:inkChg>
        <pc:inkChg chg="add del mod">
          <ac:chgData name="Tim Cook" userId="d1c7cfb340f2c7ab" providerId="LiveId" clId="{79928295-FF6A-4525-AB99-74A06BEA54C5}" dt="2023-03-13T00:21:29.431" v="1671"/>
          <ac:inkMkLst>
            <pc:docMk/>
            <pc:sldMk cId="1337854187" sldId="432"/>
            <ac:inkMk id="374" creationId="{DEF0FEE4-DD1C-FF4F-B65D-E0BB9F37DD36}"/>
          </ac:inkMkLst>
        </pc:inkChg>
        <pc:inkChg chg="add del mod">
          <ac:chgData name="Tim Cook" userId="d1c7cfb340f2c7ab" providerId="LiveId" clId="{79928295-FF6A-4525-AB99-74A06BEA54C5}" dt="2023-03-13T00:21:29.431" v="1670"/>
          <ac:inkMkLst>
            <pc:docMk/>
            <pc:sldMk cId="1337854187" sldId="432"/>
            <ac:inkMk id="375" creationId="{93059C1A-2F5F-BA00-F8CB-C706CE14A30B}"/>
          </ac:inkMkLst>
        </pc:inkChg>
        <pc:inkChg chg="add del mod">
          <ac:chgData name="Tim Cook" userId="d1c7cfb340f2c7ab" providerId="LiveId" clId="{79928295-FF6A-4525-AB99-74A06BEA54C5}" dt="2023-03-13T00:21:23.709" v="1634"/>
          <ac:inkMkLst>
            <pc:docMk/>
            <pc:sldMk cId="1337854187" sldId="432"/>
            <ac:inkMk id="377" creationId="{638C93D6-6DFE-8C35-8108-65F14435C904}"/>
          </ac:inkMkLst>
        </pc:inkChg>
        <pc:inkChg chg="add del mod">
          <ac:chgData name="Tim Cook" userId="d1c7cfb340f2c7ab" providerId="LiveId" clId="{79928295-FF6A-4525-AB99-74A06BEA54C5}" dt="2023-03-13T00:21:23.709" v="1630"/>
          <ac:inkMkLst>
            <pc:docMk/>
            <pc:sldMk cId="1337854187" sldId="432"/>
            <ac:inkMk id="378" creationId="{79B6E006-3393-E49A-C21F-8ED6B76A9C52}"/>
          </ac:inkMkLst>
        </pc:inkChg>
        <pc:inkChg chg="add del mod">
          <ac:chgData name="Tim Cook" userId="d1c7cfb340f2c7ab" providerId="LiveId" clId="{79928295-FF6A-4525-AB99-74A06BEA54C5}" dt="2023-03-13T00:21:23.709" v="1638"/>
          <ac:inkMkLst>
            <pc:docMk/>
            <pc:sldMk cId="1337854187" sldId="432"/>
            <ac:inkMk id="379" creationId="{7821B6A7-4147-9274-02F8-5BB04C5E7B48}"/>
          </ac:inkMkLst>
        </pc:inkChg>
        <pc:inkChg chg="add del mod">
          <ac:chgData name="Tim Cook" userId="d1c7cfb340f2c7ab" providerId="LiveId" clId="{79928295-FF6A-4525-AB99-74A06BEA54C5}" dt="2023-03-13T00:21:24.483" v="1648"/>
          <ac:inkMkLst>
            <pc:docMk/>
            <pc:sldMk cId="1337854187" sldId="432"/>
            <ac:inkMk id="380" creationId="{5DAD948C-5C4F-13C9-7FE5-E1203D92A6F3}"/>
          </ac:inkMkLst>
        </pc:inkChg>
        <pc:inkChg chg="add del mod">
          <ac:chgData name="Tim Cook" userId="d1c7cfb340f2c7ab" providerId="LiveId" clId="{79928295-FF6A-4525-AB99-74A06BEA54C5}" dt="2023-03-13T00:21:23.709" v="1632"/>
          <ac:inkMkLst>
            <pc:docMk/>
            <pc:sldMk cId="1337854187" sldId="432"/>
            <ac:inkMk id="381" creationId="{B3B42953-0D49-F5DC-6C78-11C34DA4AB53}"/>
          </ac:inkMkLst>
        </pc:inkChg>
        <pc:inkChg chg="add del mod">
          <ac:chgData name="Tim Cook" userId="d1c7cfb340f2c7ab" providerId="LiveId" clId="{79928295-FF6A-4525-AB99-74A06BEA54C5}" dt="2023-03-13T00:21:23.709" v="1644"/>
          <ac:inkMkLst>
            <pc:docMk/>
            <pc:sldMk cId="1337854187" sldId="432"/>
            <ac:inkMk id="382" creationId="{D361DE2C-29C4-8328-BA03-B810E2E327E5}"/>
          </ac:inkMkLst>
        </pc:inkChg>
        <pc:inkChg chg="add del mod">
          <ac:chgData name="Tim Cook" userId="d1c7cfb340f2c7ab" providerId="LiveId" clId="{79928295-FF6A-4525-AB99-74A06BEA54C5}" dt="2023-03-13T00:21:26.051" v="1657"/>
          <ac:inkMkLst>
            <pc:docMk/>
            <pc:sldMk cId="1337854187" sldId="432"/>
            <ac:inkMk id="384" creationId="{5984578F-7A3C-9B58-69B6-817D9CDE68FB}"/>
          </ac:inkMkLst>
        </pc:inkChg>
        <pc:inkChg chg="add del mod">
          <ac:chgData name="Tim Cook" userId="d1c7cfb340f2c7ab" providerId="LiveId" clId="{79928295-FF6A-4525-AB99-74A06BEA54C5}" dt="2023-03-13T00:21:26.051" v="1656"/>
          <ac:inkMkLst>
            <pc:docMk/>
            <pc:sldMk cId="1337854187" sldId="432"/>
            <ac:inkMk id="385" creationId="{1745597F-1751-9862-8D57-A49CFEA45155}"/>
          </ac:inkMkLst>
        </pc:inkChg>
        <pc:inkChg chg="add del mod">
          <ac:chgData name="Tim Cook" userId="d1c7cfb340f2c7ab" providerId="LiveId" clId="{79928295-FF6A-4525-AB99-74A06BEA54C5}" dt="2023-03-13T00:21:24.483" v="1649"/>
          <ac:inkMkLst>
            <pc:docMk/>
            <pc:sldMk cId="1337854187" sldId="432"/>
            <ac:inkMk id="386" creationId="{F974A9AF-521F-8454-20F2-4631F0D715C0}"/>
          </ac:inkMkLst>
        </pc:inkChg>
        <pc:inkChg chg="add del mod">
          <ac:chgData name="Tim Cook" userId="d1c7cfb340f2c7ab" providerId="LiveId" clId="{79928295-FF6A-4525-AB99-74A06BEA54C5}" dt="2023-03-13T00:21:24.483" v="1651"/>
          <ac:inkMkLst>
            <pc:docMk/>
            <pc:sldMk cId="1337854187" sldId="432"/>
            <ac:inkMk id="387" creationId="{F0B90A34-B8F3-21E7-B75D-952F2701FCFB}"/>
          </ac:inkMkLst>
        </pc:inkChg>
        <pc:inkChg chg="add del mod">
          <ac:chgData name="Tim Cook" userId="d1c7cfb340f2c7ab" providerId="LiveId" clId="{79928295-FF6A-4525-AB99-74A06BEA54C5}" dt="2023-03-13T00:21:25.370" v="1653"/>
          <ac:inkMkLst>
            <pc:docMk/>
            <pc:sldMk cId="1337854187" sldId="432"/>
            <ac:inkMk id="388" creationId="{4E0C4AB1-A474-3378-E88E-80A1C71B0680}"/>
          </ac:inkMkLst>
        </pc:inkChg>
        <pc:inkChg chg="add del mod">
          <ac:chgData name="Tim Cook" userId="d1c7cfb340f2c7ab" providerId="LiveId" clId="{79928295-FF6A-4525-AB99-74A06BEA54C5}" dt="2023-03-13T00:21:25.370" v="1654"/>
          <ac:inkMkLst>
            <pc:docMk/>
            <pc:sldMk cId="1337854187" sldId="432"/>
            <ac:inkMk id="389" creationId="{07403EE4-4319-F2AB-F656-1D20574EFEB8}"/>
          </ac:inkMkLst>
        </pc:inkChg>
        <pc:inkChg chg="add del mod">
          <ac:chgData name="Tim Cook" userId="d1c7cfb340f2c7ab" providerId="LiveId" clId="{79928295-FF6A-4525-AB99-74A06BEA54C5}" dt="2023-03-13T00:21:25.370" v="1652"/>
          <ac:inkMkLst>
            <pc:docMk/>
            <pc:sldMk cId="1337854187" sldId="432"/>
            <ac:inkMk id="390" creationId="{6D5881FE-31BC-3A73-3017-A167FADF5DF6}"/>
          </ac:inkMkLst>
        </pc:inkChg>
        <pc:inkChg chg="add del mod">
          <ac:chgData name="Tim Cook" userId="d1c7cfb340f2c7ab" providerId="LiveId" clId="{79928295-FF6A-4525-AB99-74A06BEA54C5}" dt="2023-03-12T23:36:50.241" v="1423"/>
          <ac:inkMkLst>
            <pc:docMk/>
            <pc:sldMk cId="1337854187" sldId="432"/>
            <ac:inkMk id="392" creationId="{2D43A95B-CBA5-A0E0-C278-B33F46DD49D5}"/>
          </ac:inkMkLst>
        </pc:inkChg>
        <pc:inkChg chg="add del mod">
          <ac:chgData name="Tim Cook" userId="d1c7cfb340f2c7ab" providerId="LiveId" clId="{79928295-FF6A-4525-AB99-74A06BEA54C5}" dt="2023-03-12T23:36:50.241" v="1425"/>
          <ac:inkMkLst>
            <pc:docMk/>
            <pc:sldMk cId="1337854187" sldId="432"/>
            <ac:inkMk id="393" creationId="{44065DD4-834C-0FF3-E83A-CCB589915CC5}"/>
          </ac:inkMkLst>
        </pc:inkChg>
        <pc:inkChg chg="add del mod">
          <ac:chgData name="Tim Cook" userId="d1c7cfb340f2c7ab" providerId="LiveId" clId="{79928295-FF6A-4525-AB99-74A06BEA54C5}" dt="2023-03-12T23:36:48.025" v="1414"/>
          <ac:inkMkLst>
            <pc:docMk/>
            <pc:sldMk cId="1337854187" sldId="432"/>
            <ac:inkMk id="395" creationId="{FF2ACBBA-08A2-B03C-F069-4BCEB5E5F5E3}"/>
          </ac:inkMkLst>
        </pc:inkChg>
        <pc:inkChg chg="add del mod">
          <ac:chgData name="Tim Cook" userId="d1c7cfb340f2c7ab" providerId="LiveId" clId="{79928295-FF6A-4525-AB99-74A06BEA54C5}" dt="2023-03-12T23:36:50.241" v="1426"/>
          <ac:inkMkLst>
            <pc:docMk/>
            <pc:sldMk cId="1337854187" sldId="432"/>
            <ac:inkMk id="396" creationId="{08D491E5-604F-6F11-C685-0C6E8200ACB3}"/>
          </ac:inkMkLst>
        </pc:inkChg>
        <pc:inkChg chg="add del mod">
          <ac:chgData name="Tim Cook" userId="d1c7cfb340f2c7ab" providerId="LiveId" clId="{79928295-FF6A-4525-AB99-74A06BEA54C5}" dt="2023-03-12T23:36:48.025" v="1420"/>
          <ac:inkMkLst>
            <pc:docMk/>
            <pc:sldMk cId="1337854187" sldId="432"/>
            <ac:inkMk id="397" creationId="{BC4F541B-5DE7-DFD9-C224-15F13036FA9D}"/>
          </ac:inkMkLst>
        </pc:inkChg>
        <pc:inkChg chg="add del mod">
          <ac:chgData name="Tim Cook" userId="d1c7cfb340f2c7ab" providerId="LiveId" clId="{79928295-FF6A-4525-AB99-74A06BEA54C5}" dt="2023-03-12T23:36:48.025" v="1416"/>
          <ac:inkMkLst>
            <pc:docMk/>
            <pc:sldMk cId="1337854187" sldId="432"/>
            <ac:inkMk id="398" creationId="{4CBD677F-758E-95F4-73F7-852039A2BC6F}"/>
          </ac:inkMkLst>
        </pc:inkChg>
        <pc:inkChg chg="add del mod">
          <ac:chgData name="Tim Cook" userId="d1c7cfb340f2c7ab" providerId="LiveId" clId="{79928295-FF6A-4525-AB99-74A06BEA54C5}" dt="2023-03-12T23:36:48.025" v="1413"/>
          <ac:inkMkLst>
            <pc:docMk/>
            <pc:sldMk cId="1337854187" sldId="432"/>
            <ac:inkMk id="399" creationId="{0DF60B03-ABF8-F95B-8022-EB0CE7351DF8}"/>
          </ac:inkMkLst>
        </pc:inkChg>
        <pc:inkChg chg="add del mod">
          <ac:chgData name="Tim Cook" userId="d1c7cfb340f2c7ab" providerId="LiveId" clId="{79928295-FF6A-4525-AB99-74A06BEA54C5}" dt="2023-03-12T23:36:50.241" v="1424"/>
          <ac:inkMkLst>
            <pc:docMk/>
            <pc:sldMk cId="1337854187" sldId="432"/>
            <ac:inkMk id="400" creationId="{CB359F27-5661-3FFF-E999-FD243912208E}"/>
          </ac:inkMkLst>
        </pc:inkChg>
        <pc:inkChg chg="add del mod">
          <ac:chgData name="Tim Cook" userId="d1c7cfb340f2c7ab" providerId="LiveId" clId="{79928295-FF6A-4525-AB99-74A06BEA54C5}" dt="2023-03-12T23:36:48.025" v="1412"/>
          <ac:inkMkLst>
            <pc:docMk/>
            <pc:sldMk cId="1337854187" sldId="432"/>
            <ac:inkMk id="401" creationId="{F251A7A5-6A0C-E2FC-7A66-53C78F50DFD9}"/>
          </ac:inkMkLst>
        </pc:inkChg>
        <pc:inkChg chg="add del mod">
          <ac:chgData name="Tim Cook" userId="d1c7cfb340f2c7ab" providerId="LiveId" clId="{79928295-FF6A-4525-AB99-74A06BEA54C5}" dt="2023-03-12T23:36:50.241" v="1421"/>
          <ac:inkMkLst>
            <pc:docMk/>
            <pc:sldMk cId="1337854187" sldId="432"/>
            <ac:inkMk id="402" creationId="{FF4A6763-E6FA-9563-B569-661317674B75}"/>
          </ac:inkMkLst>
        </pc:inkChg>
        <pc:inkChg chg="add del mod">
          <ac:chgData name="Tim Cook" userId="d1c7cfb340f2c7ab" providerId="LiveId" clId="{79928295-FF6A-4525-AB99-74A06BEA54C5}" dt="2023-03-12T23:36:46.568" v="1411"/>
          <ac:inkMkLst>
            <pc:docMk/>
            <pc:sldMk cId="1337854187" sldId="432"/>
            <ac:inkMk id="403" creationId="{19D159F0-BCAA-9DB1-477F-11769CD7CD9B}"/>
          </ac:inkMkLst>
        </pc:inkChg>
        <pc:inkChg chg="add del mod">
          <ac:chgData name="Tim Cook" userId="d1c7cfb340f2c7ab" providerId="LiveId" clId="{79928295-FF6A-4525-AB99-74A06BEA54C5}" dt="2023-03-12T23:36:50.241" v="1422"/>
          <ac:inkMkLst>
            <pc:docMk/>
            <pc:sldMk cId="1337854187" sldId="432"/>
            <ac:inkMk id="404" creationId="{E03EB9F9-4327-79CB-C2C6-241E436DFF46}"/>
          </ac:inkMkLst>
        </pc:inkChg>
        <pc:inkChg chg="add del mod">
          <ac:chgData name="Tim Cook" userId="d1c7cfb340f2c7ab" providerId="LiveId" clId="{79928295-FF6A-4525-AB99-74A06BEA54C5}" dt="2023-03-12T23:36:48.025" v="1419"/>
          <ac:inkMkLst>
            <pc:docMk/>
            <pc:sldMk cId="1337854187" sldId="432"/>
            <ac:inkMk id="405" creationId="{BFABC8ED-5D7D-A1D4-0E85-E7F2EE640619}"/>
          </ac:inkMkLst>
        </pc:inkChg>
        <pc:inkChg chg="add del mod">
          <ac:chgData name="Tim Cook" userId="d1c7cfb340f2c7ab" providerId="LiveId" clId="{79928295-FF6A-4525-AB99-74A06BEA54C5}" dt="2023-03-12T23:36:48.025" v="1417"/>
          <ac:inkMkLst>
            <pc:docMk/>
            <pc:sldMk cId="1337854187" sldId="432"/>
            <ac:inkMk id="406" creationId="{3FD3A947-AD41-4C33-375F-89EBDC7DB159}"/>
          </ac:inkMkLst>
        </pc:inkChg>
        <pc:inkChg chg="add del mod">
          <ac:chgData name="Tim Cook" userId="d1c7cfb340f2c7ab" providerId="LiveId" clId="{79928295-FF6A-4525-AB99-74A06BEA54C5}" dt="2023-03-13T00:21:17.599" v="1607"/>
          <ac:inkMkLst>
            <pc:docMk/>
            <pc:sldMk cId="1337854187" sldId="432"/>
            <ac:inkMk id="409" creationId="{2F7F9D78-BD8A-FED5-D35F-3E8761D9D6B5}"/>
          </ac:inkMkLst>
        </pc:inkChg>
        <pc:inkChg chg="add del mod">
          <ac:chgData name="Tim Cook" userId="d1c7cfb340f2c7ab" providerId="LiveId" clId="{79928295-FF6A-4525-AB99-74A06BEA54C5}" dt="2023-03-13T00:21:17.599" v="1602"/>
          <ac:inkMkLst>
            <pc:docMk/>
            <pc:sldMk cId="1337854187" sldId="432"/>
            <ac:inkMk id="410" creationId="{4290FB40-708D-510B-E217-F919537F5789}"/>
          </ac:inkMkLst>
        </pc:inkChg>
        <pc:inkChg chg="add del mod">
          <ac:chgData name="Tim Cook" userId="d1c7cfb340f2c7ab" providerId="LiveId" clId="{79928295-FF6A-4525-AB99-74A06BEA54C5}" dt="2023-03-13T00:21:17.599" v="1604"/>
          <ac:inkMkLst>
            <pc:docMk/>
            <pc:sldMk cId="1337854187" sldId="432"/>
            <ac:inkMk id="411" creationId="{AF62E96C-7001-02F0-780F-4C316C9B1D5C}"/>
          </ac:inkMkLst>
        </pc:inkChg>
        <pc:inkChg chg="add del mod">
          <ac:chgData name="Tim Cook" userId="d1c7cfb340f2c7ab" providerId="LiveId" clId="{79928295-FF6A-4525-AB99-74A06BEA54C5}" dt="2023-03-13T00:21:17.599" v="1605"/>
          <ac:inkMkLst>
            <pc:docMk/>
            <pc:sldMk cId="1337854187" sldId="432"/>
            <ac:inkMk id="412" creationId="{57F351FD-163B-B42A-68CA-1E912DD8523C}"/>
          </ac:inkMkLst>
        </pc:inkChg>
        <pc:inkChg chg="add del mod">
          <ac:chgData name="Tim Cook" userId="d1c7cfb340f2c7ab" providerId="LiveId" clId="{79928295-FF6A-4525-AB99-74A06BEA54C5}" dt="2023-03-13T00:21:17.599" v="1606"/>
          <ac:inkMkLst>
            <pc:docMk/>
            <pc:sldMk cId="1337854187" sldId="432"/>
            <ac:inkMk id="413" creationId="{20924EF8-107E-4400-8059-9EFDBA962618}"/>
          </ac:inkMkLst>
        </pc:inkChg>
        <pc:inkChg chg="add del mod">
          <ac:chgData name="Tim Cook" userId="d1c7cfb340f2c7ab" providerId="LiveId" clId="{79928295-FF6A-4525-AB99-74A06BEA54C5}" dt="2023-03-13T00:21:17.599" v="1610"/>
          <ac:inkMkLst>
            <pc:docMk/>
            <pc:sldMk cId="1337854187" sldId="432"/>
            <ac:inkMk id="414" creationId="{1EEFBB81-D533-6C73-4C84-0DF613FCC3F9}"/>
          </ac:inkMkLst>
        </pc:inkChg>
        <pc:inkChg chg="add del">
          <ac:chgData name="Tim Cook" userId="d1c7cfb340f2c7ab" providerId="LiveId" clId="{79928295-FF6A-4525-AB99-74A06BEA54C5}" dt="2023-03-12T23:37:01.105" v="1445"/>
          <ac:inkMkLst>
            <pc:docMk/>
            <pc:sldMk cId="1337854187" sldId="432"/>
            <ac:inkMk id="415" creationId="{B0F27693-23BC-8643-D447-B3C34319319F}"/>
          </ac:inkMkLst>
        </pc:inkChg>
        <pc:inkChg chg="add del">
          <ac:chgData name="Tim Cook" userId="d1c7cfb340f2c7ab" providerId="LiveId" clId="{79928295-FF6A-4525-AB99-74A06BEA54C5}" dt="2023-03-12T23:37:00.590" v="1443"/>
          <ac:inkMkLst>
            <pc:docMk/>
            <pc:sldMk cId="1337854187" sldId="432"/>
            <ac:inkMk id="416" creationId="{50D1C9DB-BC76-FFBC-F8FA-1E0374E32379}"/>
          </ac:inkMkLst>
        </pc:inkChg>
        <pc:inkChg chg="add del">
          <ac:chgData name="Tim Cook" userId="d1c7cfb340f2c7ab" providerId="LiveId" clId="{79928295-FF6A-4525-AB99-74A06BEA54C5}" dt="2023-03-12T23:37:01.105" v="1444"/>
          <ac:inkMkLst>
            <pc:docMk/>
            <pc:sldMk cId="1337854187" sldId="432"/>
            <ac:inkMk id="417" creationId="{864080C6-B0A1-B94A-338E-FBCD4DCB2574}"/>
          </ac:inkMkLst>
        </pc:inkChg>
        <pc:inkChg chg="add del mod">
          <ac:chgData name="Tim Cook" userId="d1c7cfb340f2c7ab" providerId="LiveId" clId="{79928295-FF6A-4525-AB99-74A06BEA54C5}" dt="2023-03-12T23:37:07.303" v="1451"/>
          <ac:inkMkLst>
            <pc:docMk/>
            <pc:sldMk cId="1337854187" sldId="432"/>
            <ac:inkMk id="418" creationId="{6DDDF23E-B9BF-08D3-22DB-064D58476473}"/>
          </ac:inkMkLst>
        </pc:inkChg>
        <pc:inkChg chg="add del mod">
          <ac:chgData name="Tim Cook" userId="d1c7cfb340f2c7ab" providerId="LiveId" clId="{79928295-FF6A-4525-AB99-74A06BEA54C5}" dt="2023-03-13T00:21:17.599" v="1603"/>
          <ac:inkMkLst>
            <pc:docMk/>
            <pc:sldMk cId="1337854187" sldId="432"/>
            <ac:inkMk id="419" creationId="{2358137B-C38F-589A-E3D8-C145DB21AFEA}"/>
          </ac:inkMkLst>
        </pc:inkChg>
        <pc:inkChg chg="add del mod">
          <ac:chgData name="Tim Cook" userId="d1c7cfb340f2c7ab" providerId="LiveId" clId="{79928295-FF6A-4525-AB99-74A06BEA54C5}" dt="2023-03-13T00:21:17.599" v="1611"/>
          <ac:inkMkLst>
            <pc:docMk/>
            <pc:sldMk cId="1337854187" sldId="432"/>
            <ac:inkMk id="420" creationId="{CCDE129C-697F-9292-B0D0-FCC6D03B4D13}"/>
          </ac:inkMkLst>
        </pc:inkChg>
        <pc:inkChg chg="add del mod">
          <ac:chgData name="Tim Cook" userId="d1c7cfb340f2c7ab" providerId="LiveId" clId="{79928295-FF6A-4525-AB99-74A06BEA54C5}" dt="2023-03-13T00:21:16.538" v="1568"/>
          <ac:inkMkLst>
            <pc:docMk/>
            <pc:sldMk cId="1337854187" sldId="432"/>
            <ac:inkMk id="421" creationId="{AFFD84EB-3F1A-8B9F-F809-F5CCA4830F34}"/>
          </ac:inkMkLst>
        </pc:inkChg>
        <pc:inkChg chg="add del mod">
          <ac:chgData name="Tim Cook" userId="d1c7cfb340f2c7ab" providerId="LiveId" clId="{79928295-FF6A-4525-AB99-74A06BEA54C5}" dt="2023-03-13T00:21:16.538" v="1571"/>
          <ac:inkMkLst>
            <pc:docMk/>
            <pc:sldMk cId="1337854187" sldId="432"/>
            <ac:inkMk id="422" creationId="{60828F77-412A-DD22-F832-7B7227BF0CB0}"/>
          </ac:inkMkLst>
        </pc:inkChg>
        <pc:inkChg chg="add del mod">
          <ac:chgData name="Tim Cook" userId="d1c7cfb340f2c7ab" providerId="LiveId" clId="{79928295-FF6A-4525-AB99-74A06BEA54C5}" dt="2023-03-13T00:21:16.538" v="1578"/>
          <ac:inkMkLst>
            <pc:docMk/>
            <pc:sldMk cId="1337854187" sldId="432"/>
            <ac:inkMk id="423" creationId="{CC4C6D62-ED84-9E59-0FE6-6F5C2D1C48D0}"/>
          </ac:inkMkLst>
        </pc:inkChg>
        <pc:inkChg chg="add del mod">
          <ac:chgData name="Tim Cook" userId="d1c7cfb340f2c7ab" providerId="LiveId" clId="{79928295-FF6A-4525-AB99-74A06BEA54C5}" dt="2023-03-13T00:21:16.538" v="1561"/>
          <ac:inkMkLst>
            <pc:docMk/>
            <pc:sldMk cId="1337854187" sldId="432"/>
            <ac:inkMk id="424" creationId="{496C1D1A-E957-66C9-CF64-D3BF2A45712C}"/>
          </ac:inkMkLst>
        </pc:inkChg>
        <pc:inkChg chg="add del mod">
          <ac:chgData name="Tim Cook" userId="d1c7cfb340f2c7ab" providerId="LiveId" clId="{79928295-FF6A-4525-AB99-74A06BEA54C5}" dt="2023-03-12T23:37:07.303" v="1450"/>
          <ac:inkMkLst>
            <pc:docMk/>
            <pc:sldMk cId="1337854187" sldId="432"/>
            <ac:inkMk id="428" creationId="{EE3467A8-12AC-0AA2-D30F-6B38F0CA7C4C}"/>
          </ac:inkMkLst>
        </pc:inkChg>
        <pc:inkChg chg="add del mod">
          <ac:chgData name="Tim Cook" userId="d1c7cfb340f2c7ab" providerId="LiveId" clId="{79928295-FF6A-4525-AB99-74A06BEA54C5}" dt="2023-03-12T23:37:08.669" v="1452"/>
          <ac:inkMkLst>
            <pc:docMk/>
            <pc:sldMk cId="1337854187" sldId="432"/>
            <ac:inkMk id="429" creationId="{7891DE2D-39C6-8BAF-BEED-0658EC52D828}"/>
          </ac:inkMkLst>
        </pc:inkChg>
        <pc:inkChg chg="add del mod">
          <ac:chgData name="Tim Cook" userId="d1c7cfb340f2c7ab" providerId="LiveId" clId="{79928295-FF6A-4525-AB99-74A06BEA54C5}" dt="2023-03-13T00:21:16.538" v="1581"/>
          <ac:inkMkLst>
            <pc:docMk/>
            <pc:sldMk cId="1337854187" sldId="432"/>
            <ac:inkMk id="431" creationId="{430E8F4E-ACC0-4A47-0AC7-43ED484FD9C7}"/>
          </ac:inkMkLst>
        </pc:inkChg>
        <pc:inkChg chg="add del mod">
          <ac:chgData name="Tim Cook" userId="d1c7cfb340f2c7ab" providerId="LiveId" clId="{79928295-FF6A-4525-AB99-74A06BEA54C5}" dt="2023-03-13T00:21:17.599" v="1609"/>
          <ac:inkMkLst>
            <pc:docMk/>
            <pc:sldMk cId="1337854187" sldId="432"/>
            <ac:inkMk id="432" creationId="{F32F1A9D-56B4-3092-EE88-1A7A5E1806E2}"/>
          </ac:inkMkLst>
        </pc:inkChg>
        <pc:inkChg chg="add del mod">
          <ac:chgData name="Tim Cook" userId="d1c7cfb340f2c7ab" providerId="LiveId" clId="{79928295-FF6A-4525-AB99-74A06BEA54C5}" dt="2023-03-13T00:21:16.538" v="1596"/>
          <ac:inkMkLst>
            <pc:docMk/>
            <pc:sldMk cId="1337854187" sldId="432"/>
            <ac:inkMk id="433" creationId="{78D1E699-C07E-25B1-BDFF-8117A2FEDF13}"/>
          </ac:inkMkLst>
        </pc:inkChg>
        <pc:inkChg chg="add del mod">
          <ac:chgData name="Tim Cook" userId="d1c7cfb340f2c7ab" providerId="LiveId" clId="{79928295-FF6A-4525-AB99-74A06BEA54C5}" dt="2023-03-13T00:21:17.599" v="1608"/>
          <ac:inkMkLst>
            <pc:docMk/>
            <pc:sldMk cId="1337854187" sldId="432"/>
            <ac:inkMk id="434" creationId="{2F0DAF18-4D3C-9554-1C45-BF167AFBD788}"/>
          </ac:inkMkLst>
        </pc:inkChg>
        <pc:inkChg chg="add del mod">
          <ac:chgData name="Tim Cook" userId="d1c7cfb340f2c7ab" providerId="LiveId" clId="{79928295-FF6A-4525-AB99-74A06BEA54C5}" dt="2023-03-12T23:37:32.542" v="1478"/>
          <ac:inkMkLst>
            <pc:docMk/>
            <pc:sldMk cId="1337854187" sldId="432"/>
            <ac:inkMk id="436" creationId="{EF9B2F13-2C76-7027-AF10-584C8410ED18}"/>
          </ac:inkMkLst>
        </pc:inkChg>
        <pc:inkChg chg="add del mod">
          <ac:chgData name="Tim Cook" userId="d1c7cfb340f2c7ab" providerId="LiveId" clId="{79928295-FF6A-4525-AB99-74A06BEA54C5}" dt="2023-03-12T23:37:30.929" v="1475"/>
          <ac:inkMkLst>
            <pc:docMk/>
            <pc:sldMk cId="1337854187" sldId="432"/>
            <ac:inkMk id="437" creationId="{69CC8FE8-725B-2AE1-BBAE-6BD079B531B5}"/>
          </ac:inkMkLst>
        </pc:inkChg>
        <pc:inkChg chg="add del">
          <ac:chgData name="Tim Cook" userId="d1c7cfb340f2c7ab" providerId="LiveId" clId="{79928295-FF6A-4525-AB99-74A06BEA54C5}" dt="2023-03-12T23:37:24.283" v="1462"/>
          <ac:inkMkLst>
            <pc:docMk/>
            <pc:sldMk cId="1337854187" sldId="432"/>
            <ac:inkMk id="438" creationId="{2EBA4F89-1A41-E039-6D5E-0BCD1E7AE2C9}"/>
          </ac:inkMkLst>
        </pc:inkChg>
        <pc:inkChg chg="add del">
          <ac:chgData name="Tim Cook" userId="d1c7cfb340f2c7ab" providerId="LiveId" clId="{79928295-FF6A-4525-AB99-74A06BEA54C5}" dt="2023-03-13T00:21:25.623" v="1655"/>
          <ac:inkMkLst>
            <pc:docMk/>
            <pc:sldMk cId="1337854187" sldId="432"/>
            <ac:inkMk id="439" creationId="{3A814974-14AC-9EB4-A7FF-AA9C1A22A788}"/>
          </ac:inkMkLst>
        </pc:inkChg>
        <pc:inkChg chg="add del mod">
          <ac:chgData name="Tim Cook" userId="d1c7cfb340f2c7ab" providerId="LiveId" clId="{79928295-FF6A-4525-AB99-74A06BEA54C5}" dt="2023-03-12T23:37:30.929" v="1476"/>
          <ac:inkMkLst>
            <pc:docMk/>
            <pc:sldMk cId="1337854187" sldId="432"/>
            <ac:inkMk id="441" creationId="{1652D24F-19BC-E2C5-763A-F744288FE2EF}"/>
          </ac:inkMkLst>
        </pc:inkChg>
        <pc:inkChg chg="add del mod">
          <ac:chgData name="Tim Cook" userId="d1c7cfb340f2c7ab" providerId="LiveId" clId="{79928295-FF6A-4525-AB99-74A06BEA54C5}" dt="2023-03-12T23:37:30.929" v="1471"/>
          <ac:inkMkLst>
            <pc:docMk/>
            <pc:sldMk cId="1337854187" sldId="432"/>
            <ac:inkMk id="442" creationId="{66B3A68D-EF6F-D2DB-497E-3E4197CD60D3}"/>
          </ac:inkMkLst>
        </pc:inkChg>
        <pc:inkChg chg="add del mod">
          <ac:chgData name="Tim Cook" userId="d1c7cfb340f2c7ab" providerId="LiveId" clId="{79928295-FF6A-4525-AB99-74A06BEA54C5}" dt="2023-03-12T23:37:33.301" v="1479"/>
          <ac:inkMkLst>
            <pc:docMk/>
            <pc:sldMk cId="1337854187" sldId="432"/>
            <ac:inkMk id="443" creationId="{065099B3-B091-8771-1C6C-04A320D3773B}"/>
          </ac:inkMkLst>
        </pc:inkChg>
        <pc:inkChg chg="add del mod">
          <ac:chgData name="Tim Cook" userId="d1c7cfb340f2c7ab" providerId="LiveId" clId="{79928295-FF6A-4525-AB99-74A06BEA54C5}" dt="2023-03-12T23:37:30.929" v="1472"/>
          <ac:inkMkLst>
            <pc:docMk/>
            <pc:sldMk cId="1337854187" sldId="432"/>
            <ac:inkMk id="444" creationId="{22756672-ED80-B382-2CC0-69587798A28C}"/>
          </ac:inkMkLst>
        </pc:inkChg>
        <pc:inkChg chg="add del mod">
          <ac:chgData name="Tim Cook" userId="d1c7cfb340f2c7ab" providerId="LiveId" clId="{79928295-FF6A-4525-AB99-74A06BEA54C5}" dt="2023-03-12T23:37:30.929" v="1473"/>
          <ac:inkMkLst>
            <pc:docMk/>
            <pc:sldMk cId="1337854187" sldId="432"/>
            <ac:inkMk id="445" creationId="{4B624070-8580-EB6C-8E26-6E9E0ADBBF1B}"/>
          </ac:inkMkLst>
        </pc:inkChg>
        <pc:inkChg chg="add del mod">
          <ac:chgData name="Tim Cook" userId="d1c7cfb340f2c7ab" providerId="LiveId" clId="{79928295-FF6A-4525-AB99-74A06BEA54C5}" dt="2023-03-12T23:37:30.929" v="1474"/>
          <ac:inkMkLst>
            <pc:docMk/>
            <pc:sldMk cId="1337854187" sldId="432"/>
            <ac:inkMk id="446" creationId="{85E4DB82-82BE-4249-75ED-482425FFC13D}"/>
          </ac:inkMkLst>
        </pc:inkChg>
        <pc:inkChg chg="add del mod">
          <ac:chgData name="Tim Cook" userId="d1c7cfb340f2c7ab" providerId="LiveId" clId="{79928295-FF6A-4525-AB99-74A06BEA54C5}" dt="2023-03-13T00:20:55.753" v="1507"/>
          <ac:inkMkLst>
            <pc:docMk/>
            <pc:sldMk cId="1337854187" sldId="432"/>
            <ac:inkMk id="449" creationId="{637E81C1-5903-8F3E-C4B6-CF4E6EFBCC5F}"/>
          </ac:inkMkLst>
        </pc:inkChg>
        <pc:inkChg chg="add del mod">
          <ac:chgData name="Tim Cook" userId="d1c7cfb340f2c7ab" providerId="LiveId" clId="{79928295-FF6A-4525-AB99-74A06BEA54C5}" dt="2023-03-13T00:20:55.753" v="1518"/>
          <ac:inkMkLst>
            <pc:docMk/>
            <pc:sldMk cId="1337854187" sldId="432"/>
            <ac:inkMk id="450" creationId="{F47DCB09-AD6E-8759-C5FC-A2F55C5E96AF}"/>
          </ac:inkMkLst>
        </pc:inkChg>
        <pc:inkChg chg="add del mod">
          <ac:chgData name="Tim Cook" userId="d1c7cfb340f2c7ab" providerId="LiveId" clId="{79928295-FF6A-4525-AB99-74A06BEA54C5}" dt="2023-03-13T00:20:55.753" v="1506"/>
          <ac:inkMkLst>
            <pc:docMk/>
            <pc:sldMk cId="1337854187" sldId="432"/>
            <ac:inkMk id="451" creationId="{A385A7BE-495E-BE49-68C9-5F4C2C824E42}"/>
          </ac:inkMkLst>
        </pc:inkChg>
        <pc:inkChg chg="add del mod">
          <ac:chgData name="Tim Cook" userId="d1c7cfb340f2c7ab" providerId="LiveId" clId="{79928295-FF6A-4525-AB99-74A06BEA54C5}" dt="2023-03-13T00:20:55.753" v="1503"/>
          <ac:inkMkLst>
            <pc:docMk/>
            <pc:sldMk cId="1337854187" sldId="432"/>
            <ac:inkMk id="452" creationId="{AF880793-BC5A-B0BD-0495-C3B65D1C70E9}"/>
          </ac:inkMkLst>
        </pc:inkChg>
        <pc:inkChg chg="add del mod">
          <ac:chgData name="Tim Cook" userId="d1c7cfb340f2c7ab" providerId="LiveId" clId="{79928295-FF6A-4525-AB99-74A06BEA54C5}" dt="2023-03-13T00:20:55.753" v="1509"/>
          <ac:inkMkLst>
            <pc:docMk/>
            <pc:sldMk cId="1337854187" sldId="432"/>
            <ac:inkMk id="453" creationId="{DD27470C-3927-E850-26A1-3D25A767615B}"/>
          </ac:inkMkLst>
        </pc:inkChg>
        <pc:inkChg chg="add del mod">
          <ac:chgData name="Tim Cook" userId="d1c7cfb340f2c7ab" providerId="LiveId" clId="{79928295-FF6A-4525-AB99-74A06BEA54C5}" dt="2023-03-13T00:20:55.753" v="1499"/>
          <ac:inkMkLst>
            <pc:docMk/>
            <pc:sldMk cId="1337854187" sldId="432"/>
            <ac:inkMk id="454" creationId="{09F1A994-85BE-0FB1-E11B-FC417664D833}"/>
          </ac:inkMkLst>
        </pc:inkChg>
        <pc:inkChg chg="add del mod">
          <ac:chgData name="Tim Cook" userId="d1c7cfb340f2c7ab" providerId="LiveId" clId="{79928295-FF6A-4525-AB99-74A06BEA54C5}" dt="2023-03-13T00:20:55.769" v="1525"/>
          <ac:inkMkLst>
            <pc:docMk/>
            <pc:sldMk cId="1337854187" sldId="432"/>
            <ac:inkMk id="455" creationId="{45F892BC-48DA-5C6B-6A80-3B2C77D1D930}"/>
          </ac:inkMkLst>
        </pc:inkChg>
        <pc:inkChg chg="add del mod">
          <ac:chgData name="Tim Cook" userId="d1c7cfb340f2c7ab" providerId="LiveId" clId="{79928295-FF6A-4525-AB99-74A06BEA54C5}" dt="2023-03-13T00:20:55.753" v="1500"/>
          <ac:inkMkLst>
            <pc:docMk/>
            <pc:sldMk cId="1337854187" sldId="432"/>
            <ac:inkMk id="456" creationId="{89951C2A-EBF6-2BD7-566D-AF246D2D6768}"/>
          </ac:inkMkLst>
        </pc:inkChg>
        <pc:inkChg chg="add del mod">
          <ac:chgData name="Tim Cook" userId="d1c7cfb340f2c7ab" providerId="LiveId" clId="{79928295-FF6A-4525-AB99-74A06BEA54C5}" dt="2023-03-13T00:20:55.753" v="1519"/>
          <ac:inkMkLst>
            <pc:docMk/>
            <pc:sldMk cId="1337854187" sldId="432"/>
            <ac:inkMk id="457" creationId="{9BDE7C12-D85E-F710-6DC9-18B0573C57BF}"/>
          </ac:inkMkLst>
        </pc:inkChg>
        <pc:inkChg chg="add del mod">
          <ac:chgData name="Tim Cook" userId="d1c7cfb340f2c7ab" providerId="LiveId" clId="{79928295-FF6A-4525-AB99-74A06BEA54C5}" dt="2023-03-13T00:20:55.769" v="1524"/>
          <ac:inkMkLst>
            <pc:docMk/>
            <pc:sldMk cId="1337854187" sldId="432"/>
            <ac:inkMk id="458" creationId="{17B6C3DB-63C9-BF4A-647F-254BFB87CFD4}"/>
          </ac:inkMkLst>
        </pc:inkChg>
        <pc:inkChg chg="add del mod">
          <ac:chgData name="Tim Cook" userId="d1c7cfb340f2c7ab" providerId="LiveId" clId="{79928295-FF6A-4525-AB99-74A06BEA54C5}" dt="2023-03-13T00:20:55.753" v="1517"/>
          <ac:inkMkLst>
            <pc:docMk/>
            <pc:sldMk cId="1337854187" sldId="432"/>
            <ac:inkMk id="459" creationId="{E2F2883F-A931-253C-3611-D2C45C02A4CE}"/>
          </ac:inkMkLst>
        </pc:inkChg>
        <pc:inkChg chg="add del mod">
          <ac:chgData name="Tim Cook" userId="d1c7cfb340f2c7ab" providerId="LiveId" clId="{79928295-FF6A-4525-AB99-74A06BEA54C5}" dt="2023-03-13T00:20:55.753" v="1508"/>
          <ac:inkMkLst>
            <pc:docMk/>
            <pc:sldMk cId="1337854187" sldId="432"/>
            <ac:inkMk id="460" creationId="{2A828974-07B2-C2D8-3BDE-6BE667F06202}"/>
          </ac:inkMkLst>
        </pc:inkChg>
        <pc:inkChg chg="add del">
          <ac:chgData name="Tim Cook" userId="d1c7cfb340f2c7ab" providerId="LiveId" clId="{79928295-FF6A-4525-AB99-74A06BEA54C5}" dt="2023-03-13T00:22:42.214" v="1761"/>
          <ac:inkMkLst>
            <pc:docMk/>
            <pc:sldMk cId="1337854187" sldId="432"/>
            <ac:inkMk id="463" creationId="{55B9DC8C-9D35-35E4-AB9A-1506328B7D49}"/>
          </ac:inkMkLst>
        </pc:inkChg>
        <pc:inkChg chg="add del mod">
          <ac:chgData name="Tim Cook" userId="d1c7cfb340f2c7ab" providerId="LiveId" clId="{79928295-FF6A-4525-AB99-74A06BEA54C5}" dt="2023-03-13T00:22:52.032" v="1774"/>
          <ac:inkMkLst>
            <pc:docMk/>
            <pc:sldMk cId="1337854187" sldId="432"/>
            <ac:inkMk id="464" creationId="{7332AF81-EF2E-96CE-3176-977F59D5B661}"/>
          </ac:inkMkLst>
        </pc:inkChg>
        <pc:inkChg chg="add del mod">
          <ac:chgData name="Tim Cook" userId="d1c7cfb340f2c7ab" providerId="LiveId" clId="{79928295-FF6A-4525-AB99-74A06BEA54C5}" dt="2023-03-13T00:22:52.032" v="1772"/>
          <ac:inkMkLst>
            <pc:docMk/>
            <pc:sldMk cId="1337854187" sldId="432"/>
            <ac:inkMk id="465" creationId="{707EC683-6508-F2C8-A9F5-84D3D310D68D}"/>
          </ac:inkMkLst>
        </pc:inkChg>
        <pc:inkChg chg="add del mod">
          <ac:chgData name="Tim Cook" userId="d1c7cfb340f2c7ab" providerId="LiveId" clId="{79928295-FF6A-4525-AB99-74A06BEA54C5}" dt="2023-03-13T00:22:52.032" v="1773"/>
          <ac:inkMkLst>
            <pc:docMk/>
            <pc:sldMk cId="1337854187" sldId="432"/>
            <ac:inkMk id="466" creationId="{E2693B68-74D1-BBE0-93BD-89FD4EFA867D}"/>
          </ac:inkMkLst>
        </pc:inkChg>
        <pc:inkChg chg="add del mod">
          <ac:chgData name="Tim Cook" userId="d1c7cfb340f2c7ab" providerId="LiveId" clId="{79928295-FF6A-4525-AB99-74A06BEA54C5}" dt="2023-03-13T00:22:52.032" v="1769"/>
          <ac:inkMkLst>
            <pc:docMk/>
            <pc:sldMk cId="1337854187" sldId="432"/>
            <ac:inkMk id="467" creationId="{1E641F36-5A2E-E0B5-86E9-53B8AE17C198}"/>
          </ac:inkMkLst>
        </pc:inkChg>
        <pc:inkChg chg="add del mod">
          <ac:chgData name="Tim Cook" userId="d1c7cfb340f2c7ab" providerId="LiveId" clId="{79928295-FF6A-4525-AB99-74A06BEA54C5}" dt="2023-03-13T00:22:52.032" v="1771"/>
          <ac:inkMkLst>
            <pc:docMk/>
            <pc:sldMk cId="1337854187" sldId="432"/>
            <ac:inkMk id="468" creationId="{10FB2460-9101-EE5D-AD57-D3D67FD83876}"/>
          </ac:inkMkLst>
        </pc:inkChg>
        <pc:inkChg chg="add del mod">
          <ac:chgData name="Tim Cook" userId="d1c7cfb340f2c7ab" providerId="LiveId" clId="{79928295-FF6A-4525-AB99-74A06BEA54C5}" dt="2023-03-13T00:22:52.032" v="1770"/>
          <ac:inkMkLst>
            <pc:docMk/>
            <pc:sldMk cId="1337854187" sldId="432"/>
            <ac:inkMk id="469" creationId="{2CF44638-F97D-41FD-BA6A-3CF51D62F5F7}"/>
          </ac:inkMkLst>
        </pc:inkChg>
        <pc:inkChg chg="add del mod">
          <ac:chgData name="Tim Cook" userId="d1c7cfb340f2c7ab" providerId="LiveId" clId="{79928295-FF6A-4525-AB99-74A06BEA54C5}" dt="2023-03-13T00:22:56.704" v="1785"/>
          <ac:inkMkLst>
            <pc:docMk/>
            <pc:sldMk cId="1337854187" sldId="432"/>
            <ac:inkMk id="471" creationId="{57ABE44C-BF97-CCBF-FC5E-ADA3F7682013}"/>
          </ac:inkMkLst>
        </pc:inkChg>
        <pc:inkChg chg="add del mod">
          <ac:chgData name="Tim Cook" userId="d1c7cfb340f2c7ab" providerId="LiveId" clId="{79928295-FF6A-4525-AB99-74A06BEA54C5}" dt="2023-03-13T00:22:56.704" v="1787"/>
          <ac:inkMkLst>
            <pc:docMk/>
            <pc:sldMk cId="1337854187" sldId="432"/>
            <ac:inkMk id="472" creationId="{2B5A009B-0A49-45BA-BC72-F1B6EC166855}"/>
          </ac:inkMkLst>
        </pc:inkChg>
        <pc:inkChg chg="add del mod">
          <ac:chgData name="Tim Cook" userId="d1c7cfb340f2c7ab" providerId="LiveId" clId="{79928295-FF6A-4525-AB99-74A06BEA54C5}" dt="2023-03-13T00:22:56.704" v="1783"/>
          <ac:inkMkLst>
            <pc:docMk/>
            <pc:sldMk cId="1337854187" sldId="432"/>
            <ac:inkMk id="473" creationId="{E4D367E7-D104-6D27-A827-7F3E239767C8}"/>
          </ac:inkMkLst>
        </pc:inkChg>
        <pc:inkChg chg="add del mod">
          <ac:chgData name="Tim Cook" userId="d1c7cfb340f2c7ab" providerId="LiveId" clId="{79928295-FF6A-4525-AB99-74A06BEA54C5}" dt="2023-03-13T00:22:56.704" v="1784"/>
          <ac:inkMkLst>
            <pc:docMk/>
            <pc:sldMk cId="1337854187" sldId="432"/>
            <ac:inkMk id="474" creationId="{89F80114-093D-4854-9E2C-921CFE53CB87}"/>
          </ac:inkMkLst>
        </pc:inkChg>
        <pc:inkChg chg="add del mod">
          <ac:chgData name="Tim Cook" userId="d1c7cfb340f2c7ab" providerId="LiveId" clId="{79928295-FF6A-4525-AB99-74A06BEA54C5}" dt="2023-03-13T00:22:56.704" v="1782"/>
          <ac:inkMkLst>
            <pc:docMk/>
            <pc:sldMk cId="1337854187" sldId="432"/>
            <ac:inkMk id="475" creationId="{DA32D5CA-CF1E-CD83-B69D-3CE7273A8A10}"/>
          </ac:inkMkLst>
        </pc:inkChg>
        <pc:inkChg chg="add del mod">
          <ac:chgData name="Tim Cook" userId="d1c7cfb340f2c7ab" providerId="LiveId" clId="{79928295-FF6A-4525-AB99-74A06BEA54C5}" dt="2023-03-13T00:22:56.704" v="1786"/>
          <ac:inkMkLst>
            <pc:docMk/>
            <pc:sldMk cId="1337854187" sldId="432"/>
            <ac:inkMk id="476" creationId="{2C7F67E5-FB95-3326-55B6-E9A9979DD285}"/>
          </ac:inkMkLst>
        </pc:inkChg>
        <pc:inkChg chg="add del">
          <ac:chgData name="Tim Cook" userId="d1c7cfb340f2c7ab" providerId="LiveId" clId="{79928295-FF6A-4525-AB99-74A06BEA54C5}" dt="2023-03-13T00:23:03.213" v="1797"/>
          <ac:inkMkLst>
            <pc:docMk/>
            <pc:sldMk cId="1337854187" sldId="432"/>
            <ac:inkMk id="478" creationId="{09C0D7FC-C9A3-D7E7-3DC8-22174E58B79D}"/>
          </ac:inkMkLst>
        </pc:inkChg>
        <pc:inkChg chg="add del">
          <ac:chgData name="Tim Cook" userId="d1c7cfb340f2c7ab" providerId="LiveId" clId="{79928295-FF6A-4525-AB99-74A06BEA54C5}" dt="2023-03-13T00:23:03.213" v="1796"/>
          <ac:inkMkLst>
            <pc:docMk/>
            <pc:sldMk cId="1337854187" sldId="432"/>
            <ac:inkMk id="479" creationId="{CDB9546A-29AB-7F3E-AAC4-A02654B53B03}"/>
          </ac:inkMkLst>
        </pc:inkChg>
        <pc:inkChg chg="add del">
          <ac:chgData name="Tim Cook" userId="d1c7cfb340f2c7ab" providerId="LiveId" clId="{79928295-FF6A-4525-AB99-74A06BEA54C5}" dt="2023-03-13T00:23:03.213" v="1795"/>
          <ac:inkMkLst>
            <pc:docMk/>
            <pc:sldMk cId="1337854187" sldId="432"/>
            <ac:inkMk id="480" creationId="{43B77ADD-2F2E-AE8B-BCF0-51F6AD0A053A}"/>
          </ac:inkMkLst>
        </pc:inkChg>
        <pc:inkChg chg="add del">
          <ac:chgData name="Tim Cook" userId="d1c7cfb340f2c7ab" providerId="LiveId" clId="{79928295-FF6A-4525-AB99-74A06BEA54C5}" dt="2023-03-13T00:23:03.213" v="1799"/>
          <ac:inkMkLst>
            <pc:docMk/>
            <pc:sldMk cId="1337854187" sldId="432"/>
            <ac:inkMk id="481" creationId="{D536A5BF-8766-9B47-9120-1B505FF82076}"/>
          </ac:inkMkLst>
        </pc:inkChg>
        <pc:inkChg chg="add del">
          <ac:chgData name="Tim Cook" userId="d1c7cfb340f2c7ab" providerId="LiveId" clId="{79928295-FF6A-4525-AB99-74A06BEA54C5}" dt="2023-03-13T00:23:03.213" v="1794"/>
          <ac:inkMkLst>
            <pc:docMk/>
            <pc:sldMk cId="1337854187" sldId="432"/>
            <ac:inkMk id="482" creationId="{A5EBE766-1106-F9BC-8CB9-D7781304846F}"/>
          </ac:inkMkLst>
        </pc:inkChg>
        <pc:inkChg chg="add del">
          <ac:chgData name="Tim Cook" userId="d1c7cfb340f2c7ab" providerId="LiveId" clId="{79928295-FF6A-4525-AB99-74A06BEA54C5}" dt="2023-03-13T00:23:03.213" v="1798"/>
          <ac:inkMkLst>
            <pc:docMk/>
            <pc:sldMk cId="1337854187" sldId="432"/>
            <ac:inkMk id="483" creationId="{6431BCCC-F20F-C761-6FC0-126B064A0B8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4" creationId="{EB70B77A-4BAA-16E9-2A9E-EE9787319094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5" creationId="{4D9EA033-6C5B-32EC-301B-21BDA6FD474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6" creationId="{534F4C18-4A72-46AB-7C68-B3E474DF2419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7" creationId="{8AAECE97-DCE6-050C-4A06-0AD0B4356D80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8" creationId="{0D7B76EA-8E89-2512-8C22-1A59F482B352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9" creationId="{D73184C5-3A08-BA09-7E46-300163E838DB}"/>
          </ac:inkMkLst>
        </pc:inkChg>
        <pc:inkChg chg="add">
          <ac:chgData name="Tim Cook" userId="d1c7cfb340f2c7ab" providerId="LiveId" clId="{79928295-FF6A-4525-AB99-74A06BEA54C5}" dt="2023-03-13T00:23:08.725" v="1807" actId="9405"/>
          <ac:inkMkLst>
            <pc:docMk/>
            <pc:sldMk cId="1337854187" sldId="432"/>
            <ac:inkMk id="491" creationId="{0E63EDF5-FF0E-85C6-BEC7-2313AE124043}"/>
          </ac:inkMkLst>
        </pc:inkChg>
        <pc:inkChg chg="add">
          <ac:chgData name="Tim Cook" userId="d1c7cfb340f2c7ab" providerId="LiveId" clId="{79928295-FF6A-4525-AB99-74A06BEA54C5}" dt="2023-03-13T00:23:09.589" v="1808" actId="9405"/>
          <ac:inkMkLst>
            <pc:docMk/>
            <pc:sldMk cId="1337854187" sldId="432"/>
            <ac:inkMk id="492" creationId="{96EE1935-6B3B-63EF-35D0-7FA0148FF8DA}"/>
          </ac:inkMkLst>
        </pc:inkChg>
        <pc:inkChg chg="add del mod">
          <ac:chgData name="Tim Cook" userId="d1c7cfb340f2c7ab" providerId="LiveId" clId="{79928295-FF6A-4525-AB99-74A06BEA54C5}" dt="2023-03-13T00:23:13.141" v="1815"/>
          <ac:inkMkLst>
            <pc:docMk/>
            <pc:sldMk cId="1337854187" sldId="432"/>
            <ac:inkMk id="493" creationId="{6EA8D4F4-CE09-D66F-AA12-2ADC00E59D60}"/>
          </ac:inkMkLst>
        </pc:inkChg>
        <pc:inkChg chg="add del mod">
          <ac:chgData name="Tim Cook" userId="d1c7cfb340f2c7ab" providerId="LiveId" clId="{79928295-FF6A-4525-AB99-74A06BEA54C5}" dt="2023-03-13T00:23:12.617" v="1813"/>
          <ac:inkMkLst>
            <pc:docMk/>
            <pc:sldMk cId="1337854187" sldId="432"/>
            <ac:inkMk id="494" creationId="{9C7FBC25-F2C9-ACE3-5EA9-BDCE3FA1C5C7}"/>
          </ac:inkMkLst>
        </pc:inkChg>
        <pc:inkChg chg="add del mod">
          <ac:chgData name="Tim Cook" userId="d1c7cfb340f2c7ab" providerId="LiveId" clId="{79928295-FF6A-4525-AB99-74A06BEA54C5}" dt="2023-03-13T00:23:13.141" v="1814"/>
          <ac:inkMkLst>
            <pc:docMk/>
            <pc:sldMk cId="1337854187" sldId="432"/>
            <ac:inkMk id="495" creationId="{9052E3EC-0B5D-E3CC-2225-2FE27623BF3F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7" creationId="{7DB7D56F-C707-1166-D210-C7A1434DEF6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8" creationId="{479F8175-FAD6-94EE-A150-26B18504D56A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9" creationId="{C54E4CC2-F6EC-7E12-6496-705C6A7651C9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0" creationId="{DE78B3B3-1388-0807-DF20-63D5790693B0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1" creationId="{522C642B-900C-16F5-B46B-F0156BD41F3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2" creationId="{62F05AA7-754B-B311-32F0-72DEE3C559A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3" creationId="{4A2A8A02-C5D7-2594-6939-54BFE8A32CC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4" creationId="{31AEDC45-DABF-68AC-944B-8DF94CD701EE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5" creationId="{B4A0CFF1-4088-A127-C14B-0B6A00A640EB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6" creationId="{91E7242C-ADD9-D020-D030-A0388253B185}"/>
          </ac:inkMkLst>
        </pc:inkChg>
        <pc:inkChg chg="add del mod">
          <ac:chgData name="Tim Cook" userId="d1c7cfb340f2c7ab" providerId="LiveId" clId="{79928295-FF6A-4525-AB99-74A06BEA54C5}" dt="2023-03-13T00:23:25.265" v="1843"/>
          <ac:inkMkLst>
            <pc:docMk/>
            <pc:sldMk cId="1337854187" sldId="432"/>
            <ac:inkMk id="510" creationId="{2725A3C6-4F20-75A4-C6A8-FD91FD884CEF}"/>
          </ac:inkMkLst>
        </pc:inkChg>
        <pc:inkChg chg="add del mod">
          <ac:chgData name="Tim Cook" userId="d1c7cfb340f2c7ab" providerId="LiveId" clId="{79928295-FF6A-4525-AB99-74A06BEA54C5}" dt="2023-03-13T00:23:25.265" v="1844"/>
          <ac:inkMkLst>
            <pc:docMk/>
            <pc:sldMk cId="1337854187" sldId="432"/>
            <ac:inkMk id="511" creationId="{1066C679-4DF3-4510-2373-339EE4D44D85}"/>
          </ac:inkMkLst>
        </pc:inkChg>
        <pc:inkChg chg="add del mod">
          <ac:chgData name="Tim Cook" userId="d1c7cfb340f2c7ab" providerId="LiveId" clId="{79928295-FF6A-4525-AB99-74A06BEA54C5}" dt="2023-03-13T00:23:25.265" v="1838"/>
          <ac:inkMkLst>
            <pc:docMk/>
            <pc:sldMk cId="1337854187" sldId="432"/>
            <ac:inkMk id="512" creationId="{7776F535-0399-99C7-CB6F-17BC5ECCAA59}"/>
          </ac:inkMkLst>
        </pc:inkChg>
        <pc:inkChg chg="add del mod">
          <ac:chgData name="Tim Cook" userId="d1c7cfb340f2c7ab" providerId="LiveId" clId="{79928295-FF6A-4525-AB99-74A06BEA54C5}" dt="2023-03-13T00:23:25.265" v="1842"/>
          <ac:inkMkLst>
            <pc:docMk/>
            <pc:sldMk cId="1337854187" sldId="432"/>
            <ac:inkMk id="513" creationId="{F610F5B3-F40B-E863-3320-F625A62F7CAE}"/>
          </ac:inkMkLst>
        </pc:inkChg>
        <pc:inkChg chg="add del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14" creationId="{1FF76B09-DA94-F7AE-18CC-8BC59B31BCFB}"/>
          </ac:inkMkLst>
        </pc:inkChg>
        <pc:inkChg chg="add del mod">
          <ac:chgData name="Tim Cook" userId="d1c7cfb340f2c7ab" providerId="LiveId" clId="{79928295-FF6A-4525-AB99-74A06BEA54C5}" dt="2023-03-13T00:23:25.265" v="1840"/>
          <ac:inkMkLst>
            <pc:docMk/>
            <pc:sldMk cId="1337854187" sldId="432"/>
            <ac:inkMk id="515" creationId="{3D64D2B8-FA02-268D-F3B3-D07227B2330A}"/>
          </ac:inkMkLst>
        </pc:inkChg>
        <pc:inkChg chg="add del mod">
          <ac:chgData name="Tim Cook" userId="d1c7cfb340f2c7ab" providerId="LiveId" clId="{79928295-FF6A-4525-AB99-74A06BEA54C5}" dt="2023-03-13T00:23:25.265" v="1839"/>
          <ac:inkMkLst>
            <pc:docMk/>
            <pc:sldMk cId="1337854187" sldId="432"/>
            <ac:inkMk id="516" creationId="{781BA344-C85C-C6E5-986B-828428B579FE}"/>
          </ac:inkMkLst>
        </pc:inkChg>
        <pc:inkChg chg="add del mod">
          <ac:chgData name="Tim Cook" userId="d1c7cfb340f2c7ab" providerId="LiveId" clId="{79928295-FF6A-4525-AB99-74A06BEA54C5}" dt="2023-03-13T00:23:25.257" v="1837"/>
          <ac:inkMkLst>
            <pc:docMk/>
            <pc:sldMk cId="1337854187" sldId="432"/>
            <ac:inkMk id="517" creationId="{6F861572-E675-1A98-62B2-0029FC567AEE}"/>
          </ac:inkMkLst>
        </pc:inkChg>
        <pc:inkChg chg="add del mod">
          <ac:chgData name="Tim Cook" userId="d1c7cfb340f2c7ab" providerId="LiveId" clId="{79928295-FF6A-4525-AB99-74A06BEA54C5}" dt="2023-03-13T00:23:25.265" v="1841"/>
          <ac:inkMkLst>
            <pc:docMk/>
            <pc:sldMk cId="1337854187" sldId="432"/>
            <ac:inkMk id="518" creationId="{B5A4F9FA-E69C-C168-6941-B36CBD9C64F9}"/>
          </ac:inkMkLst>
        </pc:inkChg>
        <pc:inkChg chg="add del mod">
          <ac:chgData name="Tim Cook" userId="d1c7cfb340f2c7ab" providerId="LiveId" clId="{79928295-FF6A-4525-AB99-74A06BEA54C5}" dt="2023-03-13T00:23:33.630" v="1862"/>
          <ac:inkMkLst>
            <pc:docMk/>
            <pc:sldMk cId="1337854187" sldId="432"/>
            <ac:inkMk id="520" creationId="{0690C516-F44A-37B0-D1AC-4CB9F905DCA6}"/>
          </ac:inkMkLst>
        </pc:inkChg>
        <pc:inkChg chg="add del mod">
          <ac:chgData name="Tim Cook" userId="d1c7cfb340f2c7ab" providerId="LiveId" clId="{79928295-FF6A-4525-AB99-74A06BEA54C5}" dt="2023-03-13T00:23:33.630" v="1857"/>
          <ac:inkMkLst>
            <pc:docMk/>
            <pc:sldMk cId="1337854187" sldId="432"/>
            <ac:inkMk id="521" creationId="{30CD7E32-A653-37E0-03BC-E4E5602A89C8}"/>
          </ac:inkMkLst>
        </pc:inkChg>
        <pc:inkChg chg="add del mod">
          <ac:chgData name="Tim Cook" userId="d1c7cfb340f2c7ab" providerId="LiveId" clId="{79928295-FF6A-4525-AB99-74A06BEA54C5}" dt="2023-03-13T00:23:33.630" v="1861"/>
          <ac:inkMkLst>
            <pc:docMk/>
            <pc:sldMk cId="1337854187" sldId="432"/>
            <ac:inkMk id="522" creationId="{579263C5-8F0F-69FE-2A46-443B7B81826B}"/>
          </ac:inkMkLst>
        </pc:inkChg>
        <pc:inkChg chg="add del mod">
          <ac:chgData name="Tim Cook" userId="d1c7cfb340f2c7ab" providerId="LiveId" clId="{79928295-FF6A-4525-AB99-74A06BEA54C5}" dt="2023-03-13T00:23:33.638" v="1864"/>
          <ac:inkMkLst>
            <pc:docMk/>
            <pc:sldMk cId="1337854187" sldId="432"/>
            <ac:inkMk id="523" creationId="{E857767C-3E0F-8CE2-C77F-DD120050CFBF}"/>
          </ac:inkMkLst>
        </pc:inkChg>
        <pc:inkChg chg="add del mod">
          <ac:chgData name="Tim Cook" userId="d1c7cfb340f2c7ab" providerId="LiveId" clId="{79928295-FF6A-4525-AB99-74A06BEA54C5}" dt="2023-03-13T00:23:33.630" v="1858"/>
          <ac:inkMkLst>
            <pc:docMk/>
            <pc:sldMk cId="1337854187" sldId="432"/>
            <ac:inkMk id="524" creationId="{EA6B7B76-6041-5A3F-1FD3-2C497C71420C}"/>
          </ac:inkMkLst>
        </pc:inkChg>
        <pc:inkChg chg="add del mod">
          <ac:chgData name="Tim Cook" userId="d1c7cfb340f2c7ab" providerId="LiveId" clId="{79928295-FF6A-4525-AB99-74A06BEA54C5}" dt="2023-03-13T00:23:33.630" v="1859"/>
          <ac:inkMkLst>
            <pc:docMk/>
            <pc:sldMk cId="1337854187" sldId="432"/>
            <ac:inkMk id="525" creationId="{A8D9A96C-65FB-1106-7FD3-5F04351EB45C}"/>
          </ac:inkMkLst>
        </pc:inkChg>
        <pc:inkChg chg="add del mod">
          <ac:chgData name="Tim Cook" userId="d1c7cfb340f2c7ab" providerId="LiveId" clId="{79928295-FF6A-4525-AB99-74A06BEA54C5}" dt="2023-03-13T00:23:33.630" v="1856"/>
          <ac:inkMkLst>
            <pc:docMk/>
            <pc:sldMk cId="1337854187" sldId="432"/>
            <ac:inkMk id="526" creationId="{822728CE-39ED-4F0C-6761-317D45E90CC0}"/>
          </ac:inkMkLst>
        </pc:inkChg>
        <pc:inkChg chg="add del mod">
          <ac:chgData name="Tim Cook" userId="d1c7cfb340f2c7ab" providerId="LiveId" clId="{79928295-FF6A-4525-AB99-74A06BEA54C5}" dt="2023-03-13T00:23:33.630" v="1860"/>
          <ac:inkMkLst>
            <pc:docMk/>
            <pc:sldMk cId="1337854187" sldId="432"/>
            <ac:inkMk id="527" creationId="{E484FBE3-FDCE-E9CF-D014-E9E3D7379BAA}"/>
          </ac:inkMkLst>
        </pc:inkChg>
        <pc:inkChg chg="add del mod">
          <ac:chgData name="Tim Cook" userId="d1c7cfb340f2c7ab" providerId="LiveId" clId="{79928295-FF6A-4525-AB99-74A06BEA54C5}" dt="2023-03-13T00:23:33.630" v="1863"/>
          <ac:inkMkLst>
            <pc:docMk/>
            <pc:sldMk cId="1337854187" sldId="432"/>
            <ac:inkMk id="528" creationId="{12D3C70C-7995-4E94-D74E-664BD0EC1632}"/>
          </ac:inkMkLst>
        </pc:inkChg>
        <pc:inkChg chg="add del mod">
          <ac:chgData name="Tim Cook" userId="d1c7cfb340f2c7ab" providerId="LiveId" clId="{79928295-FF6A-4525-AB99-74A06BEA54C5}" dt="2023-03-13T00:23:41.221" v="1874"/>
          <ac:inkMkLst>
            <pc:docMk/>
            <pc:sldMk cId="1337854187" sldId="432"/>
            <ac:inkMk id="530" creationId="{7EAE31A0-4EF4-D2A0-7189-EC250C464228}"/>
          </ac:inkMkLst>
        </pc:inkChg>
        <pc:inkChg chg="add del mod">
          <ac:chgData name="Tim Cook" userId="d1c7cfb340f2c7ab" providerId="LiveId" clId="{79928295-FF6A-4525-AB99-74A06BEA54C5}" dt="2023-03-13T00:23:41.213" v="1873"/>
          <ac:inkMkLst>
            <pc:docMk/>
            <pc:sldMk cId="1337854187" sldId="432"/>
            <ac:inkMk id="531" creationId="{EC6CF7DA-690D-F083-BB3A-0E48076CACB2}"/>
          </ac:inkMkLst>
        </pc:inkChg>
        <pc:inkChg chg="add del mod">
          <ac:chgData name="Tim Cook" userId="d1c7cfb340f2c7ab" providerId="LiveId" clId="{79928295-FF6A-4525-AB99-74A06BEA54C5}" dt="2023-03-13T00:23:41.221" v="1877"/>
          <ac:inkMkLst>
            <pc:docMk/>
            <pc:sldMk cId="1337854187" sldId="432"/>
            <ac:inkMk id="532" creationId="{A3637B37-CAD7-7B91-A657-632FC54738BE}"/>
          </ac:inkMkLst>
        </pc:inkChg>
        <pc:inkChg chg="add del mod">
          <ac:chgData name="Tim Cook" userId="d1c7cfb340f2c7ab" providerId="LiveId" clId="{79928295-FF6A-4525-AB99-74A06BEA54C5}" dt="2023-03-13T00:23:41.221" v="1875"/>
          <ac:inkMkLst>
            <pc:docMk/>
            <pc:sldMk cId="1337854187" sldId="432"/>
            <ac:inkMk id="533" creationId="{B153FFCF-9965-B136-76F1-BBB228B9D07B}"/>
          </ac:inkMkLst>
        </pc:inkChg>
        <pc:inkChg chg="add del mod">
          <ac:chgData name="Tim Cook" userId="d1c7cfb340f2c7ab" providerId="LiveId" clId="{79928295-FF6A-4525-AB99-74A06BEA54C5}" dt="2023-03-13T00:23:41.221" v="1878"/>
          <ac:inkMkLst>
            <pc:docMk/>
            <pc:sldMk cId="1337854187" sldId="432"/>
            <ac:inkMk id="535" creationId="{EA8E1EE7-B15F-C5FB-65DB-B04DB0BBE8DF}"/>
          </ac:inkMkLst>
        </pc:inkChg>
        <pc:inkChg chg="add del mod">
          <ac:chgData name="Tim Cook" userId="d1c7cfb340f2c7ab" providerId="LiveId" clId="{79928295-FF6A-4525-AB99-74A06BEA54C5}" dt="2023-03-13T00:23:41.221" v="1876"/>
          <ac:inkMkLst>
            <pc:docMk/>
            <pc:sldMk cId="1337854187" sldId="432"/>
            <ac:inkMk id="536" creationId="{A4E1EF64-F87B-E20E-06BD-0E60242F2911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8" creationId="{9AEF042A-0F73-719C-770E-3DCF83AE11B3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9" creationId="{4F1026F8-F9C7-E487-F5BF-C228F9B172DF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0" creationId="{7A7E8ED1-B929-4B89-5836-FFE3841F8904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2" creationId="{F238D1C4-57F8-3BCE-83D1-5CE1E603AD06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3" creationId="{08C73964-A1B2-9DBD-4C31-8031071D067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5" creationId="{03B4284C-2A5B-E629-24AE-F51E2067E71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6" creationId="{32D5BA08-D88C-4A9C-CDF6-BD120BD8DFB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7" creationId="{3EC7032E-D263-2B8B-4343-450CB910C20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8" creationId="{492E0DB2-1D93-7ABE-5D06-19004A26FA5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9" creationId="{93B740FD-C72F-2A1F-1FD2-AA8A1A00269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1" creationId="{4755627E-A16C-B1AB-B29B-947B90DB78D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2" creationId="{AE893E2C-6D6B-6942-272B-6D5E7D862C4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3" creationId="{9B4B9320-675C-532D-CB08-272AAA952DE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4" creationId="{AF7BA658-E9D3-219F-1A55-F1D8802043A1}"/>
          </ac:inkMkLst>
        </pc:inkChg>
        <pc:inkChg chg="add del mod">
          <ac:chgData name="Tim Cook" userId="d1c7cfb340f2c7ab" providerId="LiveId" clId="{79928295-FF6A-4525-AB99-74A06BEA54C5}" dt="2023-03-13T00:24:00.302" v="1899"/>
          <ac:inkMkLst>
            <pc:docMk/>
            <pc:sldMk cId="1337854187" sldId="432"/>
            <ac:inkMk id="555" creationId="{4C9E38F1-B4C6-6CA4-557A-EED37E73E3C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6" creationId="{20289C1F-EF77-CBB8-DB5C-1FC06BEBBEC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8" creationId="{FDB41914-CEE0-EFA1-06EE-241A613522E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0" creationId="{92B84018-A9A8-29E4-6E72-73D1D933FAE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1" creationId="{3866446B-CB55-ABCE-40B5-A9DC79E056B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2" creationId="{6F855D5B-2230-84C0-A487-A70B8FB8AFF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3" creationId="{C08E6D6F-5AD8-8653-C6A4-337C1116F10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4" creationId="{E5202A2F-060D-5DDE-B978-E3EF09E29D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5" creationId="{AABCB9E6-210E-02F3-991F-DB1E23B08DF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7" creationId="{B931140D-5BEB-6C96-BBA4-F2E2C504ECCE}"/>
          </ac:inkMkLst>
        </pc:inkChg>
        <pc:inkChg chg="add del mod">
          <ac:chgData name="Tim Cook" userId="d1c7cfb340f2c7ab" providerId="LiveId" clId="{79928295-FF6A-4525-AB99-74A06BEA54C5}" dt="2023-03-13T00:24:11.982" v="1914"/>
          <ac:inkMkLst>
            <pc:docMk/>
            <pc:sldMk cId="1337854187" sldId="432"/>
            <ac:inkMk id="569" creationId="{CDA867C7-B4B1-9FEF-DB70-F5553DCC0E05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0" creationId="{88648D4B-5849-9CB8-33DE-DCA6C082A1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2" creationId="{EA2FF2BD-4FC9-58FF-8AFF-691BD7522E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3" creationId="{B208C051-A18C-9677-B7A6-B3430A2E2492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4" creationId="{6429D266-D4B9-1BB6-7C8A-1CC52F3C214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5" creationId="{735AE164-BB78-EE9D-E6AE-04AD90461EE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6" creationId="{56E38871-C641-13E0-9811-673B8318B452}"/>
          </ac:inkMkLst>
        </pc:inkChg>
        <pc:inkChg chg="add del mod">
          <ac:chgData name="Tim Cook" userId="d1c7cfb340f2c7ab" providerId="LiveId" clId="{79928295-FF6A-4525-AB99-74A06BEA54C5}" dt="2023-03-13T00:24:21.093" v="1923"/>
          <ac:inkMkLst>
            <pc:docMk/>
            <pc:sldMk cId="1337854187" sldId="432"/>
            <ac:inkMk id="577" creationId="{4BB60517-E492-1E44-B3EB-7CF67337F79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9" creationId="{A26622E8-9689-622C-9D8F-A1DD1C746E60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1" creationId="{EF64ECB9-3E3A-33D4-46D1-11914E6852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3" creationId="{6B387AC6-5523-B083-CD0A-9C1C99AD42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4" creationId="{A1AED3E5-3A93-B91F-5416-388B3AFAF50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5" creationId="{4364EE2D-A68A-098E-9D51-1CA0CD401A2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6" creationId="{3EC316D0-5411-EE5C-DFCA-AB4FCDA9E87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7" creationId="{326278A0-6105-9114-4B4F-3C790C3583D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8" creationId="{35C877A5-50DE-D3A6-B608-A1293002EEC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9" creationId="{C0B2AC6D-CBB5-C95B-A22C-228EE6E76A0C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0" creationId="{AD981A9C-8710-98DA-6B24-2D048F58EC6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1" creationId="{19056CAD-7CF7-399B-68FF-FAD3000AD25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2" creationId="{0021F292-0C22-D138-7CA8-EE905A02DA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3" creationId="{A03A8CC0-A750-1328-1F30-751778374BD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4" creationId="{96ADDD84-6E8E-8A0A-9E0F-CAB95C2F3A5E}"/>
          </ac:inkMkLst>
        </pc:inkChg>
        <pc:inkChg chg="add del">
          <ac:chgData name="Tim Cook" userId="d1c7cfb340f2c7ab" providerId="LiveId" clId="{79928295-FF6A-4525-AB99-74A06BEA54C5}" dt="2023-03-13T00:24:40.927" v="1942"/>
          <ac:inkMkLst>
            <pc:docMk/>
            <pc:sldMk cId="1337854187" sldId="432"/>
            <ac:inkMk id="598" creationId="{C7B45957-A859-479F-B4CA-9036D5945C36}"/>
          </ac:inkMkLst>
        </pc:inkChg>
        <pc:inkChg chg="add del">
          <ac:chgData name="Tim Cook" userId="d1c7cfb340f2c7ab" providerId="LiveId" clId="{79928295-FF6A-4525-AB99-74A06BEA54C5}" dt="2023-03-13T00:24:41.617" v="1943"/>
          <ac:inkMkLst>
            <pc:docMk/>
            <pc:sldMk cId="1337854187" sldId="432"/>
            <ac:inkMk id="599" creationId="{2B1F8EA9-9A08-B986-8D99-520200514896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0" creationId="{904BDD7E-452B-84B3-ED66-1A432A0DEF84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1" creationId="{A355D921-1063-7A63-2542-B76387343633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2" creationId="{66207191-4C54-5683-E4FD-B6EB68E3BABE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3" creationId="{63E6AAD6-8D34-D80C-D167-C981A7EA60A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5" creationId="{97553DB2-DA8C-022B-4BCF-785800C8913D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6" creationId="{0D1946FE-E5E5-251C-0F33-057908AA6D1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7" creationId="{D002A2FB-75B4-7FF9-F6D7-404C1118F909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8" creationId="{E3867099-17FB-3E91-AD43-0C5D07993F24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9" creationId="{AA4839B7-94EA-0841-8621-ADE4635415AF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0" creationId="{F2B722E1-23C4-C31E-60C3-C833DDBC66DA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1" creationId="{1302A3DD-1EFC-3F05-CEBB-FFC0C62E645D}"/>
          </ac:inkMkLst>
        </pc:inkChg>
        <pc:inkChg chg="add del mod">
          <ac:chgData name="Tim Cook" userId="d1c7cfb340f2c7ab" providerId="LiveId" clId="{79928295-FF6A-4525-AB99-74A06BEA54C5}" dt="2023-03-13T00:26:02.474" v="1971"/>
          <ac:inkMkLst>
            <pc:docMk/>
            <pc:sldMk cId="1337854187" sldId="432"/>
            <ac:inkMk id="613" creationId="{315B7EC0-6414-02B2-93C8-E1E5C60C2930}"/>
          </ac:inkMkLst>
        </pc:inkChg>
        <pc:inkChg chg="add del mod">
          <ac:chgData name="Tim Cook" userId="d1c7cfb340f2c7ab" providerId="LiveId" clId="{79928295-FF6A-4525-AB99-74A06BEA54C5}" dt="2023-03-13T00:26:01.475" v="1970"/>
          <ac:inkMkLst>
            <pc:docMk/>
            <pc:sldMk cId="1337854187" sldId="432"/>
            <ac:inkMk id="614" creationId="{6D224CF0-BBEA-4FD2-97C0-3858665EEAF9}"/>
          </ac:inkMkLst>
        </pc:inkChg>
        <pc:inkChg chg="add del mod">
          <ac:chgData name="Tim Cook" userId="d1c7cfb340f2c7ab" providerId="LiveId" clId="{79928295-FF6A-4525-AB99-74A06BEA54C5}" dt="2023-03-13T00:26:02.474" v="1973"/>
          <ac:inkMkLst>
            <pc:docMk/>
            <pc:sldMk cId="1337854187" sldId="432"/>
            <ac:inkMk id="615" creationId="{537BE03B-B691-0E39-9FC5-92DE7B5D8558}"/>
          </ac:inkMkLst>
        </pc:inkChg>
        <pc:inkChg chg="add del mod">
          <ac:chgData name="Tim Cook" userId="d1c7cfb340f2c7ab" providerId="LiveId" clId="{79928295-FF6A-4525-AB99-74A06BEA54C5}" dt="2023-03-13T00:26:02.474" v="1972"/>
          <ac:inkMkLst>
            <pc:docMk/>
            <pc:sldMk cId="1337854187" sldId="432"/>
            <ac:inkMk id="616" creationId="{3F446975-0300-A295-A7E8-33CAB8755096}"/>
          </ac:inkMkLst>
        </pc:inkChg>
        <pc:inkChg chg="add del mod">
          <ac:chgData name="Tim Cook" userId="d1c7cfb340f2c7ab" providerId="LiveId" clId="{79928295-FF6A-4525-AB99-74A06BEA54C5}" dt="2023-03-13T00:25:59.163" v="1969"/>
          <ac:inkMkLst>
            <pc:docMk/>
            <pc:sldMk cId="1337854187" sldId="432"/>
            <ac:inkMk id="617" creationId="{A43E967C-9A4E-9C4C-AF63-74B24C938C3C}"/>
          </ac:inkMkLst>
        </pc:inkChg>
        <pc:inkChg chg="add del mod">
          <ac:chgData name="Tim Cook" userId="d1c7cfb340f2c7ab" providerId="LiveId" clId="{79928295-FF6A-4525-AB99-74A06BEA54C5}" dt="2023-03-13T00:25:59.163" v="1968"/>
          <ac:inkMkLst>
            <pc:docMk/>
            <pc:sldMk cId="1337854187" sldId="432"/>
            <ac:inkMk id="618" creationId="{6AFE1DE1-E309-FB56-D8FD-4F4199AF8310}"/>
          </ac:inkMkLst>
        </pc:inkChg>
        <pc:inkChg chg="add del mod">
          <ac:chgData name="Tim Cook" userId="d1c7cfb340f2c7ab" providerId="LiveId" clId="{79928295-FF6A-4525-AB99-74A06BEA54C5}" dt="2023-03-13T00:25:58.381" v="1967"/>
          <ac:inkMkLst>
            <pc:docMk/>
            <pc:sldMk cId="1337854187" sldId="432"/>
            <ac:inkMk id="619" creationId="{C91101F4-22E1-B84E-8E3C-588192B47BE7}"/>
          </ac:inkMkLst>
        </pc:inkChg>
        <pc:inkChg chg="add del mod">
          <ac:chgData name="Tim Cook" userId="d1c7cfb340f2c7ab" providerId="LiveId" clId="{79928295-FF6A-4525-AB99-74A06BEA54C5}" dt="2023-03-13T00:26:38.929" v="2061"/>
          <ac:inkMkLst>
            <pc:docMk/>
            <pc:sldMk cId="1337854187" sldId="432"/>
            <ac:inkMk id="621" creationId="{FFE4EB44-91FE-A061-FD63-AEB95D9A362B}"/>
          </ac:inkMkLst>
        </pc:inkChg>
        <pc:inkChg chg="add del mod">
          <ac:chgData name="Tim Cook" userId="d1c7cfb340f2c7ab" providerId="LiveId" clId="{79928295-FF6A-4525-AB99-74A06BEA54C5}" dt="2023-03-13T00:26:38.929" v="2055"/>
          <ac:inkMkLst>
            <pc:docMk/>
            <pc:sldMk cId="1337854187" sldId="432"/>
            <ac:inkMk id="622" creationId="{57225DBB-DBD8-9185-AEFF-87DAC2B0B883}"/>
          </ac:inkMkLst>
        </pc:inkChg>
        <pc:inkChg chg="add del mod">
          <ac:chgData name="Tim Cook" userId="d1c7cfb340f2c7ab" providerId="LiveId" clId="{79928295-FF6A-4525-AB99-74A06BEA54C5}" dt="2023-03-13T00:26:38.929" v="2051"/>
          <ac:inkMkLst>
            <pc:docMk/>
            <pc:sldMk cId="1337854187" sldId="432"/>
            <ac:inkMk id="624" creationId="{9AB5A0BE-2445-C8B3-69F8-FD79BF43BE28}"/>
          </ac:inkMkLst>
        </pc:inkChg>
        <pc:inkChg chg="add del mod">
          <ac:chgData name="Tim Cook" userId="d1c7cfb340f2c7ab" providerId="LiveId" clId="{79928295-FF6A-4525-AB99-74A06BEA54C5}" dt="2023-03-13T00:26:38.929" v="2041"/>
          <ac:inkMkLst>
            <pc:docMk/>
            <pc:sldMk cId="1337854187" sldId="432"/>
            <ac:inkMk id="625" creationId="{04997367-CFE2-F18C-BDCB-5155A1E82853}"/>
          </ac:inkMkLst>
        </pc:inkChg>
        <pc:inkChg chg="add del mod">
          <ac:chgData name="Tim Cook" userId="d1c7cfb340f2c7ab" providerId="LiveId" clId="{79928295-FF6A-4525-AB99-74A06BEA54C5}" dt="2023-03-13T00:26:38.929" v="2062"/>
          <ac:inkMkLst>
            <pc:docMk/>
            <pc:sldMk cId="1337854187" sldId="432"/>
            <ac:inkMk id="626" creationId="{7D53B5F2-82BA-2845-9255-E41D9C02A826}"/>
          </ac:inkMkLst>
        </pc:inkChg>
        <pc:inkChg chg="add del mod">
          <ac:chgData name="Tim Cook" userId="d1c7cfb340f2c7ab" providerId="LiveId" clId="{79928295-FF6A-4525-AB99-74A06BEA54C5}" dt="2023-03-13T00:26:38.929" v="2047"/>
          <ac:inkMkLst>
            <pc:docMk/>
            <pc:sldMk cId="1337854187" sldId="432"/>
            <ac:inkMk id="627" creationId="{7337C7C0-646D-4C3A-1827-152098FB5019}"/>
          </ac:inkMkLst>
        </pc:inkChg>
        <pc:inkChg chg="add del mod">
          <ac:chgData name="Tim Cook" userId="d1c7cfb340f2c7ab" providerId="LiveId" clId="{79928295-FF6A-4525-AB99-74A06BEA54C5}" dt="2023-03-13T00:26:38.929" v="2039"/>
          <ac:inkMkLst>
            <pc:docMk/>
            <pc:sldMk cId="1337854187" sldId="432"/>
            <ac:inkMk id="628" creationId="{05C65DBC-C5A4-F143-A440-44D7B6372EDA}"/>
          </ac:inkMkLst>
        </pc:inkChg>
        <pc:inkChg chg="add del mod">
          <ac:chgData name="Tim Cook" userId="d1c7cfb340f2c7ab" providerId="LiveId" clId="{79928295-FF6A-4525-AB99-74A06BEA54C5}" dt="2023-03-13T00:26:38.929" v="2044"/>
          <ac:inkMkLst>
            <pc:docMk/>
            <pc:sldMk cId="1337854187" sldId="432"/>
            <ac:inkMk id="629" creationId="{CE4F1C06-FE75-8659-6D65-025B92109BF2}"/>
          </ac:inkMkLst>
        </pc:inkChg>
        <pc:inkChg chg="add del mod">
          <ac:chgData name="Tim Cook" userId="d1c7cfb340f2c7ab" providerId="LiveId" clId="{79928295-FF6A-4525-AB99-74A06BEA54C5}" dt="2023-03-13T00:26:38.929" v="2043"/>
          <ac:inkMkLst>
            <pc:docMk/>
            <pc:sldMk cId="1337854187" sldId="432"/>
            <ac:inkMk id="630" creationId="{5152F61C-B08D-BB5E-7A66-B62AF0BE61E5}"/>
          </ac:inkMkLst>
        </pc:inkChg>
        <pc:inkChg chg="add del mod">
          <ac:chgData name="Tim Cook" userId="d1c7cfb340f2c7ab" providerId="LiveId" clId="{79928295-FF6A-4525-AB99-74A06BEA54C5}" dt="2023-03-13T00:26:38.929" v="2042"/>
          <ac:inkMkLst>
            <pc:docMk/>
            <pc:sldMk cId="1337854187" sldId="432"/>
            <ac:inkMk id="631" creationId="{F9533EB7-7867-DEF0-20E0-731F8B63DFEE}"/>
          </ac:inkMkLst>
        </pc:inkChg>
        <pc:inkChg chg="add del mod">
          <ac:chgData name="Tim Cook" userId="d1c7cfb340f2c7ab" providerId="LiveId" clId="{79928295-FF6A-4525-AB99-74A06BEA54C5}" dt="2023-03-13T00:26:38.929" v="2064"/>
          <ac:inkMkLst>
            <pc:docMk/>
            <pc:sldMk cId="1337854187" sldId="432"/>
            <ac:inkMk id="632" creationId="{B5F326F4-2A7E-812D-D45B-B38F1172BB57}"/>
          </ac:inkMkLst>
        </pc:inkChg>
        <pc:inkChg chg="add del mod">
          <ac:chgData name="Tim Cook" userId="d1c7cfb340f2c7ab" providerId="LiveId" clId="{79928295-FF6A-4525-AB99-74A06BEA54C5}" dt="2023-03-13T00:26:38.929" v="2056"/>
          <ac:inkMkLst>
            <pc:docMk/>
            <pc:sldMk cId="1337854187" sldId="432"/>
            <ac:inkMk id="633" creationId="{FDDC5CF9-5E47-5891-32DC-59BB3DF57CF5}"/>
          </ac:inkMkLst>
        </pc:inkChg>
        <pc:inkChg chg="add del mod">
          <ac:chgData name="Tim Cook" userId="d1c7cfb340f2c7ab" providerId="LiveId" clId="{79928295-FF6A-4525-AB99-74A06BEA54C5}" dt="2023-03-13T00:26:38.929" v="2063"/>
          <ac:inkMkLst>
            <pc:docMk/>
            <pc:sldMk cId="1337854187" sldId="432"/>
            <ac:inkMk id="634" creationId="{2F86D2DC-17FA-4C95-5DE4-CADD4CC6D2D6}"/>
          </ac:inkMkLst>
        </pc:inkChg>
        <pc:inkChg chg="add del mod">
          <ac:chgData name="Tim Cook" userId="d1c7cfb340f2c7ab" providerId="LiveId" clId="{79928295-FF6A-4525-AB99-74A06BEA54C5}" dt="2023-03-13T00:26:38.929" v="2058"/>
          <ac:inkMkLst>
            <pc:docMk/>
            <pc:sldMk cId="1337854187" sldId="432"/>
            <ac:inkMk id="635" creationId="{5C7A8C62-5C82-2B86-C3A9-C29D978D2F86}"/>
          </ac:inkMkLst>
        </pc:inkChg>
        <pc:inkChg chg="add del mod">
          <ac:chgData name="Tim Cook" userId="d1c7cfb340f2c7ab" providerId="LiveId" clId="{79928295-FF6A-4525-AB99-74A06BEA54C5}" dt="2023-03-13T00:26:38.929" v="2046"/>
          <ac:inkMkLst>
            <pc:docMk/>
            <pc:sldMk cId="1337854187" sldId="432"/>
            <ac:inkMk id="636" creationId="{080C37C7-A4F7-0313-F3D5-89019010C26D}"/>
          </ac:inkMkLst>
        </pc:inkChg>
        <pc:inkChg chg="add del mod">
          <ac:chgData name="Tim Cook" userId="d1c7cfb340f2c7ab" providerId="LiveId" clId="{79928295-FF6A-4525-AB99-74A06BEA54C5}" dt="2023-03-13T00:26:38.929" v="2040"/>
          <ac:inkMkLst>
            <pc:docMk/>
            <pc:sldMk cId="1337854187" sldId="432"/>
            <ac:inkMk id="637" creationId="{6A313649-03CA-64AB-7E24-478AE9726BEA}"/>
          </ac:inkMkLst>
        </pc:inkChg>
        <pc:inkChg chg="add del mod">
          <ac:chgData name="Tim Cook" userId="d1c7cfb340f2c7ab" providerId="LiveId" clId="{79928295-FF6A-4525-AB99-74A06BEA54C5}" dt="2023-03-13T00:26:38.929" v="2052"/>
          <ac:inkMkLst>
            <pc:docMk/>
            <pc:sldMk cId="1337854187" sldId="432"/>
            <ac:inkMk id="638" creationId="{6F17F645-D652-7564-8A7F-E7A3CF143FB6}"/>
          </ac:inkMkLst>
        </pc:inkChg>
        <pc:inkChg chg="add del mod">
          <ac:chgData name="Tim Cook" userId="d1c7cfb340f2c7ab" providerId="LiveId" clId="{79928295-FF6A-4525-AB99-74A06BEA54C5}" dt="2023-03-13T00:26:38.929" v="2057"/>
          <ac:inkMkLst>
            <pc:docMk/>
            <pc:sldMk cId="1337854187" sldId="432"/>
            <ac:inkMk id="639" creationId="{D70C33A0-2811-E48C-8C0F-C4230D4602FF}"/>
          </ac:inkMkLst>
        </pc:inkChg>
        <pc:inkChg chg="add del mod">
          <ac:chgData name="Tim Cook" userId="d1c7cfb340f2c7ab" providerId="LiveId" clId="{79928295-FF6A-4525-AB99-74A06BEA54C5}" dt="2023-03-13T00:26:38.929" v="2049"/>
          <ac:inkMkLst>
            <pc:docMk/>
            <pc:sldMk cId="1337854187" sldId="432"/>
            <ac:inkMk id="640" creationId="{1E193951-A109-2794-C162-F8689E3B3EB7}"/>
          </ac:inkMkLst>
        </pc:inkChg>
        <pc:inkChg chg="add del mod">
          <ac:chgData name="Tim Cook" userId="d1c7cfb340f2c7ab" providerId="LiveId" clId="{79928295-FF6A-4525-AB99-74A06BEA54C5}" dt="2023-03-13T00:26:38.929" v="2053"/>
          <ac:inkMkLst>
            <pc:docMk/>
            <pc:sldMk cId="1337854187" sldId="432"/>
            <ac:inkMk id="641" creationId="{F0A047A8-B366-A5E8-47C2-764F324CE757}"/>
          </ac:inkMkLst>
        </pc:inkChg>
        <pc:inkChg chg="add del mod">
          <ac:chgData name="Tim Cook" userId="d1c7cfb340f2c7ab" providerId="LiveId" clId="{79928295-FF6A-4525-AB99-74A06BEA54C5}" dt="2023-03-13T00:26:38.929" v="2066"/>
          <ac:inkMkLst>
            <pc:docMk/>
            <pc:sldMk cId="1337854187" sldId="432"/>
            <ac:inkMk id="642" creationId="{7A0FF0B3-1DAE-3693-5AAA-9450A03D5C0C}"/>
          </ac:inkMkLst>
        </pc:inkChg>
        <pc:inkChg chg="add del mod">
          <ac:chgData name="Tim Cook" userId="d1c7cfb340f2c7ab" providerId="LiveId" clId="{79928295-FF6A-4525-AB99-74A06BEA54C5}" dt="2023-03-13T00:26:38.929" v="2054"/>
          <ac:inkMkLst>
            <pc:docMk/>
            <pc:sldMk cId="1337854187" sldId="432"/>
            <ac:inkMk id="643" creationId="{237774BA-CAE4-5F28-3AE3-EE8FB4304D86}"/>
          </ac:inkMkLst>
        </pc:inkChg>
        <pc:inkChg chg="add del mod">
          <ac:chgData name="Tim Cook" userId="d1c7cfb340f2c7ab" providerId="LiveId" clId="{79928295-FF6A-4525-AB99-74A06BEA54C5}" dt="2023-03-13T00:26:38.929" v="2048"/>
          <ac:inkMkLst>
            <pc:docMk/>
            <pc:sldMk cId="1337854187" sldId="432"/>
            <ac:inkMk id="644" creationId="{50355E8D-9A00-9004-0E2D-93C450625254}"/>
          </ac:inkMkLst>
        </pc:inkChg>
        <pc:inkChg chg="add del mod">
          <ac:chgData name="Tim Cook" userId="d1c7cfb340f2c7ab" providerId="LiveId" clId="{79928295-FF6A-4525-AB99-74A06BEA54C5}" dt="2023-03-13T00:26:38.929" v="2045"/>
          <ac:inkMkLst>
            <pc:docMk/>
            <pc:sldMk cId="1337854187" sldId="432"/>
            <ac:inkMk id="645" creationId="{92D8F7A0-1371-0EBF-3501-1FE32B94CBB1}"/>
          </ac:inkMkLst>
        </pc:inkChg>
        <pc:inkChg chg="add del mod">
          <ac:chgData name="Tim Cook" userId="d1c7cfb340f2c7ab" providerId="LiveId" clId="{79928295-FF6A-4525-AB99-74A06BEA54C5}" dt="2023-03-13T00:26:38.929" v="2059"/>
          <ac:inkMkLst>
            <pc:docMk/>
            <pc:sldMk cId="1337854187" sldId="432"/>
            <ac:inkMk id="646" creationId="{1D93022F-3FB5-D5AD-C4A7-12A440D17005}"/>
          </ac:inkMkLst>
        </pc:inkChg>
        <pc:inkChg chg="add del mod">
          <ac:chgData name="Tim Cook" userId="d1c7cfb340f2c7ab" providerId="LiveId" clId="{79928295-FF6A-4525-AB99-74A06BEA54C5}" dt="2023-03-13T00:26:38.929" v="2065"/>
          <ac:inkMkLst>
            <pc:docMk/>
            <pc:sldMk cId="1337854187" sldId="432"/>
            <ac:inkMk id="647" creationId="{A0EC92ED-8589-973B-03CB-27CD3737890F}"/>
          </ac:inkMkLst>
        </pc:inkChg>
        <pc:inkChg chg="add del mod">
          <ac:chgData name="Tim Cook" userId="d1c7cfb340f2c7ab" providerId="LiveId" clId="{79928295-FF6A-4525-AB99-74A06BEA54C5}" dt="2023-03-13T00:26:38.929" v="2050"/>
          <ac:inkMkLst>
            <pc:docMk/>
            <pc:sldMk cId="1337854187" sldId="432"/>
            <ac:inkMk id="648" creationId="{E3FD07BA-D187-5F41-1640-448F3617F58D}"/>
          </ac:inkMkLst>
        </pc:inkChg>
        <pc:inkChg chg="add del mod">
          <ac:chgData name="Tim Cook" userId="d1c7cfb340f2c7ab" providerId="LiveId" clId="{79928295-FF6A-4525-AB99-74A06BEA54C5}" dt="2023-03-13T00:26:38.929" v="2060"/>
          <ac:inkMkLst>
            <pc:docMk/>
            <pc:sldMk cId="1337854187" sldId="432"/>
            <ac:inkMk id="649" creationId="{D9C6B5AD-B91D-B28B-5CCB-8AFD0E9A8A03}"/>
          </ac:inkMkLst>
        </pc:inkChg>
        <pc:inkChg chg="add del mod">
          <ac:chgData name="Tim Cook" userId="d1c7cfb340f2c7ab" providerId="LiveId" clId="{79928295-FF6A-4525-AB99-74A06BEA54C5}" dt="2023-03-13T00:26:29.794" v="2021"/>
          <ac:inkMkLst>
            <pc:docMk/>
            <pc:sldMk cId="1337854187" sldId="432"/>
            <ac:inkMk id="655" creationId="{4B2732ED-6A9C-0316-2825-46A5F9873A7D}"/>
          </ac:inkMkLst>
        </pc:inkChg>
        <pc:inkChg chg="add del mod">
          <ac:chgData name="Tim Cook" userId="d1c7cfb340f2c7ab" providerId="LiveId" clId="{79928295-FF6A-4525-AB99-74A06BEA54C5}" dt="2023-03-13T00:26:29.794" v="2024"/>
          <ac:inkMkLst>
            <pc:docMk/>
            <pc:sldMk cId="1337854187" sldId="432"/>
            <ac:inkMk id="656" creationId="{9FB1E5DB-EDC9-C814-F04A-E724BC15A5D4}"/>
          </ac:inkMkLst>
        </pc:inkChg>
        <pc:inkChg chg="add del mod">
          <ac:chgData name="Tim Cook" userId="d1c7cfb340f2c7ab" providerId="LiveId" clId="{79928295-FF6A-4525-AB99-74A06BEA54C5}" dt="2023-03-13T00:26:29.794" v="2022"/>
          <ac:inkMkLst>
            <pc:docMk/>
            <pc:sldMk cId="1337854187" sldId="432"/>
            <ac:inkMk id="657" creationId="{7EE7A8C1-CBDB-E0BA-EFAD-3030585E4D98}"/>
          </ac:inkMkLst>
        </pc:inkChg>
        <pc:inkChg chg="add del mod">
          <ac:chgData name="Tim Cook" userId="d1c7cfb340f2c7ab" providerId="LiveId" clId="{79928295-FF6A-4525-AB99-74A06BEA54C5}" dt="2023-03-13T00:26:26.585" v="2015"/>
          <ac:inkMkLst>
            <pc:docMk/>
            <pc:sldMk cId="1337854187" sldId="432"/>
            <ac:inkMk id="658" creationId="{07C4D1DF-F9E5-C633-2E17-2B79022CF594}"/>
          </ac:inkMkLst>
        </pc:inkChg>
        <pc:inkChg chg="add del mod">
          <ac:chgData name="Tim Cook" userId="d1c7cfb340f2c7ab" providerId="LiveId" clId="{79928295-FF6A-4525-AB99-74A06BEA54C5}" dt="2023-03-13T00:26:26.585" v="2013"/>
          <ac:inkMkLst>
            <pc:docMk/>
            <pc:sldMk cId="1337854187" sldId="432"/>
            <ac:inkMk id="659" creationId="{3378C9E8-858A-F8DB-28AF-11F33CD06335}"/>
          </ac:inkMkLst>
        </pc:inkChg>
        <pc:inkChg chg="add del mod">
          <ac:chgData name="Tim Cook" userId="d1c7cfb340f2c7ab" providerId="LiveId" clId="{79928295-FF6A-4525-AB99-74A06BEA54C5}" dt="2023-03-13T00:26:26.585" v="2016"/>
          <ac:inkMkLst>
            <pc:docMk/>
            <pc:sldMk cId="1337854187" sldId="432"/>
            <ac:inkMk id="660" creationId="{F9BBF388-77EC-0454-EBCD-A7143BB2D20F}"/>
          </ac:inkMkLst>
        </pc:inkChg>
        <pc:inkChg chg="add del mod">
          <ac:chgData name="Tim Cook" userId="d1c7cfb340f2c7ab" providerId="LiveId" clId="{79928295-FF6A-4525-AB99-74A06BEA54C5}" dt="2023-03-13T00:26:26.585" v="2014"/>
          <ac:inkMkLst>
            <pc:docMk/>
            <pc:sldMk cId="1337854187" sldId="432"/>
            <ac:inkMk id="661" creationId="{CD25FBEC-CAC0-5F18-1D59-0246ADF7919B}"/>
          </ac:inkMkLst>
        </pc:inkChg>
        <pc:inkChg chg="add del">
          <ac:chgData name="Tim Cook" userId="d1c7cfb340f2c7ab" providerId="LiveId" clId="{79928295-FF6A-4525-AB99-74A06BEA54C5}" dt="2023-03-13T00:26:29.794" v="2023"/>
          <ac:inkMkLst>
            <pc:docMk/>
            <pc:sldMk cId="1337854187" sldId="432"/>
            <ac:inkMk id="663" creationId="{340F68B9-0B6C-965C-0B75-543DBC2608E5}"/>
          </ac:inkMkLst>
        </pc:inkChg>
        <pc:inkChg chg="add del">
          <ac:chgData name="Tim Cook" userId="d1c7cfb340f2c7ab" providerId="LiveId" clId="{79928295-FF6A-4525-AB99-74A06BEA54C5}" dt="2023-03-13T00:26:29.794" v="2025"/>
          <ac:inkMkLst>
            <pc:docMk/>
            <pc:sldMk cId="1337854187" sldId="432"/>
            <ac:inkMk id="664" creationId="{911361B9-F184-377D-6A25-F172A35205D6}"/>
          </ac:inkMkLst>
        </pc:inkChg>
        <pc:inkChg chg="add del">
          <ac:chgData name="Tim Cook" userId="d1c7cfb340f2c7ab" providerId="LiveId" clId="{79928295-FF6A-4525-AB99-74A06BEA54C5}" dt="2023-03-13T00:26:29.794" v="2020"/>
          <ac:inkMkLst>
            <pc:docMk/>
            <pc:sldMk cId="1337854187" sldId="432"/>
            <ac:inkMk id="665" creationId="{5FE435C4-0EBA-C082-87CC-5E9BE9F32A4E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6" creationId="{209F3E85-53DA-F545-164B-076D1127B13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7" creationId="{CDBFC87D-6962-B8A2-E556-1B58BAE02984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8" creationId="{9D177A5C-5F3D-EB71-9BAC-8212C9FF43E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9" creationId="{1E466D81-40CF-B5AC-905C-E045BB75754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0" creationId="{9E1F8DB6-E123-FCE0-59B4-07ED1DA0C68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1" creationId="{24305A38-7D90-FCBB-6FEE-8491AE8511D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2" creationId="{696DD169-F5D1-8BB6-8815-992B753B3FEA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3" creationId="{2B2257B4-B90B-CF28-2505-DDEF8D2079B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4" creationId="{C2E12CE6-B050-DC18-F667-411F7FA81D23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5" creationId="{FAD202B0-C832-98A2-9B0F-6124375EBC2B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6" creationId="{92CF0187-6D83-4CDE-B7CF-251268FF0FE0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7" creationId="{C5CD43B0-072C-CA6E-F350-60F0E192678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0" creationId="{309B9259-2E27-EEF4-35A4-45C7B36A3666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1" creationId="{17011379-2BBB-23F7-6345-02016F9343F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2" creationId="{5241DD36-CA05-BAFD-E218-AFF4363C2114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3" creationId="{33DA4881-4B59-6D2C-9336-4C6D5AD65AE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4" creationId="{AAF12355-BE03-B39C-0629-86D481E92E7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5" creationId="{94E7226D-CD34-4CC2-D27F-03FA0B475305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6" creationId="{04ADC6E5-27F7-D87A-9DDC-F51A47D921F9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7" creationId="{089874CA-DA19-FD8B-DFDC-CF4BB22C4698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8" creationId="{97303102-9FF0-5C24-9013-D65AD09BFBC6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9" creationId="{6F833A05-A5B9-071A-A677-E672BA34D591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0" creationId="{4E825360-7732-37EA-9EFB-04C929B8EB43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1" creationId="{202C94E8-90EE-A1AB-0D7B-2B5279FD8B9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2" creationId="{E43FC9FE-2BD1-845E-1C52-C939A9A900D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3" creationId="{4B855284-E21A-E70D-0DBC-96A5B3D6267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4" creationId="{1B52B9FF-D123-FF5B-3D28-8DA1884F7EC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5" creationId="{ECAA0965-D3D5-DA65-85A8-37D6ABE13110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6" creationId="{1B1013E7-6CF6-A735-FC44-F7AEAD36E0DA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700" creationId="{76806A18-6706-C97E-2571-B0BE2994338D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2" creationId="{EFC37739-3B7B-E30B-FEF3-7538ACC131C9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3" creationId="{09DF674B-1A13-0CA4-3351-984C926E154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5" creationId="{1BF91D96-5584-A776-86D5-4B870C966D2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6" creationId="{14D23C9C-8881-E09B-B44C-683D24CB7DFF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7" creationId="{51574DDB-1263-49C9-ABFF-9DC745B7B060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8" creationId="{328076AD-BC01-261C-0B69-83937D6CA873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9" creationId="{19129266-AAB0-67D0-04F3-6670E31FB8C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0" creationId="{F9F267A8-0BB2-0811-E75A-548AE892A8D7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1" creationId="{F8F3986E-930B-B368-7C8F-8F9A9E1A673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2" creationId="{9494F1AC-462A-44FC-142A-5AFB421A7F6E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3" creationId="{E6E9A659-5056-281E-1B53-9F6DD6F61448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4" creationId="{047E9C16-5316-2B15-46CF-F8BE32479D5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5" creationId="{45A9001E-637D-E621-0F01-8D45E4B81E4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6" creationId="{87A6252B-20BB-16C8-46DB-9C4DE98FD5A2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19" creationId="{29BC7245-A0D5-D71F-CC03-94F163CF68DA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0" creationId="{C7679108-C0E7-89D5-C35D-4CE1F05E194E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1" creationId="{140BB5B8-879A-FC3A-93E1-13E9E50979A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2" creationId="{1CBB21E8-A380-ACDA-D7E9-53E41BAF4D4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3" creationId="{1F8091C4-44B8-2605-1DF3-8BCDA621DF20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4" creationId="{27D0D832-9CD7-542C-07EB-C38EEA824A9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5" creationId="{4A64BCD9-47B8-FD2F-7528-7ECDD27B3AF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6" creationId="{A97D4CFE-90AF-D5C3-DB78-3522D540A0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7" creationId="{F5459F74-2D1A-2F85-269F-DA717356B6B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8" creationId="{4BD4C08D-8614-F323-AAE7-5D5AA20BB07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9" creationId="{7C7CFA3E-F787-9921-1587-69DF288C7F73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0" creationId="{231C87F9-83F3-7887-22A2-FB81C3DB7E5F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1" creationId="{42064DF4-02C9-140E-F2C4-3424FB4FC9B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2" creationId="{94DA5DEC-17EA-1F44-E489-5ACE0CD2372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3" creationId="{7F11D592-A1A6-6769-5436-2BC189BC5DC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4" creationId="{5C58D41F-087E-3803-59E2-46926404118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5" creationId="{D879C850-43E2-4BA9-2EBE-3469333467AD}"/>
          </ac:inkMkLst>
        </pc:inkChg>
        <pc:inkChg chg="add">
          <ac:chgData name="Tim Cook" userId="d1c7cfb340f2c7ab" providerId="LiveId" clId="{79928295-FF6A-4525-AB99-74A06BEA54C5}" dt="2023-03-13T00:27:32.393" v="2120" actId="9405"/>
          <ac:inkMkLst>
            <pc:docMk/>
            <pc:sldMk cId="1337854187" sldId="432"/>
            <ac:inkMk id="736" creationId="{31AD3E8A-534D-A21C-E14C-89CF4ECBBDB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7" creationId="{D275C550-1913-3D26-CDAF-5A1DE422075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8" creationId="{3926FF9F-921B-1EC1-B969-C09E6D952FE1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9" creationId="{4B958018-D09B-3DB2-DB9D-4E6836E1EA8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0" creationId="{4A8F3C99-A81D-DD23-A3DC-059EA5FD845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1" creationId="{0CF06EFC-5B9A-364E-58C7-C65E14EE298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2" creationId="{D3BD92CC-C61F-5F69-8F5E-FE2460CD4E5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3" creationId="{74C003FB-8A06-E77B-4669-26511DAF9D88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4" creationId="{3EAF2945-95D0-8A74-B3AF-FE55185B406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5" creationId="{E2FE120B-EE10-B7CB-2C25-51C8A02A64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6" creationId="{B87A117F-2095-B49B-83C4-B846C1C14613}"/>
          </ac:inkMkLst>
        </pc:inkChg>
        <pc:inkChg chg="add">
          <ac:chgData name="Tim Cook" userId="d1c7cfb340f2c7ab" providerId="LiveId" clId="{79928295-FF6A-4525-AB99-74A06BEA54C5}" dt="2023-03-13T00:27:42.454" v="2132" actId="9405"/>
          <ac:inkMkLst>
            <pc:docMk/>
            <pc:sldMk cId="1337854187" sldId="432"/>
            <ac:inkMk id="753" creationId="{1110B56E-62EA-6182-4AF4-FDBBCCBFFA6C}"/>
          </ac:inkMkLst>
        </pc:inkChg>
        <pc:inkChg chg="add del mod">
          <ac:chgData name="Tim Cook" userId="d1c7cfb340f2c7ab" providerId="LiveId" clId="{79928295-FF6A-4525-AB99-74A06BEA54C5}" dt="2023-03-13T00:27:50.667" v="2140"/>
          <ac:inkMkLst>
            <pc:docMk/>
            <pc:sldMk cId="1337854187" sldId="432"/>
            <ac:inkMk id="754" creationId="{B61ADEFA-F39E-8D5E-DA41-F344DC446FB7}"/>
          </ac:inkMkLst>
        </pc:inkChg>
        <pc:inkChg chg="add del mod">
          <ac:chgData name="Tim Cook" userId="d1c7cfb340f2c7ab" providerId="LiveId" clId="{79928295-FF6A-4525-AB99-74A06BEA54C5}" dt="2023-03-13T00:27:50.667" v="2139"/>
          <ac:inkMkLst>
            <pc:docMk/>
            <pc:sldMk cId="1337854187" sldId="432"/>
            <ac:inkMk id="755" creationId="{79D2850F-81AA-5C06-195E-079F6FB1384E}"/>
          </ac:inkMkLst>
        </pc:inkChg>
        <pc:inkChg chg="add del mod">
          <ac:chgData name="Tim Cook" userId="d1c7cfb340f2c7ab" providerId="LiveId" clId="{79928295-FF6A-4525-AB99-74A06BEA54C5}" dt="2023-03-13T00:27:50.667" v="2138"/>
          <ac:inkMkLst>
            <pc:docMk/>
            <pc:sldMk cId="1337854187" sldId="432"/>
            <ac:inkMk id="756" creationId="{76629EF3-8530-175A-B53E-916932689E28}"/>
          </ac:inkMkLst>
        </pc:inkChg>
        <pc:inkChg chg="add del mod">
          <ac:chgData name="Tim Cook" userId="d1c7cfb340f2c7ab" providerId="LiveId" clId="{79928295-FF6A-4525-AB99-74A06BEA54C5}" dt="2023-03-13T00:27:50.929" v="2141"/>
          <ac:inkMkLst>
            <pc:docMk/>
            <pc:sldMk cId="1337854187" sldId="432"/>
            <ac:inkMk id="757" creationId="{043804E9-4BF0-C0C3-1393-E5C52E958566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59" creationId="{A2625FB4-1CE2-3DA2-B950-69178DEB1A63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0" creationId="{8F728651-B875-11AC-A237-D4FBD6CC141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1" creationId="{84453341-C095-9248-883A-160E2BCFE7D5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2" creationId="{9A75BE60-420C-B08E-29A1-A387B341A8EE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3" creationId="{CF94B952-D54B-C57D-F310-3DA70DC53662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4" creationId="{56C5F07C-A12B-E6A2-74FD-50DB553681E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5" creationId="{CDA23989-595F-6F7B-0182-6464141072F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6" creationId="{56ACCEFC-FF61-C49E-B7BC-65A2428B990D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69" creationId="{86563A3B-F811-0858-DDB4-3FC1CEC71F9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0" creationId="{EB8CCDD5-8FDF-FC43-BA4C-852FD7B3102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1" creationId="{AE325FC4-1C47-766D-BCCD-73E1BD6F25F8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2" creationId="{A39FE195-3D80-0E8B-5DA2-6D0D3252873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3" creationId="{3F6C1C28-BECC-168A-59B7-7D7C1696B6D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4" creationId="{82DBE5F8-514D-5CA5-E87A-9451C9221F4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5" creationId="{0038FE02-A4C5-4504-D3AB-B8C86F10E7F4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6" creationId="{B4546F1B-87EE-D74E-96AA-50746E9446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7" creationId="{BA3C8819-65A4-FDCA-6831-4C25F197047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8" creationId="{6C0578CC-7290-F88E-1E84-8E66BAD9856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9" creationId="{C451A036-AB96-0AD5-B177-B968C96305E9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0" creationId="{FD8FB2C6-F3D8-9C93-FC34-3043123EC3A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1" creationId="{48F71E78-3D16-CB9E-60B1-4E6AC1E52B32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2" creationId="{CD58099E-683D-81E2-51AB-E5880821BCF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3" creationId="{854478D9-B108-9FDB-A3D5-2FF2B3AD997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4" creationId="{56D9FC59-D7A2-CB10-5500-E6E7D143D611}"/>
          </ac:inkMkLst>
        </pc:inkChg>
        <pc:inkChg chg="add">
          <ac:chgData name="Tim Cook" userId="d1c7cfb340f2c7ab" providerId="LiveId" clId="{79928295-FF6A-4525-AB99-74A06BEA54C5}" dt="2023-03-13T00:28:06.038" v="2167" actId="9405"/>
          <ac:inkMkLst>
            <pc:docMk/>
            <pc:sldMk cId="1337854187" sldId="432"/>
            <ac:inkMk id="785" creationId="{F75BE2A8-9672-FE6A-3756-A6D09009C99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6" creationId="{152A9F30-FA06-DEC0-E78B-9492383F37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7" creationId="{1A905E24-C59D-1131-2054-7BD95178512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8" creationId="{57F6D22B-E13A-38FD-A7E4-DAF235ACF82B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9" creationId="{8C8C3D79-531B-3C3E-65C9-D981604AB0B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90" creationId="{A52552B5-32D6-3F7F-27BA-545F0A4435C1}"/>
          </ac:inkMkLst>
        </pc:inkChg>
        <pc:inkChg chg="add">
          <ac:chgData name="Tim Cook" userId="d1c7cfb340f2c7ab" providerId="LiveId" clId="{79928295-FF6A-4525-AB99-74A06BEA54C5}" dt="2023-03-13T00:28:12.860" v="2174" actId="9405"/>
          <ac:inkMkLst>
            <pc:docMk/>
            <pc:sldMk cId="1337854187" sldId="432"/>
            <ac:inkMk id="796" creationId="{5A2766C6-9109-7ECF-0E88-35D0E9BCE1D6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7" creationId="{FB236B54-AB1C-CFAE-F135-98FA56C77F04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8" creationId="{EC1F53A1-A4B3-CA09-7DAF-7EE9263799E8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9" creationId="{CC0ED623-C175-6779-1B6A-6E128F047A0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0" creationId="{86BA4AEA-D87A-29AD-E1D5-F171B61483EA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1" creationId="{64A5227C-DB0F-D3AB-7984-54471A0127E5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2" creationId="{678BE865-D740-7E33-77E3-C6AF28E1223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3" creationId="{E244D1B0-DA8B-FC88-4088-91319EB03429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4" creationId="{679A75AE-DF09-C3FC-BFDE-B6B2A9A18CE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7" creationId="{CE6A134C-337D-52D1-F431-E75CD4B12DF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8" creationId="{8FE61F4E-7FE3-76B4-A7FE-236F8E0F36D0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9" creationId="{5AF7250F-F073-9F0C-BD91-0BBEF86B938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0" creationId="{F008E6BC-D4D7-9CA5-AA9B-5369F264469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1" creationId="{021CA16F-EA32-CF5D-3EEE-6A15DFAD7625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2" creationId="{6BCA2513-8737-304C-DC69-2838C55B6114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3" creationId="{FD6AFB0B-2AEC-C6FF-8964-97E371DDD7B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4" creationId="{2BC0F47F-E8B2-7AA2-7F08-28D5D7F8ACAE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5" creationId="{D2DCD96D-F141-A0E2-7612-7BF7E87673F8}"/>
          </ac:inkMkLst>
        </pc:inkChg>
      </pc:sldChg>
      <pc:sldChg chg="addSp delSp modSp mod ord">
        <pc:chgData name="Tim Cook" userId="d1c7cfb340f2c7ab" providerId="LiveId" clId="{79928295-FF6A-4525-AB99-74A06BEA54C5}" dt="2023-03-13T01:17:09.649" v="4724"/>
        <pc:sldMkLst>
          <pc:docMk/>
          <pc:sldMk cId="2996622978" sldId="433"/>
        </pc:sldMkLst>
        <pc:spChg chg="mod">
          <ac:chgData name="Tim Cook" userId="d1c7cfb340f2c7ab" providerId="LiveId" clId="{79928295-FF6A-4525-AB99-74A06BEA54C5}" dt="2023-03-12T22:48:27.013" v="97" actId="20577"/>
          <ac:spMkLst>
            <pc:docMk/>
            <pc:sldMk cId="2996622978" sldId="433"/>
            <ac:spMk id="2" creationId="{5D350770-DF78-43F4-2AF1-18606849320F}"/>
          </ac:spMkLst>
        </pc:spChg>
        <pc:grpChg chg="del 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13" creationId="{DAC938EB-61BB-D701-2E00-1BE2A5618C6B}"/>
          </ac:grpSpMkLst>
        </pc:grpChg>
        <pc:grpChg chg="mod">
          <ac:chgData name="Tim Cook" userId="d1c7cfb340f2c7ab" providerId="LiveId" clId="{79928295-FF6A-4525-AB99-74A06BEA54C5}" dt="2023-03-13T00:55:07.119" v="3553"/>
          <ac:grpSpMkLst>
            <pc:docMk/>
            <pc:sldMk cId="2996622978" sldId="433"/>
            <ac:grpSpMk id="14" creationId="{0A2959D9-240F-7BBE-694D-D13EBFE50135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3" creationId="{EB250287-38F5-C214-4EF8-D733E73C83D0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4" creationId="{33FF985B-C759-B0EC-A9AD-32420185C1A4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5" creationId="{E640B269-A2A3-866B-C7E7-246D091F0CD4}"/>
          </ac:grpSpMkLst>
        </pc:grpChg>
        <pc:grpChg chg="del mod">
          <ac:chgData name="Tim Cook" userId="d1c7cfb340f2c7ab" providerId="LiveId" clId="{79928295-FF6A-4525-AB99-74A06BEA54C5}" dt="2023-03-13T00:55:32.441" v="3610"/>
          <ac:grpSpMkLst>
            <pc:docMk/>
            <pc:sldMk cId="2996622978" sldId="433"/>
            <ac:grpSpMk id="67" creationId="{7B59A7BA-D974-AAC2-4E68-E46E87BDDA1B}"/>
          </ac:grpSpMkLst>
        </pc:grpChg>
        <pc:grpChg chg="del mod">
          <ac:chgData name="Tim Cook" userId="d1c7cfb340f2c7ab" providerId="LiveId" clId="{79928295-FF6A-4525-AB99-74A06BEA54C5}" dt="2023-03-13T00:55:32.441" v="3609"/>
          <ac:grpSpMkLst>
            <pc:docMk/>
            <pc:sldMk cId="2996622978" sldId="433"/>
            <ac:grpSpMk id="68" creationId="{25AED0FD-AA42-5C48-F356-F8AF767F3D8A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69" creationId="{C42A76A9-EA78-F898-76A0-AAEB07377CD9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0" creationId="{0ECD3F63-DBF7-4B42-EBD2-EC8EDABABC9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1" creationId="{67FCD902-EE9D-2845-31ED-0784CF02DDA2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2" creationId="{EFB7A6CE-6469-0BB7-1F6E-E35A2BFA64B8}"/>
          </ac:grpSpMkLst>
        </pc:grpChg>
        <pc:grpChg chg="del mod">
          <ac:chgData name="Tim Cook" userId="d1c7cfb340f2c7ab" providerId="LiveId" clId="{79928295-FF6A-4525-AB99-74A06BEA54C5}" dt="2023-03-13T00:56:08.534" v="3691"/>
          <ac:grpSpMkLst>
            <pc:docMk/>
            <pc:sldMk cId="2996622978" sldId="433"/>
            <ac:grpSpMk id="73" creationId="{B7D652CE-7780-9192-369B-457049CB6ED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4" creationId="{92717F2A-B370-2F35-F11F-E76C20914316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5" creationId="{9C704608-9846-8C47-2407-FE4C5737D855}"/>
          </ac:grpSpMkLst>
        </pc:grpChg>
        <pc:grpChg chg="del mod">
          <ac:chgData name="Tim Cook" userId="d1c7cfb340f2c7ab" providerId="LiveId" clId="{79928295-FF6A-4525-AB99-74A06BEA54C5}" dt="2023-03-13T00:55:39.356" v="3628"/>
          <ac:grpSpMkLst>
            <pc:docMk/>
            <pc:sldMk cId="2996622978" sldId="433"/>
            <ac:grpSpMk id="84" creationId="{F4630300-62CC-21C6-F6D2-154D7E1EE89F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09" creationId="{9EA98A36-8C65-A62E-6442-1470C8C12895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0" creationId="{0F004CCC-F0DD-DB33-A967-264656A0EDA0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1" creationId="{5C6499D2-15EE-A9DB-6764-B10D02E8C03C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2" creationId="{18CDCEDA-264C-86D6-CBA7-FF79CE9CE88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3" creationId="{B8C63003-0607-9804-5DC0-0E67DA166A5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4" creationId="{47788B69-B9D5-107D-107D-82138F7447B2}"/>
          </ac:grpSpMkLst>
        </pc:grpChg>
        <pc:grpChg chg="del 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35" creationId="{6C2AA15E-C018-8483-9D49-570EE3C8D2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6" creationId="{D98DAA27-3BCF-102B-7DA3-3A2278281F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7" creationId="{329BD1C7-DB07-0FBB-5D0C-F9598D8E5A93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8" creationId="{E355DAC8-A742-1A2A-A0CB-C6AF816EAE15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0" creationId="{8CC96398-CA5B-7121-921C-A5A681BB62EF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1" creationId="{8041FC29-258D-A9C8-BA42-73581B1F7190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2" creationId="{CF76CDCA-6C1A-225B-2DE4-37B09435CBFB}"/>
          </ac:grpSpMkLst>
        </pc:grpChg>
        <pc:grpChg chg="mod">
          <ac:chgData name="Tim Cook" userId="d1c7cfb340f2c7ab" providerId="LiveId" clId="{79928295-FF6A-4525-AB99-74A06BEA54C5}" dt="2023-03-13T00:56:14.092" v="3702"/>
          <ac:grpSpMkLst>
            <pc:docMk/>
            <pc:sldMk cId="2996622978" sldId="433"/>
            <ac:grpSpMk id="160" creationId="{1345C5C3-E549-7A60-39A3-D6B68B646969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8" creationId="{30C93459-3AB6-0A7B-EFA6-B22618EDD841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9" creationId="{9CEFAA3E-36B7-7687-C306-67864C5AB7CF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80" creationId="{523AC49A-F87B-C1EA-5371-72B5E22BBA93}"/>
          </ac:grpSpMkLst>
        </pc:grpChg>
        <pc:grpChg chg="del 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0" creationId="{2937DF17-4083-DD5A-FA6D-5AFFBD5F192E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1" creationId="{E3965184-19E5-94A9-FF93-E4E0FF4D7402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2" creationId="{7E37D4BD-655E-E7E5-5E0F-B9DB4ECC8BA5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3" creationId="{FAB4E7A7-A377-525D-1FF2-72CF0A33E182}"/>
          </ac:grpSpMkLst>
        </pc:grpChg>
        <pc:grpChg chg="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9" creationId="{34BC88C4-44B6-C4A2-090A-F497EF7F210E}"/>
          </ac:grpSpMkLst>
        </pc:grpChg>
        <pc:grpChg chg="del mod">
          <ac:chgData name="Tim Cook" userId="d1c7cfb340f2c7ab" providerId="LiveId" clId="{79928295-FF6A-4525-AB99-74A06BEA54C5}" dt="2023-03-13T00:57:06.295" v="3756"/>
          <ac:grpSpMkLst>
            <pc:docMk/>
            <pc:sldMk cId="2996622978" sldId="433"/>
            <ac:grpSpMk id="215" creationId="{4A654C3E-E5F3-8906-CDFF-B9FC5A70877D}"/>
          </ac:grpSpMkLst>
        </pc:grpChg>
        <pc:grpChg chg="del 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0" creationId="{1EEF2D6B-40DC-9161-B852-9FA59C0AAAF0}"/>
          </ac:grpSpMkLst>
        </pc:grpChg>
        <pc:grpChg chg="del mod">
          <ac:chgData name="Tim Cook" userId="d1c7cfb340f2c7ab" providerId="LiveId" clId="{79928295-FF6A-4525-AB99-74A06BEA54C5}" dt="2023-03-13T00:57:15.007" v="3775"/>
          <ac:grpSpMkLst>
            <pc:docMk/>
            <pc:sldMk cId="2996622978" sldId="433"/>
            <ac:grpSpMk id="228" creationId="{836B9023-880A-09F5-7514-D4800F684612}"/>
          </ac:grpSpMkLst>
        </pc:grpChg>
        <pc:grpChg chg="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9" creationId="{4ED33448-C01C-B872-E54A-E8E31C62CDA3}"/>
          </ac:grpSpMkLst>
        </pc:grpChg>
        <pc:grpChg chg="mod">
          <ac:chgData name="Tim Cook" userId="d1c7cfb340f2c7ab" providerId="LiveId" clId="{79928295-FF6A-4525-AB99-74A06BEA54C5}" dt="2023-03-13T00:57:17.901" v="3781"/>
          <ac:grpSpMkLst>
            <pc:docMk/>
            <pc:sldMk cId="2996622978" sldId="433"/>
            <ac:grpSpMk id="234" creationId="{29C0B985-2427-6914-C62F-07AC68AF4897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8" creationId="{85F7B0D1-3947-674E-F93C-6DFB1D7004DB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9" creationId="{7EDEFDA1-7919-8FC0-7C6F-3033599EF97D}"/>
          </ac:grpSpMkLst>
        </pc:grpChg>
        <pc:grpChg chg="mod">
          <ac:chgData name="Tim Cook" userId="d1c7cfb340f2c7ab" providerId="LiveId" clId="{79928295-FF6A-4525-AB99-74A06BEA54C5}" dt="2023-03-13T00:57:34.713" v="3803"/>
          <ac:grpSpMkLst>
            <pc:docMk/>
            <pc:sldMk cId="2996622978" sldId="433"/>
            <ac:grpSpMk id="253" creationId="{104BF298-4795-5FD6-DEC2-A545752A26CF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2" creationId="{F1FFF5A0-AF3C-10B5-6FD9-C42A422C8601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3" creationId="{2656F204-B563-6DAC-335A-EF640C445B06}"/>
          </ac:grpSpMkLst>
        </pc:grpChg>
        <pc:grpChg chg="mod">
          <ac:chgData name="Tim Cook" userId="d1c7cfb340f2c7ab" providerId="LiveId" clId="{79928295-FF6A-4525-AB99-74A06BEA54C5}" dt="2023-03-13T00:57:42.373" v="3816"/>
          <ac:grpSpMkLst>
            <pc:docMk/>
            <pc:sldMk cId="2996622978" sldId="433"/>
            <ac:grpSpMk id="267" creationId="{0432149D-F651-F22A-923C-12CD56E43C09}"/>
          </ac:grpSpMkLst>
        </pc:grpChg>
        <pc:grpChg chg="mod">
          <ac:chgData name="Tim Cook" userId="d1c7cfb340f2c7ab" providerId="LiveId" clId="{79928295-FF6A-4525-AB99-74A06BEA54C5}" dt="2023-03-13T00:57:51.229" v="3824"/>
          <ac:grpSpMkLst>
            <pc:docMk/>
            <pc:sldMk cId="2996622978" sldId="433"/>
            <ac:grpSpMk id="275" creationId="{3B3EBFEB-EBCD-B245-063B-A03C8A677C97}"/>
          </ac:grpSpMkLst>
        </pc:grpChg>
        <pc:grpChg chg="del mod">
          <ac:chgData name="Tim Cook" userId="d1c7cfb340f2c7ab" providerId="LiveId" clId="{79928295-FF6A-4525-AB99-74A06BEA54C5}" dt="2023-03-13T00:57:54.530" v="3832"/>
          <ac:grpSpMkLst>
            <pc:docMk/>
            <pc:sldMk cId="2996622978" sldId="433"/>
            <ac:grpSpMk id="280" creationId="{950E660F-96F5-827D-1516-6F6852D87961}"/>
          </ac:grpSpMkLst>
        </pc:grpChg>
        <pc:grpChg chg="mod">
          <ac:chgData name="Tim Cook" userId="d1c7cfb340f2c7ab" providerId="LiveId" clId="{79928295-FF6A-4525-AB99-74A06BEA54C5}" dt="2023-03-13T00:58:02.248" v="3843"/>
          <ac:grpSpMkLst>
            <pc:docMk/>
            <pc:sldMk cId="2996622978" sldId="433"/>
            <ac:grpSpMk id="290" creationId="{4CEEC88E-9737-0617-14D8-CAF4FBE2097B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8" creationId="{2B59C09A-FD22-862D-E2C9-8D3BEE0DB550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9" creationId="{45D1DE9C-32F6-71D6-BD89-09FEA0E2F11E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0" creationId="{BC66FC14-A6D1-1372-2B03-487A03967CD7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1" creationId="{C8DCC7C7-B91A-8425-EA83-8903FD4B4F81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2" creationId="{76B1D55B-EB56-905D-E750-A3B19517CC4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3" creationId="{DF635A38-83FE-BF3A-4924-55AD7FE630B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4" creationId="{54699F6A-B336-8ED4-8931-501DBAD6185F}"/>
          </ac:grpSpMkLst>
        </pc:grpChg>
        <pc:grpChg chg="del mod">
          <ac:chgData name="Tim Cook" userId="d1c7cfb340f2c7ab" providerId="LiveId" clId="{79928295-FF6A-4525-AB99-74A06BEA54C5}" dt="2023-03-13T00:58:28.193" v="3877"/>
          <ac:grpSpMkLst>
            <pc:docMk/>
            <pc:sldMk cId="2996622978" sldId="433"/>
            <ac:grpSpMk id="328" creationId="{CC8069C7-4CB5-8B17-806B-E5D7B672053C}"/>
          </ac:grpSpMkLst>
        </pc:grpChg>
        <pc:grpChg chg="del mod">
          <ac:chgData name="Tim Cook" userId="d1c7cfb340f2c7ab" providerId="LiveId" clId="{79928295-FF6A-4525-AB99-74A06BEA54C5}" dt="2023-03-13T00:58:43.386" v="3893"/>
          <ac:grpSpMkLst>
            <pc:docMk/>
            <pc:sldMk cId="2996622978" sldId="433"/>
            <ac:grpSpMk id="336" creationId="{C292B41F-B0CA-9B51-7582-EE396EBDFE73}"/>
          </ac:grpSpMkLst>
        </pc:grpChg>
        <pc:grpChg chg="del mod">
          <ac:chgData name="Tim Cook" userId="d1c7cfb340f2c7ab" providerId="LiveId" clId="{79928295-FF6A-4525-AB99-74A06BEA54C5}" dt="2023-03-13T00:58:43.386" v="3889"/>
          <ac:grpSpMkLst>
            <pc:docMk/>
            <pc:sldMk cId="2996622978" sldId="433"/>
            <ac:grpSpMk id="337" creationId="{A40B22E1-BA8D-F861-7F37-45E8B2919C67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1" creationId="{97224334-6A8A-AF9A-3148-49D053D49CE2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2" creationId="{C8FDA22A-C7DB-C52D-CC6E-171B9F41A45E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3" creationId="{BA841399-85FA-0189-1D21-8E172B1B546A}"/>
          </ac:grpSpMkLst>
        </pc:grpChg>
        <pc:grpChg chg="del mod">
          <ac:chgData name="Tim Cook" userId="d1c7cfb340f2c7ab" providerId="LiveId" clId="{79928295-FF6A-4525-AB99-74A06BEA54C5}" dt="2023-03-13T00:59:29.438" v="3920"/>
          <ac:grpSpMkLst>
            <pc:docMk/>
            <pc:sldMk cId="2996622978" sldId="433"/>
            <ac:grpSpMk id="358" creationId="{F4B80AAD-7376-4C8F-724C-A0DCD1E09CF9}"/>
          </ac:grpSpMkLst>
        </pc:grpChg>
        <pc:grpChg chg="del 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372" creationId="{96ED472F-9273-AC4E-6336-B92121348BB0}"/>
          </ac:grpSpMkLst>
        </pc:grpChg>
        <pc:grpChg chg="del mod">
          <ac:chgData name="Tim Cook" userId="d1c7cfb340f2c7ab" providerId="LiveId" clId="{79928295-FF6A-4525-AB99-74A06BEA54C5}" dt="2023-03-13T01:16:38.905" v="4660"/>
          <ac:grpSpMkLst>
            <pc:docMk/>
            <pc:sldMk cId="2996622978" sldId="433"/>
            <ac:grpSpMk id="384" creationId="{171C5863-C43E-7F93-84E8-87D395CD56ED}"/>
          </ac:grpSpMkLst>
        </pc:grpChg>
        <pc:grpChg chg="del mod">
          <ac:chgData name="Tim Cook" userId="d1c7cfb340f2c7ab" providerId="LiveId" clId="{79928295-FF6A-4525-AB99-74A06BEA54C5}" dt="2023-03-13T01:17:02.540" v="4710"/>
          <ac:grpSpMkLst>
            <pc:docMk/>
            <pc:sldMk cId="2996622978" sldId="433"/>
            <ac:grpSpMk id="427" creationId="{B87D9DDB-1013-A4EA-EC74-7BD43F25388E}"/>
          </ac:grpSpMkLst>
        </pc:grpChg>
        <pc:grpChg chg="del mod">
          <ac:chgData name="Tim Cook" userId="d1c7cfb340f2c7ab" providerId="LiveId" clId="{79928295-FF6A-4525-AB99-74A06BEA54C5}" dt="2023-03-13T01:17:02.525" v="4709"/>
          <ac:grpSpMkLst>
            <pc:docMk/>
            <pc:sldMk cId="2996622978" sldId="433"/>
            <ac:grpSpMk id="428" creationId="{FEB25D59-9E80-6EA2-F420-F8912BFB6C34}"/>
          </ac:grpSpMkLst>
        </pc:grpChg>
        <pc:grpChg chg="del 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29" creationId="{9BE46581-D9E7-6ED1-BBEA-97337F26DCCE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0" creationId="{3524A9A4-9422-E68D-277D-F5D042843A25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1" creationId="{6399F042-BE61-45B9-7182-477460DF886C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2" creationId="{86879EF2-14DC-9D0B-7453-CD0123F5FCD2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3" creationId="{86FE63E1-F411-0FA5-1EB1-CA22FF1FB59A}"/>
          </ac:grpSpMkLst>
        </pc:grpChg>
        <pc:grpChg chg="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40" creationId="{9E76DBE9-C74B-8B6E-399E-066CD2AC8902}"/>
          </ac:grpSpMkLst>
        </pc:grpChg>
        <pc:grpChg chg="mod">
          <ac:chgData name="Tim Cook" userId="d1c7cfb340f2c7ab" providerId="LiveId" clId="{79928295-FF6A-4525-AB99-74A06BEA54C5}" dt="2023-03-13T01:17:09.649" v="4724"/>
          <ac:grpSpMkLst>
            <pc:docMk/>
            <pc:sldMk cId="2996622978" sldId="433"/>
            <ac:grpSpMk id="444" creationId="{94ADFCB5-93EE-8C76-9B5E-02C65C526CFB}"/>
          </ac:grpSpMkLst>
        </pc:grpChg>
        <pc:picChg chg="del mod">
          <ac:chgData name="Tim Cook" userId="d1c7cfb340f2c7ab" providerId="LiveId" clId="{79928295-FF6A-4525-AB99-74A06BEA54C5}" dt="2023-03-13T00:58:33.323" v="3879" actId="21"/>
          <ac:picMkLst>
            <pc:docMk/>
            <pc:sldMk cId="2996622978" sldId="433"/>
            <ac:picMk id="4" creationId="{A2004730-797E-85D9-7497-3DEE1C55B285}"/>
          </ac:picMkLst>
        </pc:pic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3" creationId="{CF2FA9B6-4D74-6C5D-C2E3-12890BE3EE38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5" creationId="{A0F6B290-2426-385F-3008-BE583FBC64FE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6" creationId="{A855020C-67A9-E605-BE96-5EDBEF116AB7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7" creationId="{B44EC243-42B6-3E7E-5CB4-E5CAD5C5DC66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8" creationId="{E96B6F4F-CE64-B740-5A13-D641E95CF125}"/>
          </ac:inkMkLst>
        </pc:inkChg>
        <pc:inkChg chg="add">
          <ac:chgData name="Tim Cook" userId="d1c7cfb340f2c7ab" providerId="LiveId" clId="{79928295-FF6A-4525-AB99-74A06BEA54C5}" dt="2023-03-13T00:55:04.729" v="3549" actId="9405"/>
          <ac:inkMkLst>
            <pc:docMk/>
            <pc:sldMk cId="2996622978" sldId="433"/>
            <ac:inkMk id="9" creationId="{B01D932B-E54D-12D7-E73B-CB3ED5AD8D99}"/>
          </ac:inkMkLst>
        </pc:inkChg>
        <pc:inkChg chg="add">
          <ac:chgData name="Tim Cook" userId="d1c7cfb340f2c7ab" providerId="LiveId" clId="{79928295-FF6A-4525-AB99-74A06BEA54C5}" dt="2023-03-13T00:55:05.360" v="3550" actId="9405"/>
          <ac:inkMkLst>
            <pc:docMk/>
            <pc:sldMk cId="2996622978" sldId="433"/>
            <ac:inkMk id="10" creationId="{CD56FF57-DF21-B8DA-9A04-043FEF6F7CEF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1" creationId="{E94A247A-8F8A-955E-76EA-58D003CEFBE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2" creationId="{34899EF0-7948-C435-AE55-BB5FACD5F0D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5" creationId="{D8426307-079C-B14B-391F-F7FB7996B85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6" creationId="{373CEA0C-6956-16CD-46DA-183514F57B2D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7" creationId="{98517B76-9F10-3722-C40A-62FDA5E84AAE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8" creationId="{66B12877-F2C7-2769-B2E4-74B0A79781AB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9" creationId="{CFC5A58C-7CF9-B144-C975-640ECCAF356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0" creationId="{E9DB58A3-19EF-F9AE-A406-C7C31F143565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1" creationId="{2BBDBAEF-3778-F657-F24C-9D85E8A79F1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2" creationId="{2713061C-7C62-B2D5-A3FF-3FCA7FC9A7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6" creationId="{C04CF013-80F7-2D6E-AC35-5B2FDD20F1D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7" creationId="{9AD9D1BC-5234-F2D4-0C9A-22F2E792704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8" creationId="{21CB8453-D2EB-DC14-BE52-E20D7F295CA3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9" creationId="{75A3E23C-3E18-C2C4-F474-39BC233001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0" creationId="{E102DD1E-1C5A-3F29-8547-DB369531E955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1" creationId="{3D679789-33B8-31C5-4BF1-45ED09975C0D}"/>
          </ac:inkMkLst>
        </pc:inkChg>
        <pc:inkChg chg="add del mod">
          <ac:chgData name="Tim Cook" userId="d1c7cfb340f2c7ab" providerId="LiveId" clId="{79928295-FF6A-4525-AB99-74A06BEA54C5}" dt="2023-03-13T00:56:08.534" v="3691"/>
          <ac:inkMkLst>
            <pc:docMk/>
            <pc:sldMk cId="2996622978" sldId="433"/>
            <ac:inkMk id="32" creationId="{49513660-2011-B513-E82E-461179B8766B}"/>
          </ac:inkMkLst>
        </pc:inkChg>
        <pc:inkChg chg="add del mod">
          <ac:chgData name="Tim Cook" userId="d1c7cfb340f2c7ab" providerId="LiveId" clId="{79928295-FF6A-4525-AB99-74A06BEA54C5}" dt="2023-03-13T00:56:11.216" v="3695"/>
          <ac:inkMkLst>
            <pc:docMk/>
            <pc:sldMk cId="2996622978" sldId="433"/>
            <ac:inkMk id="33" creationId="{786F9FD5-8F62-D8C3-E9FF-514924A7318C}"/>
          </ac:inkMkLst>
        </pc:inkChg>
        <pc:inkChg chg="add del mod">
          <ac:chgData name="Tim Cook" userId="d1c7cfb340f2c7ab" providerId="LiveId" clId="{79928295-FF6A-4525-AB99-74A06BEA54C5}" dt="2023-03-13T00:56:07.798" v="3689"/>
          <ac:inkMkLst>
            <pc:docMk/>
            <pc:sldMk cId="2996622978" sldId="433"/>
            <ac:inkMk id="34" creationId="{0BDA12F2-C4FF-6B58-B103-8A425F9697CF}"/>
          </ac:inkMkLst>
        </pc:inkChg>
        <pc:inkChg chg="add del mod">
          <ac:chgData name="Tim Cook" userId="d1c7cfb340f2c7ab" providerId="LiveId" clId="{79928295-FF6A-4525-AB99-74A06BEA54C5}" dt="2023-03-13T00:56:07.798" v="3690"/>
          <ac:inkMkLst>
            <pc:docMk/>
            <pc:sldMk cId="2996622978" sldId="433"/>
            <ac:inkMk id="35" creationId="{6554A5F7-1BAF-07EA-6701-1DE455E590F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6" creationId="{5029E46B-8A83-9CAF-DD2F-54B3B23B7966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7" creationId="{CC1EA56D-26D2-D8C9-57FB-44C96A4A0F2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8" creationId="{397FC10E-B735-4AAA-02DF-FD468E67154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9" creationId="{1EB8277F-B2FC-79D6-6730-7E30F80442C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0" creationId="{FFE96603-CC2A-9A2A-9111-15F4891E4C2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1" creationId="{8446C21F-0FE4-35F2-AAAF-0E1D360C721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2" creationId="{BA208EBE-A401-BC41-44F9-4A2DD3870EE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3" creationId="{2B2CB4DB-0D4F-C02D-D760-B648F5C9BC52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4" creationId="{62C3C1F2-9DC2-2E1F-CDD2-74D52AA4E4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5" creationId="{C50845CD-ED1B-C0F2-24CA-1FC5E5D64BD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6" creationId="{FB47E5EC-A9E6-A151-7CF1-97028A96B22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7" creationId="{76EAA46F-97AE-919D-D7B7-894B6C6A6B7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8" creationId="{D85F9D40-008D-AD7A-AB75-D66962395FB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9" creationId="{BA657B92-A380-3160-718E-32D83A20F1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0" creationId="{D16DAB36-4E13-AE2F-201B-FE73F4526B5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1" creationId="{AE8B0D65-793A-3BA9-E445-6E1F4725F91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2" creationId="{88BA866C-1E54-3CC4-FE4E-C3282B3F75C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3" creationId="{A5B65A14-BABA-F975-9A2A-25DAEA49513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4" creationId="{A9A9D654-1FDF-6E03-8479-A5F2512E433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5" creationId="{8DF3144D-EB5C-998C-CD8C-F9CD0ABA4E5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6" creationId="{9733D2A2-7755-523A-34CB-416B20ACC46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7" creationId="{AE89D5F1-8947-9B6A-B7B3-B1A062F237D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8" creationId="{EBD7BCD7-00D7-3737-194A-340C98CCFC2F}"/>
          </ac:inkMkLst>
        </pc:inkChg>
        <pc:inkChg chg="add del mod">
          <ac:chgData name="Tim Cook" userId="d1c7cfb340f2c7ab" providerId="LiveId" clId="{79928295-FF6A-4525-AB99-74A06BEA54C5}" dt="2023-03-13T00:55:32.441" v="3609"/>
          <ac:inkMkLst>
            <pc:docMk/>
            <pc:sldMk cId="2996622978" sldId="433"/>
            <ac:inkMk id="59" creationId="{104C4AED-C5DF-0F45-ACC3-962EFD45DDE7}"/>
          </ac:inkMkLst>
        </pc:inkChg>
        <pc:inkChg chg="add del mod">
          <ac:chgData name="Tim Cook" userId="d1c7cfb340f2c7ab" providerId="LiveId" clId="{79928295-FF6A-4525-AB99-74A06BEA54C5}" dt="2023-03-13T00:55:32.441" v="3608"/>
          <ac:inkMkLst>
            <pc:docMk/>
            <pc:sldMk cId="2996622978" sldId="433"/>
            <ac:inkMk id="60" creationId="{E5361F01-837F-5734-D9A0-22E424B77976}"/>
          </ac:inkMkLst>
        </pc:inkChg>
        <pc:inkChg chg="add del mod">
          <ac:chgData name="Tim Cook" userId="d1c7cfb340f2c7ab" providerId="LiveId" clId="{79928295-FF6A-4525-AB99-74A06BEA54C5}" dt="2023-03-13T00:55:32.441" v="3612"/>
          <ac:inkMkLst>
            <pc:docMk/>
            <pc:sldMk cId="2996622978" sldId="433"/>
            <ac:inkMk id="61" creationId="{2F432F2F-D2DC-4AA2-5C59-D6214E761D03}"/>
          </ac:inkMkLst>
        </pc:inkChg>
        <pc:inkChg chg="add del mod">
          <ac:chgData name="Tim Cook" userId="d1c7cfb340f2c7ab" providerId="LiveId" clId="{79928295-FF6A-4525-AB99-74A06BEA54C5}" dt="2023-03-13T00:55:32.441" v="3606"/>
          <ac:inkMkLst>
            <pc:docMk/>
            <pc:sldMk cId="2996622978" sldId="433"/>
            <ac:inkMk id="62" creationId="{C63319DA-1BB0-F9F8-D2A0-99400E053D24}"/>
          </ac:inkMkLst>
        </pc:inkChg>
        <pc:inkChg chg="add del mod">
          <ac:chgData name="Tim Cook" userId="d1c7cfb340f2c7ab" providerId="LiveId" clId="{79928295-FF6A-4525-AB99-74A06BEA54C5}" dt="2023-03-13T00:55:32.441" v="3611"/>
          <ac:inkMkLst>
            <pc:docMk/>
            <pc:sldMk cId="2996622978" sldId="433"/>
            <ac:inkMk id="63" creationId="{A8AD56FC-1F37-7376-AA9E-EACB4BA89A60}"/>
          </ac:inkMkLst>
        </pc:inkChg>
        <pc:inkChg chg="add del mod">
          <ac:chgData name="Tim Cook" userId="d1c7cfb340f2c7ab" providerId="LiveId" clId="{79928295-FF6A-4525-AB99-74A06BEA54C5}" dt="2023-03-13T00:55:32.441" v="3607"/>
          <ac:inkMkLst>
            <pc:docMk/>
            <pc:sldMk cId="2996622978" sldId="433"/>
            <ac:inkMk id="64" creationId="{BE6DE4A7-DC4E-B210-FE1C-AA99A92E215E}"/>
          </ac:inkMkLst>
        </pc:inkChg>
        <pc:inkChg chg="add del mod">
          <ac:chgData name="Tim Cook" userId="d1c7cfb340f2c7ab" providerId="LiveId" clId="{79928295-FF6A-4525-AB99-74A06BEA54C5}" dt="2023-03-13T00:55:32.441" v="3605"/>
          <ac:inkMkLst>
            <pc:docMk/>
            <pc:sldMk cId="2996622978" sldId="433"/>
            <ac:inkMk id="65" creationId="{CE36881B-DDF7-C37D-2F5A-7D39AE26A93D}"/>
          </ac:inkMkLst>
        </pc:inkChg>
        <pc:inkChg chg="add del mod">
          <ac:chgData name="Tim Cook" userId="d1c7cfb340f2c7ab" providerId="LiveId" clId="{79928295-FF6A-4525-AB99-74A06BEA54C5}" dt="2023-03-13T00:55:32.441" v="3610"/>
          <ac:inkMkLst>
            <pc:docMk/>
            <pc:sldMk cId="2996622978" sldId="433"/>
            <ac:inkMk id="66" creationId="{D85C5332-E7D5-C8F1-908E-E436533BEC73}"/>
          </ac:inkMkLst>
        </pc:inkChg>
        <pc:inkChg chg="add del mod">
          <ac:chgData name="Tim Cook" userId="d1c7cfb340f2c7ab" providerId="LiveId" clId="{79928295-FF6A-4525-AB99-74A06BEA54C5}" dt="2023-03-13T00:55:39.356" v="3625"/>
          <ac:inkMkLst>
            <pc:docMk/>
            <pc:sldMk cId="2996622978" sldId="433"/>
            <ac:inkMk id="76" creationId="{50B3C993-5448-73F2-1F0D-EFD8A18811D5}"/>
          </ac:inkMkLst>
        </pc:inkChg>
        <pc:inkChg chg="add del mod">
          <ac:chgData name="Tim Cook" userId="d1c7cfb340f2c7ab" providerId="LiveId" clId="{79928295-FF6A-4525-AB99-74A06BEA54C5}" dt="2023-03-13T00:55:39.356" v="3622"/>
          <ac:inkMkLst>
            <pc:docMk/>
            <pc:sldMk cId="2996622978" sldId="433"/>
            <ac:inkMk id="77" creationId="{D20C175E-0FD7-1262-1720-5485744E3854}"/>
          </ac:inkMkLst>
        </pc:inkChg>
        <pc:inkChg chg="add del mod">
          <ac:chgData name="Tim Cook" userId="d1c7cfb340f2c7ab" providerId="LiveId" clId="{79928295-FF6A-4525-AB99-74A06BEA54C5}" dt="2023-03-13T00:55:39.356" v="3629"/>
          <ac:inkMkLst>
            <pc:docMk/>
            <pc:sldMk cId="2996622978" sldId="433"/>
            <ac:inkMk id="78" creationId="{17FF529F-EE7D-2F8B-CD36-80CED3BD228A}"/>
          </ac:inkMkLst>
        </pc:inkChg>
        <pc:inkChg chg="add del mod">
          <ac:chgData name="Tim Cook" userId="d1c7cfb340f2c7ab" providerId="LiveId" clId="{79928295-FF6A-4525-AB99-74A06BEA54C5}" dt="2023-03-13T00:55:39.356" v="3628"/>
          <ac:inkMkLst>
            <pc:docMk/>
            <pc:sldMk cId="2996622978" sldId="433"/>
            <ac:inkMk id="79" creationId="{28F9D583-0632-D6F0-01C7-64A08BB450AD}"/>
          </ac:inkMkLst>
        </pc:inkChg>
        <pc:inkChg chg="add del mod">
          <ac:chgData name="Tim Cook" userId="d1c7cfb340f2c7ab" providerId="LiveId" clId="{79928295-FF6A-4525-AB99-74A06BEA54C5}" dt="2023-03-13T00:55:39.356" v="3624"/>
          <ac:inkMkLst>
            <pc:docMk/>
            <pc:sldMk cId="2996622978" sldId="433"/>
            <ac:inkMk id="80" creationId="{D76315F9-2C30-B16F-C64D-1CB0B959C20E}"/>
          </ac:inkMkLst>
        </pc:inkChg>
        <pc:inkChg chg="add del mod">
          <ac:chgData name="Tim Cook" userId="d1c7cfb340f2c7ab" providerId="LiveId" clId="{79928295-FF6A-4525-AB99-74A06BEA54C5}" dt="2023-03-13T00:55:39.356" v="3627"/>
          <ac:inkMkLst>
            <pc:docMk/>
            <pc:sldMk cId="2996622978" sldId="433"/>
            <ac:inkMk id="81" creationId="{AD8C7852-7CF4-5AD0-AEA6-092C79D927CB}"/>
          </ac:inkMkLst>
        </pc:inkChg>
        <pc:inkChg chg="add del mod">
          <ac:chgData name="Tim Cook" userId="d1c7cfb340f2c7ab" providerId="LiveId" clId="{79928295-FF6A-4525-AB99-74A06BEA54C5}" dt="2023-03-13T00:55:39.356" v="3626"/>
          <ac:inkMkLst>
            <pc:docMk/>
            <pc:sldMk cId="2996622978" sldId="433"/>
            <ac:inkMk id="82" creationId="{C8FEDFB2-1EAE-D54D-9AB6-86CA325C9A6A}"/>
          </ac:inkMkLst>
        </pc:inkChg>
        <pc:inkChg chg="add del mod">
          <ac:chgData name="Tim Cook" userId="d1c7cfb340f2c7ab" providerId="LiveId" clId="{79928295-FF6A-4525-AB99-74A06BEA54C5}" dt="2023-03-13T00:55:39.356" v="3623"/>
          <ac:inkMkLst>
            <pc:docMk/>
            <pc:sldMk cId="2996622978" sldId="433"/>
            <ac:inkMk id="83" creationId="{0D146B4D-5918-A4EC-FEB7-6841B63C9C3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5" creationId="{ADFD8910-9596-C9C5-F314-246A50DEF71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6" creationId="{F9ED31C0-BAB8-4D91-A1DC-8BFA556AD28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7" creationId="{620DDEA1-B7C6-0486-73CB-5FFBA57BC46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8" creationId="{7871B216-9F54-4681-6A48-2CF1E9D16DC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9" creationId="{5120C432-89D8-F54E-0ADA-7DF6B72910F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0" creationId="{C131AFA3-DBE7-0FFF-A5C8-223451D41AD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1" creationId="{A81C0560-00D9-6EF3-F064-0638C4A58684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2" creationId="{E6961B0B-9665-6C68-4A42-B77CCEA8181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3" creationId="{98FE8B20-852F-659C-72C5-8F7571FBCC2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4" creationId="{2B9DEF7E-C047-A966-4784-17EAE3ED90B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5" creationId="{7E25CBC3-F2BD-CF65-AECE-DC36C53FCE8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6" creationId="{D45BD082-2D5B-E0C7-7192-CDFA75E5180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7" creationId="{84930D63-1FB9-F41F-A820-6A1BA687F7C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8" creationId="{25FB5A99-3245-7C0F-1058-CD2894D5B83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9" creationId="{E4A23185-BD41-9A36-0A23-D949CC7D0722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0" creationId="{94AA005F-74AB-7B69-7EAA-256DB3CE062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1" creationId="{444BDDA8-7D48-FD2C-225A-AC21037CBB2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2" creationId="{E91C0305-2EA2-4B3B-D141-347458F81DC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3" creationId="{58840823-5706-C544-91BB-19EEA746BB6E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4" creationId="{D240ECD8-4888-7077-7EF0-ADCCA6EA873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5" creationId="{81EFD9CF-C78B-F223-4270-22A85C55614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6" creationId="{94C069D4-FC07-9116-94E9-3C2A7BDF9C1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7" creationId="{E3CC1E01-429A-7556-045E-65F2F75644D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8" creationId="{7BDC73D6-B8CA-6EB7-7534-5E210C47A58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5" creationId="{5B1C9491-D8E3-C43C-8171-9D01045C70C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6" creationId="{0004C160-7255-497E-CC18-FE83AE5391C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7" creationId="{B9B5B5DE-1854-6F59-7FEC-11C24B1F089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8" creationId="{01EEFD33-D6FC-132D-7869-CE93DC4A98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9" creationId="{554973A1-07FE-617C-57FF-11420D7442F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0" creationId="{FC778A18-1E61-D7A9-9B85-52C73B76AEC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1" creationId="{259E586B-D698-0CE1-4E3E-06012FB3235C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2" creationId="{C0C81093-6229-71D0-E162-CDB8767C6AE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3" creationId="{5B5F029E-55E8-57D4-DF4D-E0990630C27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4" creationId="{E2B4CA4E-42CB-E97B-7CA7-E2287163405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5" creationId="{D7B66456-F011-40D6-A8C9-2D56AF24579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6" creationId="{A2691C5D-7186-054E-30D8-9C123E95063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7" creationId="{A299E3C7-CAE1-B41B-2FBC-A98B4EB25E5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8" creationId="{3C533909-BD14-4A43-5033-E34535AAC1D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9" creationId="{E3B85D94-9BD7-0A8F-BB8B-DEF592DA48B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0" creationId="{8FA85E62-BCE7-A710-A1C5-A0C69407D67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1" creationId="{728C92F1-6F6E-A2BF-127B-3BD863255C4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2" creationId="{FB0709E9-ED7E-23CF-2572-3D317A3C8F2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3" creationId="{13994540-96B5-8F57-6EA8-116BA915B0A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4" creationId="{205E4686-9965-BF5B-BF83-1D4B68C54E5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9" creationId="{D0FEEC9A-D2CA-2387-5B7E-8E44DDF5C034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0" creationId="{65E19EA3-766A-BBA3-2FE8-6B09ADF109E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1" creationId="{A1706626-4D37-9C84-668B-707151810F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2" creationId="{DE595D70-DAD9-D9EB-E27B-2766BF64FFA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3" creationId="{620F2E50-F9C7-4B55-3CB1-D4C793348DB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4" creationId="{14610CD8-A5C2-9251-AF7A-4AB90DD640F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5" creationId="{CD0E6C5D-2469-844F-12B5-C62ABBF027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6" creationId="{F2A8B858-32B4-415C-E5C3-C6711026E11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7" creationId="{0FA02F5A-FDDF-D6DD-B38E-107CCCA9C4E1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8" creationId="{EE08045E-121D-79DB-812C-662726A55D5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9" creationId="{4263A471-5799-DD89-8550-FD2D1B6E3F3E}"/>
          </ac:inkMkLst>
        </pc:inkChg>
        <pc:inkChg chg="add del">
          <ac:chgData name="Tim Cook" userId="d1c7cfb340f2c7ab" providerId="LiveId" clId="{79928295-FF6A-4525-AB99-74A06BEA54C5}" dt="2023-03-13T00:56:11.208" v="3694"/>
          <ac:inkMkLst>
            <pc:docMk/>
            <pc:sldMk cId="2996622978" sldId="433"/>
            <ac:inkMk id="153" creationId="{1549BDE0-A379-452B-C446-C8B1938AA880}"/>
          </ac:inkMkLst>
        </pc:inkChg>
        <pc:inkChg chg="add del">
          <ac:chgData name="Tim Cook" userId="d1c7cfb340f2c7ab" providerId="LiveId" clId="{79928295-FF6A-4525-AB99-74A06BEA54C5}" dt="2023-03-13T00:56:11.216" v="3696"/>
          <ac:inkMkLst>
            <pc:docMk/>
            <pc:sldMk cId="2996622978" sldId="433"/>
            <ac:inkMk id="154" creationId="{CEA2F08A-BFB1-FBA7-BB8A-96901914C4B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5" creationId="{7E61ECF3-9E46-4E43-F10A-92638EA29621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6" creationId="{51BA098B-EBF2-C487-71A4-834487D1693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7" creationId="{1337FBDA-4B95-6ECE-749E-A638761B710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8" creationId="{441DFFFE-A611-35E8-E4FB-A92612E9BC4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9" creationId="{758FC2A4-7CE5-E0A9-4426-58769A3374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1" creationId="{1FA0EA48-CB91-6109-B456-5DC0CF6D795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2" creationId="{7BB8CFC1-64C6-E001-A70F-F672FF883EF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3" creationId="{29DCDA8B-5D7C-9108-4D7C-B7694989CE6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4" creationId="{E05EE3CE-1E8F-F094-8DB4-D9AA5E6C007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5" creationId="{4C2703F6-9198-C6D6-5759-BBB382DB14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6" creationId="{4EA88F32-81DC-10A7-C9E2-7588834686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7" creationId="{F7A80078-098C-6FCF-2D28-40E8BFE32E9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8" creationId="{1177055B-5166-0ECA-FE16-55B37C3BAB3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9" creationId="{5662BBC5-B1CD-EC3E-CC31-8CD6C1F9CFE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0" creationId="{C9116B4B-FD44-4C21-CEB7-FDF79547380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1" creationId="{51A82F29-ACC2-9154-50F3-7DAA42859F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2" creationId="{45D573EF-C06E-0CE0-11E8-82D411AF23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3" creationId="{364A1163-A49D-2BB3-A546-5C3008252D8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4" creationId="{1151FD2A-C53B-EB78-F815-DFFCC68804F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5" creationId="{BA7161E9-0E89-8CD7-1C8B-A3B7526DBCE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6" creationId="{69230A73-5083-67CF-ACFC-9202B3BCFA3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7" creationId="{2D5F8826-E0E0-3B7B-E0A1-8D39E418BCC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1" creationId="{360EA8B5-B34D-C324-57BE-4B301A71B61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2" creationId="{924A8D35-7B18-9ED3-A4C8-64315D1E3AC5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3" creationId="{5E515C7B-737A-2EB9-3DCE-C6ECCA7FFA78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4" creationId="{0A0F98EB-C276-C6FC-4364-E8E28D8D3C3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5" creationId="{7DF95BEC-C6EB-1C31-E8CD-C1F5F507500F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6" creationId="{430473ED-E400-23AE-03FE-28BDBAC3FB1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7" creationId="{FA0B1E80-25F3-DC84-26CC-BAA553B82F3D}"/>
          </ac:inkMkLst>
        </pc:inkChg>
        <pc:inkChg chg="add">
          <ac:chgData name="Tim Cook" userId="d1c7cfb340f2c7ab" providerId="LiveId" clId="{79928295-FF6A-4525-AB99-74A06BEA54C5}" dt="2023-03-13T00:56:53.544" v="3728" actId="9405"/>
          <ac:inkMkLst>
            <pc:docMk/>
            <pc:sldMk cId="2996622978" sldId="433"/>
            <ac:inkMk id="188" creationId="{3A99A050-D954-6D1C-32DB-717F1EC7FAD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9" creationId="{736F10DB-2DBB-F8C9-3DDF-4A8F77E3D66B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0" creationId="{042D1E6C-7347-741F-AD1D-85E6E11DB07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1" creationId="{77C08AED-0DED-3B99-99AC-FFB43696A23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2" creationId="{E5B8325D-3A01-2E38-7EA8-01C52EDC5919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3" creationId="{206E0CD0-003F-6808-989E-ED6D9056ABFA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4" creationId="{65C16089-7ADE-F096-6681-12C6749D55CF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5" creationId="{09A31FB0-F66A-6D97-DF83-8D5E13B0DF6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6" creationId="{8F52C270-CFDB-96F2-6331-B59655CB90DC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7" creationId="{2D0430F1-EA3D-0647-C15E-3D5F893E8F9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8" creationId="{F6229889-C94F-38E3-0246-AB78DC1034C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9" creationId="{941D77DB-5FA5-E68F-8490-E3B631B97E5D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4" creationId="{7B16BE61-EBC2-C081-E6E5-278CCC9F9684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5" creationId="{1C4D17DC-333B-ACB5-2E5F-13A815B941A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6" creationId="{8370264D-ABE7-6F32-ADBA-0346A40A8BA8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7" creationId="{1802A5CB-8DFE-2B92-8025-C123846E2445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8" creationId="{7FDE5E17-BBD7-F7A2-A3DB-4E2DC963B527}"/>
          </ac:inkMkLst>
        </pc:inkChg>
        <pc:inkChg chg="add del mod">
          <ac:chgData name="Tim Cook" userId="d1c7cfb340f2c7ab" providerId="LiveId" clId="{79928295-FF6A-4525-AB99-74A06BEA54C5}" dt="2023-03-13T00:57:06.287" v="3753"/>
          <ac:inkMkLst>
            <pc:docMk/>
            <pc:sldMk cId="2996622978" sldId="433"/>
            <ac:inkMk id="210" creationId="{332F9313-D654-3FD3-EDC6-867478956179}"/>
          </ac:inkMkLst>
        </pc:inkChg>
        <pc:inkChg chg="add del mod">
          <ac:chgData name="Tim Cook" userId="d1c7cfb340f2c7ab" providerId="LiveId" clId="{79928295-FF6A-4525-AB99-74A06BEA54C5}" dt="2023-03-13T00:57:06.295" v="3756"/>
          <ac:inkMkLst>
            <pc:docMk/>
            <pc:sldMk cId="2996622978" sldId="433"/>
            <ac:inkMk id="211" creationId="{AE9C22FE-D5E0-D1EB-11B3-6B8CC7B573F5}"/>
          </ac:inkMkLst>
        </pc:inkChg>
        <pc:inkChg chg="add del mod">
          <ac:chgData name="Tim Cook" userId="d1c7cfb340f2c7ab" providerId="LiveId" clId="{79928295-FF6A-4525-AB99-74A06BEA54C5}" dt="2023-03-13T00:57:06.295" v="3754"/>
          <ac:inkMkLst>
            <pc:docMk/>
            <pc:sldMk cId="2996622978" sldId="433"/>
            <ac:inkMk id="212" creationId="{CA182B07-A791-1310-6F1C-BEF9A52FA901}"/>
          </ac:inkMkLst>
        </pc:inkChg>
        <pc:inkChg chg="add del mod">
          <ac:chgData name="Tim Cook" userId="d1c7cfb340f2c7ab" providerId="LiveId" clId="{79928295-FF6A-4525-AB99-74A06BEA54C5}" dt="2023-03-13T00:57:06.295" v="3757"/>
          <ac:inkMkLst>
            <pc:docMk/>
            <pc:sldMk cId="2996622978" sldId="433"/>
            <ac:inkMk id="213" creationId="{38215254-7B15-4E2F-8358-257F570344E1}"/>
          </ac:inkMkLst>
        </pc:inkChg>
        <pc:inkChg chg="add del mod">
          <ac:chgData name="Tim Cook" userId="d1c7cfb340f2c7ab" providerId="LiveId" clId="{79928295-FF6A-4525-AB99-74A06BEA54C5}" dt="2023-03-13T00:57:06.295" v="3755"/>
          <ac:inkMkLst>
            <pc:docMk/>
            <pc:sldMk cId="2996622978" sldId="433"/>
            <ac:inkMk id="214" creationId="{2528FFBA-14A5-5C32-2BB0-1FF9A51E432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6" creationId="{55941393-6922-B352-8C7D-C81B7CED3C99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7" creationId="{B61F4C5A-BDB6-F439-50B3-C0AB90C29741}"/>
          </ac:inkMkLst>
        </pc:inkChg>
        <pc:inkChg chg="add del">
          <ac:chgData name="Tim Cook" userId="d1c7cfb340f2c7ab" providerId="LiveId" clId="{79928295-FF6A-4525-AB99-74A06BEA54C5}" dt="2023-03-13T00:57:09.009" v="3762"/>
          <ac:inkMkLst>
            <pc:docMk/>
            <pc:sldMk cId="2996622978" sldId="433"/>
            <ac:inkMk id="218" creationId="{F54B1BDC-6104-FA73-AD60-0661F34F945E}"/>
          </ac:inkMkLst>
        </pc:inkChg>
        <pc:inkChg chg="add del">
          <ac:chgData name="Tim Cook" userId="d1c7cfb340f2c7ab" providerId="LiveId" clId="{79928295-FF6A-4525-AB99-74A06BEA54C5}" dt="2023-03-13T00:57:09.416" v="3763"/>
          <ac:inkMkLst>
            <pc:docMk/>
            <pc:sldMk cId="2996622978" sldId="433"/>
            <ac:inkMk id="219" creationId="{B56B36E2-19C3-F83F-2145-596A452D12D1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1" creationId="{01663005-59C3-E49C-9BC0-CADAC244A8D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2" creationId="{D7F99948-5A35-AF06-4AE8-1E57C07A9FA6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3" creationId="{D69E3967-2148-D00B-36A5-D178D6ACEC48}"/>
          </ac:inkMkLst>
        </pc:inkChg>
        <pc:inkChg chg="add del mod">
          <ac:chgData name="Tim Cook" userId="d1c7cfb340f2c7ab" providerId="LiveId" clId="{79928295-FF6A-4525-AB99-74A06BEA54C5}" dt="2023-03-13T00:57:15.007" v="3775"/>
          <ac:inkMkLst>
            <pc:docMk/>
            <pc:sldMk cId="2996622978" sldId="433"/>
            <ac:inkMk id="224" creationId="{676E0537-7885-3AA5-6BD1-CAACFB0AC596}"/>
          </ac:inkMkLst>
        </pc:inkChg>
        <pc:inkChg chg="add del mod">
          <ac:chgData name="Tim Cook" userId="d1c7cfb340f2c7ab" providerId="LiveId" clId="{79928295-FF6A-4525-AB99-74A06BEA54C5}" dt="2023-03-13T00:57:15.007" v="3776"/>
          <ac:inkMkLst>
            <pc:docMk/>
            <pc:sldMk cId="2996622978" sldId="433"/>
            <ac:inkMk id="225" creationId="{E1FC41C7-0326-9959-3B71-0489CD57A16E}"/>
          </ac:inkMkLst>
        </pc:inkChg>
        <pc:inkChg chg="add del mod">
          <ac:chgData name="Tim Cook" userId="d1c7cfb340f2c7ab" providerId="LiveId" clId="{79928295-FF6A-4525-AB99-74A06BEA54C5}" dt="2023-03-13T00:57:15.007" v="3773"/>
          <ac:inkMkLst>
            <pc:docMk/>
            <pc:sldMk cId="2996622978" sldId="433"/>
            <ac:inkMk id="226" creationId="{3B45801B-853D-E39D-AEF3-BC96340FBBB8}"/>
          </ac:inkMkLst>
        </pc:inkChg>
        <pc:inkChg chg="add del mod">
          <ac:chgData name="Tim Cook" userId="d1c7cfb340f2c7ab" providerId="LiveId" clId="{79928295-FF6A-4525-AB99-74A06BEA54C5}" dt="2023-03-13T00:57:15.007" v="3774"/>
          <ac:inkMkLst>
            <pc:docMk/>
            <pc:sldMk cId="2996622978" sldId="433"/>
            <ac:inkMk id="227" creationId="{6CA90B42-6AC2-575D-EC2F-CDCDBF6E3EE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0" creationId="{3D153CBB-5188-131F-663C-8A3B14E5C412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1" creationId="{8F569B0D-631C-A976-D909-8A2048EB3F30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2" creationId="{C401F81E-DBB9-4362-1952-94F109E157D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3" creationId="{CBBEAF3D-F649-30F0-3E8C-5608C2448575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5" creationId="{F1EDEAC4-5AA8-ADBD-772D-3F4FF7054D5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6" creationId="{E451C13A-2B4F-39A1-9B20-93D9F223D9F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7" creationId="{C783F8DB-21EE-A945-6100-53C3B6B8F551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8" creationId="{68606246-8889-CDE1-40EF-73407CA67D9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9" creationId="{83C0F8EF-26F5-14BB-5632-6C3CF1AC2CB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0" creationId="{B1C9472A-C7CD-7E45-B2EC-F6ECDF27AE9E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1" creationId="{55C90972-2577-7F34-B951-17140B067FC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2" creationId="{7959F726-E83A-630B-BB46-CCBF197E07ED}"/>
          </ac:inkMkLst>
        </pc:inkChg>
        <pc:inkChg chg="add">
          <ac:chgData name="Tim Cook" userId="d1c7cfb340f2c7ab" providerId="LiveId" clId="{79928295-FF6A-4525-AB99-74A06BEA54C5}" dt="2023-03-13T00:57:29.629" v="3790" actId="9405"/>
          <ac:inkMkLst>
            <pc:docMk/>
            <pc:sldMk cId="2996622978" sldId="433"/>
            <ac:inkMk id="243" creationId="{E2D04321-DF71-7A81-11D4-2781F0EA647B}"/>
          </ac:inkMkLst>
        </pc:inkChg>
        <pc:inkChg chg="add del">
          <ac:chgData name="Tim Cook" userId="d1c7cfb340f2c7ab" providerId="LiveId" clId="{79928295-FF6A-4525-AB99-74A06BEA54C5}" dt="2023-03-13T00:57:32.079" v="3795"/>
          <ac:inkMkLst>
            <pc:docMk/>
            <pc:sldMk cId="2996622978" sldId="433"/>
            <ac:inkMk id="244" creationId="{DB3FE573-93AC-C64D-2C7A-BD560F7A026A}"/>
          </ac:inkMkLst>
        </pc:inkChg>
        <pc:inkChg chg="add del">
          <ac:chgData name="Tim Cook" userId="d1c7cfb340f2c7ab" providerId="LiveId" clId="{79928295-FF6A-4525-AB99-74A06BEA54C5}" dt="2023-03-13T00:57:32.079" v="3796"/>
          <ac:inkMkLst>
            <pc:docMk/>
            <pc:sldMk cId="2996622978" sldId="433"/>
            <ac:inkMk id="245" creationId="{AB6FDA0F-9771-72D6-D0C9-2411E48B4C7E}"/>
          </ac:inkMkLst>
        </pc:inkChg>
        <pc:inkChg chg="add del">
          <ac:chgData name="Tim Cook" userId="d1c7cfb340f2c7ab" providerId="LiveId" clId="{79928295-FF6A-4525-AB99-74A06BEA54C5}" dt="2023-03-13T00:57:32.079" v="3797"/>
          <ac:inkMkLst>
            <pc:docMk/>
            <pc:sldMk cId="2996622978" sldId="433"/>
            <ac:inkMk id="246" creationId="{D0430A79-42BA-4D2D-3E9B-AA276162D6A6}"/>
          </ac:inkMkLst>
        </pc:inkChg>
        <pc:inkChg chg="add del">
          <ac:chgData name="Tim Cook" userId="d1c7cfb340f2c7ab" providerId="LiveId" clId="{79928295-FF6A-4525-AB99-74A06BEA54C5}" dt="2023-03-13T00:57:32.079" v="3798"/>
          <ac:inkMkLst>
            <pc:docMk/>
            <pc:sldMk cId="2996622978" sldId="433"/>
            <ac:inkMk id="247" creationId="{BE7FB15D-201D-B1FE-4FEA-A727EA20F347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0" creationId="{127FC58C-7894-E01D-7449-19375817804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1" creationId="{2A35B44C-A8AD-FA1E-4768-3846BC301B7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2" creationId="{9F88FEBF-907E-3139-7873-8CD074FF200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4" creationId="{85DDAD29-79AF-70D0-9E3F-4397CE964279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5" creationId="{7298645B-83B0-8398-2744-7C62BDC6B79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6" creationId="{5F78BDF7-AF77-B454-99F5-06A966F3AFF0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7" creationId="{E9508AF0-A234-09BD-94A1-40C2AE70143B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8" creationId="{719CC8C6-0F5B-6DD2-09CD-8472AA517E94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9" creationId="{1B11C332-C45D-E6C4-7C6F-CE4C49B45F51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0" creationId="{66C61F66-5E91-939A-9BDC-DAC831BEBBE5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1" creationId="{8B6F173C-B4B1-D148-5083-5DBF2466AD41}"/>
          </ac:inkMkLst>
        </pc:inkChg>
        <pc:inkChg chg="add">
          <ac:chgData name="Tim Cook" userId="d1c7cfb340f2c7ab" providerId="LiveId" clId="{79928295-FF6A-4525-AB99-74A06BEA54C5}" dt="2023-03-13T00:57:40.308" v="3813" actId="9405"/>
          <ac:inkMkLst>
            <pc:docMk/>
            <pc:sldMk cId="2996622978" sldId="433"/>
            <ac:inkMk id="264" creationId="{1864C750-CCF1-EA95-EF91-09494BB7AE9E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5" creationId="{E20456D3-E130-9555-4435-3E47EA03D38A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6" creationId="{E8D4D59C-0FFD-16B6-12E4-F4ACE35C1214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8" creationId="{73B976AE-73DC-0E04-F937-CEDC0B5E9912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9" creationId="{1154C65B-3147-BCB5-C05A-CF9A176CAB2C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0" creationId="{41D8E048-4B34-5BAB-8BA7-1345C9F2E6FA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1" creationId="{F6EAE2B3-EEE5-F6B6-0897-65C808F40463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2" creationId="{142397DA-F6B3-D594-D3CC-E6E83C69770B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3" creationId="{16FDB10A-7154-081A-03A2-FED4704693E9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4" creationId="{9FA6721D-6115-11BA-E465-B8F145B7792F}"/>
          </ac:inkMkLst>
        </pc:inkChg>
        <pc:inkChg chg="add del mod">
          <ac:chgData name="Tim Cook" userId="d1c7cfb340f2c7ab" providerId="LiveId" clId="{79928295-FF6A-4525-AB99-74A06BEA54C5}" dt="2023-03-13T00:57:54.530" v="3831"/>
          <ac:inkMkLst>
            <pc:docMk/>
            <pc:sldMk cId="2996622978" sldId="433"/>
            <ac:inkMk id="276" creationId="{DC1DAC80-F527-7F4C-B091-590A72F867EB}"/>
          </ac:inkMkLst>
        </pc:inkChg>
        <pc:inkChg chg="add del mod">
          <ac:chgData name="Tim Cook" userId="d1c7cfb340f2c7ab" providerId="LiveId" clId="{79928295-FF6A-4525-AB99-74A06BEA54C5}" dt="2023-03-13T00:57:54.530" v="3830"/>
          <ac:inkMkLst>
            <pc:docMk/>
            <pc:sldMk cId="2996622978" sldId="433"/>
            <ac:inkMk id="277" creationId="{2857715D-1F7D-D408-0DCD-69EB88DF2698}"/>
          </ac:inkMkLst>
        </pc:inkChg>
        <pc:inkChg chg="add del mod">
          <ac:chgData name="Tim Cook" userId="d1c7cfb340f2c7ab" providerId="LiveId" clId="{79928295-FF6A-4525-AB99-74A06BEA54C5}" dt="2023-03-13T00:57:54.530" v="3833"/>
          <ac:inkMkLst>
            <pc:docMk/>
            <pc:sldMk cId="2996622978" sldId="433"/>
            <ac:inkMk id="278" creationId="{6AADC0BA-C07C-4555-138A-3959641C0DCD}"/>
          </ac:inkMkLst>
        </pc:inkChg>
        <pc:inkChg chg="add del mod">
          <ac:chgData name="Tim Cook" userId="d1c7cfb340f2c7ab" providerId="LiveId" clId="{79928295-FF6A-4525-AB99-74A06BEA54C5}" dt="2023-03-13T00:57:54.530" v="3832"/>
          <ac:inkMkLst>
            <pc:docMk/>
            <pc:sldMk cId="2996622978" sldId="433"/>
            <ac:inkMk id="279" creationId="{11670509-A50E-986E-61A2-28272FDED05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1" creationId="{5270613A-2114-3C02-D2F8-B721EF8A0E6C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2" creationId="{0C87057A-2462-3B7B-3E0F-0C729D7CB913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3" creationId="{C617089C-7487-D866-D686-F7024A30FF9D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4" creationId="{169947A1-0E82-AA12-76B1-E89170084756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5" creationId="{C35FE664-DBA3-6965-0AA3-09B18404BAF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6" creationId="{A0C5798C-E7D9-D2A7-41B1-6F21766BFF1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7" creationId="{5D5D72D7-0D0F-1792-7BDB-326A42AE345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8" creationId="{02B6FD2C-11E0-2A53-8E55-1E17C1593DC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9" creationId="{B070627C-ECAE-FF52-909B-E27B8DA9DB6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1" creationId="{158A3073-E2A8-4EAD-0BEA-7B525EC7293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2" creationId="{AF554828-57C6-27EB-E75A-F3F5F61705F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3" creationId="{01BDE5B1-0D4D-22CE-C32C-26666182047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4" creationId="{57921183-6A99-D39B-E68F-CF1637B33FF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5" creationId="{15AC5036-AD19-FF83-CEE5-AC46A544EB7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6" creationId="{0411966F-E301-B9DC-B79D-D553A2AE3870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7" creationId="{714276E5-2575-64EB-F840-72D4D6EBC7D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8" creationId="{8170A4BA-0000-2921-19EA-BDC36BD88333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9" creationId="{F126691D-E02B-B1E0-B013-4852BFF675B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0" creationId="{115C4A8B-65A0-68A4-8415-28F31E6B653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1" creationId="{267DFBCD-4216-CEC8-F964-45E21663827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2" creationId="{D53787B1-07A3-AA35-1845-F0E9D7DE325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3" creationId="{DF86DF8F-B485-7901-057B-A49B6A3CA15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4" creationId="{139C6462-862B-FF98-D0D8-9B4F860F857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5" creationId="{142E325B-D191-27D6-18B0-9901D46EBECC}"/>
          </ac:inkMkLst>
        </pc:inkChg>
        <pc:inkChg chg="add">
          <ac:chgData name="Tim Cook" userId="d1c7cfb340f2c7ab" providerId="LiveId" clId="{79928295-FF6A-4525-AB99-74A06BEA54C5}" dt="2023-03-13T00:58:15.403" v="3859" actId="9405"/>
          <ac:inkMkLst>
            <pc:docMk/>
            <pc:sldMk cId="2996622978" sldId="433"/>
            <ac:inkMk id="306" creationId="{F6686269-AEAA-4DA7-8334-B6407EE0326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7" creationId="{451F406B-9FA8-AC8C-7FB1-BF4716485E3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8" creationId="{C8AAEE68-3017-63C8-A5E0-F032C453ED6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9" creationId="{AA6DB6B7-7538-B6DE-5DA0-E4EEBDD6B05D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0" creationId="{BBF5EF80-C343-A495-9C12-D7CE47AFEF38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1" creationId="{691BEF7D-293F-0C2F-088A-CE3856C9C6C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2" creationId="{795BF3B0-E002-E51D-CAF3-718C8C9EC02B}"/>
          </ac:inkMkLst>
        </pc:inkChg>
        <pc:inkChg chg="add">
          <ac:chgData name="Tim Cook" userId="d1c7cfb340f2c7ab" providerId="LiveId" clId="{79928295-FF6A-4525-AB99-74A06BEA54C5}" dt="2023-03-13T00:58:19.315" v="3866" actId="9405"/>
          <ac:inkMkLst>
            <pc:docMk/>
            <pc:sldMk cId="2996622978" sldId="433"/>
            <ac:inkMk id="313" creationId="{2D51C537-41A8-937B-46DE-EE311AB6AE4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4" creationId="{748C46EE-1FEA-DBC2-C794-70008199112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5" creationId="{F2631B21-E07F-C1F4-E5AF-85546949D9B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6" creationId="{235B14A5-B671-753E-D8FB-913D58498B95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7" creationId="{A76A8929-B16C-01F5-E95B-926D94F7AAFB}"/>
          </ac:inkMkLst>
        </pc:inkChg>
        <pc:inkChg chg="add del">
          <ac:chgData name="Tim Cook" userId="d1c7cfb340f2c7ab" providerId="LiveId" clId="{79928295-FF6A-4525-AB99-74A06BEA54C5}" dt="2023-03-13T00:58:28.193" v="3876"/>
          <ac:inkMkLst>
            <pc:docMk/>
            <pc:sldMk cId="2996622978" sldId="433"/>
            <ac:inkMk id="325" creationId="{32415D41-4539-EB07-C475-F603D0992585}"/>
          </ac:inkMkLst>
        </pc:inkChg>
        <pc:inkChg chg="add del mod">
          <ac:chgData name="Tim Cook" userId="d1c7cfb340f2c7ab" providerId="LiveId" clId="{79928295-FF6A-4525-AB99-74A06BEA54C5}" dt="2023-03-13T00:58:28.193" v="3878"/>
          <ac:inkMkLst>
            <pc:docMk/>
            <pc:sldMk cId="2996622978" sldId="433"/>
            <ac:inkMk id="326" creationId="{26682E85-A15E-B4B1-3F63-6138A667F3DF}"/>
          </ac:inkMkLst>
        </pc:inkChg>
        <pc:inkChg chg="add del mod">
          <ac:chgData name="Tim Cook" userId="d1c7cfb340f2c7ab" providerId="LiveId" clId="{79928295-FF6A-4525-AB99-74A06BEA54C5}" dt="2023-03-13T00:58:28.193" v="3877"/>
          <ac:inkMkLst>
            <pc:docMk/>
            <pc:sldMk cId="2996622978" sldId="433"/>
            <ac:inkMk id="327" creationId="{BC4910B3-9C47-194D-4045-B74BF91BF328}"/>
          </ac:inkMkLst>
        </pc:inkChg>
        <pc:inkChg chg="add del mod">
          <ac:chgData name="Tim Cook" userId="d1c7cfb340f2c7ab" providerId="LiveId" clId="{79928295-FF6A-4525-AB99-74A06BEA54C5}" dt="2023-03-13T00:58:43.386" v="3891"/>
          <ac:inkMkLst>
            <pc:docMk/>
            <pc:sldMk cId="2996622978" sldId="433"/>
            <ac:inkMk id="329" creationId="{32F172E7-CF06-FC75-5BB7-E9650631091D}"/>
          </ac:inkMkLst>
        </pc:inkChg>
        <pc:inkChg chg="add del mod">
          <ac:chgData name="Tim Cook" userId="d1c7cfb340f2c7ab" providerId="LiveId" clId="{79928295-FF6A-4525-AB99-74A06BEA54C5}" dt="2023-03-13T00:58:43.386" v="3889"/>
          <ac:inkMkLst>
            <pc:docMk/>
            <pc:sldMk cId="2996622978" sldId="433"/>
            <ac:inkMk id="330" creationId="{0D001E40-995C-80B0-9107-DDE405E62B7C}"/>
          </ac:inkMkLst>
        </pc:inkChg>
        <pc:inkChg chg="add del mod">
          <ac:chgData name="Tim Cook" userId="d1c7cfb340f2c7ab" providerId="LiveId" clId="{79928295-FF6A-4525-AB99-74A06BEA54C5}" dt="2023-03-13T00:58:43.386" v="3888"/>
          <ac:inkMkLst>
            <pc:docMk/>
            <pc:sldMk cId="2996622978" sldId="433"/>
            <ac:inkMk id="331" creationId="{F8304CE8-D967-E900-CEE0-1A91D3BCEA3A}"/>
          </ac:inkMkLst>
        </pc:inkChg>
        <pc:inkChg chg="add del mod">
          <ac:chgData name="Tim Cook" userId="d1c7cfb340f2c7ab" providerId="LiveId" clId="{79928295-FF6A-4525-AB99-74A06BEA54C5}" dt="2023-03-13T00:58:43.386" v="3890"/>
          <ac:inkMkLst>
            <pc:docMk/>
            <pc:sldMk cId="2996622978" sldId="433"/>
            <ac:inkMk id="332" creationId="{659E0F00-1342-AE2E-AE53-2B594C62F883}"/>
          </ac:inkMkLst>
        </pc:inkChg>
        <pc:inkChg chg="add del mod">
          <ac:chgData name="Tim Cook" userId="d1c7cfb340f2c7ab" providerId="LiveId" clId="{79928295-FF6A-4525-AB99-74A06BEA54C5}" dt="2023-03-13T00:58:43.386" v="3893"/>
          <ac:inkMkLst>
            <pc:docMk/>
            <pc:sldMk cId="2996622978" sldId="433"/>
            <ac:inkMk id="333" creationId="{09A90C75-7DFC-2D4E-061B-9D6673EF0078}"/>
          </ac:inkMkLst>
        </pc:inkChg>
        <pc:inkChg chg="add del mod">
          <ac:chgData name="Tim Cook" userId="d1c7cfb340f2c7ab" providerId="LiveId" clId="{79928295-FF6A-4525-AB99-74A06BEA54C5}" dt="2023-03-13T00:58:43.386" v="3892"/>
          <ac:inkMkLst>
            <pc:docMk/>
            <pc:sldMk cId="2996622978" sldId="433"/>
            <ac:inkMk id="334" creationId="{020A876E-1574-95D7-CF05-0BD1FDA16CB7}"/>
          </ac:inkMkLst>
        </pc:inkChg>
        <pc:inkChg chg="add del mod">
          <ac:chgData name="Tim Cook" userId="d1c7cfb340f2c7ab" providerId="LiveId" clId="{79928295-FF6A-4525-AB99-74A06BEA54C5}" dt="2023-03-13T00:58:44.850" v="3894"/>
          <ac:inkMkLst>
            <pc:docMk/>
            <pc:sldMk cId="2996622978" sldId="433"/>
            <ac:inkMk id="335" creationId="{8934228E-BE6D-2FC6-261C-07830F40F6F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8" creationId="{5DA3B481-0B92-718C-A5B5-CCD3F729F34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9" creationId="{562BCA72-F925-C1E1-58B9-21AE0E74D2E8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0" creationId="{623E0D24-7591-28C9-5958-B1E988C4489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1" creationId="{57E1286B-15CB-07C9-A611-05E1CCDCB737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2" creationId="{17D6F362-7F02-71AA-8FC1-CF45C492658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3" creationId="{6FEC16A1-7129-22D0-A412-995782ACFA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4" creationId="{69AB7F4F-1D9E-82CE-F858-D7E515343BE0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5" creationId="{500F2AEA-183A-C04A-2230-C5625DA4E3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6" creationId="{E0E2782C-33D8-6F23-FF8D-20502334127D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7" creationId="{5AFA340F-59AC-213C-EBA9-9C3D09EA9EAF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8" creationId="{DDB2E8FD-E311-A7EA-9F27-65B1CF1260F1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9" creationId="{9943C5E4-A748-D165-553C-9D51C9260C75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50" creationId="{EF77C5B1-ABD7-0EA7-8218-DE17E9E08F5B}"/>
          </ac:inkMkLst>
        </pc:inkChg>
        <pc:inkChg chg="add del mod">
          <ac:chgData name="Tim Cook" userId="d1c7cfb340f2c7ab" providerId="LiveId" clId="{79928295-FF6A-4525-AB99-74A06BEA54C5}" dt="2023-03-13T00:59:29.438" v="3919"/>
          <ac:inkMkLst>
            <pc:docMk/>
            <pc:sldMk cId="2996622978" sldId="433"/>
            <ac:inkMk id="354" creationId="{40366E94-972B-AE6E-9E91-C3C860083070}"/>
          </ac:inkMkLst>
        </pc:inkChg>
        <pc:inkChg chg="add del mod">
          <ac:chgData name="Tim Cook" userId="d1c7cfb340f2c7ab" providerId="LiveId" clId="{79928295-FF6A-4525-AB99-74A06BEA54C5}" dt="2023-03-13T00:59:29.438" v="3921"/>
          <ac:inkMkLst>
            <pc:docMk/>
            <pc:sldMk cId="2996622978" sldId="433"/>
            <ac:inkMk id="355" creationId="{60508E75-C002-A156-D609-34ED0A4744FC}"/>
          </ac:inkMkLst>
        </pc:inkChg>
        <pc:inkChg chg="add del mod">
          <ac:chgData name="Tim Cook" userId="d1c7cfb340f2c7ab" providerId="LiveId" clId="{79928295-FF6A-4525-AB99-74A06BEA54C5}" dt="2023-03-13T00:59:29.438" v="3918"/>
          <ac:inkMkLst>
            <pc:docMk/>
            <pc:sldMk cId="2996622978" sldId="433"/>
            <ac:inkMk id="356" creationId="{23DF3856-D802-30BA-B9E1-DB63016CFA51}"/>
          </ac:inkMkLst>
        </pc:inkChg>
        <pc:inkChg chg="add del mod">
          <ac:chgData name="Tim Cook" userId="d1c7cfb340f2c7ab" providerId="LiveId" clId="{79928295-FF6A-4525-AB99-74A06BEA54C5}" dt="2023-03-13T00:59:29.438" v="3920"/>
          <ac:inkMkLst>
            <pc:docMk/>
            <pc:sldMk cId="2996622978" sldId="433"/>
            <ac:inkMk id="357" creationId="{BB9AD951-D777-ED93-623D-368137097AF1}"/>
          </ac:inkMkLst>
        </pc:inkChg>
        <pc:inkChg chg="add del">
          <ac:chgData name="Tim Cook" userId="d1c7cfb340f2c7ab" providerId="LiveId" clId="{79928295-FF6A-4525-AB99-74A06BEA54C5}" dt="2023-03-13T00:59:34.715" v="3936"/>
          <ac:inkMkLst>
            <pc:docMk/>
            <pc:sldMk cId="2996622978" sldId="433"/>
            <ac:inkMk id="359" creationId="{DC49E38F-BF63-7DF3-0713-FB7125692CA4}"/>
          </ac:inkMkLst>
        </pc:inkChg>
        <pc:inkChg chg="add del">
          <ac:chgData name="Tim Cook" userId="d1c7cfb340f2c7ab" providerId="LiveId" clId="{79928295-FF6A-4525-AB99-74A06BEA54C5}" dt="2023-03-13T00:59:34.723" v="3939"/>
          <ac:inkMkLst>
            <pc:docMk/>
            <pc:sldMk cId="2996622978" sldId="433"/>
            <ac:inkMk id="360" creationId="{E7D2A45E-E65A-ACB5-DBAD-D5B7945AF551}"/>
          </ac:inkMkLst>
        </pc:inkChg>
        <pc:inkChg chg="add del">
          <ac:chgData name="Tim Cook" userId="d1c7cfb340f2c7ab" providerId="LiveId" clId="{79928295-FF6A-4525-AB99-74A06BEA54C5}" dt="2023-03-13T00:59:34.723" v="3937"/>
          <ac:inkMkLst>
            <pc:docMk/>
            <pc:sldMk cId="2996622978" sldId="433"/>
            <ac:inkMk id="361" creationId="{4EB4E900-9C00-05A5-7A5C-33B7226E906A}"/>
          </ac:inkMkLst>
        </pc:inkChg>
        <pc:inkChg chg="add del">
          <ac:chgData name="Tim Cook" userId="d1c7cfb340f2c7ab" providerId="LiveId" clId="{79928295-FF6A-4525-AB99-74A06BEA54C5}" dt="2023-03-13T00:59:34.715" v="3934"/>
          <ac:inkMkLst>
            <pc:docMk/>
            <pc:sldMk cId="2996622978" sldId="433"/>
            <ac:inkMk id="362" creationId="{DF52F272-3F2D-C572-1099-67A85BD81047}"/>
          </ac:inkMkLst>
        </pc:inkChg>
        <pc:inkChg chg="add del">
          <ac:chgData name="Tim Cook" userId="d1c7cfb340f2c7ab" providerId="LiveId" clId="{79928295-FF6A-4525-AB99-74A06BEA54C5}" dt="2023-03-13T00:59:34.715" v="3935"/>
          <ac:inkMkLst>
            <pc:docMk/>
            <pc:sldMk cId="2996622978" sldId="433"/>
            <ac:inkMk id="363" creationId="{2163B4F8-47B4-4670-5DBA-E1D29A088A10}"/>
          </ac:inkMkLst>
        </pc:inkChg>
        <pc:inkChg chg="add del">
          <ac:chgData name="Tim Cook" userId="d1c7cfb340f2c7ab" providerId="LiveId" clId="{79928295-FF6A-4525-AB99-74A06BEA54C5}" dt="2023-03-13T00:59:34.715" v="3932"/>
          <ac:inkMkLst>
            <pc:docMk/>
            <pc:sldMk cId="2996622978" sldId="433"/>
            <ac:inkMk id="364" creationId="{8263C757-0CCE-9BC5-A30A-44475F2F8830}"/>
          </ac:inkMkLst>
        </pc:inkChg>
        <pc:inkChg chg="add del">
          <ac:chgData name="Tim Cook" userId="d1c7cfb340f2c7ab" providerId="LiveId" clId="{79928295-FF6A-4525-AB99-74A06BEA54C5}" dt="2023-03-13T00:59:34.723" v="3938"/>
          <ac:inkMkLst>
            <pc:docMk/>
            <pc:sldMk cId="2996622978" sldId="433"/>
            <ac:inkMk id="365" creationId="{CAF9F04A-DE8B-7ABF-21FC-5BEC6C1CB7C6}"/>
          </ac:inkMkLst>
        </pc:inkChg>
        <pc:inkChg chg="add del">
          <ac:chgData name="Tim Cook" userId="d1c7cfb340f2c7ab" providerId="LiveId" clId="{79928295-FF6A-4525-AB99-74A06BEA54C5}" dt="2023-03-13T00:59:34.715" v="3933"/>
          <ac:inkMkLst>
            <pc:docMk/>
            <pc:sldMk cId="2996622978" sldId="433"/>
            <ac:inkMk id="366" creationId="{1340ED3F-C991-799F-281C-8A2A9524CE9D}"/>
          </ac:inkMkLst>
        </pc:inkChg>
        <pc:inkChg chg="add del">
          <ac:chgData name="Tim Cook" userId="d1c7cfb340f2c7ab" providerId="LiveId" clId="{79928295-FF6A-4525-AB99-74A06BEA54C5}" dt="2023-03-13T00:59:34.715" v="3931"/>
          <ac:inkMkLst>
            <pc:docMk/>
            <pc:sldMk cId="2996622978" sldId="433"/>
            <ac:inkMk id="367" creationId="{BA585C19-710B-8912-F8D4-370BCC45C5E1}"/>
          </ac:inkMkLst>
        </pc:inkChg>
        <pc:inkChg chg="add">
          <ac:chgData name="Tim Cook" userId="d1c7cfb340f2c7ab" providerId="LiveId" clId="{79928295-FF6A-4525-AB99-74A06BEA54C5}" dt="2023-03-13T01:16:27.652" v="4634" actId="9405"/>
          <ac:inkMkLst>
            <pc:docMk/>
            <pc:sldMk cId="2996622978" sldId="433"/>
            <ac:inkMk id="368" creationId="{B145C62A-ABE0-935B-6DE4-0F702B605377}"/>
          </ac:inkMkLst>
        </pc:inkChg>
        <pc:inkChg chg="add">
          <ac:chgData name="Tim Cook" userId="d1c7cfb340f2c7ab" providerId="LiveId" clId="{79928295-FF6A-4525-AB99-74A06BEA54C5}" dt="2023-03-13T01:16:28.701" v="4635" actId="9405"/>
          <ac:inkMkLst>
            <pc:docMk/>
            <pc:sldMk cId="2996622978" sldId="433"/>
            <ac:inkMk id="369" creationId="{9B2EF3E4-036B-8ADE-B92E-CC6C8E86BDD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0" creationId="{2C6FD372-0CBA-4233-AE06-9263F842D09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1" creationId="{D86328A6-25AF-69D8-0007-1248CB4BE065}"/>
          </ac:inkMkLst>
        </pc:inkChg>
        <pc:inkChg chg="add del mod">
          <ac:chgData name="Tim Cook" userId="d1c7cfb340f2c7ab" providerId="LiveId" clId="{79928295-FF6A-4525-AB99-74A06BEA54C5}" dt="2023-03-13T01:16:38.905" v="4657"/>
          <ac:inkMkLst>
            <pc:docMk/>
            <pc:sldMk cId="2996622978" sldId="433"/>
            <ac:inkMk id="373" creationId="{ACB6C34A-C9F8-D008-D030-733E7E845AF3}"/>
          </ac:inkMkLst>
        </pc:inkChg>
        <pc:inkChg chg="add del mod">
          <ac:chgData name="Tim Cook" userId="d1c7cfb340f2c7ab" providerId="LiveId" clId="{79928295-FF6A-4525-AB99-74A06BEA54C5}" dt="2023-03-13T01:16:38.905" v="4656"/>
          <ac:inkMkLst>
            <pc:docMk/>
            <pc:sldMk cId="2996622978" sldId="433"/>
            <ac:inkMk id="374" creationId="{182847B2-19E9-A156-E345-E235ADA89919}"/>
          </ac:inkMkLst>
        </pc:inkChg>
        <pc:inkChg chg="add del mod">
          <ac:chgData name="Tim Cook" userId="d1c7cfb340f2c7ab" providerId="LiveId" clId="{79928295-FF6A-4525-AB99-74A06BEA54C5}" dt="2023-03-13T01:16:38.905" v="4660"/>
          <ac:inkMkLst>
            <pc:docMk/>
            <pc:sldMk cId="2996622978" sldId="433"/>
            <ac:inkMk id="375" creationId="{C6225FED-4551-0C4B-F79C-EE95E3012DE1}"/>
          </ac:inkMkLst>
        </pc:inkChg>
        <pc:inkChg chg="add del mod">
          <ac:chgData name="Tim Cook" userId="d1c7cfb340f2c7ab" providerId="LiveId" clId="{79928295-FF6A-4525-AB99-74A06BEA54C5}" dt="2023-03-13T01:16:38.905" v="4658"/>
          <ac:inkMkLst>
            <pc:docMk/>
            <pc:sldMk cId="2996622978" sldId="433"/>
            <ac:inkMk id="376" creationId="{021251EC-35BC-684B-B88A-D1528AE9D570}"/>
          </ac:inkMkLst>
        </pc:inkChg>
        <pc:inkChg chg="add del mod">
          <ac:chgData name="Tim Cook" userId="d1c7cfb340f2c7ab" providerId="LiveId" clId="{79928295-FF6A-4525-AB99-74A06BEA54C5}" dt="2023-03-13T01:16:38.905" v="4661"/>
          <ac:inkMkLst>
            <pc:docMk/>
            <pc:sldMk cId="2996622978" sldId="433"/>
            <ac:inkMk id="377" creationId="{CA309A52-2A10-8D6A-47D1-8A9B4980F0E3}"/>
          </ac:inkMkLst>
        </pc:inkChg>
        <pc:inkChg chg="add del mod">
          <ac:chgData name="Tim Cook" userId="d1c7cfb340f2c7ab" providerId="LiveId" clId="{79928295-FF6A-4525-AB99-74A06BEA54C5}" dt="2023-03-13T01:16:38.905" v="4659"/>
          <ac:inkMkLst>
            <pc:docMk/>
            <pc:sldMk cId="2996622978" sldId="433"/>
            <ac:inkMk id="378" creationId="{3068DDC6-0C22-3945-EC69-820520DDE146}"/>
          </ac:inkMkLst>
        </pc:inkChg>
        <pc:inkChg chg="add del mod">
          <ac:chgData name="Tim Cook" userId="d1c7cfb340f2c7ab" providerId="LiveId" clId="{79928295-FF6A-4525-AB99-74A06BEA54C5}" dt="2023-03-13T01:16:38.905" v="4655"/>
          <ac:inkMkLst>
            <pc:docMk/>
            <pc:sldMk cId="2996622978" sldId="433"/>
            <ac:inkMk id="379" creationId="{BE6857EC-00C8-20AE-70EF-E99E17D78472}"/>
          </ac:inkMkLst>
        </pc:inkChg>
        <pc:inkChg chg="add del">
          <ac:chgData name="Tim Cook" userId="d1c7cfb340f2c7ab" providerId="LiveId" clId="{79928295-FF6A-4525-AB99-74A06BEA54C5}" dt="2023-03-13T01:16:36.702" v="4653"/>
          <ac:inkMkLst>
            <pc:docMk/>
            <pc:sldMk cId="2996622978" sldId="433"/>
            <ac:inkMk id="380" creationId="{85A7151B-DA04-8DBB-9A7B-B9AA69A2676C}"/>
          </ac:inkMkLst>
        </pc:inkChg>
        <pc:inkChg chg="add del">
          <ac:chgData name="Tim Cook" userId="d1c7cfb340f2c7ab" providerId="LiveId" clId="{79928295-FF6A-4525-AB99-74A06BEA54C5}" dt="2023-03-13T01:16:36.249" v="4651"/>
          <ac:inkMkLst>
            <pc:docMk/>
            <pc:sldMk cId="2996622978" sldId="433"/>
            <ac:inkMk id="381" creationId="{A1AA6003-FDB8-5F04-D842-1883AE8A8C25}"/>
          </ac:inkMkLst>
        </pc:inkChg>
        <pc:inkChg chg="add del">
          <ac:chgData name="Tim Cook" userId="d1c7cfb340f2c7ab" providerId="LiveId" clId="{79928295-FF6A-4525-AB99-74A06BEA54C5}" dt="2023-03-13T01:16:36.249" v="4650"/>
          <ac:inkMkLst>
            <pc:docMk/>
            <pc:sldMk cId="2996622978" sldId="433"/>
            <ac:inkMk id="382" creationId="{F5FB7BA7-75A5-6099-8AAD-F7F2A2EE7C84}"/>
          </ac:inkMkLst>
        </pc:inkChg>
        <pc:inkChg chg="add del">
          <ac:chgData name="Tim Cook" userId="d1c7cfb340f2c7ab" providerId="LiveId" clId="{79928295-FF6A-4525-AB99-74A06BEA54C5}" dt="2023-03-13T01:16:36.249" v="4652"/>
          <ac:inkMkLst>
            <pc:docMk/>
            <pc:sldMk cId="2996622978" sldId="433"/>
            <ac:inkMk id="383" creationId="{EF1FE9B7-6A35-4763-471D-FCC8AC79ED7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5" creationId="{1B124C67-E7D1-B943-6E82-BECAEB2FE7B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6" creationId="{DA490261-E61C-6992-60C6-3B1F31DB66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7" creationId="{A7AA5B42-AA76-8EDA-07E0-D9D7178C669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8" creationId="{C1D47F6A-FB64-DC7A-7E86-209A72CEDE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9" creationId="{AE64DC7C-28E3-4D8B-5822-49A940FBFED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0" creationId="{EADBECD7-034D-7E18-AF75-FC2D8EE768F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1" creationId="{75149901-4AD8-47D8-A565-82E7E3F0FC00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2" creationId="{83B254D8-A59C-4F5D-1581-2FB239D417B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3" creationId="{2E6C8ADD-2C64-D3F3-ADEC-CA7EBB6BC01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4" creationId="{A28722DB-2385-C71E-7195-04200E032EC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5" creationId="{B8ABEC76-77BE-3EC8-0E82-CC7E12B0E3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6" creationId="{9B8F6592-160E-EB0A-9799-0F4CB76DCCA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7" creationId="{25DCB7CB-BFC7-B602-3070-4E2009B4AE9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8" creationId="{D51A6818-DC65-E98A-957A-AAA6311C67C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9" creationId="{D3962010-CF69-F308-0A62-E2E98CC850C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0" creationId="{FA113C06-061E-CCA4-42E6-9204D5B7AFD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1" creationId="{FC8B0715-C75F-CFE2-6D0D-F3D9E7510082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2" creationId="{05EACA1D-AE7B-47AF-F9CA-65C73A66D814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3" creationId="{F182E10C-0ABC-73B4-4C03-12963D36321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4" creationId="{233E5E56-FF36-5017-93B0-C78B79C888B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5" creationId="{D341DE14-D246-52B6-908C-491F295F55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6" creationId="{37F4B810-B629-69CB-C7B9-DA31F44650F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7" creationId="{31978A8B-9843-40B5-274C-EA087F70134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8" creationId="{24AF6C36-F21B-0D6B-3426-FBC1220AD9F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9" creationId="{BA4F553D-3F8D-77DB-F0AD-E7D165F8868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0" creationId="{89F4C5F5-FE3D-3201-49ED-2B57B323A0A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1" creationId="{B963D53D-DF0A-47E0-848B-7DF25DF3CC3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2" creationId="{0D2AF6E3-5A83-1BD7-29B5-C1751B2D5F1E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3" creationId="{8A82540E-ABAE-2070-8C43-CB5DC2641A9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4" creationId="{CA2BA5E9-A18F-B026-0585-7AA7924531A9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5" creationId="{580F3264-7FF0-B45B-A3D4-4D8997241DE2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6" creationId="{94EC0D9A-96A0-63CB-0053-DBFF9C7C23C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7" creationId="{68C36867-D7A4-160E-0245-0FFB735B2BD5}"/>
          </ac:inkMkLst>
        </pc:inkChg>
        <pc:inkChg chg="add del mod">
          <ac:chgData name="Tim Cook" userId="d1c7cfb340f2c7ab" providerId="LiveId" clId="{79928295-FF6A-4525-AB99-74A06BEA54C5}" dt="2023-03-13T01:17:02.525" v="4709"/>
          <ac:inkMkLst>
            <pc:docMk/>
            <pc:sldMk cId="2996622978" sldId="433"/>
            <ac:inkMk id="418" creationId="{D1E6E60C-CB24-4299-34FC-107C991B69EC}"/>
          </ac:inkMkLst>
        </pc:inkChg>
        <pc:inkChg chg="add del mod">
          <ac:chgData name="Tim Cook" userId="d1c7cfb340f2c7ab" providerId="LiveId" clId="{79928295-FF6A-4525-AB99-74A06BEA54C5}" dt="2023-03-13T01:17:02.525" v="4707"/>
          <ac:inkMkLst>
            <pc:docMk/>
            <pc:sldMk cId="2996622978" sldId="433"/>
            <ac:inkMk id="419" creationId="{FC85B136-8A04-5BDD-7B2A-3ECA9A7F6E90}"/>
          </ac:inkMkLst>
        </pc:inkChg>
        <pc:inkChg chg="add del mod">
          <ac:chgData name="Tim Cook" userId="d1c7cfb340f2c7ab" providerId="LiveId" clId="{79928295-FF6A-4525-AB99-74A06BEA54C5}" dt="2023-03-13T01:17:02.525" v="4705"/>
          <ac:inkMkLst>
            <pc:docMk/>
            <pc:sldMk cId="2996622978" sldId="433"/>
            <ac:inkMk id="420" creationId="{8E88D01A-2857-DF15-2234-5BD81C1AC97F}"/>
          </ac:inkMkLst>
        </pc:inkChg>
        <pc:inkChg chg="add del mod">
          <ac:chgData name="Tim Cook" userId="d1c7cfb340f2c7ab" providerId="LiveId" clId="{79928295-FF6A-4525-AB99-74A06BEA54C5}" dt="2023-03-13T01:17:02.540" v="4712"/>
          <ac:inkMkLst>
            <pc:docMk/>
            <pc:sldMk cId="2996622978" sldId="433"/>
            <ac:inkMk id="421" creationId="{72A5ACA9-7378-F6C5-4E84-4A1C518D1366}"/>
          </ac:inkMkLst>
        </pc:inkChg>
        <pc:inkChg chg="add del mod">
          <ac:chgData name="Tim Cook" userId="d1c7cfb340f2c7ab" providerId="LiveId" clId="{79928295-FF6A-4525-AB99-74A06BEA54C5}" dt="2023-03-13T01:17:02.525" v="4708"/>
          <ac:inkMkLst>
            <pc:docMk/>
            <pc:sldMk cId="2996622978" sldId="433"/>
            <ac:inkMk id="422" creationId="{B152ECC6-3789-5E32-CCCC-13FAD9F06D4B}"/>
          </ac:inkMkLst>
        </pc:inkChg>
        <pc:inkChg chg="add del">
          <ac:chgData name="Tim Cook" userId="d1c7cfb340f2c7ab" providerId="LiveId" clId="{79928295-FF6A-4525-AB99-74A06BEA54C5}" dt="2023-03-13T01:17:02.525" v="4706"/>
          <ac:inkMkLst>
            <pc:docMk/>
            <pc:sldMk cId="2996622978" sldId="433"/>
            <ac:inkMk id="423" creationId="{171CB430-3AD4-E9AF-1727-904042D5CE9A}"/>
          </ac:inkMkLst>
        </pc:inkChg>
        <pc:inkChg chg="add del mod">
          <ac:chgData name="Tim Cook" userId="d1c7cfb340f2c7ab" providerId="LiveId" clId="{79928295-FF6A-4525-AB99-74A06BEA54C5}" dt="2023-03-13T01:17:02.540" v="4710"/>
          <ac:inkMkLst>
            <pc:docMk/>
            <pc:sldMk cId="2996622978" sldId="433"/>
            <ac:inkMk id="424" creationId="{01682409-C3D9-09ED-667C-0C3048FC69C7}"/>
          </ac:inkMkLst>
        </pc:inkChg>
        <pc:inkChg chg="add del mod">
          <ac:chgData name="Tim Cook" userId="d1c7cfb340f2c7ab" providerId="LiveId" clId="{79928295-FF6A-4525-AB99-74A06BEA54C5}" dt="2023-03-13T01:17:02.540" v="4713"/>
          <ac:inkMkLst>
            <pc:docMk/>
            <pc:sldMk cId="2996622978" sldId="433"/>
            <ac:inkMk id="425" creationId="{CCC18B74-6B63-65DD-EFAF-68C27A8CAD66}"/>
          </ac:inkMkLst>
        </pc:inkChg>
        <pc:inkChg chg="add del mod">
          <ac:chgData name="Tim Cook" userId="d1c7cfb340f2c7ab" providerId="LiveId" clId="{79928295-FF6A-4525-AB99-74A06BEA54C5}" dt="2023-03-13T01:17:02.540" v="4711"/>
          <ac:inkMkLst>
            <pc:docMk/>
            <pc:sldMk cId="2996622978" sldId="433"/>
            <ac:inkMk id="426" creationId="{3F2F7923-8AD3-0A30-76DF-C0B6A93D786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4" creationId="{EB76B061-13A9-EA48-F171-6CF31C45F867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5" creationId="{A9BF854E-3BE0-B118-C06B-B1F4BA3BE688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6" creationId="{CDF7B4E8-3273-45F3-68D7-7CA290DE8B1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7" creationId="{4043E81D-6B60-A37F-AB18-4BB31CAD09FB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8" creationId="{5D2E054B-AE26-54D6-F821-DA0D40772CD0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9" creationId="{3F4E9E4A-817B-72A5-815C-E428985F0619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1" creationId="{5AC85F78-3C0F-B11B-EB12-2D4B44C268B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2" creationId="{C34B31E7-2E85-9F4A-4D73-08203035646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3" creationId="{A13ECCC1-16C5-DFF7-61B6-1B5AD8B1BDC4}"/>
          </ac:inkMkLst>
        </pc:inkChg>
      </pc:sldChg>
      <pc:sldChg chg="addSp delSp modSp mod ord">
        <pc:chgData name="Tim Cook" userId="d1c7cfb340f2c7ab" providerId="LiveId" clId="{79928295-FF6A-4525-AB99-74A06BEA54C5}" dt="2023-03-13T00:33:35.091" v="2547"/>
        <pc:sldMkLst>
          <pc:docMk/>
          <pc:sldMk cId="1455326672" sldId="434"/>
        </pc:sldMkLst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" creationId="{7738B366-3FCC-57DC-8E6C-6DEE790544C6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" creationId="{EF519155-F959-2879-C1DF-FEEDB512DDD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1" creationId="{2B5E2BF0-EB19-B323-75EA-8AAC117B3A1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1" creationId="{9485107A-B7B5-6795-487E-B70AAE808AB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4" creationId="{E5C1DE4C-7D9A-CB07-0741-F106787B6C49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0" creationId="{88CF69DD-74E0-B243-CB8D-672C40DBE9C0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3" creationId="{E3813742-C72D-D4CC-4740-FDDCEDF9CDB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0" creationId="{867A319A-30F5-8A28-46DE-5316780E48B4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4" creationId="{15DA7C0F-5E2F-F0B4-EA0F-30096961DC2B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8" creationId="{CA717D66-06D5-3BEA-955A-593E7AF7B22A}"/>
          </ac:grpSpMkLst>
        </pc:grpChg>
        <pc:grpChg chg="add del mod">
          <ac:chgData name="Tim Cook" userId="d1c7cfb340f2c7ab" providerId="LiveId" clId="{79928295-FF6A-4525-AB99-74A06BEA54C5}" dt="2023-03-13T00:28:57.248" v="2201"/>
          <ac:grpSpMkLst>
            <pc:docMk/>
            <pc:sldMk cId="1455326672" sldId="434"/>
            <ac:grpSpMk id="54" creationId="{9C1C0133-37C3-D49C-AB04-9F8F36CB1C6C}"/>
          </ac:grpSpMkLst>
        </pc:grpChg>
        <pc:grpChg chg="add del mod">
          <ac:chgData name="Tim Cook" userId="d1c7cfb340f2c7ab" providerId="LiveId" clId="{79928295-FF6A-4525-AB99-74A06BEA54C5}" dt="2023-03-13T00:28:57.248" v="2208"/>
          <ac:grpSpMkLst>
            <pc:docMk/>
            <pc:sldMk cId="1455326672" sldId="434"/>
            <ac:grpSpMk id="58" creationId="{F84CFFB0-2651-66EF-4CED-CDB607B1A518}"/>
          </ac:grpSpMkLst>
        </pc:grpChg>
        <pc:grpChg chg="add del mod">
          <ac:chgData name="Tim Cook" userId="d1c7cfb340f2c7ab" providerId="LiveId" clId="{79928295-FF6A-4525-AB99-74A06BEA54C5}" dt="2023-03-13T00:28:57.248" v="2204"/>
          <ac:grpSpMkLst>
            <pc:docMk/>
            <pc:sldMk cId="1455326672" sldId="434"/>
            <ac:grpSpMk id="63" creationId="{A5AFF826-D4AF-7852-9986-F34C43D94E56}"/>
          </ac:grpSpMkLst>
        </pc:grpChg>
        <pc:grpChg chg="add del mod">
          <ac:chgData name="Tim Cook" userId="d1c7cfb340f2c7ab" providerId="LiveId" clId="{79928295-FF6A-4525-AB99-74A06BEA54C5}" dt="2023-03-13T00:28:57.248" v="2203"/>
          <ac:grpSpMkLst>
            <pc:docMk/>
            <pc:sldMk cId="1455326672" sldId="434"/>
            <ac:grpSpMk id="67" creationId="{86C48E4F-8F29-94FC-8247-8A79F95C1DF9}"/>
          </ac:grpSpMkLst>
        </pc:grpChg>
        <pc:grpChg chg="add del mod">
          <ac:chgData name="Tim Cook" userId="d1c7cfb340f2c7ab" providerId="LiveId" clId="{79928295-FF6A-4525-AB99-74A06BEA54C5}" dt="2023-03-13T00:28:57.248" v="2211"/>
          <ac:grpSpMkLst>
            <pc:docMk/>
            <pc:sldMk cId="1455326672" sldId="434"/>
            <ac:grpSpMk id="72" creationId="{81DF10ED-F826-ACF4-8F20-E968600D6FAA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77" creationId="{5FD0BFBC-62A9-4995-9D7E-7E476D077C0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3" creationId="{5DACB6A4-6E71-B8FF-6B5A-D745C3851C0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7" creationId="{32703DD9-C231-1699-A779-D7D6FE188FD2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4" creationId="{84542242-8DA8-A1C5-CDDC-2B0371D4B96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7" creationId="{A1AE844C-8087-09E7-4F00-A98C99921418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00" creationId="{C5650429-A3F9-0347-0640-A09F159C7836}"/>
          </ac:grpSpMkLst>
        </pc:grpChg>
        <pc:grpChg chg="add del mod">
          <ac:chgData name="Tim Cook" userId="d1c7cfb340f2c7ab" providerId="LiveId" clId="{79928295-FF6A-4525-AB99-74A06BEA54C5}" dt="2023-03-13T00:21:50.194" v="1702"/>
          <ac:grpSpMkLst>
            <pc:docMk/>
            <pc:sldMk cId="1455326672" sldId="434"/>
            <ac:grpSpMk id="103" creationId="{8C50C31F-4737-B9B5-1444-521710F08F5C}"/>
          </ac:grpSpMkLst>
        </pc:grpChg>
        <pc:grpChg chg="add del mod">
          <ac:chgData name="Tim Cook" userId="d1c7cfb340f2c7ab" providerId="LiveId" clId="{79928295-FF6A-4525-AB99-74A06BEA54C5}" dt="2023-03-13T00:28:57.248" v="2202"/>
          <ac:grpSpMkLst>
            <pc:docMk/>
            <pc:sldMk cId="1455326672" sldId="434"/>
            <ac:grpSpMk id="108" creationId="{8E7E9F9D-DC88-44E9-1FE9-AF435FCF0FA3}"/>
          </ac:grpSpMkLst>
        </pc:grpChg>
        <pc:grpChg chg="add del mod">
          <ac:chgData name="Tim Cook" userId="d1c7cfb340f2c7ab" providerId="LiveId" clId="{79928295-FF6A-4525-AB99-74A06BEA54C5}" dt="2023-03-13T00:21:50.194" v="1699"/>
          <ac:grpSpMkLst>
            <pc:docMk/>
            <pc:sldMk cId="1455326672" sldId="434"/>
            <ac:grpSpMk id="112" creationId="{EA7F63A8-6B76-82FF-3D2C-E770026F2F65}"/>
          </ac:grpSpMkLst>
        </pc:grpChg>
        <pc:grpChg chg="add del mod">
          <ac:chgData name="Tim Cook" userId="d1c7cfb340f2c7ab" providerId="LiveId" clId="{79928295-FF6A-4525-AB99-74A06BEA54C5}" dt="2023-03-13T00:21:50.942" v="1707"/>
          <ac:grpSpMkLst>
            <pc:docMk/>
            <pc:sldMk cId="1455326672" sldId="434"/>
            <ac:grpSpMk id="115" creationId="{3E16E3E5-6B16-C9EA-7F02-D15D5199C8D5}"/>
          </ac:grpSpMkLst>
        </pc:grpChg>
        <pc:grpChg chg="add del mod">
          <ac:chgData name="Tim Cook" userId="d1c7cfb340f2c7ab" providerId="LiveId" clId="{79928295-FF6A-4525-AB99-74A06BEA54C5}" dt="2023-03-13T00:21:53.420" v="1716"/>
          <ac:grpSpMkLst>
            <pc:docMk/>
            <pc:sldMk cId="1455326672" sldId="434"/>
            <ac:grpSpMk id="120" creationId="{B82094BC-B7FE-C387-7279-5D0FA81CEB6B}"/>
          </ac:grpSpMkLst>
        </pc:grpChg>
        <pc:grpChg chg="add del mod">
          <ac:chgData name="Tim Cook" userId="d1c7cfb340f2c7ab" providerId="LiveId" clId="{79928295-FF6A-4525-AB99-74A06BEA54C5}" dt="2023-03-13T00:21:54.241" v="1720"/>
          <ac:grpSpMkLst>
            <pc:docMk/>
            <pc:sldMk cId="1455326672" sldId="434"/>
            <ac:grpSpMk id="123" creationId="{84333E36-8CA4-814E-14F4-1FB94FE11927}"/>
          </ac:grpSpMkLst>
        </pc:grpChg>
        <pc:grpChg chg="del mod">
          <ac:chgData name="Tim Cook" userId="d1c7cfb340f2c7ab" providerId="LiveId" clId="{79928295-FF6A-4525-AB99-74A06BEA54C5}" dt="2023-03-13T00:29:23.477" v="2235"/>
          <ac:grpSpMkLst>
            <pc:docMk/>
            <pc:sldMk cId="1455326672" sldId="434"/>
            <ac:grpSpMk id="146" creationId="{4955BE08-F713-4339-6381-97C625E03F93}"/>
          </ac:grpSpMkLst>
        </pc:grpChg>
        <pc:grpChg chg="del mod">
          <ac:chgData name="Tim Cook" userId="d1c7cfb340f2c7ab" providerId="LiveId" clId="{79928295-FF6A-4525-AB99-74A06BEA54C5}" dt="2023-03-13T00:29:23.477" v="2233"/>
          <ac:grpSpMkLst>
            <pc:docMk/>
            <pc:sldMk cId="1455326672" sldId="434"/>
            <ac:grpSpMk id="147" creationId="{7C546404-D576-4765-3A6A-E663F2B46B06}"/>
          </ac:grpSpMkLst>
        </pc:grpChg>
        <pc:grpChg chg="del mod">
          <ac:chgData name="Tim Cook" userId="d1c7cfb340f2c7ab" providerId="LiveId" clId="{79928295-FF6A-4525-AB99-74A06BEA54C5}" dt="2023-03-13T00:29:23.477" v="2239"/>
          <ac:grpSpMkLst>
            <pc:docMk/>
            <pc:sldMk cId="1455326672" sldId="434"/>
            <ac:grpSpMk id="148" creationId="{9C288A33-954A-F53A-0992-519C5ED91A85}"/>
          </ac:grpSpMkLst>
        </pc:grpChg>
        <pc:grpChg chg="mod">
          <ac:chgData name="Tim Cook" userId="d1c7cfb340f2c7ab" providerId="LiveId" clId="{79928295-FF6A-4525-AB99-74A06BEA54C5}" dt="2023-03-13T00:29:30.748" v="2253"/>
          <ac:grpSpMkLst>
            <pc:docMk/>
            <pc:sldMk cId="1455326672" sldId="434"/>
            <ac:grpSpMk id="161" creationId="{0487BE16-86DE-FBFF-AFAE-A3D65A9FC0B8}"/>
          </ac:grpSpMkLst>
        </pc:grpChg>
        <pc:grpChg chg="mod">
          <ac:chgData name="Tim Cook" userId="d1c7cfb340f2c7ab" providerId="LiveId" clId="{79928295-FF6A-4525-AB99-74A06BEA54C5}" dt="2023-03-13T00:29:32.692" v="2258"/>
          <ac:grpSpMkLst>
            <pc:docMk/>
            <pc:sldMk cId="1455326672" sldId="434"/>
            <ac:grpSpMk id="166" creationId="{8681DEB8-4D91-A60F-599F-C4165B040115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1" creationId="{CF95DD77-12E5-7869-3996-96715AF7E29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2" creationId="{136FB3F5-F2E6-2599-D0E8-C8E48D0B790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3" creationId="{5F030842-4275-646C-ECB8-961E0F9CA524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4" creationId="{EFFF8BDB-4D92-AAA0-462B-19C6C5F04927}"/>
          </ac:grpSpMkLst>
        </pc:grpChg>
        <pc:grpChg chg="del 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192" creationId="{912A199F-68BB-C3AD-B993-675AB7095A95}"/>
          </ac:grpSpMkLst>
        </pc:grpChg>
        <pc:grpChg chg="del mod">
          <ac:chgData name="Tim Cook" userId="d1c7cfb340f2c7ab" providerId="LiveId" clId="{79928295-FF6A-4525-AB99-74A06BEA54C5}" dt="2023-03-13T00:30:00.108" v="2301"/>
          <ac:grpSpMkLst>
            <pc:docMk/>
            <pc:sldMk cId="1455326672" sldId="434"/>
            <ac:grpSpMk id="196" creationId="{C220AB03-33FC-FBE8-8763-6EEAE03F4BCE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7" creationId="{8C9BDFBA-19C1-8DC3-7FD1-C881DE9AC358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8" creationId="{C06D6E48-50AA-73F1-1B00-478F3B838E39}"/>
          </ac:grpSpMkLst>
        </pc:grpChg>
        <pc:grpChg chg="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210" creationId="{E2319F62-A3F0-AFE8-DF9E-8CE70E1EEEB7}"/>
          </ac:grpSpMkLst>
        </pc:grpChg>
        <pc:grpChg chg="mod">
          <ac:chgData name="Tim Cook" userId="d1c7cfb340f2c7ab" providerId="LiveId" clId="{79928295-FF6A-4525-AB99-74A06BEA54C5}" dt="2023-03-13T00:30:03.390" v="2307"/>
          <ac:grpSpMkLst>
            <pc:docMk/>
            <pc:sldMk cId="1455326672" sldId="434"/>
            <ac:grpSpMk id="215" creationId="{9407EDDA-8BEF-F258-9B0A-115D17956F98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8" creationId="{6E811A89-0E48-FCF6-100D-46E20F3080F1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9" creationId="{4937A7C2-FDDA-7524-F7D9-CF9E95E621AB}"/>
          </ac:grpSpMkLst>
        </pc:grpChg>
        <pc:grpChg chg="del 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48" creationId="{40BFAD9B-B937-180C-93EB-D1F8EB82D6EB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49" creationId="{0F5200F3-AC1A-3CC1-1E45-6498841EE805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0" creationId="{BB4331C6-EB84-BF08-1003-F3A60E0BAFEF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1" creationId="{683D21A7-3D6F-DECD-4EF6-05A316B8C92D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2" creationId="{72CD40C6-F461-69AE-1BD4-3FA63C2128F1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3" creationId="{6DCBF362-8489-03B2-521F-0592994BE1DD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1" creationId="{82FA5DE7-A393-A640-DC98-C3996FE3DF69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2" creationId="{36BDE7A3-2D2C-7311-F72A-4626989A5048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4" creationId="{E22B4EB4-16A2-417A-BD62-2C2CFB46ACB5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5" creationId="{6EA4FE7E-4EAD-D3B3-4AB3-72127AB9B8C9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6" creationId="{CCFD1A6E-8C6B-F83B-F6A5-21CA672DF22F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7" creationId="{6D442793-4BAF-2389-9096-F0F476E289EA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8" creationId="{22E88479-697B-312E-C9FB-01C06FD8951B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9" creationId="{89D67966-36E4-870A-CBE8-F3B28594E33B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299" creationId="{E42F4C34-6DA5-2BDC-A522-7E2CE25340E3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0" creationId="{4301C8F4-D14A-EC0E-891A-A18805135A06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1" creationId="{A3E4EBDB-4C7A-77BB-F069-1DF699197BF4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6" creationId="{B4D32CF3-DA0C-7D47-F0C8-DB2F9EBCE1CA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7" creationId="{B32529C1-43F3-E19F-A5A3-7F9B1CC66D9C}"/>
          </ac:grpSpMkLst>
        </pc:grpChg>
        <pc:grpChg chg="del 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21" creationId="{FCF9E1CC-0C96-4DC3-8CCA-8389B6100B39}"/>
          </ac:grpSpMkLst>
        </pc:grpChg>
        <pc:grpChg chg="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9928295-FF6A-4525-AB99-74A06BEA54C5}" dt="2023-03-13T00:31:17.313" v="2426"/>
          <ac:grpSpMkLst>
            <pc:docMk/>
            <pc:sldMk cId="1455326672" sldId="434"/>
            <ac:grpSpMk id="337" creationId="{C0D65BCA-F6FC-63C8-8B76-C1C0F9CB1809}"/>
          </ac:grpSpMkLst>
        </pc:grpChg>
        <pc:grpChg chg="del mod">
          <ac:chgData name="Tim Cook" userId="d1c7cfb340f2c7ab" providerId="LiveId" clId="{79928295-FF6A-4525-AB99-74A06BEA54C5}" dt="2023-03-13T00:31:18.563" v="2428"/>
          <ac:grpSpMkLst>
            <pc:docMk/>
            <pc:sldMk cId="1455326672" sldId="434"/>
            <ac:grpSpMk id="343" creationId="{578D7395-A281-3796-E423-8744E1CEF476}"/>
          </ac:grpSpMkLst>
        </pc:grpChg>
        <pc:grpChg chg="del 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5" creationId="{07A2FBB8-6EFD-F026-88C6-FD4D8E197433}"/>
          </ac:grpSpMkLst>
        </pc:grpChg>
        <pc:grpChg chg="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8" creationId="{6376D651-93ED-EE14-D2EC-581DB215CDB3}"/>
          </ac:grpSpMkLst>
        </pc:grpChg>
        <pc:grpChg chg="del mod">
          <ac:chgData name="Tim Cook" userId="d1c7cfb340f2c7ab" providerId="LiveId" clId="{79928295-FF6A-4525-AB99-74A06BEA54C5}" dt="2023-03-13T00:31:45.488" v="2436"/>
          <ac:grpSpMkLst>
            <pc:docMk/>
            <pc:sldMk cId="1455326672" sldId="434"/>
            <ac:grpSpMk id="351" creationId="{7FF44B30-3E1A-B995-870D-6CED290DF0E0}"/>
          </ac:grpSpMkLst>
        </pc:grpChg>
        <pc:grpChg chg="mod">
          <ac:chgData name="Tim Cook" userId="d1c7cfb340f2c7ab" providerId="LiveId" clId="{79928295-FF6A-4525-AB99-74A06BEA54C5}" dt="2023-03-13T00:32:49.256" v="2469"/>
          <ac:grpSpMkLst>
            <pc:docMk/>
            <pc:sldMk cId="1455326672" sldId="434"/>
            <ac:grpSpMk id="358" creationId="{B7B562E2-6B4C-60E8-9B43-9B0C6CC8D563}"/>
          </ac:grpSpMkLst>
        </pc:grpChg>
        <pc:grpChg chg="mod">
          <ac:chgData name="Tim Cook" userId="d1c7cfb340f2c7ab" providerId="LiveId" clId="{79928295-FF6A-4525-AB99-74A06BEA54C5}" dt="2023-03-13T00:31:48.892" v="2444"/>
          <ac:grpSpMkLst>
            <pc:docMk/>
            <pc:sldMk cId="1455326672" sldId="434"/>
            <ac:grpSpMk id="359" creationId="{1F318344-258F-0119-29EF-74FF3C150B46}"/>
          </ac:grpSpMkLst>
        </pc:grpChg>
        <pc:grpChg chg="del mod">
          <ac:chgData name="Tim Cook" userId="d1c7cfb340f2c7ab" providerId="LiveId" clId="{79928295-FF6A-4525-AB99-74A06BEA54C5}" dt="2023-03-13T00:31:52.154" v="2449"/>
          <ac:grpSpMkLst>
            <pc:docMk/>
            <pc:sldMk cId="1455326672" sldId="434"/>
            <ac:grpSpMk id="363" creationId="{9A896924-79BE-E35B-DFBD-0D60767798CE}"/>
          </ac:grpSpMkLst>
        </pc:grpChg>
        <pc:grpChg chg="del mod">
          <ac:chgData name="Tim Cook" userId="d1c7cfb340f2c7ab" providerId="LiveId" clId="{79928295-FF6A-4525-AB99-74A06BEA54C5}" dt="2023-03-13T00:31:57.408" v="2458"/>
          <ac:grpSpMkLst>
            <pc:docMk/>
            <pc:sldMk cId="1455326672" sldId="434"/>
            <ac:grpSpMk id="368" creationId="{EAD03070-64FE-9231-659C-7EFF0BD8C427}"/>
          </ac:grpSpMkLst>
        </pc:grpChg>
        <pc:grpChg chg="del mod">
          <ac:chgData name="Tim Cook" userId="d1c7cfb340f2c7ab" providerId="LiveId" clId="{79928295-FF6A-4525-AB99-74A06BEA54C5}" dt="2023-03-13T00:31:57.408" v="2456"/>
          <ac:grpSpMkLst>
            <pc:docMk/>
            <pc:sldMk cId="1455326672" sldId="434"/>
            <ac:grpSpMk id="369" creationId="{087A6E18-5655-463F-79AD-FC5675B5A0C1}"/>
          </ac:grpSpMkLst>
        </pc:grpChg>
        <pc:grpChg chg="mod">
          <ac:chgData name="Tim Cook" userId="d1c7cfb340f2c7ab" providerId="LiveId" clId="{79928295-FF6A-4525-AB99-74A06BEA54C5}" dt="2023-03-13T00:32:01.552" v="2467"/>
          <ac:grpSpMkLst>
            <pc:docMk/>
            <pc:sldMk cId="1455326672" sldId="434"/>
            <ac:grpSpMk id="377" creationId="{6C38A4BD-BA8C-E69B-63A2-DF044E7F5D00}"/>
          </ac:grpSpMkLst>
        </pc:grpChg>
        <pc:grpChg chg="del 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78" creationId="{D082E003-7C50-5EE5-DCA0-62C026CF9445}"/>
          </ac:grpSpMkLst>
        </pc:grpChg>
        <pc:grpChg chg="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82" creationId="{2E1BE665-A5EF-A6A1-C393-F922A02FFB57}"/>
          </ac:grpSpMkLst>
        </pc:grpChg>
        <pc:grpChg chg="mod">
          <ac:chgData name="Tim Cook" userId="d1c7cfb340f2c7ab" providerId="LiveId" clId="{79928295-FF6A-4525-AB99-74A06BEA54C5}" dt="2023-03-13T00:32:57.857" v="2479"/>
          <ac:grpSpMkLst>
            <pc:docMk/>
            <pc:sldMk cId="1455326672" sldId="434"/>
            <ac:grpSpMk id="387" creationId="{CD71D016-229A-9EA2-908A-F7F9EE21D290}"/>
          </ac:grpSpMkLst>
        </pc:grpChg>
        <pc:grpChg chg="del mod">
          <ac:chgData name="Tim Cook" userId="d1c7cfb340f2c7ab" providerId="LiveId" clId="{79928295-FF6A-4525-AB99-74A06BEA54C5}" dt="2023-03-13T00:33:10.300" v="2487"/>
          <ac:grpSpMkLst>
            <pc:docMk/>
            <pc:sldMk cId="1455326672" sldId="434"/>
            <ac:grpSpMk id="393" creationId="{3A66AB11-935A-15CA-B99A-150CE1A8BDD6}"/>
          </ac:grpSpMkLst>
        </pc:grpChg>
        <pc:grpChg chg="del mod">
          <ac:chgData name="Tim Cook" userId="d1c7cfb340f2c7ab" providerId="LiveId" clId="{79928295-FF6A-4525-AB99-74A06BEA54C5}" dt="2023-03-13T00:33:10.300" v="2488"/>
          <ac:grpSpMkLst>
            <pc:docMk/>
            <pc:sldMk cId="1455326672" sldId="434"/>
            <ac:grpSpMk id="394" creationId="{42774014-811B-5719-EB84-C82BE5204B87}"/>
          </ac:grpSpMkLst>
        </pc:grpChg>
        <pc:grpChg chg="del mod">
          <ac:chgData name="Tim Cook" userId="d1c7cfb340f2c7ab" providerId="LiveId" clId="{79928295-FF6A-4525-AB99-74A06BEA54C5}" dt="2023-03-13T00:33:35.091" v="2543"/>
          <ac:grpSpMkLst>
            <pc:docMk/>
            <pc:sldMk cId="1455326672" sldId="434"/>
            <ac:grpSpMk id="423" creationId="{9BE71F53-C268-E1F4-8D7F-264B0E316E81}"/>
          </ac:grpSpMkLst>
        </pc:grpChg>
        <pc:grpChg chg="del mod">
          <ac:chgData name="Tim Cook" userId="d1c7cfb340f2c7ab" providerId="LiveId" clId="{79928295-FF6A-4525-AB99-74A06BEA54C5}" dt="2023-03-13T00:33:35.091" v="2530"/>
          <ac:grpSpMkLst>
            <pc:docMk/>
            <pc:sldMk cId="1455326672" sldId="434"/>
            <ac:grpSpMk id="424" creationId="{7D1572E3-5239-041D-5802-0587F28B7B1E}"/>
          </ac:grpSpMkLst>
        </pc:grpChg>
        <pc:grpChg chg="del mod">
          <ac:chgData name="Tim Cook" userId="d1c7cfb340f2c7ab" providerId="LiveId" clId="{79928295-FF6A-4525-AB99-74A06BEA54C5}" dt="2023-03-13T00:33:35.091" v="2539"/>
          <ac:grpSpMkLst>
            <pc:docMk/>
            <pc:sldMk cId="1455326672" sldId="434"/>
            <ac:grpSpMk id="425" creationId="{09ADB19F-F9CF-5A48-FBC9-1D0E8A74B5FC}"/>
          </ac:grpSpMkLst>
        </pc:grpChg>
        <pc:grpChg chg="del mod">
          <ac:chgData name="Tim Cook" userId="d1c7cfb340f2c7ab" providerId="LiveId" clId="{79928295-FF6A-4525-AB99-74A06BEA54C5}" dt="2023-03-13T00:33:35.091" v="2541"/>
          <ac:grpSpMkLst>
            <pc:docMk/>
            <pc:sldMk cId="1455326672" sldId="434"/>
            <ac:grpSpMk id="426" creationId="{0F9BB15B-C3BF-EE1D-A3E7-D0CDFEE4778F}"/>
          </ac:grpSpMkLst>
        </pc:grpChg>
        <pc:grpChg chg="del mod">
          <ac:chgData name="Tim Cook" userId="d1c7cfb340f2c7ab" providerId="LiveId" clId="{79928295-FF6A-4525-AB99-74A06BEA54C5}" dt="2023-03-13T00:33:35.091" v="2537"/>
          <ac:grpSpMkLst>
            <pc:docMk/>
            <pc:sldMk cId="1455326672" sldId="434"/>
            <ac:grpSpMk id="427" creationId="{52791B83-7252-EDD8-CF2D-05C6A092583F}"/>
          </ac:grpSpMkLst>
        </pc:grpChg>
        <pc:grpChg chg="del mod">
          <ac:chgData name="Tim Cook" userId="d1c7cfb340f2c7ab" providerId="LiveId" clId="{79928295-FF6A-4525-AB99-74A06BEA54C5}" dt="2023-03-13T00:33:35.091" v="2524"/>
          <ac:grpSpMkLst>
            <pc:docMk/>
            <pc:sldMk cId="1455326672" sldId="434"/>
            <ac:grpSpMk id="428" creationId="{77537E32-A096-3D27-4C53-9517BD220E79}"/>
          </ac:grpSpMkLst>
        </pc:grp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" creationId="{A860717D-E2B7-6AB5-476D-6756AC9E9DF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" creationId="{F372466F-0697-C295-C542-4AEC42371E2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6" creationId="{D912556B-9D77-CD2C-3FBC-8315A39D733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" creationId="{3D7A813F-C6AA-7EE3-4C63-56131845262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" creationId="{FC51AAC8-EF52-81D8-7D8F-AA529A33A63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" creationId="{10468D0A-CA4A-C1EC-8F63-919A4897BDD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2" creationId="{891BCA71-D14C-87C3-491A-9581BFEAAE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3" creationId="{5924A665-59DC-D8E3-F85A-09513DB7C0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4" creationId="{790945E9-407A-155C-F119-A68EA2879BA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5" creationId="{14B7C41F-D7BC-B4A9-50FC-07A97554F7C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6" creationId="{89131244-4381-519B-AE49-9FE19A7B6F7E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7" creationId="{FD294BC8-E6F9-C673-E84B-6238CC39615B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8" creationId="{736D682E-FDFF-55AF-C66D-C5C0A6945CD0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9" creationId="{17E4E7B0-D956-5CA4-39F9-297C28626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0" creationId="{7153427C-A663-F27C-E5D4-FCD441C248F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2" creationId="{06E110F8-8F19-132B-2289-8745088AE10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3" creationId="{FCBDF58D-D3DD-5D1F-58D3-B40BEA0CAF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5" creationId="{4141ACDE-D069-FC78-093E-85459AFAC0B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6" creationId="{8A45F6BB-5B00-14CA-B31E-E676F6A9322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7" creationId="{F4331FC3-6FBF-0EC9-5909-A0388CD3C54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8" creationId="{1868985E-F076-44EC-963F-A8715CCC52A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9" creationId="{83B3E0FE-76C9-DEEF-5747-D1115BC15D3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1" creationId="{C96A0989-DB33-1D95-C60E-B2D400FCCFA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2" creationId="{63CC70DB-33FD-3EEF-03F2-F2E8D23A0BE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4" creationId="{8D63D236-3ED2-8E6A-BD6E-47D9318A75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5" creationId="{7FC8AEDD-B31D-BD7A-3626-32A8B48F390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6" creationId="{717828AE-4669-6DE5-4C30-912B5C7928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7" creationId="{DB9576BC-2DC8-EC81-E8AE-5FA1243985D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8" creationId="{E48A7E63-5AE4-73D6-6C82-18AC333B0BD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9" creationId="{C4D10719-DA33-21EC-D52F-B62919B8304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1" creationId="{21608221-269D-C9FC-2BB0-74FEE5E8321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2" creationId="{0DC7053F-DDAD-32EC-C71B-A0F8FA1DFB2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3" creationId="{CD9DA8E2-B4BE-1AF8-7C12-720294DC577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5" creationId="{EE0A5855-9CF2-8198-850F-4094DF714E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6" creationId="{F9C02F28-9A7E-E70C-C9FC-BDB18C8164D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7" creationId="{664E773A-2C04-2DED-F007-2DC296DC29A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9" creationId="{2C562561-F1D1-D495-4AF1-5120A8708CB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0" creationId="{EDE016EC-44E1-76EB-696F-4FD79EC38FE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1" creationId="{C054475D-D07C-730B-9228-7F20371D6FC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2" creationId="{0A3EC144-A142-32B6-A185-C1CE65EDF43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3" creationId="{327BE77E-4371-D942-E5C1-5604E7267177}"/>
          </ac:inkMkLst>
        </pc:inkChg>
        <pc:inkChg chg="del mod">
          <ac:chgData name="Tim Cook" userId="d1c7cfb340f2c7ab" providerId="LiveId" clId="{79928295-FF6A-4525-AB99-74A06BEA54C5}" dt="2023-03-13T00:28:57.248" v="2197"/>
          <ac:inkMkLst>
            <pc:docMk/>
            <pc:sldMk cId="1455326672" sldId="434"/>
            <ac:inkMk id="55" creationId="{652E5600-11EE-AB83-BC9B-742E01297546}"/>
          </ac:inkMkLst>
        </pc:inkChg>
        <pc:inkChg chg="del mod">
          <ac:chgData name="Tim Cook" userId="d1c7cfb340f2c7ab" providerId="LiveId" clId="{79928295-FF6A-4525-AB99-74A06BEA54C5}" dt="2023-03-13T00:28:57.248" v="2210"/>
          <ac:inkMkLst>
            <pc:docMk/>
            <pc:sldMk cId="1455326672" sldId="434"/>
            <ac:inkMk id="56" creationId="{FAF61CE6-CE9D-74D0-4001-E277B8E57AD4}"/>
          </ac:inkMkLst>
        </pc:inkChg>
        <pc:inkChg chg="del mod">
          <ac:chgData name="Tim Cook" userId="d1c7cfb340f2c7ab" providerId="LiveId" clId="{79928295-FF6A-4525-AB99-74A06BEA54C5}" dt="2023-03-13T00:28:57.248" v="2201"/>
          <ac:inkMkLst>
            <pc:docMk/>
            <pc:sldMk cId="1455326672" sldId="434"/>
            <ac:inkMk id="57" creationId="{18ADAAB0-4D5B-3160-04F4-2192544014AF}"/>
          </ac:inkMkLst>
        </pc:inkChg>
        <pc:inkChg chg="add del mod">
          <ac:chgData name="Tim Cook" userId="d1c7cfb340f2c7ab" providerId="LiveId" clId="{79928295-FF6A-4525-AB99-74A06BEA54C5}" dt="2023-03-13T00:28:57.248" v="2205"/>
          <ac:inkMkLst>
            <pc:docMk/>
            <pc:sldMk cId="1455326672" sldId="434"/>
            <ac:inkMk id="59" creationId="{9CF2D715-CB10-9334-C16B-B6D53B0F2989}"/>
          </ac:inkMkLst>
        </pc:inkChg>
        <pc:inkChg chg="add del mod">
          <ac:chgData name="Tim Cook" userId="d1c7cfb340f2c7ab" providerId="LiveId" clId="{79928295-FF6A-4525-AB99-74A06BEA54C5}" dt="2023-03-13T00:28:57.248" v="2200"/>
          <ac:inkMkLst>
            <pc:docMk/>
            <pc:sldMk cId="1455326672" sldId="434"/>
            <ac:inkMk id="60" creationId="{BC67BAC6-A83B-D9A1-D85F-33189295E7D5}"/>
          </ac:inkMkLst>
        </pc:inkChg>
        <pc:inkChg chg="add del mod">
          <ac:chgData name="Tim Cook" userId="d1c7cfb340f2c7ab" providerId="LiveId" clId="{79928295-FF6A-4525-AB99-74A06BEA54C5}" dt="2023-03-13T00:28:57.248" v="2208"/>
          <ac:inkMkLst>
            <pc:docMk/>
            <pc:sldMk cId="1455326672" sldId="434"/>
            <ac:inkMk id="61" creationId="{37B0EA22-B993-7A11-8290-B3EABC49AB3B}"/>
          </ac:inkMkLst>
        </pc:inkChg>
        <pc:inkChg chg="add del mod">
          <ac:chgData name="Tim Cook" userId="d1c7cfb340f2c7ab" providerId="LiveId" clId="{79928295-FF6A-4525-AB99-74A06BEA54C5}" dt="2023-03-13T00:28:57.248" v="2214"/>
          <ac:inkMkLst>
            <pc:docMk/>
            <pc:sldMk cId="1455326672" sldId="434"/>
            <ac:inkMk id="62" creationId="{F8DF3649-D3C6-81D3-168C-397478E4431C}"/>
          </ac:inkMkLst>
        </pc:inkChg>
        <pc:inkChg chg="add del mod">
          <ac:chgData name="Tim Cook" userId="d1c7cfb340f2c7ab" providerId="LiveId" clId="{79928295-FF6A-4525-AB99-74A06BEA54C5}" dt="2023-03-13T00:28:57.248" v="2198"/>
          <ac:inkMkLst>
            <pc:docMk/>
            <pc:sldMk cId="1455326672" sldId="434"/>
            <ac:inkMk id="64" creationId="{0877A591-E676-7FD2-536C-91B1533E2437}"/>
          </ac:inkMkLst>
        </pc:inkChg>
        <pc:inkChg chg="add del mod">
          <ac:chgData name="Tim Cook" userId="d1c7cfb340f2c7ab" providerId="LiveId" clId="{79928295-FF6A-4525-AB99-74A06BEA54C5}" dt="2023-03-13T00:28:57.248" v="2204"/>
          <ac:inkMkLst>
            <pc:docMk/>
            <pc:sldMk cId="1455326672" sldId="434"/>
            <ac:inkMk id="65" creationId="{5A33A968-E430-6332-8DC8-185198335BE0}"/>
          </ac:inkMkLst>
        </pc:inkChg>
        <pc:inkChg chg="add del mod">
          <ac:chgData name="Tim Cook" userId="d1c7cfb340f2c7ab" providerId="LiveId" clId="{79928295-FF6A-4525-AB99-74A06BEA54C5}" dt="2023-03-13T00:28:57.248" v="2212"/>
          <ac:inkMkLst>
            <pc:docMk/>
            <pc:sldMk cId="1455326672" sldId="434"/>
            <ac:inkMk id="66" creationId="{57D505B8-8C52-8133-D293-F827539C4479}"/>
          </ac:inkMkLst>
        </pc:inkChg>
        <pc:inkChg chg="del mod">
          <ac:chgData name="Tim Cook" userId="d1c7cfb340f2c7ab" providerId="LiveId" clId="{79928295-FF6A-4525-AB99-74A06BEA54C5}" dt="2023-03-13T00:28:57.248" v="2203"/>
          <ac:inkMkLst>
            <pc:docMk/>
            <pc:sldMk cId="1455326672" sldId="434"/>
            <ac:inkMk id="68" creationId="{F97B4F7D-149E-1473-7E42-9C4DD0A4010A}"/>
          </ac:inkMkLst>
        </pc:inkChg>
        <pc:inkChg chg="del mod">
          <ac:chgData name="Tim Cook" userId="d1c7cfb340f2c7ab" providerId="LiveId" clId="{79928295-FF6A-4525-AB99-74A06BEA54C5}" dt="2023-03-13T00:28:57.248" v="2206"/>
          <ac:inkMkLst>
            <pc:docMk/>
            <pc:sldMk cId="1455326672" sldId="434"/>
            <ac:inkMk id="69" creationId="{EC35A033-239A-9713-411B-4171CD7DDBFB}"/>
          </ac:inkMkLst>
        </pc:inkChg>
        <pc:inkChg chg="del mod">
          <ac:chgData name="Tim Cook" userId="d1c7cfb340f2c7ab" providerId="LiveId" clId="{79928295-FF6A-4525-AB99-74A06BEA54C5}" dt="2023-03-13T00:28:57.248" v="2199"/>
          <ac:inkMkLst>
            <pc:docMk/>
            <pc:sldMk cId="1455326672" sldId="434"/>
            <ac:inkMk id="70" creationId="{B4AC9326-1345-30C2-C965-3C40483A280D}"/>
          </ac:inkMkLst>
        </pc:inkChg>
        <pc:inkChg chg="del mod">
          <ac:chgData name="Tim Cook" userId="d1c7cfb340f2c7ab" providerId="LiveId" clId="{79928295-FF6A-4525-AB99-74A06BEA54C5}" dt="2023-03-13T00:28:57.248" v="2195"/>
          <ac:inkMkLst>
            <pc:docMk/>
            <pc:sldMk cId="1455326672" sldId="434"/>
            <ac:inkMk id="71" creationId="{D6214331-5BC6-3A7E-16D8-B11334FF1E2E}"/>
          </ac:inkMkLst>
        </pc:inkChg>
        <pc:inkChg chg="add del mod">
          <ac:chgData name="Tim Cook" userId="d1c7cfb340f2c7ab" providerId="LiveId" clId="{79928295-FF6A-4525-AB99-74A06BEA54C5}" dt="2023-03-13T00:28:57.248" v="2213"/>
          <ac:inkMkLst>
            <pc:docMk/>
            <pc:sldMk cId="1455326672" sldId="434"/>
            <ac:inkMk id="73" creationId="{B6B91319-BF45-A976-F684-60CBFA66A666}"/>
          </ac:inkMkLst>
        </pc:inkChg>
        <pc:inkChg chg="add del mod">
          <ac:chgData name="Tim Cook" userId="d1c7cfb340f2c7ab" providerId="LiveId" clId="{79928295-FF6A-4525-AB99-74A06BEA54C5}" dt="2023-03-13T00:28:57.248" v="2211"/>
          <ac:inkMkLst>
            <pc:docMk/>
            <pc:sldMk cId="1455326672" sldId="434"/>
            <ac:inkMk id="74" creationId="{9703B30D-4593-D07C-BBA4-A2D8DAAB7CFA}"/>
          </ac:inkMkLst>
        </pc:inkChg>
        <pc:inkChg chg="add del mod">
          <ac:chgData name="Tim Cook" userId="d1c7cfb340f2c7ab" providerId="LiveId" clId="{79928295-FF6A-4525-AB99-74A06BEA54C5}" dt="2023-03-13T00:28:57.248" v="2196"/>
          <ac:inkMkLst>
            <pc:docMk/>
            <pc:sldMk cId="1455326672" sldId="434"/>
            <ac:inkMk id="75" creationId="{85699FA9-1468-FCCD-A9F5-2D9662EC451E}"/>
          </ac:inkMkLst>
        </pc:inkChg>
        <pc:inkChg chg="add del mod">
          <ac:chgData name="Tim Cook" userId="d1c7cfb340f2c7ab" providerId="LiveId" clId="{79928295-FF6A-4525-AB99-74A06BEA54C5}" dt="2023-03-13T00:28:57.248" v="2209"/>
          <ac:inkMkLst>
            <pc:docMk/>
            <pc:sldMk cId="1455326672" sldId="434"/>
            <ac:inkMk id="76" creationId="{32B1AE89-0882-7F17-EC30-DD5AD49E8A6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8" creationId="{E84F3423-F819-7E13-A246-64E0C7565AFE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9" creationId="{396B08A2-869C-0964-CA58-AC7E6C4202B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0" creationId="{BBF076C9-7A0E-C428-2981-6BB0E6A500B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1" creationId="{839EBB50-25F2-178B-8C96-6E6B64D0F68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2" creationId="{2887A9C2-25D0-2B3A-0C7D-544D91170E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4" creationId="{A505B6FB-AEAF-4627-90AB-42723FDEF0D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5" creationId="{AB74E817-AFB7-37DF-EAA6-823B39662F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6" creationId="{4092398C-789F-8740-7EC7-248ADE78576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8" creationId="{B735346E-CA67-6709-A3DB-3CE4596BC7D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9" creationId="{03D21E34-A9F7-F97A-425D-4DFF91AE999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0" creationId="{5EA9A371-FDF2-B799-A6A8-9158E2E82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1" creationId="{913380BA-E64F-145A-31D3-32C7B31611B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2" creationId="{8219777D-A097-1ABB-8C41-FC10944495D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3" creationId="{FE689E1A-A2BE-5343-6A3B-386974F8BB1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5" creationId="{219CA7B1-E03A-4A65-7184-6689C537122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6" creationId="{6008377E-F37C-5E6D-9C6A-3C3CC756478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8" creationId="{8A96EED2-C718-5137-B97F-99A8D4DFC40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9" creationId="{D0323CDD-CAC5-3BD8-9B10-119F1909CC7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1" creationId="{DC2052EA-1701-8F25-19C2-B13CD940D25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2" creationId="{2209A117-A682-0523-1536-E8B5F5FD6097}"/>
          </ac:inkMkLst>
        </pc:inkChg>
        <pc:inkChg chg="del mod">
          <ac:chgData name="Tim Cook" userId="d1c7cfb340f2c7ab" providerId="LiveId" clId="{79928295-FF6A-4525-AB99-74A06BEA54C5}" dt="2023-03-13T00:21:50.194" v="1702"/>
          <ac:inkMkLst>
            <pc:docMk/>
            <pc:sldMk cId="1455326672" sldId="434"/>
            <ac:inkMk id="104" creationId="{312463DE-A39B-D3CC-5E7F-4ECE060B4247}"/>
          </ac:inkMkLst>
        </pc:inkChg>
        <pc:inkChg chg="del mod">
          <ac:chgData name="Tim Cook" userId="d1c7cfb340f2c7ab" providerId="LiveId" clId="{79928295-FF6A-4525-AB99-74A06BEA54C5}" dt="2023-03-13T00:21:50.194" v="1704"/>
          <ac:inkMkLst>
            <pc:docMk/>
            <pc:sldMk cId="1455326672" sldId="434"/>
            <ac:inkMk id="105" creationId="{8533D7F1-8B8A-16D3-8C73-2564485B4040}"/>
          </ac:inkMkLst>
        </pc:inkChg>
        <pc:inkChg chg="del mod">
          <ac:chgData name="Tim Cook" userId="d1c7cfb340f2c7ab" providerId="LiveId" clId="{79928295-FF6A-4525-AB99-74A06BEA54C5}" dt="2023-03-13T00:21:50.194" v="1701"/>
          <ac:inkMkLst>
            <pc:docMk/>
            <pc:sldMk cId="1455326672" sldId="434"/>
            <ac:inkMk id="106" creationId="{453835F3-E093-A20F-944C-7EDAC3FB8D83}"/>
          </ac:inkMkLst>
        </pc:inkChg>
        <pc:inkChg chg="del mod">
          <ac:chgData name="Tim Cook" userId="d1c7cfb340f2c7ab" providerId="LiveId" clId="{79928295-FF6A-4525-AB99-74A06BEA54C5}" dt="2023-03-13T00:21:50.194" v="1700"/>
          <ac:inkMkLst>
            <pc:docMk/>
            <pc:sldMk cId="1455326672" sldId="434"/>
            <ac:inkMk id="107" creationId="{8538CBB3-1EB4-3739-6283-E2BF83F044F9}"/>
          </ac:inkMkLst>
        </pc:inkChg>
        <pc:inkChg chg="add del mod">
          <ac:chgData name="Tim Cook" userId="d1c7cfb340f2c7ab" providerId="LiveId" clId="{79928295-FF6A-4525-AB99-74A06BEA54C5}" dt="2023-03-13T00:28:57.248" v="2202"/>
          <ac:inkMkLst>
            <pc:docMk/>
            <pc:sldMk cId="1455326672" sldId="434"/>
            <ac:inkMk id="109" creationId="{1DA5CB9F-FB33-6D1D-0DD2-E13809CE6E06}"/>
          </ac:inkMkLst>
        </pc:inkChg>
        <pc:inkChg chg="add del mod">
          <ac:chgData name="Tim Cook" userId="d1c7cfb340f2c7ab" providerId="LiveId" clId="{79928295-FF6A-4525-AB99-74A06BEA54C5}" dt="2023-03-13T00:28:57.248" v="2207"/>
          <ac:inkMkLst>
            <pc:docMk/>
            <pc:sldMk cId="1455326672" sldId="434"/>
            <ac:inkMk id="110" creationId="{023EDF55-7F8D-961A-48E4-53FEF7890616}"/>
          </ac:inkMkLst>
        </pc:inkChg>
        <pc:inkChg chg="add del mod">
          <ac:chgData name="Tim Cook" userId="d1c7cfb340f2c7ab" providerId="LiveId" clId="{79928295-FF6A-4525-AB99-74A06BEA54C5}" dt="2023-03-13T00:28:57.248" v="2194"/>
          <ac:inkMkLst>
            <pc:docMk/>
            <pc:sldMk cId="1455326672" sldId="434"/>
            <ac:inkMk id="111" creationId="{897C0D68-E97A-2AE4-827D-BC7D8C4143E6}"/>
          </ac:inkMkLst>
        </pc:inkChg>
        <pc:inkChg chg="del mod">
          <ac:chgData name="Tim Cook" userId="d1c7cfb340f2c7ab" providerId="LiveId" clId="{79928295-FF6A-4525-AB99-74A06BEA54C5}" dt="2023-03-13T00:21:50.194" v="1699"/>
          <ac:inkMkLst>
            <pc:docMk/>
            <pc:sldMk cId="1455326672" sldId="434"/>
            <ac:inkMk id="113" creationId="{2015B339-7A75-858F-0A20-DE78766EEA92}"/>
          </ac:inkMkLst>
        </pc:inkChg>
        <pc:inkChg chg="del mod">
          <ac:chgData name="Tim Cook" userId="d1c7cfb340f2c7ab" providerId="LiveId" clId="{79928295-FF6A-4525-AB99-74A06BEA54C5}" dt="2023-03-13T00:21:50.194" v="1706"/>
          <ac:inkMkLst>
            <pc:docMk/>
            <pc:sldMk cId="1455326672" sldId="434"/>
            <ac:inkMk id="114" creationId="{4839BE34-B44E-1809-072D-8A63DA521833}"/>
          </ac:inkMkLst>
        </pc:inkChg>
        <pc:inkChg chg="del mod">
          <ac:chgData name="Tim Cook" userId="d1c7cfb340f2c7ab" providerId="LiveId" clId="{79928295-FF6A-4525-AB99-74A06BEA54C5}" dt="2023-03-13T00:21:50.194" v="1703"/>
          <ac:inkMkLst>
            <pc:docMk/>
            <pc:sldMk cId="1455326672" sldId="434"/>
            <ac:inkMk id="116" creationId="{E23D008F-30EF-FEC9-8A33-1F6C8E2ACBBC}"/>
          </ac:inkMkLst>
        </pc:inkChg>
        <pc:inkChg chg="del mod">
          <ac:chgData name="Tim Cook" userId="d1c7cfb340f2c7ab" providerId="LiveId" clId="{79928295-FF6A-4525-AB99-74A06BEA54C5}" dt="2023-03-13T00:21:50.942" v="1708"/>
          <ac:inkMkLst>
            <pc:docMk/>
            <pc:sldMk cId="1455326672" sldId="434"/>
            <ac:inkMk id="117" creationId="{8DBEC2C0-C48D-6F1A-91E2-3891EFC5AA17}"/>
          </ac:inkMkLst>
        </pc:inkChg>
        <pc:inkChg chg="del mod">
          <ac:chgData name="Tim Cook" userId="d1c7cfb340f2c7ab" providerId="LiveId" clId="{79928295-FF6A-4525-AB99-74A06BEA54C5}" dt="2023-03-13T00:21:50.194" v="1705"/>
          <ac:inkMkLst>
            <pc:docMk/>
            <pc:sldMk cId="1455326672" sldId="434"/>
            <ac:inkMk id="118" creationId="{5E1B9CCC-957D-DA5E-2C8D-F1E30CE6AADC}"/>
          </ac:inkMkLst>
        </pc:inkChg>
        <pc:inkChg chg="del mod">
          <ac:chgData name="Tim Cook" userId="d1c7cfb340f2c7ab" providerId="LiveId" clId="{79928295-FF6A-4525-AB99-74A06BEA54C5}" dt="2023-03-13T00:21:50.942" v="1707"/>
          <ac:inkMkLst>
            <pc:docMk/>
            <pc:sldMk cId="1455326672" sldId="434"/>
            <ac:inkMk id="119" creationId="{C7CEE91E-0119-9621-3685-747998EC8280}"/>
          </ac:inkMkLst>
        </pc:inkChg>
        <pc:inkChg chg="del mod">
          <ac:chgData name="Tim Cook" userId="d1c7cfb340f2c7ab" providerId="LiveId" clId="{79928295-FF6A-4525-AB99-74A06BEA54C5}" dt="2023-03-13T00:21:53.420" v="1716"/>
          <ac:inkMkLst>
            <pc:docMk/>
            <pc:sldMk cId="1455326672" sldId="434"/>
            <ac:inkMk id="121" creationId="{5456FEEF-FCED-7681-6203-C68CE7CD8931}"/>
          </ac:inkMkLst>
        </pc:inkChg>
        <pc:inkChg chg="del mod">
          <ac:chgData name="Tim Cook" userId="d1c7cfb340f2c7ab" providerId="LiveId" clId="{79928295-FF6A-4525-AB99-74A06BEA54C5}" dt="2023-03-13T00:21:53.420" v="1717"/>
          <ac:inkMkLst>
            <pc:docMk/>
            <pc:sldMk cId="1455326672" sldId="434"/>
            <ac:inkMk id="122" creationId="{2ACEC4B2-0F92-28A7-5817-F101A5A13457}"/>
          </ac:inkMkLst>
        </pc:inkChg>
        <pc:inkChg chg="del mod">
          <ac:chgData name="Tim Cook" userId="d1c7cfb340f2c7ab" providerId="LiveId" clId="{79928295-FF6A-4525-AB99-74A06BEA54C5}" dt="2023-03-13T00:21:53.420" v="1718"/>
          <ac:inkMkLst>
            <pc:docMk/>
            <pc:sldMk cId="1455326672" sldId="434"/>
            <ac:inkMk id="124" creationId="{344A9D79-EED4-7069-7A7F-B94B80910604}"/>
          </ac:inkMkLst>
        </pc:inkChg>
        <pc:inkChg chg="del mod">
          <ac:chgData name="Tim Cook" userId="d1c7cfb340f2c7ab" providerId="LiveId" clId="{79928295-FF6A-4525-AB99-74A06BEA54C5}" dt="2023-03-13T00:21:52.580" v="1714"/>
          <ac:inkMkLst>
            <pc:docMk/>
            <pc:sldMk cId="1455326672" sldId="434"/>
            <ac:inkMk id="125" creationId="{877BA263-ED07-0341-457E-6B101F2A4CBA}"/>
          </ac:inkMkLst>
        </pc:inkChg>
        <pc:inkChg chg="del mod">
          <ac:chgData name="Tim Cook" userId="d1c7cfb340f2c7ab" providerId="LiveId" clId="{79928295-FF6A-4525-AB99-74A06BEA54C5}" dt="2023-03-13T00:21:52.580" v="1715"/>
          <ac:inkMkLst>
            <pc:docMk/>
            <pc:sldMk cId="1455326672" sldId="434"/>
            <ac:inkMk id="126" creationId="{DEE8E96E-2DB8-B9D9-6718-CAD4C60F742F}"/>
          </ac:inkMkLst>
        </pc:inkChg>
        <pc:inkChg chg="del mod">
          <ac:chgData name="Tim Cook" userId="d1c7cfb340f2c7ab" providerId="LiveId" clId="{79928295-FF6A-4525-AB99-74A06BEA54C5}" dt="2023-03-13T00:21:52.580" v="1711"/>
          <ac:inkMkLst>
            <pc:docMk/>
            <pc:sldMk cId="1455326672" sldId="434"/>
            <ac:inkMk id="127" creationId="{41A5A837-F539-A589-7CB6-C7DA2EE8168B}"/>
          </ac:inkMkLst>
        </pc:inkChg>
        <pc:inkChg chg="del mod">
          <ac:chgData name="Tim Cook" userId="d1c7cfb340f2c7ab" providerId="LiveId" clId="{79928295-FF6A-4525-AB99-74A06BEA54C5}" dt="2023-03-13T00:21:52.580" v="1712"/>
          <ac:inkMkLst>
            <pc:docMk/>
            <pc:sldMk cId="1455326672" sldId="434"/>
            <ac:inkMk id="128" creationId="{D6A0178F-798C-4DBB-8455-8A4163262842}"/>
          </ac:inkMkLst>
        </pc:inkChg>
        <pc:inkChg chg="del mod">
          <ac:chgData name="Tim Cook" userId="d1c7cfb340f2c7ab" providerId="LiveId" clId="{79928295-FF6A-4525-AB99-74A06BEA54C5}" dt="2023-03-13T00:21:52.580" v="1709"/>
          <ac:inkMkLst>
            <pc:docMk/>
            <pc:sldMk cId="1455326672" sldId="434"/>
            <ac:inkMk id="129" creationId="{E7210F69-1599-1A89-A0C3-F43B36C520D5}"/>
          </ac:inkMkLst>
        </pc:inkChg>
        <pc:inkChg chg="del mod">
          <ac:chgData name="Tim Cook" userId="d1c7cfb340f2c7ab" providerId="LiveId" clId="{79928295-FF6A-4525-AB99-74A06BEA54C5}" dt="2023-03-13T00:21:52.580" v="1713"/>
          <ac:inkMkLst>
            <pc:docMk/>
            <pc:sldMk cId="1455326672" sldId="434"/>
            <ac:inkMk id="130" creationId="{E9D586B2-3149-CE9B-06DF-995C412E99DA}"/>
          </ac:inkMkLst>
        </pc:inkChg>
        <pc:inkChg chg="del mod">
          <ac:chgData name="Tim Cook" userId="d1c7cfb340f2c7ab" providerId="LiveId" clId="{79928295-FF6A-4525-AB99-74A06BEA54C5}" dt="2023-03-13T00:21:54.233" v="1719"/>
          <ac:inkMkLst>
            <pc:docMk/>
            <pc:sldMk cId="1455326672" sldId="434"/>
            <ac:inkMk id="131" creationId="{C99CDD0D-3431-5D51-C4AF-1B6E7FE09AF3}"/>
          </ac:inkMkLst>
        </pc:inkChg>
        <pc:inkChg chg="del mod">
          <ac:chgData name="Tim Cook" userId="d1c7cfb340f2c7ab" providerId="LiveId" clId="{79928295-FF6A-4525-AB99-74A06BEA54C5}" dt="2023-03-13T00:21:54.241" v="1720"/>
          <ac:inkMkLst>
            <pc:docMk/>
            <pc:sldMk cId="1455326672" sldId="434"/>
            <ac:inkMk id="132" creationId="{C5DCDBDA-493A-1615-2C2D-7B142B10594F}"/>
          </ac:inkMkLst>
        </pc:inkChg>
        <pc:inkChg chg="del mod">
          <ac:chgData name="Tim Cook" userId="d1c7cfb340f2c7ab" providerId="LiveId" clId="{79928295-FF6A-4525-AB99-74A06BEA54C5}" dt="2023-03-13T00:21:54.241" v="1721"/>
          <ac:inkMkLst>
            <pc:docMk/>
            <pc:sldMk cId="1455326672" sldId="434"/>
            <ac:inkMk id="133" creationId="{A26AC829-E23D-F938-9DC0-8A9DF57D56B1}"/>
          </ac:inkMkLst>
        </pc:inkChg>
        <pc:inkChg chg="add del mod">
          <ac:chgData name="Tim Cook" userId="d1c7cfb340f2c7ab" providerId="LiveId" clId="{79928295-FF6A-4525-AB99-74A06BEA54C5}" dt="2023-03-13T00:29:23.477" v="2234"/>
          <ac:inkMkLst>
            <pc:docMk/>
            <pc:sldMk cId="1455326672" sldId="434"/>
            <ac:inkMk id="134" creationId="{AEE64E6C-F99F-D4CE-799F-F34B202974C0}"/>
          </ac:inkMkLst>
        </pc:inkChg>
        <pc:inkChg chg="add del mod">
          <ac:chgData name="Tim Cook" userId="d1c7cfb340f2c7ab" providerId="LiveId" clId="{79928295-FF6A-4525-AB99-74A06BEA54C5}" dt="2023-03-13T00:29:23.477" v="2239"/>
          <ac:inkMkLst>
            <pc:docMk/>
            <pc:sldMk cId="1455326672" sldId="434"/>
            <ac:inkMk id="135" creationId="{8A42383B-9C73-7AFD-6528-8AF6A1BE402E}"/>
          </ac:inkMkLst>
        </pc:inkChg>
        <pc:inkChg chg="add del mod">
          <ac:chgData name="Tim Cook" userId="d1c7cfb340f2c7ab" providerId="LiveId" clId="{79928295-FF6A-4525-AB99-74A06BEA54C5}" dt="2023-03-13T00:29:23.477" v="2237"/>
          <ac:inkMkLst>
            <pc:docMk/>
            <pc:sldMk cId="1455326672" sldId="434"/>
            <ac:inkMk id="136" creationId="{2E761648-9D03-8F5B-13FE-933920978B7D}"/>
          </ac:inkMkLst>
        </pc:inkChg>
        <pc:inkChg chg="add del mod">
          <ac:chgData name="Tim Cook" userId="d1c7cfb340f2c7ab" providerId="LiveId" clId="{79928295-FF6A-4525-AB99-74A06BEA54C5}" dt="2023-03-13T00:29:23.477" v="2232"/>
          <ac:inkMkLst>
            <pc:docMk/>
            <pc:sldMk cId="1455326672" sldId="434"/>
            <ac:inkMk id="137" creationId="{A28DBC30-5035-A2CD-5969-EAA93F817ACB}"/>
          </ac:inkMkLst>
        </pc:inkChg>
        <pc:inkChg chg="add del mod">
          <ac:chgData name="Tim Cook" userId="d1c7cfb340f2c7ab" providerId="LiveId" clId="{79928295-FF6A-4525-AB99-74A06BEA54C5}" dt="2023-03-13T00:29:23.477" v="2240"/>
          <ac:inkMkLst>
            <pc:docMk/>
            <pc:sldMk cId="1455326672" sldId="434"/>
            <ac:inkMk id="138" creationId="{8CF11833-81BF-0873-A962-6EE0A30F168C}"/>
          </ac:inkMkLst>
        </pc:inkChg>
        <pc:inkChg chg="add del mod">
          <ac:chgData name="Tim Cook" userId="d1c7cfb340f2c7ab" providerId="LiveId" clId="{79928295-FF6A-4525-AB99-74A06BEA54C5}" dt="2023-03-13T00:29:23.477" v="2236"/>
          <ac:inkMkLst>
            <pc:docMk/>
            <pc:sldMk cId="1455326672" sldId="434"/>
            <ac:inkMk id="139" creationId="{3AD8D879-99A8-6ADD-33E1-451295C7C9FB}"/>
          </ac:inkMkLst>
        </pc:inkChg>
        <pc:inkChg chg="add del mod">
          <ac:chgData name="Tim Cook" userId="d1c7cfb340f2c7ab" providerId="LiveId" clId="{79928295-FF6A-4525-AB99-74A06BEA54C5}" dt="2023-03-13T00:29:23.477" v="2233"/>
          <ac:inkMkLst>
            <pc:docMk/>
            <pc:sldMk cId="1455326672" sldId="434"/>
            <ac:inkMk id="140" creationId="{9E226CE5-13AA-451C-43D0-8CB410B7FEBE}"/>
          </ac:inkMkLst>
        </pc:inkChg>
        <pc:inkChg chg="add del mod">
          <ac:chgData name="Tim Cook" userId="d1c7cfb340f2c7ab" providerId="LiveId" clId="{79928295-FF6A-4525-AB99-74A06BEA54C5}" dt="2023-03-13T00:29:23.477" v="2229"/>
          <ac:inkMkLst>
            <pc:docMk/>
            <pc:sldMk cId="1455326672" sldId="434"/>
            <ac:inkMk id="141" creationId="{8F35B14D-B88E-2943-73B2-3730763A84D4}"/>
          </ac:inkMkLst>
        </pc:inkChg>
        <pc:inkChg chg="add del mod">
          <ac:chgData name="Tim Cook" userId="d1c7cfb340f2c7ab" providerId="LiveId" clId="{79928295-FF6A-4525-AB99-74A06BEA54C5}" dt="2023-03-13T00:29:23.477" v="2231"/>
          <ac:inkMkLst>
            <pc:docMk/>
            <pc:sldMk cId="1455326672" sldId="434"/>
            <ac:inkMk id="142" creationId="{B370A0CB-9F0C-12D3-9B99-630F370FE88E}"/>
          </ac:inkMkLst>
        </pc:inkChg>
        <pc:inkChg chg="add del">
          <ac:chgData name="Tim Cook" userId="d1c7cfb340f2c7ab" providerId="LiveId" clId="{79928295-FF6A-4525-AB99-74A06BEA54C5}" dt="2023-03-13T00:29:23.477" v="2230"/>
          <ac:inkMkLst>
            <pc:docMk/>
            <pc:sldMk cId="1455326672" sldId="434"/>
            <ac:inkMk id="143" creationId="{A08A113B-E4E3-D0A5-52DF-6F33295D7808}"/>
          </ac:inkMkLst>
        </pc:inkChg>
        <pc:inkChg chg="add del mod">
          <ac:chgData name="Tim Cook" userId="d1c7cfb340f2c7ab" providerId="LiveId" clId="{79928295-FF6A-4525-AB99-74A06BEA54C5}" dt="2023-03-13T00:29:23.477" v="2238"/>
          <ac:inkMkLst>
            <pc:docMk/>
            <pc:sldMk cId="1455326672" sldId="434"/>
            <ac:inkMk id="144" creationId="{4B57CB29-C86B-309B-3763-C355079B9624}"/>
          </ac:inkMkLst>
        </pc:inkChg>
        <pc:inkChg chg="add del mod">
          <ac:chgData name="Tim Cook" userId="d1c7cfb340f2c7ab" providerId="LiveId" clId="{79928295-FF6A-4525-AB99-74A06BEA54C5}" dt="2023-03-13T00:29:23.477" v="2235"/>
          <ac:inkMkLst>
            <pc:docMk/>
            <pc:sldMk cId="1455326672" sldId="434"/>
            <ac:inkMk id="145" creationId="{FAD8822E-DFA2-C500-16A7-88FFC6F3CCCB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49" creationId="{34B927E0-184B-A2E9-175C-98315D1B130C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0" creationId="{932D8976-8F5B-D7AB-35AA-8D8F79EC7576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1" creationId="{26856F16-B165-1C7E-B840-5E39F5E80691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2" creationId="{25145788-E9BF-C696-2A57-E9AC47CFDA94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3" creationId="{DD166E8E-7D0B-26BD-CDB1-0D8D03E01048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4" creationId="{98F25019-1E52-A740-850D-DC0D596AC6A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5" creationId="{199F2544-CB3E-7555-A740-D340E66CC02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6" creationId="{5BA33879-C4B6-D18D-1DA5-5BC76BE7D003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7" creationId="{68E51F95-BC29-D8C7-646B-484C1F0DF2F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8" creationId="{15473788-D1CF-FA64-89DC-204F766AD705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9" creationId="{F33B2B82-3871-6781-F75F-3AB6FFFE980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60" creationId="{0BF8ABAE-A79F-1206-4EE6-D297F065DBE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2" creationId="{41B8F79F-73DA-43F9-B95C-ECA28235AD0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3" creationId="{BCC9547E-CA50-4863-FF2A-8E4C1E6252EC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4" creationId="{06FE7FF1-C37E-55B1-7C91-8D2CC6110569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5" creationId="{3ADB25F2-BD31-58D2-C41D-FBA3DF268F2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7" creationId="{A8DE63BC-B0F4-4465-98B8-0A7F2A9C757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8" creationId="{B4B4537E-731B-2381-8175-E6FA322C5A8F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9" creationId="{6E5C5BDF-6385-337C-201E-CE8AEC578DE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0" creationId="{D3046813-ADDD-87A4-867E-A28E63CDE37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1" creationId="{080C285E-FA97-4ED0-9832-B764CE67F48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2" creationId="{CE60463E-5636-940B-44B8-1C7EA626805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3" creationId="{C7A4A308-45B0-6EFC-C4E2-B6DE86CD27D5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4" creationId="{45AEE7FE-7F15-2739-8BA7-8BFFC479BCA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5" creationId="{AEAB9461-E3B2-EC0A-4E2B-56FA8F249E3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6" creationId="{1AEEFFAD-3BAA-30A8-994B-80F5F44BCAC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7" creationId="{FF68D2E0-7D92-EB27-363A-43C948B1B18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8" creationId="{416AF158-ABAC-EDAF-ACD7-7A16CA32AF21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9" creationId="{8F6BEBCE-4FA4-8F8F-23C0-B22993719EE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80" creationId="{ACB8A7FC-94DA-16A7-717B-BB899DD9EF53}"/>
          </ac:inkMkLst>
        </pc:inkChg>
        <pc:inkChg chg="add">
          <ac:chgData name="Tim Cook" userId="d1c7cfb340f2c7ab" providerId="LiveId" clId="{79928295-FF6A-4525-AB99-74A06BEA54C5}" dt="2023-03-13T00:29:45.125" v="2274" actId="9405"/>
          <ac:inkMkLst>
            <pc:docMk/>
            <pc:sldMk cId="1455326672" sldId="434"/>
            <ac:inkMk id="185" creationId="{385FA424-EAB7-BBC7-5D07-5C9B8D4FB259}"/>
          </ac:inkMkLst>
        </pc:inkChg>
        <pc:inkChg chg="add del mod">
          <ac:chgData name="Tim Cook" userId="d1c7cfb340f2c7ab" providerId="LiveId" clId="{79928295-FF6A-4525-AB99-74A06BEA54C5}" dt="2023-03-13T00:29:57.564" v="2297"/>
          <ac:inkMkLst>
            <pc:docMk/>
            <pc:sldMk cId="1455326672" sldId="434"/>
            <ac:inkMk id="186" creationId="{40D19E86-BB7A-C165-B92E-E28D9366705D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7" creationId="{9D3908DA-DD1D-BE35-A6B8-05B07EC3CF9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8" creationId="{9A2B09B7-B5C1-FE7B-1720-EC34BF02941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9" creationId="{38E2B2AA-0736-8CC6-8520-F0171F8E75D1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0" creationId="{3850B0B7-849A-624F-DCAF-39D1539D32E8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1" creationId="{5EF397AD-E6A0-0BBF-8B82-3AA29D3048E5}"/>
          </ac:inkMkLst>
        </pc:inkChg>
        <pc:inkChg chg="add del mod">
          <ac:chgData name="Tim Cook" userId="d1c7cfb340f2c7ab" providerId="LiveId" clId="{79928295-FF6A-4525-AB99-74A06BEA54C5}" dt="2023-03-13T00:30:00.108" v="2302"/>
          <ac:inkMkLst>
            <pc:docMk/>
            <pc:sldMk cId="1455326672" sldId="434"/>
            <ac:inkMk id="193" creationId="{2EF0D058-9B35-1925-21DB-EB78409570D5}"/>
          </ac:inkMkLst>
        </pc:inkChg>
        <pc:inkChg chg="add del mod">
          <ac:chgData name="Tim Cook" userId="d1c7cfb340f2c7ab" providerId="LiveId" clId="{79928295-FF6A-4525-AB99-74A06BEA54C5}" dt="2023-03-13T00:30:00.108" v="2301"/>
          <ac:inkMkLst>
            <pc:docMk/>
            <pc:sldMk cId="1455326672" sldId="434"/>
            <ac:inkMk id="194" creationId="{EE39F6EA-BE3A-3CB8-6864-A112834F8477}"/>
          </ac:inkMkLst>
        </pc:inkChg>
        <pc:inkChg chg="add del mod">
          <ac:chgData name="Tim Cook" userId="d1c7cfb340f2c7ab" providerId="LiveId" clId="{79928295-FF6A-4525-AB99-74A06BEA54C5}" dt="2023-03-13T00:30:00.108" v="2300"/>
          <ac:inkMkLst>
            <pc:docMk/>
            <pc:sldMk cId="1455326672" sldId="434"/>
            <ac:inkMk id="195" creationId="{782C1928-CA4F-6CDF-33F3-8E8E0581E69B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7" creationId="{0D7FBA04-810A-8AFA-49AA-E6D63A7C533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8" creationId="{7E9DAB02-4A29-F97A-D274-3111D401ED5D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9" creationId="{051AB72B-4F59-C52F-F5CE-9DB60CAFFE57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0" creationId="{4C6966F1-705A-5ED7-211D-F476330DD1D4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1" creationId="{A1900B74-49A1-179D-D2E4-06DDB3A73E6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2" creationId="{FE96CE86-9F54-0731-B79F-64DF5018718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3" creationId="{12A5EC20-80B3-355C-9E58-56160A29590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4" creationId="{52E2F4D2-7913-7030-5BCA-1258D62B98E6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5" creationId="{EB2F8CD3-7E03-9B0D-785D-6E0393B232C9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6" creationId="{687DFA41-D63A-B096-6B50-9C8728DB243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209" creationId="{18DCD162-D745-77C9-C1A1-E8FA9C1FC8A4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1" creationId="{AB6EC4E6-833F-796C-5D50-9C21B315FA10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2" creationId="{F69E31DC-7A09-C2D2-C6D3-B0297B13A063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3" creationId="{F0AC5590-0ABD-E6DE-03F3-ADE1AF10E3C2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4" creationId="{D52FD292-552B-9D29-4BDD-FCD9CF8CCD6A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6" creationId="{2081A25B-822D-D028-C7EF-BCEA7524E788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7" creationId="{8C038B36-40DC-83FC-2854-0F55FF5908AB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8" creationId="{6BDAC4EB-6681-72EB-2EB4-86A9CBBF64A6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9" creationId="{433F13FE-99E3-715B-2933-0F501897A5FD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0" creationId="{94F9EAA8-8519-FA73-933A-9239A7805034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1" creationId="{4A6F9206-C71D-2347-5571-FCD028684EB3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2" creationId="{460A92DC-381D-E444-EA24-011FA4860422}"/>
          </ac:inkMkLst>
        </pc:inkChg>
        <pc:inkChg chg="add del">
          <ac:chgData name="Tim Cook" userId="d1c7cfb340f2c7ab" providerId="LiveId" clId="{79928295-FF6A-4525-AB99-74A06BEA54C5}" dt="2023-03-13T00:30:14.230" v="2320"/>
          <ac:inkMkLst>
            <pc:docMk/>
            <pc:sldMk cId="1455326672" sldId="434"/>
            <ac:inkMk id="223" creationId="{932D052B-2A3F-0DF3-27B4-456E13149FE7}"/>
          </ac:inkMkLst>
        </pc:inkChg>
        <pc:inkChg chg="add del">
          <ac:chgData name="Tim Cook" userId="d1c7cfb340f2c7ab" providerId="LiveId" clId="{79928295-FF6A-4525-AB99-74A06BEA54C5}" dt="2023-03-13T00:30:14.230" v="2322"/>
          <ac:inkMkLst>
            <pc:docMk/>
            <pc:sldMk cId="1455326672" sldId="434"/>
            <ac:inkMk id="224" creationId="{BCFCF93B-F652-188B-1C2A-60FF26DAF527}"/>
          </ac:inkMkLst>
        </pc:inkChg>
        <pc:inkChg chg="add del">
          <ac:chgData name="Tim Cook" userId="d1c7cfb340f2c7ab" providerId="LiveId" clId="{79928295-FF6A-4525-AB99-74A06BEA54C5}" dt="2023-03-13T00:30:14.230" v="2324"/>
          <ac:inkMkLst>
            <pc:docMk/>
            <pc:sldMk cId="1455326672" sldId="434"/>
            <ac:inkMk id="225" creationId="{AE93DCA2-3014-250C-4579-BFA9EE38B5C3}"/>
          </ac:inkMkLst>
        </pc:inkChg>
        <pc:inkChg chg="add del">
          <ac:chgData name="Tim Cook" userId="d1c7cfb340f2c7ab" providerId="LiveId" clId="{79928295-FF6A-4525-AB99-74A06BEA54C5}" dt="2023-03-13T00:30:14.230" v="2321"/>
          <ac:inkMkLst>
            <pc:docMk/>
            <pc:sldMk cId="1455326672" sldId="434"/>
            <ac:inkMk id="226" creationId="{002B1B53-A6ED-6C33-FF18-26FE7C521172}"/>
          </ac:inkMkLst>
        </pc:inkChg>
        <pc:inkChg chg="add del">
          <ac:chgData name="Tim Cook" userId="d1c7cfb340f2c7ab" providerId="LiveId" clId="{79928295-FF6A-4525-AB99-74A06BEA54C5}" dt="2023-03-13T00:30:14.230" v="2323"/>
          <ac:inkMkLst>
            <pc:docMk/>
            <pc:sldMk cId="1455326672" sldId="434"/>
            <ac:inkMk id="227" creationId="{91309535-F57A-89C4-0A8D-E150D6D7D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0" creationId="{E7DBCDB8-08F9-A356-3936-D5336480A8C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1" creationId="{B66D3E3B-CCB1-3191-9EE6-F2C9EED75E9C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2" creationId="{5559EB54-BE27-0531-72A8-81D033D058B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3" creationId="{7C066781-48DD-DFD0-809F-D96243642D0A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4" creationId="{A8641598-BCF1-6908-9CBE-C7C278AEDD6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5" creationId="{FF36228B-AEDD-76ED-533C-32CBCCD052AD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6" creationId="{807E3E71-A921-29C9-F045-7F591E5ADC0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7" creationId="{72592BB1-BB93-5382-45E3-3320C616B5E3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8" creationId="{441D17A8-99C7-DEBC-3949-10A5DAD87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9" creationId="{D464CDDE-5158-5452-4C28-42395C3592E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0" creationId="{045D908F-5B0B-E709-4BAB-FF6DFAA1D14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1" creationId="{2EE9B17D-4A73-12E3-3A78-DA2E733ECCC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2" creationId="{42F56C68-F2DC-D5E8-CD73-DE9F2B2F1216}"/>
          </ac:inkMkLst>
        </pc:inkChg>
        <pc:inkChg chg="add">
          <ac:chgData name="Tim Cook" userId="d1c7cfb340f2c7ab" providerId="LiveId" clId="{79928295-FF6A-4525-AB99-74A06BEA54C5}" dt="2023-03-13T00:30:22.036" v="2339" actId="9405"/>
          <ac:inkMkLst>
            <pc:docMk/>
            <pc:sldMk cId="1455326672" sldId="434"/>
            <ac:inkMk id="243" creationId="{30591DBB-F93B-8E98-C9EB-AE663EA455F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4" creationId="{A0B134C8-972D-C09D-7849-C5D490EDBCF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5" creationId="{FEF1972A-E682-D791-208E-414BB9B7809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6" creationId="{27C4DFCE-E38C-C9D2-FD17-232999B43C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7" creationId="{EF964525-9961-4029-C84F-4E6AB3CB9B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4" creationId="{93608C9A-BED4-9BEE-61C8-C8B97974CEF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5" creationId="{0A453337-A59C-1BA6-740C-1DA617D2773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6" creationId="{4B746E8D-611D-AD93-D497-2732AAEC5FA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7" creationId="{28C29EA2-2079-7B55-0F5F-86AD99797B7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8" creationId="{3A3DC904-9FB8-2E44-1458-4F38913E325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9" creationId="{A2C9076B-893F-11A1-AEDA-8CBF29290F24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60" creationId="{A80F9BA5-16A4-9EAE-91A2-3CB06594E98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3" creationId="{873C2A5B-C0CB-4883-3859-F19FF8746629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4" creationId="{7D1DF72B-5DB0-4CE4-D294-401E755E30C5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5" creationId="{1108F241-F49D-981F-BAC6-886EAF659B9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6" creationId="{A1953E5A-A9FB-A092-B950-7E09603AFD7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7" creationId="{27E6C493-72BB-0195-50CD-7643120E36D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8" creationId="{BA101363-EEAE-3244-2266-940295AADF2F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9" creationId="{721ACE4B-7C02-E4F0-1F0D-617BD1A1AC70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0" creationId="{D95EB0EB-EF7A-07D8-D402-E5070AB64F2D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1" creationId="{C2BBA8B4-1C36-34BD-9807-3CB45430E4C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2" creationId="{81667104-D41E-61D5-3021-88464113D9D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3" creationId="{CFB29EDF-7B34-CD67-818C-08831344ED8F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7" creationId="{72388815-6ECA-34A8-4CD7-CAFD547F744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8" creationId="{D81B0F62-CEE7-0D69-CCA5-F3558665EA9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9" creationId="{DE85DA07-CAC0-A245-2C92-0E35C33C00C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0" creationId="{4FB4CB39-6E6D-8977-1298-A126FCD2EF6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1" creationId="{2556BBFA-2327-BEE4-21B2-A11A18B5AB92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2" creationId="{EA6426F5-0902-A36D-AB7E-2DBA4BDFB997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3" creationId="{24EEF5A4-E9B8-5CBC-F343-06A8E5F202F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4" creationId="{33560FD8-9218-FE56-B2F2-85E72D00BCC3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5" creationId="{71A635E6-3F56-43E8-0576-D6F515014DD0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6" creationId="{4F9EC948-FAE8-826C-6781-71A0AFAF0D31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0" creationId="{FD35F490-CB18-5A7E-C19B-EA91952FE459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1" creationId="{DC3CAB68-8A9E-8054-D51D-E94CDBB7F6A8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2" creationId="{B78C691F-19E4-1B6B-3B25-5318457E46A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3" creationId="{292FB390-D584-8D50-1ABA-3757C9B3608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4" creationId="{81074D53-4561-C102-D953-7FEFB880278F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5" creationId="{71082827-8642-A160-B8E5-330CF46A406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6" creationId="{2CB319FB-3D89-C501-178C-D2A3F6215797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7" creationId="{B14D0029-4A3D-8F47-3090-186D6429B9E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8" creationId="{7D19532C-29F7-7471-C11F-E383170CDC50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2" creationId="{6A2FEBA7-FBCC-9859-9EAF-C257E1BC8352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3" creationId="{5C4DC473-7602-A6E2-1ACC-911852018316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4" creationId="{D2203B1C-3F1C-1998-151A-A867C563655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5" creationId="{BDA46DDC-146D-8201-C762-30723E4E7E2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6" creationId="{CC4F9F35-8185-5F76-9B1A-3F4D3D1A63C1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7" creationId="{0F66966D-9297-794A-B255-410CDA629CC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8" creationId="{D4BB9911-E9EC-93CF-BF1D-C5783369AE8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9" creationId="{B46B4C82-86DF-DB49-7EC6-2517ADF9F939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0" creationId="{EC6DB849-FBF3-50B0-5518-33025964027F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1" creationId="{72030E04-957A-7952-34B2-2689A7E524E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2" creationId="{B9B3E8BC-68B5-CD63-4733-693AB4A2C6B4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3" creationId="{6952DF01-61E9-8326-D107-92B0E49B2D58}"/>
          </ac:inkMkLst>
        </pc:inkChg>
        <pc:inkChg chg="add">
          <ac:chgData name="Tim Cook" userId="d1c7cfb340f2c7ab" providerId="LiveId" clId="{79928295-FF6A-4525-AB99-74A06BEA54C5}" dt="2023-03-13T00:30:57.715" v="2398" actId="9405"/>
          <ac:inkMkLst>
            <pc:docMk/>
            <pc:sldMk cId="1455326672" sldId="434"/>
            <ac:inkMk id="314" creationId="{DE020C53-D8AA-8C0C-7650-76E61C610BC0}"/>
          </ac:inkMkLst>
        </pc:inkChg>
        <pc:inkChg chg="add">
          <ac:chgData name="Tim Cook" userId="d1c7cfb340f2c7ab" providerId="LiveId" clId="{79928295-FF6A-4525-AB99-74A06BEA54C5}" dt="2023-03-13T00:30:58.106" v="2399" actId="9405"/>
          <ac:inkMkLst>
            <pc:docMk/>
            <pc:sldMk cId="1455326672" sldId="434"/>
            <ac:inkMk id="315" creationId="{F784F8EC-D961-9D48-199F-790233EFBEB2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8" creationId="{6EECCBB6-3736-186C-B52C-3665286F146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9" creationId="{007E08BA-F0A5-1353-390E-895375719C5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0" creationId="{DFA5DB97-554A-C61C-9D30-84653DB5CCB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2" creationId="{BAFE290F-E231-A068-037F-BBB137E2C164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3" creationId="{63791606-3388-738E-5F5B-8BCB59EE851F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4" creationId="{73F4C116-CAB3-105F-E25D-199EC4DCCBF5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5" creationId="{2A9FA198-AA4A-E6E5-FCCF-9F89E9BA7D9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6" creationId="{B79BB8A6-9749-7DC6-9247-3E5EBEACE35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7" creationId="{23CB3602-A3B6-51F1-EC0F-F60CC3563888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8" creationId="{117EA7ED-B07B-144C-32E8-988017447E5C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9" creationId="{FFF597AF-4B4D-E10B-6446-5B74211D370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30" creationId="{21626A12-DC10-315C-14A1-9B2104614949}"/>
          </ac:inkMkLst>
        </pc:inkChg>
        <pc:inkChg chg="add">
          <ac:chgData name="Tim Cook" userId="d1c7cfb340f2c7ab" providerId="LiveId" clId="{79928295-FF6A-4525-AB99-74A06BEA54C5}" dt="2023-03-13T00:31:10.815" v="2415" actId="9405"/>
          <ac:inkMkLst>
            <pc:docMk/>
            <pc:sldMk cId="1455326672" sldId="434"/>
            <ac:inkMk id="332" creationId="{A7A11E0E-09B1-E7B7-B740-C4F5BED5F167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3" creationId="{D923F6DF-8DD7-5469-CFC7-F5E7018D7018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4" creationId="{240A69A8-5870-4B26-1B7B-C145449A6C2C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5" creationId="{F413D919-343A-28B0-054A-5BF758D000D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6" creationId="{47BCF23C-BD36-67BA-8711-FEE82D18A57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8" creationId="{88C73C8A-5B86-D121-BFDD-D0EE9655A4B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9" creationId="{83E5CD37-76B9-5E9B-DA61-0554FB7573C1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0" creationId="{BCAFA47A-5705-1C24-0627-D8DBA4116F05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1" creationId="{37A78D01-31E7-1970-4DA1-93D6AD0D30CE}"/>
          </ac:inkMkLst>
        </pc:inkChg>
        <pc:inkChg chg="add del mod">
          <ac:chgData name="Tim Cook" userId="d1c7cfb340f2c7ab" providerId="LiveId" clId="{79928295-FF6A-4525-AB99-74A06BEA54C5}" dt="2023-03-13T00:31:25.108" v="2429"/>
          <ac:inkMkLst>
            <pc:docMk/>
            <pc:sldMk cId="1455326672" sldId="434"/>
            <ac:inkMk id="342" creationId="{3DCD87CE-F34A-BEF7-EEE5-FBC230FCB24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4" creationId="{CB4B1444-22B1-9446-048D-8E395851BBD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6" creationId="{CFA96B05-C2CA-54C5-093E-D40FCB380FD0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7" creationId="{E0A8163D-0939-22E1-F5BE-7D55EB4B1726}"/>
          </ac:inkMkLst>
        </pc:inkChg>
        <pc:inkChg chg="add del mod">
          <ac:chgData name="Tim Cook" userId="d1c7cfb340f2c7ab" providerId="LiveId" clId="{79928295-FF6A-4525-AB99-74A06BEA54C5}" dt="2023-03-13T00:31:45.488" v="2437"/>
          <ac:inkMkLst>
            <pc:docMk/>
            <pc:sldMk cId="1455326672" sldId="434"/>
            <ac:inkMk id="349" creationId="{E678E67E-22AD-0706-6B7C-6FB56FBE5633}"/>
          </ac:inkMkLst>
        </pc:inkChg>
        <pc:inkChg chg="add del mod">
          <ac:chgData name="Tim Cook" userId="d1c7cfb340f2c7ab" providerId="LiveId" clId="{79928295-FF6A-4525-AB99-74A06BEA54C5}" dt="2023-03-13T00:31:45.488" v="2436"/>
          <ac:inkMkLst>
            <pc:docMk/>
            <pc:sldMk cId="1455326672" sldId="434"/>
            <ac:inkMk id="350" creationId="{E628C10F-64A6-1763-E349-A687526F3684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2" creationId="{1166CF52-8FFE-4D43-70C3-24FCC1F66DD5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3" creationId="{C2064A35-03C3-0731-E61B-91A3D6CFBF73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4" creationId="{5D9F1EC8-6E60-CD14-5113-4A7D7232C15E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5" creationId="{A0B555FC-8886-FC25-10C6-533754B5C60B}"/>
          </ac:inkMkLst>
        </pc:inkChg>
        <pc:inkChg chg="add del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6" creationId="{381E66DE-C67B-2895-8AF0-175C0294035C}"/>
          </ac:inkMkLst>
        </pc:inkChg>
        <pc:inkChg chg="add del mod">
          <ac:chgData name="Tim Cook" userId="d1c7cfb340f2c7ab" providerId="LiveId" clId="{79928295-FF6A-4525-AB99-74A06BEA54C5}" dt="2023-03-13T00:32:47.201" v="2468"/>
          <ac:inkMkLst>
            <pc:docMk/>
            <pc:sldMk cId="1455326672" sldId="434"/>
            <ac:inkMk id="357" creationId="{5D93918F-DB8B-499D-C61F-18A88D3C4BC9}"/>
          </ac:inkMkLst>
        </pc:inkChg>
        <pc:inkChg chg="add">
          <ac:chgData name="Tim Cook" userId="d1c7cfb340f2c7ab" providerId="LiveId" clId="{79928295-FF6A-4525-AB99-74A06BEA54C5}" dt="2023-03-13T00:31:48.911" v="2445" actId="9405"/>
          <ac:inkMkLst>
            <pc:docMk/>
            <pc:sldMk cId="1455326672" sldId="434"/>
            <ac:inkMk id="360" creationId="{B12C5EE3-0CCB-8BF2-4041-0D3573B384F6}"/>
          </ac:inkMkLst>
        </pc:inkChg>
        <pc:inkChg chg="add del mod">
          <ac:chgData name="Tim Cook" userId="d1c7cfb340f2c7ab" providerId="LiveId" clId="{79928295-FF6A-4525-AB99-74A06BEA54C5}" dt="2023-03-13T00:31:52.154" v="2450"/>
          <ac:inkMkLst>
            <pc:docMk/>
            <pc:sldMk cId="1455326672" sldId="434"/>
            <ac:inkMk id="361" creationId="{60B0F158-01FA-E4C2-165C-3F50A5171257}"/>
          </ac:inkMkLst>
        </pc:inkChg>
        <pc:inkChg chg="add del mod">
          <ac:chgData name="Tim Cook" userId="d1c7cfb340f2c7ab" providerId="LiveId" clId="{79928295-FF6A-4525-AB99-74A06BEA54C5}" dt="2023-03-13T00:31:52.154" v="2449"/>
          <ac:inkMkLst>
            <pc:docMk/>
            <pc:sldMk cId="1455326672" sldId="434"/>
            <ac:inkMk id="362" creationId="{6CC8FD05-375F-41A2-608E-FB5C46830415}"/>
          </ac:inkMkLst>
        </pc:inkChg>
        <pc:inkChg chg="add del mod">
          <ac:chgData name="Tim Cook" userId="d1c7cfb340f2c7ab" providerId="LiveId" clId="{79928295-FF6A-4525-AB99-74A06BEA54C5}" dt="2023-03-13T00:31:57.408" v="2457"/>
          <ac:inkMkLst>
            <pc:docMk/>
            <pc:sldMk cId="1455326672" sldId="434"/>
            <ac:inkMk id="364" creationId="{8C060E18-0BAB-C9FB-BE19-2A1F69899983}"/>
          </ac:inkMkLst>
        </pc:inkChg>
        <pc:inkChg chg="add del mod">
          <ac:chgData name="Tim Cook" userId="d1c7cfb340f2c7ab" providerId="LiveId" clId="{79928295-FF6A-4525-AB99-74A06BEA54C5}" dt="2023-03-13T00:31:57.408" v="2456"/>
          <ac:inkMkLst>
            <pc:docMk/>
            <pc:sldMk cId="1455326672" sldId="434"/>
            <ac:inkMk id="365" creationId="{F1511E88-C1C8-116A-A404-DE26520B12FF}"/>
          </ac:inkMkLst>
        </pc:inkChg>
        <pc:inkChg chg="add del mod">
          <ac:chgData name="Tim Cook" userId="d1c7cfb340f2c7ab" providerId="LiveId" clId="{79928295-FF6A-4525-AB99-74A06BEA54C5}" dt="2023-03-13T00:31:57.408" v="2459"/>
          <ac:inkMkLst>
            <pc:docMk/>
            <pc:sldMk cId="1455326672" sldId="434"/>
            <ac:inkMk id="366" creationId="{4A9CA4AF-3D3F-8275-4E12-B05EFCE5A7B8}"/>
          </ac:inkMkLst>
        </pc:inkChg>
        <pc:inkChg chg="add del mod">
          <ac:chgData name="Tim Cook" userId="d1c7cfb340f2c7ab" providerId="LiveId" clId="{79928295-FF6A-4525-AB99-74A06BEA54C5}" dt="2023-03-13T00:31:57.408" v="2458"/>
          <ac:inkMkLst>
            <pc:docMk/>
            <pc:sldMk cId="1455326672" sldId="434"/>
            <ac:inkMk id="367" creationId="{63435900-3B7E-5445-13FD-222D17ADFE20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0" creationId="{FC320753-72E3-E635-6783-12C0B2712F11}"/>
          </ac:inkMkLst>
        </pc:inkChg>
        <pc:inkChg chg="add">
          <ac:chgData name="Tim Cook" userId="d1c7cfb340f2c7ab" providerId="LiveId" clId="{79928295-FF6A-4525-AB99-74A06BEA54C5}" dt="2023-03-13T00:31:58.941" v="2461" actId="9405"/>
          <ac:inkMkLst>
            <pc:docMk/>
            <pc:sldMk cId="1455326672" sldId="434"/>
            <ac:inkMk id="371" creationId="{E0C623F9-9D8C-BBFC-C48D-76E9B1CC1848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2" creationId="{233E1B2D-AAC1-8960-D12D-0D0874CC4B84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3" creationId="{2EBAB072-48A5-8884-48FF-3C0757888B26}"/>
          </ac:inkMkLst>
        </pc:inkChg>
        <pc:inkChg chg="add del mod">
          <ac:chgData name="Tim Cook" userId="d1c7cfb340f2c7ab" providerId="LiveId" clId="{79928295-FF6A-4525-AB99-74A06BEA54C5}" dt="2023-03-13T00:32:51.149" v="2470"/>
          <ac:inkMkLst>
            <pc:docMk/>
            <pc:sldMk cId="1455326672" sldId="434"/>
            <ac:inkMk id="374" creationId="{C1EC65F5-DE29-E675-FB0F-093066171C91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5" creationId="{4C9E4723-D8AD-7BC2-0F28-DC23DB349DE3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6" creationId="{7A55F234-0319-90FF-314F-5FAA894AC40E}"/>
          </ac:inkMkLst>
        </pc:inkChg>
        <pc:inkChg chg="add">
          <ac:chgData name="Tim Cook" userId="d1c7cfb340f2c7ab" providerId="LiveId" clId="{79928295-FF6A-4525-AB99-74A06BEA54C5}" dt="2023-03-13T00:32:53.217" v="2471" actId="9405"/>
          <ac:inkMkLst>
            <pc:docMk/>
            <pc:sldMk cId="1455326672" sldId="434"/>
            <ac:inkMk id="379" creationId="{3C9CD8DD-D29B-7718-222C-85A933FD7FFF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0" creationId="{FF67F9BD-86C0-9A34-D54C-89A30D9829A1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1" creationId="{862D5888-76FC-D10F-13F5-9D08E755DF33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3" creationId="{9001DC66-DC7D-DDF5-DF54-AC1CFD468A2A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4" creationId="{0495A160-998B-0680-F9C6-30829F94E0A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5" creationId="{D6C2CAD1-F3E0-731E-C56A-1A469972DF0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6" creationId="{4F8B0F97-EC9E-E46F-A65A-EE9553206680}"/>
          </ac:inkMkLst>
        </pc:inkChg>
        <pc:inkChg chg="add del mod">
          <ac:chgData name="Tim Cook" userId="d1c7cfb340f2c7ab" providerId="LiveId" clId="{79928295-FF6A-4525-AB99-74A06BEA54C5}" dt="2023-03-13T00:33:10.300" v="2488"/>
          <ac:inkMkLst>
            <pc:docMk/>
            <pc:sldMk cId="1455326672" sldId="434"/>
            <ac:inkMk id="388" creationId="{55B64B71-470B-4678-1F22-01BDD5D54BB0}"/>
          </ac:inkMkLst>
        </pc:inkChg>
        <pc:inkChg chg="add del mod">
          <ac:chgData name="Tim Cook" userId="d1c7cfb340f2c7ab" providerId="LiveId" clId="{79928295-FF6A-4525-AB99-74A06BEA54C5}" dt="2023-03-13T00:33:10.300" v="2489"/>
          <ac:inkMkLst>
            <pc:docMk/>
            <pc:sldMk cId="1455326672" sldId="434"/>
            <ac:inkMk id="389" creationId="{D4C1BE95-EDED-3B2D-E49D-6ADC74802619}"/>
          </ac:inkMkLst>
        </pc:inkChg>
        <pc:inkChg chg="add del mod">
          <ac:chgData name="Tim Cook" userId="d1c7cfb340f2c7ab" providerId="LiveId" clId="{79928295-FF6A-4525-AB99-74A06BEA54C5}" dt="2023-03-13T00:33:10.300" v="2487"/>
          <ac:inkMkLst>
            <pc:docMk/>
            <pc:sldMk cId="1455326672" sldId="434"/>
            <ac:inkMk id="390" creationId="{D616B977-57EF-4ABB-A337-FF5BF9516354}"/>
          </ac:inkMkLst>
        </pc:inkChg>
        <pc:inkChg chg="add del mod">
          <ac:chgData name="Tim Cook" userId="d1c7cfb340f2c7ab" providerId="LiveId" clId="{79928295-FF6A-4525-AB99-74A06BEA54C5}" dt="2023-03-13T00:33:10.300" v="2490"/>
          <ac:inkMkLst>
            <pc:docMk/>
            <pc:sldMk cId="1455326672" sldId="434"/>
            <ac:inkMk id="391" creationId="{93A9BFBC-7545-E48C-BFD7-D416D311BD19}"/>
          </ac:inkMkLst>
        </pc:inkChg>
        <pc:inkChg chg="add del mod">
          <ac:chgData name="Tim Cook" userId="d1c7cfb340f2c7ab" providerId="LiveId" clId="{79928295-FF6A-4525-AB99-74A06BEA54C5}" dt="2023-03-13T00:33:10.300" v="2486"/>
          <ac:inkMkLst>
            <pc:docMk/>
            <pc:sldMk cId="1455326672" sldId="434"/>
            <ac:inkMk id="392" creationId="{727E176A-50C5-7C26-7A77-55820A145735}"/>
          </ac:inkMkLst>
        </pc:inkChg>
        <pc:inkChg chg="add del mod">
          <ac:chgData name="Tim Cook" userId="d1c7cfb340f2c7ab" providerId="LiveId" clId="{79928295-FF6A-4525-AB99-74A06BEA54C5}" dt="2023-03-13T00:33:35.091" v="2536"/>
          <ac:inkMkLst>
            <pc:docMk/>
            <pc:sldMk cId="1455326672" sldId="434"/>
            <ac:inkMk id="395" creationId="{BF935979-0AD5-337E-55BA-248BBFFBB504}"/>
          </ac:inkMkLst>
        </pc:inkChg>
        <pc:inkChg chg="add del mod">
          <ac:chgData name="Tim Cook" userId="d1c7cfb340f2c7ab" providerId="LiveId" clId="{79928295-FF6A-4525-AB99-74A06BEA54C5}" dt="2023-03-13T00:33:35.091" v="2524"/>
          <ac:inkMkLst>
            <pc:docMk/>
            <pc:sldMk cId="1455326672" sldId="434"/>
            <ac:inkMk id="396" creationId="{76148BCA-9D59-1C0A-E5E2-A5359F5A9F4A}"/>
          </ac:inkMkLst>
        </pc:inkChg>
        <pc:inkChg chg="add del mod">
          <ac:chgData name="Tim Cook" userId="d1c7cfb340f2c7ab" providerId="LiveId" clId="{79928295-FF6A-4525-AB99-74A06BEA54C5}" dt="2023-03-13T00:33:35.076" v="2522"/>
          <ac:inkMkLst>
            <pc:docMk/>
            <pc:sldMk cId="1455326672" sldId="434"/>
            <ac:inkMk id="397" creationId="{62E052A3-407A-EA72-4A51-4BD7A4E685D4}"/>
          </ac:inkMkLst>
        </pc:inkChg>
        <pc:inkChg chg="add del mod">
          <ac:chgData name="Tim Cook" userId="d1c7cfb340f2c7ab" providerId="LiveId" clId="{79928295-FF6A-4525-AB99-74A06BEA54C5}" dt="2023-03-13T00:33:35.091" v="2546"/>
          <ac:inkMkLst>
            <pc:docMk/>
            <pc:sldMk cId="1455326672" sldId="434"/>
            <ac:inkMk id="398" creationId="{C2F20DB5-F607-17BA-A7D7-41982BCFF7EC}"/>
          </ac:inkMkLst>
        </pc:inkChg>
        <pc:inkChg chg="add del mod">
          <ac:chgData name="Tim Cook" userId="d1c7cfb340f2c7ab" providerId="LiveId" clId="{79928295-FF6A-4525-AB99-74A06BEA54C5}" dt="2023-03-13T00:33:35.091" v="2533"/>
          <ac:inkMkLst>
            <pc:docMk/>
            <pc:sldMk cId="1455326672" sldId="434"/>
            <ac:inkMk id="399" creationId="{43958834-D3E8-D603-1A50-3EF5C29BEAB4}"/>
          </ac:inkMkLst>
        </pc:inkChg>
        <pc:inkChg chg="add del mod">
          <ac:chgData name="Tim Cook" userId="d1c7cfb340f2c7ab" providerId="LiveId" clId="{79928295-FF6A-4525-AB99-74A06BEA54C5}" dt="2023-03-13T00:33:35.091" v="2526"/>
          <ac:inkMkLst>
            <pc:docMk/>
            <pc:sldMk cId="1455326672" sldId="434"/>
            <ac:inkMk id="400" creationId="{25F4ACDB-2A47-A81C-B024-3D1EB467B398}"/>
          </ac:inkMkLst>
        </pc:inkChg>
        <pc:inkChg chg="add del mod">
          <ac:chgData name="Tim Cook" userId="d1c7cfb340f2c7ab" providerId="LiveId" clId="{79928295-FF6A-4525-AB99-74A06BEA54C5}" dt="2023-03-13T00:33:35.076" v="2521"/>
          <ac:inkMkLst>
            <pc:docMk/>
            <pc:sldMk cId="1455326672" sldId="434"/>
            <ac:inkMk id="401" creationId="{06E5EAC7-BF60-51D9-CDB6-B8DE0DF6A2CB}"/>
          </ac:inkMkLst>
        </pc:inkChg>
        <pc:inkChg chg="add del mod">
          <ac:chgData name="Tim Cook" userId="d1c7cfb340f2c7ab" providerId="LiveId" clId="{79928295-FF6A-4525-AB99-74A06BEA54C5}" dt="2023-03-13T00:33:35.091" v="2537"/>
          <ac:inkMkLst>
            <pc:docMk/>
            <pc:sldMk cId="1455326672" sldId="434"/>
            <ac:inkMk id="402" creationId="{12CC3351-F061-7BFA-F85C-3D452BFE7A56}"/>
          </ac:inkMkLst>
        </pc:inkChg>
        <pc:inkChg chg="add del mod">
          <ac:chgData name="Tim Cook" userId="d1c7cfb340f2c7ab" providerId="LiveId" clId="{79928295-FF6A-4525-AB99-74A06BEA54C5}" dt="2023-03-13T00:33:35.091" v="2535"/>
          <ac:inkMkLst>
            <pc:docMk/>
            <pc:sldMk cId="1455326672" sldId="434"/>
            <ac:inkMk id="403" creationId="{C37E027F-D191-12E9-CA7E-6C9EE681A5E8}"/>
          </ac:inkMkLst>
        </pc:inkChg>
        <pc:inkChg chg="add del mod">
          <ac:chgData name="Tim Cook" userId="d1c7cfb340f2c7ab" providerId="LiveId" clId="{79928295-FF6A-4525-AB99-74A06BEA54C5}" dt="2023-03-13T00:33:35.091" v="2547"/>
          <ac:inkMkLst>
            <pc:docMk/>
            <pc:sldMk cId="1455326672" sldId="434"/>
            <ac:inkMk id="404" creationId="{A53E0531-73D4-8770-3D76-BA7EEE761E63}"/>
          </ac:inkMkLst>
        </pc:inkChg>
        <pc:inkChg chg="add del mod">
          <ac:chgData name="Tim Cook" userId="d1c7cfb340f2c7ab" providerId="LiveId" clId="{79928295-FF6A-4525-AB99-74A06BEA54C5}" dt="2023-03-13T00:33:35.091" v="2540"/>
          <ac:inkMkLst>
            <pc:docMk/>
            <pc:sldMk cId="1455326672" sldId="434"/>
            <ac:inkMk id="405" creationId="{F5952CB4-7875-7C20-7982-8EB35AD27548}"/>
          </ac:inkMkLst>
        </pc:inkChg>
        <pc:inkChg chg="add del mod">
          <ac:chgData name="Tim Cook" userId="d1c7cfb340f2c7ab" providerId="LiveId" clId="{79928295-FF6A-4525-AB99-74A06BEA54C5}" dt="2023-03-13T00:33:35.076" v="2520"/>
          <ac:inkMkLst>
            <pc:docMk/>
            <pc:sldMk cId="1455326672" sldId="434"/>
            <ac:inkMk id="406" creationId="{FC0E0E45-30B0-E5C5-591A-287558C9DE08}"/>
          </ac:inkMkLst>
        </pc:inkChg>
        <pc:inkChg chg="add del mod">
          <ac:chgData name="Tim Cook" userId="d1c7cfb340f2c7ab" providerId="LiveId" clId="{79928295-FF6A-4525-AB99-74A06BEA54C5}" dt="2023-03-13T00:33:35.091" v="2541"/>
          <ac:inkMkLst>
            <pc:docMk/>
            <pc:sldMk cId="1455326672" sldId="434"/>
            <ac:inkMk id="407" creationId="{55D22D1A-548B-33A8-D93E-29F3B8E8B5F5}"/>
          </ac:inkMkLst>
        </pc:inkChg>
        <pc:inkChg chg="add del mod">
          <ac:chgData name="Tim Cook" userId="d1c7cfb340f2c7ab" providerId="LiveId" clId="{79928295-FF6A-4525-AB99-74A06BEA54C5}" dt="2023-03-13T00:33:35.091" v="2528"/>
          <ac:inkMkLst>
            <pc:docMk/>
            <pc:sldMk cId="1455326672" sldId="434"/>
            <ac:inkMk id="408" creationId="{E9215A9E-6D66-1187-1A8C-D4D107026CA7}"/>
          </ac:inkMkLst>
        </pc:inkChg>
        <pc:inkChg chg="add del mod">
          <ac:chgData name="Tim Cook" userId="d1c7cfb340f2c7ab" providerId="LiveId" clId="{79928295-FF6A-4525-AB99-74A06BEA54C5}" dt="2023-03-13T00:33:35.091" v="2545"/>
          <ac:inkMkLst>
            <pc:docMk/>
            <pc:sldMk cId="1455326672" sldId="434"/>
            <ac:inkMk id="409" creationId="{D9FE55D8-21F4-A101-03D6-6A48DEB72081}"/>
          </ac:inkMkLst>
        </pc:inkChg>
        <pc:inkChg chg="add del mod">
          <ac:chgData name="Tim Cook" userId="d1c7cfb340f2c7ab" providerId="LiveId" clId="{79928295-FF6A-4525-AB99-74A06BEA54C5}" dt="2023-03-13T00:33:35.091" v="2539"/>
          <ac:inkMkLst>
            <pc:docMk/>
            <pc:sldMk cId="1455326672" sldId="434"/>
            <ac:inkMk id="410" creationId="{4EC07418-42F5-A94C-2B86-CA7EAEF95684}"/>
          </ac:inkMkLst>
        </pc:inkChg>
        <pc:inkChg chg="add del mod">
          <ac:chgData name="Tim Cook" userId="d1c7cfb340f2c7ab" providerId="LiveId" clId="{79928295-FF6A-4525-AB99-74A06BEA54C5}" dt="2023-03-13T00:33:35.091" v="2538"/>
          <ac:inkMkLst>
            <pc:docMk/>
            <pc:sldMk cId="1455326672" sldId="434"/>
            <ac:inkMk id="411" creationId="{D762D026-9551-1921-3D7F-478D4E39182C}"/>
          </ac:inkMkLst>
        </pc:inkChg>
        <pc:inkChg chg="add del mod">
          <ac:chgData name="Tim Cook" userId="d1c7cfb340f2c7ab" providerId="LiveId" clId="{79928295-FF6A-4525-AB99-74A06BEA54C5}" dt="2023-03-13T00:33:35.091" v="2529"/>
          <ac:inkMkLst>
            <pc:docMk/>
            <pc:sldMk cId="1455326672" sldId="434"/>
            <ac:inkMk id="412" creationId="{C0F14555-CEF3-AAB6-B031-FB1B50B35AED}"/>
          </ac:inkMkLst>
        </pc:inkChg>
        <pc:inkChg chg="add del mod">
          <ac:chgData name="Tim Cook" userId="d1c7cfb340f2c7ab" providerId="LiveId" clId="{79928295-FF6A-4525-AB99-74A06BEA54C5}" dt="2023-03-13T00:33:35.091" v="2530"/>
          <ac:inkMkLst>
            <pc:docMk/>
            <pc:sldMk cId="1455326672" sldId="434"/>
            <ac:inkMk id="413" creationId="{4DC7936A-EA05-FE01-6054-C8DF9DD46FCD}"/>
          </ac:inkMkLst>
        </pc:inkChg>
        <pc:inkChg chg="add del mod">
          <ac:chgData name="Tim Cook" userId="d1c7cfb340f2c7ab" providerId="LiveId" clId="{79928295-FF6A-4525-AB99-74A06BEA54C5}" dt="2023-03-13T00:33:35.091" v="2527"/>
          <ac:inkMkLst>
            <pc:docMk/>
            <pc:sldMk cId="1455326672" sldId="434"/>
            <ac:inkMk id="414" creationId="{4803FBCE-3C11-0A8F-38B3-7E9E39683C67}"/>
          </ac:inkMkLst>
        </pc:inkChg>
        <pc:inkChg chg="add del mod">
          <ac:chgData name="Tim Cook" userId="d1c7cfb340f2c7ab" providerId="LiveId" clId="{79928295-FF6A-4525-AB99-74A06BEA54C5}" dt="2023-03-13T00:33:35.091" v="2525"/>
          <ac:inkMkLst>
            <pc:docMk/>
            <pc:sldMk cId="1455326672" sldId="434"/>
            <ac:inkMk id="415" creationId="{51BC258B-FB3A-0F9C-AD89-FBDE93F7325D}"/>
          </ac:inkMkLst>
        </pc:inkChg>
        <pc:inkChg chg="add del mod">
          <ac:chgData name="Tim Cook" userId="d1c7cfb340f2c7ab" providerId="LiveId" clId="{79928295-FF6A-4525-AB99-74A06BEA54C5}" dt="2023-03-13T00:33:35.091" v="2523"/>
          <ac:inkMkLst>
            <pc:docMk/>
            <pc:sldMk cId="1455326672" sldId="434"/>
            <ac:inkMk id="416" creationId="{9DDA2528-6F20-D59B-4D14-ECDD2824CF24}"/>
          </ac:inkMkLst>
        </pc:inkChg>
        <pc:inkChg chg="add del mod">
          <ac:chgData name="Tim Cook" userId="d1c7cfb340f2c7ab" providerId="LiveId" clId="{79928295-FF6A-4525-AB99-74A06BEA54C5}" dt="2023-03-13T00:33:35.091" v="2542"/>
          <ac:inkMkLst>
            <pc:docMk/>
            <pc:sldMk cId="1455326672" sldId="434"/>
            <ac:inkMk id="417" creationId="{91626173-CFA4-D33F-CE5F-B655A4B0E9A6}"/>
          </ac:inkMkLst>
        </pc:inkChg>
        <pc:inkChg chg="add del mod">
          <ac:chgData name="Tim Cook" userId="d1c7cfb340f2c7ab" providerId="LiveId" clId="{79928295-FF6A-4525-AB99-74A06BEA54C5}" dt="2023-03-13T00:33:35.091" v="2543"/>
          <ac:inkMkLst>
            <pc:docMk/>
            <pc:sldMk cId="1455326672" sldId="434"/>
            <ac:inkMk id="418" creationId="{B18EAE0C-EF20-976C-6E32-67C0E4CE3FC8}"/>
          </ac:inkMkLst>
        </pc:inkChg>
        <pc:inkChg chg="add del mod">
          <ac:chgData name="Tim Cook" userId="d1c7cfb340f2c7ab" providerId="LiveId" clId="{79928295-FF6A-4525-AB99-74A06BEA54C5}" dt="2023-03-13T00:33:35.091" v="2532"/>
          <ac:inkMkLst>
            <pc:docMk/>
            <pc:sldMk cId="1455326672" sldId="434"/>
            <ac:inkMk id="419" creationId="{DF11E506-386B-0E5E-E5AD-D3EEE4FFBD9B}"/>
          </ac:inkMkLst>
        </pc:inkChg>
        <pc:inkChg chg="add del mod">
          <ac:chgData name="Tim Cook" userId="d1c7cfb340f2c7ab" providerId="LiveId" clId="{79928295-FF6A-4525-AB99-74A06BEA54C5}" dt="2023-03-13T00:33:35.091" v="2531"/>
          <ac:inkMkLst>
            <pc:docMk/>
            <pc:sldMk cId="1455326672" sldId="434"/>
            <ac:inkMk id="420" creationId="{D2078E95-6C42-E413-19E0-3CFD6036D6D4}"/>
          </ac:inkMkLst>
        </pc:inkChg>
        <pc:inkChg chg="add del mod">
          <ac:chgData name="Tim Cook" userId="d1c7cfb340f2c7ab" providerId="LiveId" clId="{79928295-FF6A-4525-AB99-74A06BEA54C5}" dt="2023-03-13T00:33:35.091" v="2544"/>
          <ac:inkMkLst>
            <pc:docMk/>
            <pc:sldMk cId="1455326672" sldId="434"/>
            <ac:inkMk id="421" creationId="{05B9418E-107F-04E1-A665-325EC7936AFA}"/>
          </ac:inkMkLst>
        </pc:inkChg>
        <pc:inkChg chg="add del mod">
          <ac:chgData name="Tim Cook" userId="d1c7cfb340f2c7ab" providerId="LiveId" clId="{79928295-FF6A-4525-AB99-74A06BEA54C5}" dt="2023-03-13T00:33:35.091" v="2534"/>
          <ac:inkMkLst>
            <pc:docMk/>
            <pc:sldMk cId="1455326672" sldId="434"/>
            <ac:inkMk id="422" creationId="{1EB23FB3-B1B4-EF0B-893E-96111FF52B22}"/>
          </ac:inkMkLst>
        </pc:inkChg>
      </pc:sldChg>
      <pc:sldChg chg="addSp delSp modSp mod ord">
        <pc:chgData name="Tim Cook" userId="d1c7cfb340f2c7ab" providerId="LiveId" clId="{79928295-FF6A-4525-AB99-74A06BEA54C5}" dt="2023-03-13T00:51:51.379" v="3359" actId="9405"/>
        <pc:sldMkLst>
          <pc:docMk/>
          <pc:sldMk cId="2740143765" sldId="435"/>
        </pc:sldMkLst>
        <pc:grpChg chg="del mod">
          <ac:chgData name="Tim Cook" userId="d1c7cfb340f2c7ab" providerId="LiveId" clId="{79928295-FF6A-4525-AB99-74A06BEA54C5}" dt="2023-03-12T23:24:33.443" v="863"/>
          <ac:grpSpMkLst>
            <pc:docMk/>
            <pc:sldMk cId="2740143765" sldId="435"/>
            <ac:grpSpMk id="11" creationId="{45519C5C-F8E7-E59F-5A1B-2FCDF79AFDAD}"/>
          </ac:grpSpMkLst>
        </pc:grpChg>
        <pc:grpChg chg="del mod">
          <ac:chgData name="Tim Cook" userId="d1c7cfb340f2c7ab" providerId="LiveId" clId="{79928295-FF6A-4525-AB99-74A06BEA54C5}" dt="2023-03-12T23:24:37.045" v="870"/>
          <ac:grpSpMkLst>
            <pc:docMk/>
            <pc:sldMk cId="2740143765" sldId="435"/>
            <ac:grpSpMk id="12" creationId="{519B80BF-2C85-45BA-F701-D4E84B111618}"/>
          </ac:grpSpMkLst>
        </pc:grpChg>
        <pc:grpChg chg="del mod">
          <ac:chgData name="Tim Cook" userId="d1c7cfb340f2c7ab" providerId="LiveId" clId="{79928295-FF6A-4525-AB99-74A06BEA54C5}" dt="2023-03-12T23:24:37.045" v="871"/>
          <ac:grpSpMkLst>
            <pc:docMk/>
            <pc:sldMk cId="2740143765" sldId="435"/>
            <ac:grpSpMk id="16" creationId="{11BC3C34-9847-9F70-2551-4DB89DA9D339}"/>
          </ac:grpSpMkLst>
        </pc:grpChg>
        <pc:grpChg chg="del mod">
          <ac:chgData name="Tim Cook" userId="d1c7cfb340f2c7ab" providerId="LiveId" clId="{79928295-FF6A-4525-AB99-74A06BEA54C5}" dt="2023-03-13T00:34:37.740" v="2608"/>
          <ac:grpSpMkLst>
            <pc:docMk/>
            <pc:sldMk cId="2740143765" sldId="435"/>
            <ac:grpSpMk id="23" creationId="{D2F66408-B20E-2172-C01F-77A752A67092}"/>
          </ac:grpSpMkLst>
        </pc:grpChg>
        <pc:grpChg chg="del mod">
          <ac:chgData name="Tim Cook" userId="d1c7cfb340f2c7ab" providerId="LiveId" clId="{79928295-FF6A-4525-AB99-74A06BEA54C5}" dt="2023-03-13T00:34:11.728" v="2557"/>
          <ac:grpSpMkLst>
            <pc:docMk/>
            <pc:sldMk cId="2740143765" sldId="435"/>
            <ac:grpSpMk id="29" creationId="{C9B14012-6395-F4CA-A15D-15D42DD68478}"/>
          </ac:grpSpMkLst>
        </pc:grpChg>
        <pc:grpChg chg="del mod">
          <ac:chgData name="Tim Cook" userId="d1c7cfb340f2c7ab" providerId="LiveId" clId="{79928295-FF6A-4525-AB99-74A06BEA54C5}" dt="2023-03-13T00:41:02.201" v="2850"/>
          <ac:grpSpMkLst>
            <pc:docMk/>
            <pc:sldMk cId="2740143765" sldId="435"/>
            <ac:grpSpMk id="55" creationId="{F14E396C-C523-D58E-C4DB-7CA93B73B6BE}"/>
          </ac:grpSpMkLst>
        </pc:grpChg>
        <pc:grpChg chg="del mod">
          <ac:chgData name="Tim Cook" userId="d1c7cfb340f2c7ab" providerId="LiveId" clId="{79928295-FF6A-4525-AB99-74A06BEA54C5}" dt="2023-03-13T00:41:02.201" v="2835"/>
          <ac:grpSpMkLst>
            <pc:docMk/>
            <pc:sldMk cId="2740143765" sldId="435"/>
            <ac:grpSpMk id="56" creationId="{8BF98C5C-59F2-9B41-22A7-92FF27A7DB42}"/>
          </ac:grpSpMkLst>
        </pc:grpChg>
        <pc:grpChg chg="del mod">
          <ac:chgData name="Tim Cook" userId="d1c7cfb340f2c7ab" providerId="LiveId" clId="{79928295-FF6A-4525-AB99-74A06BEA54C5}" dt="2023-03-13T00:41:02.201" v="2843"/>
          <ac:grpSpMkLst>
            <pc:docMk/>
            <pc:sldMk cId="2740143765" sldId="435"/>
            <ac:grpSpMk id="57" creationId="{874A4314-EFE3-ED64-E27E-049437AD930E}"/>
          </ac:grpSpMkLst>
        </pc:grpChg>
        <pc:grpChg chg="del mod">
          <ac:chgData name="Tim Cook" userId="d1c7cfb340f2c7ab" providerId="LiveId" clId="{79928295-FF6A-4525-AB99-74A06BEA54C5}" dt="2023-03-13T00:41:02.201" v="2842"/>
          <ac:grpSpMkLst>
            <pc:docMk/>
            <pc:sldMk cId="2740143765" sldId="435"/>
            <ac:grpSpMk id="76" creationId="{4EB7F275-5E37-956D-3909-9730A88DB134}"/>
          </ac:grpSpMkLst>
        </pc:grpChg>
        <pc:grpChg chg="del mod">
          <ac:chgData name="Tim Cook" userId="d1c7cfb340f2c7ab" providerId="LiveId" clId="{79928295-FF6A-4525-AB99-74A06BEA54C5}" dt="2023-03-13T00:41:02.201" v="2847"/>
          <ac:grpSpMkLst>
            <pc:docMk/>
            <pc:sldMk cId="2740143765" sldId="435"/>
            <ac:grpSpMk id="77" creationId="{A8C00213-5B47-8724-6792-6633DDEAE217}"/>
          </ac:grpSpMkLst>
        </pc:grpChg>
        <pc:grpChg chg="del mod">
          <ac:chgData name="Tim Cook" userId="d1c7cfb340f2c7ab" providerId="LiveId" clId="{79928295-FF6A-4525-AB99-74A06BEA54C5}" dt="2023-03-13T00:41:02.185" v="2817"/>
          <ac:grpSpMkLst>
            <pc:docMk/>
            <pc:sldMk cId="2740143765" sldId="435"/>
            <ac:grpSpMk id="78" creationId="{81CC5918-B5C1-AA32-8D09-5B2AFF3474B0}"/>
          </ac:grpSpMkLst>
        </pc:grpChg>
        <pc:grpChg chg="del mod">
          <ac:chgData name="Tim Cook" userId="d1c7cfb340f2c7ab" providerId="LiveId" clId="{79928295-FF6A-4525-AB99-74A06BEA54C5}" dt="2023-03-13T00:41:02.185" v="2832"/>
          <ac:grpSpMkLst>
            <pc:docMk/>
            <pc:sldMk cId="2740143765" sldId="435"/>
            <ac:grpSpMk id="79" creationId="{21861EF0-96AD-02A3-4163-129F3D8DBB5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6" creationId="{BFC8CB9E-CE9E-BB25-B877-F0E085CE2BF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7" creationId="{90748FF4-0036-436A-42EF-A591F8E5FFF6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8" creationId="{526003FA-9873-E625-F6C7-3B1F1B456B92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9" creationId="{BB1ED218-9582-4930-4470-61F773DC737A}"/>
          </ac:grpSpMkLst>
        </pc:grpChg>
        <pc:grpChg chg="del mod">
          <ac:chgData name="Tim Cook" userId="d1c7cfb340f2c7ab" providerId="LiveId" clId="{79928295-FF6A-4525-AB99-74A06BEA54C5}" dt="2023-03-13T00:34:49.351" v="2630"/>
          <ac:grpSpMkLst>
            <pc:docMk/>
            <pc:sldMk cId="2740143765" sldId="435"/>
            <ac:grpSpMk id="102" creationId="{C5EC8D90-7AB0-3404-429E-EAD22D75F430}"/>
          </ac:grpSpMkLst>
        </pc:grpChg>
        <pc:grpChg chg="del mod">
          <ac:chgData name="Tim Cook" userId="d1c7cfb340f2c7ab" providerId="LiveId" clId="{79928295-FF6A-4525-AB99-74A06BEA54C5}" dt="2023-03-13T00:34:52.774" v="2637"/>
          <ac:grpSpMkLst>
            <pc:docMk/>
            <pc:sldMk cId="2740143765" sldId="435"/>
            <ac:grpSpMk id="106" creationId="{06713BF5-2851-1C7F-F94B-507BF8C409A9}"/>
          </ac:grpSpMkLst>
        </pc:grpChg>
        <pc:grpChg chg="del mod">
          <ac:chgData name="Tim Cook" userId="d1c7cfb340f2c7ab" providerId="LiveId" clId="{79928295-FF6A-4525-AB99-74A06BEA54C5}" dt="2023-03-13T00:34:55.312" v="2642"/>
          <ac:grpSpMkLst>
            <pc:docMk/>
            <pc:sldMk cId="2740143765" sldId="435"/>
            <ac:grpSpMk id="109" creationId="{1BB26453-E6A0-1369-DEEA-17A15A6A31EA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8" creationId="{EFED51EC-E29A-4450-158A-E349E5198A40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9" creationId="{90540E5C-C6D6-352F-AC69-CFAC1E58DEC8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0" creationId="{45750FDC-3A6F-CF5A-AF50-62AE146BE186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1" creationId="{7C9DF763-BB78-1734-1AF3-C137575B9188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5" creationId="{E4A8A6CA-C9F8-B43D-0E3A-395E10F0A1CC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6" creationId="{12C57284-C889-B240-D671-F0B405157F74}"/>
          </ac:grpSpMkLst>
        </pc:grpChg>
        <pc:grpChg chg="del mod">
          <ac:chgData name="Tim Cook" userId="d1c7cfb340f2c7ab" providerId="LiveId" clId="{79928295-FF6A-4525-AB99-74A06BEA54C5}" dt="2023-03-13T00:40:44.979" v="2797"/>
          <ac:grpSpMkLst>
            <pc:docMk/>
            <pc:sldMk cId="2740143765" sldId="435"/>
            <ac:grpSpMk id="154" creationId="{FAD27E6A-FA31-5E7D-B835-4A5BF9A3FE6A}"/>
          </ac:grpSpMkLst>
        </pc:grpChg>
        <pc:grpChg chg="del mod">
          <ac:chgData name="Tim Cook" userId="d1c7cfb340f2c7ab" providerId="LiveId" clId="{79928295-FF6A-4525-AB99-74A06BEA54C5}" dt="2023-03-13T00:40:44.979" v="2796"/>
          <ac:grpSpMkLst>
            <pc:docMk/>
            <pc:sldMk cId="2740143765" sldId="435"/>
            <ac:grpSpMk id="157" creationId="{BE8F6A54-3352-8DBC-EA3E-FCB7877446AE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5" creationId="{18C30C60-194C-7233-7BE6-0733809F3B47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6" creationId="{2613A7E3-A6E2-6D83-8F46-7C554CD7FDE4}"/>
          </ac:grpSpMkLst>
        </pc:grpChg>
        <pc:grpChg chg="del mod">
          <ac:chgData name="Tim Cook" userId="d1c7cfb340f2c7ab" providerId="LiveId" clId="{79928295-FF6A-4525-AB99-74A06BEA54C5}" dt="2023-03-13T00:40:00.866" v="2721"/>
          <ac:grpSpMkLst>
            <pc:docMk/>
            <pc:sldMk cId="2740143765" sldId="435"/>
            <ac:grpSpMk id="179" creationId="{78D215C9-F09B-EEFD-C742-8F1650021CF5}"/>
          </ac:grpSpMkLst>
        </pc:grpChg>
        <pc:grpChg chg="mod">
          <ac:chgData name="Tim Cook" userId="d1c7cfb340f2c7ab" providerId="LiveId" clId="{79928295-FF6A-4525-AB99-74A06BEA54C5}" dt="2023-03-13T00:39:59.092" v="2717"/>
          <ac:grpSpMkLst>
            <pc:docMk/>
            <pc:sldMk cId="2740143765" sldId="435"/>
            <ac:grpSpMk id="180" creationId="{C233FC34-A7BC-E002-FED7-7FB9B593A158}"/>
          </ac:grpSpMkLst>
        </pc:grpChg>
        <pc:grpChg chg="del mod">
          <ac:chgData name="Tim Cook" userId="d1c7cfb340f2c7ab" providerId="LiveId" clId="{79928295-FF6A-4525-AB99-74A06BEA54C5}" dt="2023-03-13T00:40:00.866" v="2720"/>
          <ac:grpSpMkLst>
            <pc:docMk/>
            <pc:sldMk cId="2740143765" sldId="435"/>
            <ac:grpSpMk id="181" creationId="{33093CDA-D1A5-437A-DC20-7C36BF97C4A4}"/>
          </ac:grpSpMkLst>
        </pc:grpChg>
        <pc:grpChg chg="del mod">
          <ac:chgData name="Tim Cook" userId="d1c7cfb340f2c7ab" providerId="LiveId" clId="{79928295-FF6A-4525-AB99-74A06BEA54C5}" dt="2023-03-13T00:40:38.500" v="2784"/>
          <ac:grpSpMkLst>
            <pc:docMk/>
            <pc:sldMk cId="2740143765" sldId="435"/>
            <ac:grpSpMk id="190" creationId="{1B120194-E84C-0DA5-5655-994613993F19}"/>
          </ac:grpSpMkLst>
        </pc:grpChg>
        <pc:grpChg chg="mod">
          <ac:chgData name="Tim Cook" userId="d1c7cfb340f2c7ab" providerId="LiveId" clId="{79928295-FF6A-4525-AB99-74A06BEA54C5}" dt="2023-03-13T00:40:13.183" v="2751"/>
          <ac:grpSpMkLst>
            <pc:docMk/>
            <pc:sldMk cId="2740143765" sldId="435"/>
            <ac:grpSpMk id="200" creationId="{155997A9-6AA5-89AB-E4C1-2C12823E4DEB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06" creationId="{7E28D260-D1FF-6198-15BB-64C23441AFD7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1" creationId="{E4F5B596-DAD6-827E-BA9F-49F2895DEB68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2" creationId="{6E35BD7C-82B8-7256-0121-AA8A52737E8F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3" creationId="{FAB34479-9FDD-F70C-8D03-9C6035ADECD0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4" creationId="{FF03756F-7535-66F9-8322-B50C722ADE07}"/>
          </ac:grpSpMkLst>
        </pc:grpChg>
        <pc:grpChg chg="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30" creationId="{DCD30486-A4E6-185B-EC8F-A6F7DA43441B}"/>
          </ac:grpSpMkLst>
        </pc:grpChg>
        <pc:grpChg chg="mod">
          <ac:chgData name="Tim Cook" userId="d1c7cfb340f2c7ab" providerId="LiveId" clId="{79928295-FF6A-4525-AB99-74A06BEA54C5}" dt="2023-03-13T00:40:43.323" v="2792"/>
          <ac:grpSpMkLst>
            <pc:docMk/>
            <pc:sldMk cId="2740143765" sldId="435"/>
            <ac:grpSpMk id="237" creationId="{A5B1B656-496A-6A09-26B1-863583E5A495}"/>
          </ac:grpSpMkLst>
        </pc:grpChg>
        <pc:grpChg chg="mod">
          <ac:chgData name="Tim Cook" userId="d1c7cfb340f2c7ab" providerId="LiveId" clId="{79928295-FF6A-4525-AB99-74A06BEA54C5}" dt="2023-03-13T00:40:50.171" v="2810"/>
          <ac:grpSpMkLst>
            <pc:docMk/>
            <pc:sldMk cId="2740143765" sldId="435"/>
            <ac:grpSpMk id="248" creationId="{A063B3C0-E3D6-1715-30C5-0BE8103B2AC5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1" creationId="{9D2D90A7-724D-5598-24D1-A98C49D8CA9D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2" creationId="{6F7ABEA1-C933-390F-D870-B30824D0D16C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3" creationId="{6EF990B7-9624-D95C-0062-BCB0A0FA787D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4" creationId="{672128C2-F7F0-CEDF-3112-0430F897723A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5" creationId="{9C0431A1-FA4E-2A20-F622-06B983D7EF24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6" creationId="{1F983203-C7CF-8A26-088F-61A414FCC982}"/>
          </ac:grpSpMkLst>
        </pc:grpChg>
        <pc:grpChg chg="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88" creationId="{662E5D0F-0557-1D85-B2F0-6E7D95B02340}"/>
          </ac:grpSpMkLst>
        </pc:grpChg>
        <pc:grpChg chg="del mod">
          <ac:chgData name="Tim Cook" userId="d1c7cfb340f2c7ab" providerId="LiveId" clId="{79928295-FF6A-4525-AB99-74A06BEA54C5}" dt="2023-03-13T00:42:39.020" v="2892"/>
          <ac:grpSpMkLst>
            <pc:docMk/>
            <pc:sldMk cId="2740143765" sldId="435"/>
            <ac:grpSpMk id="291" creationId="{2A0697E5-B6BA-2D4D-B439-D0A17683D7D6}"/>
          </ac:grpSpMkLst>
        </pc:grpChg>
        <pc:grpChg chg="del mod">
          <ac:chgData name="Tim Cook" userId="d1c7cfb340f2c7ab" providerId="LiveId" clId="{79928295-FF6A-4525-AB99-74A06BEA54C5}" dt="2023-03-13T00:42:53.652" v="2920"/>
          <ac:grpSpMkLst>
            <pc:docMk/>
            <pc:sldMk cId="2740143765" sldId="435"/>
            <ac:grpSpMk id="306" creationId="{14267693-D26D-2E29-838C-932DBD7BAC87}"/>
          </ac:grpSpMkLst>
        </pc:grpChg>
        <pc:grpChg chg="del mod">
          <ac:chgData name="Tim Cook" userId="d1c7cfb340f2c7ab" providerId="LiveId" clId="{79928295-FF6A-4525-AB99-74A06BEA54C5}" dt="2023-03-13T00:42:50.955" v="2909"/>
          <ac:grpSpMkLst>
            <pc:docMk/>
            <pc:sldMk cId="2740143765" sldId="435"/>
            <ac:grpSpMk id="307" creationId="{6912A826-B0D3-35B9-8174-303A89E22888}"/>
          </ac:grpSpMkLst>
        </pc:grpChg>
        <pc:grpChg chg="del mod">
          <ac:chgData name="Tim Cook" userId="d1c7cfb340f2c7ab" providerId="LiveId" clId="{79928295-FF6A-4525-AB99-74A06BEA54C5}" dt="2023-03-13T00:42:51.795" v="2913"/>
          <ac:grpSpMkLst>
            <pc:docMk/>
            <pc:sldMk cId="2740143765" sldId="435"/>
            <ac:grpSpMk id="308" creationId="{F2314E98-E970-1659-E11D-18A4CA8DDCE6}"/>
          </ac:grpSpMkLst>
        </pc:grpChg>
        <pc:grpChg chg="del mod">
          <ac:chgData name="Tim Cook" userId="d1c7cfb340f2c7ab" providerId="LiveId" clId="{79928295-FF6A-4525-AB99-74A06BEA54C5}" dt="2023-03-13T00:44:36.808" v="3024"/>
          <ac:grpSpMkLst>
            <pc:docMk/>
            <pc:sldMk cId="2740143765" sldId="435"/>
            <ac:grpSpMk id="323" creationId="{14701670-6AA7-6CCE-86A2-8CD5F80C4EE1}"/>
          </ac:grpSpMkLst>
        </pc:grpChg>
        <pc:grpChg chg="del mod">
          <ac:chgData name="Tim Cook" userId="d1c7cfb340f2c7ab" providerId="LiveId" clId="{79928295-FF6A-4525-AB99-74A06BEA54C5}" dt="2023-03-13T00:44:36.808" v="3018"/>
          <ac:grpSpMkLst>
            <pc:docMk/>
            <pc:sldMk cId="2740143765" sldId="435"/>
            <ac:grpSpMk id="324" creationId="{35101172-1607-601C-400B-FF1AE6CFAB1F}"/>
          </ac:grpSpMkLst>
        </pc:grpChg>
        <pc:grpChg chg="mod">
          <ac:chgData name="Tim Cook" userId="d1c7cfb340f2c7ab" providerId="LiveId" clId="{79928295-FF6A-4525-AB99-74A06BEA54C5}" dt="2023-03-13T00:43:02.014" v="2936"/>
          <ac:grpSpMkLst>
            <pc:docMk/>
            <pc:sldMk cId="2740143765" sldId="435"/>
            <ac:grpSpMk id="325" creationId="{94E47136-D65B-7C51-4E2F-BC179C9705ED}"/>
          </ac:grpSpMkLst>
        </pc:grpChg>
        <pc:grpChg chg="mod">
          <ac:chgData name="Tim Cook" userId="d1c7cfb340f2c7ab" providerId="LiveId" clId="{79928295-FF6A-4525-AB99-74A06BEA54C5}" dt="2023-03-13T00:43:10.201" v="2943"/>
          <ac:grpSpMkLst>
            <pc:docMk/>
            <pc:sldMk cId="2740143765" sldId="435"/>
            <ac:grpSpMk id="332" creationId="{606CD8F6-667E-33EF-F5ED-1FCC16252FD5}"/>
          </ac:grpSpMkLst>
        </pc:grpChg>
        <pc:grpChg chg="del mod">
          <ac:chgData name="Tim Cook" userId="d1c7cfb340f2c7ab" providerId="LiveId" clId="{79928295-FF6A-4525-AB99-74A06BEA54C5}" dt="2023-03-13T00:43:16.509" v="2957"/>
          <ac:grpSpMkLst>
            <pc:docMk/>
            <pc:sldMk cId="2740143765" sldId="435"/>
            <ac:grpSpMk id="341" creationId="{CFCB70BE-8E26-B858-832C-2209AF292FCC}"/>
          </ac:grpSpMkLst>
        </pc:grpChg>
        <pc:grpChg chg="del mod">
          <ac:chgData name="Tim Cook" userId="d1c7cfb340f2c7ab" providerId="LiveId" clId="{79928295-FF6A-4525-AB99-74A06BEA54C5}" dt="2023-03-13T00:43:17.784" v="2959"/>
          <ac:grpSpMkLst>
            <pc:docMk/>
            <pc:sldMk cId="2740143765" sldId="435"/>
            <ac:grpSpMk id="342" creationId="{1154BF72-86D4-5516-51A6-FBD3D41A564A}"/>
          </ac:grpSpMkLst>
        </pc:grpChg>
        <pc:grpChg chg="mod">
          <ac:chgData name="Tim Cook" userId="d1c7cfb340f2c7ab" providerId="LiveId" clId="{79928295-FF6A-4525-AB99-74A06BEA54C5}" dt="2023-03-13T00:43:14.846" v="2952"/>
          <ac:grpSpMkLst>
            <pc:docMk/>
            <pc:sldMk cId="2740143765" sldId="435"/>
            <ac:grpSpMk id="343" creationId="{8E1E456D-1137-FFDF-12C2-5DF847879FD6}"/>
          </ac:grpSpMkLst>
        </pc:grpChg>
        <pc:grpChg chg="del mod">
          <ac:chgData name="Tim Cook" userId="d1c7cfb340f2c7ab" providerId="LiveId" clId="{79928295-FF6A-4525-AB99-74A06BEA54C5}" dt="2023-03-13T00:46:01.146" v="3171"/>
          <ac:grpSpMkLst>
            <pc:docMk/>
            <pc:sldMk cId="2740143765" sldId="435"/>
            <ac:grpSpMk id="352" creationId="{24CF6E9A-9389-F993-CCC2-9E8A6EE19068}"/>
          </ac:grpSpMkLst>
        </pc:grpChg>
        <pc:grpChg chg="mod">
          <ac:chgData name="Tim Cook" userId="d1c7cfb340f2c7ab" providerId="LiveId" clId="{79928295-FF6A-4525-AB99-74A06BEA54C5}" dt="2023-03-13T00:43:22.371" v="2969"/>
          <ac:grpSpMkLst>
            <pc:docMk/>
            <pc:sldMk cId="2740143765" sldId="435"/>
            <ac:grpSpMk id="353" creationId="{9622B4AC-C1C8-8EAE-0C61-A62D9914D610}"/>
          </ac:grpSpMkLst>
        </pc:grpChg>
        <pc:grpChg chg="mod">
          <ac:chgData name="Tim Cook" userId="d1c7cfb340f2c7ab" providerId="LiveId" clId="{79928295-FF6A-4525-AB99-74A06BEA54C5}" dt="2023-03-13T00:43:55.549" v="2975"/>
          <ac:grpSpMkLst>
            <pc:docMk/>
            <pc:sldMk cId="2740143765" sldId="435"/>
            <ac:grpSpMk id="359" creationId="{1DACE799-2A93-12D1-7D45-63071A0F1F28}"/>
          </ac:grpSpMkLst>
        </pc:grpChg>
        <pc:grpChg chg="mod">
          <ac:chgData name="Tim Cook" userId="d1c7cfb340f2c7ab" providerId="LiveId" clId="{79928295-FF6A-4525-AB99-74A06BEA54C5}" dt="2023-03-13T00:44:04.539" v="2985"/>
          <ac:grpSpMkLst>
            <pc:docMk/>
            <pc:sldMk cId="2740143765" sldId="435"/>
            <ac:grpSpMk id="369" creationId="{058136CB-D235-78B5-5F2C-0AE8BC247DA4}"/>
          </ac:grpSpMkLst>
        </pc:grpChg>
        <pc:grpChg chg="mod">
          <ac:chgData name="Tim Cook" userId="d1c7cfb340f2c7ab" providerId="LiveId" clId="{79928295-FF6A-4525-AB99-74A06BEA54C5}" dt="2023-03-13T00:44:09.459" v="2993"/>
          <ac:grpSpMkLst>
            <pc:docMk/>
            <pc:sldMk cId="2740143765" sldId="435"/>
            <ac:grpSpMk id="376" creationId="{FC2B7192-FADC-3051-F2E2-13E4F30D51B5}"/>
          </ac:grpSpMkLst>
        </pc:grpChg>
        <pc:grpChg chg="del mod">
          <ac:chgData name="Tim Cook" userId="d1c7cfb340f2c7ab" providerId="LiveId" clId="{79928295-FF6A-4525-AB99-74A06BEA54C5}" dt="2023-03-13T00:44:17.661" v="3003"/>
          <ac:grpSpMkLst>
            <pc:docMk/>
            <pc:sldMk cId="2740143765" sldId="435"/>
            <ac:grpSpMk id="382" creationId="{4211A905-F86A-1C4A-14DE-CD3207A4170E}"/>
          </ac:grpSpMkLst>
        </pc:grpChg>
        <pc:grpChg chg="del mod">
          <ac:chgData name="Tim Cook" userId="d1c7cfb340f2c7ab" providerId="LiveId" clId="{79928295-FF6A-4525-AB99-74A06BEA54C5}" dt="2023-03-13T00:45:29.296" v="3109"/>
          <ac:grpSpMkLst>
            <pc:docMk/>
            <pc:sldMk cId="2740143765" sldId="435"/>
            <ac:grpSpMk id="388" creationId="{360AFA95-DA80-80D0-9C0B-8C5FCF3804C9}"/>
          </ac:grpSpMkLst>
        </pc:grpChg>
        <pc:grpChg chg="del mod">
          <ac:chgData name="Tim Cook" userId="d1c7cfb340f2c7ab" providerId="LiveId" clId="{79928295-FF6A-4525-AB99-74A06BEA54C5}" dt="2023-03-13T00:45:30.211" v="3113"/>
          <ac:grpSpMkLst>
            <pc:docMk/>
            <pc:sldMk cId="2740143765" sldId="435"/>
            <ac:grpSpMk id="395" creationId="{A9FB150B-5722-C3FC-3832-3119E8FE76EE}"/>
          </ac:grpSpMkLst>
        </pc:grpChg>
        <pc:grpChg chg="mod">
          <ac:chgData name="Tim Cook" userId="d1c7cfb340f2c7ab" providerId="LiveId" clId="{79928295-FF6A-4525-AB99-74A06BEA54C5}" dt="2023-03-13T00:44:34.739" v="3017"/>
          <ac:grpSpMkLst>
            <pc:docMk/>
            <pc:sldMk cId="2740143765" sldId="435"/>
            <ac:grpSpMk id="396" creationId="{1196E45B-B995-3EF0-E989-C8CC9E379CC6}"/>
          </ac:grpSpMkLst>
        </pc:grpChg>
        <pc:grpChg chg="del mod">
          <ac:chgData name="Tim Cook" userId="d1c7cfb340f2c7ab" providerId="LiveId" clId="{79928295-FF6A-4525-AB99-74A06BEA54C5}" dt="2023-03-13T00:44:47.533" v="3039"/>
          <ac:grpSpMkLst>
            <pc:docMk/>
            <pc:sldMk cId="2740143765" sldId="435"/>
            <ac:grpSpMk id="406" creationId="{FB4219BA-5F9D-9BFA-C76A-784FFF3406B8}"/>
          </ac:grpSpMkLst>
        </pc:grpChg>
        <pc:grpChg chg="del mod">
          <ac:chgData name="Tim Cook" userId="d1c7cfb340f2c7ab" providerId="LiveId" clId="{79928295-FF6A-4525-AB99-74A06BEA54C5}" dt="2023-03-13T00:44:49.780" v="3050"/>
          <ac:grpSpMkLst>
            <pc:docMk/>
            <pc:sldMk cId="2740143765" sldId="435"/>
            <ac:grpSpMk id="407" creationId="{63BC0571-93F9-7ACC-FC37-B3A27A7BD418}"/>
          </ac:grpSpMkLst>
        </pc:grpChg>
        <pc:grpChg chg="del mod">
          <ac:chgData name="Tim Cook" userId="d1c7cfb340f2c7ab" providerId="LiveId" clId="{79928295-FF6A-4525-AB99-74A06BEA54C5}" dt="2023-03-13T00:44:48.145" v="3043"/>
          <ac:grpSpMkLst>
            <pc:docMk/>
            <pc:sldMk cId="2740143765" sldId="435"/>
            <ac:grpSpMk id="411" creationId="{FBA7068D-F05E-5D1B-D174-3101F53D064D}"/>
          </ac:grpSpMkLst>
        </pc:grpChg>
        <pc:grpChg chg="mod">
          <ac:chgData name="Tim Cook" userId="d1c7cfb340f2c7ab" providerId="LiveId" clId="{79928295-FF6A-4525-AB99-74A06BEA54C5}" dt="2023-03-13T00:44:58.225" v="3057"/>
          <ac:grpSpMkLst>
            <pc:docMk/>
            <pc:sldMk cId="2740143765" sldId="435"/>
            <ac:grpSpMk id="417" creationId="{AA45647C-161E-2F22-C87B-BA7B19FD3CC1}"/>
          </ac:grpSpMkLst>
        </pc:grpChg>
        <pc:grpChg chg="mod">
          <ac:chgData name="Tim Cook" userId="d1c7cfb340f2c7ab" providerId="LiveId" clId="{79928295-FF6A-4525-AB99-74A06BEA54C5}" dt="2023-03-13T00:45:00.306" v="3061"/>
          <ac:grpSpMkLst>
            <pc:docMk/>
            <pc:sldMk cId="2740143765" sldId="435"/>
            <ac:grpSpMk id="421" creationId="{15E91972-F31A-7BD0-2FB1-49A837284119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6" creationId="{9765A8C4-A82D-5C48-8B42-63AF4CE8B65B}"/>
          </ac:grpSpMkLst>
        </pc:grpChg>
        <pc:grpChg chg="del mod">
          <ac:chgData name="Tim Cook" userId="d1c7cfb340f2c7ab" providerId="LiveId" clId="{79928295-FF6A-4525-AB99-74A06BEA54C5}" dt="2023-03-13T00:45:58.665" v="3165"/>
          <ac:grpSpMkLst>
            <pc:docMk/>
            <pc:sldMk cId="2740143765" sldId="435"/>
            <ac:grpSpMk id="447" creationId="{2E730EF4-11A1-070C-C0C7-A649DC1B6C51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8" creationId="{2A07A7AE-5753-77B7-4BF7-D09B149A053E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9" creationId="{F44F028E-3C01-AC56-B8E7-A28BC08873B0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0" creationId="{362BF297-5D37-0419-E5BC-92CD0DD29618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1" creationId="{DFF1B772-94B1-F8F8-A8BC-AFACD799D786}"/>
          </ac:grpSpMkLst>
        </pc:grpChg>
        <pc:grpChg chg="mod">
          <ac:chgData name="Tim Cook" userId="d1c7cfb340f2c7ab" providerId="LiveId" clId="{79928295-FF6A-4525-AB99-74A06BEA54C5}" dt="2023-03-13T00:45:23.691" v="3098"/>
          <ac:grpSpMkLst>
            <pc:docMk/>
            <pc:sldMk cId="2740143765" sldId="435"/>
            <ac:grpSpMk id="459" creationId="{57478900-9EF1-6F75-8450-B0FFC81BE72A}"/>
          </ac:grpSpMkLst>
        </pc:grpChg>
        <pc:grpChg chg="mod">
          <ac:chgData name="Tim Cook" userId="d1c7cfb340f2c7ab" providerId="LiveId" clId="{79928295-FF6A-4525-AB99-74A06BEA54C5}" dt="2023-03-13T00:45:26.445" v="3105"/>
          <ac:grpSpMkLst>
            <pc:docMk/>
            <pc:sldMk cId="2740143765" sldId="435"/>
            <ac:grpSpMk id="466" creationId="{FB28CBA7-2061-4B63-BA20-63F5AC03D3E5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0" creationId="{1669D9EC-230F-E0DF-2C3B-6D4C8FA51424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1" creationId="{DB498900-B1CA-9088-DFDE-B22EBEDF492A}"/>
          </ac:grpSpMkLst>
        </pc:grpChg>
        <pc:grpChg chg="mod">
          <ac:chgData name="Tim Cook" userId="d1c7cfb340f2c7ab" providerId="LiveId" clId="{79928295-FF6A-4525-AB99-74A06BEA54C5}" dt="2023-03-13T00:45:38.231" v="3132"/>
          <ac:grpSpMkLst>
            <pc:docMk/>
            <pc:sldMk cId="2740143765" sldId="435"/>
            <ac:grpSpMk id="485" creationId="{21144660-0518-D15C-5099-D7A6E397C4F7}"/>
          </ac:grpSpMkLst>
        </pc:grpChg>
        <pc:grpChg chg="mod">
          <ac:chgData name="Tim Cook" userId="d1c7cfb340f2c7ab" providerId="LiveId" clId="{79928295-FF6A-4525-AB99-74A06BEA54C5}" dt="2023-03-13T00:45:40.200" v="3136"/>
          <ac:grpSpMkLst>
            <pc:docMk/>
            <pc:sldMk cId="2740143765" sldId="435"/>
            <ac:grpSpMk id="489" creationId="{B80EC199-BFA8-9117-8441-EF31D139A911}"/>
          </ac:grpSpMkLst>
        </pc:grpChg>
        <pc:grpChg chg="mod">
          <ac:chgData name="Tim Cook" userId="d1c7cfb340f2c7ab" providerId="LiveId" clId="{79928295-FF6A-4525-AB99-74A06BEA54C5}" dt="2023-03-13T00:45:45.913" v="3141"/>
          <ac:grpSpMkLst>
            <pc:docMk/>
            <pc:sldMk cId="2740143765" sldId="435"/>
            <ac:grpSpMk id="494" creationId="{C9155254-7A6F-1545-E38A-4452399F85AF}"/>
          </ac:grpSpMkLst>
        </pc:grpChg>
        <pc:grpChg chg="del mod">
          <ac:chgData name="Tim Cook" userId="d1c7cfb340f2c7ab" providerId="LiveId" clId="{79928295-FF6A-4525-AB99-74A06BEA54C5}" dt="2023-03-13T00:45:49.827" v="3149"/>
          <ac:grpSpMkLst>
            <pc:docMk/>
            <pc:sldMk cId="2740143765" sldId="435"/>
            <ac:grpSpMk id="499" creationId="{4BFCE31C-BAC5-C918-A119-B58BBC294653}"/>
          </ac:grpSpMkLst>
        </pc:grpChg>
        <pc:grpChg chg="mod">
          <ac:chgData name="Tim Cook" userId="d1c7cfb340f2c7ab" providerId="LiveId" clId="{79928295-FF6A-4525-AB99-74A06BEA54C5}" dt="2023-03-13T00:45:52.518" v="3154"/>
          <ac:grpSpMkLst>
            <pc:docMk/>
            <pc:sldMk cId="2740143765" sldId="435"/>
            <ac:grpSpMk id="503" creationId="{A5A20AB4-0A45-E124-5DEE-AA8878CF92A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09" creationId="{5FC7D74E-4724-7E72-8A9A-B550279798C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10" creationId="{EF064E3A-373F-283B-EAD1-A3F69EDED26E}"/>
          </ac:grpSpMkLst>
        </pc:grpChg>
        <pc:grpChg chg="mod">
          <ac:chgData name="Tim Cook" userId="d1c7cfb340f2c7ab" providerId="LiveId" clId="{79928295-FF6A-4525-AB99-74A06BEA54C5}" dt="2023-03-13T00:46:06.430" v="3179"/>
          <ac:grpSpMkLst>
            <pc:docMk/>
            <pc:sldMk cId="2740143765" sldId="435"/>
            <ac:grpSpMk id="517" creationId="{EA1D2FD9-EBC3-4352-E2FC-62049D204A45}"/>
          </ac:grpSpMkLst>
        </pc:grpChg>
        <pc:grpChg chg="mod">
          <ac:chgData name="Tim Cook" userId="d1c7cfb340f2c7ab" providerId="LiveId" clId="{79928295-FF6A-4525-AB99-74A06BEA54C5}" dt="2023-03-13T00:46:09.455" v="3184"/>
          <ac:grpSpMkLst>
            <pc:docMk/>
            <pc:sldMk cId="2740143765" sldId="435"/>
            <ac:grpSpMk id="522" creationId="{F66ED8F4-E137-72B2-37D5-872356624E1A}"/>
          </ac:grpSpMkLst>
        </pc:grpChg>
        <pc:inkChg chg="add del mod">
          <ac:chgData name="Tim Cook" userId="d1c7cfb340f2c7ab" providerId="LiveId" clId="{79928295-FF6A-4525-AB99-74A06BEA54C5}" dt="2023-03-12T23:24:37.045" v="870"/>
          <ac:inkMkLst>
            <pc:docMk/>
            <pc:sldMk cId="2740143765" sldId="435"/>
            <ac:inkMk id="3" creationId="{D5E1A324-DBCD-F60D-7646-9F3DF7D775E4}"/>
          </ac:inkMkLst>
        </pc:inkChg>
        <pc:inkChg chg="add">
          <ac:chgData name="Tim Cook" userId="d1c7cfb340f2c7ab" providerId="LiveId" clId="{79928295-FF6A-4525-AB99-74A06BEA54C5}" dt="2023-03-13T00:51:51.379" v="3359" actId="9405"/>
          <ac:inkMkLst>
            <pc:docMk/>
            <pc:sldMk cId="2740143765" sldId="435"/>
            <ac:inkMk id="3" creationId="{F49F3B4F-4B32-5CCD-E83A-1E9EAF1418EF}"/>
          </ac:inkMkLst>
        </pc:inkChg>
        <pc:inkChg chg="add del mod">
          <ac:chgData name="Tim Cook" userId="d1c7cfb340f2c7ab" providerId="LiveId" clId="{79928295-FF6A-4525-AB99-74A06BEA54C5}" dt="2023-03-12T23:24:37.045" v="872"/>
          <ac:inkMkLst>
            <pc:docMk/>
            <pc:sldMk cId="2740143765" sldId="435"/>
            <ac:inkMk id="4" creationId="{A0E624EF-E873-A9E9-A145-47CBE330B8F5}"/>
          </ac:inkMkLst>
        </pc:inkChg>
        <pc:inkChg chg="add del mod">
          <ac:chgData name="Tim Cook" userId="d1c7cfb340f2c7ab" providerId="LiveId" clId="{79928295-FF6A-4525-AB99-74A06BEA54C5}" dt="2023-03-12T23:24:33.443" v="864"/>
          <ac:inkMkLst>
            <pc:docMk/>
            <pc:sldMk cId="2740143765" sldId="435"/>
            <ac:inkMk id="5" creationId="{ED2E964F-20E6-769C-601A-B3AC1B6F02A0}"/>
          </ac:inkMkLst>
        </pc:inkChg>
        <pc:inkChg chg="add del mod">
          <ac:chgData name="Tim Cook" userId="d1c7cfb340f2c7ab" providerId="LiveId" clId="{79928295-FF6A-4525-AB99-74A06BEA54C5}" dt="2023-03-12T23:24:33.443" v="863"/>
          <ac:inkMkLst>
            <pc:docMk/>
            <pc:sldMk cId="2740143765" sldId="435"/>
            <ac:inkMk id="6" creationId="{FF5820BA-083A-9CD6-7FAF-7334FD1AD12B}"/>
          </ac:inkMkLst>
        </pc:inkChg>
        <pc:inkChg chg="add del mod">
          <ac:chgData name="Tim Cook" userId="d1c7cfb340f2c7ab" providerId="LiveId" clId="{79928295-FF6A-4525-AB99-74A06BEA54C5}" dt="2023-03-12T23:24:33.443" v="862"/>
          <ac:inkMkLst>
            <pc:docMk/>
            <pc:sldMk cId="2740143765" sldId="435"/>
            <ac:inkMk id="7" creationId="{D145FCDE-76D3-C19C-62FE-D4253FAB8BAA}"/>
          </ac:inkMkLst>
        </pc:inkChg>
        <pc:inkChg chg="add del mod">
          <ac:chgData name="Tim Cook" userId="d1c7cfb340f2c7ab" providerId="LiveId" clId="{79928295-FF6A-4525-AB99-74A06BEA54C5}" dt="2023-03-12T23:24:33.443" v="861"/>
          <ac:inkMkLst>
            <pc:docMk/>
            <pc:sldMk cId="2740143765" sldId="435"/>
            <ac:inkMk id="8" creationId="{F79ABC8B-72B8-0757-2720-7B971BB31976}"/>
          </ac:inkMkLst>
        </pc:inkChg>
        <pc:inkChg chg="add del mod">
          <ac:chgData name="Tim Cook" userId="d1c7cfb340f2c7ab" providerId="LiveId" clId="{79928295-FF6A-4525-AB99-74A06BEA54C5}" dt="2023-03-12T23:24:33.443" v="860"/>
          <ac:inkMkLst>
            <pc:docMk/>
            <pc:sldMk cId="2740143765" sldId="435"/>
            <ac:inkMk id="9" creationId="{184403D6-7697-01C2-93E9-F295D61214EB}"/>
          </ac:inkMkLst>
        </pc:inkChg>
        <pc:inkChg chg="add del mod">
          <ac:chgData name="Tim Cook" userId="d1c7cfb340f2c7ab" providerId="LiveId" clId="{79928295-FF6A-4525-AB99-74A06BEA54C5}" dt="2023-03-12T23:24:31.281" v="859"/>
          <ac:inkMkLst>
            <pc:docMk/>
            <pc:sldMk cId="2740143765" sldId="435"/>
            <ac:inkMk id="10" creationId="{7E06174B-A9DF-9F7B-061B-B9A5B8821DDC}"/>
          </ac:inkMkLst>
        </pc:inkChg>
        <pc:inkChg chg="add del mod">
          <ac:chgData name="Tim Cook" userId="d1c7cfb340f2c7ab" providerId="LiveId" clId="{79928295-FF6A-4525-AB99-74A06BEA54C5}" dt="2023-03-12T23:24:37.045" v="871"/>
          <ac:inkMkLst>
            <pc:docMk/>
            <pc:sldMk cId="2740143765" sldId="435"/>
            <ac:inkMk id="13" creationId="{3EC152F4-6BAE-A583-2E0E-5E7881EB1FC1}"/>
          </ac:inkMkLst>
        </pc:inkChg>
        <pc:inkChg chg="add del mod">
          <ac:chgData name="Tim Cook" userId="d1c7cfb340f2c7ab" providerId="LiveId" clId="{79928295-FF6A-4525-AB99-74A06BEA54C5}" dt="2023-03-12T23:24:37.045" v="873"/>
          <ac:inkMkLst>
            <pc:docMk/>
            <pc:sldMk cId="2740143765" sldId="435"/>
            <ac:inkMk id="14" creationId="{97BC60A3-4A73-F74A-0375-7A030B040F96}"/>
          </ac:inkMkLst>
        </pc:inkChg>
        <pc:inkChg chg="add del mod">
          <ac:chgData name="Tim Cook" userId="d1c7cfb340f2c7ab" providerId="LiveId" clId="{79928295-FF6A-4525-AB99-74A06BEA54C5}" dt="2023-03-12T23:24:37.045" v="869"/>
          <ac:inkMkLst>
            <pc:docMk/>
            <pc:sldMk cId="2740143765" sldId="435"/>
            <ac:inkMk id="15" creationId="{30626325-6D05-49D3-A1DD-39874C87FC43}"/>
          </ac:inkMkLst>
        </pc:inkChg>
        <pc:inkChg chg="add del mod">
          <ac:chgData name="Tim Cook" userId="d1c7cfb340f2c7ab" providerId="LiveId" clId="{79928295-FF6A-4525-AB99-74A06BEA54C5}" dt="2023-03-13T00:34:37.740" v="2608"/>
          <ac:inkMkLst>
            <pc:docMk/>
            <pc:sldMk cId="2740143765" sldId="435"/>
            <ac:inkMk id="17" creationId="{7C0BD370-817A-5D58-BF8E-36C026EC91CD}"/>
          </ac:inkMkLst>
        </pc:inkChg>
        <pc:inkChg chg="add del mod">
          <ac:chgData name="Tim Cook" userId="d1c7cfb340f2c7ab" providerId="LiveId" clId="{79928295-FF6A-4525-AB99-74A06BEA54C5}" dt="2023-03-13T00:34:37.740" v="2605"/>
          <ac:inkMkLst>
            <pc:docMk/>
            <pc:sldMk cId="2740143765" sldId="435"/>
            <ac:inkMk id="18" creationId="{EBE066A4-DE27-64CE-EBE5-0D248D988117}"/>
          </ac:inkMkLst>
        </pc:inkChg>
        <pc:inkChg chg="add del mod">
          <ac:chgData name="Tim Cook" userId="d1c7cfb340f2c7ab" providerId="LiveId" clId="{79928295-FF6A-4525-AB99-74A06BEA54C5}" dt="2023-03-13T00:34:37.740" v="2609"/>
          <ac:inkMkLst>
            <pc:docMk/>
            <pc:sldMk cId="2740143765" sldId="435"/>
            <ac:inkMk id="19" creationId="{B3B20EE2-980A-E55D-2B6E-C163EB28EA52}"/>
          </ac:inkMkLst>
        </pc:inkChg>
        <pc:inkChg chg="add del mod">
          <ac:chgData name="Tim Cook" userId="d1c7cfb340f2c7ab" providerId="LiveId" clId="{79928295-FF6A-4525-AB99-74A06BEA54C5}" dt="2023-03-13T00:34:37.740" v="2604"/>
          <ac:inkMkLst>
            <pc:docMk/>
            <pc:sldMk cId="2740143765" sldId="435"/>
            <ac:inkMk id="20" creationId="{056D04AD-ADBB-F2A2-CCF0-EDDC5EAC4C0B}"/>
          </ac:inkMkLst>
        </pc:inkChg>
        <pc:inkChg chg="add del mod">
          <ac:chgData name="Tim Cook" userId="d1c7cfb340f2c7ab" providerId="LiveId" clId="{79928295-FF6A-4525-AB99-74A06BEA54C5}" dt="2023-03-13T00:34:37.740" v="2606"/>
          <ac:inkMkLst>
            <pc:docMk/>
            <pc:sldMk cId="2740143765" sldId="435"/>
            <ac:inkMk id="21" creationId="{DC2A2C59-BFAF-CC7A-B69B-FE2C6193B08D}"/>
          </ac:inkMkLst>
        </pc:inkChg>
        <pc:inkChg chg="add del mod">
          <ac:chgData name="Tim Cook" userId="d1c7cfb340f2c7ab" providerId="LiveId" clId="{79928295-FF6A-4525-AB99-74A06BEA54C5}" dt="2023-03-13T00:34:37.740" v="2607"/>
          <ac:inkMkLst>
            <pc:docMk/>
            <pc:sldMk cId="2740143765" sldId="435"/>
            <ac:inkMk id="22" creationId="{C3844292-A1E4-B74F-83E4-65FABF808BC5}"/>
          </ac:inkMkLst>
        </pc:inkChg>
        <pc:inkChg chg="add del mod">
          <ac:chgData name="Tim Cook" userId="d1c7cfb340f2c7ab" providerId="LiveId" clId="{79928295-FF6A-4525-AB99-74A06BEA54C5}" dt="2023-03-13T00:34:11.728" v="2556"/>
          <ac:inkMkLst>
            <pc:docMk/>
            <pc:sldMk cId="2740143765" sldId="435"/>
            <ac:inkMk id="24" creationId="{74DF4653-B932-4176-A870-BA08C6E1DB1E}"/>
          </ac:inkMkLst>
        </pc:inkChg>
        <pc:inkChg chg="add del mod">
          <ac:chgData name="Tim Cook" userId="d1c7cfb340f2c7ab" providerId="LiveId" clId="{79928295-FF6A-4525-AB99-74A06BEA54C5}" dt="2023-03-13T00:34:11.728" v="2558"/>
          <ac:inkMkLst>
            <pc:docMk/>
            <pc:sldMk cId="2740143765" sldId="435"/>
            <ac:inkMk id="25" creationId="{6D5991D1-07BA-29ED-4E3B-EE253A9ADC3B}"/>
          </ac:inkMkLst>
        </pc:inkChg>
        <pc:inkChg chg="add del mod">
          <ac:chgData name="Tim Cook" userId="d1c7cfb340f2c7ab" providerId="LiveId" clId="{79928295-FF6A-4525-AB99-74A06BEA54C5}" dt="2023-03-13T00:34:11.728" v="2557"/>
          <ac:inkMkLst>
            <pc:docMk/>
            <pc:sldMk cId="2740143765" sldId="435"/>
            <ac:inkMk id="26" creationId="{679EAB55-48AF-BE46-61DF-9647D0388749}"/>
          </ac:inkMkLst>
        </pc:inkChg>
        <pc:inkChg chg="add del mod">
          <ac:chgData name="Tim Cook" userId="d1c7cfb340f2c7ab" providerId="LiveId" clId="{79928295-FF6A-4525-AB99-74A06BEA54C5}" dt="2023-03-13T00:34:11.728" v="2554"/>
          <ac:inkMkLst>
            <pc:docMk/>
            <pc:sldMk cId="2740143765" sldId="435"/>
            <ac:inkMk id="27" creationId="{789CF849-3F68-436F-90DD-00381748C10E}"/>
          </ac:inkMkLst>
        </pc:inkChg>
        <pc:inkChg chg="add del mod">
          <ac:chgData name="Tim Cook" userId="d1c7cfb340f2c7ab" providerId="LiveId" clId="{79928295-FF6A-4525-AB99-74A06BEA54C5}" dt="2023-03-13T00:34:11.728" v="2555"/>
          <ac:inkMkLst>
            <pc:docMk/>
            <pc:sldMk cId="2740143765" sldId="435"/>
            <ac:inkMk id="28" creationId="{13FCED5A-391B-4EA4-3EB1-67544CFF3341}"/>
          </ac:inkMkLst>
        </pc:inkChg>
        <pc:inkChg chg="add del mod">
          <ac:chgData name="Tim Cook" userId="d1c7cfb340f2c7ab" providerId="LiveId" clId="{79928295-FF6A-4525-AB99-74A06BEA54C5}" dt="2023-03-13T00:41:02.201" v="2851"/>
          <ac:inkMkLst>
            <pc:docMk/>
            <pc:sldMk cId="2740143765" sldId="435"/>
            <ac:inkMk id="30" creationId="{848F13F6-5EE5-17A1-1245-16135A475CC2}"/>
          </ac:inkMkLst>
        </pc:inkChg>
        <pc:inkChg chg="add del mod">
          <ac:chgData name="Tim Cook" userId="d1c7cfb340f2c7ab" providerId="LiveId" clId="{79928295-FF6A-4525-AB99-74A06BEA54C5}" dt="2023-03-13T00:41:02.185" v="2811"/>
          <ac:inkMkLst>
            <pc:docMk/>
            <pc:sldMk cId="2740143765" sldId="435"/>
            <ac:inkMk id="31" creationId="{25295C22-CA2F-CA9F-4C16-D38F9469C453}"/>
          </ac:inkMkLst>
        </pc:inkChg>
        <pc:inkChg chg="add del mod">
          <ac:chgData name="Tim Cook" userId="d1c7cfb340f2c7ab" providerId="LiveId" clId="{79928295-FF6A-4525-AB99-74A06BEA54C5}" dt="2023-03-13T00:41:02.201" v="2840"/>
          <ac:inkMkLst>
            <pc:docMk/>
            <pc:sldMk cId="2740143765" sldId="435"/>
            <ac:inkMk id="32" creationId="{07B16257-DCDA-5F5F-BA95-1A870F293D8C}"/>
          </ac:inkMkLst>
        </pc:inkChg>
        <pc:inkChg chg="add del mod">
          <ac:chgData name="Tim Cook" userId="d1c7cfb340f2c7ab" providerId="LiveId" clId="{79928295-FF6A-4525-AB99-74A06BEA54C5}" dt="2023-03-13T00:41:02.201" v="2837"/>
          <ac:inkMkLst>
            <pc:docMk/>
            <pc:sldMk cId="2740143765" sldId="435"/>
            <ac:inkMk id="33" creationId="{A8F1E93D-DDE0-2A63-DF96-63CA5C21EB90}"/>
          </ac:inkMkLst>
        </pc:inkChg>
        <pc:inkChg chg="add del mod">
          <ac:chgData name="Tim Cook" userId="d1c7cfb340f2c7ab" providerId="LiveId" clId="{79928295-FF6A-4525-AB99-74A06BEA54C5}" dt="2023-03-13T00:41:02.185" v="2830"/>
          <ac:inkMkLst>
            <pc:docMk/>
            <pc:sldMk cId="2740143765" sldId="435"/>
            <ac:inkMk id="34" creationId="{AB9D7593-6E23-6687-FA64-9723DE6CFF3F}"/>
          </ac:inkMkLst>
        </pc:inkChg>
        <pc:inkChg chg="add del mod">
          <ac:chgData name="Tim Cook" userId="d1c7cfb340f2c7ab" providerId="LiveId" clId="{79928295-FF6A-4525-AB99-74A06BEA54C5}" dt="2023-03-13T00:41:02.201" v="2843"/>
          <ac:inkMkLst>
            <pc:docMk/>
            <pc:sldMk cId="2740143765" sldId="435"/>
            <ac:inkMk id="35" creationId="{F9B388EF-3E9F-57F7-B95A-2F32BB85083A}"/>
          </ac:inkMkLst>
        </pc:inkChg>
        <pc:inkChg chg="add del mod">
          <ac:chgData name="Tim Cook" userId="d1c7cfb340f2c7ab" providerId="LiveId" clId="{79928295-FF6A-4525-AB99-74A06BEA54C5}" dt="2023-03-13T00:41:02.201" v="2834"/>
          <ac:inkMkLst>
            <pc:docMk/>
            <pc:sldMk cId="2740143765" sldId="435"/>
            <ac:inkMk id="36" creationId="{473D9A5A-1929-B099-8799-693571E9DDB1}"/>
          </ac:inkMkLst>
        </pc:inkChg>
        <pc:inkChg chg="add del mod">
          <ac:chgData name="Tim Cook" userId="d1c7cfb340f2c7ab" providerId="LiveId" clId="{79928295-FF6A-4525-AB99-74A06BEA54C5}" dt="2023-03-13T00:41:02.185" v="2819"/>
          <ac:inkMkLst>
            <pc:docMk/>
            <pc:sldMk cId="2740143765" sldId="435"/>
            <ac:inkMk id="37" creationId="{07785539-235D-AA73-65BF-89FB4C702625}"/>
          </ac:inkMkLst>
        </pc:inkChg>
        <pc:inkChg chg="add del">
          <ac:chgData name="Tim Cook" userId="d1c7cfb340f2c7ab" providerId="LiveId" clId="{79928295-FF6A-4525-AB99-74A06BEA54C5}" dt="2023-03-13T00:41:02.201" v="2849"/>
          <ac:inkMkLst>
            <pc:docMk/>
            <pc:sldMk cId="2740143765" sldId="435"/>
            <ac:inkMk id="38" creationId="{6807FB59-8A50-27EA-DC45-831C3EE5FADD}"/>
          </ac:inkMkLst>
        </pc:inkChg>
        <pc:inkChg chg="add del">
          <ac:chgData name="Tim Cook" userId="d1c7cfb340f2c7ab" providerId="LiveId" clId="{79928295-FF6A-4525-AB99-74A06BEA54C5}" dt="2023-03-13T00:41:02.201" v="2844"/>
          <ac:inkMkLst>
            <pc:docMk/>
            <pc:sldMk cId="2740143765" sldId="435"/>
            <ac:inkMk id="39" creationId="{8D6A5A7B-F9F7-9F5A-318A-BC4C64A49279}"/>
          </ac:inkMkLst>
        </pc:inkChg>
        <pc:inkChg chg="add del mod">
          <ac:chgData name="Tim Cook" userId="d1c7cfb340f2c7ab" providerId="LiveId" clId="{79928295-FF6A-4525-AB99-74A06BEA54C5}" dt="2023-03-13T00:41:02.185" v="2818"/>
          <ac:inkMkLst>
            <pc:docMk/>
            <pc:sldMk cId="2740143765" sldId="435"/>
            <ac:inkMk id="40" creationId="{3360E51F-C338-5D52-C8E2-C90F4DE2A676}"/>
          </ac:inkMkLst>
        </pc:inkChg>
        <pc:inkChg chg="add del mod">
          <ac:chgData name="Tim Cook" userId="d1c7cfb340f2c7ab" providerId="LiveId" clId="{79928295-FF6A-4525-AB99-74A06BEA54C5}" dt="2023-03-13T00:41:02.185" v="2829"/>
          <ac:inkMkLst>
            <pc:docMk/>
            <pc:sldMk cId="2740143765" sldId="435"/>
            <ac:inkMk id="41" creationId="{523211F6-7726-A1A0-5EDD-F5768C3DADFA}"/>
          </ac:inkMkLst>
        </pc:inkChg>
        <pc:inkChg chg="add del mod">
          <ac:chgData name="Tim Cook" userId="d1c7cfb340f2c7ab" providerId="LiveId" clId="{79928295-FF6A-4525-AB99-74A06BEA54C5}" dt="2023-03-13T00:41:02.201" v="2835"/>
          <ac:inkMkLst>
            <pc:docMk/>
            <pc:sldMk cId="2740143765" sldId="435"/>
            <ac:inkMk id="42" creationId="{B389C2A1-410F-D1CA-2CCC-94333CAC6722}"/>
          </ac:inkMkLst>
        </pc:inkChg>
        <pc:inkChg chg="add del mod">
          <ac:chgData name="Tim Cook" userId="d1c7cfb340f2c7ab" providerId="LiveId" clId="{79928295-FF6A-4525-AB99-74A06BEA54C5}" dt="2023-03-13T00:41:02.185" v="2824"/>
          <ac:inkMkLst>
            <pc:docMk/>
            <pc:sldMk cId="2740143765" sldId="435"/>
            <ac:inkMk id="43" creationId="{6B6DB162-7257-A43C-1649-0074D76A4B7C}"/>
          </ac:inkMkLst>
        </pc:inkChg>
        <pc:inkChg chg="add del mod">
          <ac:chgData name="Tim Cook" userId="d1c7cfb340f2c7ab" providerId="LiveId" clId="{79928295-FF6A-4525-AB99-74A06BEA54C5}" dt="2023-03-13T00:41:02.185" v="2813"/>
          <ac:inkMkLst>
            <pc:docMk/>
            <pc:sldMk cId="2740143765" sldId="435"/>
            <ac:inkMk id="44" creationId="{124611FC-F78F-ECA0-CC4F-6E4706C71070}"/>
          </ac:inkMkLst>
        </pc:inkChg>
        <pc:inkChg chg="add del mod">
          <ac:chgData name="Tim Cook" userId="d1c7cfb340f2c7ab" providerId="LiveId" clId="{79928295-FF6A-4525-AB99-74A06BEA54C5}" dt="2023-03-13T00:41:02.201" v="2846"/>
          <ac:inkMkLst>
            <pc:docMk/>
            <pc:sldMk cId="2740143765" sldId="435"/>
            <ac:inkMk id="45" creationId="{70598AA1-6622-1E4E-7CA2-40CF36075AD1}"/>
          </ac:inkMkLst>
        </pc:inkChg>
        <pc:inkChg chg="add del mod">
          <ac:chgData name="Tim Cook" userId="d1c7cfb340f2c7ab" providerId="LiveId" clId="{79928295-FF6A-4525-AB99-74A06BEA54C5}" dt="2023-03-13T00:41:02.185" v="2826"/>
          <ac:inkMkLst>
            <pc:docMk/>
            <pc:sldMk cId="2740143765" sldId="435"/>
            <ac:inkMk id="46" creationId="{E11A2BB9-B52E-7510-DD0E-64225E9528B9}"/>
          </ac:inkMkLst>
        </pc:inkChg>
        <pc:inkChg chg="add del">
          <ac:chgData name="Tim Cook" userId="d1c7cfb340f2c7ab" providerId="LiveId" clId="{79928295-FF6A-4525-AB99-74A06BEA54C5}" dt="2023-03-13T00:41:02.185" v="2822"/>
          <ac:inkMkLst>
            <pc:docMk/>
            <pc:sldMk cId="2740143765" sldId="435"/>
            <ac:inkMk id="47" creationId="{98BF1CBB-0D8D-73FC-542C-FC950C4B2C88}"/>
          </ac:inkMkLst>
        </pc:inkChg>
        <pc:inkChg chg="add del mod">
          <ac:chgData name="Tim Cook" userId="d1c7cfb340f2c7ab" providerId="LiveId" clId="{79928295-FF6A-4525-AB99-74A06BEA54C5}" dt="2023-03-13T00:41:02.201" v="2838"/>
          <ac:inkMkLst>
            <pc:docMk/>
            <pc:sldMk cId="2740143765" sldId="435"/>
            <ac:inkMk id="48" creationId="{7CDA9919-3744-954E-D271-8C2A81EA6498}"/>
          </ac:inkMkLst>
        </pc:inkChg>
        <pc:inkChg chg="add del mod">
          <ac:chgData name="Tim Cook" userId="d1c7cfb340f2c7ab" providerId="LiveId" clId="{79928295-FF6A-4525-AB99-74A06BEA54C5}" dt="2023-03-13T00:41:02.201" v="2839"/>
          <ac:inkMkLst>
            <pc:docMk/>
            <pc:sldMk cId="2740143765" sldId="435"/>
            <ac:inkMk id="49" creationId="{DE273F51-FF35-A653-B3AE-405A19BC12DB}"/>
          </ac:inkMkLst>
        </pc:inkChg>
        <pc:inkChg chg="add del mod">
          <ac:chgData name="Tim Cook" userId="d1c7cfb340f2c7ab" providerId="LiveId" clId="{79928295-FF6A-4525-AB99-74A06BEA54C5}" dt="2023-03-13T00:41:02.185" v="2831"/>
          <ac:inkMkLst>
            <pc:docMk/>
            <pc:sldMk cId="2740143765" sldId="435"/>
            <ac:inkMk id="50" creationId="{6B7932DB-3225-AFD6-B52F-D032513D3AEF}"/>
          </ac:inkMkLst>
        </pc:inkChg>
        <pc:inkChg chg="add del mod">
          <ac:chgData name="Tim Cook" userId="d1c7cfb340f2c7ab" providerId="LiveId" clId="{79928295-FF6A-4525-AB99-74A06BEA54C5}" dt="2023-03-13T00:41:02.185" v="2812"/>
          <ac:inkMkLst>
            <pc:docMk/>
            <pc:sldMk cId="2740143765" sldId="435"/>
            <ac:inkMk id="51" creationId="{FD26CA1B-A3D9-0375-28D8-EB3771829FC8}"/>
          </ac:inkMkLst>
        </pc:inkChg>
        <pc:inkChg chg="add del mod">
          <ac:chgData name="Tim Cook" userId="d1c7cfb340f2c7ab" providerId="LiveId" clId="{79928295-FF6A-4525-AB99-74A06BEA54C5}" dt="2023-03-13T00:41:02.201" v="2850"/>
          <ac:inkMkLst>
            <pc:docMk/>
            <pc:sldMk cId="2740143765" sldId="435"/>
            <ac:inkMk id="52" creationId="{3708173A-269A-4118-99C8-9829A3201A60}"/>
          </ac:inkMkLst>
        </pc:inkChg>
        <pc:inkChg chg="add del mod">
          <ac:chgData name="Tim Cook" userId="d1c7cfb340f2c7ab" providerId="LiveId" clId="{79928295-FF6A-4525-AB99-74A06BEA54C5}" dt="2023-03-13T00:41:02.185" v="2828"/>
          <ac:inkMkLst>
            <pc:docMk/>
            <pc:sldMk cId="2740143765" sldId="435"/>
            <ac:inkMk id="53" creationId="{15647EF1-7AF1-B970-0A12-C1171E8D5222}"/>
          </ac:inkMkLst>
        </pc:inkChg>
        <pc:inkChg chg="add del mod">
          <ac:chgData name="Tim Cook" userId="d1c7cfb340f2c7ab" providerId="LiveId" clId="{79928295-FF6A-4525-AB99-74A06BEA54C5}" dt="2023-03-13T00:41:04.809" v="2853"/>
          <ac:inkMkLst>
            <pc:docMk/>
            <pc:sldMk cId="2740143765" sldId="435"/>
            <ac:inkMk id="54" creationId="{49C6D0D4-4F5B-0174-C917-4B1390ED0FCA}"/>
          </ac:inkMkLst>
        </pc:inkChg>
        <pc:inkChg chg="add del mod">
          <ac:chgData name="Tim Cook" userId="d1c7cfb340f2c7ab" providerId="LiveId" clId="{79928295-FF6A-4525-AB99-74A06BEA54C5}" dt="2023-03-13T00:41:02.185" v="2816"/>
          <ac:inkMkLst>
            <pc:docMk/>
            <pc:sldMk cId="2740143765" sldId="435"/>
            <ac:inkMk id="58" creationId="{7DC86E3D-1F85-DEC9-EEA3-AFEDC537DCAF}"/>
          </ac:inkMkLst>
        </pc:inkChg>
        <pc:inkChg chg="add del mod">
          <ac:chgData name="Tim Cook" userId="d1c7cfb340f2c7ab" providerId="LiveId" clId="{79928295-FF6A-4525-AB99-74A06BEA54C5}" dt="2023-03-13T00:41:02.201" v="2845"/>
          <ac:inkMkLst>
            <pc:docMk/>
            <pc:sldMk cId="2740143765" sldId="435"/>
            <ac:inkMk id="59" creationId="{4A231FE0-AD6C-3EFF-07D0-5832166C46C9}"/>
          </ac:inkMkLst>
        </pc:inkChg>
        <pc:inkChg chg="add del mod">
          <ac:chgData name="Tim Cook" userId="d1c7cfb340f2c7ab" providerId="LiveId" clId="{79928295-FF6A-4525-AB99-74A06BEA54C5}" dt="2023-03-13T00:41:02.185" v="2823"/>
          <ac:inkMkLst>
            <pc:docMk/>
            <pc:sldMk cId="2740143765" sldId="435"/>
            <ac:inkMk id="60" creationId="{1034F5C2-B98A-6DF3-A067-B3030C0B9FE6}"/>
          </ac:inkMkLst>
        </pc:inkChg>
        <pc:inkChg chg="add del mod">
          <ac:chgData name="Tim Cook" userId="d1c7cfb340f2c7ab" providerId="LiveId" clId="{79928295-FF6A-4525-AB99-74A06BEA54C5}" dt="2023-03-13T00:41:02.185" v="2832"/>
          <ac:inkMkLst>
            <pc:docMk/>
            <pc:sldMk cId="2740143765" sldId="435"/>
            <ac:inkMk id="61" creationId="{DD29931C-5FE6-20CA-D29B-A5A8F9E0FDF2}"/>
          </ac:inkMkLst>
        </pc:inkChg>
        <pc:inkChg chg="add del mod">
          <ac:chgData name="Tim Cook" userId="d1c7cfb340f2c7ab" providerId="LiveId" clId="{79928295-FF6A-4525-AB99-74A06BEA54C5}" dt="2023-03-13T00:41:02.185" v="2827"/>
          <ac:inkMkLst>
            <pc:docMk/>
            <pc:sldMk cId="2740143765" sldId="435"/>
            <ac:inkMk id="62" creationId="{C41D0F90-2718-9AC7-F3A2-B103B464A400}"/>
          </ac:inkMkLst>
        </pc:inkChg>
        <pc:inkChg chg="add del mod">
          <ac:chgData name="Tim Cook" userId="d1c7cfb340f2c7ab" providerId="LiveId" clId="{79928295-FF6A-4525-AB99-74A06BEA54C5}" dt="2023-03-13T00:41:02.185" v="2817"/>
          <ac:inkMkLst>
            <pc:docMk/>
            <pc:sldMk cId="2740143765" sldId="435"/>
            <ac:inkMk id="63" creationId="{9E1EDD69-B2AC-C320-823F-6D625CF9B43F}"/>
          </ac:inkMkLst>
        </pc:inkChg>
        <pc:inkChg chg="add del mod">
          <ac:chgData name="Tim Cook" userId="d1c7cfb340f2c7ab" providerId="LiveId" clId="{79928295-FF6A-4525-AB99-74A06BEA54C5}" dt="2023-03-13T00:41:02.185" v="2815"/>
          <ac:inkMkLst>
            <pc:docMk/>
            <pc:sldMk cId="2740143765" sldId="435"/>
            <ac:inkMk id="64" creationId="{D6BE4B34-CDD8-F7AE-B86C-F123719D6F36}"/>
          </ac:inkMkLst>
        </pc:inkChg>
        <pc:inkChg chg="add del mod">
          <ac:chgData name="Tim Cook" userId="d1c7cfb340f2c7ab" providerId="LiveId" clId="{79928295-FF6A-4525-AB99-74A06BEA54C5}" dt="2023-03-13T00:41:02.201" v="2841"/>
          <ac:inkMkLst>
            <pc:docMk/>
            <pc:sldMk cId="2740143765" sldId="435"/>
            <ac:inkMk id="65" creationId="{7CA2B4E2-2D9B-6322-836F-47BDC61F2B7D}"/>
          </ac:inkMkLst>
        </pc:inkChg>
        <pc:inkChg chg="add del mod">
          <ac:chgData name="Tim Cook" userId="d1c7cfb340f2c7ab" providerId="LiveId" clId="{79928295-FF6A-4525-AB99-74A06BEA54C5}" dt="2023-03-13T00:41:02.185" v="2821"/>
          <ac:inkMkLst>
            <pc:docMk/>
            <pc:sldMk cId="2740143765" sldId="435"/>
            <ac:inkMk id="66" creationId="{A4C74B54-E89E-E56B-CC03-9B46567EDD82}"/>
          </ac:inkMkLst>
        </pc:inkChg>
        <pc:inkChg chg="add del mod">
          <ac:chgData name="Tim Cook" userId="d1c7cfb340f2c7ab" providerId="LiveId" clId="{79928295-FF6A-4525-AB99-74A06BEA54C5}" dt="2023-03-13T00:41:02.201" v="2836"/>
          <ac:inkMkLst>
            <pc:docMk/>
            <pc:sldMk cId="2740143765" sldId="435"/>
            <ac:inkMk id="67" creationId="{8024C219-2F31-4418-9FB4-A404ABBB8B6A}"/>
          </ac:inkMkLst>
        </pc:inkChg>
        <pc:inkChg chg="add del mod">
          <ac:chgData name="Tim Cook" userId="d1c7cfb340f2c7ab" providerId="LiveId" clId="{79928295-FF6A-4525-AB99-74A06BEA54C5}" dt="2023-03-13T00:41:02.201" v="2847"/>
          <ac:inkMkLst>
            <pc:docMk/>
            <pc:sldMk cId="2740143765" sldId="435"/>
            <ac:inkMk id="68" creationId="{2D743075-F3C8-A287-32AB-C223DDEFC4D9}"/>
          </ac:inkMkLst>
        </pc:inkChg>
        <pc:inkChg chg="add del mod">
          <ac:chgData name="Tim Cook" userId="d1c7cfb340f2c7ab" providerId="LiveId" clId="{79928295-FF6A-4525-AB99-74A06BEA54C5}" dt="2023-03-13T00:41:03.022" v="2852"/>
          <ac:inkMkLst>
            <pc:docMk/>
            <pc:sldMk cId="2740143765" sldId="435"/>
            <ac:inkMk id="69" creationId="{4579D83F-50D6-E657-F9CF-35679AEB839B}"/>
          </ac:inkMkLst>
        </pc:inkChg>
        <pc:inkChg chg="add del mod">
          <ac:chgData name="Tim Cook" userId="d1c7cfb340f2c7ab" providerId="LiveId" clId="{79928295-FF6A-4525-AB99-74A06BEA54C5}" dt="2023-03-13T00:41:02.185" v="2833"/>
          <ac:inkMkLst>
            <pc:docMk/>
            <pc:sldMk cId="2740143765" sldId="435"/>
            <ac:inkMk id="70" creationId="{5E6F5D33-F9BE-049B-9A68-DBD7271418D7}"/>
          </ac:inkMkLst>
        </pc:inkChg>
        <pc:inkChg chg="add del mod">
          <ac:chgData name="Tim Cook" userId="d1c7cfb340f2c7ab" providerId="LiveId" clId="{79928295-FF6A-4525-AB99-74A06BEA54C5}" dt="2023-03-13T00:41:02.185" v="2825"/>
          <ac:inkMkLst>
            <pc:docMk/>
            <pc:sldMk cId="2740143765" sldId="435"/>
            <ac:inkMk id="71" creationId="{C5DB0D6F-2BFB-1A5A-9C61-21A659FBF2F1}"/>
          </ac:inkMkLst>
        </pc:inkChg>
        <pc:inkChg chg="add del mod">
          <ac:chgData name="Tim Cook" userId="d1c7cfb340f2c7ab" providerId="LiveId" clId="{79928295-FF6A-4525-AB99-74A06BEA54C5}" dt="2023-03-13T00:41:02.185" v="2820"/>
          <ac:inkMkLst>
            <pc:docMk/>
            <pc:sldMk cId="2740143765" sldId="435"/>
            <ac:inkMk id="72" creationId="{2E56F82A-84AA-1328-BB07-F04280E6A713}"/>
          </ac:inkMkLst>
        </pc:inkChg>
        <pc:inkChg chg="add del mod">
          <ac:chgData name="Tim Cook" userId="d1c7cfb340f2c7ab" providerId="LiveId" clId="{79928295-FF6A-4525-AB99-74A06BEA54C5}" dt="2023-03-13T00:41:02.185" v="2814"/>
          <ac:inkMkLst>
            <pc:docMk/>
            <pc:sldMk cId="2740143765" sldId="435"/>
            <ac:inkMk id="73" creationId="{AE1314D2-6A37-76C4-1F66-2888D2936D17}"/>
          </ac:inkMkLst>
        </pc:inkChg>
        <pc:inkChg chg="add del mod">
          <ac:chgData name="Tim Cook" userId="d1c7cfb340f2c7ab" providerId="LiveId" clId="{79928295-FF6A-4525-AB99-74A06BEA54C5}" dt="2023-03-13T00:41:02.201" v="2842"/>
          <ac:inkMkLst>
            <pc:docMk/>
            <pc:sldMk cId="2740143765" sldId="435"/>
            <ac:inkMk id="74" creationId="{448D35F1-0074-C932-219D-77E3A9F78BD5}"/>
          </ac:inkMkLst>
        </pc:inkChg>
        <pc:inkChg chg="add del mod">
          <ac:chgData name="Tim Cook" userId="d1c7cfb340f2c7ab" providerId="LiveId" clId="{79928295-FF6A-4525-AB99-74A06BEA54C5}" dt="2023-03-13T00:41:02.201" v="2848"/>
          <ac:inkMkLst>
            <pc:docMk/>
            <pc:sldMk cId="2740143765" sldId="435"/>
            <ac:inkMk id="75" creationId="{6759C524-AB61-037E-7174-52AEBF0B5B5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0" creationId="{9F3CBA38-E737-D4FA-9A64-EBC7C0DBD10A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1" creationId="{25334A62-8421-1BB6-60F8-87986A6D780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2" creationId="{72C608BA-0C91-14CA-41A8-9E4AFAA0E75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3" creationId="{270EFB52-A030-D780-7B83-0F539F86096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4" creationId="{98B552F5-2C84-1E61-56DE-004A8A82D59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5" creationId="{A9AFED7A-EE1A-4745-EC3D-16A4655E5169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6" creationId="{06B98C9F-FF63-7B05-2189-71DA49962F87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7" creationId="{91C2096B-2409-B212-87D6-D6EF1C9FD49E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8" creationId="{9E18B7C3-F60F-BF2E-FACE-0801C3B9755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9" creationId="{FCD16FD3-6D93-D010-D105-690754563685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0" creationId="{1539F6D7-7672-F66B-F33E-F74A83E3ACEB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1" creationId="{82AD1267-64A2-C134-8969-A916EE880E72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2" creationId="{F1E6B6B6-EF4F-215F-4E1F-739FBF0850B6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3" creationId="{881D169B-9137-E8E5-5571-C0342E031D0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4" creationId="{6FB0D21B-0286-83B4-DCCD-B9F8528628A0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5" creationId="{D46A3128-3AFC-223A-BFCF-62658CCE5A84}"/>
          </ac:inkMkLst>
        </pc:inkChg>
        <pc:inkChg chg="add del mod">
          <ac:chgData name="Tim Cook" userId="d1c7cfb340f2c7ab" providerId="LiveId" clId="{79928295-FF6A-4525-AB99-74A06BEA54C5}" dt="2023-03-13T00:34:49.351" v="2631"/>
          <ac:inkMkLst>
            <pc:docMk/>
            <pc:sldMk cId="2740143765" sldId="435"/>
            <ac:inkMk id="100" creationId="{79DA78DF-35BD-DA16-6A46-D869012F7D3F}"/>
          </ac:inkMkLst>
        </pc:inkChg>
        <pc:inkChg chg="add del mod">
          <ac:chgData name="Tim Cook" userId="d1c7cfb340f2c7ab" providerId="LiveId" clId="{79928295-FF6A-4525-AB99-74A06BEA54C5}" dt="2023-03-13T00:34:49.351" v="2630"/>
          <ac:inkMkLst>
            <pc:docMk/>
            <pc:sldMk cId="2740143765" sldId="435"/>
            <ac:inkMk id="101" creationId="{B16D46C4-B987-E4E2-00C8-40353B6CB067}"/>
          </ac:inkMkLst>
        </pc:inkChg>
        <pc:inkChg chg="add del mod">
          <ac:chgData name="Tim Cook" userId="d1c7cfb340f2c7ab" providerId="LiveId" clId="{79928295-FF6A-4525-AB99-74A06BEA54C5}" dt="2023-03-13T00:34:52.774" v="2638"/>
          <ac:inkMkLst>
            <pc:docMk/>
            <pc:sldMk cId="2740143765" sldId="435"/>
            <ac:inkMk id="103" creationId="{019FEB92-D49B-A289-1C97-516EEC1520B6}"/>
          </ac:inkMkLst>
        </pc:inkChg>
        <pc:inkChg chg="add del mod">
          <ac:chgData name="Tim Cook" userId="d1c7cfb340f2c7ab" providerId="LiveId" clId="{79928295-FF6A-4525-AB99-74A06BEA54C5}" dt="2023-03-13T00:34:52.774" v="2636"/>
          <ac:inkMkLst>
            <pc:docMk/>
            <pc:sldMk cId="2740143765" sldId="435"/>
            <ac:inkMk id="104" creationId="{B84E4B31-BCD1-DCAE-56FF-BAA7B85E7BD9}"/>
          </ac:inkMkLst>
        </pc:inkChg>
        <pc:inkChg chg="add del mod">
          <ac:chgData name="Tim Cook" userId="d1c7cfb340f2c7ab" providerId="LiveId" clId="{79928295-FF6A-4525-AB99-74A06BEA54C5}" dt="2023-03-13T00:34:52.774" v="2637"/>
          <ac:inkMkLst>
            <pc:docMk/>
            <pc:sldMk cId="2740143765" sldId="435"/>
            <ac:inkMk id="105" creationId="{D53EE7C9-9A7F-EEEF-84C8-0575C18CD932}"/>
          </ac:inkMkLst>
        </pc:inkChg>
        <pc:inkChg chg="add del mod">
          <ac:chgData name="Tim Cook" userId="d1c7cfb340f2c7ab" providerId="LiveId" clId="{79928295-FF6A-4525-AB99-74A06BEA54C5}" dt="2023-03-13T00:34:55.312" v="2643"/>
          <ac:inkMkLst>
            <pc:docMk/>
            <pc:sldMk cId="2740143765" sldId="435"/>
            <ac:inkMk id="107" creationId="{E353E803-0B7F-C2C4-6CB8-3BDC1AF02FC6}"/>
          </ac:inkMkLst>
        </pc:inkChg>
        <pc:inkChg chg="add del mod">
          <ac:chgData name="Tim Cook" userId="d1c7cfb340f2c7ab" providerId="LiveId" clId="{79928295-FF6A-4525-AB99-74A06BEA54C5}" dt="2023-03-13T00:34:55.312" v="2642"/>
          <ac:inkMkLst>
            <pc:docMk/>
            <pc:sldMk cId="2740143765" sldId="435"/>
            <ac:inkMk id="108" creationId="{2DDC09ED-3BB5-3104-E293-4C8353F03878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0" creationId="{D57216DA-EB8A-1E23-C852-0183CEA30D4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1" creationId="{7A2FD3E1-DD39-F6B7-07E9-51A17F8752A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2" creationId="{E12AAA7A-9733-266C-E618-492FDEAD6164}"/>
          </ac:inkMkLst>
        </pc:inkChg>
        <pc:inkChg chg="add">
          <ac:chgData name="Tim Cook" userId="d1c7cfb340f2c7ab" providerId="LiveId" clId="{79928295-FF6A-4525-AB99-74A06BEA54C5}" dt="2023-03-13T00:34:59.130" v="2647" actId="9405"/>
          <ac:inkMkLst>
            <pc:docMk/>
            <pc:sldMk cId="2740143765" sldId="435"/>
            <ac:inkMk id="113" creationId="{8066B6C7-B58C-DB31-A3EE-EF04F02EFBAE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4" creationId="{A75A7D1C-F920-4830-9B52-1059067D035F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5" creationId="{3EEB9AE5-6689-1E57-F16A-700132ACF57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6" creationId="{097E416F-E0FB-E74F-D753-EAB23C3E4763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7" creationId="{05BB5576-16BB-4C44-8AB3-17CA2C06A774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8" creationId="{53AEAFA8-CE6E-8D34-AD76-E919DE17FEB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9" creationId="{098790AA-8E9C-7C48-A1C0-6D52742A0C7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0" creationId="{218DBBE9-73C1-5ED4-0470-63BD3C81E22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1" creationId="{1789758B-4E70-AD21-3EB2-2CFAA28E997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2" creationId="{756BEE65-0E0B-3D1F-E082-9ECEACBBF88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3" creationId="{C187A6C6-4699-CA50-A03F-B22765FDDAF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4" creationId="{C427FD1B-F8FC-669A-58C1-6692B550FEC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5" creationId="{6A0F30D9-457B-A56E-0713-4BF89E0146B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6" creationId="{9EF75746-63A8-1285-3B7E-6D9DC3485F01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7" creationId="{170B2455-E86F-8E2B-CB94-6D095A629198}"/>
          </ac:inkMkLst>
        </pc:inkChg>
        <pc:inkChg chg="add del">
          <ac:chgData name="Tim Cook" userId="d1c7cfb340f2c7ab" providerId="LiveId" clId="{79928295-FF6A-4525-AB99-74A06BEA54C5}" dt="2023-03-13T00:39:34.865" v="2668"/>
          <ac:inkMkLst>
            <pc:docMk/>
            <pc:sldMk cId="2740143765" sldId="435"/>
            <ac:inkMk id="132" creationId="{81C79A1B-2B3A-711F-CB6F-50E3B3F780B7}"/>
          </ac:inkMkLst>
        </pc:inkChg>
        <pc:inkChg chg="add">
          <ac:chgData name="Tim Cook" userId="d1c7cfb340f2c7ab" providerId="LiveId" clId="{79928295-FF6A-4525-AB99-74A06BEA54C5}" dt="2023-03-13T00:39:36.073" v="2669" actId="9405"/>
          <ac:inkMkLst>
            <pc:docMk/>
            <pc:sldMk cId="2740143765" sldId="435"/>
            <ac:inkMk id="133" creationId="{29300B7E-8167-8BD6-18B0-15EC8BC5D2D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4" creationId="{DAF894EF-B1CE-7191-DE0C-579D2F9B39D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5" creationId="{9CFF7126-F970-33F4-A70D-DC0A3EA3EB39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6" creationId="{8A9290C5-D183-3ABE-9E96-9DE13D80B39F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7" creationId="{04EC22CF-8698-8689-6355-280D8462408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8" creationId="{37F60DBD-77FF-EE4B-7D49-19B99678CEA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9" creationId="{B8C4CA46-7ED0-9DF4-6625-8C43A64DC03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0" creationId="{A32C59EB-C9D5-05CA-0B1C-02B881C8353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1" creationId="{91F3A540-2712-EA85-A7B7-AB11EE079B87}"/>
          </ac:inkMkLst>
        </pc:inkChg>
        <pc:inkChg chg="add">
          <ac:chgData name="Tim Cook" userId="d1c7cfb340f2c7ab" providerId="LiveId" clId="{79928295-FF6A-4525-AB99-74A06BEA54C5}" dt="2023-03-13T00:39:40.770" v="2678" actId="9405"/>
          <ac:inkMkLst>
            <pc:docMk/>
            <pc:sldMk cId="2740143765" sldId="435"/>
            <ac:inkMk id="142" creationId="{F4129144-7188-EEFD-1272-348F9FEFD23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3" creationId="{A756401C-1543-E7EB-B2B0-AEE1A6B07B0E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4" creationId="{A5645CC8-A538-EA9D-26CC-BB45A7E46E22}"/>
          </ac:inkMkLst>
        </pc:inkChg>
        <pc:inkChg chg="add del mod">
          <ac:chgData name="Tim Cook" userId="d1c7cfb340f2c7ab" providerId="LiveId" clId="{79928295-FF6A-4525-AB99-74A06BEA54C5}" dt="2023-03-13T00:40:44.971" v="2794"/>
          <ac:inkMkLst>
            <pc:docMk/>
            <pc:sldMk cId="2740143765" sldId="435"/>
            <ac:inkMk id="147" creationId="{3EA124D9-8BC3-5150-91CC-1B4EA65399B3}"/>
          </ac:inkMkLst>
        </pc:inkChg>
        <pc:inkChg chg="add del mod">
          <ac:chgData name="Tim Cook" userId="d1c7cfb340f2c7ab" providerId="LiveId" clId="{79928295-FF6A-4525-AB99-74A06BEA54C5}" dt="2023-03-13T00:40:44.979" v="2798"/>
          <ac:inkMkLst>
            <pc:docMk/>
            <pc:sldMk cId="2740143765" sldId="435"/>
            <ac:inkMk id="148" creationId="{3EB865F0-9E28-732C-D431-751CCD602FBD}"/>
          </ac:inkMkLst>
        </pc:inkChg>
        <pc:inkChg chg="add del mod">
          <ac:chgData name="Tim Cook" userId="d1c7cfb340f2c7ab" providerId="LiveId" clId="{79928295-FF6A-4525-AB99-74A06BEA54C5}" dt="2023-03-13T00:40:44.971" v="2793"/>
          <ac:inkMkLst>
            <pc:docMk/>
            <pc:sldMk cId="2740143765" sldId="435"/>
            <ac:inkMk id="149" creationId="{00FFDBFD-2980-6875-7058-81AEB4D74D1F}"/>
          </ac:inkMkLst>
        </pc:inkChg>
        <pc:inkChg chg="add del mod">
          <ac:chgData name="Tim Cook" userId="d1c7cfb340f2c7ab" providerId="LiveId" clId="{79928295-FF6A-4525-AB99-74A06BEA54C5}" dt="2023-03-13T00:40:44.979" v="2795"/>
          <ac:inkMkLst>
            <pc:docMk/>
            <pc:sldMk cId="2740143765" sldId="435"/>
            <ac:inkMk id="150" creationId="{07981066-6BCD-3428-C09E-6F43BD84F7C6}"/>
          </ac:inkMkLst>
        </pc:inkChg>
        <pc:inkChg chg="add del mod">
          <ac:chgData name="Tim Cook" userId="d1c7cfb340f2c7ab" providerId="LiveId" clId="{79928295-FF6A-4525-AB99-74A06BEA54C5}" dt="2023-03-13T00:40:44.979" v="2797"/>
          <ac:inkMkLst>
            <pc:docMk/>
            <pc:sldMk cId="2740143765" sldId="435"/>
            <ac:inkMk id="151" creationId="{6B7B10CF-F1EE-66C2-9AF3-A32B0811D189}"/>
          </ac:inkMkLst>
        </pc:inkChg>
        <pc:inkChg chg="add del">
          <ac:chgData name="Tim Cook" userId="d1c7cfb340f2c7ab" providerId="LiveId" clId="{79928295-FF6A-4525-AB99-74A06BEA54C5}" dt="2023-03-13T00:39:46.771" v="2689"/>
          <ac:inkMkLst>
            <pc:docMk/>
            <pc:sldMk cId="2740143765" sldId="435"/>
            <ac:inkMk id="152" creationId="{F5D8FC87-7DF7-5F47-8399-8CD8C0970F24}"/>
          </ac:inkMkLst>
        </pc:inkChg>
        <pc:inkChg chg="add del">
          <ac:chgData name="Tim Cook" userId="d1c7cfb340f2c7ab" providerId="LiveId" clId="{79928295-FF6A-4525-AB99-74A06BEA54C5}" dt="2023-03-13T00:39:46.771" v="2690"/>
          <ac:inkMkLst>
            <pc:docMk/>
            <pc:sldMk cId="2740143765" sldId="435"/>
            <ac:inkMk id="153" creationId="{4A2111D8-3865-BF28-4886-4EEB6DA3F7CA}"/>
          </ac:inkMkLst>
        </pc:inkChg>
        <pc:inkChg chg="add del mod">
          <ac:chgData name="Tim Cook" userId="d1c7cfb340f2c7ab" providerId="LiveId" clId="{79928295-FF6A-4525-AB99-74A06BEA54C5}" dt="2023-03-13T00:40:44.979" v="2796"/>
          <ac:inkMkLst>
            <pc:docMk/>
            <pc:sldMk cId="2740143765" sldId="435"/>
            <ac:inkMk id="155" creationId="{EE0274AA-F579-11C3-9CAC-B9151C0784AD}"/>
          </ac:inkMkLst>
        </pc:inkChg>
        <pc:inkChg chg="add del mod">
          <ac:chgData name="Tim Cook" userId="d1c7cfb340f2c7ab" providerId="LiveId" clId="{79928295-FF6A-4525-AB99-74A06BEA54C5}" dt="2023-03-13T00:40:44.979" v="2799"/>
          <ac:inkMkLst>
            <pc:docMk/>
            <pc:sldMk cId="2740143765" sldId="435"/>
            <ac:inkMk id="156" creationId="{40FCE529-BAB9-215C-E161-C719EEE22D8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8" creationId="{855A119B-5384-84C2-94E4-5071091938A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9" creationId="{B3FF0ED4-0C67-6E38-E1D8-C829AA722AD7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0" creationId="{084F4DD7-B10B-B12D-2C3D-DB9E7C7573FF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1" creationId="{5181EED6-AAB0-61D9-6089-050804B8C62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2" creationId="{18958CBE-E0E9-502C-5CCD-5EB05FBA33E1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3" creationId="{DECD68EB-E55A-D650-7AE4-95B9BB21DC0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4" creationId="{A852417E-5114-A5B9-9DA0-FC88B22BCA79}"/>
          </ac:inkMkLst>
        </pc:inkChg>
        <pc:inkChg chg="add del mod">
          <ac:chgData name="Tim Cook" userId="d1c7cfb340f2c7ab" providerId="LiveId" clId="{79928295-FF6A-4525-AB99-74A06BEA54C5}" dt="2023-03-13T00:40:00.866" v="2718"/>
          <ac:inkMkLst>
            <pc:docMk/>
            <pc:sldMk cId="2740143765" sldId="435"/>
            <ac:inkMk id="167" creationId="{C4A1F2BB-F1DA-A11A-7AB7-3D4D56F1C3C8}"/>
          </ac:inkMkLst>
        </pc:inkChg>
        <pc:inkChg chg="add del mod">
          <ac:chgData name="Tim Cook" userId="d1c7cfb340f2c7ab" providerId="LiveId" clId="{79928295-FF6A-4525-AB99-74A06BEA54C5}" dt="2023-03-13T00:40:00.866" v="2720"/>
          <ac:inkMkLst>
            <pc:docMk/>
            <pc:sldMk cId="2740143765" sldId="435"/>
            <ac:inkMk id="168" creationId="{B16C0B87-9AB5-7F3C-30CF-E23A7F6BAA80}"/>
          </ac:inkMkLst>
        </pc:inkChg>
        <pc:inkChg chg="add del mod">
          <ac:chgData name="Tim Cook" userId="d1c7cfb340f2c7ab" providerId="LiveId" clId="{79928295-FF6A-4525-AB99-74A06BEA54C5}" dt="2023-03-13T00:40:00.866" v="2722"/>
          <ac:inkMkLst>
            <pc:docMk/>
            <pc:sldMk cId="2740143765" sldId="435"/>
            <ac:inkMk id="169" creationId="{C0819909-D73A-37ED-12E5-B54B6BE6FD49}"/>
          </ac:inkMkLst>
        </pc:inkChg>
        <pc:inkChg chg="add del mod">
          <ac:chgData name="Tim Cook" userId="d1c7cfb340f2c7ab" providerId="LiveId" clId="{79928295-FF6A-4525-AB99-74A06BEA54C5}" dt="2023-03-13T00:40:00.866" v="2719"/>
          <ac:inkMkLst>
            <pc:docMk/>
            <pc:sldMk cId="2740143765" sldId="435"/>
            <ac:inkMk id="170" creationId="{73587AFF-FE3F-D6E8-7777-F8D93D5D3B6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1" creationId="{063C9D0F-F8D5-2F27-0DEB-AE0223908749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2" creationId="{EDE535DB-499B-4293-E4CA-413880F8FD51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3" creationId="{9D01134C-8D87-F00E-6615-1890B3C8664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4" creationId="{A04DF01C-AE20-617D-A20F-1AD11D0ADC45}"/>
          </ac:inkMkLst>
        </pc:inkChg>
        <pc:inkChg chg="add del mod">
          <ac:chgData name="Tim Cook" userId="d1c7cfb340f2c7ab" providerId="LiveId" clId="{79928295-FF6A-4525-AB99-74A06BEA54C5}" dt="2023-03-13T00:40:00.866" v="2721"/>
          <ac:inkMkLst>
            <pc:docMk/>
            <pc:sldMk cId="2740143765" sldId="435"/>
            <ac:inkMk id="175" creationId="{DE4EF1ED-3069-8706-52B5-3E683F040E31}"/>
          </ac:inkMkLst>
        </pc:inkChg>
        <pc:inkChg chg="add del mod">
          <ac:chgData name="Tim Cook" userId="d1c7cfb340f2c7ab" providerId="LiveId" clId="{79928295-FF6A-4525-AB99-74A06BEA54C5}" dt="2023-03-13T00:40:00.874" v="2723"/>
          <ac:inkMkLst>
            <pc:docMk/>
            <pc:sldMk cId="2740143765" sldId="435"/>
            <ac:inkMk id="176" creationId="{E7C95759-E957-5D10-C4FC-5E1509667FB8}"/>
          </ac:inkMkLst>
        </pc:inkChg>
        <pc:inkChg chg="add del">
          <ac:chgData name="Tim Cook" userId="d1c7cfb340f2c7ab" providerId="LiveId" clId="{79928295-FF6A-4525-AB99-74A06BEA54C5}" dt="2023-03-13T00:39:58.751" v="2715"/>
          <ac:inkMkLst>
            <pc:docMk/>
            <pc:sldMk cId="2740143765" sldId="435"/>
            <ac:inkMk id="177" creationId="{A2A1CA9B-C4FB-E256-1D28-CCFC141E55F2}"/>
          </ac:inkMkLst>
        </pc:inkChg>
        <pc:inkChg chg="add del">
          <ac:chgData name="Tim Cook" userId="d1c7cfb340f2c7ab" providerId="LiveId" clId="{79928295-FF6A-4525-AB99-74A06BEA54C5}" dt="2023-03-13T00:39:58.751" v="2716"/>
          <ac:inkMkLst>
            <pc:docMk/>
            <pc:sldMk cId="2740143765" sldId="435"/>
            <ac:inkMk id="178" creationId="{D5D5B71B-74B0-BF7D-9FAF-633B83EC71BE}"/>
          </ac:inkMkLst>
        </pc:inkChg>
        <pc:inkChg chg="add del mod">
          <ac:chgData name="Tim Cook" userId="d1c7cfb340f2c7ab" providerId="LiveId" clId="{79928295-FF6A-4525-AB99-74A06BEA54C5}" dt="2023-03-13T00:40:37.982" v="2783"/>
          <ac:inkMkLst>
            <pc:docMk/>
            <pc:sldMk cId="2740143765" sldId="435"/>
            <ac:inkMk id="182" creationId="{ABF8C87A-8AE4-E1CA-8955-CE457AFCBC7D}"/>
          </ac:inkMkLst>
        </pc:inkChg>
        <pc:inkChg chg="add del mod">
          <ac:chgData name="Tim Cook" userId="d1c7cfb340f2c7ab" providerId="LiveId" clId="{79928295-FF6A-4525-AB99-74A06BEA54C5}" dt="2023-03-13T00:40:38.500" v="2784"/>
          <ac:inkMkLst>
            <pc:docMk/>
            <pc:sldMk cId="2740143765" sldId="435"/>
            <ac:inkMk id="183" creationId="{FDBE5AB0-DAF8-9136-C370-195387BCE624}"/>
          </ac:inkMkLst>
        </pc:inkChg>
        <pc:inkChg chg="add del mod">
          <ac:chgData name="Tim Cook" userId="d1c7cfb340f2c7ab" providerId="LiveId" clId="{79928295-FF6A-4525-AB99-74A06BEA54C5}" dt="2023-03-13T00:40:39.541" v="2785"/>
          <ac:inkMkLst>
            <pc:docMk/>
            <pc:sldMk cId="2740143765" sldId="435"/>
            <ac:inkMk id="184" creationId="{E0DC0C2A-0418-3704-4B6C-99FBD374BB65}"/>
          </ac:inkMkLst>
        </pc:inkChg>
        <pc:inkChg chg="add del mod">
          <ac:chgData name="Tim Cook" userId="d1c7cfb340f2c7ab" providerId="LiveId" clId="{79928295-FF6A-4525-AB99-74A06BEA54C5}" dt="2023-03-13T00:40:37.982" v="2782"/>
          <ac:inkMkLst>
            <pc:docMk/>
            <pc:sldMk cId="2740143765" sldId="435"/>
            <ac:inkMk id="185" creationId="{D40E5D47-D0DA-F9D8-292F-67F02BAB8F95}"/>
          </ac:inkMkLst>
        </pc:inkChg>
        <pc:inkChg chg="add del">
          <ac:chgData name="Tim Cook" userId="d1c7cfb340f2c7ab" providerId="LiveId" clId="{79928295-FF6A-4525-AB99-74A06BEA54C5}" dt="2023-03-13T00:40:06.062" v="2735"/>
          <ac:inkMkLst>
            <pc:docMk/>
            <pc:sldMk cId="2740143765" sldId="435"/>
            <ac:inkMk id="186" creationId="{A153BACD-6166-39B1-8E77-08D7D0E505A8}"/>
          </ac:inkMkLst>
        </pc:inkChg>
        <pc:inkChg chg="add del">
          <ac:chgData name="Tim Cook" userId="d1c7cfb340f2c7ab" providerId="LiveId" clId="{79928295-FF6A-4525-AB99-74A06BEA54C5}" dt="2023-03-13T00:40:06.062" v="2733"/>
          <ac:inkMkLst>
            <pc:docMk/>
            <pc:sldMk cId="2740143765" sldId="435"/>
            <ac:inkMk id="187" creationId="{25DB4390-EC56-3370-5D2F-639B8D1848AB}"/>
          </ac:inkMkLst>
        </pc:inkChg>
        <pc:inkChg chg="add del mod">
          <ac:chgData name="Tim Cook" userId="d1c7cfb340f2c7ab" providerId="LiveId" clId="{79928295-FF6A-4525-AB99-74A06BEA54C5}" dt="2023-03-13T00:40:06.062" v="2734"/>
          <ac:inkMkLst>
            <pc:docMk/>
            <pc:sldMk cId="2740143765" sldId="435"/>
            <ac:inkMk id="188" creationId="{0AADE819-6DFC-45FC-0791-74667B9B010D}"/>
          </ac:inkMkLst>
        </pc:inkChg>
        <pc:inkChg chg="add del">
          <ac:chgData name="Tim Cook" userId="d1c7cfb340f2c7ab" providerId="LiveId" clId="{79928295-FF6A-4525-AB99-74A06BEA54C5}" dt="2023-03-13T00:40:06.062" v="2736"/>
          <ac:inkMkLst>
            <pc:docMk/>
            <pc:sldMk cId="2740143765" sldId="435"/>
            <ac:inkMk id="189" creationId="{175C46DE-CFF2-EB57-E98B-F25D1827A278}"/>
          </ac:inkMkLst>
        </pc:inkChg>
        <pc:inkChg chg="add del">
          <ac:chgData name="Tim Cook" userId="d1c7cfb340f2c7ab" providerId="LiveId" clId="{79928295-FF6A-4525-AB99-74A06BEA54C5}" dt="2023-03-13T00:40:09.643" v="2743"/>
          <ac:inkMkLst>
            <pc:docMk/>
            <pc:sldMk cId="2740143765" sldId="435"/>
            <ac:inkMk id="191" creationId="{09E2932B-6ABA-32A1-030C-9E7CE1984506}"/>
          </ac:inkMkLst>
        </pc:inkChg>
        <pc:inkChg chg="add del">
          <ac:chgData name="Tim Cook" userId="d1c7cfb340f2c7ab" providerId="LiveId" clId="{79928295-FF6A-4525-AB99-74A06BEA54C5}" dt="2023-03-13T00:40:09.643" v="2742"/>
          <ac:inkMkLst>
            <pc:docMk/>
            <pc:sldMk cId="2740143765" sldId="435"/>
            <ac:inkMk id="192" creationId="{90FF04C5-C311-7552-A9E0-64ED86F21581}"/>
          </ac:inkMkLst>
        </pc:inkChg>
        <pc:inkChg chg="add del">
          <ac:chgData name="Tim Cook" userId="d1c7cfb340f2c7ab" providerId="LiveId" clId="{79928295-FF6A-4525-AB99-74A06BEA54C5}" dt="2023-03-13T00:40:09.643" v="2744"/>
          <ac:inkMkLst>
            <pc:docMk/>
            <pc:sldMk cId="2740143765" sldId="435"/>
            <ac:inkMk id="193" creationId="{F5D6B2DF-18AF-ED8D-B037-17EE9E0A2E33}"/>
          </ac:inkMkLst>
        </pc:inkChg>
        <pc:inkChg chg="add del">
          <ac:chgData name="Tim Cook" userId="d1c7cfb340f2c7ab" providerId="LiveId" clId="{79928295-FF6A-4525-AB99-74A06BEA54C5}" dt="2023-03-13T00:40:09.643" v="2745"/>
          <ac:inkMkLst>
            <pc:docMk/>
            <pc:sldMk cId="2740143765" sldId="435"/>
            <ac:inkMk id="194" creationId="{BE8E88A5-D752-BFAD-D7B4-621479C39E23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5" creationId="{3F6B8A4F-020D-1637-BBD6-2DC102DAD37A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6" creationId="{8AA45802-8354-66CA-C2C4-F3F0CC8E8099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7" creationId="{29945E9E-4300-72B0-6F3A-8A35C7818ED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8" creationId="{B9702565-B618-1088-1F3F-0F38AB24AA8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9" creationId="{BB108F34-8D47-21BF-2273-FF2146DB8F9B}"/>
          </ac:inkMkLst>
        </pc:inkChg>
        <pc:inkChg chg="add del mod">
          <ac:chgData name="Tim Cook" userId="d1c7cfb340f2c7ab" providerId="LiveId" clId="{79928295-FF6A-4525-AB99-74A06BEA54C5}" dt="2023-03-13T00:40:31.615" v="2774"/>
          <ac:inkMkLst>
            <pc:docMk/>
            <pc:sldMk cId="2740143765" sldId="435"/>
            <ac:inkMk id="201" creationId="{C27C1128-4127-2186-326F-9AFD566B8E75}"/>
          </ac:inkMkLst>
        </pc:inkChg>
        <pc:inkChg chg="add del mod">
          <ac:chgData name="Tim Cook" userId="d1c7cfb340f2c7ab" providerId="LiveId" clId="{79928295-FF6A-4525-AB99-74A06BEA54C5}" dt="2023-03-13T00:40:31.615" v="2772"/>
          <ac:inkMkLst>
            <pc:docMk/>
            <pc:sldMk cId="2740143765" sldId="435"/>
            <ac:inkMk id="202" creationId="{ED433D8D-0E82-51A8-DF48-9AE95283A424}"/>
          </ac:inkMkLst>
        </pc:inkChg>
        <pc:inkChg chg="add del mod">
          <ac:chgData name="Tim Cook" userId="d1c7cfb340f2c7ab" providerId="LiveId" clId="{79928295-FF6A-4525-AB99-74A06BEA54C5}" dt="2023-03-13T00:40:31.615" v="2773"/>
          <ac:inkMkLst>
            <pc:docMk/>
            <pc:sldMk cId="2740143765" sldId="435"/>
            <ac:inkMk id="203" creationId="{6C4663F9-49F9-DDEB-83A0-82B20B1C027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4" creationId="{40613872-CFE3-EFA5-315B-E960845BE968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5" creationId="{2B0C90E5-787D-F3EB-A32B-AAB5656227FA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7" creationId="{54E2F4B8-13D6-974F-D096-276A4EEDC65E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8" creationId="{BA8F3782-ED13-76D3-9F2D-DA7562013DCF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9" creationId="{BD1A285B-B979-D692-2EF8-A4E0F3E5FF40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0" creationId="{05A814F2-FECF-3F0A-862F-2B8C1123C1C2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1" creationId="{1BAEFC44-0C64-6FE7-CFEF-125A212F26E3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2" creationId="{060AB2A1-B2AF-9AA5-CDEB-10E59ED663FC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3" creationId="{25A1E207-9D70-C419-3B2E-D2E1A9481F8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4" creationId="{EDDF48C4-A3C5-BB46-D004-F1880DF8C756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5" creationId="{617DC9B8-E7DC-FF73-E4D1-3E4AF5B0FDA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6" creationId="{8A86690D-243A-5230-C0B6-6FDE253F6719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7" creationId="{1C82452F-1508-2ED5-DEDC-2541311AE181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8" creationId="{70B5826E-CE66-72FB-19A8-31C5E9891FE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9" creationId="{AA6A27B6-D704-65F3-464E-EE0497CD1A5C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20" creationId="{FA3AE587-4CDD-5DE7-19AE-EDF135C50B4B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5" creationId="{B707783C-3CE6-0BB1-6DCF-EED13008FC0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6" creationId="{DD2F3583-7299-A1D4-56E1-40D68FE404E5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7" creationId="{8AD77482-FA45-C399-CCF3-3811A118561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8" creationId="{EBD540C2-22DA-EE71-4DBB-055C2C277D49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9" creationId="{468688F5-FC00-C632-02CC-561CC2D3A87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1" creationId="{DFDD0B6F-E18E-ACC2-E736-2A6FE393653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2" creationId="{FF5FBD45-081C-C8B5-0415-EEFD6EC9CA38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3" creationId="{C4505039-3A1E-60F2-350C-CD04303500D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4" creationId="{5E8372BF-15D2-DCDB-2B57-884625E23B03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5" creationId="{1BDEF23A-186B-ACCD-71A7-987B88EEF48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6" creationId="{3554E7A0-75F6-53BC-69ED-89F47EF78A1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8" creationId="{855277C0-515D-9D85-4F2E-67780C87C42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9" creationId="{51B139D7-D2FF-52D8-3C9F-9D1812C9C0AB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0" creationId="{EDE50A69-E9DA-1EDB-DC8F-E811AAB545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1" creationId="{5D053F48-2527-93DD-4974-E5563C8BF4A6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2" creationId="{683CD11D-5535-7178-408A-5827E36EFE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3" creationId="{9EDBA99E-0665-F966-A477-68A27CB18321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4" creationId="{453B1463-8BED-49C4-0E58-E752E21CE13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5" creationId="{84FE8D45-5365-9ED3-A1CE-5397F41E337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6" creationId="{8DD3ED64-7910-671E-EBB5-0DA497C0D3D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7" creationId="{D22D523C-004F-7B2D-B3E6-0C50127AFC75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49" creationId="{F431E0AE-6033-22CB-2A96-D904007C57F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0" creationId="{F3D58698-E832-ECF4-6011-AD68205834D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1" creationId="{DC517AA1-B5B2-C009-0E78-80D589497E6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2" creationId="{FA23919C-6C7C-5EDE-E25E-E08E692AD4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3" creationId="{9402CAB5-6A39-E898-808C-536D284B5BC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4" creationId="{E9F47E6D-4FF3-BCCE-DD0E-AEB05226ACC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5" creationId="{DA60087E-E588-268C-C216-80DAB990D5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6" creationId="{F8B92569-6D2C-AA85-6E18-AA937E29D01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7" creationId="{27602D0E-C6C6-1419-EFEB-4F3E9339C21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8" creationId="{F5E85422-FC92-BCFE-B138-0D88B0D2EC46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9" creationId="{77D88CC6-C463-564E-B6D9-2CB8379B0FA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0" creationId="{89F88607-8CB4-F36D-4455-0D813273321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1" creationId="{0AEFFF2F-AC79-5361-2FA3-0CA2F0340C3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2" creationId="{F524B69E-6576-06CE-9A74-8D46BAB1BB8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3" creationId="{F6CCB31D-3819-F1A6-3789-3DC49AD33B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4" creationId="{C65FD887-4AF8-29AD-B791-8832A4E6A455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5" creationId="{E50EA956-BE42-6B08-F331-5DB61376E80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6" creationId="{617D3079-E1F6-3FA4-7571-CB7B25E5C8CA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7" creationId="{8B86350F-24DA-84FF-DC68-451F5C989973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8" creationId="{466CC70B-4FF7-0BF4-AD53-D526701728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9" creationId="{84BC2DF5-1A6D-6F0F-703A-7BB3C0D0C686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70" creationId="{EB3D5DD9-4E04-2062-07BE-276AF4BC2F2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7" creationId="{1A248C8C-5851-AC15-DBFA-AFEA039269D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8" creationId="{35E6B2BF-0B27-97E4-EBE8-2BE0A4397E5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9" creationId="{68501061-C088-C2AE-DFC6-121EF6521A6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0" creationId="{88459EF1-9B80-765C-DF05-554854106C7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1" creationId="{10334E48-B778-C675-EE37-DAFA1046645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2" creationId="{4D87905A-5BF9-158D-60B2-28CC5151A37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3" creationId="{DA384573-57A4-7499-EF51-37F27BBE449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4" creationId="{88695A6F-6E13-1B0D-142C-15984AEF4D2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5" creationId="{C1433313-0C5F-FBDC-7B01-159EDA839CF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6" creationId="{D66E14C2-E1FB-73BD-8CD4-5947F35C174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7" creationId="{F5C3970E-EB1E-0F6D-7505-70EEB1B4C27B}"/>
          </ac:inkMkLst>
        </pc:inkChg>
        <pc:inkChg chg="add del mod">
          <ac:chgData name="Tim Cook" userId="d1c7cfb340f2c7ab" providerId="LiveId" clId="{79928295-FF6A-4525-AB99-74A06BEA54C5}" dt="2023-03-13T00:42:39.020" v="2893"/>
          <ac:inkMkLst>
            <pc:docMk/>
            <pc:sldMk cId="2740143765" sldId="435"/>
            <ac:inkMk id="289" creationId="{44397204-6FA6-4C9B-B3ED-9EF66B6BFDD6}"/>
          </ac:inkMkLst>
        </pc:inkChg>
        <pc:inkChg chg="add del mod">
          <ac:chgData name="Tim Cook" userId="d1c7cfb340f2c7ab" providerId="LiveId" clId="{79928295-FF6A-4525-AB99-74A06BEA54C5}" dt="2023-03-13T00:42:39.020" v="2892"/>
          <ac:inkMkLst>
            <pc:docMk/>
            <pc:sldMk cId="2740143765" sldId="435"/>
            <ac:inkMk id="290" creationId="{D75ED177-B456-CDC6-7480-D44ACEB4D539}"/>
          </ac:inkMkLst>
        </pc:inkChg>
        <pc:inkChg chg="add">
          <ac:chgData name="Tim Cook" userId="d1c7cfb340f2c7ab" providerId="LiveId" clId="{79928295-FF6A-4525-AB99-74A06BEA54C5}" dt="2023-03-13T00:42:40.808" v="2894" actId="9405"/>
          <ac:inkMkLst>
            <pc:docMk/>
            <pc:sldMk cId="2740143765" sldId="435"/>
            <ac:inkMk id="292" creationId="{B836CFD1-4C27-0609-172A-D9900B3C1420}"/>
          </ac:inkMkLst>
        </pc:inkChg>
        <pc:inkChg chg="add del mod">
          <ac:chgData name="Tim Cook" userId="d1c7cfb340f2c7ab" providerId="LiveId" clId="{79928295-FF6A-4525-AB99-74A06BEA54C5}" dt="2023-03-13T00:42:51.795" v="2912"/>
          <ac:inkMkLst>
            <pc:docMk/>
            <pc:sldMk cId="2740143765" sldId="435"/>
            <ac:inkMk id="293" creationId="{55A8587A-BDB1-EBE8-370E-750738548559}"/>
          </ac:inkMkLst>
        </pc:inkChg>
        <pc:inkChg chg="add del mod">
          <ac:chgData name="Tim Cook" userId="d1c7cfb340f2c7ab" providerId="LiveId" clId="{79928295-FF6A-4525-AB99-74A06BEA54C5}" dt="2023-03-13T00:42:53.644" v="2916"/>
          <ac:inkMkLst>
            <pc:docMk/>
            <pc:sldMk cId="2740143765" sldId="435"/>
            <ac:inkMk id="294" creationId="{92AB5BCA-BD90-070D-37E0-77C009C88709}"/>
          </ac:inkMkLst>
        </pc:inkChg>
        <pc:inkChg chg="add del mod">
          <ac:chgData name="Tim Cook" userId="d1c7cfb340f2c7ab" providerId="LiveId" clId="{79928295-FF6A-4525-AB99-74A06BEA54C5}" dt="2023-03-13T00:42:51.795" v="2913"/>
          <ac:inkMkLst>
            <pc:docMk/>
            <pc:sldMk cId="2740143765" sldId="435"/>
            <ac:inkMk id="295" creationId="{A77818A2-521D-39FA-58CD-1BF67D88F09E}"/>
          </ac:inkMkLst>
        </pc:inkChg>
        <pc:inkChg chg="add del mod">
          <ac:chgData name="Tim Cook" userId="d1c7cfb340f2c7ab" providerId="LiveId" clId="{79928295-FF6A-4525-AB99-74A06BEA54C5}" dt="2023-03-13T00:42:51.795" v="2911"/>
          <ac:inkMkLst>
            <pc:docMk/>
            <pc:sldMk cId="2740143765" sldId="435"/>
            <ac:inkMk id="296" creationId="{A9016979-EB7D-DADF-C478-3712A49A3F9F}"/>
          </ac:inkMkLst>
        </pc:inkChg>
        <pc:inkChg chg="add del mod">
          <ac:chgData name="Tim Cook" userId="d1c7cfb340f2c7ab" providerId="LiveId" clId="{79928295-FF6A-4525-AB99-74A06BEA54C5}" dt="2023-03-13T00:42:51.795" v="2910"/>
          <ac:inkMkLst>
            <pc:docMk/>
            <pc:sldMk cId="2740143765" sldId="435"/>
            <ac:inkMk id="297" creationId="{57DC112E-F6AC-2D02-98ED-01E0DF40DCE3}"/>
          </ac:inkMkLst>
        </pc:inkChg>
        <pc:inkChg chg="add del mod">
          <ac:chgData name="Tim Cook" userId="d1c7cfb340f2c7ab" providerId="LiveId" clId="{79928295-FF6A-4525-AB99-74A06BEA54C5}" dt="2023-03-13T00:42:53.644" v="2915"/>
          <ac:inkMkLst>
            <pc:docMk/>
            <pc:sldMk cId="2740143765" sldId="435"/>
            <ac:inkMk id="298" creationId="{6134949E-E46B-2FC2-591B-0DA763F7E614}"/>
          </ac:inkMkLst>
        </pc:inkChg>
        <pc:inkChg chg="add del mod">
          <ac:chgData name="Tim Cook" userId="d1c7cfb340f2c7ab" providerId="LiveId" clId="{79928295-FF6A-4525-AB99-74A06BEA54C5}" dt="2023-03-13T00:42:50.955" v="2909"/>
          <ac:inkMkLst>
            <pc:docMk/>
            <pc:sldMk cId="2740143765" sldId="435"/>
            <ac:inkMk id="299" creationId="{932541CA-B3D5-DB80-36B4-B2BE4C75BD97}"/>
          </ac:inkMkLst>
        </pc:inkChg>
        <pc:inkChg chg="add del mod">
          <ac:chgData name="Tim Cook" userId="d1c7cfb340f2c7ab" providerId="LiveId" clId="{79928295-FF6A-4525-AB99-74A06BEA54C5}" dt="2023-03-13T00:42:53.644" v="2914"/>
          <ac:inkMkLst>
            <pc:docMk/>
            <pc:sldMk cId="2740143765" sldId="435"/>
            <ac:inkMk id="300" creationId="{5333DF57-46F5-917E-7202-F2D25FBA5ADD}"/>
          </ac:inkMkLst>
        </pc:inkChg>
        <pc:inkChg chg="add del mod">
          <ac:chgData name="Tim Cook" userId="d1c7cfb340f2c7ab" providerId="LiveId" clId="{79928295-FF6A-4525-AB99-74A06BEA54C5}" dt="2023-03-13T00:42:53.652" v="2918"/>
          <ac:inkMkLst>
            <pc:docMk/>
            <pc:sldMk cId="2740143765" sldId="435"/>
            <ac:inkMk id="301" creationId="{8C0196D9-0FD9-05DF-0718-DAC6231840ED}"/>
          </ac:inkMkLst>
        </pc:inkChg>
        <pc:inkChg chg="add del mod">
          <ac:chgData name="Tim Cook" userId="d1c7cfb340f2c7ab" providerId="LiveId" clId="{79928295-FF6A-4525-AB99-74A06BEA54C5}" dt="2023-03-13T00:42:53.652" v="2917"/>
          <ac:inkMkLst>
            <pc:docMk/>
            <pc:sldMk cId="2740143765" sldId="435"/>
            <ac:inkMk id="302" creationId="{58984665-A6BC-2C09-707B-AC3F68B0ACCC}"/>
          </ac:inkMkLst>
        </pc:inkChg>
        <pc:inkChg chg="add del mod">
          <ac:chgData name="Tim Cook" userId="d1c7cfb340f2c7ab" providerId="LiveId" clId="{79928295-FF6A-4525-AB99-74A06BEA54C5}" dt="2023-03-13T00:42:53.652" v="2919"/>
          <ac:inkMkLst>
            <pc:docMk/>
            <pc:sldMk cId="2740143765" sldId="435"/>
            <ac:inkMk id="303" creationId="{AFB17FCC-3ED2-35A6-A113-F79434D06F0C}"/>
          </ac:inkMkLst>
        </pc:inkChg>
        <pc:inkChg chg="add del mod">
          <ac:chgData name="Tim Cook" userId="d1c7cfb340f2c7ab" providerId="LiveId" clId="{79928295-FF6A-4525-AB99-74A06BEA54C5}" dt="2023-03-13T00:42:53.652" v="2921"/>
          <ac:inkMkLst>
            <pc:docMk/>
            <pc:sldMk cId="2740143765" sldId="435"/>
            <ac:inkMk id="304" creationId="{41C62C3F-3D53-F936-6530-B8819E5961F8}"/>
          </ac:inkMkLst>
        </pc:inkChg>
        <pc:inkChg chg="add del mod">
          <ac:chgData name="Tim Cook" userId="d1c7cfb340f2c7ab" providerId="LiveId" clId="{79928295-FF6A-4525-AB99-74A06BEA54C5}" dt="2023-03-13T00:42:53.652" v="2920"/>
          <ac:inkMkLst>
            <pc:docMk/>
            <pc:sldMk cId="2740143765" sldId="435"/>
            <ac:inkMk id="305" creationId="{A8BFE264-FF51-A5BD-A09E-B5B4127178A7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09" creationId="{E09BD0C3-7553-CCD5-47E8-DF2D3C24AD02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0" creationId="{3755144E-277C-CAFC-C362-4463557BC94D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1" creationId="{E9BF0BC7-9ECB-4A29-B695-69BB492DE49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2" creationId="{F4E9B157-BF3D-C211-954F-5866BA57168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3" creationId="{96FA8F88-A52B-B495-3961-BD8FF3430C53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4" creationId="{EAD16B8A-E8E3-5224-3632-2E4D16974F6B}"/>
          </ac:inkMkLst>
        </pc:inkChg>
        <pc:inkChg chg="add del mod">
          <ac:chgData name="Tim Cook" userId="d1c7cfb340f2c7ab" providerId="LiveId" clId="{79928295-FF6A-4525-AB99-74A06BEA54C5}" dt="2023-03-13T00:44:36.808" v="3020"/>
          <ac:inkMkLst>
            <pc:docMk/>
            <pc:sldMk cId="2740143765" sldId="435"/>
            <ac:inkMk id="315" creationId="{2F069F98-1394-1BFC-14BB-7ABC0A36185B}"/>
          </ac:inkMkLst>
        </pc:inkChg>
        <pc:inkChg chg="add del mod">
          <ac:chgData name="Tim Cook" userId="d1c7cfb340f2c7ab" providerId="LiveId" clId="{79928295-FF6A-4525-AB99-74A06BEA54C5}" dt="2023-03-13T00:44:36.808" v="3018"/>
          <ac:inkMkLst>
            <pc:docMk/>
            <pc:sldMk cId="2740143765" sldId="435"/>
            <ac:inkMk id="316" creationId="{9C45B4A8-524A-903F-96D2-74513B9D27D6}"/>
          </ac:inkMkLst>
        </pc:inkChg>
        <pc:inkChg chg="add del mod">
          <ac:chgData name="Tim Cook" userId="d1c7cfb340f2c7ab" providerId="LiveId" clId="{79928295-FF6A-4525-AB99-74A06BEA54C5}" dt="2023-03-13T00:44:36.808" v="3023"/>
          <ac:inkMkLst>
            <pc:docMk/>
            <pc:sldMk cId="2740143765" sldId="435"/>
            <ac:inkMk id="317" creationId="{16A5AF7D-7B87-E203-D020-46F8BFBA8508}"/>
          </ac:inkMkLst>
        </pc:inkChg>
        <pc:inkChg chg="add del mod">
          <ac:chgData name="Tim Cook" userId="d1c7cfb340f2c7ab" providerId="LiveId" clId="{79928295-FF6A-4525-AB99-74A06BEA54C5}" dt="2023-03-13T00:44:36.808" v="3021"/>
          <ac:inkMkLst>
            <pc:docMk/>
            <pc:sldMk cId="2740143765" sldId="435"/>
            <ac:inkMk id="318" creationId="{6308483E-A172-1682-56CE-20D4E5EDFDF3}"/>
          </ac:inkMkLst>
        </pc:inkChg>
        <pc:inkChg chg="add del mod">
          <ac:chgData name="Tim Cook" userId="d1c7cfb340f2c7ab" providerId="LiveId" clId="{79928295-FF6A-4525-AB99-74A06BEA54C5}" dt="2023-03-13T00:44:36.808" v="3019"/>
          <ac:inkMkLst>
            <pc:docMk/>
            <pc:sldMk cId="2740143765" sldId="435"/>
            <ac:inkMk id="319" creationId="{E08A1AEC-382D-8966-B00B-F248E9606AD6}"/>
          </ac:inkMkLst>
        </pc:inkChg>
        <pc:inkChg chg="add del mod">
          <ac:chgData name="Tim Cook" userId="d1c7cfb340f2c7ab" providerId="LiveId" clId="{79928295-FF6A-4525-AB99-74A06BEA54C5}" dt="2023-03-13T00:44:36.808" v="3022"/>
          <ac:inkMkLst>
            <pc:docMk/>
            <pc:sldMk cId="2740143765" sldId="435"/>
            <ac:inkMk id="320" creationId="{94186B25-0728-9D37-4E3A-2E19DEDA4188}"/>
          </ac:inkMkLst>
        </pc:inkChg>
        <pc:inkChg chg="add del mod">
          <ac:chgData name="Tim Cook" userId="d1c7cfb340f2c7ab" providerId="LiveId" clId="{79928295-FF6A-4525-AB99-74A06BEA54C5}" dt="2023-03-13T00:44:36.808" v="3025"/>
          <ac:inkMkLst>
            <pc:docMk/>
            <pc:sldMk cId="2740143765" sldId="435"/>
            <ac:inkMk id="321" creationId="{A25858FC-AE7A-D1D8-E32C-81C6D703CD17}"/>
          </ac:inkMkLst>
        </pc:inkChg>
        <pc:inkChg chg="add del mod">
          <ac:chgData name="Tim Cook" userId="d1c7cfb340f2c7ab" providerId="LiveId" clId="{79928295-FF6A-4525-AB99-74A06BEA54C5}" dt="2023-03-13T00:44:36.808" v="3024"/>
          <ac:inkMkLst>
            <pc:docMk/>
            <pc:sldMk cId="2740143765" sldId="435"/>
            <ac:inkMk id="322" creationId="{1B42E146-D543-468D-4D04-6445838CDCAA}"/>
          </ac:inkMkLst>
        </pc:inkChg>
        <pc:inkChg chg="add">
          <ac:chgData name="Tim Cook" userId="d1c7cfb340f2c7ab" providerId="LiveId" clId="{79928295-FF6A-4525-AB99-74A06BEA54C5}" dt="2023-03-13T00:43:07.077" v="2937" actId="9405"/>
          <ac:inkMkLst>
            <pc:docMk/>
            <pc:sldMk cId="2740143765" sldId="435"/>
            <ac:inkMk id="326" creationId="{06CD5C1D-CC51-EFC0-3003-0AB87DD5E35E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7" creationId="{8851344C-95FD-F2C9-E25D-F6542043F766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8" creationId="{2D24B39D-1677-6888-7292-F11CF9A784F3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9" creationId="{95F81BF0-893E-5E8D-5CF3-ABEA593EA664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30" creationId="{EC072EB1-83E7-251D-8720-4617398B1B77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1" creationId="{6FCB6B5F-0DAC-4DD7-4680-527A1E1AF484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3" creationId="{6BAD9DE7-1315-641B-E0CF-DC812862EF65}"/>
          </ac:inkMkLst>
        </pc:inkChg>
        <pc:inkChg chg="add del mod">
          <ac:chgData name="Tim Cook" userId="d1c7cfb340f2c7ab" providerId="LiveId" clId="{79928295-FF6A-4525-AB99-74A06BEA54C5}" dt="2023-03-13T00:43:17.784" v="2960"/>
          <ac:inkMkLst>
            <pc:docMk/>
            <pc:sldMk cId="2740143765" sldId="435"/>
            <ac:inkMk id="334" creationId="{C0DCBF31-A10D-3EBF-FFDD-C5CBAEB6F93C}"/>
          </ac:inkMkLst>
        </pc:inkChg>
        <pc:inkChg chg="add del mod">
          <ac:chgData name="Tim Cook" userId="d1c7cfb340f2c7ab" providerId="LiveId" clId="{79928295-FF6A-4525-AB99-74A06BEA54C5}" dt="2023-03-13T00:43:17.784" v="2959"/>
          <ac:inkMkLst>
            <pc:docMk/>
            <pc:sldMk cId="2740143765" sldId="435"/>
            <ac:inkMk id="335" creationId="{54A5FC0F-AC05-BA80-894E-BCC5286EC63D}"/>
          </ac:inkMkLst>
        </pc:inkChg>
        <pc:inkChg chg="add del">
          <ac:chgData name="Tim Cook" userId="d1c7cfb340f2c7ab" providerId="LiveId" clId="{79928295-FF6A-4525-AB99-74A06BEA54C5}" dt="2023-03-13T00:43:16.509" v="2954"/>
          <ac:inkMkLst>
            <pc:docMk/>
            <pc:sldMk cId="2740143765" sldId="435"/>
            <ac:inkMk id="336" creationId="{65E886C6-4925-A8C6-465A-1E7C51763BA6}"/>
          </ac:inkMkLst>
        </pc:inkChg>
        <pc:inkChg chg="add del mod">
          <ac:chgData name="Tim Cook" userId="d1c7cfb340f2c7ab" providerId="LiveId" clId="{79928295-FF6A-4525-AB99-74A06BEA54C5}" dt="2023-03-13T00:43:16.509" v="2957"/>
          <ac:inkMkLst>
            <pc:docMk/>
            <pc:sldMk cId="2740143765" sldId="435"/>
            <ac:inkMk id="337" creationId="{892EDCD4-A939-6E21-7767-4F1498F542EC}"/>
          </ac:inkMkLst>
        </pc:inkChg>
        <pc:inkChg chg="add del mod">
          <ac:chgData name="Tim Cook" userId="d1c7cfb340f2c7ab" providerId="LiveId" clId="{79928295-FF6A-4525-AB99-74A06BEA54C5}" dt="2023-03-13T00:43:16.509" v="2956"/>
          <ac:inkMkLst>
            <pc:docMk/>
            <pc:sldMk cId="2740143765" sldId="435"/>
            <ac:inkMk id="338" creationId="{57015A34-C7D9-9F94-6CAF-370DC174CFE7}"/>
          </ac:inkMkLst>
        </pc:inkChg>
        <pc:inkChg chg="add del mod">
          <ac:chgData name="Tim Cook" userId="d1c7cfb340f2c7ab" providerId="LiveId" clId="{79928295-FF6A-4525-AB99-74A06BEA54C5}" dt="2023-03-13T00:43:16.509" v="2955"/>
          <ac:inkMkLst>
            <pc:docMk/>
            <pc:sldMk cId="2740143765" sldId="435"/>
            <ac:inkMk id="339" creationId="{795A27B7-3F24-EF80-5F24-51C7A8B4B2A2}"/>
          </ac:inkMkLst>
        </pc:inkChg>
        <pc:inkChg chg="add del mod">
          <ac:chgData name="Tim Cook" userId="d1c7cfb340f2c7ab" providerId="LiveId" clId="{79928295-FF6A-4525-AB99-74A06BEA54C5}" dt="2023-03-13T00:43:16.509" v="2958"/>
          <ac:inkMkLst>
            <pc:docMk/>
            <pc:sldMk cId="2740143765" sldId="435"/>
            <ac:inkMk id="340" creationId="{855960CB-CD19-AABB-8478-C21EFAD7BAC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4" creationId="{DD15DF26-48C1-D8F5-E0CE-FD68F536896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5" creationId="{FE8CE829-431A-4DC0-9E12-B7EB5D158B5C}"/>
          </ac:inkMkLst>
        </pc:inkChg>
        <pc:inkChg chg="add del mod">
          <ac:chgData name="Tim Cook" userId="d1c7cfb340f2c7ab" providerId="LiveId" clId="{79928295-FF6A-4525-AB99-74A06BEA54C5}" dt="2023-03-13T00:46:01.146" v="3167"/>
          <ac:inkMkLst>
            <pc:docMk/>
            <pc:sldMk cId="2740143765" sldId="435"/>
            <ac:inkMk id="346" creationId="{CCBC4615-8882-CCAC-23B5-2FD0746C6F94}"/>
          </ac:inkMkLst>
        </pc:inkChg>
        <pc:inkChg chg="add del mod">
          <ac:chgData name="Tim Cook" userId="d1c7cfb340f2c7ab" providerId="LiveId" clId="{79928295-FF6A-4525-AB99-74A06BEA54C5}" dt="2023-03-13T00:46:01.146" v="3171"/>
          <ac:inkMkLst>
            <pc:docMk/>
            <pc:sldMk cId="2740143765" sldId="435"/>
            <ac:inkMk id="347" creationId="{F01B99E6-93DC-C241-260C-F01C3862C8D4}"/>
          </ac:inkMkLst>
        </pc:inkChg>
        <pc:inkChg chg="add del mod">
          <ac:chgData name="Tim Cook" userId="d1c7cfb340f2c7ab" providerId="LiveId" clId="{79928295-FF6A-4525-AB99-74A06BEA54C5}" dt="2023-03-13T00:46:01.146" v="3172"/>
          <ac:inkMkLst>
            <pc:docMk/>
            <pc:sldMk cId="2740143765" sldId="435"/>
            <ac:inkMk id="348" creationId="{7B74A7F0-76EC-FB64-1D2D-4B13FB2EC1D1}"/>
          </ac:inkMkLst>
        </pc:inkChg>
        <pc:inkChg chg="add del mod">
          <ac:chgData name="Tim Cook" userId="d1c7cfb340f2c7ab" providerId="LiveId" clId="{79928295-FF6A-4525-AB99-74A06BEA54C5}" dt="2023-03-13T00:46:01.146" v="3168"/>
          <ac:inkMkLst>
            <pc:docMk/>
            <pc:sldMk cId="2740143765" sldId="435"/>
            <ac:inkMk id="349" creationId="{AF624B4B-9790-69B9-879C-EAF7305F2CDE}"/>
          </ac:inkMkLst>
        </pc:inkChg>
        <pc:inkChg chg="add del mod">
          <ac:chgData name="Tim Cook" userId="d1c7cfb340f2c7ab" providerId="LiveId" clId="{79928295-FF6A-4525-AB99-74A06BEA54C5}" dt="2023-03-13T00:46:01.146" v="3169"/>
          <ac:inkMkLst>
            <pc:docMk/>
            <pc:sldMk cId="2740143765" sldId="435"/>
            <ac:inkMk id="350" creationId="{47417F4D-A45F-5CA3-4FDC-D8C202FCEA79}"/>
          </ac:inkMkLst>
        </pc:inkChg>
        <pc:inkChg chg="add del mod">
          <ac:chgData name="Tim Cook" userId="d1c7cfb340f2c7ab" providerId="LiveId" clId="{79928295-FF6A-4525-AB99-74A06BEA54C5}" dt="2023-03-13T00:46:01.146" v="3170"/>
          <ac:inkMkLst>
            <pc:docMk/>
            <pc:sldMk cId="2740143765" sldId="435"/>
            <ac:inkMk id="351" creationId="{9E4D3558-888F-49BC-DB40-61029469C0A8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4" creationId="{6961181A-6608-5D87-F9E0-7F9EB58C904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5" creationId="{7F1F3701-A837-B0C3-112A-BEAFE7647096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6" creationId="{81B165F9-31F5-1786-7278-1C104CF6D11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7" creationId="{2EF5D16D-477F-6863-4AC7-B3FF0D558280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8" creationId="{B1F41751-A5E3-EEB6-15A8-BED19386D1D4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0" creationId="{6A336BDE-A96A-D2C3-BB48-F03BDEED542F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1" creationId="{947A41FC-2DEB-E6F0-D7C1-1AEF9CDFE423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2" creationId="{5149EF50-C11A-607D-8E9A-2FAB48EC8026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3" creationId="{AA0990B1-0FC0-DE4A-AC1B-1D384B02765A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4" creationId="{6CD9FBF5-06FE-D40A-0832-55E7778F8FA5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5" creationId="{EB1173C8-B88E-5E02-FDAC-6E4427E01DAC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6" creationId="{CD0824AB-0FC3-EDAE-8A27-A5181389E197}"/>
          </ac:inkMkLst>
        </pc:inkChg>
        <pc:inkChg chg="add">
          <ac:chgData name="Tim Cook" userId="d1c7cfb340f2c7ab" providerId="LiveId" clId="{79928295-FF6A-4525-AB99-74A06BEA54C5}" dt="2023-03-13T00:44:02.739" v="2983" actId="9405"/>
          <ac:inkMkLst>
            <pc:docMk/>
            <pc:sldMk cId="2740143765" sldId="435"/>
            <ac:inkMk id="367" creationId="{E9619792-EB7B-3DA4-DDC6-B9A2EB2FC2A5}"/>
          </ac:inkMkLst>
        </pc:inkChg>
        <pc:inkChg chg="add del">
          <ac:chgData name="Tim Cook" userId="d1c7cfb340f2c7ab" providerId="LiveId" clId="{79928295-FF6A-4525-AB99-74A06BEA54C5}" dt="2023-03-13T00:44:05.587" v="2986"/>
          <ac:inkMkLst>
            <pc:docMk/>
            <pc:sldMk cId="2740143765" sldId="435"/>
            <ac:inkMk id="368" creationId="{CEB4CC7A-71F9-C19C-AAD1-3142907024C4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0" creationId="{B3150FD2-C3F1-79D6-C375-D3235A150090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1" creationId="{2B8CCE2E-2764-6B23-65AC-F208E37BCE35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2" creationId="{20BAE899-96DB-8F8D-D5E4-085157379D87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3" creationId="{2A830468-54A4-6412-44E8-99771198194C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4" creationId="{8FA7DFE5-FC1D-BA1B-1CE5-118D97DC9B86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5" creationId="{466672DE-A3EC-A889-8DD4-3FA313F5A31C}"/>
          </ac:inkMkLst>
        </pc:inkChg>
        <pc:inkChg chg="add del mod">
          <ac:chgData name="Tim Cook" userId="d1c7cfb340f2c7ab" providerId="LiveId" clId="{79928295-FF6A-4525-AB99-74A06BEA54C5}" dt="2023-03-13T00:44:17.653" v="3000"/>
          <ac:inkMkLst>
            <pc:docMk/>
            <pc:sldMk cId="2740143765" sldId="435"/>
            <ac:inkMk id="377" creationId="{E1912DD6-9CAC-F8AE-4BC9-1BE5E9B3C944}"/>
          </ac:inkMkLst>
        </pc:inkChg>
        <pc:inkChg chg="add del mod">
          <ac:chgData name="Tim Cook" userId="d1c7cfb340f2c7ab" providerId="LiveId" clId="{79928295-FF6A-4525-AB99-74A06BEA54C5}" dt="2023-03-13T00:44:17.661" v="3004"/>
          <ac:inkMkLst>
            <pc:docMk/>
            <pc:sldMk cId="2740143765" sldId="435"/>
            <ac:inkMk id="378" creationId="{63300C1A-0B94-497B-01B8-666802E4E270}"/>
          </ac:inkMkLst>
        </pc:inkChg>
        <pc:inkChg chg="add del mod">
          <ac:chgData name="Tim Cook" userId="d1c7cfb340f2c7ab" providerId="LiveId" clId="{79928295-FF6A-4525-AB99-74A06BEA54C5}" dt="2023-03-13T00:44:17.661" v="3003"/>
          <ac:inkMkLst>
            <pc:docMk/>
            <pc:sldMk cId="2740143765" sldId="435"/>
            <ac:inkMk id="379" creationId="{3792E99B-F078-D1B1-B86F-F5FFE1E73CF7}"/>
          </ac:inkMkLst>
        </pc:inkChg>
        <pc:inkChg chg="add del mod">
          <ac:chgData name="Tim Cook" userId="d1c7cfb340f2c7ab" providerId="LiveId" clId="{79928295-FF6A-4525-AB99-74A06BEA54C5}" dt="2023-03-13T00:44:17.653" v="3001"/>
          <ac:inkMkLst>
            <pc:docMk/>
            <pc:sldMk cId="2740143765" sldId="435"/>
            <ac:inkMk id="380" creationId="{B0915C4D-BD50-8F9F-2E26-62FF835009A5}"/>
          </ac:inkMkLst>
        </pc:inkChg>
        <pc:inkChg chg="add del mod">
          <ac:chgData name="Tim Cook" userId="d1c7cfb340f2c7ab" providerId="LiveId" clId="{79928295-FF6A-4525-AB99-74A06BEA54C5}" dt="2023-03-13T00:44:17.661" v="3002"/>
          <ac:inkMkLst>
            <pc:docMk/>
            <pc:sldMk cId="2740143765" sldId="435"/>
            <ac:inkMk id="381" creationId="{8FBAA8F2-1118-09DE-E58C-0D3E86993144}"/>
          </ac:inkMkLst>
        </pc:inkChg>
        <pc:inkChg chg="add del mod">
          <ac:chgData name="Tim Cook" userId="d1c7cfb340f2c7ab" providerId="LiveId" clId="{79928295-FF6A-4525-AB99-74A06BEA54C5}" dt="2023-03-13T00:45:29.296" v="3107"/>
          <ac:inkMkLst>
            <pc:docMk/>
            <pc:sldMk cId="2740143765" sldId="435"/>
            <ac:inkMk id="383" creationId="{46613255-EE3F-5B29-92D5-918883230DDA}"/>
          </ac:inkMkLst>
        </pc:inkChg>
        <pc:inkChg chg="add del mod">
          <ac:chgData name="Tim Cook" userId="d1c7cfb340f2c7ab" providerId="LiveId" clId="{79928295-FF6A-4525-AB99-74A06BEA54C5}" dt="2023-03-13T00:45:29.296" v="3109"/>
          <ac:inkMkLst>
            <pc:docMk/>
            <pc:sldMk cId="2740143765" sldId="435"/>
            <ac:inkMk id="384" creationId="{5B8CAE27-B470-E6E7-94C8-5569B92E14BD}"/>
          </ac:inkMkLst>
        </pc:inkChg>
        <pc:inkChg chg="add del mod">
          <ac:chgData name="Tim Cook" userId="d1c7cfb340f2c7ab" providerId="LiveId" clId="{79928295-FF6A-4525-AB99-74A06BEA54C5}" dt="2023-03-13T00:45:29.296" v="3108"/>
          <ac:inkMkLst>
            <pc:docMk/>
            <pc:sldMk cId="2740143765" sldId="435"/>
            <ac:inkMk id="385" creationId="{0C79E921-D4FB-3963-6B2C-2B965D4D2A7E}"/>
          </ac:inkMkLst>
        </pc:inkChg>
        <pc:inkChg chg="add del mod">
          <ac:chgData name="Tim Cook" userId="d1c7cfb340f2c7ab" providerId="LiveId" clId="{79928295-FF6A-4525-AB99-74A06BEA54C5}" dt="2023-03-13T00:45:28.567" v="3106"/>
          <ac:inkMkLst>
            <pc:docMk/>
            <pc:sldMk cId="2740143765" sldId="435"/>
            <ac:inkMk id="386" creationId="{6237E470-F3E2-9A85-A0FD-D82C928BD0CE}"/>
          </ac:inkMkLst>
        </pc:inkChg>
        <pc:inkChg chg="add del mod">
          <ac:chgData name="Tim Cook" userId="d1c7cfb340f2c7ab" providerId="LiveId" clId="{79928295-FF6A-4525-AB99-74A06BEA54C5}" dt="2023-03-13T00:45:29.296" v="3110"/>
          <ac:inkMkLst>
            <pc:docMk/>
            <pc:sldMk cId="2740143765" sldId="435"/>
            <ac:inkMk id="387" creationId="{25A7109A-72C4-37CF-9AD0-90C884CAB5C1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89" creationId="{3E422C08-47DB-AA52-0424-F1ABCCC47C3D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90" creationId="{847D2DD1-3634-F093-AFEC-ACB3ADC1538F}"/>
          </ac:inkMkLst>
        </pc:inkChg>
        <pc:inkChg chg="add del mod">
          <ac:chgData name="Tim Cook" userId="d1c7cfb340f2c7ab" providerId="LiveId" clId="{79928295-FF6A-4525-AB99-74A06BEA54C5}" dt="2023-03-13T00:45:30.211" v="3114"/>
          <ac:inkMkLst>
            <pc:docMk/>
            <pc:sldMk cId="2740143765" sldId="435"/>
            <ac:inkMk id="391" creationId="{0AADFECB-CED9-567D-D9B9-FC7F4DB94508}"/>
          </ac:inkMkLst>
        </pc:inkChg>
        <pc:inkChg chg="add del mod">
          <ac:chgData name="Tim Cook" userId="d1c7cfb340f2c7ab" providerId="LiveId" clId="{79928295-FF6A-4525-AB99-74A06BEA54C5}" dt="2023-03-13T00:45:30.211" v="3111"/>
          <ac:inkMkLst>
            <pc:docMk/>
            <pc:sldMk cId="2740143765" sldId="435"/>
            <ac:inkMk id="392" creationId="{EC0176C5-59E7-5E84-7DD8-64F71E338070}"/>
          </ac:inkMkLst>
        </pc:inkChg>
        <pc:inkChg chg="add del mod">
          <ac:chgData name="Tim Cook" userId="d1c7cfb340f2c7ab" providerId="LiveId" clId="{79928295-FF6A-4525-AB99-74A06BEA54C5}" dt="2023-03-13T00:45:30.211" v="3112"/>
          <ac:inkMkLst>
            <pc:docMk/>
            <pc:sldMk cId="2740143765" sldId="435"/>
            <ac:inkMk id="393" creationId="{3F2DA461-A974-50FD-DF0B-A94B42AFAFE2}"/>
          </ac:inkMkLst>
        </pc:inkChg>
        <pc:inkChg chg="add del mod">
          <ac:chgData name="Tim Cook" userId="d1c7cfb340f2c7ab" providerId="LiveId" clId="{79928295-FF6A-4525-AB99-74A06BEA54C5}" dt="2023-03-13T00:45:30.211" v="3113"/>
          <ac:inkMkLst>
            <pc:docMk/>
            <pc:sldMk cId="2740143765" sldId="435"/>
            <ac:inkMk id="394" creationId="{D05636E9-CD78-6AD3-8B86-05FA5FFB7D02}"/>
          </ac:inkMkLst>
        </pc:inkChg>
        <pc:inkChg chg="add del mod">
          <ac:chgData name="Tim Cook" userId="d1c7cfb340f2c7ab" providerId="LiveId" clId="{79928295-FF6A-4525-AB99-74A06BEA54C5}" dt="2023-03-13T00:44:49.780" v="3047"/>
          <ac:inkMkLst>
            <pc:docMk/>
            <pc:sldMk cId="2740143765" sldId="435"/>
            <ac:inkMk id="397" creationId="{68810038-7192-7399-1B2E-FCFBE932C228}"/>
          </ac:inkMkLst>
        </pc:inkChg>
        <pc:inkChg chg="add del mod">
          <ac:chgData name="Tim Cook" userId="d1c7cfb340f2c7ab" providerId="LiveId" clId="{79928295-FF6A-4525-AB99-74A06BEA54C5}" dt="2023-03-13T00:44:49.780" v="3050"/>
          <ac:inkMkLst>
            <pc:docMk/>
            <pc:sldMk cId="2740143765" sldId="435"/>
            <ac:inkMk id="398" creationId="{79428238-5642-7160-19E9-B80438BC2594}"/>
          </ac:inkMkLst>
        </pc:inkChg>
        <pc:inkChg chg="add del mod">
          <ac:chgData name="Tim Cook" userId="d1c7cfb340f2c7ab" providerId="LiveId" clId="{79928295-FF6A-4525-AB99-74A06BEA54C5}" dt="2023-03-13T00:44:49.780" v="3045"/>
          <ac:inkMkLst>
            <pc:docMk/>
            <pc:sldMk cId="2740143765" sldId="435"/>
            <ac:inkMk id="399" creationId="{CE3D4FA9-712F-F7D5-8F77-5EE29B69783D}"/>
          </ac:inkMkLst>
        </pc:inkChg>
        <pc:inkChg chg="add del mod">
          <ac:chgData name="Tim Cook" userId="d1c7cfb340f2c7ab" providerId="LiveId" clId="{79928295-FF6A-4525-AB99-74A06BEA54C5}" dt="2023-03-13T00:44:49.780" v="3046"/>
          <ac:inkMkLst>
            <pc:docMk/>
            <pc:sldMk cId="2740143765" sldId="435"/>
            <ac:inkMk id="400" creationId="{13B9340B-A411-70CC-9F7F-5E4DCFDD0FFB}"/>
          </ac:inkMkLst>
        </pc:inkChg>
        <pc:inkChg chg="add del mod">
          <ac:chgData name="Tim Cook" userId="d1c7cfb340f2c7ab" providerId="LiveId" clId="{79928295-FF6A-4525-AB99-74A06BEA54C5}" dt="2023-03-13T00:44:49.780" v="3044"/>
          <ac:inkMkLst>
            <pc:docMk/>
            <pc:sldMk cId="2740143765" sldId="435"/>
            <ac:inkMk id="401" creationId="{77F6FBD6-B006-1467-83F7-44D7BBCD581B}"/>
          </ac:inkMkLst>
        </pc:inkChg>
        <pc:inkChg chg="add del mod">
          <ac:chgData name="Tim Cook" userId="d1c7cfb340f2c7ab" providerId="LiveId" clId="{79928295-FF6A-4525-AB99-74A06BEA54C5}" dt="2023-03-13T00:44:49.788" v="3051"/>
          <ac:inkMkLst>
            <pc:docMk/>
            <pc:sldMk cId="2740143765" sldId="435"/>
            <ac:inkMk id="402" creationId="{E2CD0492-9EDA-2DCE-F586-38F658E8041C}"/>
          </ac:inkMkLst>
        </pc:inkChg>
        <pc:inkChg chg="add del mod">
          <ac:chgData name="Tim Cook" userId="d1c7cfb340f2c7ab" providerId="LiveId" clId="{79928295-FF6A-4525-AB99-74A06BEA54C5}" dt="2023-03-13T00:44:49.780" v="3049"/>
          <ac:inkMkLst>
            <pc:docMk/>
            <pc:sldMk cId="2740143765" sldId="435"/>
            <ac:inkMk id="403" creationId="{7EEA7A67-2444-C0B2-A466-F0D4953E5CB0}"/>
          </ac:inkMkLst>
        </pc:inkChg>
        <pc:inkChg chg="add del mod">
          <ac:chgData name="Tim Cook" userId="d1c7cfb340f2c7ab" providerId="LiveId" clId="{79928295-FF6A-4525-AB99-74A06BEA54C5}" dt="2023-03-13T00:44:48.145" v="3042"/>
          <ac:inkMkLst>
            <pc:docMk/>
            <pc:sldMk cId="2740143765" sldId="435"/>
            <ac:inkMk id="404" creationId="{F837386F-6B60-153B-B3AA-2A612D13A434}"/>
          </ac:inkMkLst>
        </pc:inkChg>
        <pc:inkChg chg="add del mod">
          <ac:chgData name="Tim Cook" userId="d1c7cfb340f2c7ab" providerId="LiveId" clId="{79928295-FF6A-4525-AB99-74A06BEA54C5}" dt="2023-03-13T00:44:48.145" v="3043"/>
          <ac:inkMkLst>
            <pc:docMk/>
            <pc:sldMk cId="2740143765" sldId="435"/>
            <ac:inkMk id="405" creationId="{F1C8517E-C647-B903-4C6D-81B7A143F971}"/>
          </ac:inkMkLst>
        </pc:inkChg>
        <pc:inkChg chg="add del mod">
          <ac:chgData name="Tim Cook" userId="d1c7cfb340f2c7ab" providerId="LiveId" clId="{79928295-FF6A-4525-AB99-74A06BEA54C5}" dt="2023-03-13T00:44:49.780" v="3048"/>
          <ac:inkMkLst>
            <pc:docMk/>
            <pc:sldMk cId="2740143765" sldId="435"/>
            <ac:inkMk id="408" creationId="{18443BA1-923C-BE33-D791-05E3AC9B001B}"/>
          </ac:inkMkLst>
        </pc:inkChg>
        <pc:inkChg chg="add del mod">
          <ac:chgData name="Tim Cook" userId="d1c7cfb340f2c7ab" providerId="LiveId" clId="{79928295-FF6A-4525-AB99-74A06BEA54C5}" dt="2023-03-13T00:44:48.145" v="3041"/>
          <ac:inkMkLst>
            <pc:docMk/>
            <pc:sldMk cId="2740143765" sldId="435"/>
            <ac:inkMk id="409" creationId="{BB98A831-F720-B5CB-D58F-F5AC726CF068}"/>
          </ac:inkMkLst>
        </pc:inkChg>
        <pc:inkChg chg="add del mod">
          <ac:chgData name="Tim Cook" userId="d1c7cfb340f2c7ab" providerId="LiveId" clId="{79928295-FF6A-4525-AB99-74A06BEA54C5}" dt="2023-03-13T00:44:48.145" v="3040"/>
          <ac:inkMkLst>
            <pc:docMk/>
            <pc:sldMk cId="2740143765" sldId="435"/>
            <ac:inkMk id="410" creationId="{1A2C20AF-82A4-184C-D761-0F13629B0847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2" creationId="{F9208097-D357-E6A3-B6FC-070C5050DD62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3" creationId="{8B439D51-5AFC-D8D0-6C16-3211199E08E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4" creationId="{9AFB7363-DD75-E55C-AEEF-92334F6397F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5" creationId="{F6156EA6-1A92-E1C3-D76C-3F487916B764}"/>
          </ac:inkMkLst>
        </pc:inkChg>
        <pc:inkChg chg="add">
          <ac:chgData name="Tim Cook" userId="d1c7cfb340f2c7ab" providerId="LiveId" clId="{79928295-FF6A-4525-AB99-74A06BEA54C5}" dt="2023-03-13T00:44:57.600" v="3056" actId="9405"/>
          <ac:inkMkLst>
            <pc:docMk/>
            <pc:sldMk cId="2740143765" sldId="435"/>
            <ac:inkMk id="416" creationId="{64B6A124-6F4F-2287-0E63-A36CFE582780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8" creationId="{05D8A1FF-A7CD-A349-D2A0-658E8A92BB87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9" creationId="{A11D0FFD-F015-16BC-B43B-57511AB8C9DE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20" creationId="{542BFC54-DC24-7427-3308-55CE2C6939C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2" creationId="{1C4ADEE6-5D70-86FD-8A87-A76F8DE82DC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3" creationId="{D1F13F96-694E-FB66-B03D-C1DBFC17D0DE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4" creationId="{13E6935C-0DEB-DB47-097A-41CC157F0FB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5" creationId="{D19D2A8A-B22C-1F16-CBF5-AC862D73542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6" creationId="{FDDF1464-5A08-44B1-D367-DDB57DBA793A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7" creationId="{324FDBB5-8DA0-78DE-F6ED-3FC0BD76A1EF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8" creationId="{48AAA8D6-2375-66CF-FD35-B941FC029732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9" creationId="{0D05F662-AA6F-83FC-5C89-2116E26B16B0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0" creationId="{28CC0EC2-C61A-4B65-DCA1-E3FDB7350B2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1" creationId="{8D74CAC6-FF57-77BF-A4B8-AF44008F56F0}"/>
          </ac:inkMkLst>
        </pc:inkChg>
        <pc:inkChg chg="add del mod">
          <ac:chgData name="Tim Cook" userId="d1c7cfb340f2c7ab" providerId="LiveId" clId="{79928295-FF6A-4525-AB99-74A06BEA54C5}" dt="2023-03-13T00:45:58.657" v="3162"/>
          <ac:inkMkLst>
            <pc:docMk/>
            <pc:sldMk cId="2740143765" sldId="435"/>
            <ac:inkMk id="432" creationId="{0414F043-3992-D0F6-B22D-A01F7F7051D5}"/>
          </ac:inkMkLst>
        </pc:inkChg>
        <pc:inkChg chg="add del mod">
          <ac:chgData name="Tim Cook" userId="d1c7cfb340f2c7ab" providerId="LiveId" clId="{79928295-FF6A-4525-AB99-74A06BEA54C5}" dt="2023-03-13T00:45:58.665" v="3163"/>
          <ac:inkMkLst>
            <pc:docMk/>
            <pc:sldMk cId="2740143765" sldId="435"/>
            <ac:inkMk id="433" creationId="{E37B39A5-DD8E-88A2-3E6D-80CE777674CC}"/>
          </ac:inkMkLst>
        </pc:inkChg>
        <pc:inkChg chg="add del mod">
          <ac:chgData name="Tim Cook" userId="d1c7cfb340f2c7ab" providerId="LiveId" clId="{79928295-FF6A-4525-AB99-74A06BEA54C5}" dt="2023-03-13T00:45:58.657" v="3161"/>
          <ac:inkMkLst>
            <pc:docMk/>
            <pc:sldMk cId="2740143765" sldId="435"/>
            <ac:inkMk id="434" creationId="{C9123B35-910F-8E79-6A05-953431FB105D}"/>
          </ac:inkMkLst>
        </pc:inkChg>
        <pc:inkChg chg="add del mod">
          <ac:chgData name="Tim Cook" userId="d1c7cfb340f2c7ab" providerId="LiveId" clId="{79928295-FF6A-4525-AB99-74A06BEA54C5}" dt="2023-03-13T00:46:00.021" v="3166"/>
          <ac:inkMkLst>
            <pc:docMk/>
            <pc:sldMk cId="2740143765" sldId="435"/>
            <ac:inkMk id="435" creationId="{E04B4470-45F5-438F-4760-59584042CA1E}"/>
          </ac:inkMkLst>
        </pc:inkChg>
        <pc:inkChg chg="add del mod">
          <ac:chgData name="Tim Cook" userId="d1c7cfb340f2c7ab" providerId="LiveId" clId="{79928295-FF6A-4525-AB99-74A06BEA54C5}" dt="2023-03-13T00:45:58.665" v="3165"/>
          <ac:inkMkLst>
            <pc:docMk/>
            <pc:sldMk cId="2740143765" sldId="435"/>
            <ac:inkMk id="436" creationId="{6DB8AAE2-BEBC-F610-8B9F-71B497083360}"/>
          </ac:inkMkLst>
        </pc:inkChg>
        <pc:inkChg chg="add del mod">
          <ac:chgData name="Tim Cook" userId="d1c7cfb340f2c7ab" providerId="LiveId" clId="{79928295-FF6A-4525-AB99-74A06BEA54C5}" dt="2023-03-13T00:45:58.665" v="3164"/>
          <ac:inkMkLst>
            <pc:docMk/>
            <pc:sldMk cId="2740143765" sldId="435"/>
            <ac:inkMk id="437" creationId="{59619A73-D1B0-0EEE-56EA-BBE43BDC1695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8" creationId="{6C093567-8F8C-424D-FA08-8E4A07020AD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9" creationId="{13D95BB3-20A6-AB56-CFA3-3E859D000FC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0" creationId="{E4AD5499-F83C-F4C4-9E10-BA2CC62BEF6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1" creationId="{37675629-F777-B2D5-7CF0-B276C363D152}"/>
          </ac:inkMkLst>
        </pc:inkChg>
        <pc:inkChg chg="add del">
          <ac:chgData name="Tim Cook" userId="d1c7cfb340f2c7ab" providerId="LiveId" clId="{79928295-FF6A-4525-AB99-74A06BEA54C5}" dt="2023-03-13T00:45:19.389" v="3088"/>
          <ac:inkMkLst>
            <pc:docMk/>
            <pc:sldMk cId="2740143765" sldId="435"/>
            <ac:inkMk id="442" creationId="{F8B4999F-E250-FB63-08FB-A2E18B92408B}"/>
          </ac:inkMkLst>
        </pc:inkChg>
        <pc:inkChg chg="add del">
          <ac:chgData name="Tim Cook" userId="d1c7cfb340f2c7ab" providerId="LiveId" clId="{79928295-FF6A-4525-AB99-74A06BEA54C5}" dt="2023-03-13T00:45:19.389" v="3087"/>
          <ac:inkMkLst>
            <pc:docMk/>
            <pc:sldMk cId="2740143765" sldId="435"/>
            <ac:inkMk id="443" creationId="{81C4019E-25B1-1CA0-66BF-A0C963162E53}"/>
          </ac:inkMkLst>
        </pc:inkChg>
        <pc:inkChg chg="add del">
          <ac:chgData name="Tim Cook" userId="d1c7cfb340f2c7ab" providerId="LiveId" clId="{79928295-FF6A-4525-AB99-74A06BEA54C5}" dt="2023-03-13T00:45:19.389" v="3089"/>
          <ac:inkMkLst>
            <pc:docMk/>
            <pc:sldMk cId="2740143765" sldId="435"/>
            <ac:inkMk id="444" creationId="{A711A285-227F-503F-E5DC-AE36BEC5E53F}"/>
          </ac:inkMkLst>
        </pc:inkChg>
        <pc:inkChg chg="add del">
          <ac:chgData name="Tim Cook" userId="d1c7cfb340f2c7ab" providerId="LiveId" clId="{79928295-FF6A-4525-AB99-74A06BEA54C5}" dt="2023-03-13T00:45:19.389" v="3086"/>
          <ac:inkMkLst>
            <pc:docMk/>
            <pc:sldMk cId="2740143765" sldId="435"/>
            <ac:inkMk id="445" creationId="{547FCAE0-BC20-BE78-752C-FB3043F6064C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2" creationId="{222D696B-2642-0B94-5A2A-E2E8AE2B1011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3" creationId="{A40D20D1-C16C-4148-2F48-40CCA9B6FD7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4" creationId="{67607391-FB72-0A9A-0DF3-3ED2F0AADF3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5" creationId="{5C839611-CF97-9A7E-40AB-F9FC43A91D3A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6" creationId="{2C243834-1FF8-DF7F-0164-491308059453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7" creationId="{4B07A07F-F856-7637-F4CC-4C33D3C62048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8" creationId="{F004A0A8-CA0F-4BF8-2D01-C8DADE283341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0" creationId="{4F1CF1B6-835B-EF3F-E85F-61E9920D279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1" creationId="{5EBF8F90-820B-06BE-5F6A-0C76CF4353F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2" creationId="{DBD942BF-6257-DC14-FFD3-61E1C3177C59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3" creationId="{87F78933-3F7E-2B6D-A547-27449A1DCB9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4" creationId="{F96F209C-BEA7-A033-20ED-545DB8EADDA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5" creationId="{F7511C58-051F-7700-EB15-0D86F1314701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7" creationId="{85FDE52D-4715-50EB-B817-201960547A4E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8" creationId="{EB2ABF2F-5668-D2E7-EA22-7614B496DC5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9" creationId="{73A647ED-223C-A040-AAAA-8F164A5C2526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0" creationId="{B8C1C03C-9500-93EC-ECEE-E1DA501F033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1" creationId="{D9A9E312-F017-B031-871F-D1B73DDB220A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2" creationId="{F3EAAB89-C0CC-C6A3-F7A2-863358EF6340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3" creationId="{5F7AC290-0B61-D7A2-E5BB-8E6649CA22D3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4" creationId="{27F24D10-FC18-4F07-F983-A31CB2EF739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5" creationId="{78782933-7632-8981-02BE-F1FFADD1D394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6" creationId="{E218BF4C-DD07-7FCE-F98A-81241299150F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7" creationId="{6F36487A-1EB9-0517-4FCE-282336D40462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8" creationId="{18EEA7BB-C0FC-3812-A8BE-CD1A1193572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9" creationId="{1148A847-518E-0907-AE5A-2B20224259DC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2" creationId="{827F184A-461D-A26D-A4C7-F24ECCADC30F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3" creationId="{F0932794-AEFF-9A7C-B8A6-45A84E376279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4" creationId="{A81C2B1D-D498-ED0E-17FD-A2E841BFC3C8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6" creationId="{416EE875-9BD0-3A30-E545-471B49678BA5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7" creationId="{5E8F00B2-9EBF-A1EC-1524-BBD9AB8A0BB2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8" creationId="{566C4540-5B18-8DD9-22E2-B78C8565AFA4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0" creationId="{14AA0463-3B7B-4493-3191-A718152C801E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1" creationId="{0241334D-C147-9A7D-8501-A9FF69F8D2B8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2" creationId="{519BB165-F5B8-2CCD-D5D7-02A4146A53F5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3" creationId="{9334CDD3-EA42-C79F-35CE-EB70FE6693A3}"/>
          </ac:inkMkLst>
        </pc:inkChg>
        <pc:inkChg chg="add del mod">
          <ac:chgData name="Tim Cook" userId="d1c7cfb340f2c7ab" providerId="LiveId" clId="{79928295-FF6A-4525-AB99-74A06BEA54C5}" dt="2023-03-13T00:45:49.827" v="3150"/>
          <ac:inkMkLst>
            <pc:docMk/>
            <pc:sldMk cId="2740143765" sldId="435"/>
            <ac:inkMk id="495" creationId="{A238F0A1-61D6-B57E-A558-1DB5BE61E20E}"/>
          </ac:inkMkLst>
        </pc:inkChg>
        <pc:inkChg chg="add del mod">
          <ac:chgData name="Tim Cook" userId="d1c7cfb340f2c7ab" providerId="LiveId" clId="{79928295-FF6A-4525-AB99-74A06BEA54C5}" dt="2023-03-13T00:45:49.827" v="3148"/>
          <ac:inkMkLst>
            <pc:docMk/>
            <pc:sldMk cId="2740143765" sldId="435"/>
            <ac:inkMk id="496" creationId="{AB9CC801-F194-37BA-35F7-D9D1B97FCC71}"/>
          </ac:inkMkLst>
        </pc:inkChg>
        <pc:inkChg chg="add del mod">
          <ac:chgData name="Tim Cook" userId="d1c7cfb340f2c7ab" providerId="LiveId" clId="{79928295-FF6A-4525-AB99-74A06BEA54C5}" dt="2023-03-13T00:45:49.827" v="3149"/>
          <ac:inkMkLst>
            <pc:docMk/>
            <pc:sldMk cId="2740143765" sldId="435"/>
            <ac:inkMk id="497" creationId="{B5B1D901-2965-FA38-AA49-21497FA18FCB}"/>
          </ac:inkMkLst>
        </pc:inkChg>
        <pc:inkChg chg="add del mod">
          <ac:chgData name="Tim Cook" userId="d1c7cfb340f2c7ab" providerId="LiveId" clId="{79928295-FF6A-4525-AB99-74A06BEA54C5}" dt="2023-03-13T00:45:49.827" v="3147"/>
          <ac:inkMkLst>
            <pc:docMk/>
            <pc:sldMk cId="2740143765" sldId="435"/>
            <ac:inkMk id="498" creationId="{600EFA4F-8F55-6F27-0D28-43318AF70B26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0" creationId="{ED8AF434-7827-00BD-6854-87309D8F8944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1" creationId="{1BEB43DC-DC01-E290-1DAD-8C80F2048EF9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2" creationId="{35558095-B6F2-30B3-9A7C-D3FF69544837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4" creationId="{14C606DD-3439-E892-3560-FFC6D0F8276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5" creationId="{DEDB11EA-84B3-DCB7-A690-CB33EDA5F0F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6" creationId="{AC0D0F78-B422-6022-E9B2-A32DE29D5A45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7" creationId="{55E17831-CAB4-2633-3B9E-61F86AC201B9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8" creationId="{AC4A6F2A-38D3-733D-9BBC-3A852830EFB5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1" creationId="{E926BB44-0071-B07F-6882-DEB6B184D841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2" creationId="{6AC818C0-C2C6-4C4C-E69C-B014A93709B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3" creationId="{9B0399EB-1A9E-E2E4-9779-447779EE83F7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4" creationId="{49A525B4-B2CC-5836-CE62-AF7255F18A7B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5" creationId="{1B28E81A-89B9-FFCB-4A9E-D5E72D2D3E9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6" creationId="{14A62542-4AE6-6C13-8953-23FDAA58897F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8" creationId="{0029A767-43BD-2516-D1E3-9F00F6E54E73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9" creationId="{CE21E80A-8B90-5399-A9F4-B28C2B3785D4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0" creationId="{D9E24DAB-6B2F-0A1F-4BF4-8E25B0FA5B51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1" creationId="{43CF680A-A388-89BD-BA6E-4B3802E98441}"/>
          </ac:inkMkLst>
        </pc:inkChg>
      </pc:sldChg>
      <pc:sldChg chg="addSp delSp modSp mod">
        <pc:chgData name="Tim Cook" userId="d1c7cfb340f2c7ab" providerId="LiveId" clId="{79928295-FF6A-4525-AB99-74A06BEA54C5}" dt="2023-03-13T01:16:16.624" v="4633"/>
        <pc:sldMkLst>
          <pc:docMk/>
          <pc:sldMk cId="1571090484" sldId="436"/>
        </pc:sldMkLst>
        <pc:spChg chg="del mod">
          <ac:chgData name="Tim Cook" userId="d1c7cfb340f2c7ab" providerId="LiveId" clId="{79928295-FF6A-4525-AB99-74A06BEA54C5}" dt="2023-03-13T01:00:27.772" v="3957" actId="478"/>
          <ac:spMkLst>
            <pc:docMk/>
            <pc:sldMk cId="1571090484" sldId="436"/>
            <ac:spMk id="4" creationId="{5498B05E-F2AC-4649-9040-27641E7C911B}"/>
          </ac:spMkLst>
        </pc:spChg>
        <pc:grpChg chg="del mod">
          <ac:chgData name="Tim Cook" userId="d1c7cfb340f2c7ab" providerId="LiveId" clId="{79928295-FF6A-4525-AB99-74A06BEA54C5}" dt="2023-03-13T01:00:02.440" v="3946"/>
          <ac:grpSpMkLst>
            <pc:docMk/>
            <pc:sldMk cId="1571090484" sldId="436"/>
            <ac:grpSpMk id="7" creationId="{85F49426-B140-2EEB-1322-49A3AE2100D1}"/>
          </ac:grpSpMkLst>
        </pc:grpChg>
        <pc:grpChg chg="del mod">
          <ac:chgData name="Tim Cook" userId="d1c7cfb340f2c7ab" providerId="LiveId" clId="{79928295-FF6A-4525-AB99-74A06BEA54C5}" dt="2023-03-13T01:00:05.285" v="3952"/>
          <ac:grpSpMkLst>
            <pc:docMk/>
            <pc:sldMk cId="1571090484" sldId="436"/>
            <ac:grpSpMk id="9" creationId="{18C32B22-B564-9956-D2A3-D38ED5360E98}"/>
          </ac:grpSpMkLst>
        </pc:grpChg>
        <pc:grpChg chg="del mod">
          <ac:chgData name="Tim Cook" userId="d1c7cfb340f2c7ab" providerId="LiveId" clId="{79928295-FF6A-4525-AB99-74A06BEA54C5}" dt="2023-03-13T01:00:31.618" v="3960"/>
          <ac:grpSpMkLst>
            <pc:docMk/>
            <pc:sldMk cId="1571090484" sldId="436"/>
            <ac:grpSpMk id="14" creationId="{485CD0FE-0811-85B3-546F-AAEAEF436A42}"/>
          </ac:grpSpMkLst>
        </pc:grpChg>
        <pc:grpChg chg="mod">
          <ac:chgData name="Tim Cook" userId="d1c7cfb340f2c7ab" providerId="LiveId" clId="{79928295-FF6A-4525-AB99-74A06BEA54C5}" dt="2023-03-13T01:00:40.550" v="3970"/>
          <ac:grpSpMkLst>
            <pc:docMk/>
            <pc:sldMk cId="1571090484" sldId="436"/>
            <ac:grpSpMk id="22" creationId="{95FBF9EF-7294-97B7-BD76-3EC61597BD29}"/>
          </ac:grpSpMkLst>
        </pc:grpChg>
        <pc:grpChg chg="del 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4" creationId="{B518C3C9-252A-21A9-68F8-57385183BAEE}"/>
          </ac:grpSpMkLst>
        </pc:grpChg>
        <pc:grpChg chg="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8" creationId="{88E73AD5-140C-3B38-841E-326F4C035AF6}"/>
          </ac:grpSpMkLst>
        </pc:grpChg>
        <pc:grpChg chg="mod">
          <ac:chgData name="Tim Cook" userId="d1c7cfb340f2c7ab" providerId="LiveId" clId="{79928295-FF6A-4525-AB99-74A06BEA54C5}" dt="2023-03-13T01:00:47.830" v="3988"/>
          <ac:grpSpMkLst>
            <pc:docMk/>
            <pc:sldMk cId="1571090484" sldId="436"/>
            <ac:grpSpMk id="37" creationId="{C621679B-4C7C-9441-A121-F94D551DA919}"/>
          </ac:grpSpMkLst>
        </pc:grpChg>
        <pc:grpChg chg="mod">
          <ac:chgData name="Tim Cook" userId="d1c7cfb340f2c7ab" providerId="LiveId" clId="{79928295-FF6A-4525-AB99-74A06BEA54C5}" dt="2023-03-13T01:00:50.969" v="3992"/>
          <ac:grpSpMkLst>
            <pc:docMk/>
            <pc:sldMk cId="1571090484" sldId="436"/>
            <ac:grpSpMk id="41" creationId="{105C0884-4B46-8709-B1C2-5B94D0C4686E}"/>
          </ac:grpSpMkLst>
        </pc:grpChg>
        <pc:grpChg chg="del mod">
          <ac:chgData name="Tim Cook" userId="d1c7cfb340f2c7ab" providerId="LiveId" clId="{79928295-FF6A-4525-AB99-74A06BEA54C5}" dt="2023-03-13T01:01:11.468" v="4014"/>
          <ac:grpSpMkLst>
            <pc:docMk/>
            <pc:sldMk cId="1571090484" sldId="436"/>
            <ac:grpSpMk id="51" creationId="{01240DD2-765B-4A87-FEC6-44FDC8EBFCCB}"/>
          </ac:grpSpMkLst>
        </pc:grpChg>
        <pc:grpChg chg="del mod">
          <ac:chgData name="Tim Cook" userId="d1c7cfb340f2c7ab" providerId="LiveId" clId="{79928295-FF6A-4525-AB99-74A06BEA54C5}" dt="2023-03-13T01:13:24.227" v="4393"/>
          <ac:grpSpMkLst>
            <pc:docMk/>
            <pc:sldMk cId="1571090484" sldId="436"/>
            <ac:grpSpMk id="56" creationId="{5E88EC4C-5BD0-5B3C-7473-EB6975CF9854}"/>
          </ac:grpSpMkLst>
        </pc:grpChg>
        <pc:grpChg chg="del mod">
          <ac:chgData name="Tim Cook" userId="d1c7cfb340f2c7ab" providerId="LiveId" clId="{79928295-FF6A-4525-AB99-74A06BEA54C5}" dt="2023-03-13T01:01:24.974" v="4026"/>
          <ac:grpSpMkLst>
            <pc:docMk/>
            <pc:sldMk cId="1571090484" sldId="436"/>
            <ac:grpSpMk id="63" creationId="{6C0F3928-5BDE-CCE0-ED16-ECFA43C72FEF}"/>
          </ac:grpSpMkLst>
        </pc:grpChg>
        <pc:grpChg chg="del mod">
          <ac:chgData name="Tim Cook" userId="d1c7cfb340f2c7ab" providerId="LiveId" clId="{79928295-FF6A-4525-AB99-74A06BEA54C5}" dt="2023-03-13T01:01:31.315" v="4035"/>
          <ac:grpSpMkLst>
            <pc:docMk/>
            <pc:sldMk cId="1571090484" sldId="436"/>
            <ac:grpSpMk id="69" creationId="{B469EDE9-F309-76C6-44F0-F0134B4D30E6}"/>
          </ac:grpSpMkLst>
        </pc:grpChg>
        <pc:grpChg chg="del mod">
          <ac:chgData name="Tim Cook" userId="d1c7cfb340f2c7ab" providerId="LiveId" clId="{79928295-FF6A-4525-AB99-74A06BEA54C5}" dt="2023-03-13T01:01:32.654" v="4037"/>
          <ac:grpSpMkLst>
            <pc:docMk/>
            <pc:sldMk cId="1571090484" sldId="436"/>
            <ac:grpSpMk id="71" creationId="{CAA3F312-82B4-1845-6814-063A36012830}"/>
          </ac:grpSpMkLst>
        </pc:grpChg>
        <pc:grpChg chg="del mod">
          <ac:chgData name="Tim Cook" userId="d1c7cfb340f2c7ab" providerId="LiveId" clId="{79928295-FF6A-4525-AB99-74A06BEA54C5}" dt="2023-03-13T01:02:04.971" v="4085"/>
          <ac:grpSpMkLst>
            <pc:docMk/>
            <pc:sldMk cId="1571090484" sldId="436"/>
            <ac:grpSpMk id="73" creationId="{0A19D4F0-2A86-E167-43C7-4CF01E8DA366}"/>
          </ac:grpSpMkLst>
        </pc:grpChg>
        <pc:grpChg chg="del mod">
          <ac:chgData name="Tim Cook" userId="d1c7cfb340f2c7ab" providerId="LiveId" clId="{79928295-FF6A-4525-AB99-74A06BEA54C5}" dt="2023-03-13T01:02:06.352" v="4092"/>
          <ac:grpSpMkLst>
            <pc:docMk/>
            <pc:sldMk cId="1571090484" sldId="436"/>
            <ac:grpSpMk id="84" creationId="{5BA01604-6EF4-36EE-F0D7-884D4B5C1166}"/>
          </ac:grpSpMkLst>
        </pc:grpChg>
        <pc:grpChg chg="mod">
          <ac:chgData name="Tim Cook" userId="d1c7cfb340f2c7ab" providerId="LiveId" clId="{79928295-FF6A-4525-AB99-74A06BEA54C5}" dt="2023-03-13T01:01:59.960" v="4068"/>
          <ac:grpSpMkLst>
            <pc:docMk/>
            <pc:sldMk cId="1571090484" sldId="436"/>
            <ac:grpSpMk id="98" creationId="{0BB686CC-908B-FB82-5B31-7E718BAE7419}"/>
          </ac:grpSpMkLst>
        </pc:grpChg>
        <pc:grpChg chg="del mod">
          <ac:chgData name="Tim Cook" userId="d1c7cfb340f2c7ab" providerId="LiveId" clId="{79928295-FF6A-4525-AB99-74A06BEA54C5}" dt="2023-03-13T01:02:15.889" v="4099"/>
          <ac:grpSpMkLst>
            <pc:docMk/>
            <pc:sldMk cId="1571090484" sldId="436"/>
            <ac:grpSpMk id="101" creationId="{7CF14CD9-ABFE-0057-D23D-F03F057C7AAF}"/>
          </ac:grpSpMkLst>
        </pc:grpChg>
        <pc:grpChg chg="del mod">
          <ac:chgData name="Tim Cook" userId="d1c7cfb340f2c7ab" providerId="LiveId" clId="{79928295-FF6A-4525-AB99-74A06BEA54C5}" dt="2023-03-13T01:02:39.399" v="4123"/>
          <ac:grpSpMkLst>
            <pc:docMk/>
            <pc:sldMk cId="1571090484" sldId="436"/>
            <ac:grpSpMk id="104" creationId="{471B19F6-D1A8-24CC-20A8-01E532CFA239}"/>
          </ac:grpSpMkLst>
        </pc:grpChg>
        <pc:grpChg chg="del mod">
          <ac:chgData name="Tim Cook" userId="d1c7cfb340f2c7ab" providerId="LiveId" clId="{79928295-FF6A-4525-AB99-74A06BEA54C5}" dt="2023-03-13T01:02:27.173" v="4108"/>
          <ac:grpSpMkLst>
            <pc:docMk/>
            <pc:sldMk cId="1571090484" sldId="436"/>
            <ac:grpSpMk id="108" creationId="{1841614F-5B8A-D1E4-B35F-08C7E871C409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1" creationId="{77AFC3F7-FEBC-2578-EAF5-F6F0D5FEA5AE}"/>
          </ac:grpSpMkLst>
        </pc:grpChg>
        <pc:grpChg chg="del mod">
          <ac:chgData name="Tim Cook" userId="d1c7cfb340f2c7ab" providerId="LiveId" clId="{79928295-FF6A-4525-AB99-74A06BEA54C5}" dt="2023-03-13T01:02:34.160" v="4115"/>
          <ac:grpSpMkLst>
            <pc:docMk/>
            <pc:sldMk cId="1571090484" sldId="436"/>
            <ac:grpSpMk id="114" creationId="{B9D81523-5AB6-3320-22F6-5CA0AE55076D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8" creationId="{C9CC410F-9EDF-C76F-8E23-60CEBDF2055B}"/>
          </ac:grpSpMkLst>
        </pc:grpChg>
        <pc:grpChg chg="del mod">
          <ac:chgData name="Tim Cook" userId="d1c7cfb340f2c7ab" providerId="LiveId" clId="{79928295-FF6A-4525-AB99-74A06BEA54C5}" dt="2023-03-13T01:13:36.049" v="4422"/>
          <ac:grpSpMkLst>
            <pc:docMk/>
            <pc:sldMk cId="1571090484" sldId="436"/>
            <ac:grpSpMk id="122" creationId="{AC865052-F23D-7620-680E-F1B7D0CAF110}"/>
          </ac:grpSpMkLst>
        </pc:grpChg>
        <pc:grpChg chg="del mod">
          <ac:chgData name="Tim Cook" userId="d1c7cfb340f2c7ab" providerId="LiveId" clId="{79928295-FF6A-4525-AB99-74A06BEA54C5}" dt="2023-03-13T01:02:42.105" v="4128"/>
          <ac:grpSpMkLst>
            <pc:docMk/>
            <pc:sldMk cId="1571090484" sldId="436"/>
            <ac:grpSpMk id="126" creationId="{0D558486-65C9-7B97-DAE6-91C6D127F21E}"/>
          </ac:grpSpMkLst>
        </pc:grpChg>
        <pc:grpChg chg="del mod">
          <ac:chgData name="Tim Cook" userId="d1c7cfb340f2c7ab" providerId="LiveId" clId="{79928295-FF6A-4525-AB99-74A06BEA54C5}" dt="2023-03-13T01:13:36.049" v="4423"/>
          <ac:grpSpMkLst>
            <pc:docMk/>
            <pc:sldMk cId="1571090484" sldId="436"/>
            <ac:grpSpMk id="131" creationId="{E49D01A7-D68D-43B1-73EE-0D3594A32B99}"/>
          </ac:grpSpMkLst>
        </pc:grpChg>
        <pc:grpChg chg="del mod">
          <ac:chgData name="Tim Cook" userId="d1c7cfb340f2c7ab" providerId="LiveId" clId="{79928295-FF6A-4525-AB99-74A06BEA54C5}" dt="2023-03-13T01:03:28.987" v="4141"/>
          <ac:grpSpMkLst>
            <pc:docMk/>
            <pc:sldMk cId="1571090484" sldId="436"/>
            <ac:grpSpMk id="138" creationId="{6C724839-7850-112B-904B-6A29001F23DE}"/>
          </ac:grpSpMkLst>
        </pc:grpChg>
        <pc:grpChg chg="del mod">
          <ac:chgData name="Tim Cook" userId="d1c7cfb340f2c7ab" providerId="LiveId" clId="{79928295-FF6A-4525-AB99-74A06BEA54C5}" dt="2023-03-13T01:03:51.611" v="4155"/>
          <ac:grpSpMkLst>
            <pc:docMk/>
            <pc:sldMk cId="1571090484" sldId="436"/>
            <ac:grpSpMk id="143" creationId="{3A37BA2C-2C68-50D4-5CF4-FCC9DA03B68E}"/>
          </ac:grpSpMkLst>
        </pc:grpChg>
        <pc:grpChg chg="del mod">
          <ac:chgData name="Tim Cook" userId="d1c7cfb340f2c7ab" providerId="LiveId" clId="{79928295-FF6A-4525-AB99-74A06BEA54C5}" dt="2023-03-13T01:13:36.049" v="4420"/>
          <ac:grpSpMkLst>
            <pc:docMk/>
            <pc:sldMk cId="1571090484" sldId="436"/>
            <ac:grpSpMk id="153" creationId="{FA92770F-D286-87D5-A09C-69288157D7AA}"/>
          </ac:grpSpMkLst>
        </pc:grpChg>
        <pc:grpChg chg="mod">
          <ac:chgData name="Tim Cook" userId="d1c7cfb340f2c7ab" providerId="LiveId" clId="{79928295-FF6A-4525-AB99-74A06BEA54C5}" dt="2023-03-13T01:04:12.319" v="4174"/>
          <ac:grpSpMkLst>
            <pc:docMk/>
            <pc:sldMk cId="1571090484" sldId="436"/>
            <ac:grpSpMk id="159" creationId="{9591E138-67E3-8085-4444-27E5BF5B8CE1}"/>
          </ac:grpSpMkLst>
        </pc:grpChg>
        <pc:grpChg chg="mod">
          <ac:chgData name="Tim Cook" userId="d1c7cfb340f2c7ab" providerId="LiveId" clId="{79928295-FF6A-4525-AB99-74A06BEA54C5}" dt="2023-03-13T01:04:15.267" v="4179"/>
          <ac:grpSpMkLst>
            <pc:docMk/>
            <pc:sldMk cId="1571090484" sldId="436"/>
            <ac:grpSpMk id="164" creationId="{687338E7-2E24-FE1E-AA08-68245022CC03}"/>
          </ac:grpSpMkLst>
        </pc:grpChg>
        <pc:grpChg chg="del mod">
          <ac:chgData name="Tim Cook" userId="d1c7cfb340f2c7ab" providerId="LiveId" clId="{79928295-FF6A-4525-AB99-74A06BEA54C5}" dt="2023-03-13T01:14:43.689" v="4521"/>
          <ac:grpSpMkLst>
            <pc:docMk/>
            <pc:sldMk cId="1571090484" sldId="436"/>
            <ac:grpSpMk id="169" creationId="{6C5C46EC-52EE-E7D4-E87A-A4E21546D733}"/>
          </ac:grpSpMkLst>
        </pc:grpChg>
        <pc:grpChg chg="del mod">
          <ac:chgData name="Tim Cook" userId="d1c7cfb340f2c7ab" providerId="LiveId" clId="{79928295-FF6A-4525-AB99-74A06BEA54C5}" dt="2023-03-13T01:14:44.349" v="4528"/>
          <ac:grpSpMkLst>
            <pc:docMk/>
            <pc:sldMk cId="1571090484" sldId="436"/>
            <ac:grpSpMk id="176" creationId="{1A95EEDF-D84C-64B3-6C9B-8AF7D1933FC1}"/>
          </ac:grpSpMkLst>
        </pc:grpChg>
        <pc:grpChg chg="del mod">
          <ac:chgData name="Tim Cook" userId="d1c7cfb340f2c7ab" providerId="LiveId" clId="{79928295-FF6A-4525-AB99-74A06BEA54C5}" dt="2023-03-13T01:14:50.872" v="4532"/>
          <ac:grpSpMkLst>
            <pc:docMk/>
            <pc:sldMk cId="1571090484" sldId="436"/>
            <ac:grpSpMk id="180" creationId="{2F28938C-8C4F-23A1-27B1-2582898F07B8}"/>
          </ac:grpSpMkLst>
        </pc:grpChg>
        <pc:grpChg chg="del mod">
          <ac:chgData name="Tim Cook" userId="d1c7cfb340f2c7ab" providerId="LiveId" clId="{79928295-FF6A-4525-AB99-74A06BEA54C5}" dt="2023-03-13T01:14:43.689" v="4522"/>
          <ac:grpSpMkLst>
            <pc:docMk/>
            <pc:sldMk cId="1571090484" sldId="436"/>
            <ac:grpSpMk id="184" creationId="{CA3C28F7-5221-D779-BCB3-D8D6B8FF7AB4}"/>
          </ac:grpSpMkLst>
        </pc:grpChg>
        <pc:grpChg chg="del mod">
          <ac:chgData name="Tim Cook" userId="d1c7cfb340f2c7ab" providerId="LiveId" clId="{79928295-FF6A-4525-AB99-74A06BEA54C5}" dt="2023-03-13T01:13:36.049" v="4415"/>
          <ac:grpSpMkLst>
            <pc:docMk/>
            <pc:sldMk cId="1571090484" sldId="436"/>
            <ac:grpSpMk id="188" creationId="{FBB25072-A1ED-EE2F-A1B2-DD9EA0132318}"/>
          </ac:grpSpMkLst>
        </pc:grpChg>
        <pc:grpChg chg="del mod">
          <ac:chgData name="Tim Cook" userId="d1c7cfb340f2c7ab" providerId="LiveId" clId="{79928295-FF6A-4525-AB99-74A06BEA54C5}" dt="2023-03-13T01:13:31.008" v="4396"/>
          <ac:grpSpMkLst>
            <pc:docMk/>
            <pc:sldMk cId="1571090484" sldId="436"/>
            <ac:grpSpMk id="192" creationId="{24CA2136-2C8E-FB8C-0A1A-0541B8E073DF}"/>
          </ac:grpSpMkLst>
        </pc:grpChg>
        <pc:grpChg chg="del mod">
          <ac:chgData name="Tim Cook" userId="d1c7cfb340f2c7ab" providerId="LiveId" clId="{79928295-FF6A-4525-AB99-74A06BEA54C5}" dt="2023-03-13T01:13:42.361" v="4430"/>
          <ac:grpSpMkLst>
            <pc:docMk/>
            <pc:sldMk cId="1571090484" sldId="436"/>
            <ac:grpSpMk id="195" creationId="{B60FDB5D-169A-6753-3B7B-62963B9161FD}"/>
          </ac:grpSpMkLst>
        </pc:grpChg>
        <pc:grpChg chg="del mod">
          <ac:chgData name="Tim Cook" userId="d1c7cfb340f2c7ab" providerId="LiveId" clId="{79928295-FF6A-4525-AB99-74A06BEA54C5}" dt="2023-03-13T01:13:49.230" v="4440"/>
          <ac:grpSpMkLst>
            <pc:docMk/>
            <pc:sldMk cId="1571090484" sldId="436"/>
            <ac:grpSpMk id="201" creationId="{B64B1197-21AB-8F53-0D2D-6FD4C629557C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04" creationId="{6658F56C-E76E-BCEB-409B-6C002B073F87}"/>
          </ac:grpSpMkLst>
        </pc:grpChg>
        <pc:grpChg chg="del mod">
          <ac:chgData name="Tim Cook" userId="d1c7cfb340f2c7ab" providerId="LiveId" clId="{79928295-FF6A-4525-AB99-74A06BEA54C5}" dt="2023-03-13T01:13:56.112" v="4451"/>
          <ac:grpSpMkLst>
            <pc:docMk/>
            <pc:sldMk cId="1571090484" sldId="436"/>
            <ac:grpSpMk id="208" creationId="{88A15BA3-2161-32B1-01F9-30FC58DE3CAC}"/>
          </ac:grpSpMkLst>
        </pc:grpChg>
        <pc:grpChg chg="del mod">
          <ac:chgData name="Tim Cook" userId="d1c7cfb340f2c7ab" providerId="LiveId" clId="{79928295-FF6A-4525-AB99-74A06BEA54C5}" dt="2023-03-13T01:13:57.130" v="4453"/>
          <ac:grpSpMkLst>
            <pc:docMk/>
            <pc:sldMk cId="1571090484" sldId="436"/>
            <ac:grpSpMk id="215" creationId="{2738089E-5499-A036-BBC9-8C57A41CBCD7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17" creationId="{72ED852E-C059-0B44-E0FB-110D45398299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21" creationId="{660675E4-2B37-13FF-7072-B5D047792812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2" creationId="{479757F4-EE1C-5A33-0807-23CC4BE468DD}"/>
          </ac:grpSpMkLst>
        </pc:grpChg>
        <pc:grpChg chg="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7" creationId="{16484EF2-DBFA-51E0-B61A-E4649234B154}"/>
          </ac:grpSpMkLst>
        </pc:grpChg>
        <pc:grpChg chg="del 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6" creationId="{20D774C4-BA80-BB36-C798-995D3E3746F7}"/>
          </ac:grpSpMkLst>
        </pc:grpChg>
        <pc:grpChg chg="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7" creationId="{88A01273-86C8-530B-D02C-25654475BCCC}"/>
          </ac:grpSpMkLst>
        </pc:grpChg>
        <pc:grpChg chg="mod">
          <ac:chgData name="Tim Cook" userId="d1c7cfb340f2c7ab" providerId="LiveId" clId="{79928295-FF6A-4525-AB99-74A06BEA54C5}" dt="2023-03-13T01:14:22.673" v="4490"/>
          <ac:grpSpMkLst>
            <pc:docMk/>
            <pc:sldMk cId="1571090484" sldId="436"/>
            <ac:grpSpMk id="254" creationId="{19F3A5E0-DC58-89F4-5800-B1A1EE91A469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5" creationId="{238A1CF1-2F16-06E0-AEC5-0ADAC0546BAE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6" creationId="{0C89670B-D37B-BA7E-5182-27789EFD4E40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3" creationId="{FAFF3F3D-0DE1-3221-DF5B-F83F1C971D22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4" creationId="{0C222412-6365-4403-923B-1FB735328834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5" creationId="{A8C0A435-C344-1171-17B1-EE96D82FB325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9928295-FF6A-4525-AB99-74A06BEA54C5}" dt="2023-03-13T01:14:55.944" v="4542"/>
          <ac:grpSpMkLst>
            <pc:docMk/>
            <pc:sldMk cId="1571090484" sldId="436"/>
            <ac:grpSpMk id="291" creationId="{943402D4-DBEC-751A-B6C9-3EED1C51DB32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7" creationId="{F4D9037D-79BC-A6DC-0B24-6A586AEB69D9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9" creationId="{9508821D-9A76-F76C-7514-52B350E97B05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0" creationId="{8810A6A3-8F11-01C0-2BC1-7B6E4C3B84AD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1" creationId="{95CBC9CD-CF19-69C7-5DC7-DD639B94BE23}"/>
          </ac:grpSpMkLst>
        </pc:grpChg>
        <pc:grpChg chg="mod">
          <ac:chgData name="Tim Cook" userId="d1c7cfb340f2c7ab" providerId="LiveId" clId="{79928295-FF6A-4525-AB99-74A06BEA54C5}" dt="2023-03-13T01:15:41.326" v="4565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9928295-FF6A-4525-AB99-74A06BEA54C5}" dt="2023-03-13T01:15:46.153" v="4573"/>
          <ac:grpSpMkLst>
            <pc:docMk/>
            <pc:sldMk cId="1571090484" sldId="436"/>
            <ac:grpSpMk id="318" creationId="{C7CA4168-D96C-A447-21BE-4ED9FF4A8FF9}"/>
          </ac:grpSpMkLst>
        </pc:grpChg>
        <pc:grpChg chg="del mod">
          <ac:chgData name="Tim Cook" userId="d1c7cfb340f2c7ab" providerId="LiveId" clId="{79928295-FF6A-4525-AB99-74A06BEA54C5}" dt="2023-03-13T01:15:47.550" v="4576"/>
          <ac:grpSpMkLst>
            <pc:docMk/>
            <pc:sldMk cId="1571090484" sldId="436"/>
            <ac:grpSpMk id="322" creationId="{FFD6E88F-CC72-C1D7-4FBE-A865E0272A38}"/>
          </ac:grpSpMkLst>
        </pc:grpChg>
        <pc:grpChg chg="del mod">
          <ac:chgData name="Tim Cook" userId="d1c7cfb340f2c7ab" providerId="LiveId" clId="{79928295-FF6A-4525-AB99-74A06BEA54C5}" dt="2023-03-13T01:15:55.839" v="4590"/>
          <ac:grpSpMkLst>
            <pc:docMk/>
            <pc:sldMk cId="1571090484" sldId="436"/>
            <ac:grpSpMk id="325" creationId="{2141D437-5AD6-C28C-C228-6E1CAE97D35D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39" creationId="{24EF738F-F0B5-349C-FB1A-01ABD116473A}"/>
          </ac:grpSpMkLst>
        </pc:grpChg>
        <pc:grpChg chg="del mod">
          <ac:chgData name="Tim Cook" userId="d1c7cfb340f2c7ab" providerId="LiveId" clId="{79928295-FF6A-4525-AB99-74A06BEA54C5}" dt="2023-03-13T01:15:57.733" v="4592"/>
          <ac:grpSpMkLst>
            <pc:docMk/>
            <pc:sldMk cId="1571090484" sldId="436"/>
            <ac:grpSpMk id="340" creationId="{5CC6897F-0CA6-2960-AF13-A29AC0649A2A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1" creationId="{819FB6FC-C56B-14E9-848E-D7F8E8E375F2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2" creationId="{BD0B593A-8284-1A0C-5D81-D5D80232895A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4" creationId="{15E65DEE-3BCC-9E5A-F2F1-FEFCAD374881}"/>
          </ac:grpSpMkLst>
        </pc:grpChg>
        <pc:grpChg chg="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8" creationId="{34270C59-9199-70D9-6230-B0040DDC72F0}"/>
          </ac:grpSpMkLst>
        </pc:grpChg>
        <pc:grpChg chg="del mod">
          <ac:chgData name="Tim Cook" userId="d1c7cfb340f2c7ab" providerId="LiveId" clId="{79928295-FF6A-4525-AB99-74A06BEA54C5}" dt="2023-03-13T01:16:07.280" v="4609"/>
          <ac:grpSpMkLst>
            <pc:docMk/>
            <pc:sldMk cId="1571090484" sldId="436"/>
            <ac:grpSpMk id="360" creationId="{DF7CF5F4-AB85-97B6-0DF2-11E9DABF7F5E}"/>
          </ac:grpSpMkLst>
        </pc:grpChg>
        <pc:grpChg chg="mod">
          <ac:chgData name="Tim Cook" userId="d1c7cfb340f2c7ab" providerId="LiveId" clId="{79928295-FF6A-4525-AB99-74A06BEA54C5}" dt="2023-03-13T01:16:09.633" v="4621"/>
          <ac:grpSpMkLst>
            <pc:docMk/>
            <pc:sldMk cId="1571090484" sldId="436"/>
            <ac:grpSpMk id="362" creationId="{062154D0-E617-6C7B-E154-113303B74A86}"/>
          </ac:grpSpMkLst>
        </pc:grpChg>
        <pc:grpChg chg="mod">
          <ac:chgData name="Tim Cook" userId="d1c7cfb340f2c7ab" providerId="LiveId" clId="{79928295-FF6A-4525-AB99-74A06BEA54C5}" dt="2023-03-13T01:16:16.624" v="4633"/>
          <ac:grpSpMkLst>
            <pc:docMk/>
            <pc:sldMk cId="1571090484" sldId="436"/>
            <ac:grpSpMk id="374" creationId="{886DC5B0-2F52-E158-EA11-3C56852F92F8}"/>
          </ac:grpSpMkLst>
        </pc:grpChg>
        <pc:inkChg chg="add del">
          <ac:chgData name="Tim Cook" userId="d1c7cfb340f2c7ab" providerId="LiveId" clId="{79928295-FF6A-4525-AB99-74A06BEA54C5}" dt="2023-03-13T01:00:31.618" v="3962"/>
          <ac:inkMkLst>
            <pc:docMk/>
            <pc:sldMk cId="1571090484" sldId="436"/>
            <ac:inkMk id="3" creationId="{7C2E07A6-B10F-9594-F210-472A27872FAC}"/>
          </ac:inkMkLst>
        </pc:inkChg>
        <pc:inkChg chg="add del mod">
          <ac:chgData name="Tim Cook" userId="d1c7cfb340f2c7ab" providerId="LiveId" clId="{79928295-FF6A-4525-AB99-74A06BEA54C5}" dt="2023-03-13T01:00:05.750" v="3953"/>
          <ac:inkMkLst>
            <pc:docMk/>
            <pc:sldMk cId="1571090484" sldId="436"/>
            <ac:inkMk id="5" creationId="{2D4BD91E-1272-D3FC-0954-F784046B0BE7}"/>
          </ac:inkMkLst>
        </pc:inkChg>
        <pc:inkChg chg="add del mod">
          <ac:chgData name="Tim Cook" userId="d1c7cfb340f2c7ab" providerId="LiveId" clId="{79928295-FF6A-4525-AB99-74A06BEA54C5}" dt="2023-03-13T01:00:05.285" v="3952"/>
          <ac:inkMkLst>
            <pc:docMk/>
            <pc:sldMk cId="1571090484" sldId="436"/>
            <ac:inkMk id="6" creationId="{BB90D890-D47C-F48A-24BF-4AEA02AD8BF7}"/>
          </ac:inkMkLst>
        </pc:inkChg>
        <pc:inkChg chg="add del mod">
          <ac:chgData name="Tim Cook" userId="d1c7cfb340f2c7ab" providerId="LiveId" clId="{79928295-FF6A-4525-AB99-74A06BEA54C5}" dt="2023-03-13T01:00:05.285" v="3951"/>
          <ac:inkMkLst>
            <pc:docMk/>
            <pc:sldMk cId="1571090484" sldId="436"/>
            <ac:inkMk id="8" creationId="{83670C8E-69D1-4C67-60B3-649C39F0E6BB}"/>
          </ac:inkMkLst>
        </pc:inkChg>
        <pc:inkChg chg="add del mod">
          <ac:chgData name="Tim Cook" userId="d1c7cfb340f2c7ab" providerId="LiveId" clId="{79928295-FF6A-4525-AB99-74A06BEA54C5}" dt="2023-03-13T01:00:31.618" v="3958"/>
          <ac:inkMkLst>
            <pc:docMk/>
            <pc:sldMk cId="1571090484" sldId="436"/>
            <ac:inkMk id="10" creationId="{7A5F87D1-8A3B-A32F-5A5E-CCDF5BB0D3B9}"/>
          </ac:inkMkLst>
        </pc:inkChg>
        <pc:inkChg chg="add del mod">
          <ac:chgData name="Tim Cook" userId="d1c7cfb340f2c7ab" providerId="LiveId" clId="{79928295-FF6A-4525-AB99-74A06BEA54C5}" dt="2023-03-13T01:00:31.618" v="3960"/>
          <ac:inkMkLst>
            <pc:docMk/>
            <pc:sldMk cId="1571090484" sldId="436"/>
            <ac:inkMk id="11" creationId="{CBE75AB6-7418-D680-778F-496114D141E2}"/>
          </ac:inkMkLst>
        </pc:inkChg>
        <pc:inkChg chg="add del mod">
          <ac:chgData name="Tim Cook" userId="d1c7cfb340f2c7ab" providerId="LiveId" clId="{79928295-FF6A-4525-AB99-74A06BEA54C5}" dt="2023-03-13T01:00:31.618" v="3959"/>
          <ac:inkMkLst>
            <pc:docMk/>
            <pc:sldMk cId="1571090484" sldId="436"/>
            <ac:inkMk id="12" creationId="{8A752BB9-5469-2051-264B-D42063D2F360}"/>
          </ac:inkMkLst>
        </pc:inkChg>
        <pc:inkChg chg="add del mod">
          <ac:chgData name="Tim Cook" userId="d1c7cfb340f2c7ab" providerId="LiveId" clId="{79928295-FF6A-4525-AB99-74A06BEA54C5}" dt="2023-03-13T01:00:31.618" v="3961"/>
          <ac:inkMkLst>
            <pc:docMk/>
            <pc:sldMk cId="1571090484" sldId="436"/>
            <ac:inkMk id="13" creationId="{1FB39C42-620F-1163-873F-F2D0C37DF83F}"/>
          </ac:inkMkLst>
        </pc:inkChg>
        <pc:inkChg chg="add del">
          <ac:chgData name="Tim Cook" userId="d1c7cfb340f2c7ab" providerId="LiveId" clId="{79928295-FF6A-4525-AB99-74A06BEA54C5}" dt="2023-03-13T01:00:09.009" v="3956"/>
          <ac:inkMkLst>
            <pc:docMk/>
            <pc:sldMk cId="1571090484" sldId="436"/>
            <ac:inkMk id="15" creationId="{D5EDA65D-3C29-3E70-07FC-6DC4AE894619}"/>
          </ac:inkMkLst>
        </pc:inkChg>
        <pc:inkChg chg="add del">
          <ac:chgData name="Tim Cook" userId="d1c7cfb340f2c7ab" providerId="LiveId" clId="{79928295-FF6A-4525-AB99-74A06BEA54C5}" dt="2023-03-13T01:00:34.666" v="3964"/>
          <ac:inkMkLst>
            <pc:docMk/>
            <pc:sldMk cId="1571090484" sldId="436"/>
            <ac:inkMk id="16" creationId="{77371499-DB7F-10FB-F48C-C79A678F6B4A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7" creationId="{0936340E-164F-4B0E-0484-9774174F31EF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8" creationId="{D2CD8168-2B84-4486-5BDE-B55BC055C40C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9" creationId="{BC7775AC-C053-DBE4-7848-95AC456D2077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20" creationId="{DDB415AA-86FE-83C3-EFCB-1F33151F10CE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1" creationId="{BB43DD3A-DF30-5E96-F690-76F24FB86F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3" creationId="{D1827254-93B2-7EDD-E3D7-CFCD8640FD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5" creationId="{64AE3909-6EDE-EAC4-00A6-5EB2DFE952D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6" creationId="{42A5DD71-A9C0-702A-7844-602A6BABB80F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7" creationId="{0D424F34-FA66-8601-9964-F588DB36F79D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29" creationId="{0508F1C1-A1DD-78AC-1879-0C832074AD50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" creationId="{E2820264-AB04-4C64-EB5C-6CCA99FE00FA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1" creationId="{312D23BF-DE29-9EE5-986B-94D1204E6659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2" creationId="{6FA6BFB9-97D6-D329-BDD7-712887C21142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3" creationId="{E695F36B-22BD-B482-789F-34790D6A0DD7}"/>
          </ac:inkMkLst>
        </pc:inkChg>
        <pc:inkChg chg="add del mod">
          <ac:chgData name="Tim Cook" userId="d1c7cfb340f2c7ab" providerId="LiveId" clId="{79928295-FF6A-4525-AB99-74A06BEA54C5}" dt="2023-03-13T01:00:47.830" v="3988"/>
          <ac:inkMkLst>
            <pc:docMk/>
            <pc:sldMk cId="1571090484" sldId="436"/>
            <ac:inkMk id="34" creationId="{8F97E909-6457-B3E7-48F4-8495CBF278B0}"/>
          </ac:inkMkLst>
        </pc:inkChg>
        <pc:inkChg chg="add del mod">
          <ac:chgData name="Tim Cook" userId="d1c7cfb340f2c7ab" providerId="LiveId" clId="{79928295-FF6A-4525-AB99-74A06BEA54C5}" dt="2023-03-13T01:00:47.412" v="3986"/>
          <ac:inkMkLst>
            <pc:docMk/>
            <pc:sldMk cId="1571090484" sldId="436"/>
            <ac:inkMk id="35" creationId="{B80B3A40-0CFA-089B-7E0A-CD73094B7D45}"/>
          </ac:inkMkLst>
        </pc:inkChg>
        <pc:inkChg chg="add del mod">
          <ac:chgData name="Tim Cook" userId="d1c7cfb340f2c7ab" providerId="LiveId" clId="{79928295-FF6A-4525-AB99-74A06BEA54C5}" dt="2023-03-13T01:00:47.591" v="3987"/>
          <ac:inkMkLst>
            <pc:docMk/>
            <pc:sldMk cId="1571090484" sldId="436"/>
            <ac:inkMk id="36" creationId="{3A6A9025-FE2E-8BB2-AADE-5335462A5755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8" creationId="{722DE2A7-C3E2-2E77-E931-2A669E0FFC1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9" creationId="{C8C47F26-8AD9-E1CD-483D-6D51305B0E8F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40" creationId="{5C4DEB61-E67E-ECC7-150B-5A8006520DAB}"/>
          </ac:inkMkLst>
        </pc:inkChg>
        <pc:inkChg chg="add del">
          <ac:chgData name="Tim Cook" userId="d1c7cfb340f2c7ab" providerId="LiveId" clId="{79928295-FF6A-4525-AB99-74A06BEA54C5}" dt="2023-03-13T01:00:59.783" v="3998"/>
          <ac:inkMkLst>
            <pc:docMk/>
            <pc:sldMk cId="1571090484" sldId="436"/>
            <ac:inkMk id="42" creationId="{C22DB300-374F-288B-CE3F-7C7C72B62A6C}"/>
          </ac:inkMkLst>
        </pc:inkChg>
        <pc:inkChg chg="add del">
          <ac:chgData name="Tim Cook" userId="d1c7cfb340f2c7ab" providerId="LiveId" clId="{79928295-FF6A-4525-AB99-74A06BEA54C5}" dt="2023-03-13T01:00:59.783" v="3999"/>
          <ac:inkMkLst>
            <pc:docMk/>
            <pc:sldMk cId="1571090484" sldId="436"/>
            <ac:inkMk id="43" creationId="{AFDE898A-8137-B1DF-48FA-0C9E08BEAEA9}"/>
          </ac:inkMkLst>
        </pc:inkChg>
        <pc:inkChg chg="add del">
          <ac:chgData name="Tim Cook" userId="d1c7cfb340f2c7ab" providerId="LiveId" clId="{79928295-FF6A-4525-AB99-74A06BEA54C5}" dt="2023-03-13T01:01:03.671" v="4003"/>
          <ac:inkMkLst>
            <pc:docMk/>
            <pc:sldMk cId="1571090484" sldId="436"/>
            <ac:inkMk id="44" creationId="{5B5DC69C-BB6C-8D3A-5E11-72E737E7C2EA}"/>
          </ac:inkMkLst>
        </pc:inkChg>
        <pc:inkChg chg="add del">
          <ac:chgData name="Tim Cook" userId="d1c7cfb340f2c7ab" providerId="LiveId" clId="{79928295-FF6A-4525-AB99-74A06BEA54C5}" dt="2023-03-13T01:01:03.251" v="4002"/>
          <ac:inkMkLst>
            <pc:docMk/>
            <pc:sldMk cId="1571090484" sldId="436"/>
            <ac:inkMk id="45" creationId="{EC717B06-E9ED-5D08-8735-7069DF7B680F}"/>
          </ac:inkMkLst>
        </pc:inkChg>
        <pc:inkChg chg="add del mod">
          <ac:chgData name="Tim Cook" userId="d1c7cfb340f2c7ab" providerId="LiveId" clId="{79928295-FF6A-4525-AB99-74A06BEA54C5}" dt="2023-03-13T01:13:24.227" v="4386"/>
          <ac:inkMkLst>
            <pc:docMk/>
            <pc:sldMk cId="1571090484" sldId="436"/>
            <ac:inkMk id="46" creationId="{F46A012D-3828-536E-6EEC-8C6BFC7E5878}"/>
          </ac:inkMkLst>
        </pc:inkChg>
        <pc:inkChg chg="add del mod">
          <ac:chgData name="Tim Cook" userId="d1c7cfb340f2c7ab" providerId="LiveId" clId="{79928295-FF6A-4525-AB99-74A06BEA54C5}" dt="2023-03-13T01:13:24.227" v="4388"/>
          <ac:inkMkLst>
            <pc:docMk/>
            <pc:sldMk cId="1571090484" sldId="436"/>
            <ac:inkMk id="47" creationId="{96093A4F-E74B-4EDA-C76F-B261D4D60B20}"/>
          </ac:inkMkLst>
        </pc:inkChg>
        <pc:inkChg chg="add del mod">
          <ac:chgData name="Tim Cook" userId="d1c7cfb340f2c7ab" providerId="LiveId" clId="{79928295-FF6A-4525-AB99-74A06BEA54C5}" dt="2023-03-13T01:13:24.227" v="4389"/>
          <ac:inkMkLst>
            <pc:docMk/>
            <pc:sldMk cId="1571090484" sldId="436"/>
            <ac:inkMk id="48" creationId="{CFA451EA-F477-A87F-A9B2-78B676646504}"/>
          </ac:inkMkLst>
        </pc:inkChg>
        <pc:inkChg chg="add del mod">
          <ac:chgData name="Tim Cook" userId="d1c7cfb340f2c7ab" providerId="LiveId" clId="{79928295-FF6A-4525-AB99-74A06BEA54C5}" dt="2023-03-13T01:13:24.227" v="4392"/>
          <ac:inkMkLst>
            <pc:docMk/>
            <pc:sldMk cId="1571090484" sldId="436"/>
            <ac:inkMk id="49" creationId="{D5DEECE3-9A8C-7C66-49B4-B5726CCD1C99}"/>
          </ac:inkMkLst>
        </pc:inkChg>
        <pc:inkChg chg="add del mod">
          <ac:chgData name="Tim Cook" userId="d1c7cfb340f2c7ab" providerId="LiveId" clId="{79928295-FF6A-4525-AB99-74A06BEA54C5}" dt="2023-03-13T01:13:24.227" v="4390"/>
          <ac:inkMkLst>
            <pc:docMk/>
            <pc:sldMk cId="1571090484" sldId="436"/>
            <ac:inkMk id="50" creationId="{DBC7ECEE-057A-310B-8C65-7ADFC41902F9}"/>
          </ac:inkMkLst>
        </pc:inkChg>
        <pc:inkChg chg="add del mod">
          <ac:chgData name="Tim Cook" userId="d1c7cfb340f2c7ab" providerId="LiveId" clId="{79928295-FF6A-4525-AB99-74A06BEA54C5}" dt="2023-03-13T01:13:24.227" v="4391"/>
          <ac:inkMkLst>
            <pc:docMk/>
            <pc:sldMk cId="1571090484" sldId="436"/>
            <ac:inkMk id="52" creationId="{8BA8B2E3-7E91-4036-E2A7-8F408587A34A}"/>
          </ac:inkMkLst>
        </pc:inkChg>
        <pc:inkChg chg="add del mod">
          <ac:chgData name="Tim Cook" userId="d1c7cfb340f2c7ab" providerId="LiveId" clId="{79928295-FF6A-4525-AB99-74A06BEA54C5}" dt="2023-03-13T01:13:24.227" v="4394"/>
          <ac:inkMkLst>
            <pc:docMk/>
            <pc:sldMk cId="1571090484" sldId="436"/>
            <ac:inkMk id="53" creationId="{F558085B-A5F3-8220-978C-4C1780DDC116}"/>
          </ac:inkMkLst>
        </pc:inkChg>
        <pc:inkChg chg="add del mod">
          <ac:chgData name="Tim Cook" userId="d1c7cfb340f2c7ab" providerId="LiveId" clId="{79928295-FF6A-4525-AB99-74A06BEA54C5}" dt="2023-03-13T01:13:24.227" v="4393"/>
          <ac:inkMkLst>
            <pc:docMk/>
            <pc:sldMk cId="1571090484" sldId="436"/>
            <ac:inkMk id="54" creationId="{94490DB4-3E66-5780-2E3D-267CC64CE5BB}"/>
          </ac:inkMkLst>
        </pc:inkChg>
        <pc:inkChg chg="add del mod">
          <ac:chgData name="Tim Cook" userId="d1c7cfb340f2c7ab" providerId="LiveId" clId="{79928295-FF6A-4525-AB99-74A06BEA54C5}" dt="2023-03-13T01:13:24.227" v="4387"/>
          <ac:inkMkLst>
            <pc:docMk/>
            <pc:sldMk cId="1571090484" sldId="436"/>
            <ac:inkMk id="55" creationId="{71ECF00C-D2E6-1295-856F-C7F1E0A2068F}"/>
          </ac:inkMkLst>
        </pc:inkChg>
        <pc:inkChg chg="add del mod">
          <ac:chgData name="Tim Cook" userId="d1c7cfb340f2c7ab" providerId="LiveId" clId="{79928295-FF6A-4525-AB99-74A06BEA54C5}" dt="2023-03-13T01:01:24.974" v="4022"/>
          <ac:inkMkLst>
            <pc:docMk/>
            <pc:sldMk cId="1571090484" sldId="436"/>
            <ac:inkMk id="57" creationId="{A6F6CDA9-43B0-07E5-8917-74C7736095F7}"/>
          </ac:inkMkLst>
        </pc:inkChg>
        <pc:inkChg chg="add del mod">
          <ac:chgData name="Tim Cook" userId="d1c7cfb340f2c7ab" providerId="LiveId" clId="{79928295-FF6A-4525-AB99-74A06BEA54C5}" dt="2023-03-13T01:01:24.974" v="4024"/>
          <ac:inkMkLst>
            <pc:docMk/>
            <pc:sldMk cId="1571090484" sldId="436"/>
            <ac:inkMk id="58" creationId="{99A40778-8187-0C56-5451-F20DC4FE2243}"/>
          </ac:inkMkLst>
        </pc:inkChg>
        <pc:inkChg chg="add del mod">
          <ac:chgData name="Tim Cook" userId="d1c7cfb340f2c7ab" providerId="LiveId" clId="{79928295-FF6A-4525-AB99-74A06BEA54C5}" dt="2023-03-13T01:01:24.974" v="4023"/>
          <ac:inkMkLst>
            <pc:docMk/>
            <pc:sldMk cId="1571090484" sldId="436"/>
            <ac:inkMk id="59" creationId="{09A706BC-54D6-69E6-C6EE-CDE2B1652E76}"/>
          </ac:inkMkLst>
        </pc:inkChg>
        <pc:inkChg chg="add del mod">
          <ac:chgData name="Tim Cook" userId="d1c7cfb340f2c7ab" providerId="LiveId" clId="{79928295-FF6A-4525-AB99-74A06BEA54C5}" dt="2023-03-13T01:01:24.974" v="4027"/>
          <ac:inkMkLst>
            <pc:docMk/>
            <pc:sldMk cId="1571090484" sldId="436"/>
            <ac:inkMk id="60" creationId="{64F8CD34-8CAE-D406-42A2-3588317A886F}"/>
          </ac:inkMkLst>
        </pc:inkChg>
        <pc:inkChg chg="add del mod">
          <ac:chgData name="Tim Cook" userId="d1c7cfb340f2c7ab" providerId="LiveId" clId="{79928295-FF6A-4525-AB99-74A06BEA54C5}" dt="2023-03-13T01:01:24.974" v="4025"/>
          <ac:inkMkLst>
            <pc:docMk/>
            <pc:sldMk cId="1571090484" sldId="436"/>
            <ac:inkMk id="61" creationId="{5320D727-D69B-2EAC-3636-5F2D1A0EDC1F}"/>
          </ac:inkMkLst>
        </pc:inkChg>
        <pc:inkChg chg="add del mod">
          <ac:chgData name="Tim Cook" userId="d1c7cfb340f2c7ab" providerId="LiveId" clId="{79928295-FF6A-4525-AB99-74A06BEA54C5}" dt="2023-03-13T01:01:24.974" v="4026"/>
          <ac:inkMkLst>
            <pc:docMk/>
            <pc:sldMk cId="1571090484" sldId="436"/>
            <ac:inkMk id="62" creationId="{CDBB8229-0B3B-6A22-AE78-06696EC65456}"/>
          </ac:inkMkLst>
        </pc:inkChg>
        <pc:inkChg chg="add del mod">
          <ac:chgData name="Tim Cook" userId="d1c7cfb340f2c7ab" providerId="LiveId" clId="{79928295-FF6A-4525-AB99-74A06BEA54C5}" dt="2023-03-13T01:02:04.971" v="4083"/>
          <ac:inkMkLst>
            <pc:docMk/>
            <pc:sldMk cId="1571090484" sldId="436"/>
            <ac:inkMk id="64" creationId="{8DB35F63-C7A9-7684-F00F-30420DCD6D77}"/>
          </ac:inkMkLst>
        </pc:inkChg>
        <pc:inkChg chg="add del mod">
          <ac:chgData name="Tim Cook" userId="d1c7cfb340f2c7ab" providerId="LiveId" clId="{79928295-FF6A-4525-AB99-74A06BEA54C5}" dt="2023-03-13T01:02:04.971" v="4078"/>
          <ac:inkMkLst>
            <pc:docMk/>
            <pc:sldMk cId="1571090484" sldId="436"/>
            <ac:inkMk id="65" creationId="{AA08E2E2-0811-277B-335B-F019FDDDC1D9}"/>
          </ac:inkMkLst>
        </pc:inkChg>
        <pc:inkChg chg="add del mod">
          <ac:chgData name="Tim Cook" userId="d1c7cfb340f2c7ab" providerId="LiveId" clId="{79928295-FF6A-4525-AB99-74A06BEA54C5}" dt="2023-03-13T01:02:04.971" v="4086"/>
          <ac:inkMkLst>
            <pc:docMk/>
            <pc:sldMk cId="1571090484" sldId="436"/>
            <ac:inkMk id="66" creationId="{40A2CC69-1F18-E309-3005-E66DC62AA863}"/>
          </ac:inkMkLst>
        </pc:inkChg>
        <pc:inkChg chg="add del mod">
          <ac:chgData name="Tim Cook" userId="d1c7cfb340f2c7ab" providerId="LiveId" clId="{79928295-FF6A-4525-AB99-74A06BEA54C5}" dt="2023-03-13T01:02:04.971" v="4081"/>
          <ac:inkMkLst>
            <pc:docMk/>
            <pc:sldMk cId="1571090484" sldId="436"/>
            <ac:inkMk id="67" creationId="{7F27B808-C635-1214-8718-485B53F009B2}"/>
          </ac:inkMkLst>
        </pc:inkChg>
        <pc:inkChg chg="add del mod">
          <ac:chgData name="Tim Cook" userId="d1c7cfb340f2c7ab" providerId="LiveId" clId="{79928295-FF6A-4525-AB99-74A06BEA54C5}" dt="2023-03-13T01:02:04.971" v="4080"/>
          <ac:inkMkLst>
            <pc:docMk/>
            <pc:sldMk cId="1571090484" sldId="436"/>
            <ac:inkMk id="68" creationId="{F2E06827-C98D-F226-0405-5032720A309B}"/>
          </ac:inkMkLst>
        </pc:inkChg>
        <pc:inkChg chg="add del mod">
          <ac:chgData name="Tim Cook" userId="d1c7cfb340f2c7ab" providerId="LiveId" clId="{79928295-FF6A-4525-AB99-74A06BEA54C5}" dt="2023-03-13T01:02:04.971" v="4085"/>
          <ac:inkMkLst>
            <pc:docMk/>
            <pc:sldMk cId="1571090484" sldId="436"/>
            <ac:inkMk id="70" creationId="{CCDD6B6F-73ED-21C3-C850-0C50C67FB334}"/>
          </ac:inkMkLst>
        </pc:inkChg>
        <pc:inkChg chg="add del mod">
          <ac:chgData name="Tim Cook" userId="d1c7cfb340f2c7ab" providerId="LiveId" clId="{79928295-FF6A-4525-AB99-74A06BEA54C5}" dt="2023-03-13T01:01:33.053" v="4038"/>
          <ac:inkMkLst>
            <pc:docMk/>
            <pc:sldMk cId="1571090484" sldId="436"/>
            <ac:inkMk id="72" creationId="{6655F27F-3A02-874B-0ED5-768D14A7102A}"/>
          </ac:inkMkLst>
        </pc:inkChg>
        <pc:inkChg chg="add del mod">
          <ac:chgData name="Tim Cook" userId="d1c7cfb340f2c7ab" providerId="LiveId" clId="{79928295-FF6A-4525-AB99-74A06BEA54C5}" dt="2023-03-13T01:02:06.352" v="4092"/>
          <ac:inkMkLst>
            <pc:docMk/>
            <pc:sldMk cId="1571090484" sldId="436"/>
            <ac:inkMk id="74" creationId="{E689592A-17D7-05D0-78B4-533870F6849A}"/>
          </ac:inkMkLst>
        </pc:inkChg>
        <pc:inkChg chg="add del mod">
          <ac:chgData name="Tim Cook" userId="d1c7cfb340f2c7ab" providerId="LiveId" clId="{79928295-FF6A-4525-AB99-74A06BEA54C5}" dt="2023-03-13T01:02:04.971" v="4079"/>
          <ac:inkMkLst>
            <pc:docMk/>
            <pc:sldMk cId="1571090484" sldId="436"/>
            <ac:inkMk id="75" creationId="{B4E707BB-F282-1249-DE71-FA2D25D7AB60}"/>
          </ac:inkMkLst>
        </pc:inkChg>
        <pc:inkChg chg="add del mod">
          <ac:chgData name="Tim Cook" userId="d1c7cfb340f2c7ab" providerId="LiveId" clId="{79928295-FF6A-4525-AB99-74A06BEA54C5}" dt="2023-03-13T01:02:04.971" v="4082"/>
          <ac:inkMkLst>
            <pc:docMk/>
            <pc:sldMk cId="1571090484" sldId="436"/>
            <ac:inkMk id="76" creationId="{6263DD14-33AC-F340-EF5F-9C36D34DB296}"/>
          </ac:inkMkLst>
        </pc:inkChg>
        <pc:inkChg chg="add del mod">
          <ac:chgData name="Tim Cook" userId="d1c7cfb340f2c7ab" providerId="LiveId" clId="{79928295-FF6A-4525-AB99-74A06BEA54C5}" dt="2023-03-13T01:02:06.352" v="4089"/>
          <ac:inkMkLst>
            <pc:docMk/>
            <pc:sldMk cId="1571090484" sldId="436"/>
            <ac:inkMk id="77" creationId="{F5BA1F65-762F-605B-88C5-B75D44DBC95B}"/>
          </ac:inkMkLst>
        </pc:inkChg>
        <pc:inkChg chg="add del mod">
          <ac:chgData name="Tim Cook" userId="d1c7cfb340f2c7ab" providerId="LiveId" clId="{79928295-FF6A-4525-AB99-74A06BEA54C5}" dt="2023-03-13T01:02:06.352" v="4090"/>
          <ac:inkMkLst>
            <pc:docMk/>
            <pc:sldMk cId="1571090484" sldId="436"/>
            <ac:inkMk id="78" creationId="{6A00D0FC-AC36-861D-14E4-EDC308B6710C}"/>
          </ac:inkMkLst>
        </pc:inkChg>
        <pc:inkChg chg="add del mod">
          <ac:chgData name="Tim Cook" userId="d1c7cfb340f2c7ab" providerId="LiveId" clId="{79928295-FF6A-4525-AB99-74A06BEA54C5}" dt="2023-03-13T01:02:06.352" v="4088"/>
          <ac:inkMkLst>
            <pc:docMk/>
            <pc:sldMk cId="1571090484" sldId="436"/>
            <ac:inkMk id="79" creationId="{E08434BB-D100-CB22-5515-D229455C873F}"/>
          </ac:inkMkLst>
        </pc:inkChg>
        <pc:inkChg chg="add del mod">
          <ac:chgData name="Tim Cook" userId="d1c7cfb340f2c7ab" providerId="LiveId" clId="{79928295-FF6A-4525-AB99-74A06BEA54C5}" dt="2023-03-13T01:02:06.352" v="4087"/>
          <ac:inkMkLst>
            <pc:docMk/>
            <pc:sldMk cId="1571090484" sldId="436"/>
            <ac:inkMk id="80" creationId="{D84BD16D-CD8E-5935-8011-C0CC02B80DA9}"/>
          </ac:inkMkLst>
        </pc:inkChg>
        <pc:inkChg chg="add del mod">
          <ac:chgData name="Tim Cook" userId="d1c7cfb340f2c7ab" providerId="LiveId" clId="{79928295-FF6A-4525-AB99-74A06BEA54C5}" dt="2023-03-13T01:02:04.971" v="4084"/>
          <ac:inkMkLst>
            <pc:docMk/>
            <pc:sldMk cId="1571090484" sldId="436"/>
            <ac:inkMk id="81" creationId="{56F30009-040C-CF18-6603-C0F883394C76}"/>
          </ac:inkMkLst>
        </pc:inkChg>
        <pc:inkChg chg="add del mod">
          <ac:chgData name="Tim Cook" userId="d1c7cfb340f2c7ab" providerId="LiveId" clId="{79928295-FF6A-4525-AB99-74A06BEA54C5}" dt="2023-03-13T01:02:06.352" v="4093"/>
          <ac:inkMkLst>
            <pc:docMk/>
            <pc:sldMk cId="1571090484" sldId="436"/>
            <ac:inkMk id="82" creationId="{4390635C-E593-10F2-6221-C42A8AF234B0}"/>
          </ac:inkMkLst>
        </pc:inkChg>
        <pc:inkChg chg="add del mod">
          <ac:chgData name="Tim Cook" userId="d1c7cfb340f2c7ab" providerId="LiveId" clId="{79928295-FF6A-4525-AB99-74A06BEA54C5}" dt="2023-03-13T01:02:06.352" v="4091"/>
          <ac:inkMkLst>
            <pc:docMk/>
            <pc:sldMk cId="1571090484" sldId="436"/>
            <ac:inkMk id="83" creationId="{F43822D1-4355-C191-EF5B-DED52935F458}"/>
          </ac:inkMkLst>
        </pc:inkChg>
        <pc:inkChg chg="add del">
          <ac:chgData name="Tim Cook" userId="d1c7cfb340f2c7ab" providerId="LiveId" clId="{79928295-FF6A-4525-AB99-74A06BEA54C5}" dt="2023-03-13T01:01:43.773" v="4051"/>
          <ac:inkMkLst>
            <pc:docMk/>
            <pc:sldMk cId="1571090484" sldId="436"/>
            <ac:inkMk id="85" creationId="{04AA964A-A01E-D9BA-C74A-2E02365C43E3}"/>
          </ac:inkMkLst>
        </pc:inkChg>
        <pc:inkChg chg="add del">
          <ac:chgData name="Tim Cook" userId="d1c7cfb340f2c7ab" providerId="LiveId" clId="{79928295-FF6A-4525-AB99-74A06BEA54C5}" dt="2023-03-13T01:01:47.811" v="4053"/>
          <ac:inkMkLst>
            <pc:docMk/>
            <pc:sldMk cId="1571090484" sldId="436"/>
            <ac:inkMk id="86" creationId="{F0EC4369-849E-ED6C-7B43-33043F0D920C}"/>
          </ac:inkMkLst>
        </pc:inkChg>
        <pc:inkChg chg="add del">
          <ac:chgData name="Tim Cook" userId="d1c7cfb340f2c7ab" providerId="LiveId" clId="{79928295-FF6A-4525-AB99-74A06BEA54C5}" dt="2023-03-13T01:01:51.788" v="4055"/>
          <ac:inkMkLst>
            <pc:docMk/>
            <pc:sldMk cId="1571090484" sldId="436"/>
            <ac:inkMk id="87" creationId="{1D74B32C-E856-8A41-0A0A-1B088AC2A308}"/>
          </ac:inkMkLst>
        </pc:inkChg>
        <pc:inkChg chg="add del mod">
          <ac:chgData name="Tim Cook" userId="d1c7cfb340f2c7ab" providerId="LiveId" clId="{79928295-FF6A-4525-AB99-74A06BEA54C5}" dt="2023-03-13T01:02:03.309" v="4074"/>
          <ac:inkMkLst>
            <pc:docMk/>
            <pc:sldMk cId="1571090484" sldId="436"/>
            <ac:inkMk id="88" creationId="{D8C114B3-DEC6-BE89-6890-47AC4ED41D45}"/>
          </ac:inkMkLst>
        </pc:inkChg>
        <pc:inkChg chg="add del mod">
          <ac:chgData name="Tim Cook" userId="d1c7cfb340f2c7ab" providerId="LiveId" clId="{79928295-FF6A-4525-AB99-74A06BEA54C5}" dt="2023-03-13T01:02:03.309" v="4073"/>
          <ac:inkMkLst>
            <pc:docMk/>
            <pc:sldMk cId="1571090484" sldId="436"/>
            <ac:inkMk id="89" creationId="{537E687A-B717-CCF8-6CC4-D6321C0DAD3D}"/>
          </ac:inkMkLst>
        </pc:inkChg>
        <pc:inkChg chg="add del mod">
          <ac:chgData name="Tim Cook" userId="d1c7cfb340f2c7ab" providerId="LiveId" clId="{79928295-FF6A-4525-AB99-74A06BEA54C5}" dt="2023-03-13T01:02:03.309" v="4076"/>
          <ac:inkMkLst>
            <pc:docMk/>
            <pc:sldMk cId="1571090484" sldId="436"/>
            <ac:inkMk id="90" creationId="{7329D037-8157-B95A-8E9B-4841B69D443C}"/>
          </ac:inkMkLst>
        </pc:inkChg>
        <pc:inkChg chg="add del mod">
          <ac:chgData name="Tim Cook" userId="d1c7cfb340f2c7ab" providerId="LiveId" clId="{79928295-FF6A-4525-AB99-74A06BEA54C5}" dt="2023-03-13T01:02:03.309" v="4075"/>
          <ac:inkMkLst>
            <pc:docMk/>
            <pc:sldMk cId="1571090484" sldId="436"/>
            <ac:inkMk id="91" creationId="{012E2695-5C61-BFB3-9D3D-C673DD7C472B}"/>
          </ac:inkMkLst>
        </pc:inkChg>
        <pc:inkChg chg="add del mod">
          <ac:chgData name="Tim Cook" userId="d1c7cfb340f2c7ab" providerId="LiveId" clId="{79928295-FF6A-4525-AB99-74A06BEA54C5}" dt="2023-03-13T01:02:03.309" v="4072"/>
          <ac:inkMkLst>
            <pc:docMk/>
            <pc:sldMk cId="1571090484" sldId="436"/>
            <ac:inkMk id="92" creationId="{35243E4A-BEA7-89A0-3D18-58DF2F506967}"/>
          </ac:inkMkLst>
        </pc:inkChg>
        <pc:inkChg chg="add del mod">
          <ac:chgData name="Tim Cook" userId="d1c7cfb340f2c7ab" providerId="LiveId" clId="{79928295-FF6A-4525-AB99-74A06BEA54C5}" dt="2023-03-13T01:02:03.309" v="4071"/>
          <ac:inkMkLst>
            <pc:docMk/>
            <pc:sldMk cId="1571090484" sldId="436"/>
            <ac:inkMk id="93" creationId="{DF545960-140B-6EDA-E273-4F8F2D3D46F2}"/>
          </ac:inkMkLst>
        </pc:inkChg>
        <pc:inkChg chg="add del mod">
          <ac:chgData name="Tim Cook" userId="d1c7cfb340f2c7ab" providerId="LiveId" clId="{79928295-FF6A-4525-AB99-74A06BEA54C5}" dt="2023-03-13T01:02:03.309" v="4077"/>
          <ac:inkMkLst>
            <pc:docMk/>
            <pc:sldMk cId="1571090484" sldId="436"/>
            <ac:inkMk id="94" creationId="{8D817DA9-D356-98E8-9AB3-BAC667062CD5}"/>
          </ac:inkMkLst>
        </pc:inkChg>
        <pc:inkChg chg="add del mod">
          <ac:chgData name="Tim Cook" userId="d1c7cfb340f2c7ab" providerId="LiveId" clId="{79928295-FF6A-4525-AB99-74A06BEA54C5}" dt="2023-03-13T01:02:03.309" v="4070"/>
          <ac:inkMkLst>
            <pc:docMk/>
            <pc:sldMk cId="1571090484" sldId="436"/>
            <ac:inkMk id="95" creationId="{877116C9-1A60-850C-8D40-0C3F69D7D515}"/>
          </ac:inkMkLst>
        </pc:inkChg>
        <pc:inkChg chg="add del mod">
          <ac:chgData name="Tim Cook" userId="d1c7cfb340f2c7ab" providerId="LiveId" clId="{79928295-FF6A-4525-AB99-74A06BEA54C5}" dt="2023-03-13T01:02:00.096" v="4069" actId="9405"/>
          <ac:inkMkLst>
            <pc:docMk/>
            <pc:sldMk cId="1571090484" sldId="436"/>
            <ac:inkMk id="96" creationId="{9104E478-2A66-67DC-E81F-45F0CDF887D5}"/>
          </ac:inkMkLst>
        </pc:inkChg>
        <pc:inkChg chg="add del mod">
          <ac:chgData name="Tim Cook" userId="d1c7cfb340f2c7ab" providerId="LiveId" clId="{79928295-FF6A-4525-AB99-74A06BEA54C5}" dt="2023-03-13T01:01:59.960" v="4068"/>
          <ac:inkMkLst>
            <pc:docMk/>
            <pc:sldMk cId="1571090484" sldId="436"/>
            <ac:inkMk id="97" creationId="{778719F3-4F99-0BA9-5CCA-39979974D5E3}"/>
          </ac:inkMkLst>
        </pc:inkChg>
        <pc:inkChg chg="add del mod">
          <ac:chgData name="Tim Cook" userId="d1c7cfb340f2c7ab" providerId="LiveId" clId="{79928295-FF6A-4525-AB99-74A06BEA54C5}" dt="2023-03-13T01:03:34.571" v="4147"/>
          <ac:inkMkLst>
            <pc:docMk/>
            <pc:sldMk cId="1571090484" sldId="436"/>
            <ac:inkMk id="99" creationId="{02D059B7-37BC-54CF-834D-9351F17E151A}"/>
          </ac:inkMkLst>
        </pc:inkChg>
        <pc:inkChg chg="add del mod">
          <ac:chgData name="Tim Cook" userId="d1c7cfb340f2c7ab" providerId="LiveId" clId="{79928295-FF6A-4525-AB99-74A06BEA54C5}" dt="2023-03-13T01:03:34.048" v="4143"/>
          <ac:inkMkLst>
            <pc:docMk/>
            <pc:sldMk cId="1571090484" sldId="436"/>
            <ac:inkMk id="100" creationId="{0A319554-2E17-D5A4-B757-43681BC0896B}"/>
          </ac:inkMkLst>
        </pc:inkChg>
        <pc:inkChg chg="add del mod">
          <ac:chgData name="Tim Cook" userId="d1c7cfb340f2c7ab" providerId="LiveId" clId="{79928295-FF6A-4525-AB99-74A06BEA54C5}" dt="2023-03-13T01:13:36.033" v="4405"/>
          <ac:inkMkLst>
            <pc:docMk/>
            <pc:sldMk cId="1571090484" sldId="436"/>
            <ac:inkMk id="102" creationId="{BDD614D9-D7AE-347E-3670-F98CE746354C}"/>
          </ac:inkMkLst>
        </pc:inkChg>
        <pc:inkChg chg="add del mod">
          <ac:chgData name="Tim Cook" userId="d1c7cfb340f2c7ab" providerId="LiveId" clId="{79928295-FF6A-4525-AB99-74A06BEA54C5}" dt="2023-03-13T01:02:16.787" v="4100"/>
          <ac:inkMkLst>
            <pc:docMk/>
            <pc:sldMk cId="1571090484" sldId="436"/>
            <ac:inkMk id="103" creationId="{C8F28006-3B0B-8022-4B2D-413D6F407685}"/>
          </ac:inkMkLst>
        </pc:inkChg>
        <pc:inkChg chg="add del mod">
          <ac:chgData name="Tim Cook" userId="d1c7cfb340f2c7ab" providerId="LiveId" clId="{79928295-FF6A-4525-AB99-74A06BEA54C5}" dt="2023-03-13T01:13:36.049" v="4424"/>
          <ac:inkMkLst>
            <pc:docMk/>
            <pc:sldMk cId="1571090484" sldId="436"/>
            <ac:inkMk id="105" creationId="{9AC86195-8001-AEC1-C7EE-3151807E5705}"/>
          </ac:inkMkLst>
        </pc:inkChg>
        <pc:inkChg chg="add del mod">
          <ac:chgData name="Tim Cook" userId="d1c7cfb340f2c7ab" providerId="LiveId" clId="{79928295-FF6A-4525-AB99-74A06BEA54C5}" dt="2023-03-13T01:13:36.033" v="4398"/>
          <ac:inkMkLst>
            <pc:docMk/>
            <pc:sldMk cId="1571090484" sldId="436"/>
            <ac:inkMk id="106" creationId="{22807499-D079-5FCC-AB6B-01A1350C89EC}"/>
          </ac:inkMkLst>
        </pc:inkChg>
        <pc:inkChg chg="add del mod">
          <ac:chgData name="Tim Cook" userId="d1c7cfb340f2c7ab" providerId="LiveId" clId="{79928295-FF6A-4525-AB99-74A06BEA54C5}" dt="2023-03-13T01:13:36.049" v="4421"/>
          <ac:inkMkLst>
            <pc:docMk/>
            <pc:sldMk cId="1571090484" sldId="436"/>
            <ac:inkMk id="107" creationId="{EE58E2B3-C166-B938-0471-D4B6813ECE01}"/>
          </ac:inkMkLst>
        </pc:inkChg>
        <pc:inkChg chg="add del mod">
          <ac:chgData name="Tim Cook" userId="d1c7cfb340f2c7ab" providerId="LiveId" clId="{79928295-FF6A-4525-AB99-74A06BEA54C5}" dt="2023-03-13T01:13:36.049" v="4422"/>
          <ac:inkMkLst>
            <pc:docMk/>
            <pc:sldMk cId="1571090484" sldId="436"/>
            <ac:inkMk id="109" creationId="{4ED4C9E0-8DAF-7059-0A94-C6469DA32E5E}"/>
          </ac:inkMkLst>
        </pc:inkChg>
        <pc:inkChg chg="add del">
          <ac:chgData name="Tim Cook" userId="d1c7cfb340f2c7ab" providerId="LiveId" clId="{79928295-FF6A-4525-AB99-74A06BEA54C5}" dt="2023-03-13T01:02:26.860" v="4107"/>
          <ac:inkMkLst>
            <pc:docMk/>
            <pc:sldMk cId="1571090484" sldId="436"/>
            <ac:inkMk id="110" creationId="{AC55C4C3-F50B-94BF-6E7C-484693667D92}"/>
          </ac:inkMkLst>
        </pc:inkChg>
        <pc:inkChg chg="add del mod">
          <ac:chgData name="Tim Cook" userId="d1c7cfb340f2c7ab" providerId="LiveId" clId="{79928295-FF6A-4525-AB99-74A06BEA54C5}" dt="2023-03-13T01:13:36.033" v="4400"/>
          <ac:inkMkLst>
            <pc:docMk/>
            <pc:sldMk cId="1571090484" sldId="436"/>
            <ac:inkMk id="112" creationId="{DE13A409-7D83-D279-170F-44672C0AA46A}"/>
          </ac:inkMkLst>
        </pc:inkChg>
        <pc:inkChg chg="add del mod">
          <ac:chgData name="Tim Cook" userId="d1c7cfb340f2c7ab" providerId="LiveId" clId="{79928295-FF6A-4525-AB99-74A06BEA54C5}" dt="2023-03-13T01:13:36.033" v="4408"/>
          <ac:inkMkLst>
            <pc:docMk/>
            <pc:sldMk cId="1571090484" sldId="436"/>
            <ac:inkMk id="113" creationId="{64B46892-DAA6-3E22-5DDD-7B4EF09238E6}"/>
          </ac:inkMkLst>
        </pc:inkChg>
        <pc:inkChg chg="add del mod">
          <ac:chgData name="Tim Cook" userId="d1c7cfb340f2c7ab" providerId="LiveId" clId="{79928295-FF6A-4525-AB99-74A06BEA54C5}" dt="2023-03-13T01:13:36.049" v="4412"/>
          <ac:inkMkLst>
            <pc:docMk/>
            <pc:sldMk cId="1571090484" sldId="436"/>
            <ac:inkMk id="115" creationId="{7953875A-1AC4-529E-12D8-DF8BBAED828D}"/>
          </ac:inkMkLst>
        </pc:inkChg>
        <pc:inkChg chg="add del mod">
          <ac:chgData name="Tim Cook" userId="d1c7cfb340f2c7ab" providerId="LiveId" clId="{79928295-FF6A-4525-AB99-74A06BEA54C5}" dt="2023-03-13T01:13:36.033" v="4407"/>
          <ac:inkMkLst>
            <pc:docMk/>
            <pc:sldMk cId="1571090484" sldId="436"/>
            <ac:inkMk id="116" creationId="{76DA352E-92AE-BD1E-7BF1-B042DF2DDCB4}"/>
          </ac:inkMkLst>
        </pc:inkChg>
        <pc:inkChg chg="add del mod">
          <ac:chgData name="Tim Cook" userId="d1c7cfb340f2c7ab" providerId="LiveId" clId="{79928295-FF6A-4525-AB99-74A06BEA54C5}" dt="2023-03-13T01:13:36.049" v="4410"/>
          <ac:inkMkLst>
            <pc:docMk/>
            <pc:sldMk cId="1571090484" sldId="436"/>
            <ac:inkMk id="117" creationId="{2592C815-62D4-830D-F140-99421AD9A6E7}"/>
          </ac:inkMkLst>
        </pc:inkChg>
        <pc:inkChg chg="add del mod">
          <ac:chgData name="Tim Cook" userId="d1c7cfb340f2c7ab" providerId="LiveId" clId="{79928295-FF6A-4525-AB99-74A06BEA54C5}" dt="2023-03-13T01:13:36.049" v="4416"/>
          <ac:inkMkLst>
            <pc:docMk/>
            <pc:sldMk cId="1571090484" sldId="436"/>
            <ac:inkMk id="119" creationId="{797FBA7F-D649-9BC5-9070-68D7A67802F0}"/>
          </ac:inkMkLst>
        </pc:inkChg>
        <pc:inkChg chg="add del mod">
          <ac:chgData name="Tim Cook" userId="d1c7cfb340f2c7ab" providerId="LiveId" clId="{79928295-FF6A-4525-AB99-74A06BEA54C5}" dt="2023-03-13T01:13:36.049" v="4419"/>
          <ac:inkMkLst>
            <pc:docMk/>
            <pc:sldMk cId="1571090484" sldId="436"/>
            <ac:inkMk id="120" creationId="{A5B8DCA2-8D7A-9D29-EC19-A095E671BACE}"/>
          </ac:inkMkLst>
        </pc:inkChg>
        <pc:inkChg chg="add del mod">
          <ac:chgData name="Tim Cook" userId="d1c7cfb340f2c7ab" providerId="LiveId" clId="{79928295-FF6A-4525-AB99-74A06BEA54C5}" dt="2023-03-13T01:13:36.033" v="4402"/>
          <ac:inkMkLst>
            <pc:docMk/>
            <pc:sldMk cId="1571090484" sldId="436"/>
            <ac:inkMk id="121" creationId="{D7707865-3B72-58A0-3E46-D35A674F7E64}"/>
          </ac:inkMkLst>
        </pc:inkChg>
        <pc:inkChg chg="add del mod">
          <ac:chgData name="Tim Cook" userId="d1c7cfb340f2c7ab" providerId="LiveId" clId="{79928295-FF6A-4525-AB99-74A06BEA54C5}" dt="2023-03-13T01:03:34.571" v="4145"/>
          <ac:inkMkLst>
            <pc:docMk/>
            <pc:sldMk cId="1571090484" sldId="436"/>
            <ac:inkMk id="123" creationId="{AB43AB65-9503-E052-2A98-CD19C1E08278}"/>
          </ac:inkMkLst>
        </pc:inkChg>
        <pc:inkChg chg="add del mod">
          <ac:chgData name="Tim Cook" userId="d1c7cfb340f2c7ab" providerId="LiveId" clId="{79928295-FF6A-4525-AB99-74A06BEA54C5}" dt="2023-03-13T01:03:34.048" v="4144"/>
          <ac:inkMkLst>
            <pc:docMk/>
            <pc:sldMk cId="1571090484" sldId="436"/>
            <ac:inkMk id="124" creationId="{937D9B5A-4DE7-8E89-C772-3F80904D6867}"/>
          </ac:inkMkLst>
        </pc:inkChg>
        <pc:inkChg chg="add del mod">
          <ac:chgData name="Tim Cook" userId="d1c7cfb340f2c7ab" providerId="LiveId" clId="{79928295-FF6A-4525-AB99-74A06BEA54C5}" dt="2023-03-13T01:03:34.571" v="4146"/>
          <ac:inkMkLst>
            <pc:docMk/>
            <pc:sldMk cId="1571090484" sldId="436"/>
            <ac:inkMk id="125" creationId="{E484A139-6593-E463-C218-C1C193986F88}"/>
          </ac:inkMkLst>
        </pc:inkChg>
        <pc:inkChg chg="add del mod">
          <ac:chgData name="Tim Cook" userId="d1c7cfb340f2c7ab" providerId="LiveId" clId="{79928295-FF6A-4525-AB99-74A06BEA54C5}" dt="2023-03-13T01:13:36.049" v="4423"/>
          <ac:inkMkLst>
            <pc:docMk/>
            <pc:sldMk cId="1571090484" sldId="436"/>
            <ac:inkMk id="127" creationId="{F0E243AE-5D9F-C7F2-1C16-5A8B6B1C6764}"/>
          </ac:inkMkLst>
        </pc:inkChg>
        <pc:inkChg chg="add del mod">
          <ac:chgData name="Tim Cook" userId="d1c7cfb340f2c7ab" providerId="LiveId" clId="{79928295-FF6A-4525-AB99-74A06BEA54C5}" dt="2023-03-13T01:13:36.033" v="4404"/>
          <ac:inkMkLst>
            <pc:docMk/>
            <pc:sldMk cId="1571090484" sldId="436"/>
            <ac:inkMk id="128" creationId="{742D7319-3CA1-CD99-90B9-D8C930DECF4B}"/>
          </ac:inkMkLst>
        </pc:inkChg>
        <pc:inkChg chg="add del mod">
          <ac:chgData name="Tim Cook" userId="d1c7cfb340f2c7ab" providerId="LiveId" clId="{79928295-FF6A-4525-AB99-74A06BEA54C5}" dt="2023-03-13T01:13:36.049" v="4426"/>
          <ac:inkMkLst>
            <pc:docMk/>
            <pc:sldMk cId="1571090484" sldId="436"/>
            <ac:inkMk id="129" creationId="{A414898B-2A23-6A8F-40EF-EF2FE931C99A}"/>
          </ac:inkMkLst>
        </pc:inkChg>
        <pc:inkChg chg="add del mod">
          <ac:chgData name="Tim Cook" userId="d1c7cfb340f2c7ab" providerId="LiveId" clId="{79928295-FF6A-4525-AB99-74A06BEA54C5}" dt="2023-03-13T01:13:36.033" v="4401"/>
          <ac:inkMkLst>
            <pc:docMk/>
            <pc:sldMk cId="1571090484" sldId="436"/>
            <ac:inkMk id="130" creationId="{E4D43627-943C-7698-C745-D7A912382F08}"/>
          </ac:inkMkLst>
        </pc:inkChg>
        <pc:inkChg chg="add del">
          <ac:chgData name="Tim Cook" userId="d1c7cfb340f2c7ab" providerId="LiveId" clId="{79928295-FF6A-4525-AB99-74A06BEA54C5}" dt="2023-03-13T01:03:17.262" v="4131"/>
          <ac:inkMkLst>
            <pc:docMk/>
            <pc:sldMk cId="1571090484" sldId="436"/>
            <ac:inkMk id="132" creationId="{9BC6C262-2D4D-79BF-E958-84D07292919B}"/>
          </ac:inkMkLst>
        </pc:inkChg>
        <pc:inkChg chg="add del">
          <ac:chgData name="Tim Cook" userId="d1c7cfb340f2c7ab" providerId="LiveId" clId="{79928295-FF6A-4525-AB99-74A06BEA54C5}" dt="2023-03-13T01:03:21.094" v="4133"/>
          <ac:inkMkLst>
            <pc:docMk/>
            <pc:sldMk cId="1571090484" sldId="436"/>
            <ac:inkMk id="133" creationId="{1451FF8F-4E6B-FFBA-8019-A052DD71680B}"/>
          </ac:inkMkLst>
        </pc:inkChg>
        <pc:inkChg chg="add del mod">
          <ac:chgData name="Tim Cook" userId="d1c7cfb340f2c7ab" providerId="LiveId" clId="{79928295-FF6A-4525-AB99-74A06BEA54C5}" dt="2023-03-13T01:03:28.313" v="4140"/>
          <ac:inkMkLst>
            <pc:docMk/>
            <pc:sldMk cId="1571090484" sldId="436"/>
            <ac:inkMk id="134" creationId="{77C2D3AD-D35E-9393-F051-8FD411781954}"/>
          </ac:inkMkLst>
        </pc:inkChg>
        <pc:inkChg chg="add del mod">
          <ac:chgData name="Tim Cook" userId="d1c7cfb340f2c7ab" providerId="LiveId" clId="{79928295-FF6A-4525-AB99-74A06BEA54C5}" dt="2023-03-13T01:03:28.987" v="4142"/>
          <ac:inkMkLst>
            <pc:docMk/>
            <pc:sldMk cId="1571090484" sldId="436"/>
            <ac:inkMk id="135" creationId="{D939047F-DAB5-5612-6E15-0781A74F1EE6}"/>
          </ac:inkMkLst>
        </pc:inkChg>
        <pc:inkChg chg="add del mod">
          <ac:chgData name="Tim Cook" userId="d1c7cfb340f2c7ab" providerId="LiveId" clId="{79928295-FF6A-4525-AB99-74A06BEA54C5}" dt="2023-03-13T01:03:28.313" v="4139"/>
          <ac:inkMkLst>
            <pc:docMk/>
            <pc:sldMk cId="1571090484" sldId="436"/>
            <ac:inkMk id="136" creationId="{7D475A95-FBBE-97D9-BE8B-FB758D261243}"/>
          </ac:inkMkLst>
        </pc:inkChg>
        <pc:inkChg chg="add del mod">
          <ac:chgData name="Tim Cook" userId="d1c7cfb340f2c7ab" providerId="LiveId" clId="{79928295-FF6A-4525-AB99-74A06BEA54C5}" dt="2023-03-13T01:03:28.987" v="4141"/>
          <ac:inkMkLst>
            <pc:docMk/>
            <pc:sldMk cId="1571090484" sldId="436"/>
            <ac:inkMk id="137" creationId="{D555380B-6FD0-1EB9-3909-ECE015397202}"/>
          </ac:inkMkLst>
        </pc:inkChg>
        <pc:inkChg chg="add del mod">
          <ac:chgData name="Tim Cook" userId="d1c7cfb340f2c7ab" providerId="LiveId" clId="{79928295-FF6A-4525-AB99-74A06BEA54C5}" dt="2023-03-13T01:03:51.611" v="4155"/>
          <ac:inkMkLst>
            <pc:docMk/>
            <pc:sldMk cId="1571090484" sldId="436"/>
            <ac:inkMk id="139" creationId="{68B61BC2-17E6-E8A0-B402-FB3C0D66EF37}"/>
          </ac:inkMkLst>
        </pc:inkChg>
        <pc:inkChg chg="add del mod">
          <ac:chgData name="Tim Cook" userId="d1c7cfb340f2c7ab" providerId="LiveId" clId="{79928295-FF6A-4525-AB99-74A06BEA54C5}" dt="2023-03-13T01:03:51.611" v="4153"/>
          <ac:inkMkLst>
            <pc:docMk/>
            <pc:sldMk cId="1571090484" sldId="436"/>
            <ac:inkMk id="140" creationId="{71F6A5F3-E519-36DD-BB79-B8E64CD02538}"/>
          </ac:inkMkLst>
        </pc:inkChg>
        <pc:inkChg chg="add del mod">
          <ac:chgData name="Tim Cook" userId="d1c7cfb340f2c7ab" providerId="LiveId" clId="{79928295-FF6A-4525-AB99-74A06BEA54C5}" dt="2023-03-13T01:03:51.611" v="4154"/>
          <ac:inkMkLst>
            <pc:docMk/>
            <pc:sldMk cId="1571090484" sldId="436"/>
            <ac:inkMk id="141" creationId="{238208B6-EB83-60CD-28AF-E9BC16D58B64}"/>
          </ac:inkMkLst>
        </pc:inkChg>
        <pc:inkChg chg="add del mod">
          <ac:chgData name="Tim Cook" userId="d1c7cfb340f2c7ab" providerId="LiveId" clId="{79928295-FF6A-4525-AB99-74A06BEA54C5}" dt="2023-03-13T01:03:51.611" v="4156"/>
          <ac:inkMkLst>
            <pc:docMk/>
            <pc:sldMk cId="1571090484" sldId="436"/>
            <ac:inkMk id="142" creationId="{E22A3C19-89B7-41C6-B9D9-9D41FCE62D93}"/>
          </ac:inkMkLst>
        </pc:inkChg>
        <pc:inkChg chg="add del mod">
          <ac:chgData name="Tim Cook" userId="d1c7cfb340f2c7ab" providerId="LiveId" clId="{79928295-FF6A-4525-AB99-74A06BEA54C5}" dt="2023-03-13T01:13:36.049" v="4420"/>
          <ac:inkMkLst>
            <pc:docMk/>
            <pc:sldMk cId="1571090484" sldId="436"/>
            <ac:inkMk id="144" creationId="{41E371B0-8F45-0A15-628F-5C6583E58383}"/>
          </ac:inkMkLst>
        </pc:inkChg>
        <pc:inkChg chg="add del mod">
          <ac:chgData name="Tim Cook" userId="d1c7cfb340f2c7ab" providerId="LiveId" clId="{79928295-FF6A-4525-AB99-74A06BEA54C5}" dt="2023-03-13T01:13:36.049" v="4414"/>
          <ac:inkMkLst>
            <pc:docMk/>
            <pc:sldMk cId="1571090484" sldId="436"/>
            <ac:inkMk id="145" creationId="{24A6923F-516B-C29F-EF12-3FE07E454C8A}"/>
          </ac:inkMkLst>
        </pc:inkChg>
        <pc:inkChg chg="add del mod">
          <ac:chgData name="Tim Cook" userId="d1c7cfb340f2c7ab" providerId="LiveId" clId="{79928295-FF6A-4525-AB99-74A06BEA54C5}" dt="2023-03-13T01:13:36.049" v="4411"/>
          <ac:inkMkLst>
            <pc:docMk/>
            <pc:sldMk cId="1571090484" sldId="436"/>
            <ac:inkMk id="146" creationId="{9A4D5FB5-47C4-4329-03AC-BBE048D2C27E}"/>
          </ac:inkMkLst>
        </pc:inkChg>
        <pc:inkChg chg="add del mod">
          <ac:chgData name="Tim Cook" userId="d1c7cfb340f2c7ab" providerId="LiveId" clId="{79928295-FF6A-4525-AB99-74A06BEA54C5}" dt="2023-03-13T01:13:36.049" v="4413"/>
          <ac:inkMkLst>
            <pc:docMk/>
            <pc:sldMk cId="1571090484" sldId="436"/>
            <ac:inkMk id="147" creationId="{103503AF-8C9D-2BEC-685C-4115660D71D2}"/>
          </ac:inkMkLst>
        </pc:inkChg>
        <pc:inkChg chg="add del mod">
          <ac:chgData name="Tim Cook" userId="d1c7cfb340f2c7ab" providerId="LiveId" clId="{79928295-FF6A-4525-AB99-74A06BEA54C5}" dt="2023-03-13T01:13:36.049" v="4425"/>
          <ac:inkMkLst>
            <pc:docMk/>
            <pc:sldMk cId="1571090484" sldId="436"/>
            <ac:inkMk id="148" creationId="{758493D5-ECD5-4DA7-3348-DFB1C4DB5695}"/>
          </ac:inkMkLst>
        </pc:inkChg>
        <pc:inkChg chg="add del mod">
          <ac:chgData name="Tim Cook" userId="d1c7cfb340f2c7ab" providerId="LiveId" clId="{79928295-FF6A-4525-AB99-74A06BEA54C5}" dt="2023-03-13T01:13:36.049" v="4409"/>
          <ac:inkMkLst>
            <pc:docMk/>
            <pc:sldMk cId="1571090484" sldId="436"/>
            <ac:inkMk id="149" creationId="{8558F727-4D69-2BAE-5CB2-C8B5720D4EB7}"/>
          </ac:inkMkLst>
        </pc:inkChg>
        <pc:inkChg chg="add del mod">
          <ac:chgData name="Tim Cook" userId="d1c7cfb340f2c7ab" providerId="LiveId" clId="{79928295-FF6A-4525-AB99-74A06BEA54C5}" dt="2023-03-13T01:13:36.033" v="4406"/>
          <ac:inkMkLst>
            <pc:docMk/>
            <pc:sldMk cId="1571090484" sldId="436"/>
            <ac:inkMk id="150" creationId="{493814DD-B34B-B790-6966-BB4F73CC75E3}"/>
          </ac:inkMkLst>
        </pc:inkChg>
        <pc:inkChg chg="add del mod">
          <ac:chgData name="Tim Cook" userId="d1c7cfb340f2c7ab" providerId="LiveId" clId="{79928295-FF6A-4525-AB99-74A06BEA54C5}" dt="2023-03-13T01:13:36.049" v="4418"/>
          <ac:inkMkLst>
            <pc:docMk/>
            <pc:sldMk cId="1571090484" sldId="436"/>
            <ac:inkMk id="151" creationId="{D269221C-E3D4-F373-C544-0C3A79A9AF12}"/>
          </ac:inkMkLst>
        </pc:inkChg>
        <pc:inkChg chg="add del mod">
          <ac:chgData name="Tim Cook" userId="d1c7cfb340f2c7ab" providerId="LiveId" clId="{79928295-FF6A-4525-AB99-74A06BEA54C5}" dt="2023-03-13T01:13:36.033" v="4403"/>
          <ac:inkMkLst>
            <pc:docMk/>
            <pc:sldMk cId="1571090484" sldId="436"/>
            <ac:inkMk id="152" creationId="{59AD9DAD-6039-6F6A-F864-C94BFE0E7B19}"/>
          </ac:inkMkLst>
        </pc:inkChg>
        <pc:inkChg chg="add del">
          <ac:chgData name="Tim Cook" userId="d1c7cfb340f2c7ab" providerId="LiveId" clId="{79928295-FF6A-4525-AB99-74A06BEA54C5}" dt="2023-03-13T01:04:08.486" v="4169"/>
          <ac:inkMkLst>
            <pc:docMk/>
            <pc:sldMk cId="1571090484" sldId="436"/>
            <ac:inkMk id="154" creationId="{DD94B7B7-75D4-8A30-67A2-F9DBB0BD61A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5" creationId="{B024A9E4-3C45-347B-056D-C5167F9BF4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6" creationId="{9820D903-2324-2257-7BEC-DD0BFBA2EEC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7" creationId="{8A81BA57-D714-D52C-BB7F-699DD7D6255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8" creationId="{2DB408A4-F60C-FDC1-2942-CAADBF72B69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0" creationId="{1CD959D7-914A-CFE6-1E8A-EBB1FB0163B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1" creationId="{7D9F7354-7E24-CCC1-057D-737B1A8D7378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2" creationId="{FA06A94C-50FA-2938-1EFA-5412567032A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3" creationId="{1BAE9022-2C6D-D10D-79A0-2BE8BD86B173}"/>
          </ac:inkMkLst>
        </pc:inkChg>
        <pc:inkChg chg="add del">
          <ac:chgData name="Tim Cook" userId="d1c7cfb340f2c7ab" providerId="LiveId" clId="{79928295-FF6A-4525-AB99-74A06BEA54C5}" dt="2023-03-13T01:09:52.341" v="4358"/>
          <ac:inkMkLst>
            <pc:docMk/>
            <pc:sldMk cId="1571090484" sldId="436"/>
            <ac:inkMk id="165" creationId="{82DEF241-A00D-B2BD-2E6D-AED13F3D59FC}"/>
          </ac:inkMkLst>
        </pc:inkChg>
        <pc:inkChg chg="add del mod">
          <ac:chgData name="Tim Cook" userId="d1c7cfb340f2c7ab" providerId="LiveId" clId="{79928295-FF6A-4525-AB99-74A06BEA54C5}" dt="2023-03-13T01:14:43.689" v="4519"/>
          <ac:inkMkLst>
            <pc:docMk/>
            <pc:sldMk cId="1571090484" sldId="436"/>
            <ac:inkMk id="166" creationId="{8E782D9A-EA26-6E77-8630-6728E39E2961}"/>
          </ac:inkMkLst>
        </pc:inkChg>
        <pc:inkChg chg="add del mod">
          <ac:chgData name="Tim Cook" userId="d1c7cfb340f2c7ab" providerId="LiveId" clId="{79928295-FF6A-4525-AB99-74A06BEA54C5}" dt="2023-03-13T01:14:43.689" v="4524"/>
          <ac:inkMkLst>
            <pc:docMk/>
            <pc:sldMk cId="1571090484" sldId="436"/>
            <ac:inkMk id="167" creationId="{7F5F34B5-F7CD-D891-FC28-9F927F6846CF}"/>
          </ac:inkMkLst>
        </pc:inkChg>
        <pc:inkChg chg="add del mod">
          <ac:chgData name="Tim Cook" userId="d1c7cfb340f2c7ab" providerId="LiveId" clId="{79928295-FF6A-4525-AB99-74A06BEA54C5}" dt="2023-03-13T01:14:43.689" v="4521"/>
          <ac:inkMkLst>
            <pc:docMk/>
            <pc:sldMk cId="1571090484" sldId="436"/>
            <ac:inkMk id="168" creationId="{FEED025D-7E9E-0F94-9F6A-727A846B62A7}"/>
          </ac:inkMkLst>
        </pc:inkChg>
        <pc:inkChg chg="add del mod">
          <ac:chgData name="Tim Cook" userId="d1c7cfb340f2c7ab" providerId="LiveId" clId="{79928295-FF6A-4525-AB99-74A06BEA54C5}" dt="2023-03-13T01:14:44.349" v="4528"/>
          <ac:inkMkLst>
            <pc:docMk/>
            <pc:sldMk cId="1571090484" sldId="436"/>
            <ac:inkMk id="170" creationId="{D6B2A8AF-DD76-2586-CE3B-F5AC8E0C8AD6}"/>
          </ac:inkMkLst>
        </pc:inkChg>
        <pc:inkChg chg="add del mod">
          <ac:chgData name="Tim Cook" userId="d1c7cfb340f2c7ab" providerId="LiveId" clId="{79928295-FF6A-4525-AB99-74A06BEA54C5}" dt="2023-03-13T01:14:44.349" v="4526"/>
          <ac:inkMkLst>
            <pc:docMk/>
            <pc:sldMk cId="1571090484" sldId="436"/>
            <ac:inkMk id="171" creationId="{6480807F-820C-33AC-10AB-2FA9C438FC02}"/>
          </ac:inkMkLst>
        </pc:inkChg>
        <pc:inkChg chg="add del mod">
          <ac:chgData name="Tim Cook" userId="d1c7cfb340f2c7ab" providerId="LiveId" clId="{79928295-FF6A-4525-AB99-74A06BEA54C5}" dt="2023-03-13T01:14:44.349" v="4527"/>
          <ac:inkMkLst>
            <pc:docMk/>
            <pc:sldMk cId="1571090484" sldId="436"/>
            <ac:inkMk id="172" creationId="{994AC068-F213-14C4-AAD2-FA2CE13B3C9E}"/>
          </ac:inkMkLst>
        </pc:inkChg>
        <pc:inkChg chg="add del mod">
          <ac:chgData name="Tim Cook" userId="d1c7cfb340f2c7ab" providerId="LiveId" clId="{79928295-FF6A-4525-AB99-74A06BEA54C5}" dt="2023-03-13T01:14:44.349" v="4525"/>
          <ac:inkMkLst>
            <pc:docMk/>
            <pc:sldMk cId="1571090484" sldId="436"/>
            <ac:inkMk id="173" creationId="{5B244397-0506-4E95-4AE7-439B5876B5A7}"/>
          </ac:inkMkLst>
        </pc:inkChg>
        <pc:inkChg chg="add del mod">
          <ac:chgData name="Tim Cook" userId="d1c7cfb340f2c7ab" providerId="LiveId" clId="{79928295-FF6A-4525-AB99-74A06BEA54C5}" dt="2023-03-13T01:14:51.391" v="4534"/>
          <ac:inkMkLst>
            <pc:docMk/>
            <pc:sldMk cId="1571090484" sldId="436"/>
            <ac:inkMk id="174" creationId="{A86FC750-3486-970D-E13B-7EBA9B50BF9C}"/>
          </ac:inkMkLst>
        </pc:inkChg>
        <pc:inkChg chg="add del mod">
          <ac:chgData name="Tim Cook" userId="d1c7cfb340f2c7ab" providerId="LiveId" clId="{79928295-FF6A-4525-AB99-74A06BEA54C5}" dt="2023-03-13T01:14:44.724" v="4529"/>
          <ac:inkMkLst>
            <pc:docMk/>
            <pc:sldMk cId="1571090484" sldId="436"/>
            <ac:inkMk id="175" creationId="{D49666B6-822C-ACF7-4295-8799AAA50887}"/>
          </ac:inkMkLst>
        </pc:inkChg>
        <pc:inkChg chg="add del mod">
          <ac:chgData name="Tim Cook" userId="d1c7cfb340f2c7ab" providerId="LiveId" clId="{79928295-FF6A-4525-AB99-74A06BEA54C5}" dt="2023-03-13T01:14:50.872" v="4533"/>
          <ac:inkMkLst>
            <pc:docMk/>
            <pc:sldMk cId="1571090484" sldId="436"/>
            <ac:inkMk id="177" creationId="{707CC61D-82C8-4D2D-8B55-4A6735167470}"/>
          </ac:inkMkLst>
        </pc:inkChg>
        <pc:inkChg chg="add del mod">
          <ac:chgData name="Tim Cook" userId="d1c7cfb340f2c7ab" providerId="LiveId" clId="{79928295-FF6A-4525-AB99-74A06BEA54C5}" dt="2023-03-13T01:14:44.974" v="4530"/>
          <ac:inkMkLst>
            <pc:docMk/>
            <pc:sldMk cId="1571090484" sldId="436"/>
            <ac:inkMk id="178" creationId="{6387FA96-4E31-F2EA-1D73-E50326D6EA49}"/>
          </ac:inkMkLst>
        </pc:inkChg>
        <pc:inkChg chg="add del mod">
          <ac:chgData name="Tim Cook" userId="d1c7cfb340f2c7ab" providerId="LiveId" clId="{79928295-FF6A-4525-AB99-74A06BEA54C5}" dt="2023-03-13T01:14:50.872" v="4532"/>
          <ac:inkMkLst>
            <pc:docMk/>
            <pc:sldMk cId="1571090484" sldId="436"/>
            <ac:inkMk id="179" creationId="{66C7019D-749D-72C0-7D0A-117A5DE34D1C}"/>
          </ac:inkMkLst>
        </pc:inkChg>
        <pc:inkChg chg="add del mod">
          <ac:chgData name="Tim Cook" userId="d1c7cfb340f2c7ab" providerId="LiveId" clId="{79928295-FF6A-4525-AB99-74A06BEA54C5}" dt="2023-03-13T01:14:43.689" v="4523"/>
          <ac:inkMkLst>
            <pc:docMk/>
            <pc:sldMk cId="1571090484" sldId="436"/>
            <ac:inkMk id="181" creationId="{294F4245-914B-9A0B-5F3E-F871C5A164E6}"/>
          </ac:inkMkLst>
        </pc:inkChg>
        <pc:inkChg chg="add del mod">
          <ac:chgData name="Tim Cook" userId="d1c7cfb340f2c7ab" providerId="LiveId" clId="{79928295-FF6A-4525-AB99-74A06BEA54C5}" dt="2023-03-13T01:14:43.689" v="4520"/>
          <ac:inkMkLst>
            <pc:docMk/>
            <pc:sldMk cId="1571090484" sldId="436"/>
            <ac:inkMk id="182" creationId="{A114D9ED-02E1-5347-915D-E76A75FD840D}"/>
          </ac:inkMkLst>
        </pc:inkChg>
        <pc:inkChg chg="add del mod">
          <ac:chgData name="Tim Cook" userId="d1c7cfb340f2c7ab" providerId="LiveId" clId="{79928295-FF6A-4525-AB99-74A06BEA54C5}" dt="2023-03-13T01:14:43.689" v="4522"/>
          <ac:inkMkLst>
            <pc:docMk/>
            <pc:sldMk cId="1571090484" sldId="436"/>
            <ac:inkMk id="183" creationId="{89C58079-0077-E3A9-C026-BB62D6E8F44D}"/>
          </ac:inkMkLst>
        </pc:inkChg>
        <pc:inkChg chg="add del mod">
          <ac:chgData name="Tim Cook" userId="d1c7cfb340f2c7ab" providerId="LiveId" clId="{79928295-FF6A-4525-AB99-74A06BEA54C5}" dt="2023-03-13T01:13:36.049" v="4415"/>
          <ac:inkMkLst>
            <pc:docMk/>
            <pc:sldMk cId="1571090484" sldId="436"/>
            <ac:inkMk id="185" creationId="{29E2FC1E-F95D-AC66-A401-7A7D3A135D4D}"/>
          </ac:inkMkLst>
        </pc:inkChg>
        <pc:inkChg chg="add del mod">
          <ac:chgData name="Tim Cook" userId="d1c7cfb340f2c7ab" providerId="LiveId" clId="{79928295-FF6A-4525-AB99-74A06BEA54C5}" dt="2023-03-13T01:13:36.033" v="4399"/>
          <ac:inkMkLst>
            <pc:docMk/>
            <pc:sldMk cId="1571090484" sldId="436"/>
            <ac:inkMk id="186" creationId="{5874CA45-3230-F0C4-3EEC-EB79028BC693}"/>
          </ac:inkMkLst>
        </pc:inkChg>
        <pc:inkChg chg="add del mod">
          <ac:chgData name="Tim Cook" userId="d1c7cfb340f2c7ab" providerId="LiveId" clId="{79928295-FF6A-4525-AB99-74A06BEA54C5}" dt="2023-03-13T01:13:36.049" v="4417"/>
          <ac:inkMkLst>
            <pc:docMk/>
            <pc:sldMk cId="1571090484" sldId="436"/>
            <ac:inkMk id="187" creationId="{3C5C33E0-F8E2-A0AB-134A-91769E62C0BD}"/>
          </ac:inkMkLst>
        </pc:inkChg>
        <pc:inkChg chg="add del mod">
          <ac:chgData name="Tim Cook" userId="d1c7cfb340f2c7ab" providerId="LiveId" clId="{79928295-FF6A-4525-AB99-74A06BEA54C5}" dt="2023-03-13T01:13:31.008" v="4395"/>
          <ac:inkMkLst>
            <pc:docMk/>
            <pc:sldMk cId="1571090484" sldId="436"/>
            <ac:inkMk id="189" creationId="{AE1D0800-BB7A-B0B1-DF0C-D4A42406E9B1}"/>
          </ac:inkMkLst>
        </pc:inkChg>
        <pc:inkChg chg="add del mod">
          <ac:chgData name="Tim Cook" userId="d1c7cfb340f2c7ab" providerId="LiveId" clId="{79928295-FF6A-4525-AB99-74A06BEA54C5}" dt="2023-03-13T01:13:31.008" v="4397"/>
          <ac:inkMkLst>
            <pc:docMk/>
            <pc:sldMk cId="1571090484" sldId="436"/>
            <ac:inkMk id="190" creationId="{CAFBEA96-F96F-8821-753B-C6EDCD045ECF}"/>
          </ac:inkMkLst>
        </pc:inkChg>
        <pc:inkChg chg="add del mod">
          <ac:chgData name="Tim Cook" userId="d1c7cfb340f2c7ab" providerId="LiveId" clId="{79928295-FF6A-4525-AB99-74A06BEA54C5}" dt="2023-03-13T01:13:31.008" v="4396"/>
          <ac:inkMkLst>
            <pc:docMk/>
            <pc:sldMk cId="1571090484" sldId="436"/>
            <ac:inkMk id="191" creationId="{103ED65A-B0F6-55FE-ACA4-9A79AB3FA7B1}"/>
          </ac:inkMkLst>
        </pc:inkChg>
        <pc:inkChg chg="add del mod">
          <ac:chgData name="Tim Cook" userId="d1c7cfb340f2c7ab" providerId="LiveId" clId="{79928295-FF6A-4525-AB99-74A06BEA54C5}" dt="2023-03-13T01:13:43.622" v="4431"/>
          <ac:inkMkLst>
            <pc:docMk/>
            <pc:sldMk cId="1571090484" sldId="436"/>
            <ac:inkMk id="193" creationId="{05F483EE-448B-57A6-4506-2FA41BEC8AB7}"/>
          </ac:inkMkLst>
        </pc:inkChg>
        <pc:inkChg chg="add del mod">
          <ac:chgData name="Tim Cook" userId="d1c7cfb340f2c7ab" providerId="LiveId" clId="{79928295-FF6A-4525-AB99-74A06BEA54C5}" dt="2023-03-13T01:13:42.361" v="4430"/>
          <ac:inkMkLst>
            <pc:docMk/>
            <pc:sldMk cId="1571090484" sldId="436"/>
            <ac:inkMk id="194" creationId="{4430F390-98DE-D206-5624-7BA327048C0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6" creationId="{D56101F5-1CD3-BEA0-4924-A5060CF22AE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7" creationId="{066E941E-4494-CEF6-6A01-65BBB09F826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8" creationId="{0D11FD78-C226-DA51-1C03-4136E135E09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9" creationId="{BD916042-1443-D96E-8ED5-67A94A8D07C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0" creationId="{E36B8EB7-5633-8CD1-06B3-F8CE72977F5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2" creationId="{010D664D-4B06-D583-3293-52E7A685DE9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3" creationId="{018F6E61-3424-1C6B-DEB3-2920C9C7AB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5" creationId="{43BBF46C-E42B-F56E-BD7D-7BF440EBC92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6" creationId="{6F7D70F7-C2C0-3752-51A6-B9B95C272026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7" creationId="{BE2299FD-0C2F-1E7D-A00B-D98F9E455D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9" creationId="{8D2CF188-935D-B6D9-B500-C05423743B9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0" creationId="{D84D3241-CA0B-2406-1C67-41E89775B60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1" creationId="{20D2A3A5-6F6C-877A-70BE-27EC654F00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2" creationId="{5DEEB296-07D6-BD4C-B5FC-4225E875B0B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3" creationId="{DE2AA20A-CBC1-2FD8-95C7-855928DBC20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4" creationId="{511C81DC-3449-699C-468E-66E2A640D68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6" creationId="{01B273AF-10BB-86C9-A6FD-5E0E5B3BD21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8" creationId="{700442F0-5728-B416-943D-4F6D88C4837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9" creationId="{B620338E-7235-30F6-179C-4EF20465314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0" creationId="{1AACCA91-70C1-4DD7-38C3-B64EFD4077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2" creationId="{626A8D99-7DD1-42A4-5ADB-65C2FEFC280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3" creationId="{FE480F1E-0B8D-C231-0CD0-B5C2505920B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4" creationId="{F32D1C7E-049C-E1D2-A518-719237F96F0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5" creationId="{369C8FC7-D0FD-CFAF-7B3E-6E64D8936DA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6" creationId="{D8C3CEAC-863C-334E-38E1-E70F213ED6C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7" creationId="{C1E13C02-BD94-13C6-132D-B5883986F7D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8" creationId="{C0B03A3D-A0F4-CA02-70D5-F2C0083B661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9" creationId="{83F25A12-F5B6-11BD-BF58-FA8CE223BF7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0" creationId="{184C9D6C-D624-3C9B-5382-6A8B4DB8283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1" creationId="{67861170-1D4D-D9C9-C7BE-ABC9C6433BE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3" creationId="{C31BD1CD-2C7D-57F9-08D9-BD94B6DAF790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4" creationId="{813CB795-7C5E-2D53-3BFE-9E0EA5BC2D5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5" creationId="{F6F7FD69-CC8A-0B05-AF5C-E7C4FEEDA0F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6" creationId="{77E1C450-8B17-C166-D818-4A83D1DF2996}"/>
          </ac:inkMkLst>
        </pc:inkChg>
        <pc:inkChg chg="add del">
          <ac:chgData name="Tim Cook" userId="d1c7cfb340f2c7ab" providerId="LiveId" clId="{79928295-FF6A-4525-AB99-74A06BEA54C5}" dt="2023-03-13T01:14:13.859" v="4475"/>
          <ac:inkMkLst>
            <pc:docMk/>
            <pc:sldMk cId="1571090484" sldId="436"/>
            <ac:inkMk id="238" creationId="{F27FFDC9-2309-B520-11BC-47E1599DE7E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9" creationId="{70AB2335-4DBA-D917-0440-AD6F0627620D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0" creationId="{DB9658F0-AAFE-A7A6-7798-AA6FFD6F876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1" creationId="{A0ADD30D-0882-85F2-776B-AA11C70EDD2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2" creationId="{DABEF4AF-5A4A-013D-5DE5-D6FB953AFC3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3" creationId="{1D50BD61-D6E5-404C-2CFB-34E08D4CF98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4" creationId="{134854F6-B4B7-EFE0-CA3A-CBCB59BB2B5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5" creationId="{BB1D86AF-4895-1A91-683F-C6D3138011C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8" creationId="{5A133B99-69F4-4527-B1E8-EFD42304668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9" creationId="{B8E2156B-77BB-7E5A-5DF0-E289F744B19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0" creationId="{7F87BCBD-7385-B391-31C3-B3712948631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1" creationId="{AEA0AB9D-5D5E-4472-6256-CEAF8609BD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2" creationId="{222BA424-9E1F-A80A-1ED1-D8BB6B39A8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3" creationId="{6FB393BC-BFC5-8AC0-9A60-728A180113F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5" creationId="{20389BF7-50AA-AA31-305C-5E22B835B094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6" creationId="{D8E72AF3-8881-94A9-3A87-FEA90F648C9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7" creationId="{44B40BA1-442E-15AD-8E2C-FF3B0F55E3A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8" creationId="{D7D17BD0-5826-B1E5-EC19-D350BD8F97B0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9" creationId="{7A793C77-EF06-8211-C684-7BCDA515C48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0" creationId="{9EC9759B-ABB5-E46C-BBB1-FFCEB2C93AF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1" creationId="{86B01A33-48B2-5BC6-B400-5E87F43B40DF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2" creationId="{D9198F4B-99E8-0B7E-6CDE-5551D6697FF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3" creationId="{70E793E6-63A3-BA87-9E83-59B8EFB5789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4" creationId="{0F2789A6-FE4C-D2BF-D5BE-40D568F05C9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7" creationId="{D1871A30-8042-ED04-2D39-4F18CD1AADE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8" creationId="{20F56AC7-93F1-449A-AF33-8AA2A757147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9" creationId="{91B8CAAF-D1C8-6F8D-EF86-5D4B776341E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0" creationId="{7FE65B59-B71A-715E-6CBA-D15933901F6E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1" creationId="{328102A6-64A2-C9DF-9A60-A766D7FF847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2" creationId="{8DE3D4FD-DD16-00E0-F105-CB5CFD1C093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3" creationId="{08AD857E-4C3F-61B5-98A6-D31909527E3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4" creationId="{9C9BF382-C986-E4EC-522F-1A352A29828A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5" creationId="{7625BBD9-8420-1229-D955-F85DEEEDC52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6" creationId="{AFC6F0E1-F08B-699E-15A7-4D5CFA52014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7" creationId="{C8428F95-92CD-71E2-A926-C1059824939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8" creationId="{1FFBEE6C-2475-2B9E-0E03-DCB6BC6497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9" creationId="{96E13F88-859E-8F75-9FB8-D0D43922B96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0" creationId="{6A4E8C0A-EF5C-2284-237C-1B73A8666D2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1" creationId="{6BCC94D2-CF7F-2CC1-A82C-D3C4125DF90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2" creationId="{28D90F90-CFB3-5808-BC38-42248581408B}"/>
          </ac:inkMkLst>
        </pc:inkChg>
        <pc:inkChg chg="add del mod">
          <ac:chgData name="Tim Cook" userId="d1c7cfb340f2c7ab" providerId="LiveId" clId="{79928295-FF6A-4525-AB99-74A06BEA54C5}" dt="2023-03-13T01:14:55.944" v="4543"/>
          <ac:inkMkLst>
            <pc:docMk/>
            <pc:sldMk cId="1571090484" sldId="436"/>
            <ac:inkMk id="287" creationId="{6DF74951-8D8C-8A0D-101D-477AD2476CC0}"/>
          </ac:inkMkLst>
        </pc:inkChg>
        <pc:inkChg chg="add del mod">
          <ac:chgData name="Tim Cook" userId="d1c7cfb340f2c7ab" providerId="LiveId" clId="{79928295-FF6A-4525-AB99-74A06BEA54C5}" dt="2023-03-13T01:14:55.944" v="4540"/>
          <ac:inkMkLst>
            <pc:docMk/>
            <pc:sldMk cId="1571090484" sldId="436"/>
            <ac:inkMk id="288" creationId="{3C48E228-CF89-3F8E-126F-8B703CB8A2E0}"/>
          </ac:inkMkLst>
        </pc:inkChg>
        <pc:inkChg chg="add del mod">
          <ac:chgData name="Tim Cook" userId="d1c7cfb340f2c7ab" providerId="LiveId" clId="{79928295-FF6A-4525-AB99-74A06BEA54C5}" dt="2023-03-13T01:14:55.944" v="4542"/>
          <ac:inkMkLst>
            <pc:docMk/>
            <pc:sldMk cId="1571090484" sldId="436"/>
            <ac:inkMk id="289" creationId="{311868B3-EFCB-2DDC-EAF2-1B024F702840}"/>
          </ac:inkMkLst>
        </pc:inkChg>
        <pc:inkChg chg="add del mod">
          <ac:chgData name="Tim Cook" userId="d1c7cfb340f2c7ab" providerId="LiveId" clId="{79928295-FF6A-4525-AB99-74A06BEA54C5}" dt="2023-03-13T01:14:55.944" v="4541"/>
          <ac:inkMkLst>
            <pc:docMk/>
            <pc:sldMk cId="1571090484" sldId="436"/>
            <ac:inkMk id="290" creationId="{EAE3582F-2E0C-3DEA-A33B-27F6E0CB9D11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2" creationId="{607DEC96-04ED-75B3-FDCD-6544C85D5F58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3" creationId="{6728162A-6D2A-8F19-0CC1-D6101A6603F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4" creationId="{04EE1F0B-8EF4-58B5-15C9-4F27E8AFD203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5" creationId="{5E4495D6-50AB-B78B-A889-814A6E72D98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6" creationId="{380C95DE-4B21-8592-8577-42B76E463B42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7" creationId="{1CFD8363-FC10-CE91-4C69-3D78FE66EA26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8" creationId="{E9B39889-966B-9AF5-6946-45331C00867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9" creationId="{C5AEB3C6-5096-2245-3455-11DAF37F47D9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0" creationId="{56677392-EB7E-2017-C3A9-8859140DF83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1" creationId="{6C315C04-3CCC-7D3F-5955-F520FD3AB68A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2" creationId="{9D8EC2B6-2021-4730-C322-A775E70B3EB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3" creationId="{3A0E927E-43C0-ECE2-15C7-7E811C47E43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4" creationId="{8CAB0F23-45CA-4745-A9A6-2FA8EA4EF4F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5" creationId="{02A6F255-59FC-F8A9-B9DF-E01728A9E1F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6" creationId="{8516A3B5-260B-B995-E622-6D1C68785925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2" creationId="{932DE0DD-B7F7-0D20-EA45-83EF3D106C99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3" creationId="{0F289381-7EE3-A56D-9210-C4626BF5D958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5" creationId="{C8576216-84F2-13A1-91E1-B0AD0500524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6" creationId="{4F0DCA75-FC24-8810-03AB-AF7934A75BC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7" creationId="{D61E8022-7B0C-D0E8-1836-2F0FAC54469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9" creationId="{17C82F35-8EAD-9992-2BFB-C72CC0D29FEA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0" creationId="{1D40CDCF-19E5-A80D-8251-B1250D95FF3F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1" creationId="{8C441D63-CAC8-96B4-E46A-B24FD7E06A97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3" creationId="{3A32F6D9-DED2-09E6-A73B-7C6DEC340449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4" creationId="{1FD4E293-20B0-0007-AF6A-209733F2F735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6" creationId="{7D8EF970-2504-51BF-39C3-34BF725CA94D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7" creationId="{87675872-8625-7C8B-5D7A-F5A5B926921C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8" creationId="{B5840236-D89B-A5FF-EF77-4E2444E3291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29" creationId="{6C976CD1-AA18-01BB-0E82-F932A06E443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0" creationId="{FAB0B0FF-86B1-B61A-CF8C-6AC85279AAA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1" creationId="{239F5394-A541-D199-D0DB-DC474229048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2" creationId="{E3DBBFF0-6135-1C8F-4CFC-C7D8C203473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3" creationId="{BBECE9A8-99A0-9094-23EB-20F9EC013C0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4" creationId="{AE2467EF-9DCD-665D-22B8-F65EDC16EBA9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5" creationId="{EB6F0E38-8C03-0BA2-E02E-D58A9E893D51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6" creationId="{B93CD9E9-7D68-276A-D494-1F1EC847CC2E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7" creationId="{134C4AC7-7CD7-2F88-984F-9DA5646E2746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8" creationId="{60B787FE-466C-82D0-AB2B-B11A652676B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3" creationId="{6A26E90D-01DB-D526-54A7-8336704C789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5" creationId="{5EE4A765-6738-0903-CB33-07261B1C8873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46" creationId="{8E96E6B5-37D0-7ED2-AFD1-E74C67E6342B}"/>
          </ac:inkMkLst>
        </pc:inkChg>
        <pc:inkChg chg="add del mod">
          <ac:chgData name="Tim Cook" userId="d1c7cfb340f2c7ab" providerId="LiveId" clId="{79928295-FF6A-4525-AB99-74A06BEA54C5}" dt="2023-03-13T01:16:09.633" v="4611"/>
          <ac:inkMkLst>
            <pc:docMk/>
            <pc:sldMk cId="1571090484" sldId="436"/>
            <ac:inkMk id="349" creationId="{E847C9C5-13E5-4A67-2495-7965B6DBD792}"/>
          </ac:inkMkLst>
        </pc:inkChg>
        <pc:inkChg chg="add del mod">
          <ac:chgData name="Tim Cook" userId="d1c7cfb340f2c7ab" providerId="LiveId" clId="{79928295-FF6A-4525-AB99-74A06BEA54C5}" dt="2023-03-13T01:16:09.633" v="4617"/>
          <ac:inkMkLst>
            <pc:docMk/>
            <pc:sldMk cId="1571090484" sldId="436"/>
            <ac:inkMk id="350" creationId="{A7873000-42CB-827B-D500-590EE4577AAE}"/>
          </ac:inkMkLst>
        </pc:inkChg>
        <pc:inkChg chg="add del mod">
          <ac:chgData name="Tim Cook" userId="d1c7cfb340f2c7ab" providerId="LiveId" clId="{79928295-FF6A-4525-AB99-74A06BEA54C5}" dt="2023-03-13T01:16:09.633" v="4615"/>
          <ac:inkMkLst>
            <pc:docMk/>
            <pc:sldMk cId="1571090484" sldId="436"/>
            <ac:inkMk id="351" creationId="{379FEB2B-9E32-C86C-23AA-D5552F688E00}"/>
          </ac:inkMkLst>
        </pc:inkChg>
        <pc:inkChg chg="add del mod">
          <ac:chgData name="Tim Cook" userId="d1c7cfb340f2c7ab" providerId="LiveId" clId="{79928295-FF6A-4525-AB99-74A06BEA54C5}" dt="2023-03-13T01:16:09.633" v="4612"/>
          <ac:inkMkLst>
            <pc:docMk/>
            <pc:sldMk cId="1571090484" sldId="436"/>
            <ac:inkMk id="352" creationId="{E0D3B69C-A450-686A-D036-3992BCD74DC7}"/>
          </ac:inkMkLst>
        </pc:inkChg>
        <pc:inkChg chg="add del mod">
          <ac:chgData name="Tim Cook" userId="d1c7cfb340f2c7ab" providerId="LiveId" clId="{79928295-FF6A-4525-AB99-74A06BEA54C5}" dt="2023-03-13T01:16:09.633" v="4619"/>
          <ac:inkMkLst>
            <pc:docMk/>
            <pc:sldMk cId="1571090484" sldId="436"/>
            <ac:inkMk id="353" creationId="{FE184F6E-8A0B-8359-DB84-3DD45BA96EF1}"/>
          </ac:inkMkLst>
        </pc:inkChg>
        <pc:inkChg chg="add del mod">
          <ac:chgData name="Tim Cook" userId="d1c7cfb340f2c7ab" providerId="LiveId" clId="{79928295-FF6A-4525-AB99-74A06BEA54C5}" dt="2023-03-13T01:16:09.633" v="4620"/>
          <ac:inkMkLst>
            <pc:docMk/>
            <pc:sldMk cId="1571090484" sldId="436"/>
            <ac:inkMk id="354" creationId="{C9899E0A-1FD5-4D12-C461-A05C8BFE614C}"/>
          </ac:inkMkLst>
        </pc:inkChg>
        <pc:inkChg chg="add del mod">
          <ac:chgData name="Tim Cook" userId="d1c7cfb340f2c7ab" providerId="LiveId" clId="{79928295-FF6A-4525-AB99-74A06BEA54C5}" dt="2023-03-13T01:16:09.633" v="4618"/>
          <ac:inkMkLst>
            <pc:docMk/>
            <pc:sldMk cId="1571090484" sldId="436"/>
            <ac:inkMk id="355" creationId="{3AB872D2-237C-B2DE-44E1-6D21B177B196}"/>
          </ac:inkMkLst>
        </pc:inkChg>
        <pc:inkChg chg="add del mod">
          <ac:chgData name="Tim Cook" userId="d1c7cfb340f2c7ab" providerId="LiveId" clId="{79928295-FF6A-4525-AB99-74A06BEA54C5}" dt="2023-03-13T01:16:09.633" v="4616"/>
          <ac:inkMkLst>
            <pc:docMk/>
            <pc:sldMk cId="1571090484" sldId="436"/>
            <ac:inkMk id="356" creationId="{04385BC6-3D3A-E94B-93F6-09EE3B1768B9}"/>
          </ac:inkMkLst>
        </pc:inkChg>
        <pc:inkChg chg="add del mod">
          <ac:chgData name="Tim Cook" userId="d1c7cfb340f2c7ab" providerId="LiveId" clId="{79928295-FF6A-4525-AB99-74A06BEA54C5}" dt="2023-03-13T01:16:09.633" v="4610"/>
          <ac:inkMkLst>
            <pc:docMk/>
            <pc:sldMk cId="1571090484" sldId="436"/>
            <ac:inkMk id="357" creationId="{2DBB02E1-05C4-E9A5-2627-66995EFACD93}"/>
          </ac:inkMkLst>
        </pc:inkChg>
        <pc:inkChg chg="add del mod">
          <ac:chgData name="Tim Cook" userId="d1c7cfb340f2c7ab" providerId="LiveId" clId="{79928295-FF6A-4525-AB99-74A06BEA54C5}" dt="2023-03-13T01:16:09.633" v="4614"/>
          <ac:inkMkLst>
            <pc:docMk/>
            <pc:sldMk cId="1571090484" sldId="436"/>
            <ac:inkMk id="358" creationId="{CC32E0A4-09E1-BA56-042E-37E81C81B5E1}"/>
          </ac:inkMkLst>
        </pc:inkChg>
        <pc:inkChg chg="add del mod">
          <ac:chgData name="Tim Cook" userId="d1c7cfb340f2c7ab" providerId="LiveId" clId="{79928295-FF6A-4525-AB99-74A06BEA54C5}" dt="2023-03-13T01:16:09.633" v="4613"/>
          <ac:inkMkLst>
            <pc:docMk/>
            <pc:sldMk cId="1571090484" sldId="436"/>
            <ac:inkMk id="359" creationId="{5D706FFA-2B28-40AE-F80C-E1DE5935868E}"/>
          </ac:inkMkLst>
        </pc:inkChg>
        <pc:inkChg chg="add del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61" creationId="{5DB57F7F-7782-D570-CF15-C77F662AA9F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3" creationId="{26AB466B-02D8-0F4B-733A-91952E3906F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4" creationId="{381611E8-9AFD-3D54-7AF0-604D242082CD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5" creationId="{9D040F9B-1395-3EF9-0A99-A1942369917F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6" creationId="{C7E941F3-F7DC-93BD-4DE2-5FEC2785E256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7" creationId="{64C0F432-9CBE-2A3F-CF7D-459D31CC19DE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8" creationId="{2FCE036E-3002-B0D2-EBA8-A7CF7B8D65A1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9" creationId="{AB840C96-A52C-B7EC-FCCA-8D47FD45610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0" creationId="{E0627A34-E1A0-F104-FF68-7F964680A10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1" creationId="{88798318-D26D-131B-E7C6-96D9C317FDA5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2" creationId="{B1DACE4B-C416-32FA-9CF7-F2D17200B240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3" creationId="{0D8D8032-E7F6-65AD-C15C-1477B73023DB}"/>
          </ac:inkMkLst>
        </pc:inkChg>
      </pc:sldChg>
      <pc:sldChg chg="addSp delSp modSp mod">
        <pc:chgData name="Tim Cook" userId="d1c7cfb340f2c7ab" providerId="LiveId" clId="{79928295-FF6A-4525-AB99-74A06BEA54C5}" dt="2023-03-13T01:19:46.733" v="4898" actId="9405"/>
        <pc:sldMkLst>
          <pc:docMk/>
          <pc:sldMk cId="444824195" sldId="437"/>
        </pc:sldMkLst>
        <pc:spChg chg="add del mod">
          <ac:chgData name="Tim Cook" userId="d1c7cfb340f2c7ab" providerId="LiveId" clId="{79928295-FF6A-4525-AB99-74A06BEA54C5}" dt="2023-03-13T01:06:40.299" v="4245" actId="478"/>
          <ac:spMkLst>
            <pc:docMk/>
            <pc:sldMk cId="444824195" sldId="437"/>
            <ac:spMk id="16" creationId="{51CC48F3-8E69-8B69-BC35-0D8CF4B62EA8}"/>
          </ac:spMkLst>
        </pc:spChg>
        <pc:grpChg chg="del mod">
          <ac:chgData name="Tim Cook" userId="d1c7cfb340f2c7ab" providerId="LiveId" clId="{79928295-FF6A-4525-AB99-74A06BEA54C5}" dt="2023-03-13T01:04:52.374" v="4189"/>
          <ac:grpSpMkLst>
            <pc:docMk/>
            <pc:sldMk cId="444824195" sldId="437"/>
            <ac:grpSpMk id="5" creationId="{1CDD597E-A657-B945-52A0-15DA701487BF}"/>
          </ac:grpSpMkLst>
        </pc:grpChg>
        <pc:grpChg chg="del mod">
          <ac:chgData name="Tim Cook" userId="d1c7cfb340f2c7ab" providerId="LiveId" clId="{79928295-FF6A-4525-AB99-74A06BEA54C5}" dt="2023-03-13T01:06:50.786" v="4250"/>
          <ac:grpSpMkLst>
            <pc:docMk/>
            <pc:sldMk cId="444824195" sldId="437"/>
            <ac:grpSpMk id="10" creationId="{58FC3ECC-B8F7-75EB-139A-081451BA42F0}"/>
          </ac:grpSpMkLst>
        </pc:grpChg>
        <pc:grpChg chg="del mod">
          <ac:chgData name="Tim Cook" userId="d1c7cfb340f2c7ab" providerId="LiveId" clId="{79928295-FF6A-4525-AB99-74A06BEA54C5}" dt="2023-03-13T01:06:50.786" v="4247"/>
          <ac:grpSpMkLst>
            <pc:docMk/>
            <pc:sldMk cId="444824195" sldId="437"/>
            <ac:grpSpMk id="14" creationId="{5E7CE465-587E-2C7C-969F-2FBED4807EFD}"/>
          </ac:grpSpMkLst>
        </pc:grpChg>
        <pc:grpChg chg="del mod">
          <ac:chgData name="Tim Cook" userId="d1c7cfb340f2c7ab" providerId="LiveId" clId="{79928295-FF6A-4525-AB99-74A06BEA54C5}" dt="2023-03-13T01:07:09.635" v="4260"/>
          <ac:grpSpMkLst>
            <pc:docMk/>
            <pc:sldMk cId="444824195" sldId="437"/>
            <ac:grpSpMk id="21" creationId="{F45127C2-F338-78A3-7BE6-0A616EB760FB}"/>
          </ac:grpSpMkLst>
        </pc:grpChg>
        <pc:grpChg chg="mod">
          <ac:chgData name="Tim Cook" userId="d1c7cfb340f2c7ab" providerId="LiveId" clId="{79928295-FF6A-4525-AB99-74A06BEA54C5}" dt="2023-03-13T01:07:10.345" v="4261"/>
          <ac:grpSpMkLst>
            <pc:docMk/>
            <pc:sldMk cId="444824195" sldId="437"/>
            <ac:grpSpMk id="23" creationId="{29E97F5E-4F99-B15F-58B1-6B34231A3869}"/>
          </ac:grpSpMkLst>
        </pc:grpChg>
        <pc:grpChg chg="del 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7" creationId="{4D1EA002-3067-5ABA-AC62-AAAA2CA9CAF8}"/>
          </ac:grpSpMkLst>
        </pc:grpChg>
        <pc:grpChg chg="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9" creationId="{5BF07B73-4AE7-CD08-F351-CEB54D894347}"/>
          </ac:grpSpMkLst>
        </pc:grpChg>
        <pc:grpChg chg="del mod">
          <ac:chgData name="Tim Cook" userId="d1c7cfb340f2c7ab" providerId="LiveId" clId="{79928295-FF6A-4525-AB99-74A06BEA54C5}" dt="2023-03-13T01:07:28.027" v="4273"/>
          <ac:grpSpMkLst>
            <pc:docMk/>
            <pc:sldMk cId="444824195" sldId="437"/>
            <ac:grpSpMk id="32" creationId="{F56CEFF1-BC13-E8CA-DF80-F641090069C1}"/>
          </ac:grpSpMkLst>
        </pc:grpChg>
        <pc:grpChg chg="del mod">
          <ac:chgData name="Tim Cook" userId="d1c7cfb340f2c7ab" providerId="LiveId" clId="{79928295-FF6A-4525-AB99-74A06BEA54C5}" dt="2023-03-13T01:08:46.782" v="4327"/>
          <ac:grpSpMkLst>
            <pc:docMk/>
            <pc:sldMk cId="444824195" sldId="437"/>
            <ac:grpSpMk id="34" creationId="{2DB641CB-4A14-90F5-C602-23B777455671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38" creationId="{C5C43E8C-986F-A101-CFE7-91DEA178A204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43" creationId="{7C446846-AF4B-6F80-CBBA-CBFC21117DC8}"/>
          </ac:grpSpMkLst>
        </pc:grpChg>
        <pc:grpChg chg="del mod">
          <ac:chgData name="Tim Cook" userId="d1c7cfb340f2c7ab" providerId="LiveId" clId="{79928295-FF6A-4525-AB99-74A06BEA54C5}" dt="2023-03-13T01:08:11.205" v="4302"/>
          <ac:grpSpMkLst>
            <pc:docMk/>
            <pc:sldMk cId="444824195" sldId="437"/>
            <ac:grpSpMk id="46" creationId="{79F90FCF-93C8-4D74-E5C2-0CD26A5E10FC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0" creationId="{330E402C-1430-6CE5-F475-307E740EE1A4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5" creationId="{4C9C0D25-606D-64A4-8911-A50C7CEA73AB}"/>
          </ac:grpSpMkLst>
        </pc:grpChg>
        <pc:grpChg chg="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9" creationId="{851E3DEE-59D1-BB53-21FC-0F3578099F8C}"/>
          </ac:grpSpMkLst>
        </pc:grpChg>
        <pc:grpChg chg="del mod">
          <ac:chgData name="Tim Cook" userId="d1c7cfb340f2c7ab" providerId="LiveId" clId="{79928295-FF6A-4525-AB99-74A06BEA54C5}" dt="2023-03-13T01:08:28.162" v="4320"/>
          <ac:grpSpMkLst>
            <pc:docMk/>
            <pc:sldMk cId="444824195" sldId="437"/>
            <ac:grpSpMk id="63" creationId="{9279D161-207C-6B51-F5C7-2674ECFF540C}"/>
          </ac:grpSpMkLst>
        </pc:grpChg>
        <pc:grpChg chg="del mod">
          <ac:chgData name="Tim Cook" userId="d1c7cfb340f2c7ab" providerId="LiveId" clId="{79928295-FF6A-4525-AB99-74A06BEA54C5}" dt="2023-03-13T01:08:32.872" v="4325"/>
          <ac:grpSpMkLst>
            <pc:docMk/>
            <pc:sldMk cId="444824195" sldId="437"/>
            <ac:grpSpMk id="67" creationId="{079F8757-F474-E729-7D45-7C2E0ACCCC7F}"/>
          </ac:grpSpMkLst>
        </pc:grpChg>
        <pc:grpChg chg="del mod">
          <ac:chgData name="Tim Cook" userId="d1c7cfb340f2c7ab" providerId="LiveId" clId="{79928295-FF6A-4525-AB99-74A06BEA54C5}" dt="2023-03-13T01:09:04.399" v="4335"/>
          <ac:grpSpMkLst>
            <pc:docMk/>
            <pc:sldMk cId="444824195" sldId="437"/>
            <ac:grpSpMk id="71" creationId="{B3F4A703-590F-F82F-4DC6-9F37E0E5A608}"/>
          </ac:grpSpMkLst>
        </pc:grpChg>
        <pc:grpChg chg="del mod">
          <ac:chgData name="Tim Cook" userId="d1c7cfb340f2c7ab" providerId="LiveId" clId="{79928295-FF6A-4525-AB99-74A06BEA54C5}" dt="2023-03-13T01:09:11.462" v="4340"/>
          <ac:grpSpMkLst>
            <pc:docMk/>
            <pc:sldMk cId="444824195" sldId="437"/>
            <ac:grpSpMk id="75" creationId="{077C835D-BB1E-9343-3A63-8A54910EE780}"/>
          </ac:grpSpMkLst>
        </pc:grpChg>
        <pc:grpChg chg="del mod">
          <ac:chgData name="Tim Cook" userId="d1c7cfb340f2c7ab" providerId="LiveId" clId="{79928295-FF6A-4525-AB99-74A06BEA54C5}" dt="2023-03-13T01:09:20.745" v="4343"/>
          <ac:grpSpMkLst>
            <pc:docMk/>
            <pc:sldMk cId="444824195" sldId="437"/>
            <ac:grpSpMk id="80" creationId="{BFAD1B6D-02D2-A4C1-35FC-1112237D88BE}"/>
          </ac:grpSpMkLst>
        </pc:grpChg>
        <pc:grpChg chg="del mod">
          <ac:chgData name="Tim Cook" userId="d1c7cfb340f2c7ab" providerId="LiveId" clId="{79928295-FF6A-4525-AB99-74A06BEA54C5}" dt="2023-03-13T01:09:22.278" v="4345"/>
          <ac:grpSpMkLst>
            <pc:docMk/>
            <pc:sldMk cId="444824195" sldId="437"/>
            <ac:grpSpMk id="82" creationId="{1A812AFC-EF93-63BE-4753-3B7DF452EA0C}"/>
          </ac:grpSpMkLst>
        </pc:grpChg>
        <pc:grpChg chg="add del mod">
          <ac:chgData name="Tim Cook" userId="d1c7cfb340f2c7ab" providerId="LiveId" clId="{79928295-FF6A-4525-AB99-74A06BEA54C5}" dt="2023-03-13T01:09:29.345" v="4353"/>
          <ac:grpSpMkLst>
            <pc:docMk/>
            <pc:sldMk cId="444824195" sldId="437"/>
            <ac:grpSpMk id="84" creationId="{C5EF1CBA-8D18-BBC3-C17A-61B397DAAAA8}"/>
          </ac:grpSpMkLst>
        </pc:grpChg>
        <pc:grpChg chg="mod">
          <ac:chgData name="Tim Cook" userId="d1c7cfb340f2c7ab" providerId="LiveId" clId="{79928295-FF6A-4525-AB99-74A06BEA54C5}" dt="2023-03-13T01:09:24.994" v="4350"/>
          <ac:grpSpMkLst>
            <pc:docMk/>
            <pc:sldMk cId="444824195" sldId="437"/>
            <ac:grpSpMk id="87" creationId="{3B41BB73-37DF-FC02-EEE0-A474F1FDA581}"/>
          </ac:grpSpMkLst>
        </pc:grpChg>
        <pc:grpChg chg="del 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89" creationId="{6C36F2F3-0820-D5B7-8DF7-E72271F50DC2}"/>
          </ac:grpSpMkLst>
        </pc:grpChg>
        <pc:grpChg chg="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91" creationId="{A735C279-4E1A-8790-C3E9-5AB0EEED0BE7}"/>
          </ac:grpSpMkLst>
        </pc:grpChg>
        <pc:grpChg chg="del mod">
          <ac:chgData name="Tim Cook" userId="d1c7cfb340f2c7ab" providerId="LiveId" clId="{79928295-FF6A-4525-AB99-74A06BEA54C5}" dt="2023-03-13T01:17:34.554" v="4737"/>
          <ac:grpSpMkLst>
            <pc:docMk/>
            <pc:sldMk cId="444824195" sldId="437"/>
            <ac:grpSpMk id="94" creationId="{687C9C54-5DF0-A497-06F9-5DD7405EA29C}"/>
          </ac:grpSpMkLst>
        </pc:grpChg>
        <pc:grpChg chg="del mod">
          <ac:chgData name="Tim Cook" userId="d1c7cfb340f2c7ab" providerId="LiveId" clId="{79928295-FF6A-4525-AB99-74A06BEA54C5}" dt="2023-03-13T01:17:33.099" v="4736"/>
          <ac:grpSpMkLst>
            <pc:docMk/>
            <pc:sldMk cId="444824195" sldId="437"/>
            <ac:grpSpMk id="100" creationId="{66F6A786-BEF8-392C-872D-05DA1A6FE592}"/>
          </ac:grpSpMkLst>
        </pc:grpChg>
        <pc:grpChg chg="mod">
          <ac:chgData name="Tim Cook" userId="d1c7cfb340f2c7ab" providerId="LiveId" clId="{79928295-FF6A-4525-AB99-74A06BEA54C5}" dt="2023-03-13T01:17:45.743" v="4751"/>
          <ac:grpSpMkLst>
            <pc:docMk/>
            <pc:sldMk cId="444824195" sldId="437"/>
            <ac:grpSpMk id="111" creationId="{0F70973F-5434-D793-B085-5B3F80BA2A13}"/>
          </ac:grpSpMkLst>
        </pc:grpChg>
        <pc:grpChg chg="mod">
          <ac:chgData name="Tim Cook" userId="d1c7cfb340f2c7ab" providerId="LiveId" clId="{79928295-FF6A-4525-AB99-74A06BEA54C5}" dt="2023-03-13T01:17:53.560" v="4759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9928295-FF6A-4525-AB99-74A06BEA54C5}" dt="2023-03-13T01:18:11.420" v="4791"/>
          <ac:grpSpMkLst>
            <pc:docMk/>
            <pc:sldMk cId="444824195" sldId="437"/>
            <ac:grpSpMk id="136" creationId="{CCAA1DA0-E4E4-9AB5-B9DF-F73415EF12AB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57" creationId="{C8B61F15-0911-63C1-4CC1-5ECA1A17767E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8" creationId="{E5F0BAB7-28F4-8108-E8EE-F5265AEA9BB5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9" creationId="{89FDA60B-ABED-50C2-E8F0-33D9BDDAB708}"/>
          </ac:grpSpMkLst>
        </pc:grpChg>
        <pc:grpChg chg="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61" creationId="{70631EFE-2C14-2809-202B-628640CE6B37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89" creationId="{A1F0AF27-98CC-DF56-E0B0-80F1AEEBB5DA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0" creationId="{3C067132-623E-6C81-85A2-F77B38129D39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1" creationId="{E2717851-3B1D-4667-F839-896A42EF572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2" creationId="{5F1AAEFE-3638-D4B8-F4E9-30259ACDEDB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3" creationId="{CFB419D5-CB2E-8E82-5F32-6CC8EB19E095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4" creationId="{9F0BC1C3-2993-5D0C-D9A0-FD0BCA67BA70}"/>
          </ac:grpSpMkLst>
        </pc:grpChg>
        <pc:grpChg chg="mod">
          <ac:chgData name="Tim Cook" userId="d1c7cfb340f2c7ab" providerId="LiveId" clId="{79928295-FF6A-4525-AB99-74A06BEA54C5}" dt="2023-03-13T01:19:21.924" v="4855"/>
          <ac:grpSpMkLst>
            <pc:docMk/>
            <pc:sldMk cId="444824195" sldId="437"/>
            <ac:grpSpMk id="205" creationId="{F12014F9-5214-B1F4-D9A9-5834AA42E85D}"/>
          </ac:grpSpMkLst>
        </pc:grpChg>
        <pc:grpChg chg="mod">
          <ac:chgData name="Tim Cook" userId="d1c7cfb340f2c7ab" providerId="LiveId" clId="{79928295-FF6A-4525-AB99-74A06BEA54C5}" dt="2023-03-13T01:19:24.301" v="4858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13" creationId="{7CB3F2CC-C555-B867-D4E3-668630642E75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7" creationId="{42DA55CF-D07F-FFA7-B4BB-BE7E200F9A56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8" creationId="{7C4E1133-B15D-139D-28BC-F13AD032B73E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9" creationId="{10224B99-66A6-48C6-26C9-FA73FC1883F5}"/>
          </ac:grpSpMkLst>
        </pc:grpChg>
        <pc:picChg chg="add del mod">
          <ac:chgData name="Tim Cook" userId="d1c7cfb340f2c7ab" providerId="LiveId" clId="{79928295-FF6A-4525-AB99-74A06BEA54C5}" dt="2023-03-13T01:06:37.956" v="4244" actId="478"/>
          <ac:picMkLst>
            <pc:docMk/>
            <pc:sldMk cId="444824195" sldId="437"/>
            <ac:picMk id="15" creationId="{25312D16-6308-4855-FA0B-EC75404EF407}"/>
          </ac:picMkLst>
        </pc:picChg>
        <pc:inkChg chg="add del mod">
          <ac:chgData name="Tim Cook" userId="d1c7cfb340f2c7ab" providerId="LiveId" clId="{79928295-FF6A-4525-AB99-74A06BEA54C5}" dt="2023-03-13T01:06:50.786" v="4250"/>
          <ac:inkMkLst>
            <pc:docMk/>
            <pc:sldMk cId="444824195" sldId="437"/>
            <ac:inkMk id="3" creationId="{9B227492-6840-C734-CF18-A40E989EED56}"/>
          </ac:inkMkLst>
        </pc:inkChg>
        <pc:inkChg chg="add del mod">
          <ac:chgData name="Tim Cook" userId="d1c7cfb340f2c7ab" providerId="LiveId" clId="{79928295-FF6A-4525-AB99-74A06BEA54C5}" dt="2023-03-13T01:06:50.786" v="4251"/>
          <ac:inkMkLst>
            <pc:docMk/>
            <pc:sldMk cId="444824195" sldId="437"/>
            <ac:inkMk id="4" creationId="{FCBA237D-F129-2C86-2C12-F6DC79AB2A2A}"/>
          </ac:inkMkLst>
        </pc:inkChg>
        <pc:inkChg chg="add del mod">
          <ac:chgData name="Tim Cook" userId="d1c7cfb340f2c7ab" providerId="LiveId" clId="{79928295-FF6A-4525-AB99-74A06BEA54C5}" dt="2023-03-13T01:06:50.786" v="4248"/>
          <ac:inkMkLst>
            <pc:docMk/>
            <pc:sldMk cId="444824195" sldId="437"/>
            <ac:inkMk id="6" creationId="{87DCA561-AA95-88B8-6737-B34F84A5E896}"/>
          </ac:inkMkLst>
        </pc:inkChg>
        <pc:inkChg chg="add del">
          <ac:chgData name="Tim Cook" userId="d1c7cfb340f2c7ab" providerId="LiveId" clId="{79928295-FF6A-4525-AB99-74A06BEA54C5}" dt="2023-03-13T01:04:52.131" v="4188"/>
          <ac:inkMkLst>
            <pc:docMk/>
            <pc:sldMk cId="444824195" sldId="437"/>
            <ac:inkMk id="7" creationId="{962A0639-3360-0E25-379E-7F456A2B63A9}"/>
          </ac:inkMkLst>
        </pc:inkChg>
        <pc:inkChg chg="add del">
          <ac:chgData name="Tim Cook" userId="d1c7cfb340f2c7ab" providerId="LiveId" clId="{79928295-FF6A-4525-AB99-74A06BEA54C5}" dt="2023-03-13T01:04:52.131" v="4187"/>
          <ac:inkMkLst>
            <pc:docMk/>
            <pc:sldMk cId="444824195" sldId="437"/>
            <ac:inkMk id="8" creationId="{3F6D3926-FC1E-274D-1636-B271C09F8FA7}"/>
          </ac:inkMkLst>
        </pc:inkChg>
        <pc:inkChg chg="add del">
          <ac:chgData name="Tim Cook" userId="d1c7cfb340f2c7ab" providerId="LiveId" clId="{79928295-FF6A-4525-AB99-74A06BEA54C5}" dt="2023-03-13T01:04:54.233" v="4190"/>
          <ac:inkMkLst>
            <pc:docMk/>
            <pc:sldMk cId="444824195" sldId="437"/>
            <ac:inkMk id="9" creationId="{4EF93FDA-CB5B-9272-9678-8F4F7A8D4E4E}"/>
          </ac:inkMkLst>
        </pc:inkChg>
        <pc:inkChg chg="add del mod">
          <ac:chgData name="Tim Cook" userId="d1c7cfb340f2c7ab" providerId="LiveId" clId="{79928295-FF6A-4525-AB99-74A06BEA54C5}" dt="2023-03-13T01:06:50.786" v="4249"/>
          <ac:inkMkLst>
            <pc:docMk/>
            <pc:sldMk cId="444824195" sldId="437"/>
            <ac:inkMk id="11" creationId="{934C7643-8E65-F175-9473-8E7BC5B3DD98}"/>
          </ac:inkMkLst>
        </pc:inkChg>
        <pc:inkChg chg="add del mod">
          <ac:chgData name="Tim Cook" userId="d1c7cfb340f2c7ab" providerId="LiveId" clId="{79928295-FF6A-4525-AB99-74A06BEA54C5}" dt="2023-03-13T01:06:50.786" v="4246"/>
          <ac:inkMkLst>
            <pc:docMk/>
            <pc:sldMk cId="444824195" sldId="437"/>
            <ac:inkMk id="12" creationId="{2EA189FC-747D-D32F-E5DC-7EAD33862BD8}"/>
          </ac:inkMkLst>
        </pc:inkChg>
        <pc:inkChg chg="add del mod">
          <ac:chgData name="Tim Cook" userId="d1c7cfb340f2c7ab" providerId="LiveId" clId="{79928295-FF6A-4525-AB99-74A06BEA54C5}" dt="2023-03-13T01:06:50.786" v="4247"/>
          <ac:inkMkLst>
            <pc:docMk/>
            <pc:sldMk cId="444824195" sldId="437"/>
            <ac:inkMk id="13" creationId="{9FCE1394-5DD2-50C6-DB36-D7F728C71666}"/>
          </ac:inkMkLst>
        </pc:inkChg>
        <pc:inkChg chg="add del">
          <ac:chgData name="Tim Cook" userId="d1c7cfb340f2c7ab" providerId="LiveId" clId="{79928295-FF6A-4525-AB99-74A06BEA54C5}" dt="2023-03-13T01:06:57.659" v="4253"/>
          <ac:inkMkLst>
            <pc:docMk/>
            <pc:sldMk cId="444824195" sldId="437"/>
            <ac:inkMk id="17" creationId="{04D13A36-BA9B-CD76-1275-80BE330E075E}"/>
          </ac:inkMkLst>
        </pc:inkChg>
        <pc:inkChg chg="add del">
          <ac:chgData name="Tim Cook" userId="d1c7cfb340f2c7ab" providerId="LiveId" clId="{79928295-FF6A-4525-AB99-74A06BEA54C5}" dt="2023-03-13T01:07:02.504" v="4255"/>
          <ac:inkMkLst>
            <pc:docMk/>
            <pc:sldMk cId="444824195" sldId="437"/>
            <ac:inkMk id="18" creationId="{F37540B3-DAF5-7A9F-ADE0-CC97479357A1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19" creationId="{B464D38F-6CE0-1A9F-4C1A-7062F250317C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0" creationId="{F181C56D-C1F6-13E1-2943-85C9A5C92A43}"/>
          </ac:inkMkLst>
        </pc:inkChg>
        <pc:inkChg chg="add del mod">
          <ac:chgData name="Tim Cook" userId="d1c7cfb340f2c7ab" providerId="LiveId" clId="{79928295-FF6A-4525-AB99-74A06BEA54C5}" dt="2023-03-13T01:07:10.345" v="4261"/>
          <ac:inkMkLst>
            <pc:docMk/>
            <pc:sldMk cId="444824195" sldId="437"/>
            <ac:inkMk id="22" creationId="{0C0F7878-74C3-8BAF-EB99-E7D5CAC73639}"/>
          </ac:inkMkLst>
        </pc:inkChg>
        <pc:inkChg chg="add del">
          <ac:chgData name="Tim Cook" userId="d1c7cfb340f2c7ab" providerId="LiveId" clId="{79928295-FF6A-4525-AB99-74A06BEA54C5}" dt="2023-03-13T01:07:13.213" v="4263"/>
          <ac:inkMkLst>
            <pc:docMk/>
            <pc:sldMk cId="444824195" sldId="437"/>
            <ac:inkMk id="24" creationId="{1BDDAA79-FE4E-43C5-DF4F-D0668D26B9F7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5" creationId="{A2FD31B0-23B5-480D-9EAB-6C5A9476D96D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6" creationId="{A1FBCD1A-F7AA-D1D4-9277-AFFF97F19439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8" creationId="{3A16031A-E7D0-AA13-AC5C-04A45E149318}"/>
          </ac:inkMkLst>
        </pc:inkChg>
        <pc:inkChg chg="add del mod">
          <ac:chgData name="Tim Cook" userId="d1c7cfb340f2c7ab" providerId="LiveId" clId="{79928295-FF6A-4525-AB99-74A06BEA54C5}" dt="2023-03-13T01:07:54.203" v="4286"/>
          <ac:inkMkLst>
            <pc:docMk/>
            <pc:sldMk cId="444824195" sldId="437"/>
            <ac:inkMk id="30" creationId="{9015AA4B-0C37-371C-2516-0009AC12BB2A}"/>
          </ac:inkMkLst>
        </pc:inkChg>
        <pc:inkChg chg="add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1" creationId="{81B6689F-BB17-35BF-B703-FCB6FF042F0F}"/>
          </ac:inkMkLst>
        </pc:inkChg>
        <pc:inkChg chg="add del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3" creationId="{DCC0C8A8-FB2C-C187-7969-9049FFFFF6CA}"/>
          </ac:inkMkLst>
        </pc:inkChg>
        <pc:inkChg chg="add del mod">
          <ac:chgData name="Tim Cook" userId="d1c7cfb340f2c7ab" providerId="LiveId" clId="{79928295-FF6A-4525-AB99-74A06BEA54C5}" dt="2023-03-13T01:08:02.630" v="4294"/>
          <ac:inkMkLst>
            <pc:docMk/>
            <pc:sldMk cId="444824195" sldId="437"/>
            <ac:inkMk id="35" creationId="{CC75736D-F01C-9E69-731B-8D7F072AFD26}"/>
          </ac:inkMkLst>
        </pc:inkChg>
        <pc:inkChg chg="add del mod">
          <ac:chgData name="Tim Cook" userId="d1c7cfb340f2c7ab" providerId="LiveId" clId="{79928295-FF6A-4525-AB99-74A06BEA54C5}" dt="2023-03-13T01:08:02.630" v="4296"/>
          <ac:inkMkLst>
            <pc:docMk/>
            <pc:sldMk cId="444824195" sldId="437"/>
            <ac:inkMk id="36" creationId="{2248BD7E-5ADE-1342-8D99-AE1F27E4D059}"/>
          </ac:inkMkLst>
        </pc:inkChg>
        <pc:inkChg chg="add del mod">
          <ac:chgData name="Tim Cook" userId="d1c7cfb340f2c7ab" providerId="LiveId" clId="{79928295-FF6A-4525-AB99-74A06BEA54C5}" dt="2023-03-13T01:08:02.630" v="4295"/>
          <ac:inkMkLst>
            <pc:docMk/>
            <pc:sldMk cId="444824195" sldId="437"/>
            <ac:inkMk id="37" creationId="{B16F87FF-70D9-B981-8A4F-443DE4A456FC}"/>
          </ac:inkMkLst>
        </pc:inkChg>
        <pc:inkChg chg="add del mod">
          <ac:chgData name="Tim Cook" userId="d1c7cfb340f2c7ab" providerId="LiveId" clId="{79928295-FF6A-4525-AB99-74A06BEA54C5}" dt="2023-03-13T01:08:11.362" v="4303"/>
          <ac:inkMkLst>
            <pc:docMk/>
            <pc:sldMk cId="444824195" sldId="437"/>
            <ac:inkMk id="39" creationId="{57DFBFDF-F1D8-FDC1-D2AA-9CF1C9D99423}"/>
          </ac:inkMkLst>
        </pc:inkChg>
        <pc:inkChg chg="add del mod">
          <ac:chgData name="Tim Cook" userId="d1c7cfb340f2c7ab" providerId="LiveId" clId="{79928295-FF6A-4525-AB99-74A06BEA54C5}" dt="2023-03-13T01:08:11.205" v="4300"/>
          <ac:inkMkLst>
            <pc:docMk/>
            <pc:sldMk cId="444824195" sldId="437"/>
            <ac:inkMk id="40" creationId="{37CF2023-B376-48E9-689B-D9D9B5DC6425}"/>
          </ac:inkMkLst>
        </pc:inkChg>
        <pc:inkChg chg="add del mod">
          <ac:chgData name="Tim Cook" userId="d1c7cfb340f2c7ab" providerId="LiveId" clId="{79928295-FF6A-4525-AB99-74A06BEA54C5}" dt="2023-03-13T01:08:11.205" v="4301"/>
          <ac:inkMkLst>
            <pc:docMk/>
            <pc:sldMk cId="444824195" sldId="437"/>
            <ac:inkMk id="41" creationId="{72DA90DD-F2C8-951F-D6F3-FD6D65E6B365}"/>
          </ac:inkMkLst>
        </pc:inkChg>
        <pc:inkChg chg="add del mod">
          <ac:chgData name="Tim Cook" userId="d1c7cfb340f2c7ab" providerId="LiveId" clId="{79928295-FF6A-4525-AB99-74A06BEA54C5}" dt="2023-03-13T01:08:11.205" v="4302"/>
          <ac:inkMkLst>
            <pc:docMk/>
            <pc:sldMk cId="444824195" sldId="437"/>
            <ac:inkMk id="42" creationId="{57D3E432-E17C-1923-5145-0CF6C547FEE4}"/>
          </ac:inkMkLst>
        </pc:inkChg>
        <pc:inkChg chg="add del mod">
          <ac:chgData name="Tim Cook" userId="d1c7cfb340f2c7ab" providerId="LiveId" clId="{79928295-FF6A-4525-AB99-74A06BEA54C5}" dt="2023-03-13T01:08:01.685" v="4293"/>
          <ac:inkMkLst>
            <pc:docMk/>
            <pc:sldMk cId="444824195" sldId="437"/>
            <ac:inkMk id="44" creationId="{953FE39C-A09B-B021-4778-91601965C816}"/>
          </ac:inkMkLst>
        </pc:inkChg>
        <pc:inkChg chg="add del mod">
          <ac:chgData name="Tim Cook" userId="d1c7cfb340f2c7ab" providerId="LiveId" clId="{79928295-FF6A-4525-AB99-74A06BEA54C5}" dt="2023-03-13T01:07:59.485" v="4291"/>
          <ac:inkMkLst>
            <pc:docMk/>
            <pc:sldMk cId="444824195" sldId="437"/>
            <ac:inkMk id="45" creationId="{22C3BF64-3006-00B6-DACA-5AB8104DFE72}"/>
          </ac:inkMkLst>
        </pc:inkChg>
        <pc:inkChg chg="add del">
          <ac:chgData name="Tim Cook" userId="d1c7cfb340f2c7ab" providerId="LiveId" clId="{79928295-FF6A-4525-AB99-74A06BEA54C5}" dt="2023-03-13T01:08:00.519" v="4292"/>
          <ac:inkMkLst>
            <pc:docMk/>
            <pc:sldMk cId="444824195" sldId="437"/>
            <ac:inkMk id="47" creationId="{3E8B5F4A-6A62-1515-6FAC-AB79669D2A6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8" creationId="{21D57E8C-700A-62F1-B26A-24C374D96B9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9" creationId="{E53397AC-B649-9337-64B6-1D98FA68B1B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1" creationId="{A854C409-CBB8-C789-1F02-45DD51965A4D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2" creationId="{91768E86-C421-89DE-34BF-A736FCA7F0A6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3" creationId="{B79FE80A-4912-78AB-CA38-2482D7C28BE4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4" creationId="{7F960DF9-E05D-A54B-9143-D795A9DE4C9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6" creationId="{19641785-AB60-D9F6-A873-73881DA877BF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7" creationId="{EAC22B79-B265-DF55-276F-7D8C683B2651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8" creationId="{B85B59BD-563F-5D34-1487-595F8077E9C0}"/>
          </ac:inkMkLst>
        </pc:inkChg>
        <pc:inkChg chg="add del mod">
          <ac:chgData name="Tim Cook" userId="d1c7cfb340f2c7ab" providerId="LiveId" clId="{79928295-FF6A-4525-AB99-74A06BEA54C5}" dt="2023-03-13T01:08:32.872" v="4322"/>
          <ac:inkMkLst>
            <pc:docMk/>
            <pc:sldMk cId="444824195" sldId="437"/>
            <ac:inkMk id="60" creationId="{EF369484-22EC-0204-4D30-DE8F9C6E5B70}"/>
          </ac:inkMkLst>
        </pc:inkChg>
        <pc:inkChg chg="add del mod">
          <ac:chgData name="Tim Cook" userId="d1c7cfb340f2c7ab" providerId="LiveId" clId="{79928295-FF6A-4525-AB99-74A06BEA54C5}" dt="2023-03-13T01:08:32.872" v="4321"/>
          <ac:inkMkLst>
            <pc:docMk/>
            <pc:sldMk cId="444824195" sldId="437"/>
            <ac:inkMk id="61" creationId="{736B118A-4A45-A042-68CC-BDBFAF512A86}"/>
          </ac:inkMkLst>
        </pc:inkChg>
        <pc:inkChg chg="add del mod">
          <ac:chgData name="Tim Cook" userId="d1c7cfb340f2c7ab" providerId="LiveId" clId="{79928295-FF6A-4525-AB99-74A06BEA54C5}" dt="2023-03-13T01:08:32.872" v="4325"/>
          <ac:inkMkLst>
            <pc:docMk/>
            <pc:sldMk cId="444824195" sldId="437"/>
            <ac:inkMk id="62" creationId="{26A8186B-47B8-AF7B-22BE-32D950BE1C03}"/>
          </ac:inkMkLst>
        </pc:inkChg>
        <pc:inkChg chg="add del mod">
          <ac:chgData name="Tim Cook" userId="d1c7cfb340f2c7ab" providerId="LiveId" clId="{79928295-FF6A-4525-AB99-74A06BEA54C5}" dt="2023-03-13T01:08:32.872" v="4326"/>
          <ac:inkMkLst>
            <pc:docMk/>
            <pc:sldMk cId="444824195" sldId="437"/>
            <ac:inkMk id="64" creationId="{C050CBDE-26AC-5FD5-6933-0EC66F6953A9}"/>
          </ac:inkMkLst>
        </pc:inkChg>
        <pc:inkChg chg="add del mod">
          <ac:chgData name="Tim Cook" userId="d1c7cfb340f2c7ab" providerId="LiveId" clId="{79928295-FF6A-4525-AB99-74A06BEA54C5}" dt="2023-03-13T01:08:32.872" v="4324"/>
          <ac:inkMkLst>
            <pc:docMk/>
            <pc:sldMk cId="444824195" sldId="437"/>
            <ac:inkMk id="65" creationId="{D31CD5F6-9B16-D788-3E56-0D31AF9F9A6D}"/>
          </ac:inkMkLst>
        </pc:inkChg>
        <pc:inkChg chg="add del mod">
          <ac:chgData name="Tim Cook" userId="d1c7cfb340f2c7ab" providerId="LiveId" clId="{79928295-FF6A-4525-AB99-74A06BEA54C5}" dt="2023-03-13T01:08:32.872" v="4323"/>
          <ac:inkMkLst>
            <pc:docMk/>
            <pc:sldMk cId="444824195" sldId="437"/>
            <ac:inkMk id="66" creationId="{72F334D8-39BD-7B47-8207-0DB6147045F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8" creationId="{A7371B3B-C53C-4D94-243E-3E8D239BA47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9" creationId="{9231BDFA-4868-993C-4A8A-634A9AC331CE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0" creationId="{3C53F8A0-0606-94A7-6B44-C7C6264A339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2" creationId="{99FED9EF-D3A8-3F90-5014-82F02362BDA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3" creationId="{C4BB268A-7932-0533-76BF-10311851257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4" creationId="{A0CA1AF0-6D07-6DC7-1928-3A0155FDB8F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6" creationId="{0A521D59-0443-4B2B-17BA-76483A8191FB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7" creationId="{82C98155-A7CB-E542-0CDD-7C96A7A92C1C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8" creationId="{CFA9F573-B167-A031-0FDF-4C3E5D783C77}"/>
          </ac:inkMkLst>
        </pc:inkChg>
        <pc:inkChg chg="add del mod">
          <ac:chgData name="Tim Cook" userId="d1c7cfb340f2c7ab" providerId="LiveId" clId="{79928295-FF6A-4525-AB99-74A06BEA54C5}" dt="2023-03-13T01:09:17.696" v="4341"/>
          <ac:inkMkLst>
            <pc:docMk/>
            <pc:sldMk cId="444824195" sldId="437"/>
            <ac:inkMk id="79" creationId="{97EA4C50-92F7-7992-5845-C451E1F437B5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1" creationId="{B24B7D23-D5DA-5B6E-A298-E10242101E3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3" creationId="{F9A33703-38AC-22A3-2B24-23CF3B67F6C6}"/>
          </ac:inkMkLst>
        </pc:inkChg>
        <pc:inkChg chg="add del mod">
          <ac:chgData name="Tim Cook" userId="d1c7cfb340f2c7ab" providerId="LiveId" clId="{79928295-FF6A-4525-AB99-74A06BEA54C5}" dt="2023-03-13T01:09:25.182" v="4351" actId="9405"/>
          <ac:inkMkLst>
            <pc:docMk/>
            <pc:sldMk cId="444824195" sldId="437"/>
            <ac:inkMk id="85" creationId="{0BE9BA04-4576-A5A6-7F78-7E2B553A78DB}"/>
          </ac:inkMkLst>
        </pc:inkChg>
        <pc:inkChg chg="add del mod">
          <ac:chgData name="Tim Cook" userId="d1c7cfb340f2c7ab" providerId="LiveId" clId="{79928295-FF6A-4525-AB99-74A06BEA54C5}" dt="2023-03-13T01:09:24.994" v="4350"/>
          <ac:inkMkLst>
            <pc:docMk/>
            <pc:sldMk cId="444824195" sldId="437"/>
            <ac:inkMk id="86" creationId="{F9CECCC6-F5BE-1122-7A8D-3E0D19BDBD3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8" creationId="{DF34085A-16CE-A7CA-9312-25B95D01358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90" creationId="{BD8B9DAB-07E4-4D6B-62C3-A72F884698C8}"/>
          </ac:inkMkLst>
        </pc:inkChg>
        <pc:inkChg chg="add del mod">
          <ac:chgData name="Tim Cook" userId="d1c7cfb340f2c7ab" providerId="LiveId" clId="{79928295-FF6A-4525-AB99-74A06BEA54C5}" dt="2023-03-13T01:17:34.554" v="4737"/>
          <ac:inkMkLst>
            <pc:docMk/>
            <pc:sldMk cId="444824195" sldId="437"/>
            <ac:inkMk id="92" creationId="{B8773907-CFFA-CA80-49C0-E217086FBFE5}"/>
          </ac:inkMkLst>
        </pc:inkChg>
        <pc:inkChg chg="add del mod">
          <ac:chgData name="Tim Cook" userId="d1c7cfb340f2c7ab" providerId="LiveId" clId="{79928295-FF6A-4525-AB99-74A06BEA54C5}" dt="2023-03-13T01:17:34.554" v="4738"/>
          <ac:inkMkLst>
            <pc:docMk/>
            <pc:sldMk cId="444824195" sldId="437"/>
            <ac:inkMk id="93" creationId="{0180EAFD-2E59-98A5-D556-FC292F9C9CA6}"/>
          </ac:inkMkLst>
        </pc:inkChg>
        <pc:inkChg chg="add del">
          <ac:chgData name="Tim Cook" userId="d1c7cfb340f2c7ab" providerId="LiveId" clId="{79928295-FF6A-4525-AB99-74A06BEA54C5}" dt="2023-03-13T01:17:35.104" v="4740"/>
          <ac:inkMkLst>
            <pc:docMk/>
            <pc:sldMk cId="444824195" sldId="437"/>
            <ac:inkMk id="95" creationId="{E733F22D-21E3-56A4-17C1-3247A18BFBAA}"/>
          </ac:inkMkLst>
        </pc:inkChg>
        <pc:inkChg chg="add del mod">
          <ac:chgData name="Tim Cook" userId="d1c7cfb340f2c7ab" providerId="LiveId" clId="{79928295-FF6A-4525-AB99-74A06BEA54C5}" dt="2023-03-13T01:17:33.099" v="4734"/>
          <ac:inkMkLst>
            <pc:docMk/>
            <pc:sldMk cId="444824195" sldId="437"/>
            <ac:inkMk id="96" creationId="{0E75C903-73A6-EEC2-7E5F-E75C609B8F8A}"/>
          </ac:inkMkLst>
        </pc:inkChg>
        <pc:inkChg chg="add del mod">
          <ac:chgData name="Tim Cook" userId="d1c7cfb340f2c7ab" providerId="LiveId" clId="{79928295-FF6A-4525-AB99-74A06BEA54C5}" dt="2023-03-13T01:17:33.099" v="4736"/>
          <ac:inkMkLst>
            <pc:docMk/>
            <pc:sldMk cId="444824195" sldId="437"/>
            <ac:inkMk id="97" creationId="{C850A88F-EDAE-24B8-0060-68F860D99146}"/>
          </ac:inkMkLst>
        </pc:inkChg>
        <pc:inkChg chg="add del mod">
          <ac:chgData name="Tim Cook" userId="d1c7cfb340f2c7ab" providerId="LiveId" clId="{79928295-FF6A-4525-AB99-74A06BEA54C5}" dt="2023-03-13T01:17:33.099" v="4735"/>
          <ac:inkMkLst>
            <pc:docMk/>
            <pc:sldMk cId="444824195" sldId="437"/>
            <ac:inkMk id="98" creationId="{41431985-31A8-BE2B-B226-A2C9C42F89A5}"/>
          </ac:inkMkLst>
        </pc:inkChg>
        <pc:inkChg chg="add del mod">
          <ac:chgData name="Tim Cook" userId="d1c7cfb340f2c7ab" providerId="LiveId" clId="{79928295-FF6A-4525-AB99-74A06BEA54C5}" dt="2023-03-13T01:17:34.554" v="4739"/>
          <ac:inkMkLst>
            <pc:docMk/>
            <pc:sldMk cId="444824195" sldId="437"/>
            <ac:inkMk id="99" creationId="{B5CE8818-FCF7-0406-7EC9-4D77F47AE22C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1" creationId="{8499ABC3-039A-8DB1-1C92-B0F41E491EC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2" creationId="{4C80E297-1858-8724-26F1-2D9C7E06F03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3" creationId="{783227B6-897A-57E2-F56C-A3747D829ACE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4" creationId="{690422F4-50F4-8A4A-EE7D-C87961436E1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5" creationId="{B37AA7A7-4448-0E3D-278F-51B391908DA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6" creationId="{750BA125-DA76-191F-EF1B-165B73049843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7" creationId="{E3C97F09-32D4-44EA-A8FD-D325FC87E77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8" creationId="{3C729973-1D6A-0471-A7DD-6B56FF8ACC4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9" creationId="{627685E1-A253-7588-9DFD-8CE9ACBDD04B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10" creationId="{DA60A493-320A-0DB2-0C15-BDE90D27ED36}"/>
          </ac:inkMkLst>
        </pc:inkChg>
        <pc:inkChg chg="add">
          <ac:chgData name="Tim Cook" userId="d1c7cfb340f2c7ab" providerId="LiveId" clId="{79928295-FF6A-4525-AB99-74A06BEA54C5}" dt="2023-03-13T01:17:47.789" v="4752" actId="9405"/>
          <ac:inkMkLst>
            <pc:docMk/>
            <pc:sldMk cId="444824195" sldId="437"/>
            <ac:inkMk id="112" creationId="{B1FC7B12-BBB6-9C57-CDF9-90DB936B007D}"/>
          </ac:inkMkLst>
        </pc:inkChg>
        <pc:inkChg chg="add">
          <ac:chgData name="Tim Cook" userId="d1c7cfb340f2c7ab" providerId="LiveId" clId="{79928295-FF6A-4525-AB99-74A06BEA54C5}" dt="2023-03-13T01:17:48.947" v="4753" actId="9405"/>
          <ac:inkMkLst>
            <pc:docMk/>
            <pc:sldMk cId="444824195" sldId="437"/>
            <ac:inkMk id="113" creationId="{E18E8042-D746-CF7B-567F-CF470602D3E1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4" creationId="{9357B7EB-6BB0-D8A1-9356-6D712F64210F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5" creationId="{32949A7B-EC6A-9A8C-C30B-127620239CE5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6" creationId="{EDC8CA03-55CF-B2D4-5032-FA03B8F9406D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7" creationId="{338DA99C-2B58-2E00-BAE4-5BD4EAFF396B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8" creationId="{6F7EE26D-B1AF-11B2-34A1-84715547D4D9}"/>
          </ac:inkMkLst>
        </pc:inkChg>
        <pc:inkChg chg="add del">
          <ac:chgData name="Tim Cook" userId="d1c7cfb340f2c7ab" providerId="LiveId" clId="{79928295-FF6A-4525-AB99-74A06BEA54C5}" dt="2023-03-13T01:17:58.371" v="4761"/>
          <ac:inkMkLst>
            <pc:docMk/>
            <pc:sldMk cId="444824195" sldId="437"/>
            <ac:inkMk id="120" creationId="{6A3DC382-F2DD-4405-255D-603048DC8A5C}"/>
          </ac:inkMkLst>
        </pc:inkChg>
        <pc:inkChg chg="add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21" creationId="{7B623A19-0A7B-0D7D-C708-5BCDA7C539F2}"/>
          </ac:inkMkLst>
        </pc:inkChg>
        <pc:inkChg chg="add del mod">
          <ac:chgData name="Tim Cook" userId="d1c7cfb340f2c7ab" providerId="LiveId" clId="{79928295-FF6A-4525-AB99-74A06BEA54C5}" dt="2023-03-13T01:18:11.420" v="4790"/>
          <ac:inkMkLst>
            <pc:docMk/>
            <pc:sldMk cId="444824195" sldId="437"/>
            <ac:inkMk id="122" creationId="{BA700F9F-105C-91FF-96D3-6560809981F5}"/>
          </ac:inkMkLst>
        </pc:inkChg>
        <pc:inkChg chg="add del mod">
          <ac:chgData name="Tim Cook" userId="d1c7cfb340f2c7ab" providerId="LiveId" clId="{79928295-FF6A-4525-AB99-74A06BEA54C5}" dt="2023-03-13T01:18:11.420" v="4780"/>
          <ac:inkMkLst>
            <pc:docMk/>
            <pc:sldMk cId="444824195" sldId="437"/>
            <ac:inkMk id="123" creationId="{092E3335-2026-DDDC-E987-28150B2DD734}"/>
          </ac:inkMkLst>
        </pc:inkChg>
        <pc:inkChg chg="add del mod">
          <ac:chgData name="Tim Cook" userId="d1c7cfb340f2c7ab" providerId="LiveId" clId="{79928295-FF6A-4525-AB99-74A06BEA54C5}" dt="2023-03-13T01:18:11.420" v="4781"/>
          <ac:inkMkLst>
            <pc:docMk/>
            <pc:sldMk cId="444824195" sldId="437"/>
            <ac:inkMk id="124" creationId="{A5EEDB93-DAEC-9EE2-5D58-F3D1FB005AD1}"/>
          </ac:inkMkLst>
        </pc:inkChg>
        <pc:inkChg chg="add del mod">
          <ac:chgData name="Tim Cook" userId="d1c7cfb340f2c7ab" providerId="LiveId" clId="{79928295-FF6A-4525-AB99-74A06BEA54C5}" dt="2023-03-13T01:18:11.420" v="4788"/>
          <ac:inkMkLst>
            <pc:docMk/>
            <pc:sldMk cId="444824195" sldId="437"/>
            <ac:inkMk id="125" creationId="{51B0AD73-113A-5B24-25CA-641C3A41907E}"/>
          </ac:inkMkLst>
        </pc:inkChg>
        <pc:inkChg chg="add del mod">
          <ac:chgData name="Tim Cook" userId="d1c7cfb340f2c7ab" providerId="LiveId" clId="{79928295-FF6A-4525-AB99-74A06BEA54C5}" dt="2023-03-13T01:18:11.420" v="4778"/>
          <ac:inkMkLst>
            <pc:docMk/>
            <pc:sldMk cId="444824195" sldId="437"/>
            <ac:inkMk id="126" creationId="{DDD7E462-6673-4887-0F55-14D2F0B6105D}"/>
          </ac:inkMkLst>
        </pc:inkChg>
        <pc:inkChg chg="add del mod">
          <ac:chgData name="Tim Cook" userId="d1c7cfb340f2c7ab" providerId="LiveId" clId="{79928295-FF6A-4525-AB99-74A06BEA54C5}" dt="2023-03-13T01:18:11.420" v="4786"/>
          <ac:inkMkLst>
            <pc:docMk/>
            <pc:sldMk cId="444824195" sldId="437"/>
            <ac:inkMk id="127" creationId="{22F8A259-1AE8-6430-DC8E-23237F4A8BA6}"/>
          </ac:inkMkLst>
        </pc:inkChg>
        <pc:inkChg chg="add del mod">
          <ac:chgData name="Tim Cook" userId="d1c7cfb340f2c7ab" providerId="LiveId" clId="{79928295-FF6A-4525-AB99-74A06BEA54C5}" dt="2023-03-13T01:18:11.420" v="4789"/>
          <ac:inkMkLst>
            <pc:docMk/>
            <pc:sldMk cId="444824195" sldId="437"/>
            <ac:inkMk id="128" creationId="{129D4470-8EC8-7EAA-2E89-13F01D3FC567}"/>
          </ac:inkMkLst>
        </pc:inkChg>
        <pc:inkChg chg="add del mod">
          <ac:chgData name="Tim Cook" userId="d1c7cfb340f2c7ab" providerId="LiveId" clId="{79928295-FF6A-4525-AB99-74A06BEA54C5}" dt="2023-03-13T01:18:11.420" v="4784"/>
          <ac:inkMkLst>
            <pc:docMk/>
            <pc:sldMk cId="444824195" sldId="437"/>
            <ac:inkMk id="129" creationId="{0573FF1A-0D82-30E0-3128-092921CF4EF0}"/>
          </ac:inkMkLst>
        </pc:inkChg>
        <pc:inkChg chg="add del mod">
          <ac:chgData name="Tim Cook" userId="d1c7cfb340f2c7ab" providerId="LiveId" clId="{79928295-FF6A-4525-AB99-74A06BEA54C5}" dt="2023-03-13T01:18:11.420" v="4779"/>
          <ac:inkMkLst>
            <pc:docMk/>
            <pc:sldMk cId="444824195" sldId="437"/>
            <ac:inkMk id="130" creationId="{EC607D2F-5AF5-1D0C-FDBD-0F8F9E2E32CC}"/>
          </ac:inkMkLst>
        </pc:inkChg>
        <pc:inkChg chg="add del mod">
          <ac:chgData name="Tim Cook" userId="d1c7cfb340f2c7ab" providerId="LiveId" clId="{79928295-FF6A-4525-AB99-74A06BEA54C5}" dt="2023-03-13T01:18:11.420" v="4787"/>
          <ac:inkMkLst>
            <pc:docMk/>
            <pc:sldMk cId="444824195" sldId="437"/>
            <ac:inkMk id="131" creationId="{57A36C37-52EC-2EBE-8A9D-CC5B931EA729}"/>
          </ac:inkMkLst>
        </pc:inkChg>
        <pc:inkChg chg="add del mod">
          <ac:chgData name="Tim Cook" userId="d1c7cfb340f2c7ab" providerId="LiveId" clId="{79928295-FF6A-4525-AB99-74A06BEA54C5}" dt="2023-03-13T01:18:11.420" v="4782"/>
          <ac:inkMkLst>
            <pc:docMk/>
            <pc:sldMk cId="444824195" sldId="437"/>
            <ac:inkMk id="132" creationId="{D41F052D-1345-DCC9-CB08-551CA49C6B1F}"/>
          </ac:inkMkLst>
        </pc:inkChg>
        <pc:inkChg chg="add del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33" creationId="{0C775F55-E633-B409-1D99-691520A204C2}"/>
          </ac:inkMkLst>
        </pc:inkChg>
        <pc:inkChg chg="add del mod">
          <ac:chgData name="Tim Cook" userId="d1c7cfb340f2c7ab" providerId="LiveId" clId="{79928295-FF6A-4525-AB99-74A06BEA54C5}" dt="2023-03-13T01:18:11.420" v="4783"/>
          <ac:inkMkLst>
            <pc:docMk/>
            <pc:sldMk cId="444824195" sldId="437"/>
            <ac:inkMk id="134" creationId="{1FE962D5-6DE5-B5E6-71F2-D453AD7547D8}"/>
          </ac:inkMkLst>
        </pc:inkChg>
        <pc:inkChg chg="add del mod">
          <ac:chgData name="Tim Cook" userId="d1c7cfb340f2c7ab" providerId="LiveId" clId="{79928295-FF6A-4525-AB99-74A06BEA54C5}" dt="2023-03-13T01:18:11.420" v="4785"/>
          <ac:inkMkLst>
            <pc:docMk/>
            <pc:sldMk cId="444824195" sldId="437"/>
            <ac:inkMk id="135" creationId="{014BDB37-CBF6-0C20-1A34-C339A305AB3A}"/>
          </ac:inkMkLst>
        </pc:inkChg>
        <pc:inkChg chg="add">
          <ac:chgData name="Tim Cook" userId="d1c7cfb340f2c7ab" providerId="LiveId" clId="{79928295-FF6A-4525-AB99-74A06BEA54C5}" dt="2023-03-13T01:18:13.285" v="4792" actId="9405"/>
          <ac:inkMkLst>
            <pc:docMk/>
            <pc:sldMk cId="444824195" sldId="437"/>
            <ac:inkMk id="137" creationId="{87670C4F-8F14-ABC7-F767-FFD1A7472FEF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8" creationId="{295B9B90-C801-3272-E015-002E69EDE28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9" creationId="{9DED1AC7-EF90-BD82-B5FF-8DCFC60B92A5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0" creationId="{535E907E-C6F5-AF57-17BD-FFEF8B9B651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1" creationId="{1FD800DE-8E76-392D-454A-EBF9440E5C6C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2" creationId="{DD2D9486-A09C-F401-30D5-4C73E25C4C56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3" creationId="{EBC1F4CC-A24D-F439-456E-01AFD0E1AD6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4" creationId="{FD798B2D-639C-96A5-8FCB-5F34DC104B4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5" creationId="{BBE94413-2138-F836-02BB-3C6CEB2BDBC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6" creationId="{7C224CD5-95A0-F62C-4AF7-A695676A61E2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7" creationId="{D14522B2-6559-73E6-48BA-E7907905AAD4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8" creationId="{94ADEBB3-3587-CC9A-D6A4-DF26C6A3F98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9" creationId="{3FFDEC52-343E-55BA-E99A-682A5DA67F0F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0" creationId="{A8CFCC52-5A96-BCFE-29AC-64AA2B77AC99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1" creationId="{007735C4-1CE4-8E21-AA4D-0A3FF7DADCD1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2" creationId="{A57EA754-401E-2296-A9C3-CB360B50651A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3" creationId="{D3A74C27-55B4-134A-2B7D-4725B64D9653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4" creationId="{CA58403C-765B-515C-237E-3E7FF369DBD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5" creationId="{AF051DD4-6B8C-BA84-7165-BFFB5AC22AFD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60" creationId="{4B6A18C7-DB37-B558-847A-6357AC3008E4}"/>
          </ac:inkMkLst>
        </pc:inkChg>
        <pc:inkChg chg="add">
          <ac:chgData name="Tim Cook" userId="d1c7cfb340f2c7ab" providerId="LiveId" clId="{79928295-FF6A-4525-AB99-74A06BEA54C5}" dt="2023-03-13T01:18:34.347" v="4814" actId="9405"/>
          <ac:inkMkLst>
            <pc:docMk/>
            <pc:sldMk cId="444824195" sldId="437"/>
            <ac:inkMk id="162" creationId="{FF38029F-F0BC-BD5F-D840-056A1B1B415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3" creationId="{93E11C58-F964-C20F-70C1-259C1397C36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4" creationId="{E1BE7786-9694-9080-C5C1-CA07825615F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5" creationId="{3BE4699B-3EED-6BD4-48DF-BCBD1D90249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6" creationId="{46C8BF34-D6F6-C509-FD12-181089B6E95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7" creationId="{53C27DC6-6806-466D-A811-F0CB6BB3AD0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8" creationId="{B65CA789-ABB7-6702-FBBB-E49CE3E49DB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9" creationId="{D097C618-07E3-AE22-F639-380AA8160B2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0" creationId="{1D98A048-3933-7C9B-6E96-B277E73B637E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1" creationId="{FE797921-13B0-791C-FBC0-89BC2A6CBA1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2" creationId="{6ED213C9-CD6C-910F-8180-EA8A8E02324F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3" creationId="{F8AC794D-D4F1-356B-6B65-3A1CD3BB190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4" creationId="{F311E14F-67FB-299E-1F0A-3A01A887E5A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5" creationId="{0E85B885-355F-A75B-2A89-7117CA170EC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6" creationId="{C66CD3F9-59D8-C79E-9D14-D0F7A02B4012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7" creationId="{E05A3BF1-77BA-CA82-69ED-4F55C66D25EA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8" creationId="{59501EA0-D014-4F5A-E4D8-C555C13365A8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9" creationId="{DBFAB3C1-1805-34B5-98A9-1EFA5810B520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0" creationId="{B3A35DF7-9D0D-16B0-0321-03D80EFD79E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1" creationId="{ABB49485-B8A8-8EBC-4EB8-4B2641DD648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2" creationId="{01670018-FF71-4F0F-EDBA-87AC0FDE442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3" creationId="{C1DDDF4D-864D-EF02-7F40-0009C006B98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4" creationId="{8DFF4067-F7C5-E2B6-B268-2DABD62E4E2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5" creationId="{F24908D3-18C2-E59B-1BD5-DD6EEF417235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6" creationId="{9F672BFD-1352-178A-356E-15E980A41DDC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7" creationId="{32F1CC62-4C66-7B08-3A34-661A41C2ECB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8" creationId="{01F3E50D-1E91-936A-645C-163EFC383CC7}"/>
          </ac:inkMkLst>
        </pc:inkChg>
        <pc:inkChg chg="add">
          <ac:chgData name="Tim Cook" userId="d1c7cfb340f2c7ab" providerId="LiveId" clId="{79928295-FF6A-4525-AB99-74A06BEA54C5}" dt="2023-03-13T01:18:55.513" v="4842" actId="9405"/>
          <ac:inkMkLst>
            <pc:docMk/>
            <pc:sldMk cId="444824195" sldId="437"/>
            <ac:inkMk id="195" creationId="{5FB0DA6A-44AD-CF14-CF72-9A26E4F175F2}"/>
          </ac:inkMkLst>
        </pc:inkChg>
        <pc:inkChg chg="add">
          <ac:chgData name="Tim Cook" userId="d1c7cfb340f2c7ab" providerId="LiveId" clId="{79928295-FF6A-4525-AB99-74A06BEA54C5}" dt="2023-03-13T01:18:56.388" v="4843" actId="9405"/>
          <ac:inkMkLst>
            <pc:docMk/>
            <pc:sldMk cId="444824195" sldId="437"/>
            <ac:inkMk id="196" creationId="{208AD915-BAEF-17DE-878E-CA0BB7B953EB}"/>
          </ac:inkMkLst>
        </pc:inkChg>
        <pc:inkChg chg="add">
          <ac:chgData name="Tim Cook" userId="d1c7cfb340f2c7ab" providerId="LiveId" clId="{79928295-FF6A-4525-AB99-74A06BEA54C5}" dt="2023-03-13T01:19:01.380" v="4844" actId="9405"/>
          <ac:inkMkLst>
            <pc:docMk/>
            <pc:sldMk cId="444824195" sldId="437"/>
            <ac:inkMk id="197" creationId="{359A4131-1133-F029-C6B9-B30249CE2827}"/>
          </ac:inkMkLst>
        </pc:inkChg>
        <pc:inkChg chg="add del">
          <ac:chgData name="Tim Cook" userId="d1c7cfb340f2c7ab" providerId="LiveId" clId="{79928295-FF6A-4525-AB99-74A06BEA54C5}" dt="2023-03-13T01:19:17.118" v="4850"/>
          <ac:inkMkLst>
            <pc:docMk/>
            <pc:sldMk cId="444824195" sldId="437"/>
            <ac:inkMk id="198" creationId="{55261F12-FB69-B4AF-4C89-47B048D7237D}"/>
          </ac:inkMkLst>
        </pc:inkChg>
        <pc:inkChg chg="add del">
          <ac:chgData name="Tim Cook" userId="d1c7cfb340f2c7ab" providerId="LiveId" clId="{79928295-FF6A-4525-AB99-74A06BEA54C5}" dt="2023-03-13T01:19:16.099" v="4848"/>
          <ac:inkMkLst>
            <pc:docMk/>
            <pc:sldMk cId="444824195" sldId="437"/>
            <ac:inkMk id="199" creationId="{061CADD6-0E37-8665-B494-A30E8EFEA433}"/>
          </ac:inkMkLst>
        </pc:inkChg>
        <pc:inkChg chg="add del">
          <ac:chgData name="Tim Cook" userId="d1c7cfb340f2c7ab" providerId="LiveId" clId="{79928295-FF6A-4525-AB99-74A06BEA54C5}" dt="2023-03-13T01:19:16.632" v="4849"/>
          <ac:inkMkLst>
            <pc:docMk/>
            <pc:sldMk cId="444824195" sldId="437"/>
            <ac:inkMk id="200" creationId="{04C47C9E-B6D2-BDB0-E8DD-D84B5BD71EEE}"/>
          </ac:inkMkLst>
        </pc:inkChg>
        <pc:inkChg chg="add">
          <ac:chgData name="Tim Cook" userId="d1c7cfb340f2c7ab" providerId="LiveId" clId="{79928295-FF6A-4525-AB99-74A06BEA54C5}" dt="2023-03-13T01:19:18.780" v="4851" actId="9405"/>
          <ac:inkMkLst>
            <pc:docMk/>
            <pc:sldMk cId="444824195" sldId="437"/>
            <ac:inkMk id="201" creationId="{E2275FE2-DBB7-6535-F1B1-F714DB0EE422}"/>
          </ac:inkMkLst>
        </pc:inkChg>
        <pc:inkChg chg="add">
          <ac:chgData name="Tim Cook" userId="d1c7cfb340f2c7ab" providerId="LiveId" clId="{79928295-FF6A-4525-AB99-74A06BEA54C5}" dt="2023-03-13T01:19:19.420" v="4852" actId="9405"/>
          <ac:inkMkLst>
            <pc:docMk/>
            <pc:sldMk cId="444824195" sldId="437"/>
            <ac:inkMk id="202" creationId="{C6C0F559-C974-3BE0-663B-1C0C9C6E3BA9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3" creationId="{99759C83-1A00-09C0-4A02-09677829C95A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4" creationId="{33856C75-D5B0-3FD0-81BE-F7672D6D1D4B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6" creationId="{5010D75A-4FF5-D530-D21C-5173EF74D666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7" creationId="{BA52EA4A-1042-29CD-BD15-16EB5DD13CD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09" creationId="{0C780045-F507-0823-E7BC-846C2557879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0" creationId="{BE720ABA-131F-B3D4-C259-22DF408C2180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1" creationId="{CB94B162-E98B-4075-4D58-22E9275E9FD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2" creationId="{B9254F4A-376A-8740-4AD4-BE23619B26A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4" creationId="{D6D5303A-1100-56A9-322C-23CCC6F81B3F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5" creationId="{318A596B-2E20-3ED7-1456-7B89E214E17C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6" creationId="{4B40268F-74D1-07F0-8328-B2A431E3C4E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7" creationId="{2F802E54-8827-558A-83FB-15C70966730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8" creationId="{E04E0D35-EE1B-227B-2344-2B72327871E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9" creationId="{023DBEFE-9EA8-9125-C4EE-D619F162A33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0" creationId="{410EBE81-40EF-E69B-B99D-E77273B9DF4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1" creationId="{1AA299AC-275D-4F20-FD35-1CF6D3BF3C0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2" creationId="{F254DF83-EB5C-0968-C105-E3B7A550FD9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3" creationId="{BCC44E34-2523-A47B-AB22-52AA5069846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4" creationId="{F3085967-6092-E05A-FD75-678F35CB36E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5" creationId="{542E4DA6-9B14-1A30-4801-943229A98A5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6" creationId="{133D444B-229A-D85C-34A2-6F2604646B85}"/>
          </ac:inkMkLst>
        </pc:inkChg>
        <pc:inkChg chg="add">
          <ac:chgData name="Tim Cook" userId="d1c7cfb340f2c7ab" providerId="LiveId" clId="{79928295-FF6A-4525-AB99-74A06BEA54C5}" dt="2023-03-13T01:19:38.677" v="4878" actId="9405"/>
          <ac:inkMkLst>
            <pc:docMk/>
            <pc:sldMk cId="444824195" sldId="437"/>
            <ac:inkMk id="230" creationId="{70A62C3B-8AFE-FFC0-E311-64655AC807DC}"/>
          </ac:inkMkLst>
        </pc:inkChg>
        <pc:inkChg chg="add">
          <ac:chgData name="Tim Cook" userId="d1c7cfb340f2c7ab" providerId="LiveId" clId="{79928295-FF6A-4525-AB99-74A06BEA54C5}" dt="2023-03-13T01:19:39.023" v="4879" actId="9405"/>
          <ac:inkMkLst>
            <pc:docMk/>
            <pc:sldMk cId="444824195" sldId="437"/>
            <ac:inkMk id="231" creationId="{90C65AF7-F0A3-B90B-9F10-74EB06A84E03}"/>
          </ac:inkMkLst>
        </pc:inkChg>
        <pc:inkChg chg="add">
          <ac:chgData name="Tim Cook" userId="d1c7cfb340f2c7ab" providerId="LiveId" clId="{79928295-FF6A-4525-AB99-74A06BEA54C5}" dt="2023-03-13T01:19:39.421" v="4880" actId="9405"/>
          <ac:inkMkLst>
            <pc:docMk/>
            <pc:sldMk cId="444824195" sldId="437"/>
            <ac:inkMk id="232" creationId="{2CF08B22-E3F7-D9AC-EAAD-32677D66BC3E}"/>
          </ac:inkMkLst>
        </pc:inkChg>
        <pc:inkChg chg="add">
          <ac:chgData name="Tim Cook" userId="d1c7cfb340f2c7ab" providerId="LiveId" clId="{79928295-FF6A-4525-AB99-74A06BEA54C5}" dt="2023-03-13T01:19:39.940" v="4881" actId="9405"/>
          <ac:inkMkLst>
            <pc:docMk/>
            <pc:sldMk cId="444824195" sldId="437"/>
            <ac:inkMk id="233" creationId="{9FA84044-B8B2-4196-0231-6636D56545B7}"/>
          </ac:inkMkLst>
        </pc:inkChg>
        <pc:inkChg chg="add">
          <ac:chgData name="Tim Cook" userId="d1c7cfb340f2c7ab" providerId="LiveId" clId="{79928295-FF6A-4525-AB99-74A06BEA54C5}" dt="2023-03-13T01:19:40.406" v="4882" actId="9405"/>
          <ac:inkMkLst>
            <pc:docMk/>
            <pc:sldMk cId="444824195" sldId="437"/>
            <ac:inkMk id="234" creationId="{C58A372A-9C19-5F58-1790-F58FC4B11CC3}"/>
          </ac:inkMkLst>
        </pc:inkChg>
        <pc:inkChg chg="add">
          <ac:chgData name="Tim Cook" userId="d1c7cfb340f2c7ab" providerId="LiveId" clId="{79928295-FF6A-4525-AB99-74A06BEA54C5}" dt="2023-03-13T01:19:40.750" v="4883" actId="9405"/>
          <ac:inkMkLst>
            <pc:docMk/>
            <pc:sldMk cId="444824195" sldId="437"/>
            <ac:inkMk id="235" creationId="{B156BC17-3934-2116-E855-ACDFFD0AFE13}"/>
          </ac:inkMkLst>
        </pc:inkChg>
        <pc:inkChg chg="add">
          <ac:chgData name="Tim Cook" userId="d1c7cfb340f2c7ab" providerId="LiveId" clId="{79928295-FF6A-4525-AB99-74A06BEA54C5}" dt="2023-03-13T01:19:41.112" v="4884" actId="9405"/>
          <ac:inkMkLst>
            <pc:docMk/>
            <pc:sldMk cId="444824195" sldId="437"/>
            <ac:inkMk id="236" creationId="{A10B36CF-0EC6-ECC8-9894-7556923AA0DC}"/>
          </ac:inkMkLst>
        </pc:inkChg>
        <pc:inkChg chg="add">
          <ac:chgData name="Tim Cook" userId="d1c7cfb340f2c7ab" providerId="LiveId" clId="{79928295-FF6A-4525-AB99-74A06BEA54C5}" dt="2023-03-13T01:19:41.598" v="4885" actId="9405"/>
          <ac:inkMkLst>
            <pc:docMk/>
            <pc:sldMk cId="444824195" sldId="437"/>
            <ac:inkMk id="237" creationId="{09C82ED5-952E-D80A-338E-EB6CB6D07B26}"/>
          </ac:inkMkLst>
        </pc:inkChg>
        <pc:inkChg chg="add">
          <ac:chgData name="Tim Cook" userId="d1c7cfb340f2c7ab" providerId="LiveId" clId="{79928295-FF6A-4525-AB99-74A06BEA54C5}" dt="2023-03-13T01:19:41.966" v="4886" actId="9405"/>
          <ac:inkMkLst>
            <pc:docMk/>
            <pc:sldMk cId="444824195" sldId="437"/>
            <ac:inkMk id="238" creationId="{180DB5D8-D7A7-FC06-B4E5-F81E512AA957}"/>
          </ac:inkMkLst>
        </pc:inkChg>
        <pc:inkChg chg="add">
          <ac:chgData name="Tim Cook" userId="d1c7cfb340f2c7ab" providerId="LiveId" clId="{79928295-FF6A-4525-AB99-74A06BEA54C5}" dt="2023-03-13T01:19:42.332" v="4887" actId="9405"/>
          <ac:inkMkLst>
            <pc:docMk/>
            <pc:sldMk cId="444824195" sldId="437"/>
            <ac:inkMk id="239" creationId="{19160693-465A-C023-2331-BDFF902565E0}"/>
          </ac:inkMkLst>
        </pc:inkChg>
        <pc:inkChg chg="add">
          <ac:chgData name="Tim Cook" userId="d1c7cfb340f2c7ab" providerId="LiveId" clId="{79928295-FF6A-4525-AB99-74A06BEA54C5}" dt="2023-03-13T01:19:42.677" v="4888" actId="9405"/>
          <ac:inkMkLst>
            <pc:docMk/>
            <pc:sldMk cId="444824195" sldId="437"/>
            <ac:inkMk id="240" creationId="{781EBEEA-1B14-8BB2-9ED8-628CDBBDA9C0}"/>
          </ac:inkMkLst>
        </pc:inkChg>
        <pc:inkChg chg="add">
          <ac:chgData name="Tim Cook" userId="d1c7cfb340f2c7ab" providerId="LiveId" clId="{79928295-FF6A-4525-AB99-74A06BEA54C5}" dt="2023-03-13T01:19:43.038" v="4889" actId="9405"/>
          <ac:inkMkLst>
            <pc:docMk/>
            <pc:sldMk cId="444824195" sldId="437"/>
            <ac:inkMk id="241" creationId="{9D4163AC-6CBF-FE76-23C8-87F928DEED2B}"/>
          </ac:inkMkLst>
        </pc:inkChg>
        <pc:inkChg chg="add">
          <ac:chgData name="Tim Cook" userId="d1c7cfb340f2c7ab" providerId="LiveId" clId="{79928295-FF6A-4525-AB99-74A06BEA54C5}" dt="2023-03-13T01:19:43.451" v="4890" actId="9405"/>
          <ac:inkMkLst>
            <pc:docMk/>
            <pc:sldMk cId="444824195" sldId="437"/>
            <ac:inkMk id="242" creationId="{4A741A96-5FE8-C116-AAC5-9453811B0E79}"/>
          </ac:inkMkLst>
        </pc:inkChg>
        <pc:inkChg chg="add">
          <ac:chgData name="Tim Cook" userId="d1c7cfb340f2c7ab" providerId="LiveId" clId="{79928295-FF6A-4525-AB99-74A06BEA54C5}" dt="2023-03-13T01:19:43.857" v="4891" actId="9405"/>
          <ac:inkMkLst>
            <pc:docMk/>
            <pc:sldMk cId="444824195" sldId="437"/>
            <ac:inkMk id="243" creationId="{EB1B040E-7EB9-A4CF-8106-09ABDD8BCDA0}"/>
          </ac:inkMkLst>
        </pc:inkChg>
        <pc:inkChg chg="add">
          <ac:chgData name="Tim Cook" userId="d1c7cfb340f2c7ab" providerId="LiveId" clId="{79928295-FF6A-4525-AB99-74A06BEA54C5}" dt="2023-03-13T01:19:44.640" v="4892" actId="9405"/>
          <ac:inkMkLst>
            <pc:docMk/>
            <pc:sldMk cId="444824195" sldId="437"/>
            <ac:inkMk id="244" creationId="{7084B217-F1D0-4DAE-5C3A-4F29DB76BC28}"/>
          </ac:inkMkLst>
        </pc:inkChg>
        <pc:inkChg chg="add">
          <ac:chgData name="Tim Cook" userId="d1c7cfb340f2c7ab" providerId="LiveId" clId="{79928295-FF6A-4525-AB99-74A06BEA54C5}" dt="2023-03-13T01:19:44.983" v="4893" actId="9405"/>
          <ac:inkMkLst>
            <pc:docMk/>
            <pc:sldMk cId="444824195" sldId="437"/>
            <ac:inkMk id="245" creationId="{F419CBBB-33B7-460C-813A-A651681A0180}"/>
          </ac:inkMkLst>
        </pc:inkChg>
        <pc:inkChg chg="add">
          <ac:chgData name="Tim Cook" userId="d1c7cfb340f2c7ab" providerId="LiveId" clId="{79928295-FF6A-4525-AB99-74A06BEA54C5}" dt="2023-03-13T01:19:45.343" v="4894" actId="9405"/>
          <ac:inkMkLst>
            <pc:docMk/>
            <pc:sldMk cId="444824195" sldId="437"/>
            <ac:inkMk id="246" creationId="{193BC7A9-E18E-4201-E363-B7AD628A6945}"/>
          </ac:inkMkLst>
        </pc:inkChg>
        <pc:inkChg chg="add">
          <ac:chgData name="Tim Cook" userId="d1c7cfb340f2c7ab" providerId="LiveId" clId="{79928295-FF6A-4525-AB99-74A06BEA54C5}" dt="2023-03-13T01:19:45.688" v="4895" actId="9405"/>
          <ac:inkMkLst>
            <pc:docMk/>
            <pc:sldMk cId="444824195" sldId="437"/>
            <ac:inkMk id="247" creationId="{190E56C4-2EFF-B069-FA4A-F6E1538E1EB7}"/>
          </ac:inkMkLst>
        </pc:inkChg>
        <pc:inkChg chg="add">
          <ac:chgData name="Tim Cook" userId="d1c7cfb340f2c7ab" providerId="LiveId" clId="{79928295-FF6A-4525-AB99-74A06BEA54C5}" dt="2023-03-13T01:19:46.045" v="4896" actId="9405"/>
          <ac:inkMkLst>
            <pc:docMk/>
            <pc:sldMk cId="444824195" sldId="437"/>
            <ac:inkMk id="248" creationId="{F22D7D7F-81AA-AD8C-6D62-438D99889B53}"/>
          </ac:inkMkLst>
        </pc:inkChg>
        <pc:inkChg chg="add">
          <ac:chgData name="Tim Cook" userId="d1c7cfb340f2c7ab" providerId="LiveId" clId="{79928295-FF6A-4525-AB99-74A06BEA54C5}" dt="2023-03-13T01:19:46.389" v="4897" actId="9405"/>
          <ac:inkMkLst>
            <pc:docMk/>
            <pc:sldMk cId="444824195" sldId="437"/>
            <ac:inkMk id="249" creationId="{AF4922F3-9327-81FE-BC7C-4A977C01AB9A}"/>
          </ac:inkMkLst>
        </pc:inkChg>
        <pc:inkChg chg="add">
          <ac:chgData name="Tim Cook" userId="d1c7cfb340f2c7ab" providerId="LiveId" clId="{79928295-FF6A-4525-AB99-74A06BEA54C5}" dt="2023-03-13T01:19:46.733" v="4898" actId="9405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new mod">
        <pc:chgData name="Tim Cook" userId="d1c7cfb340f2c7ab" providerId="LiveId" clId="{79928295-FF6A-4525-AB99-74A06BEA54C5}" dt="2023-03-13T00:54:57.526" v="3543"/>
        <pc:sldMkLst>
          <pc:docMk/>
          <pc:sldMk cId="3803072920" sldId="438"/>
        </pc:sldMkLst>
        <pc:spChg chg="mod">
          <ac:chgData name="Tim Cook" userId="d1c7cfb340f2c7ab" providerId="LiveId" clId="{79928295-FF6A-4525-AB99-74A06BEA54C5}" dt="2023-03-13T00:48:04.020" v="3244" actId="1076"/>
          <ac:spMkLst>
            <pc:docMk/>
            <pc:sldMk cId="3803072920" sldId="438"/>
            <ac:spMk id="2" creationId="{F5B56BAB-C740-F4FC-D0AA-A4F025AAC5A7}"/>
          </ac:spMkLst>
        </pc:spChg>
        <pc:spChg chg="add del">
          <ac:chgData name="Tim Cook" userId="d1c7cfb340f2c7ab" providerId="LiveId" clId="{79928295-FF6A-4525-AB99-74A06BEA54C5}" dt="2023-03-13T00:46:55.632" v="3189" actId="478"/>
          <ac:spMkLst>
            <pc:docMk/>
            <pc:sldMk cId="3803072920" sldId="438"/>
            <ac:spMk id="3" creationId="{7F3C402A-2DCB-7B33-97CD-B8A95E3D8D4C}"/>
          </ac:spMkLst>
        </pc:spChg>
        <pc:grpChg chg="del mod">
          <ac:chgData name="Tim Cook" userId="d1c7cfb340f2c7ab" providerId="LiveId" clId="{79928295-FF6A-4525-AB99-74A06BEA54C5}" dt="2023-03-13T00:47:12.102" v="3193"/>
          <ac:grpSpMkLst>
            <pc:docMk/>
            <pc:sldMk cId="3803072920" sldId="438"/>
            <ac:grpSpMk id="6" creationId="{FBE2C525-386F-CF40-B2AA-0ECA5EBEFDB1}"/>
          </ac:grpSpMkLst>
        </pc:grpChg>
        <pc:grpChg chg="mod">
          <ac:chgData name="Tim Cook" userId="d1c7cfb340f2c7ab" providerId="LiveId" clId="{79928295-FF6A-4525-AB99-74A06BEA54C5}" dt="2023-03-13T00:47:14.821" v="3197"/>
          <ac:grpSpMkLst>
            <pc:docMk/>
            <pc:sldMk cId="3803072920" sldId="438"/>
            <ac:grpSpMk id="9" creationId="{C0B68E69-8606-D529-5023-3AEE39E3978A}"/>
          </ac:grpSpMkLst>
        </pc:grpChg>
        <pc:grpChg chg="del mod">
          <ac:chgData name="Tim Cook" userId="d1c7cfb340f2c7ab" providerId="LiveId" clId="{79928295-FF6A-4525-AB99-74A06BEA54C5}" dt="2023-03-13T00:51:54.537" v="3361"/>
          <ac:grpSpMkLst>
            <pc:docMk/>
            <pc:sldMk cId="3803072920" sldId="438"/>
            <ac:grpSpMk id="10" creationId="{5AA060EA-A8ED-DCBE-60A4-4FAFE21EE8EA}"/>
          </ac:grpSpMkLst>
        </pc:grpChg>
        <pc:grpChg chg="mod">
          <ac:chgData name="Tim Cook" userId="d1c7cfb340f2c7ab" providerId="LiveId" clId="{79928295-FF6A-4525-AB99-74A06BEA54C5}" dt="2023-03-13T00:51:57.494" v="3366"/>
          <ac:grpSpMkLst>
            <pc:docMk/>
            <pc:sldMk cId="3803072920" sldId="438"/>
            <ac:grpSpMk id="14" creationId="{74E41469-DB5D-E7FC-62CF-EDF96322774E}"/>
          </ac:grpSpMkLst>
        </pc:grpChg>
        <pc:grpChg chg="del mod">
          <ac:chgData name="Tim Cook" userId="d1c7cfb340f2c7ab" providerId="LiveId" clId="{79928295-FF6A-4525-AB99-74A06BEA54C5}" dt="2023-03-13T00:47:19.499" v="3206"/>
          <ac:grpSpMkLst>
            <pc:docMk/>
            <pc:sldMk cId="3803072920" sldId="438"/>
            <ac:grpSpMk id="16" creationId="{93AA0E9D-5445-20FB-7B91-40389C35D45C}"/>
          </ac:grpSpMkLst>
        </pc:grpChg>
        <pc:grpChg chg="del mod">
          <ac:chgData name="Tim Cook" userId="d1c7cfb340f2c7ab" providerId="LiveId" clId="{79928295-FF6A-4525-AB99-74A06BEA54C5}" dt="2023-03-13T00:47:22.129" v="3212"/>
          <ac:grpSpMkLst>
            <pc:docMk/>
            <pc:sldMk cId="3803072920" sldId="438"/>
            <ac:grpSpMk id="18" creationId="{97B148E1-10CF-0C6C-D55E-641B376AD58F}"/>
          </ac:grpSpMkLst>
        </pc:grpChg>
        <pc:grpChg chg="del 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6" creationId="{9E4C884F-81F5-5AAB-9DF6-09F0158700CF}"/>
          </ac:grpSpMkLst>
        </pc:grpChg>
        <pc:grpChg chg="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9" creationId="{7C3E41C6-32FB-3A65-813B-079B403890C4}"/>
          </ac:grpSpMkLst>
        </pc:grpChg>
        <pc:grpChg chg="mod">
          <ac:chgData name="Tim Cook" userId="d1c7cfb340f2c7ab" providerId="LiveId" clId="{79928295-FF6A-4525-AB99-74A06BEA54C5}" dt="2023-03-13T00:48:07.922" v="3245" actId="1076"/>
          <ac:grpSpMkLst>
            <pc:docMk/>
            <pc:sldMk cId="3803072920" sldId="438"/>
            <ac:grpSpMk id="42" creationId="{F18AA134-188D-AF7C-347F-A5238666069E}"/>
          </ac:grpSpMkLst>
        </pc:grpChg>
        <pc:grpChg chg="mod">
          <ac:chgData name="Tim Cook" userId="d1c7cfb340f2c7ab" providerId="LiveId" clId="{79928295-FF6A-4525-AB99-74A06BEA54C5}" dt="2023-03-13T00:47:52.283" v="3237"/>
          <ac:grpSpMkLst>
            <pc:docMk/>
            <pc:sldMk cId="3803072920" sldId="438"/>
            <ac:grpSpMk id="43" creationId="{28C7495E-91EE-45B9-C26F-DBCFA5DC5043}"/>
          </ac:grpSpMkLst>
        </pc:grpChg>
        <pc:grpChg chg="mod">
          <ac:chgData name="Tim Cook" userId="d1c7cfb340f2c7ab" providerId="LiveId" clId="{79928295-FF6A-4525-AB99-74A06BEA54C5}" dt="2023-03-13T00:52:19.158" v="3388"/>
          <ac:grpSpMkLst>
            <pc:docMk/>
            <pc:sldMk cId="3803072920" sldId="438"/>
            <ac:grpSpMk id="45" creationId="{CE2BCA42-688F-DC9E-836A-BBE06D4A6DDD}"/>
          </ac:grpSpMkLst>
        </pc:grpChg>
        <pc:grpChg chg="del mod">
          <ac:chgData name="Tim Cook" userId="d1c7cfb340f2c7ab" providerId="LiveId" clId="{79928295-FF6A-4525-AB99-74A06BEA54C5}" dt="2023-03-13T00:48:24.541" v="3250"/>
          <ac:grpSpMkLst>
            <pc:docMk/>
            <pc:sldMk cId="3803072920" sldId="438"/>
            <ac:grpSpMk id="48" creationId="{0B4B4D26-4C16-961F-42D4-C74E961069E8}"/>
          </ac:grpSpMkLst>
        </pc:grpChg>
        <pc:grpChg chg="mod">
          <ac:chgData name="Tim Cook" userId="d1c7cfb340f2c7ab" providerId="LiveId" clId="{79928295-FF6A-4525-AB99-74A06BEA54C5}" dt="2023-03-13T00:48:22.167" v="3248"/>
          <ac:grpSpMkLst>
            <pc:docMk/>
            <pc:sldMk cId="3803072920" sldId="438"/>
            <ac:grpSpMk id="51" creationId="{7038C9E0-4102-812C-0D0A-3A034FC89CB6}"/>
          </ac:grpSpMkLst>
        </pc:grpChg>
        <pc:grpChg chg="mod">
          <ac:chgData name="Tim Cook" userId="d1c7cfb340f2c7ab" providerId="LiveId" clId="{79928295-FF6A-4525-AB99-74A06BEA54C5}" dt="2023-03-13T00:48:33.097" v="3257"/>
          <ac:grpSpMkLst>
            <pc:docMk/>
            <pc:sldMk cId="3803072920" sldId="438"/>
            <ac:grpSpMk id="56" creationId="{60767B11-980C-51D6-803D-FE0A6773E7D8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4" creationId="{43A544C0-5066-228D-8C9F-45D308F2B9A5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5" creationId="{DAC942B8-F86B-471A-1A9C-D77D086B82BA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6" creationId="{8237F4ED-1E3F-2F18-DDF7-DA7F3C84FA07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7" creationId="{BCD90FFD-2648-517F-4417-206DF4087FFF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0" creationId="{5282F469-F8D1-0BFA-7A66-E2BD65477B02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1" creationId="{4C6E3ECA-F445-9375-FBE3-5ABF8A97F9FB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2" creationId="{0BE4B98F-DC14-5414-2489-BE9089DBBE2C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3" creationId="{7297B41B-9F95-E282-9ABC-1A2C9D0AE329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4" creationId="{17F6AB8A-3518-6A9E-DA47-899F7727BE8D}"/>
          </ac:grpSpMkLst>
        </pc:grpChg>
        <pc:grpChg chg="del 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35" creationId="{56BC313D-A4A6-543B-253E-F4A98D7DCE6E}"/>
          </ac:grpSpMkLst>
        </pc:grpChg>
        <pc:grpChg chg="mod">
          <ac:chgData name="Tim Cook" userId="d1c7cfb340f2c7ab" providerId="LiveId" clId="{79928295-FF6A-4525-AB99-74A06BEA54C5}" dt="2023-03-13T00:49:55.157" v="3329"/>
          <ac:grpSpMkLst>
            <pc:docMk/>
            <pc:sldMk cId="3803072920" sldId="438"/>
            <ac:grpSpMk id="136" creationId="{295ECEAA-67B6-53C1-9A89-E7F2DF99AA87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1" creationId="{64906AC3-29DF-0125-8467-FFBF562BBBDD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2" creationId="{9978A3BA-C441-2AF2-8A4B-5B5CB4A5996D}"/>
          </ac:grpSpMkLst>
        </pc:grpChg>
        <pc:grpChg chg="mod">
          <ac:chgData name="Tim Cook" userId="d1c7cfb340f2c7ab" providerId="LiveId" clId="{79928295-FF6A-4525-AB99-74A06BEA54C5}" dt="2023-03-13T00:50:03.808" v="3347"/>
          <ac:grpSpMkLst>
            <pc:docMk/>
            <pc:sldMk cId="3803072920" sldId="438"/>
            <ac:grpSpMk id="155" creationId="{6EE838E4-2D49-8021-8ED0-3CC58B83EA66}"/>
          </ac:grpSpMkLst>
        </pc:grpChg>
        <pc:grpChg chg="mod">
          <ac:chgData name="Tim Cook" userId="d1c7cfb340f2c7ab" providerId="LiveId" clId="{79928295-FF6A-4525-AB99-74A06BEA54C5}" dt="2023-03-13T00:52:07.438" v="3382"/>
          <ac:grpSpMkLst>
            <pc:docMk/>
            <pc:sldMk cId="3803072920" sldId="438"/>
            <ac:grpSpMk id="158" creationId="{A91C3E80-6E56-8A16-03CB-38EC8981F797}"/>
          </ac:grpSpMkLst>
        </pc:grpChg>
        <pc:grpChg chg="mod">
          <ac:chgData name="Tim Cook" userId="d1c7cfb340f2c7ab" providerId="LiveId" clId="{79928295-FF6A-4525-AB99-74A06BEA54C5}" dt="2023-03-13T00:52:13.763" v="3386"/>
          <ac:grpSpMkLst>
            <pc:docMk/>
            <pc:sldMk cId="3803072920" sldId="438"/>
            <ac:grpSpMk id="162" creationId="{721865A4-9EF9-8BDE-0D77-BE99C45149B8}"/>
          </ac:grpSpMkLst>
        </pc:grpChg>
        <pc:grpChg chg="del mod">
          <ac:chgData name="Tim Cook" userId="d1c7cfb340f2c7ab" providerId="LiveId" clId="{79928295-FF6A-4525-AB99-74A06BEA54C5}" dt="2023-03-13T00:52:22.552" v="3394"/>
          <ac:grpSpMkLst>
            <pc:docMk/>
            <pc:sldMk cId="3803072920" sldId="438"/>
            <ac:grpSpMk id="166" creationId="{D5147FC9-6BBB-777F-FE7C-42ECA2B62E51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6" creationId="{5F048B0E-C262-5714-30D7-98D8D32B234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7" creationId="{056F2221-748A-77AF-C1FE-0E687DB9831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8" creationId="{7616BF8C-B5AB-F1B4-CDFD-F6E79557161A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9" creationId="{B5279C91-3206-76D7-D46A-AFE97CD4DBEA}"/>
          </ac:grpSpMkLst>
        </pc:grpChg>
        <pc:grpChg chg="mod">
          <ac:chgData name="Tim Cook" userId="d1c7cfb340f2c7ab" providerId="LiveId" clId="{79928295-FF6A-4525-AB99-74A06BEA54C5}" dt="2023-03-13T00:52:36.920" v="3422"/>
          <ac:grpSpMkLst>
            <pc:docMk/>
            <pc:sldMk cId="3803072920" sldId="438"/>
            <ac:grpSpMk id="196" creationId="{4908E4A1-C692-6975-0470-C547B0EA0C17}"/>
          </ac:grpSpMkLst>
        </pc:grpChg>
        <pc:grpChg chg="mod">
          <ac:chgData name="Tim Cook" userId="d1c7cfb340f2c7ab" providerId="LiveId" clId="{79928295-FF6A-4525-AB99-74A06BEA54C5}" dt="2023-03-13T00:52:41.268" v="3427"/>
          <ac:grpSpMkLst>
            <pc:docMk/>
            <pc:sldMk cId="3803072920" sldId="438"/>
            <ac:grpSpMk id="201" creationId="{214DC9C4-6F04-1CB9-45FB-5FFE065AEA79}"/>
          </ac:grpSpMkLst>
        </pc:grpChg>
        <pc:grpChg chg="del 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1" creationId="{4B3115AE-D1F2-B4B6-9B7A-B89712488C9B}"/>
          </ac:grpSpMkLst>
        </pc:grpChg>
        <pc:grpChg chg="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2" creationId="{85849032-96B1-54F7-F7F7-8873933A48AE}"/>
          </ac:grpSpMkLst>
        </pc:grpChg>
        <pc:grpChg chg="mod">
          <ac:chgData name="Tim Cook" userId="d1c7cfb340f2c7ab" providerId="LiveId" clId="{79928295-FF6A-4525-AB99-74A06BEA54C5}" dt="2023-03-13T00:52:51.178" v="3440"/>
          <ac:grpSpMkLst>
            <pc:docMk/>
            <pc:sldMk cId="3803072920" sldId="438"/>
            <ac:grpSpMk id="215" creationId="{0AF27802-9BC3-53E8-3E2B-B79381BFE276}"/>
          </ac:grpSpMkLst>
        </pc:grpChg>
        <pc:grpChg chg="del mod">
          <ac:chgData name="Tim Cook" userId="d1c7cfb340f2c7ab" providerId="LiveId" clId="{79928295-FF6A-4525-AB99-74A06BEA54C5}" dt="2023-03-13T00:53:29.137" v="3444"/>
          <ac:grpSpMkLst>
            <pc:docMk/>
            <pc:sldMk cId="3803072920" sldId="438"/>
            <ac:grpSpMk id="218" creationId="{1EA2E2B4-ED73-47FB-8606-B401E59DFDAA}"/>
          </ac:grpSpMkLst>
        </pc:grpChg>
        <pc:grpChg chg="mod">
          <ac:chgData name="Tim Cook" userId="d1c7cfb340f2c7ab" providerId="LiveId" clId="{79928295-FF6A-4525-AB99-74A06BEA54C5}" dt="2023-03-13T00:53:32.263" v="3448"/>
          <ac:grpSpMkLst>
            <pc:docMk/>
            <pc:sldMk cId="3803072920" sldId="438"/>
            <ac:grpSpMk id="221" creationId="{AFA7A65E-940F-2A4E-88CF-BB23A53B86C1}"/>
          </ac:grpSpMkLst>
        </pc:grpChg>
        <pc:grpChg chg="mod">
          <ac:chgData name="Tim Cook" userId="d1c7cfb340f2c7ab" providerId="LiveId" clId="{79928295-FF6A-4525-AB99-74A06BEA54C5}" dt="2023-03-13T00:54:01.403" v="3454"/>
          <ac:grpSpMkLst>
            <pc:docMk/>
            <pc:sldMk cId="3803072920" sldId="438"/>
            <ac:grpSpMk id="224" creationId="{F8762EE2-F99E-9057-B912-A7712EF7A118}"/>
          </ac:grpSpMkLst>
        </pc:grpChg>
        <pc:grpChg chg="mod">
          <ac:chgData name="Tim Cook" userId="d1c7cfb340f2c7ab" providerId="LiveId" clId="{79928295-FF6A-4525-AB99-74A06BEA54C5}" dt="2023-03-13T00:54:06.644" v="3468"/>
          <ac:grpSpMkLst>
            <pc:docMk/>
            <pc:sldMk cId="3803072920" sldId="438"/>
            <ac:grpSpMk id="238" creationId="{FED92D54-872A-32FA-E91C-F9FA98E1FCEF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6" creationId="{E177D992-03D8-1843-8DB9-9B988C278D4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7" creationId="{EB09E1C7-577C-A037-057E-ED96F2E4F2C0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8" creationId="{099C353A-D7EC-F202-7333-EB7A22EF3B6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9" creationId="{0D85C85D-1B1C-BD5D-63B5-631050A1728B}"/>
          </ac:grpSpMkLst>
        </pc:grpChg>
        <pc:grpChg chg="mod">
          <ac:chgData name="Tim Cook" userId="d1c7cfb340f2c7ab" providerId="LiveId" clId="{79928295-FF6A-4525-AB99-74A06BEA54C5}" dt="2023-03-13T00:54:32.893" v="3504"/>
          <ac:grpSpMkLst>
            <pc:docMk/>
            <pc:sldMk cId="3803072920" sldId="438"/>
            <ac:grpSpMk id="273" creationId="{6263807B-65E3-0372-6BF7-CD21A8BA77DF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4" creationId="{4F9C0814-17F2-4574-191F-6DD12811504E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5" creationId="{C7F051B4-6088-7354-A6AE-63E82CBCA391}"/>
          </ac:grpSpMkLst>
        </pc:grpChg>
        <pc:grpChg chg="mod">
          <ac:chgData name="Tim Cook" userId="d1c7cfb340f2c7ab" providerId="LiveId" clId="{79928295-FF6A-4525-AB99-74A06BEA54C5}" dt="2023-03-13T00:54:40.529" v="3519"/>
          <ac:grpSpMkLst>
            <pc:docMk/>
            <pc:sldMk cId="3803072920" sldId="438"/>
            <ac:grpSpMk id="289" creationId="{A25E8F02-AA97-1632-E6F4-DABEE0C253C9}"/>
          </ac:grpSpMkLst>
        </pc:grpChg>
        <pc:grpChg chg="del 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5" creationId="{AD3FC9B3-5CE4-25C7-B0E1-BF55EEDD8D30}"/>
          </ac:grpSpMkLst>
        </pc:grpChg>
        <pc:grpChg chg="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7" creationId="{AB259D2F-ACFE-5511-B46F-F3D0B82116F7}"/>
          </ac:grpSpMkLst>
        </pc:grpChg>
        <pc:grpChg chg="mod">
          <ac:chgData name="Tim Cook" userId="d1c7cfb340f2c7ab" providerId="LiveId" clId="{79928295-FF6A-4525-AB99-74A06BEA54C5}" dt="2023-03-13T00:54:51.803" v="3533"/>
          <ac:grpSpMkLst>
            <pc:docMk/>
            <pc:sldMk cId="3803072920" sldId="438"/>
            <ac:grpSpMk id="303" creationId="{35387EFD-5B89-9463-F42A-A18FF1269751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3" creationId="{DBD6B7E7-006B-8F0B-DBFC-11EA22EEFA6C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4" creationId="{E8E7C5E1-12A7-3E50-59BF-29EE65A85EFC}"/>
          </ac:grpSpMkLst>
        </pc:grpChg>
        <pc:inkChg chg="add">
          <ac:chgData name="Tim Cook" userId="d1c7cfb340f2c7ab" providerId="LiveId" clId="{79928295-FF6A-4525-AB99-74A06BEA54C5}" dt="2023-03-13T00:51:46.572" v="3354" actId="9405"/>
          <ac:inkMkLst>
            <pc:docMk/>
            <pc:sldMk cId="3803072920" sldId="438"/>
            <ac:inkMk id="3" creationId="{93272E79-EF28-3B6A-F0CE-D476093DB8BB}"/>
          </ac:inkMkLst>
        </pc:inkChg>
        <pc:inkChg chg="add del mod">
          <ac:chgData name="Tim Cook" userId="d1c7cfb340f2c7ab" providerId="LiveId" clId="{79928295-FF6A-4525-AB99-74A06BEA54C5}" dt="2023-03-13T00:47:12.371" v="3194"/>
          <ac:inkMkLst>
            <pc:docMk/>
            <pc:sldMk cId="3803072920" sldId="438"/>
            <ac:inkMk id="4" creationId="{779D4493-5198-FAF9-5FC2-7F6B3AA1B250}"/>
          </ac:inkMkLst>
        </pc:inkChg>
        <pc:inkChg chg="add del mod">
          <ac:chgData name="Tim Cook" userId="d1c7cfb340f2c7ab" providerId="LiveId" clId="{79928295-FF6A-4525-AB99-74A06BEA54C5}" dt="2023-03-13T00:51:54.537" v="3361"/>
          <ac:inkMkLst>
            <pc:docMk/>
            <pc:sldMk cId="3803072920" sldId="438"/>
            <ac:inkMk id="4" creationId="{8758A35F-9939-C2F0-195C-9BC7D039B08A}"/>
          </ac:inkMkLst>
        </pc:inkChg>
        <pc:inkChg chg="add del mod">
          <ac:chgData name="Tim Cook" userId="d1c7cfb340f2c7ab" providerId="LiveId" clId="{79928295-FF6A-4525-AB99-74A06BEA54C5}" dt="2023-03-13T00:47:12.102" v="3193"/>
          <ac:inkMkLst>
            <pc:docMk/>
            <pc:sldMk cId="3803072920" sldId="438"/>
            <ac:inkMk id="5" creationId="{685FB451-0CC4-7E39-5D21-23515341AF13}"/>
          </ac:inkMkLst>
        </pc:inkChg>
        <pc:inkChg chg="add del mod">
          <ac:chgData name="Tim Cook" userId="d1c7cfb340f2c7ab" providerId="LiveId" clId="{79928295-FF6A-4525-AB99-74A06BEA54C5}" dt="2023-03-13T00:51:54.537" v="3360"/>
          <ac:inkMkLst>
            <pc:docMk/>
            <pc:sldMk cId="3803072920" sldId="438"/>
            <ac:inkMk id="5" creationId="{7ABA7292-FA31-45D1-851B-C6761EC64F29}"/>
          </ac:inkMkLst>
        </pc:inkChg>
        <pc:inkChg chg="add del mod">
          <ac:chgData name="Tim Cook" userId="d1c7cfb340f2c7ab" providerId="LiveId" clId="{79928295-FF6A-4525-AB99-74A06BEA54C5}" dt="2023-03-13T00:51:54.537" v="3362"/>
          <ac:inkMkLst>
            <pc:docMk/>
            <pc:sldMk cId="3803072920" sldId="438"/>
            <ac:inkMk id="6" creationId="{0EC63D37-6242-5650-534F-600F6070CA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7" creationId="{D4837157-B20B-3146-CD68-676B6F5E94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8" creationId="{0F69CD77-A9DF-B203-51E7-B033F3EE2AD5}"/>
          </ac:inkMkLst>
        </pc:inkChg>
        <pc:inkChg chg="add del mod">
          <ac:chgData name="Tim Cook" userId="d1c7cfb340f2c7ab" providerId="LiveId" clId="{79928295-FF6A-4525-AB99-74A06BEA54C5}" dt="2023-03-13T00:47:22.129" v="3207"/>
          <ac:inkMkLst>
            <pc:docMk/>
            <pc:sldMk cId="3803072920" sldId="438"/>
            <ac:inkMk id="10" creationId="{9D23012A-FD95-9FEB-359D-78C5F9A5B6DF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1" creationId="{71E87674-D6A3-5A7D-0D8D-788A7239FA34}"/>
          </ac:inkMkLst>
        </pc:inkChg>
        <pc:inkChg chg="add del mod">
          <ac:chgData name="Tim Cook" userId="d1c7cfb340f2c7ab" providerId="LiveId" clId="{79928295-FF6A-4525-AB99-74A06BEA54C5}" dt="2023-03-13T00:47:22.129" v="3210"/>
          <ac:inkMkLst>
            <pc:docMk/>
            <pc:sldMk cId="3803072920" sldId="438"/>
            <ac:inkMk id="11" creationId="{D019B0F2-4C23-9AA5-FA8C-A8D3D6150BD5}"/>
          </ac:inkMkLst>
        </pc:inkChg>
        <pc:inkChg chg="add del mod">
          <ac:chgData name="Tim Cook" userId="d1c7cfb340f2c7ab" providerId="LiveId" clId="{79928295-FF6A-4525-AB99-74A06BEA54C5}" dt="2023-03-13T00:47:22.129" v="3209"/>
          <ac:inkMkLst>
            <pc:docMk/>
            <pc:sldMk cId="3803072920" sldId="438"/>
            <ac:inkMk id="12" creationId="{4E6DD110-9120-0E1B-4742-D303DB2B7CC1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2" creationId="{AE6AC74F-6C17-8E43-4DA6-B9C40DB25B4E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3" creationId="{E2FC5DC2-4B9A-A1E4-A31E-856CEA60033C}"/>
          </ac:inkMkLst>
        </pc:inkChg>
        <pc:inkChg chg="add del mod">
          <ac:chgData name="Tim Cook" userId="d1c7cfb340f2c7ab" providerId="LiveId" clId="{79928295-FF6A-4525-AB99-74A06BEA54C5}" dt="2023-03-13T00:47:22.129" v="3213"/>
          <ac:inkMkLst>
            <pc:docMk/>
            <pc:sldMk cId="3803072920" sldId="438"/>
            <ac:inkMk id="13" creationId="{EE448EE1-1606-CA24-301D-57AE45F7A2E4}"/>
          </ac:inkMkLst>
        </pc:inkChg>
        <pc:inkChg chg="add del mod">
          <ac:chgData name="Tim Cook" userId="d1c7cfb340f2c7ab" providerId="LiveId" clId="{79928295-FF6A-4525-AB99-74A06BEA54C5}" dt="2023-03-13T00:47:22.129" v="3212"/>
          <ac:inkMkLst>
            <pc:docMk/>
            <pc:sldMk cId="3803072920" sldId="438"/>
            <ac:inkMk id="14" creationId="{EE915FD6-98D8-FAF5-8A30-0C1FB75FD069}"/>
          </ac:inkMkLst>
        </pc:inkChg>
        <pc:inkChg chg="add del mod">
          <ac:chgData name="Tim Cook" userId="d1c7cfb340f2c7ab" providerId="LiveId" clId="{79928295-FF6A-4525-AB99-74A06BEA54C5}" dt="2023-03-13T00:47:22.129" v="3211"/>
          <ac:inkMkLst>
            <pc:docMk/>
            <pc:sldMk cId="3803072920" sldId="438"/>
            <ac:inkMk id="15" creationId="{5A588B57-F765-77EA-342F-6E95032FFD0B}"/>
          </ac:inkMkLst>
        </pc:inkChg>
        <pc:inkChg chg="add del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5" creationId="{EE099DA1-4C44-850D-4BF4-3A214CA440EE}"/>
          </ac:inkMkLst>
        </pc:inkChg>
        <pc:inkChg chg="add del mod">
          <ac:chgData name="Tim Cook" userId="d1c7cfb340f2c7ab" providerId="LiveId" clId="{79928295-FF6A-4525-AB99-74A06BEA54C5}" dt="2023-03-13T00:52:19.158" v="3387"/>
          <ac:inkMkLst>
            <pc:docMk/>
            <pc:sldMk cId="3803072920" sldId="438"/>
            <ac:inkMk id="16" creationId="{AA89EB73-C068-2DDC-9E59-E3DB2E472314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7" creationId="{E328FC38-C760-D359-BB96-46974E4271ED}"/>
          </ac:inkMkLst>
        </pc:inkChg>
        <pc:inkChg chg="add del mod">
          <ac:chgData name="Tim Cook" userId="d1c7cfb340f2c7ab" providerId="LiveId" clId="{79928295-FF6A-4525-AB99-74A06BEA54C5}" dt="2023-03-13T00:47:22.129" v="3208"/>
          <ac:inkMkLst>
            <pc:docMk/>
            <pc:sldMk cId="3803072920" sldId="438"/>
            <ac:inkMk id="17" creationId="{F5B15219-5C5F-D08C-F929-644D7ADC22E8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8" creationId="{5088794C-A72A-2361-C898-E8D52FF91B14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19" creationId="{B5D0546F-359A-BA12-74CC-D812079DFA4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0" creationId="{AD1A2417-64A7-F800-D7AB-9251DFF5C795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1" creationId="{BE81BCAC-987E-8667-8C12-DE194288E1F0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2" creationId="{83FFDC54-8613-BEC7-3DEE-30431ED1FCEB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3" creationId="{96A52914-936B-AF24-3C59-BDE13CB1DCCF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4" creationId="{9EE2A56A-72D5-825E-F100-6E6865923079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5" creationId="{EACB2BD0-4729-4EEA-9B4B-021871C320D7}"/>
          </ac:inkMkLst>
        </pc:inkChg>
        <pc:inkChg chg="add del mod">
          <ac:chgData name="Tim Cook" userId="d1c7cfb340f2c7ab" providerId="LiveId" clId="{79928295-FF6A-4525-AB99-74A06BEA54C5}" dt="2023-03-13T00:52:03.079" v="3374"/>
          <ac:inkMkLst>
            <pc:docMk/>
            <pc:sldMk cId="3803072920" sldId="438"/>
            <ac:inkMk id="26" creationId="{DC5E29DD-59EF-D812-1951-F5FBE76088A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7" creationId="{50A5A185-8960-BB54-9ACF-F7183B9B6311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8" creationId="{5A9F1635-1C9A-A4C5-9A8E-7288B1249B44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0" creationId="{79E10BA5-1BA6-69E6-0744-8DB2CB3B80A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1" creationId="{E1C402B5-2C29-5BA6-9C0A-B55462F844E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2" creationId="{DB3B2798-1EC7-406C-4183-CDF4D0F95795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3" creationId="{BEA0A15B-1093-A711-6D22-48232C3D2D73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4" creationId="{8A8F980E-13CE-145C-5B2F-AB29FD510392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5" creationId="{24E1E509-67D4-1516-F214-52D9FCE383D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6" creationId="{60CBCBFD-9FFA-CD75-6304-6625A182F2D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7" creationId="{8DE02679-0967-5AA0-26E4-D178EABABBED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8" creationId="{8169A421-2F28-5A40-0376-46C1502B6FF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9" creationId="{F6F32E0D-CFA8-D1FD-63EA-ED485C5E940A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0" creationId="{FFCC9C87-61F3-CB5C-FF17-489D5F2DD72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1" creationId="{27925090-6126-E238-7A50-B1AFB94315F2}"/>
          </ac:inkMkLst>
        </pc:inkChg>
        <pc:inkChg chg="add del">
          <ac:chgData name="Tim Cook" userId="d1c7cfb340f2c7ab" providerId="LiveId" clId="{79928295-FF6A-4525-AB99-74A06BEA54C5}" dt="2023-03-13T00:48:25.022" v="3252"/>
          <ac:inkMkLst>
            <pc:docMk/>
            <pc:sldMk cId="3803072920" sldId="438"/>
            <ac:inkMk id="44" creationId="{284E8BF3-166F-F7A3-7AF6-340711874FE0}"/>
          </ac:inkMkLst>
        </pc:inkChg>
        <pc:inkChg chg="add del mod">
          <ac:chgData name="Tim Cook" userId="d1c7cfb340f2c7ab" providerId="LiveId" clId="{79928295-FF6A-4525-AB99-74A06BEA54C5}" dt="2023-03-13T00:52:03.079" v="3375"/>
          <ac:inkMkLst>
            <pc:docMk/>
            <pc:sldMk cId="3803072920" sldId="438"/>
            <ac:inkMk id="44" creationId="{C9762B93-6E73-C995-DCF8-AFC2C5D7BE97}"/>
          </ac:inkMkLst>
        </pc:inkChg>
        <pc:inkChg chg="add del mod">
          <ac:chgData name="Tim Cook" userId="d1c7cfb340f2c7ab" providerId="LiveId" clId="{79928295-FF6A-4525-AB99-74A06BEA54C5}" dt="2023-03-13T00:48:24.541" v="3250"/>
          <ac:inkMkLst>
            <pc:docMk/>
            <pc:sldMk cId="3803072920" sldId="438"/>
            <ac:inkMk id="45" creationId="{842832AB-D4A3-2F3B-721B-FBF38A51D6F4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6" creationId="{0364ADBA-1DA9-7CBB-74C7-CD04C50EB416}"/>
          </ac:inkMkLst>
        </pc:inkChg>
        <pc:inkChg chg="add del mod">
          <ac:chgData name="Tim Cook" userId="d1c7cfb340f2c7ab" providerId="LiveId" clId="{79928295-FF6A-4525-AB99-74A06BEA54C5}" dt="2023-03-13T00:48:24.541" v="3251"/>
          <ac:inkMkLst>
            <pc:docMk/>
            <pc:sldMk cId="3803072920" sldId="438"/>
            <ac:inkMk id="46" creationId="{41DE9352-70F6-BC5B-98FB-6C34BA00DC96}"/>
          </ac:inkMkLst>
        </pc:inkChg>
        <pc:inkChg chg="add del mod">
          <ac:chgData name="Tim Cook" userId="d1c7cfb340f2c7ab" providerId="LiveId" clId="{79928295-FF6A-4525-AB99-74A06BEA54C5}" dt="2023-03-13T00:48:24.541" v="3249"/>
          <ac:inkMkLst>
            <pc:docMk/>
            <pc:sldMk cId="3803072920" sldId="438"/>
            <ac:inkMk id="47" creationId="{B09542E3-04FA-5B53-E030-66180786DED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7" creationId="{D702DEEE-AF8D-767E-D9A1-8FEBDD0D1D7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8" creationId="{63F787D0-83E8-53F8-00B7-1A3670ABB4FD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49" creationId="{CD97E85E-45EC-8295-E62B-6EA7119BD4CE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50" creationId="{C3636BB2-E801-762B-EA2C-A112A4FB8784}"/>
          </ac:inkMkLst>
        </pc:inkChg>
        <pc:inkChg chg="add">
          <ac:chgData name="Tim Cook" userId="d1c7cfb340f2c7ab" providerId="LiveId" clId="{79928295-FF6A-4525-AB99-74A06BEA54C5}" dt="2023-03-13T00:48:26.468" v="3253" actId="9405"/>
          <ac:inkMkLst>
            <pc:docMk/>
            <pc:sldMk cId="3803072920" sldId="438"/>
            <ac:inkMk id="52" creationId="{DF5B4860-8981-A105-A3E6-84352E69E4E0}"/>
          </ac:inkMkLst>
        </pc:inkChg>
        <pc:inkChg chg="add">
          <ac:chgData name="Tim Cook" userId="d1c7cfb340f2c7ab" providerId="LiveId" clId="{79928295-FF6A-4525-AB99-74A06BEA54C5}" dt="2023-03-13T00:48:27.701" v="3254" actId="9405"/>
          <ac:inkMkLst>
            <pc:docMk/>
            <pc:sldMk cId="3803072920" sldId="438"/>
            <ac:inkMk id="53" creationId="{244A9CF8-66FD-B6C6-3022-5526664CEECD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4" creationId="{AACE7F31-7D4E-FCF4-5EB7-85CE63894D21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5" creationId="{34148377-45EA-C377-05AE-54B43892EE24}"/>
          </ac:inkMkLst>
        </pc:inkChg>
        <pc:inkChg chg="add">
          <ac:chgData name="Tim Cook" userId="d1c7cfb340f2c7ab" providerId="LiveId" clId="{79928295-FF6A-4525-AB99-74A06BEA54C5}" dt="2023-03-13T00:48:50.550" v="3258" actId="9405"/>
          <ac:inkMkLst>
            <pc:docMk/>
            <pc:sldMk cId="3803072920" sldId="438"/>
            <ac:inkMk id="57" creationId="{D6FB9750-8F39-3A54-01FA-AE3DFEE7BC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8" creationId="{F0443EB9-4334-994C-9F8E-744D323F4E1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9" creationId="{10A3A0D7-88FB-0207-BDAB-FAE2D26785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0" creationId="{AADDF8EB-79FC-58CE-3DA0-9E7ABFD934E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1" creationId="{1C490F9F-ED33-B31C-F0D8-643CCAC7600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2" creationId="{9FB9DE86-07B7-5B1D-425D-424D783729B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3" creationId="{ACAC7E8A-5C8A-471A-A121-93F817A29F9D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4" creationId="{F683FC0A-CD4A-298E-CC80-AA29240963D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5" creationId="{1C1B5778-09FB-A20D-B2FA-11A59B5AC05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6" creationId="{0617E834-9DD7-9CD0-E83C-BDDC7F0C20B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7" creationId="{54F0DEF4-AD71-D6A5-252D-9323D24FA5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8" creationId="{EC440708-AAD5-90A4-838D-351863834C92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9" creationId="{4D70DB06-655B-D35C-01DC-F957EFFD17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0" creationId="{DF299894-657B-ABF1-6564-C62E0A438F0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1" creationId="{80382BC2-3F10-E5F8-8FC5-316CC5F726F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2" creationId="{A2C956FA-EF6F-4D89-D7D2-A28447A9FD5A}"/>
          </ac:inkMkLst>
        </pc:inkChg>
        <pc:inkChg chg="add">
          <ac:chgData name="Tim Cook" userId="d1c7cfb340f2c7ab" providerId="LiveId" clId="{79928295-FF6A-4525-AB99-74A06BEA54C5}" dt="2023-03-13T00:48:56.755" v="3274" actId="9405"/>
          <ac:inkMkLst>
            <pc:docMk/>
            <pc:sldMk cId="3803072920" sldId="438"/>
            <ac:inkMk id="73" creationId="{BB16BA17-6B87-32FC-B075-C56CD8F5381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4" creationId="{C1DE0254-F065-25CB-C365-CCB2DC31CD6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5" creationId="{F6D45BC3-9612-0B34-F960-2FF5646C232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6" creationId="{42D5E1A5-C5FA-0240-4F7F-66D1D0E541B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7" creationId="{6CDF443F-E620-4FC8-F381-1C7AECCD8C3A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8" creationId="{1496D905-EB00-6369-4E48-59BC0BD6ACE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9" creationId="{B7DA186F-1138-A5CB-2DD1-752C395249D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0" creationId="{44F52C6C-B70B-D994-F045-C86050A86F3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1" creationId="{6A845875-C7E5-9D4D-6AF6-0F0C3D6C869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2" creationId="{6403AB63-D19D-9319-23BE-8AA36805064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3" creationId="{0FD0F67E-D7F2-C20F-A78A-FE220DFF9EA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8" creationId="{CFB8DD41-E23E-D95C-3197-7BDED1AE529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9" creationId="{1A9CEC7F-6119-3A10-F998-6DA7B6EAE30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0" creationId="{3221FCA6-CE87-4BB8-8FCC-4927013C184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1" creationId="{028F2D6A-F406-C626-C4C8-6F105BF3FEC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2" creationId="{B3FE2B56-E45D-05A0-8D3F-B716294D26C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3" creationId="{56AD4BB8-52E9-838F-1426-C1A8564AA6D0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4" creationId="{8727B3C1-9B75-8677-4529-4D6DEF1D27E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5" creationId="{21971779-B810-9AF2-BE4F-FD4BB06814F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6" creationId="{7AEEC604-33F4-0962-3C59-A430EEEE420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7" creationId="{C0D48099-C045-7003-B0B4-4CED897EA06F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8" creationId="{22E5282D-CF1F-4255-E070-0FFC24B992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9" creationId="{DB1A62B7-653B-C83D-B6C1-F7D57575A9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0" creationId="{2C527CB9-13D5-7F4E-0547-E60C2F8A3F1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1" creationId="{6F6A8817-0382-A13C-A856-7D09C0ADAFE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2" creationId="{A7F38073-FD8F-FC69-F6DF-C3D0DE89174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3" creationId="{FCE3AC07-8833-C31F-4EB1-E809CFD5F45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4" creationId="{89797E26-5811-CC8B-04C3-DBC09CFD4C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5" creationId="{96EAA169-5C97-BD41-035D-3505EC8A9CD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6" creationId="{885E4D24-0EC7-32AC-3DBA-EFE40DD90918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7" creationId="{582AE74D-43DD-0EF4-42B7-29637CFB74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8" creationId="{983E638B-F8CD-BDE4-93C9-F5BB43BFA8E6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9" creationId="{63C47D00-8E8D-C7E5-8E6E-75F7431C4910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5" creationId="{7A9FB008-1ABE-686F-088A-17CEC826E2F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6" creationId="{05710AB6-48A8-40BE-5CFD-85DE6B90D3AE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7" creationId="{79533397-B6EE-2EB6-5426-1728495ED16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8" creationId="{69C9B1C6-BAC2-77E6-A73E-9B02167F583E}"/>
          </ac:inkMkLst>
        </pc:inkChg>
        <pc:inkChg chg="add">
          <ac:chgData name="Tim Cook" userId="d1c7cfb340f2c7ab" providerId="LiveId" clId="{79928295-FF6A-4525-AB99-74A06BEA54C5}" dt="2023-03-13T00:49:48.279" v="3313" actId="9405"/>
          <ac:inkMkLst>
            <pc:docMk/>
            <pc:sldMk cId="3803072920" sldId="438"/>
            <ac:inkMk id="119" creationId="{458C4309-ADF3-8425-9AC8-8A3436118804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0" creationId="{F7F73A5A-A012-2A80-7DC7-9EE321A69569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1" creationId="{A1646BD3-6098-3205-FD2A-73A0A43CF0F7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2" creationId="{5E901118-9CEA-35A0-9773-1BBFD350258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3" creationId="{B945D682-91CA-F200-F4F5-92565A200B3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4" creationId="{D21FAE3B-12A8-E0CB-A234-09BD893F24B8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5" creationId="{3CCEEE54-0B11-5C85-B90E-535A4D148F4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6" creationId="{8FFE9A60-1D4E-B79D-715C-8EFF58422BE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7" creationId="{99C75517-6C7E-6E77-A172-3A77B9A8387C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8" creationId="{D7CB1BA6-82EF-E0C1-C8E3-AC23AD2D6E0B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9" creationId="{7FE73E05-BC9A-3BD9-CC25-DAF525A9375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0" creationId="{3FB4FB43-2FC5-A424-43DC-09CB76506D1F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1" creationId="{75A43E93-8407-3D6A-7AC9-CB39220FD176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2" creationId="{002A4D2C-B23B-68BE-3D57-3F2B95A9729A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3" creationId="{FE1FB5F5-BDA5-AEB0-A45C-23E40AB1CFA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4" creationId="{0D522520-DD3E-8DE7-0703-43F3E6A814F6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35" creationId="{16ADD81E-BF8E-5F44-D8AF-A541B72786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7" creationId="{2A874EA8-DFA8-3800-3441-9BC579F89B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8" creationId="{D180351E-B5AE-88FB-45B0-28EE74A25AF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9" creationId="{8AC94615-95C0-3724-9F03-7AD8B14F9F59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40" creationId="{FEE44CD4-80BB-0A5D-0822-0FFE33A2FEBF}"/>
          </ac:inkMkLst>
        </pc:inkChg>
        <pc:inkChg chg="add">
          <ac:chgData name="Tim Cook" userId="d1c7cfb340f2c7ab" providerId="LiveId" clId="{79928295-FF6A-4525-AB99-74A06BEA54C5}" dt="2023-03-13T00:49:57.754" v="3335" actId="9405"/>
          <ac:inkMkLst>
            <pc:docMk/>
            <pc:sldMk cId="3803072920" sldId="438"/>
            <ac:inkMk id="143" creationId="{A034C88B-97DB-A871-11E0-8D42FF52CDB9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4" creationId="{BDA67425-08AB-EE3B-EFCE-64EDCC73160D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5" creationId="{4D9D8CA6-4A5E-17A0-5313-66292FBD340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6" creationId="{C4F8BBEC-9DE0-7B87-5219-45B33626BFB0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7" creationId="{98161CB0-FE16-E925-6A7B-12103A20B96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8" creationId="{065E660B-11E0-543D-48B6-DB6F65826BA7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9" creationId="{C27DBFBB-36E3-4FE5-9932-51E2C7033133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0" creationId="{239B8705-4EBA-49EE-5A4E-7413CAECD5A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1" creationId="{3B76E13A-56E2-8E5D-F26F-01812D7E2C6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2" creationId="{62D8CD91-256D-30E2-F905-44602C677D4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3" creationId="{4861D388-8837-B6DB-BB88-0BB58CD7667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4" creationId="{198AC5A0-08B9-6E1D-57C0-3B93960F4541}"/>
          </ac:inkMkLst>
        </pc:inkChg>
        <pc:inkChg chg="add del">
          <ac:chgData name="Tim Cook" userId="d1c7cfb340f2c7ab" providerId="LiveId" clId="{79928295-FF6A-4525-AB99-74A06BEA54C5}" dt="2023-03-13T00:51:18.996" v="3353"/>
          <ac:inkMkLst>
            <pc:docMk/>
            <pc:sldMk cId="3803072920" sldId="438"/>
            <ac:inkMk id="156" creationId="{25C67C12-3571-4465-0005-12A4B2E6338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6" creationId="{69F20284-F8B1-C0A4-4E77-891CDA2799C0}"/>
          </ac:inkMkLst>
        </pc:inkChg>
        <pc:inkChg chg="add del">
          <ac:chgData name="Tim Cook" userId="d1c7cfb340f2c7ab" providerId="LiveId" clId="{79928295-FF6A-4525-AB99-74A06BEA54C5}" dt="2023-03-13T00:51:16.142" v="3352"/>
          <ac:inkMkLst>
            <pc:docMk/>
            <pc:sldMk cId="3803072920" sldId="438"/>
            <ac:inkMk id="157" creationId="{358E807E-8A12-EF29-52BF-2BE29DBF6EF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7" creationId="{9BE48601-55F7-2CEE-0041-144B36EEF6A7}"/>
          </ac:inkMkLst>
        </pc:inkChg>
        <pc:inkChg chg="add del">
          <ac:chgData name="Tim Cook" userId="d1c7cfb340f2c7ab" providerId="LiveId" clId="{79928295-FF6A-4525-AB99-74A06BEA54C5}" dt="2023-03-13T00:50:22.036" v="3351"/>
          <ac:inkMkLst>
            <pc:docMk/>
            <pc:sldMk cId="3803072920" sldId="438"/>
            <ac:inkMk id="158" creationId="{FC82126A-3B17-F270-99A5-67594C91E9BF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59" creationId="{A40CC0B6-40AC-EE98-97B5-2D0FF9817C1F}"/>
          </ac:inkMkLst>
        </pc:inkChg>
        <pc:inkChg chg="add">
          <ac:chgData name="Tim Cook" userId="d1c7cfb340f2c7ab" providerId="LiveId" clId="{79928295-FF6A-4525-AB99-74A06BEA54C5}" dt="2023-03-13T00:52:12.314" v="3384" actId="9405"/>
          <ac:inkMkLst>
            <pc:docMk/>
            <pc:sldMk cId="3803072920" sldId="438"/>
            <ac:inkMk id="160" creationId="{3BB9921B-CFE7-DFC3-6E42-C589767D7088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61" creationId="{66968C93-119D-ACE1-D730-4630164CF9F8}"/>
          </ac:inkMkLst>
        </pc:inkChg>
        <pc:inkChg chg="add del mod">
          <ac:chgData name="Tim Cook" userId="d1c7cfb340f2c7ab" providerId="LiveId" clId="{79928295-FF6A-4525-AB99-74A06BEA54C5}" dt="2023-03-13T00:52:22.552" v="3395"/>
          <ac:inkMkLst>
            <pc:docMk/>
            <pc:sldMk cId="3803072920" sldId="438"/>
            <ac:inkMk id="163" creationId="{AADA7386-767B-FD36-429A-B175CE46775F}"/>
          </ac:inkMkLst>
        </pc:inkChg>
        <pc:inkChg chg="add del mod">
          <ac:chgData name="Tim Cook" userId="d1c7cfb340f2c7ab" providerId="LiveId" clId="{79928295-FF6A-4525-AB99-74A06BEA54C5}" dt="2023-03-13T00:52:22.552" v="3394"/>
          <ac:inkMkLst>
            <pc:docMk/>
            <pc:sldMk cId="3803072920" sldId="438"/>
            <ac:inkMk id="164" creationId="{805DA224-24CA-A27F-7987-CC6883F010A4}"/>
          </ac:inkMkLst>
        </pc:inkChg>
        <pc:inkChg chg="add del mod">
          <ac:chgData name="Tim Cook" userId="d1c7cfb340f2c7ab" providerId="LiveId" clId="{79928295-FF6A-4525-AB99-74A06BEA54C5}" dt="2023-03-13T00:52:22.552" v="3393"/>
          <ac:inkMkLst>
            <pc:docMk/>
            <pc:sldMk cId="3803072920" sldId="438"/>
            <ac:inkMk id="165" creationId="{70B8D44B-6111-69AF-2719-976FF1FF314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7" creationId="{5DFD2D43-6FBA-1126-725F-CA343A61EDF5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8" creationId="{41BED50F-070B-E995-6E9D-BBC050967F1C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9" creationId="{C364053B-1244-CA43-46A9-56BDB4A03E9A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0" creationId="{EBD2FB32-B3F5-80E5-DB45-5D4C7C2101F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1" creationId="{4A540BD4-EAE1-B1B4-1226-208A321A3C5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2" creationId="{BA88A102-ECD8-4A90-4FA3-4792AF1AACD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3" creationId="{4FBBE0B3-A1E0-1ABB-A4FC-540B4410992B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4" creationId="{0F34CD08-DF3B-9939-35CB-CB241FE2DDE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5" creationId="{712C7A9F-C5C0-21F8-FBBE-CC65B40E776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6" creationId="{19B2DD62-3500-95EB-74E8-F4D112C2CB1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7" creationId="{78EEEEA5-5F56-9206-6B96-276B60A5870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8" creationId="{51572B44-F5A8-DD02-B659-2374B40CD0E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9" creationId="{55B799C3-DCF9-78E7-90B2-EEE8416A551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0" creationId="{84324A36-C284-621B-CBD4-AEA48A0031A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1" creationId="{D61DF954-6D34-0529-1C5D-015B12994698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2" creationId="{821DE2AE-D419-B0E6-30E1-B0FF819B29D1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3" creationId="{EF9E595F-4EEF-A644-7A0B-6E187E2A66B3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4" creationId="{B6E2F743-405D-B208-8A8B-526EAC05FB9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5" creationId="{A2C5D359-4272-F828-346A-73388B0A193F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0" creationId="{91270138-6602-4A64-D395-D4BAA50E8845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1" creationId="{FC61C9BE-162D-B3C7-736D-FFE16C81FD94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2" creationId="{90B1E497-3AE6-26E3-4CBA-DE42DACE70DE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3" creationId="{D6FD01FD-CAB9-D004-EBB5-2EBF1ACD7748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4" creationId="{79C2A77A-2430-EEF8-97DB-D84B96DBFD86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5" creationId="{AD36243F-A29A-DC3A-C046-C748D695F95C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7" creationId="{73A33A4D-F1B7-3CED-E34E-31852B578C01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8" creationId="{484F3C87-7DA0-5000-CADA-43255DABF00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9" creationId="{41880FC8-2E91-65D1-DE80-8DBF2CAA2DC2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00" creationId="{FC8294F8-4B16-E372-D48E-EC49D1B2231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2" creationId="{B6046CA1-058D-F047-7B16-776250D594C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3" creationId="{5AD5C28F-58E6-C3F6-2178-B48144A9F86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4" creationId="{72A95E21-F460-961E-3218-BB53BA5E3A4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5" creationId="{9A9A7582-AF18-1487-B962-F0FDF55B4BD7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6" creationId="{3127C773-4446-0FCB-E5A3-AC6196FECF42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7" creationId="{98405C58-3D32-6313-290E-6E1FDC6066D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8" creationId="{069A4BAA-3ABA-E054-8983-24680C76FE48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9" creationId="{8D18B9BC-A721-9FA5-1B64-71B2FF133F6C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0" creationId="{314F7897-EB7D-5B2B-A167-63358143076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3" creationId="{93F44B0B-7228-3001-24F3-FDC9410F286A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4" creationId="{9382D0CD-D078-1300-1DD9-372151978E1B}"/>
          </ac:inkMkLst>
        </pc:inkChg>
        <pc:inkChg chg="add del mod">
          <ac:chgData name="Tim Cook" userId="d1c7cfb340f2c7ab" providerId="LiveId" clId="{79928295-FF6A-4525-AB99-74A06BEA54C5}" dt="2023-03-13T00:53:29.407" v="3445"/>
          <ac:inkMkLst>
            <pc:docMk/>
            <pc:sldMk cId="3803072920" sldId="438"/>
            <ac:inkMk id="216" creationId="{7BD82F60-30EE-A514-D14B-52848E7B6A24}"/>
          </ac:inkMkLst>
        </pc:inkChg>
        <pc:inkChg chg="add del mod">
          <ac:chgData name="Tim Cook" userId="d1c7cfb340f2c7ab" providerId="LiveId" clId="{79928295-FF6A-4525-AB99-74A06BEA54C5}" dt="2023-03-13T00:53:29.137" v="3444"/>
          <ac:inkMkLst>
            <pc:docMk/>
            <pc:sldMk cId="3803072920" sldId="438"/>
            <ac:inkMk id="217" creationId="{D58F5D4D-33A3-5727-09C3-52B13293240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9" creationId="{637F38B8-8CF2-23D0-1A24-C9B483899021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20" creationId="{BBE2727B-1DF5-22E6-F8CB-D412FABC5747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2" creationId="{CE176CC8-369B-6FD6-B2A1-79EFBB70A9EC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3" creationId="{FE95AFED-0187-71B6-1E73-4E908DFF1286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5" creationId="{E4DCEC36-FE0A-2A45-E3A0-307A144A92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6" creationId="{F0B957E0-0825-3F1D-0535-692D6B02BF45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7" creationId="{504CF750-778F-E626-1668-417539476BF1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8" creationId="{F0965CFA-CB9E-AA4D-6115-FB8C14C46B6B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9" creationId="{9FAB1221-D498-DB0E-5E61-16BB968AECE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0" creationId="{46DEA74A-2E62-4D55-93F0-6B61D5097F48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1" creationId="{56E55A87-F10B-C471-EE0C-037BBF99FC8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2" creationId="{7692449A-EB88-1485-42FA-3596F6B6F0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3" creationId="{E20F9F0A-20BD-B7D9-B12E-F9A14CFE1194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4" creationId="{02188791-5E09-F27D-0250-3FF3231A26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5" creationId="{CEBA15AB-B353-4778-B84D-6C9CC022B7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6" creationId="{AEAE7339-DF2F-632B-50AA-16A099EEE24F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7" creationId="{9E1761AF-73D2-A9DD-A26B-84E1C7A42F1B}"/>
          </ac:inkMkLst>
        </pc:inkChg>
        <pc:inkChg chg="add del">
          <ac:chgData name="Tim Cook" userId="d1c7cfb340f2c7ab" providerId="LiveId" clId="{79928295-FF6A-4525-AB99-74A06BEA54C5}" dt="2023-03-13T00:54:10.293" v="3475"/>
          <ac:inkMkLst>
            <pc:docMk/>
            <pc:sldMk cId="3803072920" sldId="438"/>
            <ac:inkMk id="239" creationId="{ABE60B34-35A6-6B7F-33EC-5B79A8947C2C}"/>
          </ac:inkMkLst>
        </pc:inkChg>
        <pc:inkChg chg="add del">
          <ac:chgData name="Tim Cook" userId="d1c7cfb340f2c7ab" providerId="LiveId" clId="{79928295-FF6A-4525-AB99-74A06BEA54C5}" dt="2023-03-13T00:54:10.293" v="3473"/>
          <ac:inkMkLst>
            <pc:docMk/>
            <pc:sldMk cId="3803072920" sldId="438"/>
            <ac:inkMk id="240" creationId="{66CA640A-C1CA-32F7-A612-F4BF0D47DE2D}"/>
          </ac:inkMkLst>
        </pc:inkChg>
        <pc:inkChg chg="add del">
          <ac:chgData name="Tim Cook" userId="d1c7cfb340f2c7ab" providerId="LiveId" clId="{79928295-FF6A-4525-AB99-74A06BEA54C5}" dt="2023-03-13T00:54:10.293" v="3476"/>
          <ac:inkMkLst>
            <pc:docMk/>
            <pc:sldMk cId="3803072920" sldId="438"/>
            <ac:inkMk id="241" creationId="{F4CF888C-F6BC-4896-3C30-A2878D854C0F}"/>
          </ac:inkMkLst>
        </pc:inkChg>
        <pc:inkChg chg="add del">
          <ac:chgData name="Tim Cook" userId="d1c7cfb340f2c7ab" providerId="LiveId" clId="{79928295-FF6A-4525-AB99-74A06BEA54C5}" dt="2023-03-13T00:54:10.293" v="3474"/>
          <ac:inkMkLst>
            <pc:docMk/>
            <pc:sldMk cId="3803072920" sldId="438"/>
            <ac:inkMk id="242" creationId="{8EA0E273-1349-1F57-4E76-590F43D026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3" creationId="{507EAF8D-5D1F-40C4-7E55-047F95BB5F8D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4" creationId="{3089AC44-7A30-F127-528F-890C4C009DC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5" creationId="{939FDC55-24AD-F50B-B7E5-79F2437A4B6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6" creationId="{3A716D6F-C27D-3CAA-7FBC-2C1E7D2FBCFB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7" creationId="{327F8A35-C8ED-9E30-E2EF-DEB2CA8F435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8" creationId="{31B8FB8C-DE7C-3F89-1807-99404D4664C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9" creationId="{7501AE7D-695E-729E-84B7-FF6D0F9157E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0" creationId="{CDF22E54-F7D5-1CA4-EE5B-F9B9D0721C4C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1" creationId="{952F0041-9686-AF5A-6B37-06A3BD02F02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2" creationId="{400CE915-05F1-24BB-56EA-1A1D9EEB647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3" creationId="{3C5D97B2-8F1F-B03B-D693-D40F73E75C1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4" creationId="{D79FD026-E513-C9F7-C02F-9990E23C03D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5" creationId="{AE30E0D8-53B4-A6C1-18B4-AFBA5421E44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6" creationId="{33077762-29C0-6A14-9944-88932BFD179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7" creationId="{7C26B7CB-BC52-1EEC-A019-9385A95D1228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8" creationId="{46F41819-A41C-F39E-5242-66456481BA5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9" creationId="{D369528E-7677-A3CE-8311-2260737244E7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0" creationId="{90994600-5FA8-D619-2653-9049AEAA207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1" creationId="{64580A4B-C1DF-D5EF-D10C-52800215E4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2" creationId="{C36C7612-2207-11F9-587D-78511ADE8D7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3" creationId="{66B47FFD-03DD-700F-1225-64DFD86701A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4" creationId="{A197B36B-32C9-4EB3-0A3C-D9CD8BA6452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5" creationId="{22F93D45-4C00-ECBC-63FD-75EF78CE4327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0" creationId="{CD5DA8C2-8765-5FC9-E85C-40ADB3E89A9B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1" creationId="{8B3E2315-0CE3-CA78-3E25-D1768B9B05A6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2" creationId="{F1BD24D4-FC9F-3997-05BC-E6BDF2BFCC6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4" creationId="{82AAC26A-4BE6-83FA-BFFA-73AD17C27D1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5" creationId="{FDDA8D06-45C4-463F-46A7-2E31574144FF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6" creationId="{52C01D5C-A4AB-623F-5586-8B7AFD04E6C6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7" creationId="{17A141D4-A887-F02D-F86E-6B184324C552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8" creationId="{451B0816-B7DF-D4B1-1915-3349DDABE72A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9" creationId="{D9CED9C2-D17A-9B9E-1336-DD83F0E7B401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0" creationId="{37B719B3-A295-E579-4614-58250D27B5BC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1" creationId="{4C7C00E9-108E-5C7A-3B8C-6485D70A7AB0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2" creationId="{2F2EE344-4CDA-D899-CA80-66C050DA5939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3" creationId="{E31D1991-7B21-D27C-D146-6E3EA31DD33D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6" creationId="{51C31092-499B-DAD3-4980-FD50F8A6DE6F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7" creationId="{E92927F8-E4C8-D6E7-1249-51DBD438A966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8" creationId="{9EEDBC6F-2B7A-FE1B-1D07-47D52A50D4B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0" creationId="{AA166EB6-1986-EC40-9517-239153F069C4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1" creationId="{244C05F6-07DE-4167-814A-6CD64C5A2469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2" creationId="{63860A78-542B-31CA-CA58-027FA463E86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3" creationId="{7F8CC78F-8ADD-8C28-D3A6-443414823CF1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4" creationId="{E55ADB6C-1D66-5BF0-9F93-D0B43AD207CC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6" creationId="{C8B4E036-113A-1D7A-9AB1-8CE0701647EE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8" creationId="{DB9A0CD1-6DE2-32AE-0ED7-DEF3B4B76D9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9" creationId="{B730CF56-14E8-EBAD-D5FA-29DC9E38861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0" creationId="{C92F770A-8A7F-8F5F-EBEB-CF1827686298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1" creationId="{3AEF24FC-EF09-7ED3-AF3B-642E79E96C87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2" creationId="{5311B0DF-3CE1-7D41-2885-D653D2903A9E}"/>
          </ac:inkMkLst>
        </pc:inkChg>
        <pc:inkChg chg="add">
          <ac:chgData name="Tim Cook" userId="d1c7cfb340f2c7ab" providerId="LiveId" clId="{79928295-FF6A-4525-AB99-74A06BEA54C5}" dt="2023-03-13T00:54:52.325" v="3534" actId="9405"/>
          <ac:inkMkLst>
            <pc:docMk/>
            <pc:sldMk cId="3803072920" sldId="438"/>
            <ac:inkMk id="304" creationId="{9E61745A-58F1-8CF4-C07F-008617D6C20C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5" creationId="{95EBD0DE-A460-5D9A-788B-21E605863891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6" creationId="{36A46951-A4B5-C889-4EFE-C9DEF832600E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7" creationId="{B087240D-2580-FDBE-0D9B-F16B086360C0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8" creationId="{57DA8D2B-97B0-BB98-FAF4-3A8DDA86507A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9" creationId="{50D75E8C-73C1-19C0-E492-29C62212C414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0" creationId="{D88E9DD3-3EC4-3F16-1B3C-BCF851855EB5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1" creationId="{FDAD4B06-CCC7-A2B6-57B1-5658C090429D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2" creationId="{4E916235-D630-B36A-A065-3E96CACB8D9D}"/>
          </ac:inkMkLst>
        </pc:inkChg>
      </pc:sldChg>
      <pc:sldChg chg="addSp del mod">
        <pc:chgData name="Tim Cook" userId="d1c7cfb340f2c7ab" providerId="LiveId" clId="{79928295-FF6A-4525-AB99-74A06BEA54C5}" dt="2023-03-13T01:09:40.821" v="4356" actId="2696"/>
        <pc:sldMkLst>
          <pc:docMk/>
          <pc:sldMk cId="1335326215" sldId="439"/>
        </pc:sldMkLst>
        <pc:inkChg chg="add">
          <ac:chgData name="Tim Cook" userId="d1c7cfb340f2c7ab" providerId="LiveId" clId="{79928295-FF6A-4525-AB99-74A06BEA54C5}" dt="2023-03-13T01:00:54.031" v="3993" actId="9405"/>
          <ac:inkMkLst>
            <pc:docMk/>
            <pc:sldMk cId="1335326215" sldId="439"/>
            <ac:inkMk id="5" creationId="{CB3C2F6D-4F38-862E-0207-7C52AA118A72}"/>
          </ac:inkMkLst>
        </pc:inkChg>
        <pc:inkChg chg="add">
          <ac:chgData name="Tim Cook" userId="d1c7cfb340f2c7ab" providerId="LiveId" clId="{79928295-FF6A-4525-AB99-74A06BEA54C5}" dt="2023-03-13T01:00:54.375" v="3994" actId="9405"/>
          <ac:inkMkLst>
            <pc:docMk/>
            <pc:sldMk cId="1335326215" sldId="439"/>
            <ac:inkMk id="6" creationId="{B0AAE4C1-D435-E8E6-3249-68BF95586C03}"/>
          </ac:inkMkLst>
        </pc:inkChg>
        <pc:inkChg chg="add">
          <ac:chgData name="Tim Cook" userId="d1c7cfb340f2c7ab" providerId="LiveId" clId="{79928295-FF6A-4525-AB99-74A06BEA54C5}" dt="2023-03-13T01:00:54.736" v="3995" actId="9405"/>
          <ac:inkMkLst>
            <pc:docMk/>
            <pc:sldMk cId="1335326215" sldId="439"/>
            <ac:inkMk id="7" creationId="{358B2645-D716-DA0B-4CFA-4A2C7C9341BF}"/>
          </ac:inkMkLst>
        </pc:ink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E730A434-617D-408E-B46F-D633469D5E03}"/>
    <pc:docChg chg="modSld">
      <pc:chgData name="Tim Cook" userId="d1c7cfb340f2c7ab" providerId="LiveId" clId="{E730A434-617D-408E-B46F-D633469D5E03}" dt="2023-04-26T17:06:26.562" v="13"/>
      <pc:docMkLst>
        <pc:docMk/>
      </pc:docMkLst>
      <pc:sldChg chg="addSp delSp modSp mod">
        <pc:chgData name="Tim Cook" userId="d1c7cfb340f2c7ab" providerId="LiveId" clId="{E730A434-617D-408E-B46F-D633469D5E03}" dt="2023-04-26T17:06:26.562" v="13"/>
        <pc:sldMkLst>
          <pc:docMk/>
          <pc:sldMk cId="3877421200" sldId="512"/>
        </pc:sldMkLst>
        <pc:grpChg chg="del mod">
          <ac:chgData name="Tim Cook" userId="d1c7cfb340f2c7ab" providerId="LiveId" clId="{E730A434-617D-408E-B46F-D633469D5E03}" dt="2023-04-26T17:06:23.342" v="8"/>
          <ac:grpSpMkLst>
            <pc:docMk/>
            <pc:sldMk cId="3877421200" sldId="512"/>
            <ac:grpSpMk id="37" creationId="{4D8E7F2B-D41B-EBA9-B970-86799570FF07}"/>
          </ac:grpSpMkLst>
        </pc:grpChg>
        <pc:grpChg chg="mod">
          <ac:chgData name="Tim Cook" userId="d1c7cfb340f2c7ab" providerId="LiveId" clId="{E730A434-617D-408E-B46F-D633469D5E03}" dt="2023-04-26T17:06:19.944" v="6"/>
          <ac:grpSpMkLst>
            <pc:docMk/>
            <pc:sldMk cId="3877421200" sldId="512"/>
            <ac:grpSpMk id="38" creationId="{74D8008B-CDAB-C431-F357-D8EE323D2D50}"/>
          </ac:grpSpMkLst>
        </pc:grpChg>
        <pc:grpChg chg="mod">
          <ac:chgData name="Tim Cook" userId="d1c7cfb340f2c7ab" providerId="LiveId" clId="{E730A434-617D-408E-B46F-D633469D5E03}" dt="2023-04-26T17:06:26.562" v="13"/>
          <ac:grpSpMkLst>
            <pc:docMk/>
            <pc:sldMk cId="3877421200" sldId="512"/>
            <ac:grpSpMk id="42" creationId="{2AC58A74-7F0B-3936-579A-D6C1DACFF9EA}"/>
          </ac:grpSpMkLst>
        </pc:grpChg>
        <pc:inkChg chg="add mod">
          <ac:chgData name="Tim Cook" userId="d1c7cfb340f2c7ab" providerId="LiveId" clId="{E730A434-617D-408E-B46F-D633469D5E03}" dt="2023-04-26T17:06:19.944" v="6"/>
          <ac:inkMkLst>
            <pc:docMk/>
            <pc:sldMk cId="3877421200" sldId="512"/>
            <ac:inkMk id="25" creationId="{D170439A-4B38-DFC2-F939-42352D68E6B5}"/>
          </ac:inkMkLst>
        </pc:inkChg>
        <pc:inkChg chg="add mod">
          <ac:chgData name="Tim Cook" userId="d1c7cfb340f2c7ab" providerId="LiveId" clId="{E730A434-617D-408E-B46F-D633469D5E03}" dt="2023-04-26T17:06:19.944" v="6"/>
          <ac:inkMkLst>
            <pc:docMk/>
            <pc:sldMk cId="3877421200" sldId="512"/>
            <ac:inkMk id="26" creationId="{5517966B-C2FC-DCB4-61B0-B29E338B8A7E}"/>
          </ac:inkMkLst>
        </pc:inkChg>
        <pc:inkChg chg="add mod">
          <ac:chgData name="Tim Cook" userId="d1c7cfb340f2c7ab" providerId="LiveId" clId="{E730A434-617D-408E-B46F-D633469D5E03}" dt="2023-04-26T17:06:19.944" v="6"/>
          <ac:inkMkLst>
            <pc:docMk/>
            <pc:sldMk cId="3877421200" sldId="512"/>
            <ac:inkMk id="27" creationId="{05579F1D-DC0A-E617-0D17-66CD46FC043A}"/>
          </ac:inkMkLst>
        </pc:inkChg>
        <pc:inkChg chg="add del mod">
          <ac:chgData name="Tim Cook" userId="d1c7cfb340f2c7ab" providerId="LiveId" clId="{E730A434-617D-408E-B46F-D633469D5E03}" dt="2023-04-26T17:06:23.342" v="7"/>
          <ac:inkMkLst>
            <pc:docMk/>
            <pc:sldMk cId="3877421200" sldId="512"/>
            <ac:inkMk id="29" creationId="{888E6D4B-F429-B5C2-579F-72018A506066}"/>
          </ac:inkMkLst>
        </pc:inkChg>
        <pc:inkChg chg="add del mod">
          <ac:chgData name="Tim Cook" userId="d1c7cfb340f2c7ab" providerId="LiveId" clId="{E730A434-617D-408E-B46F-D633469D5E03}" dt="2023-04-26T17:06:23.342" v="8"/>
          <ac:inkMkLst>
            <pc:docMk/>
            <pc:sldMk cId="3877421200" sldId="512"/>
            <ac:inkMk id="33" creationId="{EFD14869-1915-56FE-816A-5E8BC4FC63C9}"/>
          </ac:inkMkLst>
        </pc:inkChg>
        <pc:inkChg chg="add del mod">
          <ac:chgData name="Tim Cook" userId="d1c7cfb340f2c7ab" providerId="LiveId" clId="{E730A434-617D-408E-B46F-D633469D5E03}" dt="2023-04-26T17:06:23.342" v="9"/>
          <ac:inkMkLst>
            <pc:docMk/>
            <pc:sldMk cId="3877421200" sldId="512"/>
            <ac:inkMk id="34" creationId="{008DBDD8-CD9D-3C1B-C3D1-D63BB9B27293}"/>
          </ac:inkMkLst>
        </pc:inkChg>
        <pc:inkChg chg="add mod">
          <ac:chgData name="Tim Cook" userId="d1c7cfb340f2c7ab" providerId="LiveId" clId="{E730A434-617D-408E-B46F-D633469D5E03}" dt="2023-04-26T17:06:26.562" v="13"/>
          <ac:inkMkLst>
            <pc:docMk/>
            <pc:sldMk cId="3877421200" sldId="512"/>
            <ac:inkMk id="39" creationId="{CA8507CC-A321-AF15-E7F9-0B74BB40368D}"/>
          </ac:inkMkLst>
        </pc:inkChg>
        <pc:inkChg chg="add mod">
          <ac:chgData name="Tim Cook" userId="d1c7cfb340f2c7ab" providerId="LiveId" clId="{E730A434-617D-408E-B46F-D633469D5E03}" dt="2023-04-26T17:06:26.562" v="13"/>
          <ac:inkMkLst>
            <pc:docMk/>
            <pc:sldMk cId="3877421200" sldId="512"/>
            <ac:inkMk id="40" creationId="{A1F50724-BC57-7383-B9EE-7E34D520C137}"/>
          </ac:inkMkLst>
        </pc:inkChg>
        <pc:inkChg chg="add mod">
          <ac:chgData name="Tim Cook" userId="d1c7cfb340f2c7ab" providerId="LiveId" clId="{E730A434-617D-408E-B46F-D633469D5E03}" dt="2023-04-26T17:06:26.562" v="13"/>
          <ac:inkMkLst>
            <pc:docMk/>
            <pc:sldMk cId="3877421200" sldId="512"/>
            <ac:inkMk id="41" creationId="{F12E7C4E-D9ED-6BA5-6199-F1B46DAACD14}"/>
          </ac:inkMkLst>
        </pc:ink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1D50EDFD-FDB9-4B98-93C3-EED63AC15317}"/>
    <pc:docChg chg="undo custSel addSld delSld modSld">
      <pc:chgData name="Tim Cook" userId="d1c7cfb340f2c7ab" providerId="LiveId" clId="{1D50EDFD-FDB9-4B98-93C3-EED63AC15317}" dt="2023-03-21T21:57:51.743" v="223"/>
      <pc:docMkLst>
        <pc:docMk/>
      </pc:docMkLst>
      <pc:sldChg chg="del">
        <pc:chgData name="Tim Cook" userId="d1c7cfb340f2c7ab" providerId="LiveId" clId="{1D50EDFD-FDB9-4B98-93C3-EED63AC15317}" dt="2023-03-21T16:58:51.959" v="33" actId="47"/>
        <pc:sldMkLst>
          <pc:docMk/>
          <pc:sldMk cId="1185440800" sldId="447"/>
        </pc:sldMkLst>
      </pc:sldChg>
      <pc:sldChg chg="del">
        <pc:chgData name="Tim Cook" userId="d1c7cfb340f2c7ab" providerId="LiveId" clId="{1D50EDFD-FDB9-4B98-93C3-EED63AC15317}" dt="2023-03-21T16:58:52.235" v="34" actId="47"/>
        <pc:sldMkLst>
          <pc:docMk/>
          <pc:sldMk cId="2082685797" sldId="448"/>
        </pc:sldMkLst>
      </pc:sldChg>
      <pc:sldChg chg="modSp mod">
        <pc:chgData name="Tim Cook" userId="d1c7cfb340f2c7ab" providerId="LiveId" clId="{1D50EDFD-FDB9-4B98-93C3-EED63AC15317}" dt="2023-03-21T16:56:30.437" v="32" actId="20577"/>
        <pc:sldMkLst>
          <pc:docMk/>
          <pc:sldMk cId="1484025802" sldId="449"/>
        </pc:sldMkLst>
        <pc:spChg chg="mod">
          <ac:chgData name="Tim Cook" userId="d1c7cfb340f2c7ab" providerId="LiveId" clId="{1D50EDFD-FDB9-4B98-93C3-EED63AC15317}" dt="2023-03-21T16:56:30.437" v="3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D50EDFD-FDB9-4B98-93C3-EED63AC15317}" dt="2023-03-21T16:56:22.923" v="1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D50EDFD-FDB9-4B98-93C3-EED63AC15317}" dt="2023-03-21T16:58:52.681" v="35" actId="47"/>
        <pc:sldMkLst>
          <pc:docMk/>
          <pc:sldMk cId="3792190756" sldId="450"/>
        </pc:sldMkLst>
      </pc:sldChg>
      <pc:sldChg chg="add del">
        <pc:chgData name="Tim Cook" userId="d1c7cfb340f2c7ab" providerId="LiveId" clId="{1D50EDFD-FDB9-4B98-93C3-EED63AC15317}" dt="2023-03-21T17:02:06.765" v="37"/>
        <pc:sldMkLst>
          <pc:docMk/>
          <pc:sldMk cId="4053217528" sldId="451"/>
        </pc:sldMkLst>
      </pc:sldChg>
      <pc:sldChg chg="addSp delSp modSp mod">
        <pc:chgData name="Tim Cook" userId="d1c7cfb340f2c7ab" providerId="LiveId" clId="{1D50EDFD-FDB9-4B98-93C3-EED63AC15317}" dt="2023-03-21T21:57:30.080" v="219" actId="1076"/>
        <pc:sldMkLst>
          <pc:docMk/>
          <pc:sldMk cId="1188232337" sldId="454"/>
        </pc:sldMkLst>
        <pc:grpChg chg="add mod">
          <ac:chgData name="Tim Cook" userId="d1c7cfb340f2c7ab" providerId="LiveId" clId="{1D50EDFD-FDB9-4B98-93C3-EED63AC15317}" dt="2023-03-21T17:06:16.243" v="139" actId="1076"/>
          <ac:grpSpMkLst>
            <pc:docMk/>
            <pc:sldMk cId="1188232337" sldId="454"/>
            <ac:grpSpMk id="3" creationId="{C3C1C808-3B49-7684-E890-C1DD35F0005F}"/>
          </ac:grpSpMkLst>
        </pc:grp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4" creationId="{B81A881F-7885-F409-87DC-34DF40087DDA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5" creationId="{0AA430BF-4E11-CD1B-11E1-84C5BBCAD157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6" creationId="{09FC4D60-7DE4-890D-1BAD-FFBAD29925A8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7" creationId="{70C78913-0160-1A21-9ADB-380DFFEA0054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8" creationId="{A5DD5660-D953-D9D5-9BF3-64332AC97D70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9" creationId="{91FEC92A-EC2D-8BF0-F551-03FD9723C2DF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0" creationId="{F17C7D4B-8E02-ADD4-B45F-02583F9FA8D4}"/>
          </ac:inkMkLst>
        </pc:inkChg>
        <pc:inkChg chg="add del 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1" creationId="{4089817B-8D57-6468-A130-6BC39F56D60C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7" creationId="{2B76D2CC-FF97-0892-BC94-DC3748E0149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8" creationId="{A0BF70B7-F3CB-8CD1-5342-6973FAE4B87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9" creationId="{F759D7AB-C73B-E087-6565-6D4BCCC4417B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0" creationId="{2168BC3A-8A6F-1814-A75B-A8DAFF5165C2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6" creationId="{EFF5BA0F-52D6-3C1C-1A7D-58D679F5C67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7" creationId="{F388BBDE-BA32-0226-17A4-6F552A8954F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8" creationId="{10906142-0193-0748-234B-25B3BD2162E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0" creationId="{7ED2211B-8134-1714-722E-237B0954A5AE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1" creationId="{57F13124-8C3D-E57C-19FF-99A962F150C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2" creationId="{322DB3E8-9319-9AA9-3127-2333F2996DC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3" creationId="{A3037DD1-AC6F-9C62-8897-8906A501FFE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5" creationId="{B1065CA9-3118-C703-21DC-F6B2AB300BC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6" creationId="{302C11B4-3BCA-9FBC-5692-C3B915E9E8F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7" creationId="{C9531685-39F0-1E07-27B2-1B2331970AA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8" creationId="{621BE892-51D7-589F-452F-D863F9FE04B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9" creationId="{668F856C-286A-B816-8114-FA5DE1FA96F0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0" creationId="{2967C507-4A75-9C37-131E-9EDBC2CE26B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1" creationId="{E738161F-BF8F-1C01-8A5C-D133A41A1FB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2" creationId="{7F149E7B-51F2-4A14-5AD5-FEF9CBFD830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3" creationId="{3A8EDB7E-C5FE-E065-3CBB-67BDEFCA58EF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4" creationId="{923FAAAE-FDC6-D087-6D6B-F34CB63B5ECA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5" creationId="{46A3A1FB-D274-A8F0-0957-CB4D7B96F34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6" creationId="{19C385C8-02D9-3BD0-0503-19D53330AD48}"/>
          </ac:inkMkLst>
        </pc:inkChg>
        <pc:cxnChg chg="add mod">
          <ac:chgData name="Tim Cook" userId="d1c7cfb340f2c7ab" providerId="LiveId" clId="{1D50EDFD-FDB9-4B98-93C3-EED63AC15317}" dt="2023-03-21T21:57:30.080" v="219" actId="1076"/>
          <ac:cxnSpMkLst>
            <pc:docMk/>
            <pc:sldMk cId="1188232337" sldId="454"/>
            <ac:cxnSpMk id="64" creationId="{9F24E848-ECB4-0660-4A51-4F618223CC26}"/>
          </ac:cxnSpMkLst>
        </pc:cxnChg>
      </pc:sldChg>
      <pc:sldChg chg="delSp modSp new mod">
        <pc:chgData name="Tim Cook" userId="d1c7cfb340f2c7ab" providerId="LiveId" clId="{1D50EDFD-FDB9-4B98-93C3-EED63AC15317}" dt="2023-03-21T17:05:15.080" v="88" actId="20577"/>
        <pc:sldMkLst>
          <pc:docMk/>
          <pc:sldMk cId="1381959363" sldId="455"/>
        </pc:sldMkLst>
        <pc:spChg chg="mod">
          <ac:chgData name="Tim Cook" userId="d1c7cfb340f2c7ab" providerId="LiveId" clId="{1D50EDFD-FDB9-4B98-93C3-EED63AC15317}" dt="2023-03-21T17:05:15.080" v="88" actId="20577"/>
          <ac:spMkLst>
            <pc:docMk/>
            <pc:sldMk cId="1381959363" sldId="455"/>
            <ac:spMk id="2" creationId="{ECB272DC-AA5B-556A-1DA4-025612CA1FB6}"/>
          </ac:spMkLst>
        </pc:spChg>
        <pc:spChg chg="del">
          <ac:chgData name="Tim Cook" userId="d1c7cfb340f2c7ab" providerId="LiveId" clId="{1D50EDFD-FDB9-4B98-93C3-EED63AC15317}" dt="2023-03-21T17:05:09.186" v="76" actId="478"/>
          <ac:spMkLst>
            <pc:docMk/>
            <pc:sldMk cId="1381959363" sldId="455"/>
            <ac:spMk id="3" creationId="{93F79F9B-F114-8869-307F-9131552C42DF}"/>
          </ac:spMkLst>
        </pc:spChg>
      </pc:sldChg>
      <pc:sldChg chg="addSp delSp modSp new mod">
        <pc:chgData name="Tim Cook" userId="d1c7cfb340f2c7ab" providerId="LiveId" clId="{1D50EDFD-FDB9-4B98-93C3-EED63AC15317}" dt="2023-03-21T21:57:51.743" v="223"/>
        <pc:sldMkLst>
          <pc:docMk/>
          <pc:sldMk cId="3776161612" sldId="456"/>
        </pc:sldMkLst>
        <pc:spChg chg="mod">
          <ac:chgData name="Tim Cook" userId="d1c7cfb340f2c7ab" providerId="LiveId" clId="{1D50EDFD-FDB9-4B98-93C3-EED63AC15317}" dt="2023-03-21T17:05:29.656" v="132" actId="20577"/>
          <ac:spMkLst>
            <pc:docMk/>
            <pc:sldMk cId="3776161612" sldId="456"/>
            <ac:spMk id="2" creationId="{D82330CB-CE69-6CC0-82F4-7CAA728F9313}"/>
          </ac:spMkLst>
        </pc:spChg>
        <pc:spChg chg="del">
          <ac:chgData name="Tim Cook" userId="d1c7cfb340f2c7ab" providerId="LiveId" clId="{1D50EDFD-FDB9-4B98-93C3-EED63AC15317}" dt="2023-03-21T17:11:37.144" v="161" actId="478"/>
          <ac:spMkLst>
            <pc:docMk/>
            <pc:sldMk cId="3776161612" sldId="456"/>
            <ac:spMk id="3" creationId="{78B7DA3B-4AC8-C395-FB2D-173148861EAA}"/>
          </ac:spMkLst>
        </pc:spChg>
        <pc:cxnChg chg="add del mod">
          <ac:chgData name="Tim Cook" userId="d1c7cfb340f2c7ab" providerId="LiveId" clId="{1D50EDFD-FDB9-4B98-93C3-EED63AC15317}" dt="2023-03-21T21:57:51.743" v="223"/>
          <ac:cxnSpMkLst>
            <pc:docMk/>
            <pc:sldMk cId="3776161612" sldId="456"/>
            <ac:cxnSpMk id="4" creationId="{E276F63B-FE23-9BA0-CED4-0CE0897B86DB}"/>
          </ac:cxnSpMkLst>
        </pc:cxnChg>
      </pc:sldChg>
      <pc:sldChg chg="addSp delSp modSp new mod">
        <pc:chgData name="Tim Cook" userId="d1c7cfb340f2c7ab" providerId="LiveId" clId="{1D50EDFD-FDB9-4B98-93C3-EED63AC15317}" dt="2023-03-21T21:56:43.499" v="217" actId="1076"/>
        <pc:sldMkLst>
          <pc:docMk/>
          <pc:sldMk cId="2902850203" sldId="457"/>
        </pc:sldMkLst>
        <pc:spChg chg="mod">
          <ac:chgData name="Tim Cook" userId="d1c7cfb340f2c7ab" providerId="LiveId" clId="{1D50EDFD-FDB9-4B98-93C3-EED63AC15317}" dt="2023-03-21T17:11:26.975" v="159" actId="20577"/>
          <ac:spMkLst>
            <pc:docMk/>
            <pc:sldMk cId="2902850203" sldId="457"/>
            <ac:spMk id="2" creationId="{6264CD60-3684-D46E-40A0-5A5BD36E60D2}"/>
          </ac:spMkLst>
        </pc:spChg>
        <pc:spChg chg="del">
          <ac:chgData name="Tim Cook" userId="d1c7cfb340f2c7ab" providerId="LiveId" clId="{1D50EDFD-FDB9-4B98-93C3-EED63AC15317}" dt="2023-03-21T17:11:32.986" v="160" actId="478"/>
          <ac:spMkLst>
            <pc:docMk/>
            <pc:sldMk cId="2902850203" sldId="457"/>
            <ac:spMk id="3" creationId="{21FB6C35-5502-82A0-AA1E-2FBBE5661390}"/>
          </ac:spMkLst>
        </pc:spChg>
        <pc:spChg chg="add del">
          <ac:chgData name="Tim Cook" userId="d1c7cfb340f2c7ab" providerId="LiveId" clId="{1D50EDFD-FDB9-4B98-93C3-EED63AC15317}" dt="2023-03-21T17:11:20.756" v="146" actId="22"/>
          <ac:spMkLst>
            <pc:docMk/>
            <pc:sldMk cId="2902850203" sldId="457"/>
            <ac:spMk id="5" creationId="{DC511AE9-FE57-EB55-FB54-A8BE68DB1A5C}"/>
          </ac:spMkLst>
        </pc:s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5" creationId="{DDE295AB-EA99-6686-BFFA-C68F91FD70E9}"/>
          </ac:grpSpMkLst>
        </pc:grpChg>
        <pc:cxnChg chg="add mod">
          <ac:chgData name="Tim Cook" userId="d1c7cfb340f2c7ab" providerId="LiveId" clId="{1D50EDFD-FDB9-4B98-93C3-EED63AC15317}" dt="2023-03-21T21:56:40.307" v="216" actId="1076"/>
          <ac:cxnSpMkLst>
            <pc:docMk/>
            <pc:sldMk cId="2902850203" sldId="457"/>
            <ac:cxnSpMk id="3" creationId="{CB429F1B-7302-4AB1-41E3-D451FD76E626}"/>
          </ac:cxnSpMkLst>
        </pc:cxnChg>
      </pc:sldChg>
      <pc:sldChg chg="addSp modSp new mod">
        <pc:chgData name="Tim Cook" userId="d1c7cfb340f2c7ab" providerId="LiveId" clId="{1D50EDFD-FDB9-4B98-93C3-EED63AC15317}" dt="2023-03-21T21:56:30.079" v="214" actId="1036"/>
        <pc:sldMkLst>
          <pc:docMk/>
          <pc:sldMk cId="4071529067" sldId="458"/>
        </pc:sldMkLst>
        <pc:spChg chg="mod">
          <ac:chgData name="Tim Cook" userId="d1c7cfb340f2c7ab" providerId="LiveId" clId="{1D50EDFD-FDB9-4B98-93C3-EED63AC15317}" dt="2023-03-21T21:49:31.942" v="204" actId="20577"/>
          <ac:spMkLst>
            <pc:docMk/>
            <pc:sldMk cId="4071529067" sldId="458"/>
            <ac:spMk id="2" creationId="{11D4B2A6-4086-DAC1-16B1-933B9438A3BB}"/>
          </ac:spMkLst>
        </pc:spChg>
        <pc:cxnChg chg="add mod">
          <ac:chgData name="Tim Cook" userId="d1c7cfb340f2c7ab" providerId="LiveId" clId="{1D50EDFD-FDB9-4B98-93C3-EED63AC15317}" dt="2023-03-21T21:56:30.079" v="214" actId="1036"/>
          <ac:cxnSpMkLst>
            <pc:docMk/>
            <pc:sldMk cId="4071529067" sldId="458"/>
            <ac:cxnSpMk id="78" creationId="{DA5A3F49-3BFB-E6B1-0F5D-BA27E8611F4E}"/>
          </ac:cxnSpMkLst>
        </pc:cxnChg>
      </pc:sldChg>
    </pc:docChg>
  </pc:docChgLst>
  <pc:docChgLst>
    <pc:chgData name="Tim Cook" userId="d1c7cfb340f2c7ab" providerId="LiveId" clId="{FF1D23CF-84F6-4484-89E6-A1AEA6E9E1BB}"/>
    <pc:docChg chg="undo custSel modSld">
      <pc:chgData name="Tim Cook" userId="d1c7cfb340f2c7ab" providerId="LiveId" clId="{FF1D23CF-84F6-4484-89E6-A1AEA6E9E1BB}" dt="2023-03-15T02:51:16.065" v="1321"/>
      <pc:docMkLst>
        <pc:docMk/>
      </pc:docMkLst>
      <pc:sldChg chg="addSp delSp modSp mod">
        <pc:chgData name="Tim Cook" userId="d1c7cfb340f2c7ab" providerId="LiveId" clId="{FF1D23CF-84F6-4484-89E6-A1AEA6E9E1BB}" dt="2023-03-15T02:16:57.074" v="104" actId="1076"/>
        <pc:sldMkLst>
          <pc:docMk/>
          <pc:sldMk cId="258673742" sldId="438"/>
        </pc:sldMkLst>
        <pc:grpChg chg="del mod">
          <ac:chgData name="Tim Cook" userId="d1c7cfb340f2c7ab" providerId="LiveId" clId="{FF1D23CF-84F6-4484-89E6-A1AEA6E9E1BB}" dt="2023-03-15T02:16:36.278" v="88"/>
          <ac:grpSpMkLst>
            <pc:docMk/>
            <pc:sldMk cId="258673742" sldId="438"/>
            <ac:grpSpMk id="10" creationId="{0E8ADAFF-BE3B-4F87-AEE3-828B4ACA5946}"/>
          </ac:grpSpMkLst>
        </pc:grpChg>
        <pc:grpChg chg="del mod">
          <ac:chgData name="Tim Cook" userId="d1c7cfb340f2c7ab" providerId="LiveId" clId="{FF1D23CF-84F6-4484-89E6-A1AEA6E9E1BB}" dt="2023-03-15T02:16:36.278" v="92"/>
          <ac:grpSpMkLst>
            <pc:docMk/>
            <pc:sldMk cId="258673742" sldId="438"/>
            <ac:grpSpMk id="15" creationId="{6EB2173C-841E-4EB5-9EC0-DB229F93DBBA}"/>
          </ac:grpSpMkLst>
        </pc:grpChg>
        <pc:grpChg chg="del 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0" creationId="{92EDB296-5B6A-4F01-AD23-2F9C1E9A5341}"/>
          </ac:grpSpMkLst>
        </pc:grpChg>
        <pc:grpChg chg="mod">
          <ac:chgData name="Tim Cook" userId="d1c7cfb340f2c7ab" providerId="LiveId" clId="{FF1D23CF-84F6-4484-89E6-A1AEA6E9E1BB}" dt="2023-03-15T02:14:53.383" v="26"/>
          <ac:grpSpMkLst>
            <pc:docMk/>
            <pc:sldMk cId="258673742" sldId="438"/>
            <ac:grpSpMk id="31" creationId="{D6B034D9-CBD9-06DB-E6A2-E5EDED016D3D}"/>
          </ac:grpSpMkLst>
        </pc:grpChg>
        <pc:grpChg chg="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4" creationId="{576632D6-3CE8-CC86-C7B4-1B1F5A9CA7A2}"/>
          </ac:grpSpMkLst>
        </pc:grpChg>
        <pc:grpChg chg="mod">
          <ac:chgData name="Tim Cook" userId="d1c7cfb340f2c7ab" providerId="LiveId" clId="{FF1D23CF-84F6-4484-89E6-A1AEA6E9E1BB}" dt="2023-03-15T02:16:02.716" v="53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FF1D23CF-84F6-4484-89E6-A1AEA6E9E1BB}" dt="2023-03-15T02:16:15.847" v="81"/>
          <ac:grpSpMkLst>
            <pc:docMk/>
            <pc:sldMk cId="258673742" sldId="438"/>
            <ac:grpSpMk id="65" creationId="{91124829-0424-95E7-9A63-0EE75526AABB}"/>
          </ac:grpSpMkLst>
        </pc:grpChg>
        <pc:grpChg chg="mod">
          <ac:chgData name="Tim Cook" userId="d1c7cfb340f2c7ab" providerId="LiveId" clId="{FF1D23CF-84F6-4484-89E6-A1AEA6E9E1BB}" dt="2023-03-15T02:16:45.338" v="101"/>
          <ac:grpSpMkLst>
            <pc:docMk/>
            <pc:sldMk cId="258673742" sldId="438"/>
            <ac:grpSpMk id="73" creationId="{FC166E52-45B3-7166-095E-9E88A241EA62}"/>
          </ac:grpSpMkLst>
        </pc:grpChg>
        <pc:inkChg chg="add del mod">
          <ac:chgData name="Tim Cook" userId="d1c7cfb340f2c7ab" providerId="LiveId" clId="{FF1D23CF-84F6-4484-89E6-A1AEA6E9E1BB}" dt="2023-03-15T02:16:36.278" v="87"/>
          <ac:inkMkLst>
            <pc:docMk/>
            <pc:sldMk cId="258673742" sldId="438"/>
            <ac:inkMk id="5" creationId="{BA639197-3F82-EC33-1ACE-2560E3816F3E}"/>
          </ac:inkMkLst>
        </pc:inkChg>
        <pc:inkChg chg="add del mod">
          <ac:chgData name="Tim Cook" userId="d1c7cfb340f2c7ab" providerId="LiveId" clId="{FF1D23CF-84F6-4484-89E6-A1AEA6E9E1BB}" dt="2023-03-15T02:16:36.278" v="86"/>
          <ac:inkMkLst>
            <pc:docMk/>
            <pc:sldMk cId="258673742" sldId="438"/>
            <ac:inkMk id="6" creationId="{8905DFDC-2E35-B9E3-A89F-1366924A3EDE}"/>
          </ac:inkMkLst>
        </pc:inkChg>
        <pc:inkChg chg="add del mod">
          <ac:chgData name="Tim Cook" userId="d1c7cfb340f2c7ab" providerId="LiveId" clId="{FF1D23CF-84F6-4484-89E6-A1AEA6E9E1BB}" dt="2023-03-15T02:16:36.278" v="88"/>
          <ac:inkMkLst>
            <pc:docMk/>
            <pc:sldMk cId="258673742" sldId="438"/>
            <ac:inkMk id="7" creationId="{D6425D66-3F33-8166-9E80-A87CAAF92EFF}"/>
          </ac:inkMkLst>
        </pc:inkChg>
        <pc:inkChg chg="add del mod">
          <ac:chgData name="Tim Cook" userId="d1c7cfb340f2c7ab" providerId="LiveId" clId="{FF1D23CF-84F6-4484-89E6-A1AEA6E9E1BB}" dt="2023-03-15T02:16:36.278" v="89"/>
          <ac:inkMkLst>
            <pc:docMk/>
            <pc:sldMk cId="258673742" sldId="438"/>
            <ac:inkMk id="8" creationId="{017941C2-81E3-7A2C-282A-AA400D13D985}"/>
          </ac:inkMkLst>
        </pc:inkChg>
        <pc:inkChg chg="add del mod">
          <ac:chgData name="Tim Cook" userId="d1c7cfb340f2c7ab" providerId="LiveId" clId="{FF1D23CF-84F6-4484-89E6-A1AEA6E9E1BB}" dt="2023-03-15T02:16:36.278" v="85"/>
          <ac:inkMkLst>
            <pc:docMk/>
            <pc:sldMk cId="258673742" sldId="438"/>
            <ac:inkMk id="9" creationId="{2E3B3167-98AD-D272-DC4A-8A7704F2B9CD}"/>
          </ac:inkMkLst>
        </pc:inkChg>
        <pc:inkChg chg="add del mod">
          <ac:chgData name="Tim Cook" userId="d1c7cfb340f2c7ab" providerId="LiveId" clId="{FF1D23CF-84F6-4484-89E6-A1AEA6E9E1BB}" dt="2023-03-15T02:16:36.278" v="91"/>
          <ac:inkMkLst>
            <pc:docMk/>
            <pc:sldMk cId="258673742" sldId="438"/>
            <ac:inkMk id="11" creationId="{EA58870E-4229-CCF6-44A8-FDC57257D6FE}"/>
          </ac:inkMkLst>
        </pc:inkChg>
        <pc:inkChg chg="add del mod">
          <ac:chgData name="Tim Cook" userId="d1c7cfb340f2c7ab" providerId="LiveId" clId="{FF1D23CF-84F6-4484-89E6-A1AEA6E9E1BB}" dt="2023-03-15T02:16:36.278" v="90"/>
          <ac:inkMkLst>
            <pc:docMk/>
            <pc:sldMk cId="258673742" sldId="438"/>
            <ac:inkMk id="12" creationId="{2E7143F1-AD69-5C91-A185-4C68D653EFB0}"/>
          </ac:inkMkLst>
        </pc:inkChg>
        <pc:inkChg chg="add del mod">
          <ac:chgData name="Tim Cook" userId="d1c7cfb340f2c7ab" providerId="LiveId" clId="{FF1D23CF-84F6-4484-89E6-A1AEA6E9E1BB}" dt="2023-03-15T02:16:36.278" v="92"/>
          <ac:inkMkLst>
            <pc:docMk/>
            <pc:sldMk cId="258673742" sldId="438"/>
            <ac:inkMk id="13" creationId="{AD58E576-8A6F-C364-C352-0DFE8BF1C205}"/>
          </ac:inkMkLst>
        </pc:inkChg>
        <pc:inkChg chg="add del mod">
          <ac:chgData name="Tim Cook" userId="d1c7cfb340f2c7ab" providerId="LiveId" clId="{FF1D23CF-84F6-4484-89E6-A1AEA6E9E1BB}" dt="2023-03-15T02:16:38.835" v="93"/>
          <ac:inkMkLst>
            <pc:docMk/>
            <pc:sldMk cId="258673742" sldId="438"/>
            <ac:inkMk id="14" creationId="{52511934-B055-00DC-1E8B-5FE906F81AB4}"/>
          </ac:inkMkLst>
        </pc:inkChg>
        <pc:inkChg chg="add del">
          <ac:chgData name="Tim Cook" userId="d1c7cfb340f2c7ab" providerId="LiveId" clId="{FF1D23CF-84F6-4484-89E6-A1AEA6E9E1BB}" dt="2023-03-15T02:15:51.089" v="37"/>
          <ac:inkMkLst>
            <pc:docMk/>
            <pc:sldMk cId="258673742" sldId="438"/>
            <ac:inkMk id="16" creationId="{128AA92F-D668-D968-D9A4-1CAC8D974A9A}"/>
          </ac:inkMkLst>
        </pc:inkChg>
        <pc:inkChg chg="add del">
          <ac:chgData name="Tim Cook" userId="d1c7cfb340f2c7ab" providerId="LiveId" clId="{FF1D23CF-84F6-4484-89E6-A1AEA6E9E1BB}" dt="2023-03-15T01:14:34.872" v="12"/>
          <ac:inkMkLst>
            <pc:docMk/>
            <pc:sldMk cId="258673742" sldId="438"/>
            <ac:inkMk id="16" creationId="{75D73A8A-D1D6-05D0-D6A3-1A3D455E7732}"/>
          </ac:inkMkLst>
        </pc:inkChg>
        <pc:inkChg chg="add del">
          <ac:chgData name="Tim Cook" userId="d1c7cfb340f2c7ab" providerId="LiveId" clId="{FF1D23CF-84F6-4484-89E6-A1AEA6E9E1BB}" dt="2023-03-15T02:15:54.997" v="42"/>
          <ac:inkMkLst>
            <pc:docMk/>
            <pc:sldMk cId="258673742" sldId="438"/>
            <ac:inkMk id="17" creationId="{B4BF2B1C-6E9C-E73B-95A2-E4AA048A8CD6}"/>
          </ac:inkMkLst>
        </pc:inkChg>
        <pc:inkChg chg="add del">
          <ac:chgData name="Tim Cook" userId="d1c7cfb340f2c7ab" providerId="LiveId" clId="{FF1D23CF-84F6-4484-89E6-A1AEA6E9E1BB}" dt="2023-03-15T02:15:00.846" v="32"/>
          <ac:inkMkLst>
            <pc:docMk/>
            <pc:sldMk cId="258673742" sldId="438"/>
            <ac:inkMk id="17" creationId="{BF357AA6-FEDE-7AF1-81E3-4912DBE96EF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8" creationId="{D54662CA-50FE-8B4C-B2B7-D8AFC7EF6D0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9" creationId="{ABF30E69-1EBF-EB19-CC3D-21B21EA97AED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0" creationId="{A04DD483-D94F-6A43-FF9C-C398D6F26C6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1" creationId="{7A38B823-6737-09DC-3772-40885E825D73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2" creationId="{97531DC1-95F9-99AD-1E52-5330229BEC15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3" creationId="{B7C1C0A9-691F-4B56-9D1C-DBD499299E79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4" creationId="{0DDED8BF-30B8-9708-B65C-4521A43D6E8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5" creationId="{CD01E942-E72E-7A76-C34F-84823E34D21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6" creationId="{27C20450-DA6F-22E9-83A8-5CDF7619DFFA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7" creationId="{E21A0F5F-4015-E631-61F0-7312162F4168}"/>
          </ac:inkMkLst>
        </pc:inkChg>
        <pc:inkChg chg="add del mod">
          <ac:chgData name="Tim Cook" userId="d1c7cfb340f2c7ab" providerId="LiveId" clId="{FF1D23CF-84F6-4484-89E6-A1AEA6E9E1BB}" dt="2023-03-15T02:14:53.900" v="28"/>
          <ac:inkMkLst>
            <pc:docMk/>
            <pc:sldMk cId="258673742" sldId="438"/>
            <ac:inkMk id="28" creationId="{1671E63E-20DC-C6DB-58D0-BE7DB1540209}"/>
          </ac:inkMkLst>
        </pc:inkChg>
        <pc:inkChg chg="add del">
          <ac:chgData name="Tim Cook" userId="d1c7cfb340f2c7ab" providerId="LiveId" clId="{FF1D23CF-84F6-4484-89E6-A1AEA6E9E1BB}" dt="2023-03-15T02:15:55.238" v="44"/>
          <ac:inkMkLst>
            <pc:docMk/>
            <pc:sldMk cId="258673742" sldId="438"/>
            <ac:inkMk id="28" creationId="{B989FCD2-DCE9-DEED-ED93-1F84EB2A334A}"/>
          </ac:inkMkLst>
        </pc:inkChg>
        <pc:inkChg chg="add del">
          <ac:chgData name="Tim Cook" userId="d1c7cfb340f2c7ab" providerId="LiveId" clId="{FF1D23CF-84F6-4484-89E6-A1AEA6E9E1BB}" dt="2023-03-15T02:15:55.238" v="43"/>
          <ac:inkMkLst>
            <pc:docMk/>
            <pc:sldMk cId="258673742" sldId="438"/>
            <ac:inkMk id="29" creationId="{2E407813-81B7-C0BE-FAE5-786FC0386686}"/>
          </ac:inkMkLst>
        </pc:inkChg>
        <pc:inkChg chg="add del mod">
          <ac:chgData name="Tim Cook" userId="d1c7cfb340f2c7ab" providerId="LiveId" clId="{FF1D23CF-84F6-4484-89E6-A1AEA6E9E1BB}" dt="2023-03-15T02:14:53.900" v="27"/>
          <ac:inkMkLst>
            <pc:docMk/>
            <pc:sldMk cId="258673742" sldId="438"/>
            <ac:inkMk id="29" creationId="{9DB5646E-3D13-6DC6-62D8-C7ED8528A8CB}"/>
          </ac:inkMkLst>
        </pc:inkChg>
        <pc:inkChg chg="add del">
          <ac:chgData name="Tim Cook" userId="d1c7cfb340f2c7ab" providerId="LiveId" clId="{FF1D23CF-84F6-4484-89E6-A1AEA6E9E1BB}" dt="2023-03-15T02:15:56.534" v="45"/>
          <ac:inkMkLst>
            <pc:docMk/>
            <pc:sldMk cId="258673742" sldId="438"/>
            <ac:inkMk id="30" creationId="{0CF244E5-080E-2C60-C5E6-717FEA1C584C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2" creationId="{4CF22784-BB71-37B4-8A83-B8783295759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3" creationId="{9BD17B44-85F7-A1CB-3BD2-076C56291E6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5" creationId="{3AC52D4D-870B-5371-9000-05175AE206A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6" creationId="{0DF4FEE9-C5AA-E8F7-B8D4-93D183B0F613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7" creationId="{94DC039A-8CF3-7CC5-500D-1736CA5F208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8" creationId="{1DA8CF99-31F6-916A-3E73-B1F9AF9B1B2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9" creationId="{76ED749E-4FCD-0651-4E56-D06A720FA63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0" creationId="{A588FBD4-66E9-069E-0750-FB29A81EDC6E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1" creationId="{0D5B04AF-C494-D8AD-A197-E05C66F7C8A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2" creationId="{FDD5AD96-6B93-B67B-8E4A-00BFB28061F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3" creationId="{41261435-2EC1-DA12-7DF6-7BA8B6D060B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5" creationId="{8CAF01C1-25AB-E544-60A0-D4A2496557FB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6" creationId="{EB1F77BC-6762-F250-80DB-5E86DC42594B}"/>
          </ac:inkMkLst>
        </pc:inkChg>
        <pc:inkChg chg="add del">
          <ac:chgData name="Tim Cook" userId="d1c7cfb340f2c7ab" providerId="LiveId" clId="{FF1D23CF-84F6-4484-89E6-A1AEA6E9E1BB}" dt="2023-03-15T02:16:08.872" v="63"/>
          <ac:inkMkLst>
            <pc:docMk/>
            <pc:sldMk cId="258673742" sldId="438"/>
            <ac:inkMk id="47" creationId="{245FF1BC-49C6-2C13-5F27-75D22974B67C}"/>
          </ac:inkMkLst>
        </pc:inkChg>
        <pc:inkChg chg="add del">
          <ac:chgData name="Tim Cook" userId="d1c7cfb340f2c7ab" providerId="LiveId" clId="{FF1D23CF-84F6-4484-89E6-A1AEA6E9E1BB}" dt="2023-03-15T02:16:08.872" v="64"/>
          <ac:inkMkLst>
            <pc:docMk/>
            <pc:sldMk cId="258673742" sldId="438"/>
            <ac:inkMk id="48" creationId="{06A99784-A245-54DC-B48D-06B7CBD9A452}"/>
          </ac:inkMkLst>
        </pc:inkChg>
        <pc:inkChg chg="add del">
          <ac:chgData name="Tim Cook" userId="d1c7cfb340f2c7ab" providerId="LiveId" clId="{FF1D23CF-84F6-4484-89E6-A1AEA6E9E1BB}" dt="2023-03-15T02:16:08.872" v="69"/>
          <ac:inkMkLst>
            <pc:docMk/>
            <pc:sldMk cId="258673742" sldId="438"/>
            <ac:inkMk id="49" creationId="{5C7580EC-CD0F-EBF3-8DBB-A40E402DAD79}"/>
          </ac:inkMkLst>
        </pc:inkChg>
        <pc:inkChg chg="add del">
          <ac:chgData name="Tim Cook" userId="d1c7cfb340f2c7ab" providerId="LiveId" clId="{FF1D23CF-84F6-4484-89E6-A1AEA6E9E1BB}" dt="2023-03-15T02:16:08.872" v="68"/>
          <ac:inkMkLst>
            <pc:docMk/>
            <pc:sldMk cId="258673742" sldId="438"/>
            <ac:inkMk id="50" creationId="{490F0375-142B-E65E-E8AB-818612292497}"/>
          </ac:inkMkLst>
        </pc:inkChg>
        <pc:inkChg chg="add del">
          <ac:chgData name="Tim Cook" userId="d1c7cfb340f2c7ab" providerId="LiveId" clId="{FF1D23CF-84F6-4484-89E6-A1AEA6E9E1BB}" dt="2023-03-15T02:16:08.872" v="67"/>
          <ac:inkMkLst>
            <pc:docMk/>
            <pc:sldMk cId="258673742" sldId="438"/>
            <ac:inkMk id="51" creationId="{E5B850A4-9566-FAF2-EC81-23A2963846A4}"/>
          </ac:inkMkLst>
        </pc:inkChg>
        <pc:inkChg chg="add del">
          <ac:chgData name="Tim Cook" userId="d1c7cfb340f2c7ab" providerId="LiveId" clId="{FF1D23CF-84F6-4484-89E6-A1AEA6E9E1BB}" dt="2023-03-15T02:16:08.872" v="65"/>
          <ac:inkMkLst>
            <pc:docMk/>
            <pc:sldMk cId="258673742" sldId="438"/>
            <ac:inkMk id="52" creationId="{AA5F02B0-902F-1C8A-94C3-67C725C26F44}"/>
          </ac:inkMkLst>
        </pc:inkChg>
        <pc:inkChg chg="add del">
          <ac:chgData name="Tim Cook" userId="d1c7cfb340f2c7ab" providerId="LiveId" clId="{FF1D23CF-84F6-4484-89E6-A1AEA6E9E1BB}" dt="2023-03-15T02:16:08.872" v="66"/>
          <ac:inkMkLst>
            <pc:docMk/>
            <pc:sldMk cId="258673742" sldId="438"/>
            <ac:inkMk id="53" creationId="{F31A9837-858A-F55A-FF87-929641BD430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4" creationId="{8D886E93-EE3A-6ED7-AA56-1CC18B84EC47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5" creationId="{610E5B39-7BCF-2234-5E26-71B53CDC32A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6" creationId="{A46C4699-6A8A-EE8D-11E1-FF94E629203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7" creationId="{9E7CD13F-3B17-88FD-5244-46BDB34D3C5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8" creationId="{66239F16-0C05-8FCE-2AB3-993A173960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9" creationId="{BDB422B4-8FF9-0360-04F7-1588E29185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0" creationId="{B0306D04-AE36-49B4-C947-501062E70E51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1" creationId="{18F446A8-B8D8-4A4E-39DA-F7FC1FD08DF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2" creationId="{538C5D72-F550-9B7B-9365-25CA1D72503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3" creationId="{0F73D77E-504E-41F5-0BA5-9CF76AF9BAE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4" creationId="{072DC7D6-6C86-C6F8-1DC4-2ADF5EBC9DC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6" creationId="{54755F70-D50B-E4F9-3ADC-0C92AA10D9E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7" creationId="{D59EDF73-94B8-5D96-7D2D-9D9ECA1F018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8" creationId="{C350BCE9-4986-DADC-967A-CDCF6B17F5D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9" creationId="{80F3A168-43E6-8F43-04AD-72BCF437479C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0" creationId="{44ADD0F7-92B5-5EF1-65A0-595B854398B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1" creationId="{F9224A5C-DA93-14B6-3950-8702ABDA6E71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2" creationId="{447A066B-628D-3038-EE6F-0C43D56B556B}"/>
          </ac:inkMkLst>
        </pc:inkChg>
      </pc:sldChg>
      <pc:sldChg chg="addSp delSp modSp mod">
        <pc:chgData name="Tim Cook" userId="d1c7cfb340f2c7ab" providerId="LiveId" clId="{FF1D23CF-84F6-4484-89E6-A1AEA6E9E1BB}" dt="2023-03-15T02:19:56.214" v="258" actId="9405"/>
        <pc:sldMkLst>
          <pc:docMk/>
          <pc:sldMk cId="631047642" sldId="439"/>
        </pc:sldMkLst>
        <pc:grpChg chg="del 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7" creationId="{543F3C99-1260-535C-AF1B-CABF2078E672}"/>
          </ac:grpSpMkLst>
        </pc:grpChg>
        <pc:grpChg chg="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12" creationId="{92746AB9-137B-7DE8-756F-F0C9A062C315}"/>
          </ac:grpSpMkLst>
        </pc:grpChg>
        <pc:grpChg chg="del mod">
          <ac:chgData name="Tim Cook" userId="d1c7cfb340f2c7ab" providerId="LiveId" clId="{FF1D23CF-84F6-4484-89E6-A1AEA6E9E1BB}" dt="2023-03-15T02:18:20.012" v="126"/>
          <ac:grpSpMkLst>
            <pc:docMk/>
            <pc:sldMk cId="631047642" sldId="439"/>
            <ac:grpSpMk id="20" creationId="{F73E8B70-ACCA-A48F-F1E7-FBF51C85C908}"/>
          </ac:grpSpMkLst>
        </pc:grpChg>
        <pc:grpChg chg="del mod">
          <ac:chgData name="Tim Cook" userId="d1c7cfb340f2c7ab" providerId="LiveId" clId="{FF1D23CF-84F6-4484-89E6-A1AEA6E9E1BB}" dt="2023-03-15T02:18:32.313" v="141"/>
          <ac:grpSpMkLst>
            <pc:docMk/>
            <pc:sldMk cId="631047642" sldId="439"/>
            <ac:grpSpMk id="25" creationId="{EFF3E374-CE19-5200-6E92-0A6380B47F69}"/>
          </ac:grpSpMkLst>
        </pc:grpChg>
        <pc:grpChg chg="mod">
          <ac:chgData name="Tim Cook" userId="d1c7cfb340f2c7ab" providerId="LiveId" clId="{FF1D23CF-84F6-4484-89E6-A1AEA6E9E1BB}" dt="2023-03-15T02:18:31.497" v="139"/>
          <ac:grpSpMkLst>
            <pc:docMk/>
            <pc:sldMk cId="631047642" sldId="439"/>
            <ac:grpSpMk id="30" creationId="{8266A0A2-5872-CE56-99CB-926F5B8FF30A}"/>
          </ac:grpSpMkLst>
        </pc:grpChg>
        <pc:grpChg chg="mod">
          <ac:chgData name="Tim Cook" userId="d1c7cfb340f2c7ab" providerId="LiveId" clId="{FF1D23CF-84F6-4484-89E6-A1AEA6E9E1BB}" dt="2023-03-15T02:19:17.332" v="186"/>
          <ac:grpSpMkLst>
            <pc:docMk/>
            <pc:sldMk cId="631047642" sldId="439"/>
            <ac:grpSpMk id="59" creationId="{8E25BBE7-538E-C51A-2C96-41A1A25535C5}"/>
          </ac:grpSpMkLst>
        </pc:grpChg>
        <pc:grpChg chg="del mod">
          <ac:chgData name="Tim Cook" userId="d1c7cfb340f2c7ab" providerId="LiveId" clId="{FF1D23CF-84F6-4484-89E6-A1AEA6E9E1BB}" dt="2023-03-15T02:19:22.289" v="196"/>
          <ac:grpSpMkLst>
            <pc:docMk/>
            <pc:sldMk cId="631047642" sldId="439"/>
            <ac:grpSpMk id="65" creationId="{0EDC75E0-6B20-5982-FADD-629CA62884D0}"/>
          </ac:grpSpMkLst>
        </pc:grpChg>
        <pc:grpChg chg="del mod">
          <ac:chgData name="Tim Cook" userId="d1c7cfb340f2c7ab" providerId="LiveId" clId="{FF1D23CF-84F6-4484-89E6-A1AEA6E9E1BB}" dt="2023-03-15T02:19:30.272" v="212"/>
          <ac:grpSpMkLst>
            <pc:docMk/>
            <pc:sldMk cId="631047642" sldId="439"/>
            <ac:grpSpMk id="77" creationId="{34A9A967-E001-B283-8C8D-2329AD189846}"/>
          </ac:grpSpMkLst>
        </pc:grpChg>
        <pc:grpChg chg="del mod">
          <ac:chgData name="Tim Cook" userId="d1c7cfb340f2c7ab" providerId="LiveId" clId="{FF1D23CF-84F6-4484-89E6-A1AEA6E9E1BB}" dt="2023-03-15T02:19:33.617" v="226"/>
          <ac:grpSpMkLst>
            <pc:docMk/>
            <pc:sldMk cId="631047642" sldId="439"/>
            <ac:grpSpMk id="80" creationId="{6658E94C-46CE-5E37-16C8-10B725E9B3D2}"/>
          </ac:grpSpMkLst>
        </pc:grpChg>
        <pc:grpChg chg="del mod">
          <ac:chgData name="Tim Cook" userId="d1c7cfb340f2c7ab" providerId="LiveId" clId="{FF1D23CF-84F6-4484-89E6-A1AEA6E9E1BB}" dt="2023-03-15T02:19:40.534" v="233"/>
          <ac:grpSpMkLst>
            <pc:docMk/>
            <pc:sldMk cId="631047642" sldId="439"/>
            <ac:grpSpMk id="84" creationId="{BE91572C-21E2-3AAC-AD1C-1364EFD89417}"/>
          </ac:grpSpMkLst>
        </pc:grpChg>
        <pc:grpChg chg="del 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2" creationId="{833D977A-58B1-27D9-988B-A4498F0B78E7}"/>
          </ac:grpSpMkLst>
        </pc:grpChg>
        <pc:grpChg chg="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4" creationId="{2BBC3F68-B303-CFA5-820E-D67A97CD107D}"/>
          </ac:grpSpMkLst>
        </pc:grp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" creationId="{1D9FFDC5-44D1-7A11-0D9B-BF28AB55D71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4" creationId="{CB778DDB-7265-BFDE-C867-8872C3DF0F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5" creationId="{3E57DF75-9304-E57A-8ACC-79E7B1274F3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6" creationId="{3B498D2D-5ECD-381D-0644-626B4603FDBB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8" creationId="{0424EB9C-3431-9A86-9BE1-B5DD23C8E7F2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9" creationId="{5B0A630A-EFE3-7C33-DC03-2DB508021A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0" creationId="{E71E0286-30F8-5D06-7516-10693F98E67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1" creationId="{895B1C5A-C27F-DBFF-B458-E94AF571F024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3" creationId="{17AD47B5-2C72-CC06-DE04-141EA6C479E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4" creationId="{BFD67CAB-8F91-6B57-EC47-5F42EA98794D}"/>
          </ac:inkMkLst>
        </pc:inkChg>
        <pc:inkChg chg="add del mod">
          <ac:chgData name="Tim Cook" userId="d1c7cfb340f2c7ab" providerId="LiveId" clId="{FF1D23CF-84F6-4484-89E6-A1AEA6E9E1BB}" dt="2023-03-15T02:18:20.012" v="126"/>
          <ac:inkMkLst>
            <pc:docMk/>
            <pc:sldMk cId="631047642" sldId="439"/>
            <ac:inkMk id="15" creationId="{9E424BE2-8085-15C0-595F-344A422E7C75}"/>
          </ac:inkMkLst>
        </pc:inkChg>
        <pc:inkChg chg="add del mod">
          <ac:chgData name="Tim Cook" userId="d1c7cfb340f2c7ab" providerId="LiveId" clId="{FF1D23CF-84F6-4484-89E6-A1AEA6E9E1BB}" dt="2023-03-15T02:18:20.012" v="127"/>
          <ac:inkMkLst>
            <pc:docMk/>
            <pc:sldMk cId="631047642" sldId="439"/>
            <ac:inkMk id="16" creationId="{E5D1F4F2-34CC-369A-0F5B-C86B28C88D90}"/>
          </ac:inkMkLst>
        </pc:inkChg>
        <pc:inkChg chg="add del mod">
          <ac:chgData name="Tim Cook" userId="d1c7cfb340f2c7ab" providerId="LiveId" clId="{FF1D23CF-84F6-4484-89E6-A1AEA6E9E1BB}" dt="2023-03-15T02:18:19.996" v="123"/>
          <ac:inkMkLst>
            <pc:docMk/>
            <pc:sldMk cId="631047642" sldId="439"/>
            <ac:inkMk id="17" creationId="{08E5BF5E-65CD-55CB-2CB2-7142557E9E65}"/>
          </ac:inkMkLst>
        </pc:inkChg>
        <pc:inkChg chg="add del mod">
          <ac:chgData name="Tim Cook" userId="d1c7cfb340f2c7ab" providerId="LiveId" clId="{FF1D23CF-84F6-4484-89E6-A1AEA6E9E1BB}" dt="2023-03-15T02:18:19.996" v="124"/>
          <ac:inkMkLst>
            <pc:docMk/>
            <pc:sldMk cId="631047642" sldId="439"/>
            <ac:inkMk id="18" creationId="{CC79CC44-5C64-E9A8-91FF-2FFA94EC40B5}"/>
          </ac:inkMkLst>
        </pc:inkChg>
        <pc:inkChg chg="add del mod">
          <ac:chgData name="Tim Cook" userId="d1c7cfb340f2c7ab" providerId="LiveId" clId="{FF1D23CF-84F6-4484-89E6-A1AEA6E9E1BB}" dt="2023-03-15T02:18:20.012" v="125"/>
          <ac:inkMkLst>
            <pc:docMk/>
            <pc:sldMk cId="631047642" sldId="439"/>
            <ac:inkMk id="19" creationId="{706CA169-3366-6051-B490-3938A4F81EBB}"/>
          </ac:inkMkLst>
        </pc:inkChg>
        <pc:inkChg chg="add del mod">
          <ac:chgData name="Tim Cook" userId="d1c7cfb340f2c7ab" providerId="LiveId" clId="{FF1D23CF-84F6-4484-89E6-A1AEA6E9E1BB}" dt="2023-03-15T02:18:32.313" v="141"/>
          <ac:inkMkLst>
            <pc:docMk/>
            <pc:sldMk cId="631047642" sldId="439"/>
            <ac:inkMk id="21" creationId="{0909C51F-7789-AC73-BB70-CDF91B6CBEED}"/>
          </ac:inkMkLst>
        </pc:inkChg>
        <pc:inkChg chg="add del mod">
          <ac:chgData name="Tim Cook" userId="d1c7cfb340f2c7ab" providerId="LiveId" clId="{FF1D23CF-84F6-4484-89E6-A1AEA6E9E1BB}" dt="2023-03-15T02:18:32.313" v="140"/>
          <ac:inkMkLst>
            <pc:docMk/>
            <pc:sldMk cId="631047642" sldId="439"/>
            <ac:inkMk id="22" creationId="{B3C12D01-F506-D5A5-EF35-3F4A1289EB86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3" creationId="{41ACEFE6-B19D-B10C-880B-641F6A443A32}"/>
          </ac:inkMkLst>
        </pc:inkChg>
        <pc:inkChg chg="add del mod">
          <ac:chgData name="Tim Cook" userId="d1c7cfb340f2c7ab" providerId="LiveId" clId="{FF1D23CF-84F6-4484-89E6-A1AEA6E9E1BB}" dt="2023-03-15T02:18:28.562" v="135"/>
          <ac:inkMkLst>
            <pc:docMk/>
            <pc:sldMk cId="631047642" sldId="439"/>
            <ac:inkMk id="24" creationId="{CD393F30-5DE5-BF74-B3C0-20D1BB796776}"/>
          </ac:inkMkLst>
        </pc:inkChg>
        <pc:inkChg chg="add del">
          <ac:chgData name="Tim Cook" userId="d1c7cfb340f2c7ab" providerId="LiveId" clId="{FF1D23CF-84F6-4484-89E6-A1AEA6E9E1BB}" dt="2023-03-15T02:18:28.562" v="134"/>
          <ac:inkMkLst>
            <pc:docMk/>
            <pc:sldMk cId="631047642" sldId="439"/>
            <ac:inkMk id="26" creationId="{EE9E3D8E-6DE4-5DE5-2531-4B548A4408AF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7" creationId="{749AC037-0AE2-F524-1A74-B17EB1164D9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8" creationId="{0CBB3171-C1A8-752C-F50F-BDF02951555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9" creationId="{711CE79A-529E-73DB-3CA2-7B4D30BC05D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1" creationId="{36A88578-241B-861C-0E24-D1615DAFDD2E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2" creationId="{A52FAEBC-E4B8-ACD5-1056-037B366FC8CB}"/>
          </ac:inkMkLst>
        </pc:inkChg>
        <pc:inkChg chg="add del">
          <ac:chgData name="Tim Cook" userId="d1c7cfb340f2c7ab" providerId="LiveId" clId="{FF1D23CF-84F6-4484-89E6-A1AEA6E9E1BB}" dt="2023-03-15T02:18:59.371" v="151"/>
          <ac:inkMkLst>
            <pc:docMk/>
            <pc:sldMk cId="631047642" sldId="439"/>
            <ac:inkMk id="33" creationId="{97F25259-C2FF-0F35-171E-1E021A5B13A6}"/>
          </ac:inkMkLst>
        </pc:inkChg>
        <pc:inkChg chg="add del">
          <ac:chgData name="Tim Cook" userId="d1c7cfb340f2c7ab" providerId="LiveId" clId="{FF1D23CF-84F6-4484-89E6-A1AEA6E9E1BB}" dt="2023-03-15T02:18:59.386" v="152"/>
          <ac:inkMkLst>
            <pc:docMk/>
            <pc:sldMk cId="631047642" sldId="439"/>
            <ac:inkMk id="34" creationId="{EA873A4E-FA48-3650-395D-8E17D30CF0AF}"/>
          </ac:inkMkLst>
        </pc:inkChg>
        <pc:inkChg chg="add del">
          <ac:chgData name="Tim Cook" userId="d1c7cfb340f2c7ab" providerId="LiveId" clId="{FF1D23CF-84F6-4484-89E6-A1AEA6E9E1BB}" dt="2023-03-15T02:18:59.386" v="153"/>
          <ac:inkMkLst>
            <pc:docMk/>
            <pc:sldMk cId="631047642" sldId="439"/>
            <ac:inkMk id="35" creationId="{B30012EE-0F02-CC13-12FC-E6B926FCE2CE}"/>
          </ac:inkMkLst>
        </pc:inkChg>
        <pc:inkChg chg="add del">
          <ac:chgData name="Tim Cook" userId="d1c7cfb340f2c7ab" providerId="LiveId" clId="{FF1D23CF-84F6-4484-89E6-A1AEA6E9E1BB}" dt="2023-03-15T02:19:00.014" v="154"/>
          <ac:inkMkLst>
            <pc:docMk/>
            <pc:sldMk cId="631047642" sldId="439"/>
            <ac:inkMk id="36" creationId="{02EC1690-23CB-0306-025C-F897312305D5}"/>
          </ac:inkMkLst>
        </pc:inkChg>
        <pc:inkChg chg="add del">
          <ac:chgData name="Tim Cook" userId="d1c7cfb340f2c7ab" providerId="LiveId" clId="{FF1D23CF-84F6-4484-89E6-A1AEA6E9E1BB}" dt="2023-03-15T02:19:05.751" v="167"/>
          <ac:inkMkLst>
            <pc:docMk/>
            <pc:sldMk cId="631047642" sldId="439"/>
            <ac:inkMk id="37" creationId="{E2A2EF28-EC1C-0E68-E5DD-43CCC1EC05DE}"/>
          </ac:inkMkLst>
        </pc:inkChg>
        <pc:inkChg chg="add del">
          <ac:chgData name="Tim Cook" userId="d1c7cfb340f2c7ab" providerId="LiveId" clId="{FF1D23CF-84F6-4484-89E6-A1AEA6E9E1BB}" dt="2023-03-15T02:19:05.751" v="164"/>
          <ac:inkMkLst>
            <pc:docMk/>
            <pc:sldMk cId="631047642" sldId="439"/>
            <ac:inkMk id="38" creationId="{125BAE18-7864-CC2C-BB8B-B1C034B0A718}"/>
          </ac:inkMkLst>
        </pc:inkChg>
        <pc:inkChg chg="add del">
          <ac:chgData name="Tim Cook" userId="d1c7cfb340f2c7ab" providerId="LiveId" clId="{FF1D23CF-84F6-4484-89E6-A1AEA6E9E1BB}" dt="2023-03-15T02:19:05.751" v="169"/>
          <ac:inkMkLst>
            <pc:docMk/>
            <pc:sldMk cId="631047642" sldId="439"/>
            <ac:inkMk id="39" creationId="{93001C60-641E-ABAB-139E-A3FB93E14BF4}"/>
          </ac:inkMkLst>
        </pc:inkChg>
        <pc:inkChg chg="add del">
          <ac:chgData name="Tim Cook" userId="d1c7cfb340f2c7ab" providerId="LiveId" clId="{FF1D23CF-84F6-4484-89E6-A1AEA6E9E1BB}" dt="2023-03-15T02:19:05.751" v="165"/>
          <ac:inkMkLst>
            <pc:docMk/>
            <pc:sldMk cId="631047642" sldId="439"/>
            <ac:inkMk id="40" creationId="{0850DCA4-BEA9-65B5-EDC5-B4F14F544040}"/>
          </ac:inkMkLst>
        </pc:inkChg>
        <pc:inkChg chg="add del">
          <ac:chgData name="Tim Cook" userId="d1c7cfb340f2c7ab" providerId="LiveId" clId="{FF1D23CF-84F6-4484-89E6-A1AEA6E9E1BB}" dt="2023-03-15T02:19:05.751" v="170"/>
          <ac:inkMkLst>
            <pc:docMk/>
            <pc:sldMk cId="631047642" sldId="439"/>
            <ac:inkMk id="41" creationId="{A173E581-BAF6-B748-BF99-4326D22B1B74}"/>
          </ac:inkMkLst>
        </pc:inkChg>
        <pc:inkChg chg="add del">
          <ac:chgData name="Tim Cook" userId="d1c7cfb340f2c7ab" providerId="LiveId" clId="{FF1D23CF-84F6-4484-89E6-A1AEA6E9E1BB}" dt="2023-03-15T02:19:05.751" v="168"/>
          <ac:inkMkLst>
            <pc:docMk/>
            <pc:sldMk cId="631047642" sldId="439"/>
            <ac:inkMk id="42" creationId="{2E95343E-27A2-4DBB-D52B-491B5B40E9C3}"/>
          </ac:inkMkLst>
        </pc:inkChg>
        <pc:inkChg chg="add del">
          <ac:chgData name="Tim Cook" userId="d1c7cfb340f2c7ab" providerId="LiveId" clId="{FF1D23CF-84F6-4484-89E6-A1AEA6E9E1BB}" dt="2023-03-15T02:19:05.751" v="163"/>
          <ac:inkMkLst>
            <pc:docMk/>
            <pc:sldMk cId="631047642" sldId="439"/>
            <ac:inkMk id="43" creationId="{8D842949-451E-0FD0-B683-49AA08688C3A}"/>
          </ac:inkMkLst>
        </pc:inkChg>
        <pc:inkChg chg="add del mod">
          <ac:chgData name="Tim Cook" userId="d1c7cfb340f2c7ab" providerId="LiveId" clId="{FF1D23CF-84F6-4484-89E6-A1AEA6E9E1BB}" dt="2023-03-15T02:19:07.600" v="171"/>
          <ac:inkMkLst>
            <pc:docMk/>
            <pc:sldMk cId="631047642" sldId="439"/>
            <ac:inkMk id="44" creationId="{37B31B68-801D-9B17-48D9-47C913606B9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5" creationId="{04047F82-227C-EC81-100F-F98FE78C52E9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6" creationId="{7B21E5F7-CAD1-CB24-2BDA-C1F8D8442A3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7" creationId="{AAF1BAD3-10F9-28F7-880C-1D37EFAA2863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8" creationId="{E2D544CB-CAFB-7487-DF9F-E71947C5C4E2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9" creationId="{BA61084D-1950-C0D5-EC1A-3624EAFCE3C8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0" creationId="{31DCF352-1639-222B-C6EF-4BC115D2DF4B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1" creationId="{A3FBEEDD-BD1A-E870-B456-1FCD1E63C7D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2" creationId="{4225234D-CDDA-CC76-8E8F-815A86EA81C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3" creationId="{E3752FE4-20C2-2045-886E-B98D66817F2A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4" creationId="{E62DB758-7EF4-C940-8A60-B8F260355F0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5" creationId="{2E4AAFC9-55EF-5428-BE81-A267960684C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6" creationId="{5689CEA6-6D03-09DA-39FA-ED0ED582A1A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7" creationId="{775CE477-F792-73F3-BBDB-CE9218D50E3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8" creationId="{4EDF4AE2-85AD-6E08-C129-FB78E8260FA9}"/>
          </ac:inkMkLst>
        </pc:inkChg>
        <pc:inkChg chg="add del mod">
          <ac:chgData name="Tim Cook" userId="d1c7cfb340f2c7ab" providerId="LiveId" clId="{FF1D23CF-84F6-4484-89E6-A1AEA6E9E1BB}" dt="2023-03-15T02:19:22.289" v="197"/>
          <ac:inkMkLst>
            <pc:docMk/>
            <pc:sldMk cId="631047642" sldId="439"/>
            <ac:inkMk id="60" creationId="{579395DD-EF03-2B8C-F959-29B43E121051}"/>
          </ac:inkMkLst>
        </pc:inkChg>
        <pc:inkChg chg="add del mod">
          <ac:chgData name="Tim Cook" userId="d1c7cfb340f2c7ab" providerId="LiveId" clId="{FF1D23CF-84F6-4484-89E6-A1AEA6E9E1BB}" dt="2023-03-15T02:19:22.289" v="193"/>
          <ac:inkMkLst>
            <pc:docMk/>
            <pc:sldMk cId="631047642" sldId="439"/>
            <ac:inkMk id="61" creationId="{91678DE2-A7E0-16D4-ABE7-80AF178AF93B}"/>
          </ac:inkMkLst>
        </pc:inkChg>
        <pc:inkChg chg="add del mod">
          <ac:chgData name="Tim Cook" userId="d1c7cfb340f2c7ab" providerId="LiveId" clId="{FF1D23CF-84F6-4484-89E6-A1AEA6E9E1BB}" dt="2023-03-15T02:19:22.289" v="196"/>
          <ac:inkMkLst>
            <pc:docMk/>
            <pc:sldMk cId="631047642" sldId="439"/>
            <ac:inkMk id="62" creationId="{B4CD7BA6-E0D1-47C3-3D55-D450D8C2D0FF}"/>
          </ac:inkMkLst>
        </pc:inkChg>
        <pc:inkChg chg="add del mod">
          <ac:chgData name="Tim Cook" userId="d1c7cfb340f2c7ab" providerId="LiveId" clId="{FF1D23CF-84F6-4484-89E6-A1AEA6E9E1BB}" dt="2023-03-15T02:19:22.289" v="194"/>
          <ac:inkMkLst>
            <pc:docMk/>
            <pc:sldMk cId="631047642" sldId="439"/>
            <ac:inkMk id="63" creationId="{747D9B8B-A785-B4CF-C38B-A6265A03564C}"/>
          </ac:inkMkLst>
        </pc:inkChg>
        <pc:inkChg chg="add del mod">
          <ac:chgData name="Tim Cook" userId="d1c7cfb340f2c7ab" providerId="LiveId" clId="{FF1D23CF-84F6-4484-89E6-A1AEA6E9E1BB}" dt="2023-03-15T02:19:22.289" v="195"/>
          <ac:inkMkLst>
            <pc:docMk/>
            <pc:sldMk cId="631047642" sldId="439"/>
            <ac:inkMk id="64" creationId="{2F690E40-A5E1-5848-9ACA-79E4723DD297}"/>
          </ac:inkMkLst>
        </pc:inkChg>
        <pc:inkChg chg="add del mod">
          <ac:chgData name="Tim Cook" userId="d1c7cfb340f2c7ab" providerId="LiveId" clId="{FF1D23CF-84F6-4484-89E6-A1AEA6E9E1BB}" dt="2023-03-15T02:19:32.974" v="225"/>
          <ac:inkMkLst>
            <pc:docMk/>
            <pc:sldMk cId="631047642" sldId="439"/>
            <ac:inkMk id="66" creationId="{62C0D13D-FCA0-6BAE-BC47-D989B22BF8EF}"/>
          </ac:inkMkLst>
        </pc:inkChg>
        <pc:inkChg chg="add del mod">
          <ac:chgData name="Tim Cook" userId="d1c7cfb340f2c7ab" providerId="LiveId" clId="{FF1D23CF-84F6-4484-89E6-A1AEA6E9E1BB}" dt="2023-03-15T02:19:32.300" v="220"/>
          <ac:inkMkLst>
            <pc:docMk/>
            <pc:sldMk cId="631047642" sldId="439"/>
            <ac:inkMk id="67" creationId="{13B8644B-BF66-DF1D-1264-D7B1C711426B}"/>
          </ac:inkMkLst>
        </pc:inkChg>
        <pc:inkChg chg="add del mod">
          <ac:chgData name="Tim Cook" userId="d1c7cfb340f2c7ab" providerId="LiveId" clId="{FF1D23CF-84F6-4484-89E6-A1AEA6E9E1BB}" dt="2023-03-15T02:19:32.300" v="215"/>
          <ac:inkMkLst>
            <pc:docMk/>
            <pc:sldMk cId="631047642" sldId="439"/>
            <ac:inkMk id="68" creationId="{999F874E-A936-1C5D-4C21-08F0F2355E0E}"/>
          </ac:inkMkLst>
        </pc:inkChg>
        <pc:inkChg chg="add del mod">
          <ac:chgData name="Tim Cook" userId="d1c7cfb340f2c7ab" providerId="LiveId" clId="{FF1D23CF-84F6-4484-89E6-A1AEA6E9E1BB}" dt="2023-03-15T02:19:32.284" v="213"/>
          <ac:inkMkLst>
            <pc:docMk/>
            <pc:sldMk cId="631047642" sldId="439"/>
            <ac:inkMk id="69" creationId="{B74A9ABD-AFBA-C32E-FE51-8A50484586BA}"/>
          </ac:inkMkLst>
        </pc:inkChg>
        <pc:inkChg chg="add del mod">
          <ac:chgData name="Tim Cook" userId="d1c7cfb340f2c7ab" providerId="LiveId" clId="{FF1D23CF-84F6-4484-89E6-A1AEA6E9E1BB}" dt="2023-03-15T02:19:32.300" v="216"/>
          <ac:inkMkLst>
            <pc:docMk/>
            <pc:sldMk cId="631047642" sldId="439"/>
            <ac:inkMk id="70" creationId="{C370B22C-0804-9777-E5F7-E76A93EF11FB}"/>
          </ac:inkMkLst>
        </pc:inkChg>
        <pc:inkChg chg="add del mod">
          <ac:chgData name="Tim Cook" userId="d1c7cfb340f2c7ab" providerId="LiveId" clId="{FF1D23CF-84F6-4484-89E6-A1AEA6E9E1BB}" dt="2023-03-15T02:19:36.110" v="227"/>
          <ac:inkMkLst>
            <pc:docMk/>
            <pc:sldMk cId="631047642" sldId="439"/>
            <ac:inkMk id="71" creationId="{A255F26A-5EE5-1D60-5E95-A27BD0FE85E2}"/>
          </ac:inkMkLst>
        </pc:inkChg>
        <pc:inkChg chg="add del mod">
          <ac:chgData name="Tim Cook" userId="d1c7cfb340f2c7ab" providerId="LiveId" clId="{FF1D23CF-84F6-4484-89E6-A1AEA6E9E1BB}" dt="2023-03-15T02:19:32.300" v="219"/>
          <ac:inkMkLst>
            <pc:docMk/>
            <pc:sldMk cId="631047642" sldId="439"/>
            <ac:inkMk id="72" creationId="{C5AF42A1-982F-49C0-BC7A-68BF754BF95D}"/>
          </ac:inkMkLst>
        </pc:inkChg>
        <pc:inkChg chg="add del mod">
          <ac:chgData name="Tim Cook" userId="d1c7cfb340f2c7ab" providerId="LiveId" clId="{FF1D23CF-84F6-4484-89E6-A1AEA6E9E1BB}" dt="2023-03-15T02:19:32.974" v="223"/>
          <ac:inkMkLst>
            <pc:docMk/>
            <pc:sldMk cId="631047642" sldId="439"/>
            <ac:inkMk id="73" creationId="{FAC9A06C-3875-CA57-AB86-E99FE202F0D0}"/>
          </ac:inkMkLst>
        </pc:inkChg>
        <pc:inkChg chg="add del mod">
          <ac:chgData name="Tim Cook" userId="d1c7cfb340f2c7ab" providerId="LiveId" clId="{FF1D23CF-84F6-4484-89E6-A1AEA6E9E1BB}" dt="2023-03-15T02:19:32.300" v="217"/>
          <ac:inkMkLst>
            <pc:docMk/>
            <pc:sldMk cId="631047642" sldId="439"/>
            <ac:inkMk id="74" creationId="{54992497-F698-6138-FC51-CFD8380CF292}"/>
          </ac:inkMkLst>
        </pc:inkChg>
        <pc:inkChg chg="add del mod">
          <ac:chgData name="Tim Cook" userId="d1c7cfb340f2c7ab" providerId="LiveId" clId="{FF1D23CF-84F6-4484-89E6-A1AEA6E9E1BB}" dt="2023-03-15T02:19:32.300" v="222"/>
          <ac:inkMkLst>
            <pc:docMk/>
            <pc:sldMk cId="631047642" sldId="439"/>
            <ac:inkMk id="75" creationId="{A5EA2D1A-B6E0-9FEA-E455-E1A6F1118B75}"/>
          </ac:inkMkLst>
        </pc:inkChg>
        <pc:inkChg chg="add del mod">
          <ac:chgData name="Tim Cook" userId="d1c7cfb340f2c7ab" providerId="LiveId" clId="{FF1D23CF-84F6-4484-89E6-A1AEA6E9E1BB}" dt="2023-03-15T02:19:32.300" v="221"/>
          <ac:inkMkLst>
            <pc:docMk/>
            <pc:sldMk cId="631047642" sldId="439"/>
            <ac:inkMk id="76" creationId="{A0F9E3EA-966D-5933-503B-D80E6318FF9A}"/>
          </ac:inkMkLst>
        </pc:inkChg>
        <pc:inkChg chg="add del mod">
          <ac:chgData name="Tim Cook" userId="d1c7cfb340f2c7ab" providerId="LiveId" clId="{FF1D23CF-84F6-4484-89E6-A1AEA6E9E1BB}" dt="2023-03-15T02:19:33.617" v="226"/>
          <ac:inkMkLst>
            <pc:docMk/>
            <pc:sldMk cId="631047642" sldId="439"/>
            <ac:inkMk id="78" creationId="{207C9A80-0A5E-F555-619E-24311EC3129A}"/>
          </ac:inkMkLst>
        </pc:inkChg>
        <pc:inkChg chg="add del mod">
          <ac:chgData name="Tim Cook" userId="d1c7cfb340f2c7ab" providerId="LiveId" clId="{FF1D23CF-84F6-4484-89E6-A1AEA6E9E1BB}" dt="2023-03-15T02:19:32.974" v="224"/>
          <ac:inkMkLst>
            <pc:docMk/>
            <pc:sldMk cId="631047642" sldId="439"/>
            <ac:inkMk id="79" creationId="{7ECFA7B4-5CF8-6D7D-4578-BCA05A50C469}"/>
          </ac:inkMkLst>
        </pc:inkChg>
        <pc:inkChg chg="add del mod">
          <ac:chgData name="Tim Cook" userId="d1c7cfb340f2c7ab" providerId="LiveId" clId="{FF1D23CF-84F6-4484-89E6-A1AEA6E9E1BB}" dt="2023-03-15T02:19:44.608" v="239"/>
          <ac:inkMkLst>
            <pc:docMk/>
            <pc:sldMk cId="631047642" sldId="439"/>
            <ac:inkMk id="81" creationId="{9DDDD03A-473D-6B5E-8BB8-4F6A9D76214D}"/>
          </ac:inkMkLst>
        </pc:inkChg>
        <pc:inkChg chg="add del mod">
          <ac:chgData name="Tim Cook" userId="d1c7cfb340f2c7ab" providerId="LiveId" clId="{FF1D23CF-84F6-4484-89E6-A1AEA6E9E1BB}" dt="2023-03-15T02:19:40.534" v="232"/>
          <ac:inkMkLst>
            <pc:docMk/>
            <pc:sldMk cId="631047642" sldId="439"/>
            <ac:inkMk id="82" creationId="{BDD33700-28BF-A68A-AB89-32C9A6E01C19}"/>
          </ac:inkMkLst>
        </pc:inkChg>
        <pc:inkChg chg="add del mod">
          <ac:chgData name="Tim Cook" userId="d1c7cfb340f2c7ab" providerId="LiveId" clId="{FF1D23CF-84F6-4484-89E6-A1AEA6E9E1BB}" dt="2023-03-15T02:19:40.534" v="233"/>
          <ac:inkMkLst>
            <pc:docMk/>
            <pc:sldMk cId="631047642" sldId="439"/>
            <ac:inkMk id="83" creationId="{552ED476-4CD4-FB75-1ED6-286459C3D080}"/>
          </ac:inkMkLst>
        </pc:inkChg>
        <pc:inkChg chg="add del">
          <ac:chgData name="Tim Cook" userId="d1c7cfb340f2c7ab" providerId="LiveId" clId="{FF1D23CF-84F6-4484-89E6-A1AEA6E9E1BB}" dt="2023-03-15T02:19:44.608" v="240"/>
          <ac:inkMkLst>
            <pc:docMk/>
            <pc:sldMk cId="631047642" sldId="439"/>
            <ac:inkMk id="85" creationId="{7ADC55AE-7E9B-A767-E9BA-D875FDBF864C}"/>
          </ac:inkMkLst>
        </pc:inkChg>
        <pc:inkChg chg="add del">
          <ac:chgData name="Tim Cook" userId="d1c7cfb340f2c7ab" providerId="LiveId" clId="{FF1D23CF-84F6-4484-89E6-A1AEA6E9E1BB}" dt="2023-03-15T02:19:44.608" v="238"/>
          <ac:inkMkLst>
            <pc:docMk/>
            <pc:sldMk cId="631047642" sldId="439"/>
            <ac:inkMk id="86" creationId="{C12D3AD7-C26B-9ACF-D34E-8353D18D2075}"/>
          </ac:inkMkLst>
        </pc:inkChg>
        <pc:inkChg chg="add del">
          <ac:chgData name="Tim Cook" userId="d1c7cfb340f2c7ab" providerId="LiveId" clId="{FF1D23CF-84F6-4484-89E6-A1AEA6E9E1BB}" dt="2023-03-15T02:19:44.608" v="237"/>
          <ac:inkMkLst>
            <pc:docMk/>
            <pc:sldMk cId="631047642" sldId="439"/>
            <ac:inkMk id="87" creationId="{66D0A60A-F51A-54AC-AC86-C4742C41B81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8" creationId="{5BB29AC2-5817-3652-010A-3DFC9A4C8B9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9" creationId="{C90A41EA-DF4F-85E5-777B-349E053BDB7A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0" creationId="{C7156F13-F6A0-1DD2-4B6B-35A449F33FDB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1" creationId="{656C4AED-45B5-6EC7-7973-8CAC57FE16D7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2" creationId="{5C5CAB1E-62C7-9A52-A6ED-FC326D8C179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3" creationId="{89175824-C692-9439-7C45-A3648337492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4" creationId="{BB1B2C95-7207-3E7F-A66F-263FCC9F17A1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5" creationId="{6FC08487-B4A9-30AB-E713-A52F86DBB2C0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6" creationId="{77A2AB70-B2DA-06CF-7290-C4038B6EBD4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7" creationId="{2E8FE8BE-4C76-E11D-C043-75862172630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8" creationId="{B91F31B3-A6BE-EC4A-892E-755258FF07DD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9" creationId="{432F3077-8753-029A-18F4-75F0BEB90E9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0" creationId="{FAF7B5AD-C03C-0024-DECA-4660CF9E794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1" creationId="{D1E75F1D-0FD6-6098-71EB-22C8AE100DD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3" creationId="{E4F185A6-6813-A314-FF9C-0F5F7BDE6C8F}"/>
          </ac:inkMkLst>
        </pc:inkChg>
        <pc:inkChg chg="add">
          <ac:chgData name="Tim Cook" userId="d1c7cfb340f2c7ab" providerId="LiveId" clId="{FF1D23CF-84F6-4484-89E6-A1AEA6E9E1BB}" dt="2023-03-15T02:19:56.214" v="258" actId="9405"/>
          <ac:inkMkLst>
            <pc:docMk/>
            <pc:sldMk cId="631047642" sldId="439"/>
            <ac:inkMk id="105" creationId="{86C5A9B8-EFB4-F9D4-487F-D0177B27CE05}"/>
          </ac:inkMkLst>
        </pc:inkChg>
      </pc:sldChg>
      <pc:sldChg chg="addSp delSp modSp mod">
        <pc:chgData name="Tim Cook" userId="d1c7cfb340f2c7ab" providerId="LiveId" clId="{FF1D23CF-84F6-4484-89E6-A1AEA6E9E1BB}" dt="2023-03-15T02:51:16.065" v="1321"/>
        <pc:sldMkLst>
          <pc:docMk/>
          <pc:sldMk cId="4072922357" sldId="440"/>
        </pc:sldMkLst>
        <pc:grpChg chg="del mod">
          <ac:chgData name="Tim Cook" userId="d1c7cfb340f2c7ab" providerId="LiveId" clId="{FF1D23CF-84F6-4484-89E6-A1AEA6E9E1BB}" dt="2023-03-15T02:20:25.535" v="266"/>
          <ac:grpSpMkLst>
            <pc:docMk/>
            <pc:sldMk cId="4072922357" sldId="440"/>
            <ac:grpSpMk id="7" creationId="{C31BE4D1-8B0C-E9B0-ADD1-95958ECA2F70}"/>
          </ac:grpSpMkLst>
        </pc:grpChg>
        <pc:grpChg chg="mod">
          <ac:chgData name="Tim Cook" userId="d1c7cfb340f2c7ab" providerId="LiveId" clId="{FF1D23CF-84F6-4484-89E6-A1AEA6E9E1BB}" dt="2023-03-15T02:51:16.065" v="1321"/>
          <ac:grpSpMkLst>
            <pc:docMk/>
            <pc:sldMk cId="4072922357" sldId="440"/>
            <ac:grpSpMk id="9" creationId="{FD8BB141-865E-7123-2F53-06A36595C38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0" creationId="{772A012E-7EDD-122F-2309-D45E5F7AFAA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6" creationId="{F0A05191-5D1D-7B01-F202-04F5A51835D4}"/>
          </ac:grpSpMkLst>
        </pc:grpChg>
        <pc:grpChg chg="mod">
          <ac:chgData name="Tim Cook" userId="d1c7cfb340f2c7ab" providerId="LiveId" clId="{FF1D23CF-84F6-4484-89E6-A1AEA6E9E1BB}" dt="2023-03-15T02:22:17.880" v="334"/>
          <ac:grpSpMkLst>
            <pc:docMk/>
            <pc:sldMk cId="4072922357" sldId="440"/>
            <ac:grpSpMk id="27" creationId="{888AF25A-26EA-CC19-4711-4D5631DCAEC6}"/>
          </ac:grpSpMkLst>
        </pc:grpChg>
        <pc:grpChg chg="del mod">
          <ac:chgData name="Tim Cook" userId="d1c7cfb340f2c7ab" providerId="LiveId" clId="{FF1D23CF-84F6-4484-89E6-A1AEA6E9E1BB}" dt="2023-03-15T02:21:00.032" v="304"/>
          <ac:grpSpMkLst>
            <pc:docMk/>
            <pc:sldMk cId="4072922357" sldId="440"/>
            <ac:grpSpMk id="31" creationId="{F91D318F-8906-4048-2BFD-8A5DABA28E45}"/>
          </ac:grpSpMkLst>
        </pc:grpChg>
        <pc:grpChg chg="del mod">
          <ac:chgData name="Tim Cook" userId="d1c7cfb340f2c7ab" providerId="LiveId" clId="{FF1D23CF-84F6-4484-89E6-A1AEA6E9E1BB}" dt="2023-03-15T02:21:02.902" v="311"/>
          <ac:grpSpMkLst>
            <pc:docMk/>
            <pc:sldMk cId="4072922357" sldId="440"/>
            <ac:grpSpMk id="34" creationId="{E00644C9-5647-CAE8-F5C9-48A7968BC8E6}"/>
          </ac:grpSpMkLst>
        </pc:grpChg>
        <pc:grpChg chg="del 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1" creationId="{390AB8B0-4E60-BF33-8B34-B9D8087083FD}"/>
          </ac:grpSpMkLst>
        </pc:grpChg>
        <pc:grpChg chg="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5" creationId="{8BEACC7F-A2C3-9239-10AA-A0A1240B35FC}"/>
          </ac:grpSpMkLst>
        </pc:grpChg>
        <pc:grpChg chg="del 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0" creationId="{31F57424-DD94-E9A3-A1EF-E7C9B350A6C3}"/>
          </ac:grpSpMkLst>
        </pc:grpChg>
        <pc:grpChg chg="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2" creationId="{860277F1-8238-8D6E-8CFB-2B9713A690E3}"/>
          </ac:grpSpMkLst>
        </pc:grpChg>
        <pc:grpChg chg="mod">
          <ac:chgData name="Tim Cook" userId="d1c7cfb340f2c7ab" providerId="LiveId" clId="{FF1D23CF-84F6-4484-89E6-A1AEA6E9E1BB}" dt="2023-03-15T02:21:19.281" v="331"/>
          <ac:grpSpMkLst>
            <pc:docMk/>
            <pc:sldMk cId="4072922357" sldId="440"/>
            <ac:grpSpMk id="60" creationId="{EC289957-36BB-5071-740E-36B9B95237E4}"/>
          </ac:grpSpMkLst>
        </pc:grpChg>
        <pc:grpChg chg="del mod">
          <ac:chgData name="Tim Cook" userId="d1c7cfb340f2c7ab" providerId="LiveId" clId="{FF1D23CF-84F6-4484-89E6-A1AEA6E9E1BB}" dt="2023-03-15T02:22:20.202" v="340"/>
          <ac:grpSpMkLst>
            <pc:docMk/>
            <pc:sldMk cId="4072922357" sldId="440"/>
            <ac:grpSpMk id="61" creationId="{47DB6387-B9CA-A7C7-1751-816D8EE635CD}"/>
          </ac:grpSpMkLst>
        </pc:grpChg>
        <pc:grpChg chg="del mod">
          <ac:chgData name="Tim Cook" userId="d1c7cfb340f2c7ab" providerId="LiveId" clId="{FF1D23CF-84F6-4484-89E6-A1AEA6E9E1BB}" dt="2023-03-15T02:51:00.702" v="1311"/>
          <ac:grpSpMkLst>
            <pc:docMk/>
            <pc:sldMk cId="4072922357" sldId="440"/>
            <ac:grpSpMk id="68" creationId="{44D91AB1-13A9-A769-FBCC-39B7E1DF0CFB}"/>
          </ac:grpSpMkLst>
        </pc:grpChg>
        <pc:grpChg chg="del mod">
          <ac:chgData name="Tim Cook" userId="d1c7cfb340f2c7ab" providerId="LiveId" clId="{FF1D23CF-84F6-4484-89E6-A1AEA6E9E1BB}" dt="2023-03-15T02:22:30.648" v="353"/>
          <ac:grpSpMkLst>
            <pc:docMk/>
            <pc:sldMk cId="4072922357" sldId="440"/>
            <ac:grpSpMk id="69" creationId="{04CA26B0-2AB6-3A8D-8A39-80734F2171AC}"/>
          </ac:grpSpMkLst>
        </pc:grpChg>
        <pc:grpChg chg="mod">
          <ac:chgData name="Tim Cook" userId="d1c7cfb340f2c7ab" providerId="LiveId" clId="{FF1D23CF-84F6-4484-89E6-A1AEA6E9E1BB}" dt="2023-03-15T02:22:27.339" v="351"/>
          <ac:grpSpMkLst>
            <pc:docMk/>
            <pc:sldMk cId="4072922357" sldId="440"/>
            <ac:grpSpMk id="73" creationId="{D8D59E7D-8D71-AAA4-7A0E-7A055ED2A10A}"/>
          </ac:grpSpMkLst>
        </pc:grpChg>
        <pc:grpChg chg="mod">
          <ac:chgData name="Tim Cook" userId="d1c7cfb340f2c7ab" providerId="LiveId" clId="{FF1D23CF-84F6-4484-89E6-A1AEA6E9E1BB}" dt="2023-03-15T02:22:33.757" v="358"/>
          <ac:grpSpMkLst>
            <pc:docMk/>
            <pc:sldMk cId="4072922357" sldId="440"/>
            <ac:grpSpMk id="77" creationId="{0214A064-5AEF-7AEE-1769-6F85BD17AB56}"/>
          </ac:grpSpMkLst>
        </pc:grpChg>
        <pc:grpChg chg="del mod">
          <ac:chgData name="Tim Cook" userId="d1c7cfb340f2c7ab" providerId="LiveId" clId="{FF1D23CF-84F6-4484-89E6-A1AEA6E9E1BB}" dt="2023-03-15T02:25:19.746" v="559"/>
          <ac:grpSpMkLst>
            <pc:docMk/>
            <pc:sldMk cId="4072922357" sldId="440"/>
            <ac:grpSpMk id="86" creationId="{1C9B4386-545F-865C-475D-2D06432C740C}"/>
          </ac:grpSpMkLst>
        </pc:grpChg>
        <pc:grpChg chg="del mod">
          <ac:chgData name="Tim Cook" userId="d1c7cfb340f2c7ab" providerId="LiveId" clId="{FF1D23CF-84F6-4484-89E6-A1AEA6E9E1BB}" dt="2023-03-15T02:23:00.902" v="375"/>
          <ac:grpSpMkLst>
            <pc:docMk/>
            <pc:sldMk cId="4072922357" sldId="440"/>
            <ac:grpSpMk id="89" creationId="{EEAF51D4-BBC2-8BB6-8166-948915AD5B6F}"/>
          </ac:grpSpMkLst>
        </pc:grpChg>
        <pc:grpChg chg="mod">
          <ac:chgData name="Tim Cook" userId="d1c7cfb340f2c7ab" providerId="LiveId" clId="{FF1D23CF-84F6-4484-89E6-A1AEA6E9E1BB}" dt="2023-03-15T02:23:05.770" v="380"/>
          <ac:grpSpMkLst>
            <pc:docMk/>
            <pc:sldMk cId="4072922357" sldId="440"/>
            <ac:grpSpMk id="93" creationId="{30C56A4B-F25B-BEC3-FFA6-09379000E6A5}"/>
          </ac:grpSpMkLst>
        </pc:grpChg>
        <pc:grpChg chg="del mod">
          <ac:chgData name="Tim Cook" userId="d1c7cfb340f2c7ab" providerId="LiveId" clId="{FF1D23CF-84F6-4484-89E6-A1AEA6E9E1BB}" dt="2023-03-15T02:23:16.283" v="394"/>
          <ac:grpSpMkLst>
            <pc:docMk/>
            <pc:sldMk cId="4072922357" sldId="440"/>
            <ac:grpSpMk id="100" creationId="{649CA9A9-1EBA-F0DF-34C7-BCD8E52C8200}"/>
          </ac:grpSpMkLst>
        </pc:grpChg>
        <pc:grpChg chg="mod">
          <ac:chgData name="Tim Cook" userId="d1c7cfb340f2c7ab" providerId="LiveId" clId="{FF1D23CF-84F6-4484-89E6-A1AEA6E9E1BB}" dt="2023-03-15T02:23:10.859" v="387"/>
          <ac:grpSpMkLst>
            <pc:docMk/>
            <pc:sldMk cId="4072922357" sldId="440"/>
            <ac:grpSpMk id="101" creationId="{3517384A-9EF4-2978-BC16-D481A5654A67}"/>
          </ac:grpSpMkLst>
        </pc:grpChg>
        <pc:grpChg chg="del mod">
          <ac:chgData name="Tim Cook" userId="d1c7cfb340f2c7ab" providerId="LiveId" clId="{FF1D23CF-84F6-4484-89E6-A1AEA6E9E1BB}" dt="2023-03-15T02:23:22.934" v="405"/>
          <ac:grpSpMkLst>
            <pc:docMk/>
            <pc:sldMk cId="4072922357" sldId="440"/>
            <ac:grpSpMk id="107" creationId="{3914D71D-7D52-9C7B-4474-9D83C27471EE}"/>
          </ac:grpSpMkLst>
        </pc:grpChg>
        <pc:grpChg chg="del mod">
          <ac:chgData name="Tim Cook" userId="d1c7cfb340f2c7ab" providerId="LiveId" clId="{FF1D23CF-84F6-4484-89E6-A1AEA6E9E1BB}" dt="2023-03-15T02:23:26.746" v="418"/>
          <ac:grpSpMkLst>
            <pc:docMk/>
            <pc:sldMk cId="4072922357" sldId="440"/>
            <ac:grpSpMk id="116" creationId="{A2E6CBB3-2586-0A85-CE01-02E578613874}"/>
          </ac:grpSpMkLst>
        </pc:grpChg>
        <pc:grpChg chg="del 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29" creationId="{B7BEDFF1-A7AD-5608-B97B-A54FC10A3513}"/>
          </ac:grpSpMkLst>
        </pc:grpChg>
        <pc:grpChg chg="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32" creationId="{23A02823-B716-0722-203C-9A80F216336F}"/>
          </ac:grpSpMkLst>
        </pc:grpChg>
        <pc:grpChg chg="del mod">
          <ac:chgData name="Tim Cook" userId="d1c7cfb340f2c7ab" providerId="LiveId" clId="{FF1D23CF-84F6-4484-89E6-A1AEA6E9E1BB}" dt="2023-03-15T02:23:44.552" v="445"/>
          <ac:grpSpMkLst>
            <pc:docMk/>
            <pc:sldMk cId="4072922357" sldId="440"/>
            <ac:grpSpMk id="139" creationId="{CF655D8D-1103-54D4-7668-13AD86A8BE19}"/>
          </ac:grpSpMkLst>
        </pc:grpChg>
        <pc:grpChg chg="del mod">
          <ac:chgData name="Tim Cook" userId="d1c7cfb340f2c7ab" providerId="LiveId" clId="{FF1D23CF-84F6-4484-89E6-A1AEA6E9E1BB}" dt="2023-03-15T02:23:50.764" v="454"/>
          <ac:grpSpMkLst>
            <pc:docMk/>
            <pc:sldMk cId="4072922357" sldId="440"/>
            <ac:grpSpMk id="144" creationId="{F3827FE4-764F-DBEC-EB5E-18BABAABE740}"/>
          </ac:grpSpMkLst>
        </pc:grpChg>
        <pc:grpChg chg="mod">
          <ac:chgData name="Tim Cook" userId="d1c7cfb340f2c7ab" providerId="LiveId" clId="{FF1D23CF-84F6-4484-89E6-A1AEA6E9E1BB}" dt="2023-03-15T02:23:53.818" v="458"/>
          <ac:grpSpMkLst>
            <pc:docMk/>
            <pc:sldMk cId="4072922357" sldId="440"/>
            <ac:grpSpMk id="148" creationId="{EA7FD824-BC2E-11BD-FF38-3F26B7A799D2}"/>
          </ac:grpSpMkLst>
        </pc:grpChg>
        <pc:grpChg chg="del 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3" creationId="{B6936D8C-F76F-20F0-482E-74E7BEEBE966}"/>
          </ac:grpSpMkLst>
        </pc:grpChg>
        <pc:grpChg chg="del mod">
          <ac:chgData name="Tim Cook" userId="d1c7cfb340f2c7ab" providerId="LiveId" clId="{FF1D23CF-84F6-4484-89E6-A1AEA6E9E1BB}" dt="2023-03-15T02:24:18.632" v="493"/>
          <ac:grpSpMkLst>
            <pc:docMk/>
            <pc:sldMk cId="4072922357" sldId="440"/>
            <ac:grpSpMk id="158" creationId="{52980C59-FA33-4A7E-0C75-9BBB21B5222A}"/>
          </ac:grpSpMkLst>
        </pc:grpChg>
        <pc:grpChg chg="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9" creationId="{44496CB2-0D2C-8E40-391B-8C8C96140C0F}"/>
          </ac:grpSpMkLst>
        </pc:grpChg>
        <pc:grpChg chg="mod">
          <ac:chgData name="Tim Cook" userId="d1c7cfb340f2c7ab" providerId="LiveId" clId="{FF1D23CF-84F6-4484-89E6-A1AEA6E9E1BB}" dt="2023-03-15T02:24:05.518" v="485"/>
          <ac:grpSpMkLst>
            <pc:docMk/>
            <pc:sldMk cId="4072922357" sldId="440"/>
            <ac:grpSpMk id="169" creationId="{60204064-DF65-16DB-415A-E1F0B6B0CB4F}"/>
          </ac:grpSpMkLst>
        </pc:grpChg>
        <pc:grpChg chg="mod">
          <ac:chgData name="Tim Cook" userId="d1c7cfb340f2c7ab" providerId="LiveId" clId="{FF1D23CF-84F6-4484-89E6-A1AEA6E9E1BB}" dt="2023-03-15T02:24:08.777" v="491"/>
          <ac:grpSpMkLst>
            <pc:docMk/>
            <pc:sldMk cId="4072922357" sldId="440"/>
            <ac:grpSpMk id="175" creationId="{2EEC3CD0-517D-2D1B-513B-558039DEB18E}"/>
          </ac:grpSpMkLst>
        </pc:grpChg>
        <pc:grpChg chg="mod">
          <ac:chgData name="Tim Cook" userId="d1c7cfb340f2c7ab" providerId="LiveId" clId="{FF1D23CF-84F6-4484-89E6-A1AEA6E9E1BB}" dt="2023-03-15T02:24:20.835" v="497"/>
          <ac:grpSpMkLst>
            <pc:docMk/>
            <pc:sldMk cId="4072922357" sldId="440"/>
            <ac:grpSpMk id="178" creationId="{CACCD857-BA5B-ED59-FB90-45CFB70AED18}"/>
          </ac:grpSpMkLst>
        </pc:grpChg>
        <pc:grpChg chg="mod">
          <ac:chgData name="Tim Cook" userId="d1c7cfb340f2c7ab" providerId="LiveId" clId="{FF1D23CF-84F6-4484-89E6-A1AEA6E9E1BB}" dt="2023-03-15T02:25:22.667" v="563"/>
          <ac:grpSpMkLst>
            <pc:docMk/>
            <pc:sldMk cId="4072922357" sldId="440"/>
            <ac:grpSpMk id="182" creationId="{436AE6D4-3388-21A3-6286-930644E8E7A3}"/>
          </ac:grpSpMkLst>
        </pc:grpChg>
        <pc:inkChg chg="add del mod">
          <ac:chgData name="Tim Cook" userId="d1c7cfb340f2c7ab" providerId="LiveId" clId="{FF1D23CF-84F6-4484-89E6-A1AEA6E9E1BB}" dt="2023-03-15T02:20:25.535" v="265"/>
          <ac:inkMkLst>
            <pc:docMk/>
            <pc:sldMk cId="4072922357" sldId="440"/>
            <ac:inkMk id="3" creationId="{E2BAC835-7A1F-8173-9449-D7490546A9C1}"/>
          </ac:inkMkLst>
        </pc:inkChg>
        <pc:inkChg chg="add del">
          <ac:chgData name="Tim Cook" userId="d1c7cfb340f2c7ab" providerId="LiveId" clId="{FF1D23CF-84F6-4484-89E6-A1AEA6E9E1BB}" dt="2023-03-15T02:51:05.821" v="1314"/>
          <ac:inkMkLst>
            <pc:docMk/>
            <pc:sldMk cId="4072922357" sldId="440"/>
            <ac:inkMk id="3" creationId="{F4E687C3-8105-DB07-EAC4-35BA56AB536F}"/>
          </ac:inkMkLst>
        </pc:inkChg>
        <pc:inkChg chg="add del mod">
          <ac:chgData name="Tim Cook" userId="d1c7cfb340f2c7ab" providerId="LiveId" clId="{FF1D23CF-84F6-4484-89E6-A1AEA6E9E1BB}" dt="2023-03-15T02:20:25.535" v="264"/>
          <ac:inkMkLst>
            <pc:docMk/>
            <pc:sldMk cId="4072922357" sldId="440"/>
            <ac:inkMk id="4" creationId="{0C925D10-EA72-2966-93AE-4A6FF1E2BD9A}"/>
          </ac:inkMkLst>
        </pc:inkChg>
        <pc:inkChg chg="add del">
          <ac:chgData name="Tim Cook" userId="d1c7cfb340f2c7ab" providerId="LiveId" clId="{FF1D23CF-84F6-4484-89E6-A1AEA6E9E1BB}" dt="2023-03-15T02:51:09.486" v="1316"/>
          <ac:inkMkLst>
            <pc:docMk/>
            <pc:sldMk cId="4072922357" sldId="440"/>
            <ac:inkMk id="4" creationId="{BC59F514-CB0E-FAF2-DC73-8F55BEAEE918}"/>
          </ac:inkMkLst>
        </pc:inkChg>
        <pc:inkChg chg="add">
          <ac:chgData name="Tim Cook" userId="d1c7cfb340f2c7ab" providerId="LiveId" clId="{FF1D23CF-84F6-4484-89E6-A1AEA6E9E1BB}" dt="2023-03-15T02:51:12.840" v="1317" actId="9405"/>
          <ac:inkMkLst>
            <pc:docMk/>
            <pc:sldMk cId="4072922357" sldId="440"/>
            <ac:inkMk id="5" creationId="{CC6B2934-0708-C472-F6B9-EE57276368AF}"/>
          </ac:inkMkLst>
        </pc:inkChg>
        <pc:inkChg chg="add del mod">
          <ac:chgData name="Tim Cook" userId="d1c7cfb340f2c7ab" providerId="LiveId" clId="{FF1D23CF-84F6-4484-89E6-A1AEA6E9E1BB}" dt="2023-03-15T02:20:25.535" v="267"/>
          <ac:inkMkLst>
            <pc:docMk/>
            <pc:sldMk cId="4072922357" sldId="440"/>
            <ac:inkMk id="5" creationId="{FC911038-9D48-C368-1CC2-0A66EE505423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6" creationId="{4114FFB5-C5C6-57A3-CA05-63C482B5B648}"/>
          </ac:inkMkLst>
        </pc:inkChg>
        <pc:inkChg chg="add del mod">
          <ac:chgData name="Tim Cook" userId="d1c7cfb340f2c7ab" providerId="LiveId" clId="{FF1D23CF-84F6-4484-89E6-A1AEA6E9E1BB}" dt="2023-03-15T02:20:25.535" v="266"/>
          <ac:inkMkLst>
            <pc:docMk/>
            <pc:sldMk cId="4072922357" sldId="440"/>
            <ac:inkMk id="6" creationId="{66318569-9D63-CE4A-E0AD-A528E533B91C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7" creationId="{3269D741-37A0-E783-E3F2-8CB7A1E4D497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8" creationId="{2EAA0955-7EFA-2A8D-F197-3A0608A9B556}"/>
          </ac:inkMkLst>
        </pc:inkChg>
        <pc:inkChg chg="add del">
          <ac:chgData name="Tim Cook" userId="d1c7cfb340f2c7ab" providerId="LiveId" clId="{FF1D23CF-84F6-4484-89E6-A1AEA6E9E1BB}" dt="2023-03-15T02:20:36.620" v="283"/>
          <ac:inkMkLst>
            <pc:docMk/>
            <pc:sldMk cId="4072922357" sldId="440"/>
            <ac:inkMk id="8" creationId="{4F5432B2-FA9D-3109-95B2-47B5E83E70E9}"/>
          </ac:inkMkLst>
        </pc:inkChg>
        <pc:inkChg chg="add del">
          <ac:chgData name="Tim Cook" userId="d1c7cfb340f2c7ab" providerId="LiveId" clId="{FF1D23CF-84F6-4484-89E6-A1AEA6E9E1BB}" dt="2023-03-15T02:20:33.596" v="281"/>
          <ac:inkMkLst>
            <pc:docMk/>
            <pc:sldMk cId="4072922357" sldId="440"/>
            <ac:inkMk id="9" creationId="{82CF31DE-A23F-1256-126A-AD46EF52C7C9}"/>
          </ac:inkMkLst>
        </pc:inkChg>
        <pc:inkChg chg="add del">
          <ac:chgData name="Tim Cook" userId="d1c7cfb340f2c7ab" providerId="LiveId" clId="{FF1D23CF-84F6-4484-89E6-A1AEA6E9E1BB}" dt="2023-03-15T02:20:33.596" v="279"/>
          <ac:inkMkLst>
            <pc:docMk/>
            <pc:sldMk cId="4072922357" sldId="440"/>
            <ac:inkMk id="10" creationId="{7F0B8056-70E0-6274-4FCC-F1C50C3BD2AA}"/>
          </ac:inkMkLst>
        </pc:inkChg>
        <pc:inkChg chg="add del">
          <ac:chgData name="Tim Cook" userId="d1c7cfb340f2c7ab" providerId="LiveId" clId="{FF1D23CF-84F6-4484-89E6-A1AEA6E9E1BB}" dt="2023-03-15T02:20:33.596" v="282"/>
          <ac:inkMkLst>
            <pc:docMk/>
            <pc:sldMk cId="4072922357" sldId="440"/>
            <ac:inkMk id="11" creationId="{8DECB0F6-844E-D2B8-A3B9-D87B60EA567B}"/>
          </ac:inkMkLst>
        </pc:inkChg>
        <pc:inkChg chg="add del">
          <ac:chgData name="Tim Cook" userId="d1c7cfb340f2c7ab" providerId="LiveId" clId="{FF1D23CF-84F6-4484-89E6-A1AEA6E9E1BB}" dt="2023-03-15T02:20:33.596" v="277"/>
          <ac:inkMkLst>
            <pc:docMk/>
            <pc:sldMk cId="4072922357" sldId="440"/>
            <ac:inkMk id="12" creationId="{41866F7E-610F-FD75-1975-75FF144B457A}"/>
          </ac:inkMkLst>
        </pc:inkChg>
        <pc:inkChg chg="add del">
          <ac:chgData name="Tim Cook" userId="d1c7cfb340f2c7ab" providerId="LiveId" clId="{FF1D23CF-84F6-4484-89E6-A1AEA6E9E1BB}" dt="2023-03-15T02:20:33.596" v="278"/>
          <ac:inkMkLst>
            <pc:docMk/>
            <pc:sldMk cId="4072922357" sldId="440"/>
            <ac:inkMk id="13" creationId="{F8A3CCC2-ED61-B9B9-0E27-E398245D3ACF}"/>
          </ac:inkMkLst>
        </pc:inkChg>
        <pc:inkChg chg="add del">
          <ac:chgData name="Tim Cook" userId="d1c7cfb340f2c7ab" providerId="LiveId" clId="{FF1D23CF-84F6-4484-89E6-A1AEA6E9E1BB}" dt="2023-03-15T02:20:33.596" v="276"/>
          <ac:inkMkLst>
            <pc:docMk/>
            <pc:sldMk cId="4072922357" sldId="440"/>
            <ac:inkMk id="14" creationId="{08CC3235-B724-5B44-608C-DB42F755CE72}"/>
          </ac:inkMkLst>
        </pc:inkChg>
        <pc:inkChg chg="add del">
          <ac:chgData name="Tim Cook" userId="d1c7cfb340f2c7ab" providerId="LiveId" clId="{FF1D23CF-84F6-4484-89E6-A1AEA6E9E1BB}" dt="2023-03-15T02:20:33.596" v="280"/>
          <ac:inkMkLst>
            <pc:docMk/>
            <pc:sldMk cId="4072922357" sldId="440"/>
            <ac:inkMk id="15" creationId="{04862930-2BED-D071-B860-82BCB5304847}"/>
          </ac:inkMkLst>
        </pc:inkChg>
        <pc:inkChg chg="add del">
          <ac:chgData name="Tim Cook" userId="d1c7cfb340f2c7ab" providerId="LiveId" clId="{FF1D23CF-84F6-4484-89E6-A1AEA6E9E1BB}" dt="2023-03-15T02:20:39.614" v="285"/>
          <ac:inkMkLst>
            <pc:docMk/>
            <pc:sldMk cId="4072922357" sldId="440"/>
            <ac:inkMk id="16" creationId="{82453BFC-E134-B6B3-E664-4FA50C380068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7" creationId="{FB0F39F9-CCE2-CEFC-05CD-31D7770A3F9F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8" creationId="{5BC285C2-3429-D43A-A7A6-7087652A6134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9" creationId="{4521A9A0-38E3-91F4-D223-49EBE1CDCF75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1" creationId="{B23F6C55-D910-8A6A-2EB7-30AA4DD71F3A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2" creationId="{2E69E0DE-0963-5B0B-6860-6F3206C0B610}"/>
          </ac:inkMkLst>
        </pc:inkChg>
        <pc:inkChg chg="add del mod">
          <ac:chgData name="Tim Cook" userId="d1c7cfb340f2c7ab" providerId="LiveId" clId="{FF1D23CF-84F6-4484-89E6-A1AEA6E9E1BB}" dt="2023-03-15T02:22:17.615" v="333"/>
          <ac:inkMkLst>
            <pc:docMk/>
            <pc:sldMk cId="4072922357" sldId="440"/>
            <ac:inkMk id="23" creationId="{E8DB6FA7-DE7D-352B-46CD-2C8708F70A84}"/>
          </ac:inkMkLst>
        </pc:inkChg>
        <pc:inkChg chg="add del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4" creationId="{A6A83BAF-46A9-8218-64C0-A139456B303C}"/>
          </ac:inkMkLst>
        </pc:inkChg>
        <pc:inkChg chg="add del mod">
          <ac:chgData name="Tim Cook" userId="d1c7cfb340f2c7ab" providerId="LiveId" clId="{FF1D23CF-84F6-4484-89E6-A1AEA6E9E1BB}" dt="2023-03-15T02:22:17.615" v="332"/>
          <ac:inkMkLst>
            <pc:docMk/>
            <pc:sldMk cId="4072922357" sldId="440"/>
            <ac:inkMk id="25" creationId="{6B2A46B1-466C-79CD-0EE4-32B31AB49825}"/>
          </ac:inkMkLst>
        </pc:inkChg>
        <pc:inkChg chg="add del">
          <ac:chgData name="Tim Cook" userId="d1c7cfb340f2c7ab" providerId="LiveId" clId="{FF1D23CF-84F6-4484-89E6-A1AEA6E9E1BB}" dt="2023-03-15T02:20:50.194" v="297"/>
          <ac:inkMkLst>
            <pc:docMk/>
            <pc:sldMk cId="4072922357" sldId="440"/>
            <ac:inkMk id="28" creationId="{9D5B6B66-6AF5-58F8-DA96-936008FC922A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29" creationId="{402595BF-B744-5B52-AD13-56DBF3DEBC7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0" creationId="{D6449177-2018-C723-2AF4-A137EAC27DD1}"/>
          </ac:inkMkLst>
        </pc:inkChg>
        <pc:inkChg chg="add del">
          <ac:chgData name="Tim Cook" userId="d1c7cfb340f2c7ab" providerId="LiveId" clId="{FF1D23CF-84F6-4484-89E6-A1AEA6E9E1BB}" dt="2023-03-15T02:20:57.780" v="302"/>
          <ac:inkMkLst>
            <pc:docMk/>
            <pc:sldMk cId="4072922357" sldId="440"/>
            <ac:inkMk id="32" creationId="{1A057D70-C818-CF45-ED6B-8E68FAAC2DFE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3" creationId="{C1350D72-2F1C-5C24-FA89-68EA38DCC07B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5" creationId="{F3B0A4F1-262F-CFEC-AD20-E09581D565F7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6" creationId="{18FE06CD-5A9A-F2B7-BECC-C0A3B7804C2D}"/>
          </ac:inkMkLst>
        </pc:inkChg>
        <pc:inkChg chg="add">
          <ac:chgData name="Tim Cook" userId="d1c7cfb340f2c7ab" providerId="LiveId" clId="{FF1D23CF-84F6-4484-89E6-A1AEA6E9E1BB}" dt="2023-03-15T02:21:01.133" v="307" actId="9405"/>
          <ac:inkMkLst>
            <pc:docMk/>
            <pc:sldMk cId="4072922357" sldId="440"/>
            <ac:inkMk id="37" creationId="{8E0626E3-5958-89DC-87AA-D6FFE535B8FD}"/>
          </ac:inkMkLst>
        </pc:inkChg>
        <pc:inkChg chg="add del mod">
          <ac:chgData name="Tim Cook" userId="d1c7cfb340f2c7ab" providerId="LiveId" clId="{FF1D23CF-84F6-4484-89E6-A1AEA6E9E1BB}" dt="2023-03-15T02:22:18.672" v="335"/>
          <ac:inkMkLst>
            <pc:docMk/>
            <pc:sldMk cId="4072922357" sldId="440"/>
            <ac:inkMk id="38" creationId="{8489A29F-8EAC-4AB8-D13B-61875DEBEA78}"/>
          </ac:inkMkLst>
        </pc:inkChg>
        <pc:inkChg chg="add del mod">
          <ac:chgData name="Tim Cook" userId="d1c7cfb340f2c7ab" providerId="LiveId" clId="{FF1D23CF-84F6-4484-89E6-A1AEA6E9E1BB}" dt="2023-03-15T02:22:18.873" v="337"/>
          <ac:inkMkLst>
            <pc:docMk/>
            <pc:sldMk cId="4072922357" sldId="440"/>
            <ac:inkMk id="39" creationId="{A6B0C139-828D-EA38-106D-31D3C624F7AC}"/>
          </ac:inkMkLst>
        </pc:inkChg>
        <pc:inkChg chg="add del mod">
          <ac:chgData name="Tim Cook" userId="d1c7cfb340f2c7ab" providerId="LiveId" clId="{FF1D23CF-84F6-4484-89E6-A1AEA6E9E1BB}" dt="2023-03-15T02:22:18.672" v="336"/>
          <ac:inkMkLst>
            <pc:docMk/>
            <pc:sldMk cId="4072922357" sldId="440"/>
            <ac:inkMk id="40" creationId="{4A3B6ACC-44CB-FE72-8A7C-470007DD584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2" creationId="{48EAD027-C4FE-6D95-FBD0-F75101BCE36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3" creationId="{656D92C5-6DFD-AC14-CEA3-EBF4D8EA030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4" creationId="{10A6CC95-FCB1-08E7-4F3B-DE92B9E1074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6" creationId="{7A63F3ED-2D1E-C277-DA64-33BD2DE515E4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7" creationId="{62460AEF-E9FA-50C0-7B40-22D66484854B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8" creationId="{0F0CEC53-EEA3-56C7-664E-8B03019330C4}"/>
          </ac:inkMkLst>
        </pc:inkChg>
        <pc:inkChg chg="add del mod">
          <ac:chgData name="Tim Cook" userId="d1c7cfb340f2c7ab" providerId="LiveId" clId="{FF1D23CF-84F6-4484-89E6-A1AEA6E9E1BB}" dt="2023-03-15T02:21:10.663" v="321"/>
          <ac:inkMkLst>
            <pc:docMk/>
            <pc:sldMk cId="4072922357" sldId="440"/>
            <ac:inkMk id="49" creationId="{D6C144D2-48FD-54AD-3328-6418FBEB567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51" creationId="{8A9CE472-449C-E5C7-1452-525433B68A97}"/>
          </ac:inkMkLst>
        </pc:inkChg>
        <pc:inkChg chg="add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3" creationId="{BAFB4760-ED70-41C9-993E-DF7F3339B87D}"/>
          </ac:inkMkLst>
        </pc:inkChg>
        <pc:inkChg chg="add del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4" creationId="{E9AA2226-DBC3-F397-FF59-ACE661EEE7D8}"/>
          </ac:inkMkLst>
        </pc:inkChg>
        <pc:inkChg chg="add del mod">
          <ac:chgData name="Tim Cook" userId="d1c7cfb340f2c7ab" providerId="LiveId" clId="{FF1D23CF-84F6-4484-89E6-A1AEA6E9E1BB}" dt="2023-03-15T02:22:19.641" v="338"/>
          <ac:inkMkLst>
            <pc:docMk/>
            <pc:sldMk cId="4072922357" sldId="440"/>
            <ac:inkMk id="55" creationId="{A0FB6473-E00F-BA08-4F31-2E69B7E2CF1C}"/>
          </ac:inkMkLst>
        </pc:inkChg>
        <pc:inkChg chg="add del mod">
          <ac:chgData name="Tim Cook" userId="d1c7cfb340f2c7ab" providerId="LiveId" clId="{FF1D23CF-84F6-4484-89E6-A1AEA6E9E1BB}" dt="2023-03-15T02:22:19.641" v="339"/>
          <ac:inkMkLst>
            <pc:docMk/>
            <pc:sldMk cId="4072922357" sldId="440"/>
            <ac:inkMk id="56" creationId="{23F08DA1-F7E7-03B3-9897-D21862A6C2B7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7" creationId="{D84D068F-3ADD-F2A5-8C09-1DAF8B381110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8" creationId="{D9453068-ABE6-4804-0A31-C1638ABE4C51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9" creationId="{B6652F01-852E-2851-8690-6A1673794E62}"/>
          </ac:inkMkLst>
        </pc:inkChg>
        <pc:inkChg chg="add del mod">
          <ac:chgData name="Tim Cook" userId="d1c7cfb340f2c7ab" providerId="LiveId" clId="{FF1D23CF-84F6-4484-89E6-A1AEA6E9E1BB}" dt="2023-03-15T02:22:30.648" v="354"/>
          <ac:inkMkLst>
            <pc:docMk/>
            <pc:sldMk cId="4072922357" sldId="440"/>
            <ac:inkMk id="62" creationId="{599D8F1E-B7F9-C667-1FC5-5CC990EF6105}"/>
          </ac:inkMkLst>
        </pc:inkChg>
        <pc:inkChg chg="add del mod">
          <ac:chgData name="Tim Cook" userId="d1c7cfb340f2c7ab" providerId="LiveId" clId="{FF1D23CF-84F6-4484-89E6-A1AEA6E9E1BB}" dt="2023-03-15T02:22:29.397" v="352"/>
          <ac:inkMkLst>
            <pc:docMk/>
            <pc:sldMk cId="4072922357" sldId="440"/>
            <ac:inkMk id="63" creationId="{37E43069-402E-4009-598A-EDAE94BC131A}"/>
          </ac:inkMkLst>
        </pc:inkChg>
        <pc:inkChg chg="add del mod">
          <ac:chgData name="Tim Cook" userId="d1c7cfb340f2c7ab" providerId="LiveId" clId="{FF1D23CF-84F6-4484-89E6-A1AEA6E9E1BB}" dt="2023-03-15T02:22:30.648" v="353"/>
          <ac:inkMkLst>
            <pc:docMk/>
            <pc:sldMk cId="4072922357" sldId="440"/>
            <ac:inkMk id="64" creationId="{8C2122CD-7FE0-4DDF-63B9-D20AA2D5558B}"/>
          </ac:inkMkLst>
        </pc:inkChg>
        <pc:inkChg chg="add del mod">
          <ac:chgData name="Tim Cook" userId="d1c7cfb340f2c7ab" providerId="LiveId" clId="{FF1D23CF-84F6-4484-89E6-A1AEA6E9E1BB}" dt="2023-03-15T02:51:00.702" v="1311"/>
          <ac:inkMkLst>
            <pc:docMk/>
            <pc:sldMk cId="4072922357" sldId="440"/>
            <ac:inkMk id="65" creationId="{E066F54A-4D84-C9C7-C9A3-D7F81E7DC9CB}"/>
          </ac:inkMkLst>
        </pc:inkChg>
        <pc:inkChg chg="add del mod">
          <ac:chgData name="Tim Cook" userId="d1c7cfb340f2c7ab" providerId="LiveId" clId="{FF1D23CF-84F6-4484-89E6-A1AEA6E9E1BB}" dt="2023-03-15T02:51:00.702" v="1310"/>
          <ac:inkMkLst>
            <pc:docMk/>
            <pc:sldMk cId="4072922357" sldId="440"/>
            <ac:inkMk id="66" creationId="{8FE19CFA-BCFE-F48E-1411-EA192710EE37}"/>
          </ac:inkMkLst>
        </pc:inkChg>
        <pc:inkChg chg="add del mod">
          <ac:chgData name="Tim Cook" userId="d1c7cfb340f2c7ab" providerId="LiveId" clId="{FF1D23CF-84F6-4484-89E6-A1AEA6E9E1BB}" dt="2023-03-15T02:51:00.702" v="1312"/>
          <ac:inkMkLst>
            <pc:docMk/>
            <pc:sldMk cId="4072922357" sldId="440"/>
            <ac:inkMk id="67" creationId="{6BECBE26-4371-69DE-EB38-DC36E774B56E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0" creationId="{D0D062D8-4E77-133C-9D81-758B5B319E1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1" creationId="{74C2157D-7FB5-967D-B6E0-056DDEDCD64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2" creationId="{A9956514-1999-64BA-2C5F-B94991B2FD1F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4" creationId="{F6751000-014B-28C1-A72E-A85B12E2A8D6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5" creationId="{1AC4E804-A3C8-E3B9-BD29-77BBF37B5219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6" creationId="{DC657460-B2C8-19BF-0B28-C7FA62E415AC}"/>
          </ac:inkMkLst>
        </pc:inkChg>
        <pc:inkChg chg="add del">
          <ac:chgData name="Tim Cook" userId="d1c7cfb340f2c7ab" providerId="LiveId" clId="{FF1D23CF-84F6-4484-89E6-A1AEA6E9E1BB}" dt="2023-03-15T02:22:48.533" v="360"/>
          <ac:inkMkLst>
            <pc:docMk/>
            <pc:sldMk cId="4072922357" sldId="440"/>
            <ac:inkMk id="78" creationId="{794E062C-B815-8586-4BBA-3AAF730DBAF5}"/>
          </ac:inkMkLst>
        </pc:inkChg>
        <pc:inkChg chg="add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79" creationId="{B7C6995B-D36B-560D-077D-38A0C3C1ACFE}"/>
          </ac:inkMkLst>
        </pc:inkChg>
        <pc:inkChg chg="add del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80" creationId="{13EBEAE2-2C18-3340-821E-FF275F3769B8}"/>
          </ac:inkMkLst>
        </pc:inkChg>
        <pc:inkChg chg="add del mod">
          <ac:chgData name="Tim Cook" userId="d1c7cfb340f2c7ab" providerId="LiveId" clId="{FF1D23CF-84F6-4484-89E6-A1AEA6E9E1BB}" dt="2023-03-15T02:25:18.358" v="557"/>
          <ac:inkMkLst>
            <pc:docMk/>
            <pc:sldMk cId="4072922357" sldId="440"/>
            <ac:inkMk id="81" creationId="{29399D9F-B47D-65E5-7BFE-B7BE8ED32A9F}"/>
          </ac:inkMkLst>
        </pc:inkChg>
        <pc:inkChg chg="add del mod">
          <ac:chgData name="Tim Cook" userId="d1c7cfb340f2c7ab" providerId="LiveId" clId="{FF1D23CF-84F6-4484-89E6-A1AEA6E9E1BB}" dt="2023-03-15T02:25:18.358" v="558"/>
          <ac:inkMkLst>
            <pc:docMk/>
            <pc:sldMk cId="4072922357" sldId="440"/>
            <ac:inkMk id="82" creationId="{B2978B34-040E-968B-DDBC-DD3BC64F9951}"/>
          </ac:inkMkLst>
        </pc:inkChg>
        <pc:inkChg chg="add del">
          <ac:chgData name="Tim Cook" userId="d1c7cfb340f2c7ab" providerId="LiveId" clId="{FF1D23CF-84F6-4484-89E6-A1AEA6E9E1BB}" dt="2023-03-15T02:22:57.677" v="369"/>
          <ac:inkMkLst>
            <pc:docMk/>
            <pc:sldMk cId="4072922357" sldId="440"/>
            <ac:inkMk id="83" creationId="{C35FE500-FF94-F301-589C-067C2F072931}"/>
          </ac:inkMkLst>
        </pc:inkChg>
        <pc:inkChg chg="add del">
          <ac:chgData name="Tim Cook" userId="d1c7cfb340f2c7ab" providerId="LiveId" clId="{FF1D23CF-84F6-4484-89E6-A1AEA6E9E1BB}" dt="2023-03-15T02:22:57.677" v="370"/>
          <ac:inkMkLst>
            <pc:docMk/>
            <pc:sldMk cId="4072922357" sldId="440"/>
            <ac:inkMk id="84" creationId="{4CAD89D9-5969-A69A-0CE9-176A12FAE020}"/>
          </ac:inkMkLst>
        </pc:inkChg>
        <pc:inkChg chg="add del">
          <ac:chgData name="Tim Cook" userId="d1c7cfb340f2c7ab" providerId="LiveId" clId="{FF1D23CF-84F6-4484-89E6-A1AEA6E9E1BB}" dt="2023-03-15T02:22:57.677" v="368"/>
          <ac:inkMkLst>
            <pc:docMk/>
            <pc:sldMk cId="4072922357" sldId="440"/>
            <ac:inkMk id="85" creationId="{7555773E-2CE2-92D3-17D6-15796CF50E46}"/>
          </ac:inkMkLst>
        </pc:inkChg>
        <pc:inkChg chg="add del mod">
          <ac:chgData name="Tim Cook" userId="d1c7cfb340f2c7ab" providerId="LiveId" clId="{FF1D23CF-84F6-4484-89E6-A1AEA6E9E1BB}" dt="2023-03-15T02:23:00.902" v="376"/>
          <ac:inkMkLst>
            <pc:docMk/>
            <pc:sldMk cId="4072922357" sldId="440"/>
            <ac:inkMk id="87" creationId="{2200BD34-7E21-3309-759E-35E18E9CDE11}"/>
          </ac:inkMkLst>
        </pc:inkChg>
        <pc:inkChg chg="add del mod">
          <ac:chgData name="Tim Cook" userId="d1c7cfb340f2c7ab" providerId="LiveId" clId="{FF1D23CF-84F6-4484-89E6-A1AEA6E9E1BB}" dt="2023-03-15T02:23:00.902" v="375"/>
          <ac:inkMkLst>
            <pc:docMk/>
            <pc:sldMk cId="4072922357" sldId="440"/>
            <ac:inkMk id="88" creationId="{64761694-93B4-C600-FB52-D0D6BDC32F69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0" creationId="{AFF593C1-FF45-B282-E3D0-34D8282C5BFF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1" creationId="{B76BA4B8-0A76-5DFB-FD47-36C8EE67E496}"/>
          </ac:inkMkLst>
        </pc:inkChg>
        <pc:inkChg chg="add">
          <ac:chgData name="Tim Cook" userId="d1c7cfb340f2c7ab" providerId="LiveId" clId="{FF1D23CF-84F6-4484-89E6-A1AEA6E9E1BB}" dt="2023-03-15T02:23:04.854" v="379" actId="9405"/>
          <ac:inkMkLst>
            <pc:docMk/>
            <pc:sldMk cId="4072922357" sldId="440"/>
            <ac:inkMk id="92" creationId="{2D6F78B8-B8FB-7AF2-D0CF-3DF42D82196F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4" creationId="{6878A12A-42E2-2D2E-6D7D-3DE0AEB0C783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5" creationId="{671DB446-60A9-EF65-F364-32419A6FD761}"/>
          </ac:inkMkLst>
        </pc:inkChg>
        <pc:inkChg chg="add del mod">
          <ac:chgData name="Tim Cook" userId="d1c7cfb340f2c7ab" providerId="LiveId" clId="{FF1D23CF-84F6-4484-89E6-A1AEA6E9E1BB}" dt="2023-03-15T02:23:25.027" v="406"/>
          <ac:inkMkLst>
            <pc:docMk/>
            <pc:sldMk cId="4072922357" sldId="440"/>
            <ac:inkMk id="96" creationId="{4EA48651-C137-E712-2422-9E930731F592}"/>
          </ac:inkMkLst>
        </pc:inkChg>
        <pc:inkChg chg="add del mod">
          <ac:chgData name="Tim Cook" userId="d1c7cfb340f2c7ab" providerId="LiveId" clId="{FF1D23CF-84F6-4484-89E6-A1AEA6E9E1BB}" dt="2023-03-15T02:23:26.746" v="413"/>
          <ac:inkMkLst>
            <pc:docMk/>
            <pc:sldMk cId="4072922357" sldId="440"/>
            <ac:inkMk id="97" creationId="{676D705D-037D-C552-C422-F022A6DCFA58}"/>
          </ac:inkMkLst>
        </pc:inkChg>
        <pc:inkChg chg="add del mod">
          <ac:chgData name="Tim Cook" userId="d1c7cfb340f2c7ab" providerId="LiveId" clId="{FF1D23CF-84F6-4484-89E6-A1AEA6E9E1BB}" dt="2023-03-15T02:23:26.746" v="417"/>
          <ac:inkMkLst>
            <pc:docMk/>
            <pc:sldMk cId="4072922357" sldId="440"/>
            <ac:inkMk id="98" creationId="{864F5EEA-4A37-FED5-B4DA-3A10308523D6}"/>
          </ac:inkMkLst>
        </pc:inkChg>
        <pc:inkChg chg="add del mod">
          <ac:chgData name="Tim Cook" userId="d1c7cfb340f2c7ab" providerId="LiveId" clId="{FF1D23CF-84F6-4484-89E6-A1AEA6E9E1BB}" dt="2023-03-15T02:23:12.252" v="388"/>
          <ac:inkMkLst>
            <pc:docMk/>
            <pc:sldMk cId="4072922357" sldId="440"/>
            <ac:inkMk id="99" creationId="{FBB36DFF-984C-67E2-32A6-513FE3F322C4}"/>
          </ac:inkMkLst>
        </pc:inkChg>
        <pc:inkChg chg="add del mod">
          <ac:chgData name="Tim Cook" userId="d1c7cfb340f2c7ab" providerId="LiveId" clId="{FF1D23CF-84F6-4484-89E6-A1AEA6E9E1BB}" dt="2023-03-15T02:23:26.746" v="419"/>
          <ac:inkMkLst>
            <pc:docMk/>
            <pc:sldMk cId="4072922357" sldId="440"/>
            <ac:inkMk id="102" creationId="{4E0D027A-0C63-AD00-B63A-71FCC0B6748B}"/>
          </ac:inkMkLst>
        </pc:inkChg>
        <pc:inkChg chg="add del mod">
          <ac:chgData name="Tim Cook" userId="d1c7cfb340f2c7ab" providerId="LiveId" clId="{FF1D23CF-84F6-4484-89E6-A1AEA6E9E1BB}" dt="2023-03-15T02:23:26.746" v="409"/>
          <ac:inkMkLst>
            <pc:docMk/>
            <pc:sldMk cId="4072922357" sldId="440"/>
            <ac:inkMk id="103" creationId="{04C9CABE-2886-1F78-027F-DC8055661001}"/>
          </ac:inkMkLst>
        </pc:inkChg>
        <pc:inkChg chg="add del mod">
          <ac:chgData name="Tim Cook" userId="d1c7cfb340f2c7ab" providerId="LiveId" clId="{FF1D23CF-84F6-4484-89E6-A1AEA6E9E1BB}" dt="2023-03-15T02:23:26.746" v="408"/>
          <ac:inkMkLst>
            <pc:docMk/>
            <pc:sldMk cId="4072922357" sldId="440"/>
            <ac:inkMk id="104" creationId="{5AB95DA7-089A-F494-5C27-17D213BD286C}"/>
          </ac:inkMkLst>
        </pc:inkChg>
        <pc:inkChg chg="add del mod">
          <ac:chgData name="Tim Cook" userId="d1c7cfb340f2c7ab" providerId="LiveId" clId="{FF1D23CF-84F6-4484-89E6-A1AEA6E9E1BB}" dt="2023-03-15T02:23:17.293" v="395"/>
          <ac:inkMkLst>
            <pc:docMk/>
            <pc:sldMk cId="4072922357" sldId="440"/>
            <ac:inkMk id="105" creationId="{7B28C9C5-109C-3AD9-4BE8-C1C7730DE714}"/>
          </ac:inkMkLst>
        </pc:inkChg>
        <pc:inkChg chg="add del mod">
          <ac:chgData name="Tim Cook" userId="d1c7cfb340f2c7ab" providerId="LiveId" clId="{FF1D23CF-84F6-4484-89E6-A1AEA6E9E1BB}" dt="2023-03-15T02:23:17.293" v="396"/>
          <ac:inkMkLst>
            <pc:docMk/>
            <pc:sldMk cId="4072922357" sldId="440"/>
            <ac:inkMk id="106" creationId="{71174826-732E-92FC-AE26-8FE27F037E12}"/>
          </ac:inkMkLst>
        </pc:inkChg>
        <pc:inkChg chg="add del mod">
          <ac:chgData name="Tim Cook" userId="d1c7cfb340f2c7ab" providerId="LiveId" clId="{FF1D23CF-84F6-4484-89E6-A1AEA6E9E1BB}" dt="2023-03-15T02:23:26.746" v="412"/>
          <ac:inkMkLst>
            <pc:docMk/>
            <pc:sldMk cId="4072922357" sldId="440"/>
            <ac:inkMk id="108" creationId="{E506CB26-4F69-38AE-BB7E-F589A7EB93C8}"/>
          </ac:inkMkLst>
        </pc:inkChg>
        <pc:inkChg chg="add del mod">
          <ac:chgData name="Tim Cook" userId="d1c7cfb340f2c7ab" providerId="LiveId" clId="{FF1D23CF-84F6-4484-89E6-A1AEA6E9E1BB}" dt="2023-03-15T02:23:26.746" v="416"/>
          <ac:inkMkLst>
            <pc:docMk/>
            <pc:sldMk cId="4072922357" sldId="440"/>
            <ac:inkMk id="109" creationId="{905A92AF-1F01-1691-D9CA-D8C1AD8748E3}"/>
          </ac:inkMkLst>
        </pc:inkChg>
        <pc:inkChg chg="add del mod">
          <ac:chgData name="Tim Cook" userId="d1c7cfb340f2c7ab" providerId="LiveId" clId="{FF1D23CF-84F6-4484-89E6-A1AEA6E9E1BB}" dt="2023-03-15T02:23:26.746" v="411"/>
          <ac:inkMkLst>
            <pc:docMk/>
            <pc:sldMk cId="4072922357" sldId="440"/>
            <ac:inkMk id="110" creationId="{A79477E9-4DA1-B34A-A837-22A1C12DBC34}"/>
          </ac:inkMkLst>
        </pc:inkChg>
        <pc:inkChg chg="add del mod">
          <ac:chgData name="Tim Cook" userId="d1c7cfb340f2c7ab" providerId="LiveId" clId="{FF1D23CF-84F6-4484-89E6-A1AEA6E9E1BB}" dt="2023-03-15T02:23:26.746" v="410"/>
          <ac:inkMkLst>
            <pc:docMk/>
            <pc:sldMk cId="4072922357" sldId="440"/>
            <ac:inkMk id="111" creationId="{B19F7540-54B0-E721-5DB4-C28A1F1F42DD}"/>
          </ac:inkMkLst>
        </pc:inkChg>
        <pc:inkChg chg="add del mod">
          <ac:chgData name="Tim Cook" userId="d1c7cfb340f2c7ab" providerId="LiveId" clId="{FF1D23CF-84F6-4484-89E6-A1AEA6E9E1BB}" dt="2023-03-15T02:23:26.746" v="418"/>
          <ac:inkMkLst>
            <pc:docMk/>
            <pc:sldMk cId="4072922357" sldId="440"/>
            <ac:inkMk id="112" creationId="{B7151799-8719-5621-07FA-C20C77826BD3}"/>
          </ac:inkMkLst>
        </pc:inkChg>
        <pc:inkChg chg="add del mod">
          <ac:chgData name="Tim Cook" userId="d1c7cfb340f2c7ab" providerId="LiveId" clId="{FF1D23CF-84F6-4484-89E6-A1AEA6E9E1BB}" dt="2023-03-15T02:23:26.746" v="407"/>
          <ac:inkMkLst>
            <pc:docMk/>
            <pc:sldMk cId="4072922357" sldId="440"/>
            <ac:inkMk id="113" creationId="{1942DFB8-A509-A36B-C79C-9619744D5C85}"/>
          </ac:inkMkLst>
        </pc:inkChg>
        <pc:inkChg chg="add del mod">
          <ac:chgData name="Tim Cook" userId="d1c7cfb340f2c7ab" providerId="LiveId" clId="{FF1D23CF-84F6-4484-89E6-A1AEA6E9E1BB}" dt="2023-03-15T02:23:26.746" v="415"/>
          <ac:inkMkLst>
            <pc:docMk/>
            <pc:sldMk cId="4072922357" sldId="440"/>
            <ac:inkMk id="114" creationId="{D356CD78-9C12-C304-1F3A-21D01691C528}"/>
          </ac:inkMkLst>
        </pc:inkChg>
        <pc:inkChg chg="add del mod">
          <ac:chgData name="Tim Cook" userId="d1c7cfb340f2c7ab" providerId="LiveId" clId="{FF1D23CF-84F6-4484-89E6-A1AEA6E9E1BB}" dt="2023-03-15T02:23:26.746" v="414"/>
          <ac:inkMkLst>
            <pc:docMk/>
            <pc:sldMk cId="4072922357" sldId="440"/>
            <ac:inkMk id="115" creationId="{CFD36F7A-FC6C-B5CE-DA4E-9A0964F8ED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7" creationId="{87BB2931-A1FC-B572-EADA-68247D7002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8" creationId="{113F9AFD-C6DF-AF5E-C74A-AE81599594BA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9" creationId="{8CC70B7D-D030-5284-608A-DF3D4E6AA32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0" creationId="{73700329-E6E9-968E-9521-3DD5FEB26D6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1" creationId="{F96FD8AA-87F2-7E97-1B8A-169A42BB5F8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2" creationId="{38C1D4D3-EB64-3914-7D51-3D3D42BE5A83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3" creationId="{331ACC71-233C-3DA4-A1CE-18FB787E20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4" creationId="{6B476FEC-973E-6443-A450-7ACF20D200E5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5" creationId="{1811F602-CE75-7C5D-22B0-83B1DCB32816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6" creationId="{F356A5F9-1C5E-6886-58E8-0445CFFA117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7" creationId="{A6F16C05-74F5-7F37-5357-D05339139E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8" creationId="{E849BD22-0C70-02F2-E4F8-263A28086981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0" creationId="{1131DC67-AFE3-E4CF-21CF-A73682C0240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1" creationId="{83816A12-76E2-95D6-5280-8EF7D7B43768}"/>
          </ac:inkMkLst>
        </pc:inkChg>
        <pc:inkChg chg="add">
          <ac:chgData name="Tim Cook" userId="d1c7cfb340f2c7ab" providerId="LiveId" clId="{FF1D23CF-84F6-4484-89E6-A1AEA6E9E1BB}" dt="2023-03-15T02:23:37.957" v="436" actId="9405"/>
          <ac:inkMkLst>
            <pc:docMk/>
            <pc:sldMk cId="4072922357" sldId="440"/>
            <ac:inkMk id="133" creationId="{6D04F9D4-D3D9-0DEC-EE45-963EBC47ABFA}"/>
          </ac:inkMkLst>
        </pc:inkChg>
        <pc:inkChg chg="add">
          <ac:chgData name="Tim Cook" userId="d1c7cfb340f2c7ab" providerId="LiveId" clId="{FF1D23CF-84F6-4484-89E6-A1AEA6E9E1BB}" dt="2023-03-15T02:23:38.860" v="437" actId="9405"/>
          <ac:inkMkLst>
            <pc:docMk/>
            <pc:sldMk cId="4072922357" sldId="440"/>
            <ac:inkMk id="134" creationId="{7CFCCB5F-30AD-108E-CB35-13C9760D9AE5}"/>
          </ac:inkMkLst>
        </pc:inkChg>
        <pc:inkChg chg="add del mod">
          <ac:chgData name="Tim Cook" userId="d1c7cfb340f2c7ab" providerId="LiveId" clId="{FF1D23CF-84F6-4484-89E6-A1AEA6E9E1BB}" dt="2023-03-15T02:23:44.552" v="444"/>
          <ac:inkMkLst>
            <pc:docMk/>
            <pc:sldMk cId="4072922357" sldId="440"/>
            <ac:inkMk id="135" creationId="{C6012280-3C7A-79C3-ED30-BE3BDAEFE238}"/>
          </ac:inkMkLst>
        </pc:inkChg>
        <pc:inkChg chg="add del mod">
          <ac:chgData name="Tim Cook" userId="d1c7cfb340f2c7ab" providerId="LiveId" clId="{FF1D23CF-84F6-4484-89E6-A1AEA6E9E1BB}" dt="2023-03-15T02:23:44.552" v="443"/>
          <ac:inkMkLst>
            <pc:docMk/>
            <pc:sldMk cId="4072922357" sldId="440"/>
            <ac:inkMk id="136" creationId="{C5B2CB39-EBAB-DE6F-3A72-40A86021419B}"/>
          </ac:inkMkLst>
        </pc:inkChg>
        <pc:inkChg chg="add del mod">
          <ac:chgData name="Tim Cook" userId="d1c7cfb340f2c7ab" providerId="LiveId" clId="{FF1D23CF-84F6-4484-89E6-A1AEA6E9E1BB}" dt="2023-03-15T02:23:44.552" v="446"/>
          <ac:inkMkLst>
            <pc:docMk/>
            <pc:sldMk cId="4072922357" sldId="440"/>
            <ac:inkMk id="137" creationId="{1BD62C90-9AFD-689D-BA73-EB04530F274E}"/>
          </ac:inkMkLst>
        </pc:inkChg>
        <pc:inkChg chg="add del mod">
          <ac:chgData name="Tim Cook" userId="d1c7cfb340f2c7ab" providerId="LiveId" clId="{FF1D23CF-84F6-4484-89E6-A1AEA6E9E1BB}" dt="2023-03-15T02:23:44.552" v="445"/>
          <ac:inkMkLst>
            <pc:docMk/>
            <pc:sldMk cId="4072922357" sldId="440"/>
            <ac:inkMk id="138" creationId="{DBC050DD-3FAA-4C3C-29C0-CB73E1D98F90}"/>
          </ac:inkMkLst>
        </pc:inkChg>
        <pc:inkChg chg="add del">
          <ac:chgData name="Tim Cook" userId="d1c7cfb340f2c7ab" providerId="LiveId" clId="{FF1D23CF-84F6-4484-89E6-A1AEA6E9E1BB}" dt="2023-03-15T02:23:47.212" v="448"/>
          <ac:inkMkLst>
            <pc:docMk/>
            <pc:sldMk cId="4072922357" sldId="440"/>
            <ac:inkMk id="140" creationId="{0EFB43CC-0CA0-8571-7E30-F4F769FC9566}"/>
          </ac:inkMkLst>
        </pc:inkChg>
        <pc:inkChg chg="add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1" creationId="{F5F5672C-75E9-A18B-C78F-76821B477FD3}"/>
          </ac:inkMkLst>
        </pc:inkChg>
        <pc:inkChg chg="add del mod">
          <ac:chgData name="Tim Cook" userId="d1c7cfb340f2c7ab" providerId="LiveId" clId="{FF1D23CF-84F6-4484-89E6-A1AEA6E9E1BB}" dt="2023-03-15T02:23:50.764" v="453"/>
          <ac:inkMkLst>
            <pc:docMk/>
            <pc:sldMk cId="4072922357" sldId="440"/>
            <ac:inkMk id="142" creationId="{FDE08188-FA90-648B-D006-EFE358122B2E}"/>
          </ac:inkMkLst>
        </pc:inkChg>
        <pc:inkChg chg="add del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3" creationId="{F22B5807-38A9-6356-47D8-D63BAC5B04EE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5" creationId="{66BC797C-9504-9A97-BD4E-64391BE295A9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6" creationId="{903853BC-9027-30C6-EA79-A9C26FACE130}"/>
          </ac:inkMkLst>
        </pc:inkChg>
        <pc:inkChg chg="add">
          <ac:chgData name="Tim Cook" userId="d1c7cfb340f2c7ab" providerId="LiveId" clId="{FF1D23CF-84F6-4484-89E6-A1AEA6E9E1BB}" dt="2023-03-15T02:23:53.128" v="457" actId="9405"/>
          <ac:inkMkLst>
            <pc:docMk/>
            <pc:sldMk cId="4072922357" sldId="440"/>
            <ac:inkMk id="147" creationId="{ECAB617E-4C19-AFBB-449E-65E25DB9CFA0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49" creationId="{28775DCC-4BC2-5536-F84F-11B49403E248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0" creationId="{FD32B7F3-6A08-0D7B-1A9B-3CA4A5A62DE5}"/>
          </ac:inkMkLst>
        </pc:inkChg>
        <pc:inkChg chg="add del mod">
          <ac:chgData name="Tim Cook" userId="d1c7cfb340f2c7ab" providerId="LiveId" clId="{FF1D23CF-84F6-4484-89E6-A1AEA6E9E1BB}" dt="2023-03-15T02:23:57.092" v="465"/>
          <ac:inkMkLst>
            <pc:docMk/>
            <pc:sldMk cId="4072922357" sldId="440"/>
            <ac:inkMk id="151" creationId="{7196A877-1DB5-DF7A-1E03-606448D700FD}"/>
          </ac:inkMkLst>
        </pc:inkChg>
        <pc:inkChg chg="add del mod">
          <ac:chgData name="Tim Cook" userId="d1c7cfb340f2c7ab" providerId="LiveId" clId="{FF1D23CF-84F6-4484-89E6-A1AEA6E9E1BB}" dt="2023-03-15T02:23:57.092" v="464"/>
          <ac:inkMkLst>
            <pc:docMk/>
            <pc:sldMk cId="4072922357" sldId="440"/>
            <ac:inkMk id="152" creationId="{A5AAEB65-B3CE-2B76-64E7-EFBCD837C36B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4" creationId="{F9AB0491-0121-39C3-AD93-A3B3D251D46C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5" creationId="{4DC39DC2-CE21-9C5B-E042-1EF86A0AF845}"/>
          </ac:inkMkLst>
        </pc:inkChg>
        <pc:inkChg chg="add del mod">
          <ac:chgData name="Tim Cook" userId="d1c7cfb340f2c7ab" providerId="LiveId" clId="{FF1D23CF-84F6-4484-89E6-A1AEA6E9E1BB}" dt="2023-03-15T02:24:18.647" v="494"/>
          <ac:inkMkLst>
            <pc:docMk/>
            <pc:sldMk cId="4072922357" sldId="440"/>
            <ac:inkMk id="156" creationId="{CDB3E9BB-71D7-25DC-E3BF-155008FEF99D}"/>
          </ac:inkMkLst>
        </pc:inkChg>
        <pc:inkChg chg="add del mod">
          <ac:chgData name="Tim Cook" userId="d1c7cfb340f2c7ab" providerId="LiveId" clId="{FF1D23CF-84F6-4484-89E6-A1AEA6E9E1BB}" dt="2023-03-15T02:24:18.632" v="493"/>
          <ac:inkMkLst>
            <pc:docMk/>
            <pc:sldMk cId="4072922357" sldId="440"/>
            <ac:inkMk id="157" creationId="{764C3EFC-286F-A38E-8CD6-3A7A1EF0C7F9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0" creationId="{76694444-5AB9-2420-5043-72ED615D8671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1" creationId="{DB0BA09D-2F18-8D8D-6F0F-704D7B82AA46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2" creationId="{2F8FD6E1-0A88-F4AE-EDD9-9733C39F781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3" creationId="{E16F5B53-BD1E-D14A-46BB-37C8E5FBD4BE}"/>
          </ac:inkMkLst>
        </pc:inkChg>
        <pc:inkChg chg="add del">
          <ac:chgData name="Tim Cook" userId="d1c7cfb340f2c7ab" providerId="LiveId" clId="{FF1D23CF-84F6-4484-89E6-A1AEA6E9E1BB}" dt="2023-03-15T02:24:05.261" v="481"/>
          <ac:inkMkLst>
            <pc:docMk/>
            <pc:sldMk cId="4072922357" sldId="440"/>
            <ac:inkMk id="164" creationId="{9E4B5A2E-E267-BFD3-82E5-6A9F8E71B3BF}"/>
          </ac:inkMkLst>
        </pc:inkChg>
        <pc:inkChg chg="add del">
          <ac:chgData name="Tim Cook" userId="d1c7cfb340f2c7ab" providerId="LiveId" clId="{FF1D23CF-84F6-4484-89E6-A1AEA6E9E1BB}" dt="2023-03-15T02:24:05.261" v="484"/>
          <ac:inkMkLst>
            <pc:docMk/>
            <pc:sldMk cId="4072922357" sldId="440"/>
            <ac:inkMk id="165" creationId="{CEB1628C-3C35-370F-EE02-2A0985AD9CC7}"/>
          </ac:inkMkLst>
        </pc:inkChg>
        <pc:inkChg chg="add del">
          <ac:chgData name="Tim Cook" userId="d1c7cfb340f2c7ab" providerId="LiveId" clId="{FF1D23CF-84F6-4484-89E6-A1AEA6E9E1BB}" dt="2023-03-15T02:24:05.261" v="483"/>
          <ac:inkMkLst>
            <pc:docMk/>
            <pc:sldMk cId="4072922357" sldId="440"/>
            <ac:inkMk id="166" creationId="{117BB4AA-3BBE-EDFE-A97B-A771663347A3}"/>
          </ac:inkMkLst>
        </pc:inkChg>
        <pc:inkChg chg="add del">
          <ac:chgData name="Tim Cook" userId="d1c7cfb340f2c7ab" providerId="LiveId" clId="{FF1D23CF-84F6-4484-89E6-A1AEA6E9E1BB}" dt="2023-03-15T02:24:05.261" v="482"/>
          <ac:inkMkLst>
            <pc:docMk/>
            <pc:sldMk cId="4072922357" sldId="440"/>
            <ac:inkMk id="167" creationId="{186EACE5-5CCA-EDC5-C1D2-2A2BD46A42EF}"/>
          </ac:inkMkLst>
        </pc:inkChg>
        <pc:inkChg chg="add del">
          <ac:chgData name="Tim Cook" userId="d1c7cfb340f2c7ab" providerId="LiveId" clId="{FF1D23CF-84F6-4484-89E6-A1AEA6E9E1BB}" dt="2023-03-15T02:24:05.261" v="480"/>
          <ac:inkMkLst>
            <pc:docMk/>
            <pc:sldMk cId="4072922357" sldId="440"/>
            <ac:inkMk id="168" creationId="{6CAE36C7-0536-7517-73BF-D2A3FAB9893A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0" creationId="{1146579A-1ED7-DDDE-5763-AE64ECE2D78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1" creationId="{9CCFF142-4269-C5BC-90DA-9DE4B5766E8C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2" creationId="{75994728-43F3-C670-D1F6-76B939802D9F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3" creationId="{8823E91D-EF8B-AADC-8243-7EDACEBC070E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4" creationId="{20752AC1-428B-DDAC-85F2-261F03015006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6" creationId="{D62B5A9B-26A2-44C9-E283-45C3F311F1BF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7" creationId="{BEBD6C5A-5DBC-B5E5-E601-F9A335EB010A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79" creationId="{E39AAEAA-5ABD-9D07-886E-29584D5A60D4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0" creationId="{4A16ED49-5075-AB3B-78EB-2FD83982A0CE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1" creationId="{D2326538-DF95-AEC3-AEC2-704DA2E7B856}"/>
          </ac:inkMkLst>
        </pc:inkChg>
      </pc:sldChg>
      <pc:sldChg chg="addSp delSp modSp mod">
        <pc:chgData name="Tim Cook" userId="d1c7cfb340f2c7ab" providerId="LiveId" clId="{FF1D23CF-84F6-4484-89E6-A1AEA6E9E1BB}" dt="2023-03-15T02:30:49.282" v="921" actId="1076"/>
        <pc:sldMkLst>
          <pc:docMk/>
          <pc:sldMk cId="3603664381" sldId="441"/>
        </pc:sldMkLst>
        <pc:grpChg chg="del mod">
          <ac:chgData name="Tim Cook" userId="d1c7cfb340f2c7ab" providerId="LiveId" clId="{FF1D23CF-84F6-4484-89E6-A1AEA6E9E1BB}" dt="2023-03-15T02:24:57.854" v="525"/>
          <ac:grpSpMkLst>
            <pc:docMk/>
            <pc:sldMk cId="3603664381" sldId="441"/>
            <ac:grpSpMk id="7" creationId="{DF6BD681-4764-66C5-C8C8-9024A92BA106}"/>
          </ac:grpSpMkLst>
        </pc:grpChg>
        <pc:grpChg chg="mod">
          <ac:chgData name="Tim Cook" userId="d1c7cfb340f2c7ab" providerId="LiveId" clId="{FF1D23CF-84F6-4484-89E6-A1AEA6E9E1BB}" dt="2023-03-15T02:25:06.995" v="538"/>
          <ac:grpSpMkLst>
            <pc:docMk/>
            <pc:sldMk cId="3603664381" sldId="441"/>
            <ac:grpSpMk id="25" creationId="{996EB822-FBC8-B96B-CCE1-42B20A6904F0}"/>
          </ac:grpSpMkLst>
        </pc:grpChg>
        <pc:grpChg chg="mod">
          <ac:chgData name="Tim Cook" userId="d1c7cfb340f2c7ab" providerId="LiveId" clId="{FF1D23CF-84F6-4484-89E6-A1AEA6E9E1BB}" dt="2023-03-15T02:25:10.701" v="544"/>
          <ac:grpSpMkLst>
            <pc:docMk/>
            <pc:sldMk cId="3603664381" sldId="441"/>
            <ac:grpSpMk id="31" creationId="{E1E8C714-A718-7ED7-C33F-2CCB779C5B80}"/>
          </ac:grpSpMkLst>
        </pc:grpChg>
        <pc:grpChg chg="del mod">
          <ac:chgData name="Tim Cook" userId="d1c7cfb340f2c7ab" providerId="LiveId" clId="{FF1D23CF-84F6-4484-89E6-A1AEA6E9E1BB}" dt="2023-03-15T02:25:13.751" v="551"/>
          <ac:grpSpMkLst>
            <pc:docMk/>
            <pc:sldMk cId="3603664381" sldId="441"/>
            <ac:grpSpMk id="32" creationId="{0C79980B-AC1B-2763-3CE2-7B37E7481F9D}"/>
          </ac:grpSpMkLst>
        </pc:grpChg>
        <pc:grpChg chg="mod">
          <ac:chgData name="Tim Cook" userId="d1c7cfb340f2c7ab" providerId="LiveId" clId="{FF1D23CF-84F6-4484-89E6-A1AEA6E9E1BB}" dt="2023-03-15T02:26:54.295" v="700"/>
          <ac:grpSpMkLst>
            <pc:docMk/>
            <pc:sldMk cId="3603664381" sldId="441"/>
            <ac:grpSpMk id="38" creationId="{59696215-79F6-3805-14BF-4BFB17718701}"/>
          </ac:grpSpMkLst>
        </pc:grpChg>
        <pc:grpChg chg="del mod">
          <ac:chgData name="Tim Cook" userId="d1c7cfb340f2c7ab" providerId="LiveId" clId="{FF1D23CF-84F6-4484-89E6-A1AEA6E9E1BB}" dt="2023-03-15T02:25:33.350" v="567"/>
          <ac:grpSpMkLst>
            <pc:docMk/>
            <pc:sldMk cId="3603664381" sldId="441"/>
            <ac:grpSpMk id="44" creationId="{06F753EC-0EB7-9FC6-6A00-29F676EE4C32}"/>
          </ac:grpSpMkLst>
        </pc:grpChg>
        <pc:grpChg chg="mod">
          <ac:chgData name="Tim Cook" userId="d1c7cfb340f2c7ab" providerId="LiveId" clId="{FF1D23CF-84F6-4484-89E6-A1AEA6E9E1BB}" dt="2023-03-15T02:25:42.442" v="577"/>
          <ac:grpSpMkLst>
            <pc:docMk/>
            <pc:sldMk cId="3603664381" sldId="441"/>
            <ac:grpSpMk id="52" creationId="{A542D21D-225B-AA62-21F2-82854B1E3EAF}"/>
          </ac:grpSpMkLst>
        </pc:grpChg>
        <pc:grpChg chg="mod">
          <ac:chgData name="Tim Cook" userId="d1c7cfb340f2c7ab" providerId="LiveId" clId="{FF1D23CF-84F6-4484-89E6-A1AEA6E9E1BB}" dt="2023-03-15T02:25:44.588" v="581"/>
          <ac:grpSpMkLst>
            <pc:docMk/>
            <pc:sldMk cId="3603664381" sldId="441"/>
            <ac:grpSpMk id="56" creationId="{F3A207AD-6649-6C74-F4C0-80D4A6E29059}"/>
          </ac:grpSpMkLst>
        </pc:grpChg>
        <pc:grpChg chg="del mod">
          <ac:chgData name="Tim Cook" userId="d1c7cfb340f2c7ab" providerId="LiveId" clId="{FF1D23CF-84F6-4484-89E6-A1AEA6E9E1BB}" dt="2023-03-15T02:26:05.037" v="634"/>
          <ac:grpSpMkLst>
            <pc:docMk/>
            <pc:sldMk cId="3603664381" sldId="441"/>
            <ac:grpSpMk id="59" creationId="{7C10C34E-F4D4-0B69-5847-F4FF57575056}"/>
          </ac:grpSpMkLst>
        </pc:grpChg>
        <pc:grpChg chg="del mod">
          <ac:chgData name="Tim Cook" userId="d1c7cfb340f2c7ab" providerId="LiveId" clId="{FF1D23CF-84F6-4484-89E6-A1AEA6E9E1BB}" dt="2023-03-15T02:25:57.590" v="612"/>
          <ac:grpSpMkLst>
            <pc:docMk/>
            <pc:sldMk cId="3603664381" sldId="441"/>
            <ac:grpSpMk id="67" creationId="{6B52131A-8D89-13B6-76B3-907A45FB2B01}"/>
          </ac:grpSpMkLst>
        </pc:grpChg>
        <pc:grpChg chg="del mod">
          <ac:chgData name="Tim Cook" userId="d1c7cfb340f2c7ab" providerId="LiveId" clId="{FF1D23CF-84F6-4484-89E6-A1AEA6E9E1BB}" dt="2023-03-15T02:25:53.406" v="601"/>
          <ac:grpSpMkLst>
            <pc:docMk/>
            <pc:sldMk cId="3603664381" sldId="441"/>
            <ac:grpSpMk id="71" creationId="{38253820-BF11-11CA-838F-78950A120003}"/>
          </ac:grpSpMkLst>
        </pc:grpChg>
        <pc:grpChg chg="del mod">
          <ac:chgData name="Tim Cook" userId="d1c7cfb340f2c7ab" providerId="LiveId" clId="{FF1D23CF-84F6-4484-89E6-A1AEA6E9E1BB}" dt="2023-03-15T02:25:57.137" v="608"/>
          <ac:grpSpMkLst>
            <pc:docMk/>
            <pc:sldMk cId="3603664381" sldId="441"/>
            <ac:grpSpMk id="75" creationId="{307E7CB1-E0E8-2C62-1854-D93921F899C0}"/>
          </ac:grpSpMkLst>
        </pc:grpChg>
        <pc:grpChg chg="del mod">
          <ac:chgData name="Tim Cook" userId="d1c7cfb340f2c7ab" providerId="LiveId" clId="{FF1D23CF-84F6-4484-89E6-A1AEA6E9E1BB}" dt="2023-03-15T02:26:02.895" v="632"/>
          <ac:grpSpMkLst>
            <pc:docMk/>
            <pc:sldMk cId="3603664381" sldId="441"/>
            <ac:grpSpMk id="85" creationId="{91F223B0-2F31-4A74-792B-771C6A19F154}"/>
          </ac:grpSpMkLst>
        </pc:grpChg>
        <pc:grpChg chg="del 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7" creationId="{2DEE4943-CA9C-0FC9-3089-5AA4DCB6D1A2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8" creationId="{4A346B99-5791-2962-8972-13EDDBAEE28B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9" creationId="{ADB561D6-517A-7CD2-C724-DFFC9C18A247}"/>
          </ac:grpSpMkLst>
        </pc:grpChg>
        <pc:grpChg chg="del mod">
          <ac:chgData name="Tim Cook" userId="d1c7cfb340f2c7ab" providerId="LiveId" clId="{FF1D23CF-84F6-4484-89E6-A1AEA6E9E1BB}" dt="2023-03-15T02:26:27.206" v="665"/>
          <ac:grpSpMkLst>
            <pc:docMk/>
            <pc:sldMk cId="3603664381" sldId="441"/>
            <ac:grpSpMk id="109" creationId="{9515F1A2-08D7-0BE0-A45D-1F8E5D167B79}"/>
          </ac:grpSpMkLst>
        </pc:grpChg>
        <pc:grpChg chg="del 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0" creationId="{39A82E17-7D8E-2F61-6893-9F77B48A8F76}"/>
          </ac:grpSpMkLst>
        </pc:grpChg>
        <pc:grpChg chg="del mod">
          <ac:chgData name="Tim Cook" userId="d1c7cfb340f2c7ab" providerId="LiveId" clId="{FF1D23CF-84F6-4484-89E6-A1AEA6E9E1BB}" dt="2023-03-15T02:26:42.552" v="684"/>
          <ac:grpSpMkLst>
            <pc:docMk/>
            <pc:sldMk cId="3603664381" sldId="441"/>
            <ac:grpSpMk id="124" creationId="{CC45BCA8-CB32-C185-D00F-25BC6C92E483}"/>
          </ac:grpSpMkLst>
        </pc:grpChg>
        <pc:grpChg chg="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6" creationId="{E2D1FB7D-8973-AC80-6343-EAF34A6ABC63}"/>
          </ac:grpSpMkLst>
        </pc:grpChg>
        <pc:grpChg chg="mod">
          <ac:chgData name="Tim Cook" userId="d1c7cfb340f2c7ab" providerId="LiveId" clId="{FF1D23CF-84F6-4484-89E6-A1AEA6E9E1BB}" dt="2023-03-15T02:26:47.668" v="691"/>
          <ac:grpSpMkLst>
            <pc:docMk/>
            <pc:sldMk cId="3603664381" sldId="441"/>
            <ac:grpSpMk id="130" creationId="{072A78CB-6B63-8016-31B7-1949625614AC}"/>
          </ac:grpSpMkLst>
        </pc:grpChg>
        <pc:grpChg chg="mod">
          <ac:chgData name="Tim Cook" userId="d1c7cfb340f2c7ab" providerId="LiveId" clId="{FF1D23CF-84F6-4484-89E6-A1AEA6E9E1BB}" dt="2023-03-15T02:26:50.684" v="694"/>
          <ac:grpSpMkLst>
            <pc:docMk/>
            <pc:sldMk cId="3603664381" sldId="441"/>
            <ac:grpSpMk id="133" creationId="{C3B9C1B4-92F4-0E75-BC9C-F274A92CEB79}"/>
          </ac:grpSpMkLst>
        </pc:grpChg>
        <pc:grpChg chg="del mod">
          <ac:chgData name="Tim Cook" userId="d1c7cfb340f2c7ab" providerId="LiveId" clId="{FF1D23CF-84F6-4484-89E6-A1AEA6E9E1BB}" dt="2023-03-15T02:28:42.185" v="801"/>
          <ac:grpSpMkLst>
            <pc:docMk/>
            <pc:sldMk cId="3603664381" sldId="441"/>
            <ac:grpSpMk id="137" creationId="{420344FA-309B-F240-5D81-8E27A5719794}"/>
          </ac:grpSpMkLst>
        </pc:grpChg>
        <pc:grpChg chg="del mod">
          <ac:chgData name="Tim Cook" userId="d1c7cfb340f2c7ab" providerId="LiveId" clId="{FF1D23CF-84F6-4484-89E6-A1AEA6E9E1BB}" dt="2023-03-15T02:28:08.660" v="764"/>
          <ac:grpSpMkLst>
            <pc:docMk/>
            <pc:sldMk cId="3603664381" sldId="441"/>
            <ac:grpSpMk id="140" creationId="{A12F3FE4-868C-E390-023A-32A6E99C6ED7}"/>
          </ac:grpSpMkLst>
        </pc:grpChg>
        <pc:grpChg chg="del mod">
          <ac:chgData name="Tim Cook" userId="d1c7cfb340f2c7ab" providerId="LiveId" clId="{FF1D23CF-84F6-4484-89E6-A1AEA6E9E1BB}" dt="2023-03-15T02:27:07.115" v="716"/>
          <ac:grpSpMkLst>
            <pc:docMk/>
            <pc:sldMk cId="3603664381" sldId="441"/>
            <ac:grpSpMk id="146" creationId="{35A7C8ED-1A8E-8574-676C-4CD75079CF09}"/>
          </ac:grpSpMkLst>
        </pc:grpChg>
        <pc:grpChg chg="del mod">
          <ac:chgData name="Tim Cook" userId="d1c7cfb340f2c7ab" providerId="LiveId" clId="{FF1D23CF-84F6-4484-89E6-A1AEA6E9E1BB}" dt="2023-03-15T02:28:42.185" v="803"/>
          <ac:grpSpMkLst>
            <pc:docMk/>
            <pc:sldMk cId="3603664381" sldId="441"/>
            <ac:grpSpMk id="153" creationId="{BBB809C7-015D-19DD-4961-6915E5C0414B}"/>
          </ac:grpSpMkLst>
        </pc:grpChg>
        <pc:grpChg chg="del mod">
          <ac:chgData name="Tim Cook" userId="d1c7cfb340f2c7ab" providerId="LiveId" clId="{FF1D23CF-84F6-4484-89E6-A1AEA6E9E1BB}" dt="2023-03-15T02:27:33.572" v="725"/>
          <ac:grpSpMkLst>
            <pc:docMk/>
            <pc:sldMk cId="3603664381" sldId="441"/>
            <ac:grpSpMk id="160" creationId="{1ED6A50B-9052-F824-311F-400752BBB395}"/>
          </ac:grpSpMkLst>
        </pc:grpChg>
        <pc:grpChg chg="del mod">
          <ac:chgData name="Tim Cook" userId="d1c7cfb340f2c7ab" providerId="LiveId" clId="{FF1D23CF-84F6-4484-89E6-A1AEA6E9E1BB}" dt="2023-03-15T02:27:39.371" v="732"/>
          <ac:grpSpMkLst>
            <pc:docMk/>
            <pc:sldMk cId="3603664381" sldId="441"/>
            <ac:grpSpMk id="162" creationId="{66A37CC6-AA27-FCBC-EDEA-0BCD3246F723}"/>
          </ac:grpSpMkLst>
        </pc:grpChg>
        <pc:grpChg chg="del 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68" creationId="{6F85B4EF-0DFF-69D4-3C83-698DBA3EF9C4}"/>
          </ac:grpSpMkLst>
        </pc:grpChg>
        <pc:grpChg chg="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72" creationId="{460E35B9-FA63-B478-443A-E4D04037B41C}"/>
          </ac:grpSpMkLst>
        </pc:grpChg>
        <pc:grpChg chg="del mod">
          <ac:chgData name="Tim Cook" userId="d1c7cfb340f2c7ab" providerId="LiveId" clId="{FF1D23CF-84F6-4484-89E6-A1AEA6E9E1BB}" dt="2023-03-15T02:28:15.509" v="770"/>
          <ac:grpSpMkLst>
            <pc:docMk/>
            <pc:sldMk cId="3603664381" sldId="441"/>
            <ac:grpSpMk id="175" creationId="{74955E35-3C6D-1264-A626-C66F18A8D5B1}"/>
          </ac:grpSpMkLst>
        </pc:grpChg>
        <pc:grpChg chg="del mod">
          <ac:chgData name="Tim Cook" userId="d1c7cfb340f2c7ab" providerId="LiveId" clId="{FF1D23CF-84F6-4484-89E6-A1AEA6E9E1BB}" dt="2023-03-15T02:27:53.020" v="752"/>
          <ac:grpSpMkLst>
            <pc:docMk/>
            <pc:sldMk cId="3603664381" sldId="441"/>
            <ac:grpSpMk id="186" creationId="{B0E5049C-BEF9-2660-C60B-DA7BABB3C4E2}"/>
          </ac:grpSpMkLst>
        </pc:grpChg>
        <pc:grpChg chg="del mod">
          <ac:chgData name="Tim Cook" userId="d1c7cfb340f2c7ab" providerId="LiveId" clId="{FF1D23CF-84F6-4484-89E6-A1AEA6E9E1BB}" dt="2023-03-15T02:28:02.069" v="762"/>
          <ac:grpSpMkLst>
            <pc:docMk/>
            <pc:sldMk cId="3603664381" sldId="441"/>
            <ac:grpSpMk id="188" creationId="{4725D3EA-2E90-FD8A-EFFC-CF40A6170310}"/>
          </ac:grpSpMkLst>
        </pc:grpChg>
        <pc:grpChg chg="mod">
          <ac:chgData name="Tim Cook" userId="d1c7cfb340f2c7ab" providerId="LiveId" clId="{FF1D23CF-84F6-4484-89E6-A1AEA6E9E1BB}" dt="2023-03-15T02:28:15.691" v="772"/>
          <ac:grpSpMkLst>
            <pc:docMk/>
            <pc:sldMk cId="3603664381" sldId="441"/>
            <ac:grpSpMk id="192" creationId="{77ADC19D-08DB-A567-B68F-FACA1F14FF93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8" creationId="{34ACD825-8AAF-8720-32C0-D49574FC7C21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9" creationId="{42E61C99-ADB8-386C-79E2-CCDEE25B2EE9}"/>
          </ac:grpSpMkLst>
        </pc:grpChg>
        <pc:grpChg chg="mod">
          <ac:chgData name="Tim Cook" userId="d1c7cfb340f2c7ab" providerId="LiveId" clId="{FF1D23CF-84F6-4484-89E6-A1AEA6E9E1BB}" dt="2023-03-15T02:28:36.951" v="790" actId="1076"/>
          <ac:grpSpMkLst>
            <pc:docMk/>
            <pc:sldMk cId="3603664381" sldId="441"/>
            <ac:grpSpMk id="210" creationId="{8AD47B74-56F2-6902-AB44-52733F8BEF84}"/>
          </ac:grpSpMkLst>
        </pc:grpChg>
        <pc:grpChg chg="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11" creationId="{230FE6AA-20B1-89E9-DA37-D555004BB062}"/>
          </ac:grpSpMkLst>
        </pc:grpChg>
        <pc:grpChg chg="mod">
          <ac:chgData name="Tim Cook" userId="d1c7cfb340f2c7ab" providerId="LiveId" clId="{FF1D23CF-84F6-4484-89E6-A1AEA6E9E1BB}" dt="2023-03-15T02:28:45.521" v="807"/>
          <ac:grpSpMkLst>
            <pc:docMk/>
            <pc:sldMk cId="3603664381" sldId="441"/>
            <ac:grpSpMk id="214" creationId="{4B57CCBD-571D-24F2-E283-4C8511E89526}"/>
          </ac:grpSpMkLst>
        </pc:grpChg>
        <pc:grpChg chg="del 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7" creationId="{73AA06AE-3D87-6E99-F0B2-1F30025E3026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8" creationId="{AE87457E-0D92-0170-9676-26B6BCDC834B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9" creationId="{7A9FD4D6-59B5-21EA-7993-56F266A6DBC2}"/>
          </ac:grpSpMkLst>
        </pc:grpChg>
        <pc:grpChg chg="del mod">
          <ac:chgData name="Tim Cook" userId="d1c7cfb340f2c7ab" providerId="LiveId" clId="{FF1D23CF-84F6-4484-89E6-A1AEA6E9E1BB}" dt="2023-03-15T02:29:25.318" v="832"/>
          <ac:grpSpMkLst>
            <pc:docMk/>
            <pc:sldMk cId="3603664381" sldId="441"/>
            <ac:grpSpMk id="236" creationId="{CB485162-9F08-512F-4CCC-1CD9DB7CB9D5}"/>
          </ac:grpSpMkLst>
        </pc:grpChg>
        <pc:grpChg chg="del mod">
          <ac:chgData name="Tim Cook" userId="d1c7cfb340f2c7ab" providerId="LiveId" clId="{FF1D23CF-84F6-4484-89E6-A1AEA6E9E1BB}" dt="2023-03-15T02:29:32.002" v="843"/>
          <ac:grpSpMkLst>
            <pc:docMk/>
            <pc:sldMk cId="3603664381" sldId="441"/>
            <ac:grpSpMk id="240" creationId="{D81280B1-7C60-D33B-9224-91B6C8B9A310}"/>
          </ac:grpSpMkLst>
        </pc:grpChg>
        <pc:grpChg chg="del mod">
          <ac:chgData name="Tim Cook" userId="d1c7cfb340f2c7ab" providerId="LiveId" clId="{FF1D23CF-84F6-4484-89E6-A1AEA6E9E1BB}" dt="2023-03-15T02:29:31.986" v="836"/>
          <ac:grpSpMkLst>
            <pc:docMk/>
            <pc:sldMk cId="3603664381" sldId="441"/>
            <ac:grpSpMk id="243" creationId="{2934C5E8-8A94-40FE-89CD-12BE934C4180}"/>
          </ac:grpSpMkLst>
        </pc:grpChg>
        <pc:grpChg chg="mod">
          <ac:chgData name="Tim Cook" userId="d1c7cfb340f2c7ab" providerId="LiveId" clId="{FF1D23CF-84F6-4484-89E6-A1AEA6E9E1BB}" dt="2023-03-15T02:29:42.874" v="854"/>
          <ac:grpSpMkLst>
            <pc:docMk/>
            <pc:sldMk cId="3603664381" sldId="441"/>
            <ac:grpSpMk id="252" creationId="{46AC7C24-233B-C5A6-6A7F-DE7E249E9AAD}"/>
          </ac:grpSpMkLst>
        </pc:grpChg>
        <pc:grpChg chg="mod">
          <ac:chgData name="Tim Cook" userId="d1c7cfb340f2c7ab" providerId="LiveId" clId="{FF1D23CF-84F6-4484-89E6-A1AEA6E9E1BB}" dt="2023-03-15T02:29:44.788" v="857"/>
          <ac:grpSpMkLst>
            <pc:docMk/>
            <pc:sldMk cId="3603664381" sldId="441"/>
            <ac:grpSpMk id="255" creationId="{DD790DBD-A442-0CC5-996B-CAA009EEDE53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2" creationId="{C7358D91-F1CC-313D-C642-E803B85E8A0C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3" creationId="{65994BE7-9C94-4BE8-7A6A-FB9399D3863A}"/>
          </ac:grpSpMkLst>
        </pc:grpChg>
        <pc:grpChg chg="mod">
          <ac:chgData name="Tim Cook" userId="d1c7cfb340f2c7ab" providerId="LiveId" clId="{FF1D23CF-84F6-4484-89E6-A1AEA6E9E1BB}" dt="2023-03-15T02:29:52.057" v="867"/>
          <ac:grpSpMkLst>
            <pc:docMk/>
            <pc:sldMk cId="3603664381" sldId="441"/>
            <ac:grpSpMk id="266" creationId="{63F10A2E-AB04-8864-6220-9FCA17E00B8A}"/>
          </ac:grpSpMkLst>
        </pc:grpChg>
        <pc:grpChg chg="del 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73" creationId="{F6B6BA0E-6898-974D-0753-06B10DC8C9FB}"/>
          </ac:grpSpMkLst>
        </pc:grpChg>
        <pc:grpChg chg="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82" creationId="{93C0F371-A3A9-686C-70E9-D45067447E05}"/>
          </ac:grpSpMkLst>
        </pc:grpChg>
        <pc:grpChg chg="del 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294" creationId="{44E8E56F-505C-9E47-B8BF-8E1AC6257CC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3" creationId="{4E01CD32-4B46-FDAD-1E49-2DB492CC542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4" creationId="{62D83627-867C-1CBA-EEBE-9E13EA4F12E4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6" creationId="{223F8676-1D09-2DEC-37F4-06C58EF328CC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7" creationId="{B8ED1809-F6EB-1D3E-A492-59F61D6D1536}"/>
          </ac:grpSpMkLst>
        </pc:grpChg>
        <pc:inkChg chg="add del">
          <ac:chgData name="Tim Cook" userId="d1c7cfb340f2c7ab" providerId="LiveId" clId="{FF1D23CF-84F6-4484-89E6-A1AEA6E9E1BB}" dt="2023-03-15T02:24:36.172" v="499"/>
          <ac:inkMkLst>
            <pc:docMk/>
            <pc:sldMk cId="3603664381" sldId="441"/>
            <ac:inkMk id="3" creationId="{1C5E13B0-6D19-5A61-09B1-F095C81F443B}"/>
          </ac:inkMkLst>
        </pc:inkChg>
        <pc:inkChg chg="add del">
          <ac:chgData name="Tim Cook" userId="d1c7cfb340f2c7ab" providerId="LiveId" clId="{FF1D23CF-84F6-4484-89E6-A1AEA6E9E1BB}" dt="2023-03-15T02:24:39.108" v="501"/>
          <ac:inkMkLst>
            <pc:docMk/>
            <pc:sldMk cId="3603664381" sldId="441"/>
            <ac:inkMk id="4" creationId="{8C759DD4-BF02-808B-00D5-E9FE3F7EDC96}"/>
          </ac:inkMkLst>
        </pc:inkChg>
        <pc:inkChg chg="add del mod">
          <ac:chgData name="Tim Cook" userId="d1c7cfb340f2c7ab" providerId="LiveId" clId="{FF1D23CF-84F6-4484-89E6-A1AEA6E9E1BB}" dt="2023-03-15T02:24:57.854" v="527"/>
          <ac:inkMkLst>
            <pc:docMk/>
            <pc:sldMk cId="3603664381" sldId="441"/>
            <ac:inkMk id="5" creationId="{A497D83C-203E-A7EE-9A7C-4CC6E6568022}"/>
          </ac:inkMkLst>
        </pc:inkChg>
        <pc:inkChg chg="add del mod">
          <ac:chgData name="Tim Cook" userId="d1c7cfb340f2c7ab" providerId="LiveId" clId="{FF1D23CF-84F6-4484-89E6-A1AEA6E9E1BB}" dt="2023-03-15T02:24:57.854" v="525"/>
          <ac:inkMkLst>
            <pc:docMk/>
            <pc:sldMk cId="3603664381" sldId="441"/>
            <ac:inkMk id="6" creationId="{993D6635-38CB-0760-2DAC-77708F8A2D15}"/>
          </ac:inkMkLst>
        </pc:inkChg>
        <pc:inkChg chg="add del">
          <ac:chgData name="Tim Cook" userId="d1c7cfb340f2c7ab" providerId="LiveId" clId="{FF1D23CF-84F6-4484-89E6-A1AEA6E9E1BB}" dt="2023-03-15T02:24:56.762" v="519"/>
          <ac:inkMkLst>
            <pc:docMk/>
            <pc:sldMk cId="3603664381" sldId="441"/>
            <ac:inkMk id="8" creationId="{B3A37809-BE77-C233-8547-0CC545EA2AF2}"/>
          </ac:inkMkLst>
        </pc:inkChg>
        <pc:inkChg chg="add del">
          <ac:chgData name="Tim Cook" userId="d1c7cfb340f2c7ab" providerId="LiveId" clId="{FF1D23CF-84F6-4484-89E6-A1AEA6E9E1BB}" dt="2023-03-15T02:24:56.762" v="518"/>
          <ac:inkMkLst>
            <pc:docMk/>
            <pc:sldMk cId="3603664381" sldId="441"/>
            <ac:inkMk id="9" creationId="{DEBB2560-C965-89B7-351C-464A1B562574}"/>
          </ac:inkMkLst>
        </pc:inkChg>
        <pc:inkChg chg="add del mod">
          <ac:chgData name="Tim Cook" userId="d1c7cfb340f2c7ab" providerId="LiveId" clId="{FF1D23CF-84F6-4484-89E6-A1AEA6E9E1BB}" dt="2023-03-15T02:24:57.854" v="526"/>
          <ac:inkMkLst>
            <pc:docMk/>
            <pc:sldMk cId="3603664381" sldId="441"/>
            <ac:inkMk id="10" creationId="{F4656120-F72A-3CC5-CC1F-694684321100}"/>
          </ac:inkMkLst>
        </pc:inkChg>
        <pc:inkChg chg="add del">
          <ac:chgData name="Tim Cook" userId="d1c7cfb340f2c7ab" providerId="LiveId" clId="{FF1D23CF-84F6-4484-89E6-A1AEA6E9E1BB}" dt="2023-03-15T02:24:56.762" v="524"/>
          <ac:inkMkLst>
            <pc:docMk/>
            <pc:sldMk cId="3603664381" sldId="441"/>
            <ac:inkMk id="11" creationId="{756F86AB-0DE5-DF3A-E4E6-850E1D02D4AE}"/>
          </ac:inkMkLst>
        </pc:inkChg>
        <pc:inkChg chg="add del">
          <ac:chgData name="Tim Cook" userId="d1c7cfb340f2c7ab" providerId="LiveId" clId="{FF1D23CF-84F6-4484-89E6-A1AEA6E9E1BB}" dt="2023-03-15T02:24:56.762" v="522"/>
          <ac:inkMkLst>
            <pc:docMk/>
            <pc:sldMk cId="3603664381" sldId="441"/>
            <ac:inkMk id="12" creationId="{B78647E5-5657-C840-3D5F-614D68A5FBDE}"/>
          </ac:inkMkLst>
        </pc:inkChg>
        <pc:inkChg chg="add del">
          <ac:chgData name="Tim Cook" userId="d1c7cfb340f2c7ab" providerId="LiveId" clId="{FF1D23CF-84F6-4484-89E6-A1AEA6E9E1BB}" dt="2023-03-15T02:24:56.762" v="520"/>
          <ac:inkMkLst>
            <pc:docMk/>
            <pc:sldMk cId="3603664381" sldId="441"/>
            <ac:inkMk id="13" creationId="{F80E3659-D5D2-D72F-7E31-F917F519D8B0}"/>
          </ac:inkMkLst>
        </pc:inkChg>
        <pc:inkChg chg="add del">
          <ac:chgData name="Tim Cook" userId="d1c7cfb340f2c7ab" providerId="LiveId" clId="{FF1D23CF-84F6-4484-89E6-A1AEA6E9E1BB}" dt="2023-03-15T02:24:56.762" v="516"/>
          <ac:inkMkLst>
            <pc:docMk/>
            <pc:sldMk cId="3603664381" sldId="441"/>
            <ac:inkMk id="14" creationId="{55C2DC48-C6FF-F17B-DDE5-9087819512E4}"/>
          </ac:inkMkLst>
        </pc:inkChg>
        <pc:inkChg chg="add del">
          <ac:chgData name="Tim Cook" userId="d1c7cfb340f2c7ab" providerId="LiveId" clId="{FF1D23CF-84F6-4484-89E6-A1AEA6E9E1BB}" dt="2023-03-15T02:24:56.762" v="515"/>
          <ac:inkMkLst>
            <pc:docMk/>
            <pc:sldMk cId="3603664381" sldId="441"/>
            <ac:inkMk id="15" creationId="{CBE8D9D2-EF56-3D52-3144-14BBB82CBCA6}"/>
          </ac:inkMkLst>
        </pc:inkChg>
        <pc:inkChg chg="add del">
          <ac:chgData name="Tim Cook" userId="d1c7cfb340f2c7ab" providerId="LiveId" clId="{FF1D23CF-84F6-4484-89E6-A1AEA6E9E1BB}" dt="2023-03-15T02:24:56.762" v="523"/>
          <ac:inkMkLst>
            <pc:docMk/>
            <pc:sldMk cId="3603664381" sldId="441"/>
            <ac:inkMk id="16" creationId="{3C75E13A-A88B-E05B-C9C2-B3C1BF408A62}"/>
          </ac:inkMkLst>
        </pc:inkChg>
        <pc:inkChg chg="add del">
          <ac:chgData name="Tim Cook" userId="d1c7cfb340f2c7ab" providerId="LiveId" clId="{FF1D23CF-84F6-4484-89E6-A1AEA6E9E1BB}" dt="2023-03-15T02:24:56.762" v="517"/>
          <ac:inkMkLst>
            <pc:docMk/>
            <pc:sldMk cId="3603664381" sldId="441"/>
            <ac:inkMk id="17" creationId="{B91C2288-EE1E-2321-E9B8-23FDC89690A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8" creationId="{C8E38EDA-69DE-A204-7860-BB2FE075BC93}"/>
          </ac:inkMkLst>
        </pc:inkChg>
        <pc:inkChg chg="add del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9" creationId="{697E6F3B-D8CC-8F15-E901-563AFBBBA62E}"/>
          </ac:inkMkLst>
        </pc:inkChg>
        <pc:inkChg chg="add del mod">
          <ac:chgData name="Tim Cook" userId="d1c7cfb340f2c7ab" providerId="LiveId" clId="{FF1D23CF-84F6-4484-89E6-A1AEA6E9E1BB}" dt="2023-03-15T02:25:06.776" v="537"/>
          <ac:inkMkLst>
            <pc:docMk/>
            <pc:sldMk cId="3603664381" sldId="441"/>
            <ac:inkMk id="20" creationId="{9EEFC536-EA45-1630-E7D9-E26525567DC5}"/>
          </ac:inkMkLst>
        </pc:inkChg>
        <pc:inkChg chg="add del mod">
          <ac:chgData name="Tim Cook" userId="d1c7cfb340f2c7ab" providerId="LiveId" clId="{FF1D23CF-84F6-4484-89E6-A1AEA6E9E1BB}" dt="2023-03-15T02:25:06.776" v="536"/>
          <ac:inkMkLst>
            <pc:docMk/>
            <pc:sldMk cId="3603664381" sldId="441"/>
            <ac:inkMk id="21" creationId="{D85C3ED8-0067-961F-8FFD-9184D0EC193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2" creationId="{62C41D9E-56DA-14D2-80F9-C61ED672F9D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3" creationId="{E06E862A-C2B3-A9A6-8903-3D0CBFD9B69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4" creationId="{938F1C6E-D3CD-9C55-CD6E-5B9D4F4D3B49}"/>
          </ac:inkMkLst>
        </pc:inkChg>
        <pc:inkChg chg="add del mod">
          <ac:chgData name="Tim Cook" userId="d1c7cfb340f2c7ab" providerId="LiveId" clId="{FF1D23CF-84F6-4484-89E6-A1AEA6E9E1BB}" dt="2023-03-15T02:25:13.751" v="550"/>
          <ac:inkMkLst>
            <pc:docMk/>
            <pc:sldMk cId="3603664381" sldId="441"/>
            <ac:inkMk id="26" creationId="{3E39B208-5698-379A-A553-06AB476999B3}"/>
          </ac:inkMkLst>
        </pc:inkChg>
        <pc:inkChg chg="add del mod">
          <ac:chgData name="Tim Cook" userId="d1c7cfb340f2c7ab" providerId="LiveId" clId="{FF1D23CF-84F6-4484-89E6-A1AEA6E9E1BB}" dt="2023-03-15T02:25:13.751" v="551"/>
          <ac:inkMkLst>
            <pc:docMk/>
            <pc:sldMk cId="3603664381" sldId="441"/>
            <ac:inkMk id="27" creationId="{47623E43-3FC0-F5CD-9953-3278FE31BA13}"/>
          </ac:inkMkLst>
        </pc:inkChg>
        <pc:inkChg chg="add del mod">
          <ac:chgData name="Tim Cook" userId="d1c7cfb340f2c7ab" providerId="LiveId" clId="{FF1D23CF-84F6-4484-89E6-A1AEA6E9E1BB}" dt="2023-03-15T02:25:13.751" v="552"/>
          <ac:inkMkLst>
            <pc:docMk/>
            <pc:sldMk cId="3603664381" sldId="441"/>
            <ac:inkMk id="28" creationId="{E8238BDB-1374-DB56-73A5-DD10760A3859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29" creationId="{89B1C82C-FD95-1908-5781-87DA2F4EB8B2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30" creationId="{ADF695DD-C703-56EF-2591-89E79E4C2C16}"/>
          </ac:inkMkLst>
        </pc:inkChg>
        <pc:inkChg chg="add del mod">
          <ac:chgData name="Tim Cook" userId="d1c7cfb340f2c7ab" providerId="LiveId" clId="{FF1D23CF-84F6-4484-89E6-A1AEA6E9E1BB}" dt="2023-03-15T02:26:54.295" v="699"/>
          <ac:inkMkLst>
            <pc:docMk/>
            <pc:sldMk cId="3603664381" sldId="441"/>
            <ac:inkMk id="33" creationId="{6F61ACD4-CF94-6FEA-DF0A-2384F2AA2C75}"/>
          </ac:inkMkLst>
        </pc:inkChg>
        <pc:inkChg chg="add del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4" creationId="{A7937D25-0603-3968-4DE2-E43BAA0B19EF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5" creationId="{B57BD2FB-8B03-4C64-2DA1-5B13BF4272FC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6" creationId="{B2F85D9E-7041-8B62-F6BE-340EF2AE95E2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7" creationId="{2C4B6822-2307-8E29-4F8D-51453ED7F317}"/>
          </ac:inkMkLst>
        </pc:inkChg>
        <pc:inkChg chg="add">
          <ac:chgData name="Tim Cook" userId="d1c7cfb340f2c7ab" providerId="LiveId" clId="{FF1D23CF-84F6-4484-89E6-A1AEA6E9E1BB}" dt="2023-03-15T02:25:16.283" v="554" actId="9405"/>
          <ac:inkMkLst>
            <pc:docMk/>
            <pc:sldMk cId="3603664381" sldId="441"/>
            <ac:inkMk id="39" creationId="{75E7FE41-D8C0-9837-EB24-93A59F433D65}"/>
          </ac:inkMkLst>
        </pc:inkChg>
        <pc:inkChg chg="add">
          <ac:chgData name="Tim Cook" userId="d1c7cfb340f2c7ab" providerId="LiveId" clId="{FF1D23CF-84F6-4484-89E6-A1AEA6E9E1BB}" dt="2023-03-15T02:25:16.661" v="555" actId="9405"/>
          <ac:inkMkLst>
            <pc:docMk/>
            <pc:sldMk cId="3603664381" sldId="441"/>
            <ac:inkMk id="40" creationId="{BDAF4325-05DD-0E7F-DE35-8F8BA56F9540}"/>
          </ac:inkMkLst>
        </pc:inkChg>
        <pc:inkChg chg="add">
          <ac:chgData name="Tim Cook" userId="d1c7cfb340f2c7ab" providerId="LiveId" clId="{FF1D23CF-84F6-4484-89E6-A1AEA6E9E1BB}" dt="2023-03-15T02:25:17.020" v="556" actId="9405"/>
          <ac:inkMkLst>
            <pc:docMk/>
            <pc:sldMk cId="3603664381" sldId="441"/>
            <ac:inkMk id="41" creationId="{8E77BA43-CF5C-6C8F-2EF5-B452189FD3EE}"/>
          </ac:inkMkLst>
        </pc:inkChg>
        <pc:inkChg chg="add del mod">
          <ac:chgData name="Tim Cook" userId="d1c7cfb340f2c7ab" providerId="LiveId" clId="{FF1D23CF-84F6-4484-89E6-A1AEA6E9E1BB}" dt="2023-03-15T02:25:33.350" v="568"/>
          <ac:inkMkLst>
            <pc:docMk/>
            <pc:sldMk cId="3603664381" sldId="441"/>
            <ac:inkMk id="42" creationId="{D8AF005D-2717-7F14-0BB3-DCB8B825F27D}"/>
          </ac:inkMkLst>
        </pc:inkChg>
        <pc:inkChg chg="add del mod">
          <ac:chgData name="Tim Cook" userId="d1c7cfb340f2c7ab" providerId="LiveId" clId="{FF1D23CF-84F6-4484-89E6-A1AEA6E9E1BB}" dt="2023-03-15T02:25:33.350" v="567"/>
          <ac:inkMkLst>
            <pc:docMk/>
            <pc:sldMk cId="3603664381" sldId="441"/>
            <ac:inkMk id="43" creationId="{CF070D44-8EFE-4FF3-00C8-D44571207FB7}"/>
          </ac:inkMkLst>
        </pc:inkChg>
        <pc:inkChg chg="add">
          <ac:chgData name="Tim Cook" userId="d1c7cfb340f2c7ab" providerId="LiveId" clId="{FF1D23CF-84F6-4484-89E6-A1AEA6E9E1BB}" dt="2023-03-15T02:25:35.104" v="569" actId="9405"/>
          <ac:inkMkLst>
            <pc:docMk/>
            <pc:sldMk cId="3603664381" sldId="441"/>
            <ac:inkMk id="45" creationId="{9510FBF0-C095-0418-85D2-61262AF2033E}"/>
          </ac:inkMkLst>
        </pc:inkChg>
        <pc:inkChg chg="add del">
          <ac:chgData name="Tim Cook" userId="d1c7cfb340f2c7ab" providerId="LiveId" clId="{FF1D23CF-84F6-4484-89E6-A1AEA6E9E1BB}" dt="2023-03-15T02:25:37.564" v="571"/>
          <ac:inkMkLst>
            <pc:docMk/>
            <pc:sldMk cId="3603664381" sldId="441"/>
            <ac:inkMk id="46" creationId="{240AD4FC-D3FA-DCB4-3295-912DB222425F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7" creationId="{3E71BF72-9247-BA57-5775-EE1DF20E5BE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8" creationId="{A9EC3014-28CC-61CD-39D2-1F5CE4E86C0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9" creationId="{EC1B90B7-D4E6-9E9E-B5DA-26802468D9A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0" creationId="{8CCC66E0-2749-1571-C97C-CAA4A66271A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1" creationId="{4942FC4E-F280-AD06-37F0-A043CCDED446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3" creationId="{6C68C560-2790-5956-9B85-640CC16736C9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4" creationId="{99077BA8-CF9A-2FCF-DDCF-E66D7765E01C}"/>
          </ac:inkMkLst>
        </pc:inkChg>
        <pc:inkChg chg="add">
          <ac:chgData name="Tim Cook" userId="d1c7cfb340f2c7ab" providerId="LiveId" clId="{FF1D23CF-84F6-4484-89E6-A1AEA6E9E1BB}" dt="2023-03-15T02:25:44.010" v="580" actId="9405"/>
          <ac:inkMkLst>
            <pc:docMk/>
            <pc:sldMk cId="3603664381" sldId="441"/>
            <ac:inkMk id="55" creationId="{5C4BA0FC-B3C9-C2A1-4AA5-95C5E02956F6}"/>
          </ac:inkMkLst>
        </pc:inkChg>
        <pc:inkChg chg="add del mod">
          <ac:chgData name="Tim Cook" userId="d1c7cfb340f2c7ab" providerId="LiveId" clId="{FF1D23CF-84F6-4484-89E6-A1AEA6E9E1BB}" dt="2023-03-15T02:26:05.052" v="635"/>
          <ac:inkMkLst>
            <pc:docMk/>
            <pc:sldMk cId="3603664381" sldId="441"/>
            <ac:inkMk id="57" creationId="{123AB5D4-38BF-AE1A-B31F-CDE536D2FEEB}"/>
          </ac:inkMkLst>
        </pc:inkChg>
        <pc:inkChg chg="add del mod">
          <ac:chgData name="Tim Cook" userId="d1c7cfb340f2c7ab" providerId="LiveId" clId="{FF1D23CF-84F6-4484-89E6-A1AEA6E9E1BB}" dt="2023-03-15T02:26:05.037" v="634"/>
          <ac:inkMkLst>
            <pc:docMk/>
            <pc:sldMk cId="3603664381" sldId="441"/>
            <ac:inkMk id="58" creationId="{18A468C4-63AE-12A8-05F2-C597ECC015E8}"/>
          </ac:inkMkLst>
        </pc:inkChg>
        <pc:inkChg chg="add del mod">
          <ac:chgData name="Tim Cook" userId="d1c7cfb340f2c7ab" providerId="LiveId" clId="{FF1D23CF-84F6-4484-89E6-A1AEA6E9E1BB}" dt="2023-03-15T02:25:57.590" v="612"/>
          <ac:inkMkLst>
            <pc:docMk/>
            <pc:sldMk cId="3603664381" sldId="441"/>
            <ac:inkMk id="60" creationId="{DA6AEC36-7721-DE3F-DC7B-2E6A89C0C6FD}"/>
          </ac:inkMkLst>
        </pc:inkChg>
        <pc:inkChg chg="add del mod">
          <ac:chgData name="Tim Cook" userId="d1c7cfb340f2c7ab" providerId="LiveId" clId="{FF1D23CF-84F6-4484-89E6-A1AEA6E9E1BB}" dt="2023-03-15T02:25:57.590" v="613"/>
          <ac:inkMkLst>
            <pc:docMk/>
            <pc:sldMk cId="3603664381" sldId="441"/>
            <ac:inkMk id="61" creationId="{AB99FA50-4E10-0219-5DA4-BBCA1F297BCA}"/>
          </ac:inkMkLst>
        </pc:inkChg>
        <pc:inkChg chg="add del mod">
          <ac:chgData name="Tim Cook" userId="d1c7cfb340f2c7ab" providerId="LiveId" clId="{FF1D23CF-84F6-4484-89E6-A1AEA6E9E1BB}" dt="2023-03-15T02:25:57.590" v="611"/>
          <ac:inkMkLst>
            <pc:docMk/>
            <pc:sldMk cId="3603664381" sldId="441"/>
            <ac:inkMk id="62" creationId="{AEE8E365-BAE1-278D-8F25-D47ED100F6E0}"/>
          </ac:inkMkLst>
        </pc:inkChg>
        <pc:inkChg chg="add del mod">
          <ac:chgData name="Tim Cook" userId="d1c7cfb340f2c7ab" providerId="LiveId" clId="{FF1D23CF-84F6-4484-89E6-A1AEA6E9E1BB}" dt="2023-03-15T02:25:57.371" v="610"/>
          <ac:inkMkLst>
            <pc:docMk/>
            <pc:sldMk cId="3603664381" sldId="441"/>
            <ac:inkMk id="63" creationId="{7FB7E6FB-AFDC-04C2-E99C-398B9FDFD5DF}"/>
          </ac:inkMkLst>
        </pc:inkChg>
        <pc:inkChg chg="add del">
          <ac:chgData name="Tim Cook" userId="d1c7cfb340f2c7ab" providerId="LiveId" clId="{FF1D23CF-84F6-4484-89E6-A1AEA6E9E1BB}" dt="2023-03-15T02:25:50.208" v="593"/>
          <ac:inkMkLst>
            <pc:docMk/>
            <pc:sldMk cId="3603664381" sldId="441"/>
            <ac:inkMk id="64" creationId="{9EE98824-A564-6349-61ED-D36F667E98A1}"/>
          </ac:inkMkLst>
        </pc:inkChg>
        <pc:inkChg chg="add del">
          <ac:chgData name="Tim Cook" userId="d1c7cfb340f2c7ab" providerId="LiveId" clId="{FF1D23CF-84F6-4484-89E6-A1AEA6E9E1BB}" dt="2023-03-15T02:25:50.208" v="592"/>
          <ac:inkMkLst>
            <pc:docMk/>
            <pc:sldMk cId="3603664381" sldId="441"/>
            <ac:inkMk id="65" creationId="{786C73BF-9918-B369-FB31-0CE4D062BA9F}"/>
          </ac:inkMkLst>
        </pc:inkChg>
        <pc:inkChg chg="add del">
          <ac:chgData name="Tim Cook" userId="d1c7cfb340f2c7ab" providerId="LiveId" clId="{FF1D23CF-84F6-4484-89E6-A1AEA6E9E1BB}" dt="2023-03-15T02:25:50.208" v="594"/>
          <ac:inkMkLst>
            <pc:docMk/>
            <pc:sldMk cId="3603664381" sldId="441"/>
            <ac:inkMk id="66" creationId="{6F71F297-5CB7-9ABA-0BF1-040F97EE8FAF}"/>
          </ac:inkMkLst>
        </pc:inkChg>
        <pc:inkChg chg="add del mod">
          <ac:chgData name="Tim Cook" userId="d1c7cfb340f2c7ab" providerId="LiveId" clId="{FF1D23CF-84F6-4484-89E6-A1AEA6E9E1BB}" dt="2023-03-15T02:25:53.784" v="602"/>
          <ac:inkMkLst>
            <pc:docMk/>
            <pc:sldMk cId="3603664381" sldId="441"/>
            <ac:inkMk id="68" creationId="{2B371149-F6FF-FBB0-B8E9-7F7494C46DEE}"/>
          </ac:inkMkLst>
        </pc:inkChg>
        <pc:inkChg chg="add del mod">
          <ac:chgData name="Tim Cook" userId="d1c7cfb340f2c7ab" providerId="LiveId" clId="{FF1D23CF-84F6-4484-89E6-A1AEA6E9E1BB}" dt="2023-03-15T02:25:53.406" v="601"/>
          <ac:inkMkLst>
            <pc:docMk/>
            <pc:sldMk cId="3603664381" sldId="441"/>
            <ac:inkMk id="69" creationId="{4F042A63-D8DE-A3BF-9E4E-5A1B5B95D624}"/>
          </ac:inkMkLst>
        </pc:inkChg>
        <pc:inkChg chg="add del mod">
          <ac:chgData name="Tim Cook" userId="d1c7cfb340f2c7ab" providerId="LiveId" clId="{FF1D23CF-84F6-4484-89E6-A1AEA6E9E1BB}" dt="2023-03-15T02:25:53.406" v="600"/>
          <ac:inkMkLst>
            <pc:docMk/>
            <pc:sldMk cId="3603664381" sldId="441"/>
            <ac:inkMk id="70" creationId="{A28DBC67-7FDD-2939-D743-A6A150D76169}"/>
          </ac:inkMkLst>
        </pc:inkChg>
        <pc:inkChg chg="add del mod">
          <ac:chgData name="Tim Cook" userId="d1c7cfb340f2c7ab" providerId="LiveId" clId="{FF1D23CF-84F6-4484-89E6-A1AEA6E9E1BB}" dt="2023-03-15T02:25:57.137" v="608"/>
          <ac:inkMkLst>
            <pc:docMk/>
            <pc:sldMk cId="3603664381" sldId="441"/>
            <ac:inkMk id="72" creationId="{FB531C0D-A681-EC3D-333B-2A486B4FBC86}"/>
          </ac:inkMkLst>
        </pc:inkChg>
        <pc:inkChg chg="add del mod">
          <ac:chgData name="Tim Cook" userId="d1c7cfb340f2c7ab" providerId="LiveId" clId="{FF1D23CF-84F6-4484-89E6-A1AEA6E9E1BB}" dt="2023-03-15T02:25:57.137" v="609"/>
          <ac:inkMkLst>
            <pc:docMk/>
            <pc:sldMk cId="3603664381" sldId="441"/>
            <ac:inkMk id="73" creationId="{11ADB5C6-F5FA-5D05-0895-CA79F5C0DCE5}"/>
          </ac:inkMkLst>
        </pc:inkChg>
        <pc:inkChg chg="add del mod">
          <ac:chgData name="Tim Cook" userId="d1c7cfb340f2c7ab" providerId="LiveId" clId="{FF1D23CF-84F6-4484-89E6-A1AEA6E9E1BB}" dt="2023-03-15T02:25:57.137" v="607"/>
          <ac:inkMkLst>
            <pc:docMk/>
            <pc:sldMk cId="3603664381" sldId="441"/>
            <ac:inkMk id="74" creationId="{D6E84B43-C8F3-83DD-6EDE-84A2D9194CE2}"/>
          </ac:inkMkLst>
        </pc:inkChg>
        <pc:inkChg chg="add del mod">
          <ac:chgData name="Tim Cook" userId="d1c7cfb340f2c7ab" providerId="LiveId" clId="{FF1D23CF-84F6-4484-89E6-A1AEA6E9E1BB}" dt="2023-03-15T02:26:02.895" v="632"/>
          <ac:inkMkLst>
            <pc:docMk/>
            <pc:sldMk cId="3603664381" sldId="441"/>
            <ac:inkMk id="76" creationId="{15653DD0-AB56-DF9C-ED0D-7ED3DA9F739A}"/>
          </ac:inkMkLst>
        </pc:inkChg>
        <pc:inkChg chg="add del">
          <ac:chgData name="Tim Cook" userId="d1c7cfb340f2c7ab" providerId="LiveId" clId="{FF1D23CF-84F6-4484-89E6-A1AEA6E9E1BB}" dt="2023-03-15T02:26:02.602" v="625"/>
          <ac:inkMkLst>
            <pc:docMk/>
            <pc:sldMk cId="3603664381" sldId="441"/>
            <ac:inkMk id="77" creationId="{58EAF9E6-140B-CC6C-A252-5FBEB0DD5003}"/>
          </ac:inkMkLst>
        </pc:inkChg>
        <pc:inkChg chg="add del mod">
          <ac:chgData name="Tim Cook" userId="d1c7cfb340f2c7ab" providerId="LiveId" clId="{FF1D23CF-84F6-4484-89E6-A1AEA6E9E1BB}" dt="2023-03-15T02:26:02.895" v="631"/>
          <ac:inkMkLst>
            <pc:docMk/>
            <pc:sldMk cId="3603664381" sldId="441"/>
            <ac:inkMk id="78" creationId="{D56E8467-0E3E-C378-E583-FE2DD81166A0}"/>
          </ac:inkMkLst>
        </pc:inkChg>
        <pc:inkChg chg="add del mod">
          <ac:chgData name="Tim Cook" userId="d1c7cfb340f2c7ab" providerId="LiveId" clId="{FF1D23CF-84F6-4484-89E6-A1AEA6E9E1BB}" dt="2023-03-15T02:26:02.895" v="630"/>
          <ac:inkMkLst>
            <pc:docMk/>
            <pc:sldMk cId="3603664381" sldId="441"/>
            <ac:inkMk id="79" creationId="{0F93B0E7-7F16-85F0-DC8C-86DD4D32784A}"/>
          </ac:inkMkLst>
        </pc:inkChg>
        <pc:inkChg chg="add del">
          <ac:chgData name="Tim Cook" userId="d1c7cfb340f2c7ab" providerId="LiveId" clId="{FF1D23CF-84F6-4484-89E6-A1AEA6E9E1BB}" dt="2023-03-15T02:26:02.602" v="627"/>
          <ac:inkMkLst>
            <pc:docMk/>
            <pc:sldMk cId="3603664381" sldId="441"/>
            <ac:inkMk id="80" creationId="{0FE62B21-8B6C-0FA1-B4F5-9911A561C4A9}"/>
          </ac:inkMkLst>
        </pc:inkChg>
        <pc:inkChg chg="add del mod">
          <ac:chgData name="Tim Cook" userId="d1c7cfb340f2c7ab" providerId="LiveId" clId="{FF1D23CF-84F6-4484-89E6-A1AEA6E9E1BB}" dt="2023-03-15T02:26:03.572" v="633"/>
          <ac:inkMkLst>
            <pc:docMk/>
            <pc:sldMk cId="3603664381" sldId="441"/>
            <ac:inkMk id="81" creationId="{A744294E-A99E-718A-2FF3-4636064EC2C0}"/>
          </ac:inkMkLst>
        </pc:inkChg>
        <pc:inkChg chg="add del">
          <ac:chgData name="Tim Cook" userId="d1c7cfb340f2c7ab" providerId="LiveId" clId="{FF1D23CF-84F6-4484-89E6-A1AEA6E9E1BB}" dt="2023-03-15T02:26:02.602" v="626"/>
          <ac:inkMkLst>
            <pc:docMk/>
            <pc:sldMk cId="3603664381" sldId="441"/>
            <ac:inkMk id="82" creationId="{6375F435-5751-29CD-9551-7E4E3C933476}"/>
          </ac:inkMkLst>
        </pc:inkChg>
        <pc:inkChg chg="add del">
          <ac:chgData name="Tim Cook" userId="d1c7cfb340f2c7ab" providerId="LiveId" clId="{FF1D23CF-84F6-4484-89E6-A1AEA6E9E1BB}" dt="2023-03-15T02:26:02.352" v="623"/>
          <ac:inkMkLst>
            <pc:docMk/>
            <pc:sldMk cId="3603664381" sldId="441"/>
            <ac:inkMk id="83" creationId="{9EB018A2-BC04-EB50-9101-65AFF9ACC3BE}"/>
          </ac:inkMkLst>
        </pc:inkChg>
        <pc:inkChg chg="add del">
          <ac:chgData name="Tim Cook" userId="d1c7cfb340f2c7ab" providerId="LiveId" clId="{FF1D23CF-84F6-4484-89E6-A1AEA6E9E1BB}" dt="2023-03-15T02:26:02.602" v="628"/>
          <ac:inkMkLst>
            <pc:docMk/>
            <pc:sldMk cId="3603664381" sldId="441"/>
            <ac:inkMk id="84" creationId="{DBB7AA81-2D22-A306-EC4A-BF067B22413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6" creationId="{7CC7CD3C-0775-FCC7-701E-B66FA598995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7" creationId="{8B57D45E-3543-90D2-4B57-B3854E34536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8" creationId="{783DF377-D8A6-81AA-2A98-9A7CC1110B4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9" creationId="{A5C74C8C-AC7E-7649-CA74-FCB3B334422A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0" creationId="{CE7B2F72-625D-F6E0-0290-20584D0EC3B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1" creationId="{600F40B0-BF1B-ED29-8C57-3C8B1DDF7AA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2" creationId="{112A02A6-27C0-63C4-A36D-FFC73A268D7D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3" creationId="{F21D6B48-F6EB-D23B-597D-D5665B5CAB34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4" creationId="{601DE5AE-03F2-BDD8-A11C-A66ED4F744C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5" creationId="{DC792875-5C20-B117-C344-118E6DD0CE9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6" creationId="{53859353-85AB-3DEB-47BF-629562C5EA6F}"/>
          </ac:inkMkLst>
        </pc:inkChg>
        <pc:inkChg chg="add del mod">
          <ac:chgData name="Tim Cook" userId="d1c7cfb340f2c7ab" providerId="LiveId" clId="{FF1D23CF-84F6-4484-89E6-A1AEA6E9E1BB}" dt="2023-03-15T02:26:27.191" v="660"/>
          <ac:inkMkLst>
            <pc:docMk/>
            <pc:sldMk cId="3603664381" sldId="441"/>
            <ac:inkMk id="100" creationId="{F9A69F82-5251-F2FD-57A0-815571D38D16}"/>
          </ac:inkMkLst>
        </pc:inkChg>
        <pc:inkChg chg="add del mod">
          <ac:chgData name="Tim Cook" userId="d1c7cfb340f2c7ab" providerId="LiveId" clId="{FF1D23CF-84F6-4484-89E6-A1AEA6E9E1BB}" dt="2023-03-15T02:26:27.206" v="665"/>
          <ac:inkMkLst>
            <pc:docMk/>
            <pc:sldMk cId="3603664381" sldId="441"/>
            <ac:inkMk id="101" creationId="{DA8491CB-860E-77B6-86AB-2E86CA213D0E}"/>
          </ac:inkMkLst>
        </pc:inkChg>
        <pc:inkChg chg="add del mod">
          <ac:chgData name="Tim Cook" userId="d1c7cfb340f2c7ab" providerId="LiveId" clId="{FF1D23CF-84F6-4484-89E6-A1AEA6E9E1BB}" dt="2023-03-15T02:26:27.206" v="663"/>
          <ac:inkMkLst>
            <pc:docMk/>
            <pc:sldMk cId="3603664381" sldId="441"/>
            <ac:inkMk id="102" creationId="{523CE4A1-8B63-9A7F-DA65-46EEB56E6FAF}"/>
          </ac:inkMkLst>
        </pc:inkChg>
        <pc:inkChg chg="add del mod">
          <ac:chgData name="Tim Cook" userId="d1c7cfb340f2c7ab" providerId="LiveId" clId="{FF1D23CF-84F6-4484-89E6-A1AEA6E9E1BB}" dt="2023-03-15T02:26:27.206" v="662"/>
          <ac:inkMkLst>
            <pc:docMk/>
            <pc:sldMk cId="3603664381" sldId="441"/>
            <ac:inkMk id="103" creationId="{3F3A0C42-A9F6-469E-ABCD-EC64BB563610}"/>
          </ac:inkMkLst>
        </pc:inkChg>
        <pc:inkChg chg="add del mod">
          <ac:chgData name="Tim Cook" userId="d1c7cfb340f2c7ab" providerId="LiveId" clId="{FF1D23CF-84F6-4484-89E6-A1AEA6E9E1BB}" dt="2023-03-15T02:26:27.206" v="666"/>
          <ac:inkMkLst>
            <pc:docMk/>
            <pc:sldMk cId="3603664381" sldId="441"/>
            <ac:inkMk id="104" creationId="{8894A125-DE04-F591-1824-4BC96C9EF44E}"/>
          </ac:inkMkLst>
        </pc:inkChg>
        <pc:inkChg chg="add del mod">
          <ac:chgData name="Tim Cook" userId="d1c7cfb340f2c7ab" providerId="LiveId" clId="{FF1D23CF-84F6-4484-89E6-A1AEA6E9E1BB}" dt="2023-03-15T02:26:27.206" v="661"/>
          <ac:inkMkLst>
            <pc:docMk/>
            <pc:sldMk cId="3603664381" sldId="441"/>
            <ac:inkMk id="105" creationId="{9BC55C7C-CB1A-473B-61EE-2C4739A7910F}"/>
          </ac:inkMkLst>
        </pc:inkChg>
        <pc:inkChg chg="add del mod">
          <ac:chgData name="Tim Cook" userId="d1c7cfb340f2c7ab" providerId="LiveId" clId="{FF1D23CF-84F6-4484-89E6-A1AEA6E9E1BB}" dt="2023-03-15T02:26:23.762" v="659"/>
          <ac:inkMkLst>
            <pc:docMk/>
            <pc:sldMk cId="3603664381" sldId="441"/>
            <ac:inkMk id="106" creationId="{6674FE5E-D54D-350C-C69D-224B59DE2146}"/>
          </ac:inkMkLst>
        </pc:inkChg>
        <pc:inkChg chg="add del mod">
          <ac:chgData name="Tim Cook" userId="d1c7cfb340f2c7ab" providerId="LiveId" clId="{FF1D23CF-84F6-4484-89E6-A1AEA6E9E1BB}" dt="2023-03-15T02:26:23.762" v="658"/>
          <ac:inkMkLst>
            <pc:docMk/>
            <pc:sldMk cId="3603664381" sldId="441"/>
            <ac:inkMk id="107" creationId="{E54C44F3-FF39-8848-ECEB-BA5028E86EC6}"/>
          </ac:inkMkLst>
        </pc:inkChg>
        <pc:inkChg chg="add del">
          <ac:chgData name="Tim Cook" userId="d1c7cfb340f2c7ab" providerId="LiveId" clId="{FF1D23CF-84F6-4484-89E6-A1AEA6E9E1BB}" dt="2023-03-15T02:26:27.206" v="664"/>
          <ac:inkMkLst>
            <pc:docMk/>
            <pc:sldMk cId="3603664381" sldId="441"/>
            <ac:inkMk id="108" creationId="{5106C9DF-D662-F87E-2CB7-3F50CE27CDAD}"/>
          </ac:inkMkLst>
        </pc:inkChg>
        <pc:inkChg chg="add del">
          <ac:chgData name="Tim Cook" userId="d1c7cfb340f2c7ab" providerId="LiveId" clId="{FF1D23CF-84F6-4484-89E6-A1AEA6E9E1BB}" dt="2023-03-15T02:26:29.915" v="668"/>
          <ac:inkMkLst>
            <pc:docMk/>
            <pc:sldMk cId="3603664381" sldId="441"/>
            <ac:inkMk id="110" creationId="{899D656D-E757-5E16-E78F-98E8DC20EAE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1" creationId="{06FDBC9C-7DBA-579D-826E-8A2163AEB22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2" creationId="{BE2490E3-54F5-BBF7-3B12-A12819CD8F9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3" creationId="{42892BC4-0193-C43C-9A51-E61B6DB0C24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4" creationId="{62B0171A-3963-CEEC-3F5E-E9FC8BEF399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5" creationId="{7E7912C2-66D7-5B63-9EF6-20CFEC894A9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6" creationId="{6C44DE9C-1C87-23DC-B1F9-D9F64B7C04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7" creationId="{848437F5-C838-02EB-A097-4E20F46BF6F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8" creationId="{AE1F9BB2-3D5B-3D4E-8DC9-580438A9A93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9" creationId="{ACB793B5-9D52-EFAC-E892-187812FDA095}"/>
          </ac:inkMkLst>
        </pc:inkChg>
        <pc:inkChg chg="add del mod">
          <ac:chgData name="Tim Cook" userId="d1c7cfb340f2c7ab" providerId="LiveId" clId="{FF1D23CF-84F6-4484-89E6-A1AEA6E9E1BB}" dt="2023-03-15T02:26:42.552" v="685"/>
          <ac:inkMkLst>
            <pc:docMk/>
            <pc:sldMk cId="3603664381" sldId="441"/>
            <ac:inkMk id="121" creationId="{FE54E442-07CF-667F-AAA2-B99E05C42D62}"/>
          </ac:inkMkLst>
        </pc:inkChg>
        <pc:inkChg chg="add del mod">
          <ac:chgData name="Tim Cook" userId="d1c7cfb340f2c7ab" providerId="LiveId" clId="{FF1D23CF-84F6-4484-89E6-A1AEA6E9E1BB}" dt="2023-03-15T02:26:42.552" v="684"/>
          <ac:inkMkLst>
            <pc:docMk/>
            <pc:sldMk cId="3603664381" sldId="441"/>
            <ac:inkMk id="122" creationId="{81B1270F-8132-D0E2-4639-368E094D154E}"/>
          </ac:inkMkLst>
        </pc:inkChg>
        <pc:inkChg chg="add del mod">
          <ac:chgData name="Tim Cook" userId="d1c7cfb340f2c7ab" providerId="LiveId" clId="{FF1D23CF-84F6-4484-89E6-A1AEA6E9E1BB}" dt="2023-03-15T02:26:42.552" v="683"/>
          <ac:inkMkLst>
            <pc:docMk/>
            <pc:sldMk cId="3603664381" sldId="441"/>
            <ac:inkMk id="123" creationId="{0D5803FE-E341-8670-7857-473B214085B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5" creationId="{F987583A-32DD-3E97-4B46-6A644269629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7" creationId="{51CA15B4-F738-52C4-1132-26D2965D030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8" creationId="{E43B5EF6-BBF2-9B1A-77AD-7E8D9AB691A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9" creationId="{F02B1FC2-0A7D-232F-790F-65F1D0C6BED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1" creationId="{D880BC35-B11C-1F89-3D78-5363BBB9569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2" creationId="{EA9A771D-0660-8256-7144-5B75D0691695}"/>
          </ac:inkMkLst>
        </pc:inkChg>
        <pc:inkChg chg="add del mod">
          <ac:chgData name="Tim Cook" userId="d1c7cfb340f2c7ab" providerId="LiveId" clId="{FF1D23CF-84F6-4484-89E6-A1AEA6E9E1BB}" dt="2023-03-15T02:28:42.185" v="798"/>
          <ac:inkMkLst>
            <pc:docMk/>
            <pc:sldMk cId="3603664381" sldId="441"/>
            <ac:inkMk id="134" creationId="{90301199-59A7-1FA6-47BF-FAD825C22326}"/>
          </ac:inkMkLst>
        </pc:inkChg>
        <pc:inkChg chg="add del mod">
          <ac:chgData name="Tim Cook" userId="d1c7cfb340f2c7ab" providerId="LiveId" clId="{FF1D23CF-84F6-4484-89E6-A1AEA6E9E1BB}" dt="2023-03-15T02:28:42.185" v="801"/>
          <ac:inkMkLst>
            <pc:docMk/>
            <pc:sldMk cId="3603664381" sldId="441"/>
            <ac:inkMk id="135" creationId="{3891B34F-9D30-B8E6-F4B8-11E8DC31F8E0}"/>
          </ac:inkMkLst>
        </pc:inkChg>
        <pc:inkChg chg="add del mod">
          <ac:chgData name="Tim Cook" userId="d1c7cfb340f2c7ab" providerId="LiveId" clId="{FF1D23CF-84F6-4484-89E6-A1AEA6E9E1BB}" dt="2023-03-15T02:28:42.185" v="802"/>
          <ac:inkMkLst>
            <pc:docMk/>
            <pc:sldMk cId="3603664381" sldId="441"/>
            <ac:inkMk id="136" creationId="{A4CF457B-0761-2072-BCFF-3A87EC19AEFF}"/>
          </ac:inkMkLst>
        </pc:inkChg>
        <pc:inkChg chg="add del mod">
          <ac:chgData name="Tim Cook" userId="d1c7cfb340f2c7ab" providerId="LiveId" clId="{FF1D23CF-84F6-4484-89E6-A1AEA6E9E1BB}" dt="2023-03-15T02:28:08.660" v="764"/>
          <ac:inkMkLst>
            <pc:docMk/>
            <pc:sldMk cId="3603664381" sldId="441"/>
            <ac:inkMk id="138" creationId="{B589E9DB-EF0F-5D6E-A275-867D51D209EB}"/>
          </ac:inkMkLst>
        </pc:inkChg>
        <pc:inkChg chg="add del mod">
          <ac:chgData name="Tim Cook" userId="d1c7cfb340f2c7ab" providerId="LiveId" clId="{FF1D23CF-84F6-4484-89E6-A1AEA6E9E1BB}" dt="2023-03-15T02:28:08.660" v="765"/>
          <ac:inkMkLst>
            <pc:docMk/>
            <pc:sldMk cId="3603664381" sldId="441"/>
            <ac:inkMk id="139" creationId="{AACBF7A2-6420-FE25-CB9E-C5A4CD586ECA}"/>
          </ac:inkMkLst>
        </pc:inkChg>
        <pc:inkChg chg="add del mod">
          <ac:chgData name="Tim Cook" userId="d1c7cfb340f2c7ab" providerId="LiveId" clId="{FF1D23CF-84F6-4484-89E6-A1AEA6E9E1BB}" dt="2023-03-15T02:28:42.185" v="804"/>
          <ac:inkMkLst>
            <pc:docMk/>
            <pc:sldMk cId="3603664381" sldId="441"/>
            <ac:inkMk id="141" creationId="{EA6BB18D-F313-04A9-966A-ADADBFB19F2E}"/>
          </ac:inkMkLst>
        </pc:inkChg>
        <pc:inkChg chg="add del mod">
          <ac:chgData name="Tim Cook" userId="d1c7cfb340f2c7ab" providerId="LiveId" clId="{FF1D23CF-84F6-4484-89E6-A1AEA6E9E1BB}" dt="2023-03-15T02:28:42.185" v="793"/>
          <ac:inkMkLst>
            <pc:docMk/>
            <pc:sldMk cId="3603664381" sldId="441"/>
            <ac:inkMk id="142" creationId="{D6BD7EE2-AFEF-5DAB-FB7C-8C71D6FB4C65}"/>
          </ac:inkMkLst>
        </pc:inkChg>
        <pc:inkChg chg="add del mod">
          <ac:chgData name="Tim Cook" userId="d1c7cfb340f2c7ab" providerId="LiveId" clId="{FF1D23CF-84F6-4484-89E6-A1AEA6E9E1BB}" dt="2023-03-15T02:28:42.185" v="797"/>
          <ac:inkMkLst>
            <pc:docMk/>
            <pc:sldMk cId="3603664381" sldId="441"/>
            <ac:inkMk id="143" creationId="{8890CF62-FA41-13C4-1BB1-34CF64153684}"/>
          </ac:inkMkLst>
        </pc:inkChg>
        <pc:inkChg chg="add del mod">
          <ac:chgData name="Tim Cook" userId="d1c7cfb340f2c7ab" providerId="LiveId" clId="{FF1D23CF-84F6-4484-89E6-A1AEA6E9E1BB}" dt="2023-03-15T02:28:42.185" v="791"/>
          <ac:inkMkLst>
            <pc:docMk/>
            <pc:sldMk cId="3603664381" sldId="441"/>
            <ac:inkMk id="144" creationId="{CC1C4A32-023F-2A5A-C934-ED8E77F41C02}"/>
          </ac:inkMkLst>
        </pc:inkChg>
        <pc:inkChg chg="add del mod">
          <ac:chgData name="Tim Cook" userId="d1c7cfb340f2c7ab" providerId="LiveId" clId="{FF1D23CF-84F6-4484-89E6-A1AEA6E9E1BB}" dt="2023-03-15T02:28:42.185" v="792"/>
          <ac:inkMkLst>
            <pc:docMk/>
            <pc:sldMk cId="3603664381" sldId="441"/>
            <ac:inkMk id="145" creationId="{72597333-7977-38AB-62C3-60B29A92275B}"/>
          </ac:inkMkLst>
        </pc:inkChg>
        <pc:inkChg chg="add del mod">
          <ac:chgData name="Tim Cook" userId="d1c7cfb340f2c7ab" providerId="LiveId" clId="{FF1D23CF-84F6-4484-89E6-A1AEA6E9E1BB}" dt="2023-03-15T02:28:42.185" v="795"/>
          <ac:inkMkLst>
            <pc:docMk/>
            <pc:sldMk cId="3603664381" sldId="441"/>
            <ac:inkMk id="147" creationId="{C3B49D61-18AA-49CC-6B40-1E62A6D47FA7}"/>
          </ac:inkMkLst>
        </pc:inkChg>
        <pc:inkChg chg="add del mod">
          <ac:chgData name="Tim Cook" userId="d1c7cfb340f2c7ab" providerId="LiveId" clId="{FF1D23CF-84F6-4484-89E6-A1AEA6E9E1BB}" dt="2023-03-15T02:28:42.185" v="800"/>
          <ac:inkMkLst>
            <pc:docMk/>
            <pc:sldMk cId="3603664381" sldId="441"/>
            <ac:inkMk id="148" creationId="{1A6F00BA-76A4-0F67-0641-3129A4AF3070}"/>
          </ac:inkMkLst>
        </pc:inkChg>
        <pc:inkChg chg="add del mod">
          <ac:chgData name="Tim Cook" userId="d1c7cfb340f2c7ab" providerId="LiveId" clId="{FF1D23CF-84F6-4484-89E6-A1AEA6E9E1BB}" dt="2023-03-15T02:28:42.185" v="799"/>
          <ac:inkMkLst>
            <pc:docMk/>
            <pc:sldMk cId="3603664381" sldId="441"/>
            <ac:inkMk id="149" creationId="{E3AC7261-B0A7-01DC-E800-8420CD780FD2}"/>
          </ac:inkMkLst>
        </pc:inkChg>
        <pc:inkChg chg="add del mod">
          <ac:chgData name="Tim Cook" userId="d1c7cfb340f2c7ab" providerId="LiveId" clId="{FF1D23CF-84F6-4484-89E6-A1AEA6E9E1BB}" dt="2023-03-15T02:28:42.185" v="803"/>
          <ac:inkMkLst>
            <pc:docMk/>
            <pc:sldMk cId="3603664381" sldId="441"/>
            <ac:inkMk id="150" creationId="{16E8DD7C-B27E-3967-DADD-3688039697C2}"/>
          </ac:inkMkLst>
        </pc:inkChg>
        <pc:inkChg chg="add del mod">
          <ac:chgData name="Tim Cook" userId="d1c7cfb340f2c7ab" providerId="LiveId" clId="{FF1D23CF-84F6-4484-89E6-A1AEA6E9E1BB}" dt="2023-03-15T02:28:42.185" v="794"/>
          <ac:inkMkLst>
            <pc:docMk/>
            <pc:sldMk cId="3603664381" sldId="441"/>
            <ac:inkMk id="151" creationId="{FB795A0D-6DBB-42EA-38F7-67F29B7F3768}"/>
          </ac:inkMkLst>
        </pc:inkChg>
        <pc:inkChg chg="add del mod">
          <ac:chgData name="Tim Cook" userId="d1c7cfb340f2c7ab" providerId="LiveId" clId="{FF1D23CF-84F6-4484-89E6-A1AEA6E9E1BB}" dt="2023-03-15T02:28:42.185" v="796"/>
          <ac:inkMkLst>
            <pc:docMk/>
            <pc:sldMk cId="3603664381" sldId="441"/>
            <ac:inkMk id="152" creationId="{AFBC4F5C-CC9B-904A-AB73-342C18296F3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4" creationId="{F181F5D4-C4E6-86C0-668F-C0A2734936A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5" creationId="{33649F34-BAD0-B8DD-6D99-05F993A7F10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6" creationId="{37B83680-8AAE-2E7D-39E5-598AA46ED38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7" creationId="{C1B46D91-74B2-A8F1-5B92-F50A9919178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8" creationId="{ED739E98-CB11-0B88-B585-D3970C7D6EA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9" creationId="{4EB3C3EE-5D9F-D771-BADD-4C0797165AEE}"/>
          </ac:inkMkLst>
        </pc:inkChg>
        <pc:inkChg chg="add del mod">
          <ac:chgData name="Tim Cook" userId="d1c7cfb340f2c7ab" providerId="LiveId" clId="{FF1D23CF-84F6-4484-89E6-A1AEA6E9E1BB}" dt="2023-03-15T02:27:34.077" v="726"/>
          <ac:inkMkLst>
            <pc:docMk/>
            <pc:sldMk cId="3603664381" sldId="441"/>
            <ac:inkMk id="161" creationId="{394F8CD8-9EE7-12BC-BE6F-F79262913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3" creationId="{01DE1E81-9072-FE63-1431-D4D03F12C3E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4" creationId="{44027DA3-D995-D945-014C-5DBC5CD86C5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5" creationId="{4603BA93-F7B4-FDCA-9617-1380198E0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6" creationId="{E9BEE77D-89A5-988D-AFA7-D5348F946A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7" creationId="{F8E0806E-210D-0048-DFA3-728D702D838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9" creationId="{8944A3D0-4E2C-05A8-E5E2-DBA097F6811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0" creationId="{9A816B3E-0365-4845-1277-F2B1DF33437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1" creationId="{753BEF90-952A-55A6-40B0-5935F3FC08F0}"/>
          </ac:inkMkLst>
        </pc:inkChg>
        <pc:inkChg chg="add del mod">
          <ac:chgData name="Tim Cook" userId="d1c7cfb340f2c7ab" providerId="LiveId" clId="{FF1D23CF-84F6-4484-89E6-A1AEA6E9E1BB}" dt="2023-03-15T02:28:15.509" v="770"/>
          <ac:inkMkLst>
            <pc:docMk/>
            <pc:sldMk cId="3603664381" sldId="441"/>
            <ac:inkMk id="173" creationId="{FC175004-F92E-9BA7-6DAB-1C30E2B8E5AC}"/>
          </ac:inkMkLst>
        </pc:inkChg>
        <pc:inkChg chg="add del mod">
          <ac:chgData name="Tim Cook" userId="d1c7cfb340f2c7ab" providerId="LiveId" clId="{FF1D23CF-84F6-4484-89E6-A1AEA6E9E1BB}" dt="2023-03-15T02:28:15.509" v="771"/>
          <ac:inkMkLst>
            <pc:docMk/>
            <pc:sldMk cId="3603664381" sldId="441"/>
            <ac:inkMk id="174" creationId="{CC29B310-6B06-88A4-901E-1B6349A09DA7}"/>
          </ac:inkMkLst>
        </pc:inkChg>
        <pc:inkChg chg="add del mod">
          <ac:chgData name="Tim Cook" userId="d1c7cfb340f2c7ab" providerId="LiveId" clId="{FF1D23CF-84F6-4484-89E6-A1AEA6E9E1BB}" dt="2023-03-15T02:28:02.069" v="762"/>
          <ac:inkMkLst>
            <pc:docMk/>
            <pc:sldMk cId="3603664381" sldId="441"/>
            <ac:inkMk id="176" creationId="{27CD99F6-CB3C-0467-B37A-9516E611078D}"/>
          </ac:inkMkLst>
        </pc:inkChg>
        <pc:inkChg chg="add del mod">
          <ac:chgData name="Tim Cook" userId="d1c7cfb340f2c7ab" providerId="LiveId" clId="{FF1D23CF-84F6-4484-89E6-A1AEA6E9E1BB}" dt="2023-03-15T02:28:02.069" v="758"/>
          <ac:inkMkLst>
            <pc:docMk/>
            <pc:sldMk cId="3603664381" sldId="441"/>
            <ac:inkMk id="177" creationId="{1C148F88-0D13-ACCE-2743-2D4DF1041C96}"/>
          </ac:inkMkLst>
        </pc:inkChg>
        <pc:inkChg chg="add del mod">
          <ac:chgData name="Tim Cook" userId="d1c7cfb340f2c7ab" providerId="LiveId" clId="{FF1D23CF-84F6-4484-89E6-A1AEA6E9E1BB}" dt="2023-03-15T02:28:02.069" v="757"/>
          <ac:inkMkLst>
            <pc:docMk/>
            <pc:sldMk cId="3603664381" sldId="441"/>
            <ac:inkMk id="178" creationId="{B5ECE196-5D15-3C49-0AE4-D4D735FEF148}"/>
          </ac:inkMkLst>
        </pc:inkChg>
        <pc:inkChg chg="add del mod">
          <ac:chgData name="Tim Cook" userId="d1c7cfb340f2c7ab" providerId="LiveId" clId="{FF1D23CF-84F6-4484-89E6-A1AEA6E9E1BB}" dt="2023-03-15T02:28:02.053" v="753"/>
          <ac:inkMkLst>
            <pc:docMk/>
            <pc:sldMk cId="3603664381" sldId="441"/>
            <ac:inkMk id="179" creationId="{FA755343-01CA-01FC-6FC1-20DE806D959B}"/>
          </ac:inkMkLst>
        </pc:inkChg>
        <pc:inkChg chg="add del mod">
          <ac:chgData name="Tim Cook" userId="d1c7cfb340f2c7ab" providerId="LiveId" clId="{FF1D23CF-84F6-4484-89E6-A1AEA6E9E1BB}" dt="2023-03-15T02:28:02.069" v="761"/>
          <ac:inkMkLst>
            <pc:docMk/>
            <pc:sldMk cId="3603664381" sldId="441"/>
            <ac:inkMk id="180" creationId="{AE5A3486-92B6-52D5-1553-345138B080C2}"/>
          </ac:inkMkLst>
        </pc:inkChg>
        <pc:inkChg chg="add del mod">
          <ac:chgData name="Tim Cook" userId="d1c7cfb340f2c7ab" providerId="LiveId" clId="{FF1D23CF-84F6-4484-89E6-A1AEA6E9E1BB}" dt="2023-03-15T02:28:02.069" v="754"/>
          <ac:inkMkLst>
            <pc:docMk/>
            <pc:sldMk cId="3603664381" sldId="441"/>
            <ac:inkMk id="181" creationId="{C0E46B7B-35B9-20C5-237D-36BEED5DEC89}"/>
          </ac:inkMkLst>
        </pc:inkChg>
        <pc:inkChg chg="add del mod">
          <ac:chgData name="Tim Cook" userId="d1c7cfb340f2c7ab" providerId="LiveId" clId="{FF1D23CF-84F6-4484-89E6-A1AEA6E9E1BB}" dt="2023-03-15T02:28:02.069" v="760"/>
          <ac:inkMkLst>
            <pc:docMk/>
            <pc:sldMk cId="3603664381" sldId="441"/>
            <ac:inkMk id="182" creationId="{1E8CDC9C-24FF-0C94-3BEA-0526BC0BCA23}"/>
          </ac:inkMkLst>
        </pc:inkChg>
        <pc:inkChg chg="add del mod">
          <ac:chgData name="Tim Cook" userId="d1c7cfb340f2c7ab" providerId="LiveId" clId="{FF1D23CF-84F6-4484-89E6-A1AEA6E9E1BB}" dt="2023-03-15T02:28:02.069" v="756"/>
          <ac:inkMkLst>
            <pc:docMk/>
            <pc:sldMk cId="3603664381" sldId="441"/>
            <ac:inkMk id="183" creationId="{0420F9E8-E4CB-46C5-9F1C-EFF8E4D68604}"/>
          </ac:inkMkLst>
        </pc:inkChg>
        <pc:inkChg chg="add del mod">
          <ac:chgData name="Tim Cook" userId="d1c7cfb340f2c7ab" providerId="LiveId" clId="{FF1D23CF-84F6-4484-89E6-A1AEA6E9E1BB}" dt="2023-03-15T02:28:02.632" v="763"/>
          <ac:inkMkLst>
            <pc:docMk/>
            <pc:sldMk cId="3603664381" sldId="441"/>
            <ac:inkMk id="184" creationId="{CD1BF940-A2AE-31DA-B4A5-96ACCC46C658}"/>
          </ac:inkMkLst>
        </pc:inkChg>
        <pc:inkChg chg="add del mod">
          <ac:chgData name="Tim Cook" userId="d1c7cfb340f2c7ab" providerId="LiveId" clId="{FF1D23CF-84F6-4484-89E6-A1AEA6E9E1BB}" dt="2023-03-15T02:28:02.069" v="755"/>
          <ac:inkMkLst>
            <pc:docMk/>
            <pc:sldMk cId="3603664381" sldId="441"/>
            <ac:inkMk id="185" creationId="{1DDEF553-2EF0-0EFA-6877-54BC8FF4B6F7}"/>
          </ac:inkMkLst>
        </pc:inkChg>
        <pc:inkChg chg="add del mod">
          <ac:chgData name="Tim Cook" userId="d1c7cfb340f2c7ab" providerId="LiveId" clId="{FF1D23CF-84F6-4484-89E6-A1AEA6E9E1BB}" dt="2023-03-15T02:28:02.069" v="759"/>
          <ac:inkMkLst>
            <pc:docMk/>
            <pc:sldMk cId="3603664381" sldId="441"/>
            <ac:inkMk id="187" creationId="{9DCC158F-7B9E-661B-F0BF-E3C2D4DB50BF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89" creationId="{348D92FD-E38F-E121-6F66-ABAAC0DB8C99}"/>
          </ac:inkMkLst>
        </pc:inkChg>
        <pc:inkChg chg="add del">
          <ac:chgData name="Tim Cook" userId="d1c7cfb340f2c7ab" providerId="LiveId" clId="{FF1D23CF-84F6-4484-89E6-A1AEA6E9E1BB}" dt="2023-03-15T02:28:12.762" v="768"/>
          <ac:inkMkLst>
            <pc:docMk/>
            <pc:sldMk cId="3603664381" sldId="441"/>
            <ac:inkMk id="190" creationId="{DFD36FCA-DB78-5CCD-2A11-C303D78AAA43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91" creationId="{620E6CA1-FDB4-66E2-B8E0-1494A3855A2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3" creationId="{70D971D2-7D4A-25B9-16CC-76BC880B9C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4" creationId="{73CE6A0B-EB58-C7C1-F034-EB3CD2C9257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5" creationId="{68DEFC40-D844-AA71-3587-A05707EAD9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6" creationId="{26CD2DC3-9C44-D931-C2A4-B1FE5907F59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7" creationId="{E04F0FE6-F84F-9F3B-4411-F6F3BBA5C3C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8" creationId="{C56E9273-9AA1-6EC9-45F8-CE19003E4BC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9" creationId="{44981D6C-257F-4932-7577-C59B4A7A7F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0" creationId="{AA5049A3-22B1-E30C-29A9-FB0DB5A828D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1" creationId="{F656276A-DC76-3197-7B9B-F38E950FFB3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2" creationId="{36C95968-3689-F1D0-FA83-E52FBEE77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3" creationId="{C671DC86-342B-F4D6-231B-F3AD25342E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4" creationId="{AE60FBCA-FEA0-A654-659E-96A9D8ED9F3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5" creationId="{7D9BFF24-7595-5124-776C-F25BFD8E2EB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6" creationId="{2ACCA4E4-5F69-DE58-5C3A-B418533BCA1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7" creationId="{24803AB3-8791-F45E-9E6C-FFD1A9C32A0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2" creationId="{EC712F6D-490E-9469-2A48-9ACBFAEA589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3" creationId="{21E5C53A-B45B-C9C1-A30C-04F832E4C6F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5" creationId="{01C0F517-D278-6D9C-C53A-F0B8FB26912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6" creationId="{EEAE1016-E2F1-7048-3C9D-C5D4E47BE4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7" creationId="{6F08864F-BA4A-FAAD-F071-01ECE9A202B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8" creationId="{0BD3C3B7-6A04-2415-03F0-36E400EE120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9" creationId="{0A9593E7-B5AD-F34A-4375-F35645E766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0" creationId="{E181BD9D-4547-FC75-547A-B506AEBE283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1" creationId="{0E8AFDFC-FA20-B9C5-BB8E-13CA5386C1D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2" creationId="{B1BE8FB7-26D7-8527-B1B7-B256B177C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3" creationId="{8E766BD3-5949-F9C4-5355-1A8540E21BA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4" creationId="{C09DAF66-8915-D7FF-741E-D3FDFFD56B3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5" creationId="{C4698405-EA73-23B5-1B68-7A1AB0FF975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6" creationId="{34A634AA-4D2B-A045-9615-31D61199F3E0}"/>
          </ac:inkMkLst>
        </pc:inkChg>
        <pc:inkChg chg="add">
          <ac:chgData name="Tim Cook" userId="d1c7cfb340f2c7ab" providerId="LiveId" clId="{FF1D23CF-84F6-4484-89E6-A1AEA6E9E1BB}" dt="2023-03-15T02:29:08.973" v="822" actId="9405"/>
          <ac:inkMkLst>
            <pc:docMk/>
            <pc:sldMk cId="3603664381" sldId="441"/>
            <ac:inkMk id="230" creationId="{7F3EAB08-DE13-1B6C-C7A0-2789F04F8E62}"/>
          </ac:inkMkLst>
        </pc:inkChg>
        <pc:inkChg chg="add mod">
          <ac:chgData name="Tim Cook" userId="d1c7cfb340f2c7ab" providerId="LiveId" clId="{FF1D23CF-84F6-4484-89E6-A1AEA6E9E1BB}" dt="2023-03-15T02:30:41.592" v="920" actId="1076"/>
          <ac:inkMkLst>
            <pc:docMk/>
            <pc:sldMk cId="3603664381" sldId="441"/>
            <ac:inkMk id="231" creationId="{70138EAB-7B4B-69EB-3A7F-3A1E2005A6E5}"/>
          </ac:inkMkLst>
        </pc:inkChg>
        <pc:inkChg chg="add del mod">
          <ac:chgData name="Tim Cook" userId="d1c7cfb340f2c7ab" providerId="LiveId" clId="{FF1D23CF-84F6-4484-89E6-A1AEA6E9E1BB}" dt="2023-03-15T02:29:32.002" v="837"/>
          <ac:inkMkLst>
            <pc:docMk/>
            <pc:sldMk cId="3603664381" sldId="441"/>
            <ac:inkMk id="232" creationId="{18796C3B-F4F8-5D02-6E17-DA6E91F3BD31}"/>
          </ac:inkMkLst>
        </pc:inkChg>
        <pc:inkChg chg="add del mod">
          <ac:chgData name="Tim Cook" userId="d1c7cfb340f2c7ab" providerId="LiveId" clId="{FF1D23CF-84F6-4484-89E6-A1AEA6E9E1BB}" dt="2023-03-15T02:29:32.002" v="839"/>
          <ac:inkMkLst>
            <pc:docMk/>
            <pc:sldMk cId="3603664381" sldId="441"/>
            <ac:inkMk id="233" creationId="{842CD84A-A244-90A1-30C0-F8E4A371E54E}"/>
          </ac:inkMkLst>
        </pc:inkChg>
        <pc:inkChg chg="add del mod">
          <ac:chgData name="Tim Cook" userId="d1c7cfb340f2c7ab" providerId="LiveId" clId="{FF1D23CF-84F6-4484-89E6-A1AEA6E9E1BB}" dt="2023-03-15T02:29:32.002" v="842"/>
          <ac:inkMkLst>
            <pc:docMk/>
            <pc:sldMk cId="3603664381" sldId="441"/>
            <ac:inkMk id="234" creationId="{095C839C-7C42-2240-BCD1-EC0E9C2C9DED}"/>
          </ac:inkMkLst>
        </pc:inkChg>
        <pc:inkChg chg="add del">
          <ac:chgData name="Tim Cook" userId="d1c7cfb340f2c7ab" providerId="LiveId" clId="{FF1D23CF-84F6-4484-89E6-A1AEA6E9E1BB}" dt="2023-03-15T02:29:32.002" v="841"/>
          <ac:inkMkLst>
            <pc:docMk/>
            <pc:sldMk cId="3603664381" sldId="441"/>
            <ac:inkMk id="235" creationId="{D3F0412E-557A-BC6D-106E-7DE7F98A0B49}"/>
          </ac:inkMkLst>
        </pc:inkChg>
        <pc:inkChg chg="add del mod">
          <ac:chgData name="Tim Cook" userId="d1c7cfb340f2c7ab" providerId="LiveId" clId="{FF1D23CF-84F6-4484-89E6-A1AEA6E9E1BB}" dt="2023-03-15T02:29:32.002" v="844"/>
          <ac:inkMkLst>
            <pc:docMk/>
            <pc:sldMk cId="3603664381" sldId="441"/>
            <ac:inkMk id="237" creationId="{981BA2E7-E65E-CCDB-9674-CE3E8F09F483}"/>
          </ac:inkMkLst>
        </pc:inkChg>
        <pc:inkChg chg="add del mod">
          <ac:chgData name="Tim Cook" userId="d1c7cfb340f2c7ab" providerId="LiveId" clId="{FF1D23CF-84F6-4484-89E6-A1AEA6E9E1BB}" dt="2023-03-15T02:29:32.002" v="843"/>
          <ac:inkMkLst>
            <pc:docMk/>
            <pc:sldMk cId="3603664381" sldId="441"/>
            <ac:inkMk id="238" creationId="{32A2FE23-542F-086D-512B-4187B293EE2E}"/>
          </ac:inkMkLst>
        </pc:inkChg>
        <pc:inkChg chg="add del">
          <ac:chgData name="Tim Cook" userId="d1c7cfb340f2c7ab" providerId="LiveId" clId="{FF1D23CF-84F6-4484-89E6-A1AEA6E9E1BB}" dt="2023-03-15T02:29:32.002" v="840"/>
          <ac:inkMkLst>
            <pc:docMk/>
            <pc:sldMk cId="3603664381" sldId="441"/>
            <ac:inkMk id="239" creationId="{09AD2FC4-568C-A1D8-5914-5C38A2B94AF3}"/>
          </ac:inkMkLst>
        </pc:inkChg>
        <pc:inkChg chg="add del mod">
          <ac:chgData name="Tim Cook" userId="d1c7cfb340f2c7ab" providerId="LiveId" clId="{FF1D23CF-84F6-4484-89E6-A1AEA6E9E1BB}" dt="2023-03-15T02:29:32.002" v="838"/>
          <ac:inkMkLst>
            <pc:docMk/>
            <pc:sldMk cId="3603664381" sldId="441"/>
            <ac:inkMk id="241" creationId="{240A130D-7D80-0177-8C86-BADEA77B0B09}"/>
          </ac:inkMkLst>
        </pc:inkChg>
        <pc:inkChg chg="add del mod">
          <ac:chgData name="Tim Cook" userId="d1c7cfb340f2c7ab" providerId="LiveId" clId="{FF1D23CF-84F6-4484-89E6-A1AEA6E9E1BB}" dt="2023-03-15T02:29:31.986" v="836"/>
          <ac:inkMkLst>
            <pc:docMk/>
            <pc:sldMk cId="3603664381" sldId="441"/>
            <ac:inkMk id="242" creationId="{BD1FF026-B73D-852A-F1FF-6D3822154146}"/>
          </ac:inkMkLst>
        </pc:inkChg>
        <pc:inkChg chg="add del">
          <ac:chgData name="Tim Cook" userId="d1c7cfb340f2c7ab" providerId="LiveId" clId="{FF1D23CF-84F6-4484-89E6-A1AEA6E9E1BB}" dt="2023-03-15T02:29:36.883" v="846"/>
          <ac:inkMkLst>
            <pc:docMk/>
            <pc:sldMk cId="3603664381" sldId="441"/>
            <ac:inkMk id="244" creationId="{9073AAA8-BF6A-6355-C0A7-C146D590135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5" creationId="{EB0C794F-0AC9-3F31-9EA8-766966F97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6" creationId="{E4AFBD92-164A-27D8-7C82-58AE1EB20F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7" creationId="{A7D463AE-F26C-1F2F-EEB2-F9610E0AD53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8" creationId="{7809D844-B60F-F453-B339-D553E020108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9" creationId="{428DBD2C-F17A-A515-99EF-37E6CD2C8C7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0" creationId="{4FE7FF59-7437-DB1B-C339-E1FE6465637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1" creationId="{629C5F54-C0D5-2E65-6071-7B5168B26D0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3" creationId="{64CC5190-A3B6-310D-5902-A69110994DE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4" creationId="{7F36C373-2DA8-FF50-81D5-4E3A24F2BC2B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6" creationId="{F8698493-54B9-E17B-0EFA-D6DD5D393D6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7" creationId="{6AC58353-B7DD-5D31-89EA-1FAC01C7A54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8" creationId="{1AA2527F-F938-D056-8B64-B87B79D33BC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9" creationId="{C354A9F0-77F0-C0C4-EE6E-1F53B703609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0" creationId="{ABD9B413-083B-C58F-C50A-939292AB0DB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1" creationId="{4D535C30-4503-FC08-2EC7-F8339683DA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4" creationId="{11316B27-D051-71B1-1A62-AF4DCFFEBA9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5" creationId="{1AB7C2AE-9B98-7237-7902-8F71FF4648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7" creationId="{D54F80F2-696C-2C1F-52D4-46D92F75D40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8" creationId="{B16F4EBA-977A-91F5-AAC2-2262D768C69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9" creationId="{898B1224-829B-5691-296E-EF5559B5D86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0" creationId="{752D7D2E-11A7-FAAF-A7C8-D4586A59BAB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1" creationId="{876241F1-E534-7C86-8CF9-F57BD5811FE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2" creationId="{C3042C09-97D6-7F11-EF51-49AF452AA0C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4" creationId="{DDE66AAD-03E8-6871-6419-3F28D0D2CA2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5" creationId="{0F0854B2-C45B-FB80-B5D7-804EDC20F7C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6" creationId="{2ABD3B1D-5AC9-9552-AB0A-16A3D870AC4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7" creationId="{1AEE857B-7F87-1207-A974-2A039EE653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8" creationId="{4C99FFAA-3BE7-2E3C-1B6B-0426DC7C388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9" creationId="{E3989BA2-96B3-4FC6-12E4-8EE55868D45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0" creationId="{4B99B426-D908-74B1-76D9-795A53ED86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1" creationId="{0804E206-D227-590A-C2D3-205A4E246E8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3" creationId="{C9592576-4C44-52C7-3079-8A04728E06EB}"/>
          </ac:inkMkLst>
        </pc:inkChg>
        <pc:inkChg chg="add del">
          <ac:chgData name="Tim Cook" userId="d1c7cfb340f2c7ab" providerId="LiveId" clId="{FF1D23CF-84F6-4484-89E6-A1AEA6E9E1BB}" dt="2023-03-15T02:30:09.341" v="886"/>
          <ac:inkMkLst>
            <pc:docMk/>
            <pc:sldMk cId="3603664381" sldId="441"/>
            <ac:inkMk id="284" creationId="{6921429C-F54D-AFB2-2740-A4D2C3264BF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5" creationId="{6B2DFD2C-5522-439F-CA1F-C84206F26C5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6" creationId="{18EC2F03-C094-B3F4-132C-27E2E4651C4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7" creationId="{FC835E6C-9936-6C26-5481-33217B75AE1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8" creationId="{6F469FED-8E2F-65E7-88FE-F834ABA59DB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9" creationId="{BE64292B-4431-5464-93B8-E7B476F7E27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0" creationId="{E19F209F-550D-2389-3F1A-27F7C8B8BA6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1" creationId="{12ED0303-89F5-7A24-4444-6032D1D6841D}"/>
          </ac:inkMkLst>
        </pc:inkChg>
        <pc:inkChg chg="add del">
          <ac:chgData name="Tim Cook" userId="d1c7cfb340f2c7ab" providerId="LiveId" clId="{FF1D23CF-84F6-4484-89E6-A1AEA6E9E1BB}" dt="2023-03-15T02:30:17.613" v="896"/>
          <ac:inkMkLst>
            <pc:docMk/>
            <pc:sldMk cId="3603664381" sldId="441"/>
            <ac:inkMk id="292" creationId="{88411628-DEB6-01B9-2C6F-D218610B3F1E}"/>
          </ac:inkMkLst>
        </pc:inkChg>
        <pc:inkChg chg="add del">
          <ac:chgData name="Tim Cook" userId="d1c7cfb340f2c7ab" providerId="LiveId" clId="{FF1D23CF-84F6-4484-89E6-A1AEA6E9E1BB}" dt="2023-03-15T02:30:17.613" v="897"/>
          <ac:inkMkLst>
            <pc:docMk/>
            <pc:sldMk cId="3603664381" sldId="441"/>
            <ac:inkMk id="293" creationId="{D9B20F7D-A062-C2BB-9B48-4D21D7E246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5" creationId="{3448D8FC-30AA-76A8-DB6B-499B0D220BD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6" creationId="{29CAD233-3B38-52C5-FC16-1C048D36AC3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7" creationId="{3CEB4A45-E1DE-4B39-BB03-BF8AEF0D5C5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8" creationId="{ACB24A53-AE8C-7A4C-B6CD-1FBCADC6F02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9" creationId="{C16091D6-0F93-1CC3-CE2F-7246F7356C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0" creationId="{FC7A7C58-492A-1645-E4CB-4D21CEE5E2B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1" creationId="{D34D274B-A878-1294-9285-51D5453C94D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2" creationId="{D0FA4B75-8116-6311-A84C-CA7C1CA10AE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5" creationId="{634819C6-B84A-11E5-FF4C-48D368AC880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6" creationId="{8E0266E6-1D41-0C48-CDA0-BB9046845A2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7" creationId="{3AB4D68A-666B-4A35-23E8-861C73EFE0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8" creationId="{F91E7ED0-20D8-B412-5F79-1156DAEE23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9" creationId="{FC366EF5-0FC7-DF1D-A515-BAFC4C1C57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0" creationId="{0594A7DA-FEB0-7BF4-A372-9008058294E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1" creationId="{0B6C8EE4-C382-7AD7-916A-2D412B73A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2" creationId="{A945680E-6E0D-5721-EEB4-C231B60F4FC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3" creationId="{2D133181-4AD3-BEA1-327C-44CCAD27DE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4" creationId="{C774C415-00BA-F817-74C3-920972B10A2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5" creationId="{7F6A7A02-730E-9041-0170-64A38EAA6916}"/>
          </ac:inkMkLst>
        </pc:inkChg>
      </pc:sldChg>
      <pc:sldChg chg="addSp delSp modSp mod">
        <pc:chgData name="Tim Cook" userId="d1c7cfb340f2c7ab" providerId="LiveId" clId="{FF1D23CF-84F6-4484-89E6-A1AEA6E9E1BB}" dt="2023-03-15T02:37:32.056" v="1309"/>
        <pc:sldMkLst>
          <pc:docMk/>
          <pc:sldMk cId="4226798449" sldId="442"/>
        </pc:sldMkLst>
        <pc:spChg chg="add del">
          <ac:chgData name="Tim Cook" userId="d1c7cfb340f2c7ab" providerId="LiveId" clId="{FF1D23CF-84F6-4484-89E6-A1AEA6E9E1BB}" dt="2023-03-15T02:33:31.926" v="1103" actId="22"/>
          <ac:spMkLst>
            <pc:docMk/>
            <pc:sldMk cId="4226798449" sldId="442"/>
            <ac:spMk id="126" creationId="{B5169417-1898-E5D5-9BA8-4A7FA87DBDB6}"/>
          </ac:spMkLst>
        </pc:spChg>
        <pc:grpChg chg="del mod">
          <ac:chgData name="Tim Cook" userId="d1c7cfb340f2c7ab" providerId="LiveId" clId="{FF1D23CF-84F6-4484-89E6-A1AEA6E9E1BB}" dt="2023-03-15T02:34:19.115" v="1111"/>
          <ac:grpSpMkLst>
            <pc:docMk/>
            <pc:sldMk cId="4226798449" sldId="442"/>
            <ac:grpSpMk id="5" creationId="{F04FC72A-D497-2DDC-2DE2-B5BEFCCF4FED}"/>
          </ac:grpSpMkLst>
        </pc:grpChg>
        <pc:grpChg chg="del mod">
          <ac:chgData name="Tim Cook" userId="d1c7cfb340f2c7ab" providerId="LiveId" clId="{FF1D23CF-84F6-4484-89E6-A1AEA6E9E1BB}" dt="2023-03-15T02:34:37.207" v="1125"/>
          <ac:grpSpMkLst>
            <pc:docMk/>
            <pc:sldMk cId="4226798449" sldId="442"/>
            <ac:grpSpMk id="12" creationId="{FB1F6AA3-B1B8-D8B5-B308-4E974D0DE695}"/>
          </ac:grpSpMkLst>
        </pc:grpChg>
        <pc:grpChg chg="del 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4" creationId="{8EB7C35B-2F79-C689-41AE-6A0A550DFAA5}"/>
          </ac:grpSpMkLst>
        </pc:grpChg>
        <pc:grpChg chg="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6" creationId="{51ABD6D8-79EE-CB13-9F11-22C935E48DF7}"/>
          </ac:grpSpMkLst>
        </pc:grpChg>
        <pc:grpChg chg="del mod">
          <ac:chgData name="Tim Cook" userId="d1c7cfb340f2c7ab" providerId="LiveId" clId="{FF1D23CF-84F6-4484-89E6-A1AEA6E9E1BB}" dt="2023-03-15T02:31:14.718" v="948"/>
          <ac:grpSpMkLst>
            <pc:docMk/>
            <pc:sldMk cId="4226798449" sldId="442"/>
            <ac:grpSpMk id="17" creationId="{01C6ADFD-8FFF-596C-5ABD-CD8A2049A001}"/>
          </ac:grpSpMkLst>
        </pc:grpChg>
        <pc:grpChg chg="del mod">
          <ac:chgData name="Tim Cook" userId="d1c7cfb340f2c7ab" providerId="LiveId" clId="{FF1D23CF-84F6-4484-89E6-A1AEA6E9E1BB}" dt="2023-03-15T02:31:14.718" v="947"/>
          <ac:grpSpMkLst>
            <pc:docMk/>
            <pc:sldMk cId="4226798449" sldId="442"/>
            <ac:grpSpMk id="18" creationId="{27B395F6-D6C2-16AF-243C-DAD2B71BDC35}"/>
          </ac:grpSpMkLst>
        </pc:grpChg>
        <pc:grpChg chg="mod">
          <ac:chgData name="Tim Cook" userId="d1c7cfb340f2c7ab" providerId="LiveId" clId="{FF1D23CF-84F6-4484-89E6-A1AEA6E9E1BB}" dt="2023-03-15T02:33:44.647" v="1104" actId="208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FF1D23CF-84F6-4484-89E6-A1AEA6E9E1BB}" dt="2023-03-15T02:31:22.188" v="961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FF1D23CF-84F6-4484-89E6-A1AEA6E9E1BB}" dt="2023-03-15T02:31:26.696" v="974"/>
          <ac:grpSpMkLst>
            <pc:docMk/>
            <pc:sldMk cId="4226798449" sldId="442"/>
            <ac:grpSpMk id="43" creationId="{527EFE49-7BA6-E6C2-A180-CF03EC3B9651}"/>
          </ac:grpSpMkLst>
        </pc:grpChg>
        <pc:grpChg chg="del mod">
          <ac:chgData name="Tim Cook" userId="d1c7cfb340f2c7ab" providerId="LiveId" clId="{FF1D23CF-84F6-4484-89E6-A1AEA6E9E1BB}" dt="2023-03-15T02:35:01.617" v="1140"/>
          <ac:grpSpMkLst>
            <pc:docMk/>
            <pc:sldMk cId="4226798449" sldId="442"/>
            <ac:grpSpMk id="48" creationId="{9EF36D6B-ABD4-0353-CB14-EFF4F7DAE2F5}"/>
          </ac:grpSpMkLst>
        </pc:grpChg>
        <pc:grpChg chg="del mod">
          <ac:chgData name="Tim Cook" userId="d1c7cfb340f2c7ab" providerId="LiveId" clId="{FF1D23CF-84F6-4484-89E6-A1AEA6E9E1BB}" dt="2023-03-15T02:31:56.758" v="998"/>
          <ac:grpSpMkLst>
            <pc:docMk/>
            <pc:sldMk cId="4226798449" sldId="442"/>
            <ac:grpSpMk id="56" creationId="{92186E18-21C3-28D4-1853-0DE69071F99B}"/>
          </ac:grpSpMkLst>
        </pc:grpChg>
        <pc:grpChg chg="del mod">
          <ac:chgData name="Tim Cook" userId="d1c7cfb340f2c7ab" providerId="LiveId" clId="{FF1D23CF-84F6-4484-89E6-A1AEA6E9E1BB}" dt="2023-03-15T02:35:14.425" v="1161"/>
          <ac:grpSpMkLst>
            <pc:docMk/>
            <pc:sldMk cId="4226798449" sldId="442"/>
            <ac:grpSpMk id="59" creationId="{7E4D2B86-AF6F-4D93-718C-D04D2D993EA0}"/>
          </ac:grpSpMkLst>
        </pc:grpChg>
        <pc:grpChg chg="del mod">
          <ac:chgData name="Tim Cook" userId="d1c7cfb340f2c7ab" providerId="LiveId" clId="{FF1D23CF-84F6-4484-89E6-A1AEA6E9E1BB}" dt="2023-03-15T02:35:35.141" v="1184"/>
          <ac:grpSpMkLst>
            <pc:docMk/>
            <pc:sldMk cId="4226798449" sldId="442"/>
            <ac:grpSpMk id="65" creationId="{6450B98A-83F2-873F-08ED-A272BA67BA6F}"/>
          </ac:grpSpMkLst>
        </pc:grpChg>
        <pc:grpChg chg="del mod">
          <ac:chgData name="Tim Cook" userId="d1c7cfb340f2c7ab" providerId="LiveId" clId="{FF1D23CF-84F6-4484-89E6-A1AEA6E9E1BB}" dt="2023-03-15T02:32:11.173" v="1018"/>
          <ac:grpSpMkLst>
            <pc:docMk/>
            <pc:sldMk cId="4226798449" sldId="442"/>
            <ac:grpSpMk id="65" creationId="{6CE76985-C3CB-F9C4-E5A9-F347CF99006A}"/>
          </ac:grpSpMkLst>
        </pc:grpChg>
        <pc:grpChg chg="del mod">
          <ac:chgData name="Tim Cook" userId="d1c7cfb340f2c7ab" providerId="LiveId" clId="{FF1D23CF-84F6-4484-89E6-A1AEA6E9E1BB}" dt="2023-03-15T02:35:31.950" v="1168"/>
          <ac:grpSpMkLst>
            <pc:docMk/>
            <pc:sldMk cId="4226798449" sldId="442"/>
            <ac:grpSpMk id="68" creationId="{3BD3D99C-F832-6CFA-8598-431133EC7FE5}"/>
          </ac:grpSpMkLst>
        </pc:grpChg>
        <pc:grpChg chg="del mod">
          <ac:chgData name="Tim Cook" userId="d1c7cfb340f2c7ab" providerId="LiveId" clId="{FF1D23CF-84F6-4484-89E6-A1AEA6E9E1BB}" dt="2023-03-15T02:35:32.987" v="1172"/>
          <ac:grpSpMkLst>
            <pc:docMk/>
            <pc:sldMk cId="4226798449" sldId="442"/>
            <ac:grpSpMk id="72" creationId="{975015AB-8A22-F7D6-B5DC-3341CF1DA1D9}"/>
          </ac:grpSpMkLst>
        </pc:grpChg>
        <pc:grpChg chg="del mod">
          <ac:chgData name="Tim Cook" userId="d1c7cfb340f2c7ab" providerId="LiveId" clId="{FF1D23CF-84F6-4484-89E6-A1AEA6E9E1BB}" dt="2023-03-15T02:32:50.703" v="1057"/>
          <ac:grpSpMkLst>
            <pc:docMk/>
            <pc:sldMk cId="4226798449" sldId="442"/>
            <ac:grpSpMk id="74" creationId="{B390884D-D766-6BE4-8260-C029C2B126E2}"/>
          </ac:grpSpMkLst>
        </pc:grpChg>
        <pc:grpChg chg="del mod">
          <ac:chgData name="Tim Cook" userId="d1c7cfb340f2c7ab" providerId="LiveId" clId="{FF1D23CF-84F6-4484-89E6-A1AEA6E9E1BB}" dt="2023-03-15T02:32:50.703" v="1058"/>
          <ac:grpSpMkLst>
            <pc:docMk/>
            <pc:sldMk cId="4226798449" sldId="442"/>
            <ac:grpSpMk id="81" creationId="{AD0571D1-37BE-D77F-5429-E4169F21D926}"/>
          </ac:grpSpMkLst>
        </pc:grpChg>
        <pc:grpChg chg="del mod">
          <ac:chgData name="Tim Cook" userId="d1c7cfb340f2c7ab" providerId="LiveId" clId="{FF1D23CF-84F6-4484-89E6-A1AEA6E9E1BB}" dt="2023-03-15T02:36:58.018" v="1265"/>
          <ac:grpSpMkLst>
            <pc:docMk/>
            <pc:sldMk cId="4226798449" sldId="442"/>
            <ac:grpSpMk id="84" creationId="{AF3D616B-CBC4-523C-2502-67A35C01CA07}"/>
          </ac:grpSpMkLst>
        </pc:grpChg>
        <pc:grpChg chg="del mod">
          <ac:chgData name="Tim Cook" userId="d1c7cfb340f2c7ab" providerId="LiveId" clId="{FF1D23CF-84F6-4484-89E6-A1AEA6E9E1BB}" dt="2023-03-15T02:36:09.463" v="1202"/>
          <ac:grpSpMkLst>
            <pc:docMk/>
            <pc:sldMk cId="4226798449" sldId="442"/>
            <ac:grpSpMk id="87" creationId="{08CDCC4F-5030-1F72-710A-AE514A3D1F99}"/>
          </ac:grpSpMkLst>
        </pc:grpChg>
        <pc:grpChg chg="del 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0" creationId="{098B29D8-BFFC-E05E-34D6-70FD0B813163}"/>
          </ac:grpSpMkLst>
        </pc:grpChg>
        <pc:grpChg chg="del mod">
          <ac:chgData name="Tim Cook" userId="d1c7cfb340f2c7ab" providerId="LiveId" clId="{FF1D23CF-84F6-4484-89E6-A1AEA6E9E1BB}" dt="2023-03-15T02:32:50.703" v="1065"/>
          <ac:grpSpMkLst>
            <pc:docMk/>
            <pc:sldMk cId="4226798449" sldId="442"/>
            <ac:grpSpMk id="91" creationId="{1005019B-5989-AB18-20F2-CE7192F13113}"/>
          </ac:grpSpMkLst>
        </pc:grpChg>
        <pc:grpChg chg="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8" creationId="{0E0F160C-29C6-FDE6-304E-03F86E872C09}"/>
          </ac:grpSpMkLst>
        </pc:grpChg>
        <pc:grpChg chg="del 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98" creationId="{29EF0171-43CD-90AD-ACEE-8A79F70D2D44}"/>
          </ac:grpSpMkLst>
        </pc:grpChg>
        <pc:grpChg chg="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100" creationId="{628AB4B1-EF3E-10D1-1B18-909963DED2C7}"/>
          </ac:grpSpMkLst>
        </pc:grpChg>
        <pc:grpChg chg="del mod">
          <ac:chgData name="Tim Cook" userId="d1c7cfb340f2c7ab" providerId="LiveId" clId="{FF1D23CF-84F6-4484-89E6-A1AEA6E9E1BB}" dt="2023-03-15T02:33:07.046" v="1084"/>
          <ac:grpSpMkLst>
            <pc:docMk/>
            <pc:sldMk cId="4226798449" sldId="442"/>
            <ac:grpSpMk id="107" creationId="{626AE11B-DB57-8D46-DC72-7DB37F783E92}"/>
          </ac:grpSpMkLst>
        </pc:grpChg>
        <pc:grpChg chg="del mod">
          <ac:chgData name="Tim Cook" userId="d1c7cfb340f2c7ab" providerId="LiveId" clId="{FF1D23CF-84F6-4484-89E6-A1AEA6E9E1BB}" dt="2023-03-15T02:33:07.566" v="1086"/>
          <ac:grpSpMkLst>
            <pc:docMk/>
            <pc:sldMk cId="4226798449" sldId="442"/>
            <ac:grpSpMk id="108" creationId="{61C045D5-05BA-8119-9CFD-75D68853178D}"/>
          </ac:grpSpMkLst>
        </pc:grpChg>
        <pc:grpChg chg="del mod">
          <ac:chgData name="Tim Cook" userId="d1c7cfb340f2c7ab" providerId="LiveId" clId="{FF1D23CF-84F6-4484-89E6-A1AEA6E9E1BB}" dt="2023-03-15T02:34:06.970" v="1105"/>
          <ac:grpSpMkLst>
            <pc:docMk/>
            <pc:sldMk cId="4226798449" sldId="442"/>
            <ac:grpSpMk id="109" creationId="{ED7CDA68-10DF-9C3B-8717-D0C66E9B4D23}"/>
          </ac:grpSpMkLst>
        </pc:grpChg>
        <pc:grpChg chg="del 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2" creationId="{E3D0120E-5C05-20B3-ABFD-262C9E078C0C}"/>
          </ac:grpSpMkLst>
        </pc:grpChg>
        <pc:grpChg chg="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FF1D23CF-84F6-4484-89E6-A1AEA6E9E1BB}" dt="2023-03-15T02:33:21.114" v="1101"/>
          <ac:grpSpMkLst>
            <pc:docMk/>
            <pc:sldMk cId="4226798449" sldId="442"/>
            <ac:grpSpMk id="124" creationId="{D724FF44-6516-9B7E-79C2-EDB2DF201D40}"/>
          </ac:grpSpMkLst>
        </pc:grpChg>
        <pc:grpChg chg="del mod">
          <ac:chgData name="Tim Cook" userId="d1c7cfb340f2c7ab" providerId="LiveId" clId="{FF1D23CF-84F6-4484-89E6-A1AEA6E9E1BB}" dt="2023-03-15T02:36:45.640" v="1250"/>
          <ac:grpSpMkLst>
            <pc:docMk/>
            <pc:sldMk cId="4226798449" sldId="442"/>
            <ac:grpSpMk id="144" creationId="{5E3BA6C7-2E41-52B3-A046-600589BC99EE}"/>
          </ac:grpSpMkLst>
        </pc:grpChg>
        <pc:grpChg chg="del 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47" creationId="{371071D6-2C35-37C1-14B1-C21F02865967}"/>
          </ac:grpSpMkLst>
        </pc:grpChg>
        <pc:grpChg chg="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50" creationId="{2CA508C1-4B9A-41C5-FE18-D26C38E79E0C}"/>
          </ac:grpSpMkLst>
        </pc:grpChg>
        <pc:grpChg chg="mod">
          <ac:chgData name="Tim Cook" userId="d1c7cfb340f2c7ab" providerId="LiveId" clId="{FF1D23CF-84F6-4484-89E6-A1AEA6E9E1BB}" dt="2023-03-15T02:37:09.872" v="1279"/>
          <ac:grpSpMkLst>
            <pc:docMk/>
            <pc:sldMk cId="4226798449" sldId="442"/>
            <ac:grpSpMk id="163" creationId="{6837755B-F361-CDCE-6C58-76E12C97BF14}"/>
          </ac:grpSpMkLst>
        </pc:grpChg>
        <pc:grpChg chg="del mod">
          <ac:chgData name="Tim Cook" userId="d1c7cfb340f2c7ab" providerId="LiveId" clId="{FF1D23CF-84F6-4484-89E6-A1AEA6E9E1BB}" dt="2023-03-15T02:37:32.056" v="1306"/>
          <ac:grpSpMkLst>
            <pc:docMk/>
            <pc:sldMk cId="4226798449" sldId="442"/>
            <ac:grpSpMk id="168" creationId="{451B0FCB-E1CD-7DAC-EC49-B4B7F1E60C91}"/>
          </ac:grpSpMkLst>
        </pc:grpChg>
        <pc:grpChg chg="del mod">
          <ac:chgData name="Tim Cook" userId="d1c7cfb340f2c7ab" providerId="LiveId" clId="{FF1D23CF-84F6-4484-89E6-A1AEA6E9E1BB}" dt="2023-03-15T02:37:32.056" v="1298"/>
          <ac:grpSpMkLst>
            <pc:docMk/>
            <pc:sldMk cId="4226798449" sldId="442"/>
            <ac:grpSpMk id="171" creationId="{F5787ABF-897F-42D5-5232-13224A441118}"/>
          </ac:grpSpMkLst>
        </pc:grpChg>
        <pc:grpChg chg="del mod">
          <ac:chgData name="Tim Cook" userId="d1c7cfb340f2c7ab" providerId="LiveId" clId="{FF1D23CF-84F6-4484-89E6-A1AEA6E9E1BB}" dt="2023-03-15T02:37:32.056" v="1302"/>
          <ac:grpSpMkLst>
            <pc:docMk/>
            <pc:sldMk cId="4226798449" sldId="442"/>
            <ac:grpSpMk id="177" creationId="{4782BD4E-D178-200C-2094-F91BB8AD8987}"/>
          </ac:grpSpMkLst>
        </pc:grpChg>
        <pc:grpChg chg="del mod">
          <ac:chgData name="Tim Cook" userId="d1c7cfb340f2c7ab" providerId="LiveId" clId="{FF1D23CF-84F6-4484-89E6-A1AEA6E9E1BB}" dt="2023-03-15T02:37:32.056" v="1299"/>
          <ac:grpSpMkLst>
            <pc:docMk/>
            <pc:sldMk cId="4226798449" sldId="442"/>
            <ac:grpSpMk id="180" creationId="{A4CD03AB-B85E-02EF-1852-BDB31392A5DC}"/>
          </ac:grpSpMkLst>
        </pc:grpChg>
        <pc:inkChg chg="add del mod">
          <ac:chgData name="Tim Cook" userId="d1c7cfb340f2c7ab" providerId="LiveId" clId="{FF1D23CF-84F6-4484-89E6-A1AEA6E9E1BB}" dt="2023-03-15T02:34:19.115" v="1111"/>
          <ac:inkMkLst>
            <pc:docMk/>
            <pc:sldMk cId="4226798449" sldId="442"/>
            <ac:inkMk id="3" creationId="{DB2CAAB0-A3BE-E346-83E1-5A135077B5BB}"/>
          </ac:inkMkLst>
        </pc:inkChg>
        <pc:inkChg chg="add del mod">
          <ac:chgData name="Tim Cook" userId="d1c7cfb340f2c7ab" providerId="LiveId" clId="{FF1D23CF-84F6-4484-89E6-A1AEA6E9E1BB}" dt="2023-03-15T02:31:14.718" v="945"/>
          <ac:inkMkLst>
            <pc:docMk/>
            <pc:sldMk cId="4226798449" sldId="442"/>
            <ac:inkMk id="3" creationId="{F61F3D68-B148-56F0-30E3-413EA5EAC977}"/>
          </ac:inkMkLst>
        </pc:inkChg>
        <pc:inkChg chg="add del mod">
          <ac:chgData name="Tim Cook" userId="d1c7cfb340f2c7ab" providerId="LiveId" clId="{FF1D23CF-84F6-4484-89E6-A1AEA6E9E1BB}" dt="2023-03-15T02:31:14.718" v="950"/>
          <ac:inkMkLst>
            <pc:docMk/>
            <pc:sldMk cId="4226798449" sldId="442"/>
            <ac:inkMk id="4" creationId="{77D859FE-2D08-9EAA-9397-50944219FD5C}"/>
          </ac:inkMkLst>
        </pc:inkChg>
        <pc:inkChg chg="add del mod">
          <ac:chgData name="Tim Cook" userId="d1c7cfb340f2c7ab" providerId="LiveId" clId="{FF1D23CF-84F6-4484-89E6-A1AEA6E9E1BB}" dt="2023-03-15T02:34:19.131" v="1112"/>
          <ac:inkMkLst>
            <pc:docMk/>
            <pc:sldMk cId="4226798449" sldId="442"/>
            <ac:inkMk id="4" creationId="{A70548AE-B7D3-914F-B68E-544B64BD127B}"/>
          </ac:inkMkLst>
        </pc:inkChg>
        <pc:inkChg chg="add del mod">
          <ac:chgData name="Tim Cook" userId="d1c7cfb340f2c7ab" providerId="LiveId" clId="{FF1D23CF-84F6-4484-89E6-A1AEA6E9E1BB}" dt="2023-03-15T02:31:14.718" v="947"/>
          <ac:inkMkLst>
            <pc:docMk/>
            <pc:sldMk cId="4226798449" sldId="442"/>
            <ac:inkMk id="5" creationId="{096709BB-252F-16C0-1B06-9F5617959F07}"/>
          </ac:inkMkLst>
        </pc:inkChg>
        <pc:inkChg chg="add del mod">
          <ac:chgData name="Tim Cook" userId="d1c7cfb340f2c7ab" providerId="LiveId" clId="{FF1D23CF-84F6-4484-89E6-A1AEA6E9E1BB}" dt="2023-03-15T02:31:14.718" v="946"/>
          <ac:inkMkLst>
            <pc:docMk/>
            <pc:sldMk cId="4226798449" sldId="442"/>
            <ac:inkMk id="6" creationId="{294F5F71-14DA-328C-5D7C-7FE5DA228678}"/>
          </ac:inkMkLst>
        </pc:inkChg>
        <pc:inkChg chg="add del">
          <ac:chgData name="Tim Cook" userId="d1c7cfb340f2c7ab" providerId="LiveId" clId="{FF1D23CF-84F6-4484-89E6-A1AEA6E9E1BB}" dt="2023-03-15T02:34:22.612" v="1115"/>
          <ac:inkMkLst>
            <pc:docMk/>
            <pc:sldMk cId="4226798449" sldId="442"/>
            <ac:inkMk id="6" creationId="{5460BED7-DC86-2973-2BAF-099311EC49A9}"/>
          </ac:inkMkLst>
        </pc:inkChg>
        <pc:inkChg chg="add del mod">
          <ac:chgData name="Tim Cook" userId="d1c7cfb340f2c7ab" providerId="LiveId" clId="{FF1D23CF-84F6-4484-89E6-A1AEA6E9E1BB}" dt="2023-03-15T02:31:14.718" v="948"/>
          <ac:inkMkLst>
            <pc:docMk/>
            <pc:sldMk cId="4226798449" sldId="442"/>
            <ac:inkMk id="7" creationId="{C3EBDA95-C72B-5A3C-CCC1-AF6089E08DA1}"/>
          </ac:inkMkLst>
        </pc:inkChg>
        <pc:inkChg chg="add del">
          <ac:chgData name="Tim Cook" userId="d1c7cfb340f2c7ab" providerId="LiveId" clId="{FF1D23CF-84F6-4484-89E6-A1AEA6E9E1BB}" dt="2023-03-15T02:34:22.612" v="1116"/>
          <ac:inkMkLst>
            <pc:docMk/>
            <pc:sldMk cId="4226798449" sldId="442"/>
            <ac:inkMk id="7" creationId="{D6BC0F9B-A191-819F-3A3D-E339892A0D19}"/>
          </ac:inkMkLst>
        </pc:inkChg>
        <pc:inkChg chg="add del mod">
          <ac:chgData name="Tim Cook" userId="d1c7cfb340f2c7ab" providerId="LiveId" clId="{FF1D23CF-84F6-4484-89E6-A1AEA6E9E1BB}" dt="2023-03-15T02:34:33.341" v="1123"/>
          <ac:inkMkLst>
            <pc:docMk/>
            <pc:sldMk cId="4226798449" sldId="442"/>
            <ac:inkMk id="8" creationId="{00314B9C-6AF6-71FB-5DE7-30EA9901910D}"/>
          </ac:inkMkLst>
        </pc:inkChg>
        <pc:inkChg chg="add del mod">
          <ac:chgData name="Tim Cook" userId="d1c7cfb340f2c7ab" providerId="LiveId" clId="{FF1D23CF-84F6-4484-89E6-A1AEA6E9E1BB}" dt="2023-03-15T02:31:14.718" v="943"/>
          <ac:inkMkLst>
            <pc:docMk/>
            <pc:sldMk cId="4226798449" sldId="442"/>
            <ac:inkMk id="8" creationId="{BA573922-5798-C8FA-CFF3-3996E9C97B9B}"/>
          </ac:inkMkLst>
        </pc:inkChg>
        <pc:inkChg chg="add del mod">
          <ac:chgData name="Tim Cook" userId="d1c7cfb340f2c7ab" providerId="LiveId" clId="{FF1D23CF-84F6-4484-89E6-A1AEA6E9E1BB}" dt="2023-03-15T02:31:14.718" v="949"/>
          <ac:inkMkLst>
            <pc:docMk/>
            <pc:sldMk cId="4226798449" sldId="442"/>
            <ac:inkMk id="9" creationId="{341D9E2E-316E-B4DC-EA45-18D7DB19DE03}"/>
          </ac:inkMkLst>
        </pc:inkChg>
        <pc:inkChg chg="add del mod">
          <ac:chgData name="Tim Cook" userId="d1c7cfb340f2c7ab" providerId="LiveId" clId="{FF1D23CF-84F6-4484-89E6-A1AEA6E9E1BB}" dt="2023-03-15T02:34:33.341" v="1122"/>
          <ac:inkMkLst>
            <pc:docMk/>
            <pc:sldMk cId="4226798449" sldId="442"/>
            <ac:inkMk id="9" creationId="{74586E29-2C8F-4C8F-9C9A-BF4CE3ADECC6}"/>
          </ac:inkMkLst>
        </pc:inkChg>
        <pc:inkChg chg="add del mod">
          <ac:chgData name="Tim Cook" userId="d1c7cfb340f2c7ab" providerId="LiveId" clId="{FF1D23CF-84F6-4484-89E6-A1AEA6E9E1BB}" dt="2023-03-15T02:31:14.718" v="944"/>
          <ac:inkMkLst>
            <pc:docMk/>
            <pc:sldMk cId="4226798449" sldId="442"/>
            <ac:inkMk id="10" creationId="{40F26B87-CE8A-4AE6-654B-F2074776EC36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" creationId="{59348682-630A-C40B-50A8-C2777F455DE1}"/>
          </ac:inkMkLst>
        </pc:inkChg>
        <pc:inkChg chg="add del">
          <ac:chgData name="Tim Cook" userId="d1c7cfb340f2c7ab" providerId="LiveId" clId="{FF1D23CF-84F6-4484-89E6-A1AEA6E9E1BB}" dt="2023-03-15T02:31:11.901" v="938"/>
          <ac:inkMkLst>
            <pc:docMk/>
            <pc:sldMk cId="4226798449" sldId="442"/>
            <ac:inkMk id="11" creationId="{4DFFC4FB-6C76-7B5E-32D1-D911A894E6A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" creationId="{756AF996-3162-A208-0306-60D4F87332BC}"/>
          </ac:inkMkLst>
        </pc:inkChg>
        <pc:inkChg chg="add del">
          <ac:chgData name="Tim Cook" userId="d1c7cfb340f2c7ab" providerId="LiveId" clId="{FF1D23CF-84F6-4484-89E6-A1AEA6E9E1BB}" dt="2023-03-15T02:31:11.901" v="939"/>
          <ac:inkMkLst>
            <pc:docMk/>
            <pc:sldMk cId="4226798449" sldId="442"/>
            <ac:inkMk id="12" creationId="{1F409325-AB42-FAEB-7DC8-835D44C137A7}"/>
          </ac:inkMkLst>
        </pc:inkChg>
        <pc:inkChg chg="add del mod">
          <ac:chgData name="Tim Cook" userId="d1c7cfb340f2c7ab" providerId="LiveId" clId="{FF1D23CF-84F6-4484-89E6-A1AEA6E9E1BB}" dt="2023-03-15T02:34:38.607" v="1126"/>
          <ac:inkMkLst>
            <pc:docMk/>
            <pc:sldMk cId="4226798449" sldId="442"/>
            <ac:inkMk id="13" creationId="{BC7A64F3-8505-4795-E793-170C109CD6AE}"/>
          </ac:inkMkLst>
        </pc:inkChg>
        <pc:inkChg chg="add del">
          <ac:chgData name="Tim Cook" userId="d1c7cfb340f2c7ab" providerId="LiveId" clId="{FF1D23CF-84F6-4484-89E6-A1AEA6E9E1BB}" dt="2023-03-15T02:31:11.901" v="941"/>
          <ac:inkMkLst>
            <pc:docMk/>
            <pc:sldMk cId="4226798449" sldId="442"/>
            <ac:inkMk id="13" creationId="{FC126718-878A-A3E4-B3D7-57D39F23581D}"/>
          </ac:inkMkLst>
        </pc:inkChg>
        <pc:inkChg chg="add del">
          <ac:chgData name="Tim Cook" userId="d1c7cfb340f2c7ab" providerId="LiveId" clId="{FF1D23CF-84F6-4484-89E6-A1AEA6E9E1BB}" dt="2023-03-15T02:31:11.901" v="936"/>
          <ac:inkMkLst>
            <pc:docMk/>
            <pc:sldMk cId="4226798449" sldId="442"/>
            <ac:inkMk id="14" creationId="{0FCBAD40-0AC7-42E2-BEB0-C9A4EF0CC68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5" creationId="{7279836D-983C-F27E-E19E-468F7C880415}"/>
          </ac:inkMkLst>
        </pc:inkChg>
        <pc:inkChg chg="add del">
          <ac:chgData name="Tim Cook" userId="d1c7cfb340f2c7ab" providerId="LiveId" clId="{FF1D23CF-84F6-4484-89E6-A1AEA6E9E1BB}" dt="2023-03-15T02:31:11.901" v="937"/>
          <ac:inkMkLst>
            <pc:docMk/>
            <pc:sldMk cId="4226798449" sldId="442"/>
            <ac:inkMk id="15" creationId="{EEA74E2B-8EA1-7387-1249-B6F84BC4565D}"/>
          </ac:inkMkLst>
        </pc:inkChg>
        <pc:inkChg chg="add del">
          <ac:chgData name="Tim Cook" userId="d1c7cfb340f2c7ab" providerId="LiveId" clId="{FF1D23CF-84F6-4484-89E6-A1AEA6E9E1BB}" dt="2023-03-15T02:31:11.901" v="940"/>
          <ac:inkMkLst>
            <pc:docMk/>
            <pc:sldMk cId="4226798449" sldId="442"/>
            <ac:inkMk id="16" creationId="{768D4084-068C-EEDD-FF19-784674BBA49E}"/>
          </ac:inkMkLst>
        </pc:inkChg>
        <pc:inkChg chg="add del">
          <ac:chgData name="Tim Cook" userId="d1c7cfb340f2c7ab" providerId="LiveId" clId="{FF1D23CF-84F6-4484-89E6-A1AEA6E9E1BB}" dt="2023-03-15T02:34:57.010" v="1130"/>
          <ac:inkMkLst>
            <pc:docMk/>
            <pc:sldMk cId="4226798449" sldId="442"/>
            <ac:inkMk id="17" creationId="{6EDEC016-2C10-7669-086A-A16C5D39834A}"/>
          </ac:inkMkLst>
        </pc:inkChg>
        <pc:inkChg chg="add del mod">
          <ac:chgData name="Tim Cook" userId="d1c7cfb340f2c7ab" providerId="LiveId" clId="{FF1D23CF-84F6-4484-89E6-A1AEA6E9E1BB}" dt="2023-03-15T02:35:01.617" v="1141"/>
          <ac:inkMkLst>
            <pc:docMk/>
            <pc:sldMk cId="4226798449" sldId="442"/>
            <ac:inkMk id="18" creationId="{9BCBC36D-6B08-6983-330A-47503DE8D2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19" creationId="{A26A2100-F127-EBA8-1CB4-7169D3F0B5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0" creationId="{780C90F5-2840-4C40-295A-DCAB0CB12B40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1" creationId="{A0AF3DC9-C9CC-4E60-C2EE-6BB59B5864F6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2" creationId="{FACFDF2A-2AEA-284D-6BD1-2C3E7AE89712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3" creationId="{5267BC57-13CC-1938-48E4-96E680CC349D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4" creationId="{0198A05F-79B7-FDC6-A71E-D28D2AF000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5" creationId="{8C9A7D36-082E-6C52-6CE2-C3E6BEB696AE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6" creationId="{581C534C-4C35-8024-F330-E2382D811C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7" creationId="{8B15E677-0AC0-5F1F-0017-31DF1D77EA2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8" creationId="{F1C7FF25-C699-DD70-B651-86631A1DBE9D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1" creationId="{FE2F79CA-E361-036D-7A0D-AA1210BA59F1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2" creationId="{D76A34A7-23CC-AA37-E291-EEE5A73305A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3" creationId="{667D1505-918A-FB98-D380-2BA25D2C742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4" creationId="{7369B738-1789-75C7-483F-5B08B7F85C6F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5" creationId="{0428C575-74D5-2717-6DD0-2225909171D5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6" creationId="{7CEA9EAC-AF51-EA4E-95B2-F53AB268D41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7" creationId="{C9347F30-8E4D-AC06-73EF-A2A368ECA99C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8" creationId="{B0F2C1B7-8242-046E-788E-0BB4D17DACB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9" creationId="{5BDC866C-1529-12C9-DC4D-EB99CD387F6A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0" creationId="{E83B7C4B-0258-4185-E19F-8F1F37EA9227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1" creationId="{7B667363-FC24-DB53-1FE0-5AB38A243333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2" creationId="{7D87A424-9857-4284-5D58-EF56782AA9E9}"/>
          </ac:inkMkLst>
        </pc:inkChg>
        <pc:inkChg chg="add del mod">
          <ac:chgData name="Tim Cook" userId="d1c7cfb340f2c7ab" providerId="LiveId" clId="{FF1D23CF-84F6-4484-89E6-A1AEA6E9E1BB}" dt="2023-03-15T02:35:01.617" v="1139"/>
          <ac:inkMkLst>
            <pc:docMk/>
            <pc:sldMk cId="4226798449" sldId="442"/>
            <ac:inkMk id="44" creationId="{FAD33DD6-A292-3495-73AC-1FC39A9AC78E}"/>
          </ac:inkMkLst>
        </pc:inkChg>
        <pc:inkChg chg="add del">
          <ac:chgData name="Tim Cook" userId="d1c7cfb340f2c7ab" providerId="LiveId" clId="{FF1D23CF-84F6-4484-89E6-A1AEA6E9E1BB}" dt="2023-03-15T02:31:35.396" v="982"/>
          <ac:inkMkLst>
            <pc:docMk/>
            <pc:sldMk cId="4226798449" sldId="442"/>
            <ac:inkMk id="44" creationId="{FCFB50B6-A445-123C-0596-5813F1642E32}"/>
          </ac:inkMkLst>
        </pc:inkChg>
        <pc:inkChg chg="add del">
          <ac:chgData name="Tim Cook" userId="d1c7cfb340f2c7ab" providerId="LiveId" clId="{FF1D23CF-84F6-4484-89E6-A1AEA6E9E1BB}" dt="2023-03-15T02:31:35.396" v="983"/>
          <ac:inkMkLst>
            <pc:docMk/>
            <pc:sldMk cId="4226798449" sldId="442"/>
            <ac:inkMk id="45" creationId="{11598BE9-B804-9990-BD50-355710C1C075}"/>
          </ac:inkMkLst>
        </pc:inkChg>
        <pc:inkChg chg="add del mod">
          <ac:chgData name="Tim Cook" userId="d1c7cfb340f2c7ab" providerId="LiveId" clId="{FF1D23CF-84F6-4484-89E6-A1AEA6E9E1BB}" dt="2023-03-15T02:35:01.617" v="1137"/>
          <ac:inkMkLst>
            <pc:docMk/>
            <pc:sldMk cId="4226798449" sldId="442"/>
            <ac:inkMk id="45" creationId="{891AA54F-5CBB-ADB7-42A3-335D6F6C4442}"/>
          </ac:inkMkLst>
        </pc:inkChg>
        <pc:inkChg chg="add del">
          <ac:chgData name="Tim Cook" userId="d1c7cfb340f2c7ab" providerId="LiveId" clId="{FF1D23CF-84F6-4484-89E6-A1AEA6E9E1BB}" dt="2023-03-15T02:31:35.396" v="984"/>
          <ac:inkMkLst>
            <pc:docMk/>
            <pc:sldMk cId="4226798449" sldId="442"/>
            <ac:inkMk id="46" creationId="{6A5AED97-16B0-8F5A-241B-73D4A452FD8E}"/>
          </ac:inkMkLst>
        </pc:inkChg>
        <pc:inkChg chg="add del mod">
          <ac:chgData name="Tim Cook" userId="d1c7cfb340f2c7ab" providerId="LiveId" clId="{FF1D23CF-84F6-4484-89E6-A1AEA6E9E1BB}" dt="2023-03-15T02:35:01.617" v="1140"/>
          <ac:inkMkLst>
            <pc:docMk/>
            <pc:sldMk cId="4226798449" sldId="442"/>
            <ac:inkMk id="46" creationId="{9C51B107-2586-9FAF-5743-B1ED31F1856D}"/>
          </ac:inkMkLst>
        </pc:inkChg>
        <pc:inkChg chg="add del mod">
          <ac:chgData name="Tim Cook" userId="d1c7cfb340f2c7ab" providerId="LiveId" clId="{FF1D23CF-84F6-4484-89E6-A1AEA6E9E1BB}" dt="2023-03-15T02:35:01.617" v="1138"/>
          <ac:inkMkLst>
            <pc:docMk/>
            <pc:sldMk cId="4226798449" sldId="442"/>
            <ac:inkMk id="47" creationId="{85D8BB4A-C1DB-7DAD-7525-1BF6BBB7F759}"/>
          </ac:inkMkLst>
        </pc:inkChg>
        <pc:inkChg chg="add del">
          <ac:chgData name="Tim Cook" userId="d1c7cfb340f2c7ab" providerId="LiveId" clId="{FF1D23CF-84F6-4484-89E6-A1AEA6E9E1BB}" dt="2023-03-15T02:31:35.396" v="980"/>
          <ac:inkMkLst>
            <pc:docMk/>
            <pc:sldMk cId="4226798449" sldId="442"/>
            <ac:inkMk id="47" creationId="{B8E6500A-10F0-6036-8225-02094C2CBF37}"/>
          </ac:inkMkLst>
        </pc:inkChg>
        <pc:inkChg chg="add del">
          <ac:chgData name="Tim Cook" userId="d1c7cfb340f2c7ab" providerId="LiveId" clId="{FF1D23CF-84F6-4484-89E6-A1AEA6E9E1BB}" dt="2023-03-15T02:31:35.396" v="981"/>
          <ac:inkMkLst>
            <pc:docMk/>
            <pc:sldMk cId="4226798449" sldId="442"/>
            <ac:inkMk id="48" creationId="{11D138BB-3BD8-2A71-C8B9-B2202ECB0C74}"/>
          </ac:inkMkLst>
        </pc:inkChg>
        <pc:inkChg chg="add del">
          <ac:chgData name="Tim Cook" userId="d1c7cfb340f2c7ab" providerId="LiveId" clId="{FF1D23CF-84F6-4484-89E6-A1AEA6E9E1BB}" dt="2023-03-15T02:31:44.055" v="986"/>
          <ac:inkMkLst>
            <pc:docMk/>
            <pc:sldMk cId="4226798449" sldId="442"/>
            <ac:inkMk id="49" creationId="{5124E3C0-E377-DBD5-AA3D-498EE3AEEA3B}"/>
          </ac:inkMkLst>
        </pc:inkChg>
        <pc:inkChg chg="add del mod">
          <ac:chgData name="Tim Cook" userId="d1c7cfb340f2c7ab" providerId="LiveId" clId="{FF1D23CF-84F6-4484-89E6-A1AEA6E9E1BB}" dt="2023-03-15T02:35:35.141" v="1182"/>
          <ac:inkMkLst>
            <pc:docMk/>
            <pc:sldMk cId="4226798449" sldId="442"/>
            <ac:inkMk id="49" creationId="{710F7F49-57C9-81B5-EBD6-7E9DB7002E57}"/>
          </ac:inkMkLst>
        </pc:inkChg>
        <pc:inkChg chg="add del">
          <ac:chgData name="Tim Cook" userId="d1c7cfb340f2c7ab" providerId="LiveId" clId="{FF1D23CF-84F6-4484-89E6-A1AEA6E9E1BB}" dt="2023-03-15T02:31:48.389" v="989"/>
          <ac:inkMkLst>
            <pc:docMk/>
            <pc:sldMk cId="4226798449" sldId="442"/>
            <ac:inkMk id="50" creationId="{7CF4BB48-8FC1-2171-130B-ADAA56906AEE}"/>
          </ac:inkMkLst>
        </pc:inkChg>
        <pc:inkChg chg="add del mod">
          <ac:chgData name="Tim Cook" userId="d1c7cfb340f2c7ab" providerId="LiveId" clId="{FF1D23CF-84F6-4484-89E6-A1AEA6E9E1BB}" dt="2023-03-15T02:35:35.141" v="1174"/>
          <ac:inkMkLst>
            <pc:docMk/>
            <pc:sldMk cId="4226798449" sldId="442"/>
            <ac:inkMk id="50" creationId="{9F072077-15B4-78BF-61EC-F6D074E3AA00}"/>
          </ac:inkMkLst>
        </pc:inkChg>
        <pc:inkChg chg="add del">
          <ac:chgData name="Tim Cook" userId="d1c7cfb340f2c7ab" providerId="LiveId" clId="{FF1D23CF-84F6-4484-89E6-A1AEA6E9E1BB}" dt="2023-03-15T02:31:48.389" v="990"/>
          <ac:inkMkLst>
            <pc:docMk/>
            <pc:sldMk cId="4226798449" sldId="442"/>
            <ac:inkMk id="51" creationId="{A99D287B-3CC6-EBE2-A4FA-BA6B2F4437ED}"/>
          </ac:inkMkLst>
        </pc:inkChg>
        <pc:inkChg chg="add del mod">
          <ac:chgData name="Tim Cook" userId="d1c7cfb340f2c7ab" providerId="LiveId" clId="{FF1D23CF-84F6-4484-89E6-A1AEA6E9E1BB}" dt="2023-03-15T02:35:35.141" v="1181"/>
          <ac:inkMkLst>
            <pc:docMk/>
            <pc:sldMk cId="4226798449" sldId="442"/>
            <ac:inkMk id="51" creationId="{E7634707-060D-0F7C-616E-0626BE374A08}"/>
          </ac:inkMkLst>
        </pc:inkChg>
        <pc:inkChg chg="add del mod">
          <ac:chgData name="Tim Cook" userId="d1c7cfb340f2c7ab" providerId="LiveId" clId="{FF1D23CF-84F6-4484-89E6-A1AEA6E9E1BB}" dt="2023-03-15T02:35:35.141" v="1175"/>
          <ac:inkMkLst>
            <pc:docMk/>
            <pc:sldMk cId="4226798449" sldId="442"/>
            <ac:inkMk id="52" creationId="{C0A4D12B-8A42-0D89-189C-0B02C44A423A}"/>
          </ac:inkMkLst>
        </pc:inkChg>
        <pc:inkChg chg="add del">
          <ac:chgData name="Tim Cook" userId="d1c7cfb340f2c7ab" providerId="LiveId" clId="{FF1D23CF-84F6-4484-89E6-A1AEA6E9E1BB}" dt="2023-03-15T02:31:52.751" v="994"/>
          <ac:inkMkLst>
            <pc:docMk/>
            <pc:sldMk cId="4226798449" sldId="442"/>
            <ac:inkMk id="52" creationId="{E516D91A-FD76-9C13-1D45-895B9FBDFEC5}"/>
          </ac:inkMkLst>
        </pc:inkChg>
        <pc:inkChg chg="add del">
          <ac:chgData name="Tim Cook" userId="d1c7cfb340f2c7ab" providerId="LiveId" clId="{FF1D23CF-84F6-4484-89E6-A1AEA6E9E1BB}" dt="2023-03-15T02:31:52.751" v="993"/>
          <ac:inkMkLst>
            <pc:docMk/>
            <pc:sldMk cId="4226798449" sldId="442"/>
            <ac:inkMk id="53" creationId="{6FCD3DEF-485E-44D9-4A87-BBA54FBC158F}"/>
          </ac:inkMkLst>
        </pc:inkChg>
        <pc:inkChg chg="add del mod">
          <ac:chgData name="Tim Cook" userId="d1c7cfb340f2c7ab" providerId="LiveId" clId="{FF1D23CF-84F6-4484-89E6-A1AEA6E9E1BB}" dt="2023-03-15T02:35:35.141" v="1177"/>
          <ac:inkMkLst>
            <pc:docMk/>
            <pc:sldMk cId="4226798449" sldId="442"/>
            <ac:inkMk id="53" creationId="{E422E06E-B881-4D5D-B38B-BD41C6A080C7}"/>
          </ac:inkMkLst>
        </pc:inkChg>
        <pc:inkChg chg="add del mod">
          <ac:chgData name="Tim Cook" userId="d1c7cfb340f2c7ab" providerId="LiveId" clId="{FF1D23CF-84F6-4484-89E6-A1AEA6E9E1BB}" dt="2023-03-15T02:31:56.758" v="998"/>
          <ac:inkMkLst>
            <pc:docMk/>
            <pc:sldMk cId="4226798449" sldId="442"/>
            <ac:inkMk id="54" creationId="{38B0E1CB-95D9-D92D-4ED0-F6C84383FD3A}"/>
          </ac:inkMkLst>
        </pc:inkChg>
        <pc:inkChg chg="add del mod">
          <ac:chgData name="Tim Cook" userId="d1c7cfb340f2c7ab" providerId="LiveId" clId="{FF1D23CF-84F6-4484-89E6-A1AEA6E9E1BB}" dt="2023-03-15T02:35:35.141" v="1183"/>
          <ac:inkMkLst>
            <pc:docMk/>
            <pc:sldMk cId="4226798449" sldId="442"/>
            <ac:inkMk id="54" creationId="{6E8AE204-AF48-12D2-87F8-FA56E096A18E}"/>
          </ac:inkMkLst>
        </pc:inkChg>
        <pc:inkChg chg="add del mod">
          <ac:chgData name="Tim Cook" userId="d1c7cfb340f2c7ab" providerId="LiveId" clId="{FF1D23CF-84F6-4484-89E6-A1AEA6E9E1BB}" dt="2023-03-15T02:35:35.141" v="1176"/>
          <ac:inkMkLst>
            <pc:docMk/>
            <pc:sldMk cId="4226798449" sldId="442"/>
            <ac:inkMk id="55" creationId="{7B5B831C-8AA0-BF38-6087-E36521011DB2}"/>
          </ac:inkMkLst>
        </pc:inkChg>
        <pc:inkChg chg="add del mod">
          <ac:chgData name="Tim Cook" userId="d1c7cfb340f2c7ab" providerId="LiveId" clId="{FF1D23CF-84F6-4484-89E6-A1AEA6E9E1BB}" dt="2023-03-15T02:31:56.758" v="999"/>
          <ac:inkMkLst>
            <pc:docMk/>
            <pc:sldMk cId="4226798449" sldId="442"/>
            <ac:inkMk id="55" creationId="{85304D81-2EBE-B8EC-1D47-02EAE324ADCF}"/>
          </ac:inkMkLst>
        </pc:inkChg>
        <pc:inkChg chg="add del">
          <ac:chgData name="Tim Cook" userId="d1c7cfb340f2c7ab" providerId="LiveId" clId="{FF1D23CF-84F6-4484-89E6-A1AEA6E9E1BB}" dt="2023-03-15T02:35:08.265" v="1152"/>
          <ac:inkMkLst>
            <pc:docMk/>
            <pc:sldMk cId="4226798449" sldId="442"/>
            <ac:inkMk id="56" creationId="{8746A405-CA47-FD1F-400F-E32825B42BF5}"/>
          </ac:inkMkLst>
        </pc:inkChg>
        <pc:inkChg chg="add del">
          <ac:chgData name="Tim Cook" userId="d1c7cfb340f2c7ab" providerId="LiveId" clId="{FF1D23CF-84F6-4484-89E6-A1AEA6E9E1BB}" dt="2023-03-15T02:35:08.265" v="1154"/>
          <ac:inkMkLst>
            <pc:docMk/>
            <pc:sldMk cId="4226798449" sldId="442"/>
            <ac:inkMk id="57" creationId="{C220E6AE-BDAC-34DD-78FA-5CEF326E73AA}"/>
          </ac:inkMkLst>
        </pc:inkChg>
        <pc:inkChg chg="add del">
          <ac:chgData name="Tim Cook" userId="d1c7cfb340f2c7ab" providerId="LiveId" clId="{FF1D23CF-84F6-4484-89E6-A1AEA6E9E1BB}" dt="2023-03-15T02:32:00.485" v="1003"/>
          <ac:inkMkLst>
            <pc:docMk/>
            <pc:sldMk cId="4226798449" sldId="442"/>
            <ac:inkMk id="57" creationId="{EE6BD25A-6772-5E0D-EBFE-9DAEAC97C64C}"/>
          </ac:inkMkLst>
        </pc:inkChg>
        <pc:inkChg chg="add del">
          <ac:chgData name="Tim Cook" userId="d1c7cfb340f2c7ab" providerId="LiveId" clId="{FF1D23CF-84F6-4484-89E6-A1AEA6E9E1BB}" dt="2023-03-15T02:32:00.485" v="1002"/>
          <ac:inkMkLst>
            <pc:docMk/>
            <pc:sldMk cId="4226798449" sldId="442"/>
            <ac:inkMk id="58" creationId="{67F81C87-5AB5-2287-2CBE-CF08DAFD149B}"/>
          </ac:inkMkLst>
        </pc:inkChg>
        <pc:inkChg chg="add del">
          <ac:chgData name="Tim Cook" userId="d1c7cfb340f2c7ab" providerId="LiveId" clId="{FF1D23CF-84F6-4484-89E6-A1AEA6E9E1BB}" dt="2023-03-15T02:35:08.265" v="1153"/>
          <ac:inkMkLst>
            <pc:docMk/>
            <pc:sldMk cId="4226798449" sldId="442"/>
            <ac:inkMk id="58" creationId="{DF929480-8AAF-F3B1-33CE-B50A66DB20DB}"/>
          </ac:inkMkLst>
        </pc:inkChg>
        <pc:inkChg chg="add del">
          <ac:chgData name="Tim Cook" userId="d1c7cfb340f2c7ab" providerId="LiveId" clId="{FF1D23CF-84F6-4484-89E6-A1AEA6E9E1BB}" dt="2023-03-15T02:32:06.089" v="1010"/>
          <ac:inkMkLst>
            <pc:docMk/>
            <pc:sldMk cId="4226798449" sldId="442"/>
            <ac:inkMk id="59" creationId="{5C0CACE6-9C66-300F-C9F7-59FDC02D8964}"/>
          </ac:inkMkLst>
        </pc:inkChg>
        <pc:inkChg chg="add del mod">
          <ac:chgData name="Tim Cook" userId="d1c7cfb340f2c7ab" providerId="LiveId" clId="{FF1D23CF-84F6-4484-89E6-A1AEA6E9E1BB}" dt="2023-03-15T02:35:36.974" v="1185"/>
          <ac:inkMkLst>
            <pc:docMk/>
            <pc:sldMk cId="4226798449" sldId="442"/>
            <ac:inkMk id="60" creationId="{6FEEE9A8-11F8-BFB6-95EF-A6C6B4BE8E39}"/>
          </ac:inkMkLst>
        </pc:inkChg>
        <pc:inkChg chg="add del">
          <ac:chgData name="Tim Cook" userId="d1c7cfb340f2c7ab" providerId="LiveId" clId="{FF1D23CF-84F6-4484-89E6-A1AEA6E9E1BB}" dt="2023-03-15T02:32:06.089" v="1008"/>
          <ac:inkMkLst>
            <pc:docMk/>
            <pc:sldMk cId="4226798449" sldId="442"/>
            <ac:inkMk id="60" creationId="{EAA5F7E5-F472-2A76-45B6-2EFF4FF21F1F}"/>
          </ac:inkMkLst>
        </pc:inkChg>
        <pc:inkChg chg="add del mod">
          <ac:chgData name="Tim Cook" userId="d1c7cfb340f2c7ab" providerId="LiveId" clId="{FF1D23CF-84F6-4484-89E6-A1AEA6E9E1BB}" dt="2023-03-15T02:35:35.141" v="1178"/>
          <ac:inkMkLst>
            <pc:docMk/>
            <pc:sldMk cId="4226798449" sldId="442"/>
            <ac:inkMk id="61" creationId="{218DF32B-16DA-2B24-9ED9-EBE6018F25DF}"/>
          </ac:inkMkLst>
        </pc:inkChg>
        <pc:inkChg chg="add del">
          <ac:chgData name="Tim Cook" userId="d1c7cfb340f2c7ab" providerId="LiveId" clId="{FF1D23CF-84F6-4484-89E6-A1AEA6E9E1BB}" dt="2023-03-15T02:32:06.089" v="1011"/>
          <ac:inkMkLst>
            <pc:docMk/>
            <pc:sldMk cId="4226798449" sldId="442"/>
            <ac:inkMk id="61" creationId="{B04FAFDB-1E4E-DE22-08B3-75846E60F3AC}"/>
          </ac:inkMkLst>
        </pc:inkChg>
        <pc:inkChg chg="add del">
          <ac:chgData name="Tim Cook" userId="d1c7cfb340f2c7ab" providerId="LiveId" clId="{FF1D23CF-84F6-4484-89E6-A1AEA6E9E1BB}" dt="2023-03-15T02:32:06.089" v="1009"/>
          <ac:inkMkLst>
            <pc:docMk/>
            <pc:sldMk cId="4226798449" sldId="442"/>
            <ac:inkMk id="62" creationId="{0FBC3DA6-C2BB-BDAB-F248-2FB0BD2E9228}"/>
          </ac:inkMkLst>
        </pc:inkChg>
        <pc:inkChg chg="add del mod">
          <ac:chgData name="Tim Cook" userId="d1c7cfb340f2c7ab" providerId="LiveId" clId="{FF1D23CF-84F6-4484-89E6-A1AEA6E9E1BB}" dt="2023-03-15T02:35:35.141" v="1180"/>
          <ac:inkMkLst>
            <pc:docMk/>
            <pc:sldMk cId="4226798449" sldId="442"/>
            <ac:inkMk id="62" creationId="{53A1B75C-F6F9-A74F-69DC-AAE2C3FAB37E}"/>
          </ac:inkMkLst>
        </pc:inkChg>
        <pc:inkChg chg="add del mod">
          <ac:chgData name="Tim Cook" userId="d1c7cfb340f2c7ab" providerId="LiveId" clId="{FF1D23CF-84F6-4484-89E6-A1AEA6E9E1BB}" dt="2023-03-15T02:32:11.173" v="1019"/>
          <ac:inkMkLst>
            <pc:docMk/>
            <pc:sldMk cId="4226798449" sldId="442"/>
            <ac:inkMk id="63" creationId="{A140CD78-C7EA-4F27-EC84-ADFC91848CBF}"/>
          </ac:inkMkLst>
        </pc:inkChg>
        <pc:inkChg chg="add del mod">
          <ac:chgData name="Tim Cook" userId="d1c7cfb340f2c7ab" providerId="LiveId" clId="{FF1D23CF-84F6-4484-89E6-A1AEA6E9E1BB}" dt="2023-03-15T02:35:35.141" v="1184"/>
          <ac:inkMkLst>
            <pc:docMk/>
            <pc:sldMk cId="4226798449" sldId="442"/>
            <ac:inkMk id="63" creationId="{E36769DF-5EA2-F52C-5C86-9CF9CA706056}"/>
          </ac:inkMkLst>
        </pc:inkChg>
        <pc:inkChg chg="add del mod">
          <ac:chgData name="Tim Cook" userId="d1c7cfb340f2c7ab" providerId="LiveId" clId="{FF1D23CF-84F6-4484-89E6-A1AEA6E9E1BB}" dt="2023-03-15T02:32:11.173" v="1018"/>
          <ac:inkMkLst>
            <pc:docMk/>
            <pc:sldMk cId="4226798449" sldId="442"/>
            <ac:inkMk id="64" creationId="{111C1926-E111-05F7-AB91-59C2E05C7C43}"/>
          </ac:inkMkLst>
        </pc:inkChg>
        <pc:inkChg chg="add del mod">
          <ac:chgData name="Tim Cook" userId="d1c7cfb340f2c7ab" providerId="LiveId" clId="{FF1D23CF-84F6-4484-89E6-A1AEA6E9E1BB}" dt="2023-03-15T02:35:35.141" v="1179"/>
          <ac:inkMkLst>
            <pc:docMk/>
            <pc:sldMk cId="4226798449" sldId="442"/>
            <ac:inkMk id="64" creationId="{40C97F85-3F2F-B476-681D-B1562C747FEA}"/>
          </ac:inkMkLst>
        </pc:inkChg>
        <pc:inkChg chg="add del">
          <ac:chgData name="Tim Cook" userId="d1c7cfb340f2c7ab" providerId="LiveId" clId="{FF1D23CF-84F6-4484-89E6-A1AEA6E9E1BB}" dt="2023-03-15T02:32:11.948" v="1021"/>
          <ac:inkMkLst>
            <pc:docMk/>
            <pc:sldMk cId="4226798449" sldId="442"/>
            <ac:inkMk id="66" creationId="{7988A529-5D6D-F8DD-A007-724FFBEFD790}"/>
          </ac:inkMkLst>
        </pc:inkChg>
        <pc:inkChg chg="add del mod">
          <ac:chgData name="Tim Cook" userId="d1c7cfb340f2c7ab" providerId="LiveId" clId="{FF1D23CF-84F6-4484-89E6-A1AEA6E9E1BB}" dt="2023-03-15T02:35:32.987" v="1173"/>
          <ac:inkMkLst>
            <pc:docMk/>
            <pc:sldMk cId="4226798449" sldId="442"/>
            <ac:inkMk id="66" creationId="{8A034252-C33B-1112-225C-832C65B5F46B}"/>
          </ac:inkMkLst>
        </pc:inkChg>
        <pc:inkChg chg="add del">
          <ac:chgData name="Tim Cook" userId="d1c7cfb340f2c7ab" providerId="LiveId" clId="{FF1D23CF-84F6-4484-89E6-A1AEA6E9E1BB}" dt="2023-03-15T02:32:12.480" v="1022"/>
          <ac:inkMkLst>
            <pc:docMk/>
            <pc:sldMk cId="4226798449" sldId="442"/>
            <ac:inkMk id="67" creationId="{26590256-D380-1FB7-9876-17DD2B9EC377}"/>
          </ac:inkMkLst>
        </pc:inkChg>
        <pc:inkChg chg="add del mod">
          <ac:chgData name="Tim Cook" userId="d1c7cfb340f2c7ab" providerId="LiveId" clId="{FF1D23CF-84F6-4484-89E6-A1AEA6E9E1BB}" dt="2023-03-15T02:35:32.987" v="1172"/>
          <ac:inkMkLst>
            <pc:docMk/>
            <pc:sldMk cId="4226798449" sldId="442"/>
            <ac:inkMk id="67" creationId="{DAA09F88-456D-82D5-A296-A83E672064CF}"/>
          </ac:inkMkLst>
        </pc:inkChg>
        <pc:inkChg chg="add del">
          <ac:chgData name="Tim Cook" userId="d1c7cfb340f2c7ab" providerId="LiveId" clId="{FF1D23CF-84F6-4484-89E6-A1AEA6E9E1BB}" dt="2023-03-15T02:32:11.948" v="1020"/>
          <ac:inkMkLst>
            <pc:docMk/>
            <pc:sldMk cId="4226798449" sldId="442"/>
            <ac:inkMk id="68" creationId="{BC79AC57-96D5-0A59-347C-C2AEA5298C2F}"/>
          </ac:inkMkLst>
        </pc:inkChg>
        <pc:inkChg chg="add del mod">
          <ac:chgData name="Tim Cook" userId="d1c7cfb340f2c7ab" providerId="LiveId" clId="{FF1D23CF-84F6-4484-89E6-A1AEA6E9E1BB}" dt="2023-03-15T02:35:32.987" v="1169"/>
          <ac:inkMkLst>
            <pc:docMk/>
            <pc:sldMk cId="4226798449" sldId="442"/>
            <ac:inkMk id="69" creationId="{25AA92D6-C749-B7F6-E875-A07092D14B54}"/>
          </ac:inkMkLst>
        </pc:inkChg>
        <pc:inkChg chg="add del mod">
          <ac:chgData name="Tim Cook" userId="d1c7cfb340f2c7ab" providerId="LiveId" clId="{FF1D23CF-84F6-4484-89E6-A1AEA6E9E1BB}" dt="2023-03-15T02:32:50.703" v="1057"/>
          <ac:inkMkLst>
            <pc:docMk/>
            <pc:sldMk cId="4226798449" sldId="442"/>
            <ac:inkMk id="69" creationId="{EE08E4FA-21D5-A529-72FB-62B1054C9AAC}"/>
          </ac:inkMkLst>
        </pc:inkChg>
        <pc:inkChg chg="add del mod">
          <ac:chgData name="Tim Cook" userId="d1c7cfb340f2c7ab" providerId="LiveId" clId="{FF1D23CF-84F6-4484-89E6-A1AEA6E9E1BB}" dt="2023-03-15T02:32:50.703" v="1063"/>
          <ac:inkMkLst>
            <pc:docMk/>
            <pc:sldMk cId="4226798449" sldId="442"/>
            <ac:inkMk id="70" creationId="{63CA7F9C-DC06-8317-2F9B-C3C350177614}"/>
          </ac:inkMkLst>
        </pc:inkChg>
        <pc:inkChg chg="add del mod">
          <ac:chgData name="Tim Cook" userId="d1c7cfb340f2c7ab" providerId="LiveId" clId="{FF1D23CF-84F6-4484-89E6-A1AEA6E9E1BB}" dt="2023-03-15T02:35:32.987" v="1170"/>
          <ac:inkMkLst>
            <pc:docMk/>
            <pc:sldMk cId="4226798449" sldId="442"/>
            <ac:inkMk id="70" creationId="{E1508EA6-1D2F-F21B-1E03-9D14834AACEB}"/>
          </ac:inkMkLst>
        </pc:inkChg>
        <pc:inkChg chg="add del">
          <ac:chgData name="Tim Cook" userId="d1c7cfb340f2c7ab" providerId="LiveId" clId="{FF1D23CF-84F6-4484-89E6-A1AEA6E9E1BB}" dt="2023-03-15T02:35:32.987" v="1171"/>
          <ac:inkMkLst>
            <pc:docMk/>
            <pc:sldMk cId="4226798449" sldId="442"/>
            <ac:inkMk id="71" creationId="{12182E22-9A1A-3F1C-71A8-56DBB6AD138C}"/>
          </ac:inkMkLst>
        </pc:inkChg>
        <pc:inkChg chg="add del mod">
          <ac:chgData name="Tim Cook" userId="d1c7cfb340f2c7ab" providerId="LiveId" clId="{FF1D23CF-84F6-4484-89E6-A1AEA6E9E1BB}" dt="2023-03-15T02:32:50.703" v="1049"/>
          <ac:inkMkLst>
            <pc:docMk/>
            <pc:sldMk cId="4226798449" sldId="442"/>
            <ac:inkMk id="71" creationId="{B83984F6-E094-11EF-75C3-CD3825C066A1}"/>
          </ac:inkMkLst>
        </pc:inkChg>
        <pc:inkChg chg="add del mod">
          <ac:chgData name="Tim Cook" userId="d1c7cfb340f2c7ab" providerId="LiveId" clId="{FF1D23CF-84F6-4484-89E6-A1AEA6E9E1BB}" dt="2023-03-15T02:32:50.703" v="1050"/>
          <ac:inkMkLst>
            <pc:docMk/>
            <pc:sldMk cId="4226798449" sldId="442"/>
            <ac:inkMk id="72" creationId="{AB112135-C144-0AE9-BA45-DB77B4204AE5}"/>
          </ac:inkMkLst>
        </pc:inkChg>
        <pc:inkChg chg="add del">
          <ac:chgData name="Tim Cook" userId="d1c7cfb340f2c7ab" providerId="LiveId" clId="{FF1D23CF-84F6-4484-89E6-A1AEA6E9E1BB}" dt="2023-03-15T02:32:19.958" v="1029"/>
          <ac:inkMkLst>
            <pc:docMk/>
            <pc:sldMk cId="4226798449" sldId="442"/>
            <ac:inkMk id="73" creationId="{6C8FBAF0-1BF0-92CF-DE90-AA336F8F5AFE}"/>
          </ac:inkMkLst>
        </pc:inkChg>
        <pc:inkChg chg="add del mod">
          <ac:chgData name="Tim Cook" userId="d1c7cfb340f2c7ab" providerId="LiveId" clId="{FF1D23CF-84F6-4484-89E6-A1AEA6E9E1BB}" dt="2023-03-15T02:36:58.002" v="1257"/>
          <ac:inkMkLst>
            <pc:docMk/>
            <pc:sldMk cId="4226798449" sldId="442"/>
            <ac:inkMk id="73" creationId="{A71B45D9-62A9-F1B0-4BC7-CCD8F1B5CE0F}"/>
          </ac:inkMkLst>
        </pc:inkChg>
        <pc:inkChg chg="add del mod">
          <ac:chgData name="Tim Cook" userId="d1c7cfb340f2c7ab" providerId="LiveId" clId="{FF1D23CF-84F6-4484-89E6-A1AEA6E9E1BB}" dt="2023-03-15T02:36:58.018" v="1264"/>
          <ac:inkMkLst>
            <pc:docMk/>
            <pc:sldMk cId="4226798449" sldId="442"/>
            <ac:inkMk id="74" creationId="{0238B76A-8C86-821E-4B8E-EFDB1269B830}"/>
          </ac:inkMkLst>
        </pc:inkChg>
        <pc:inkChg chg="add del">
          <ac:chgData name="Tim Cook" userId="d1c7cfb340f2c7ab" providerId="LiveId" clId="{FF1D23CF-84F6-4484-89E6-A1AEA6E9E1BB}" dt="2023-03-15T02:32:22.399" v="1031"/>
          <ac:inkMkLst>
            <pc:docMk/>
            <pc:sldMk cId="4226798449" sldId="442"/>
            <ac:inkMk id="75" creationId="{4F880DFA-3130-71CB-9354-92612E872C7D}"/>
          </ac:inkMkLst>
        </pc:inkChg>
        <pc:inkChg chg="add del mod">
          <ac:chgData name="Tim Cook" userId="d1c7cfb340f2c7ab" providerId="LiveId" clId="{FF1D23CF-84F6-4484-89E6-A1AEA6E9E1BB}" dt="2023-03-15T02:36:58.002" v="1256"/>
          <ac:inkMkLst>
            <pc:docMk/>
            <pc:sldMk cId="4226798449" sldId="442"/>
            <ac:inkMk id="75" creationId="{65F535C5-5761-6AF5-3D54-FDCB45A73057}"/>
          </ac:inkMkLst>
        </pc:inkChg>
        <pc:inkChg chg="add del mod">
          <ac:chgData name="Tim Cook" userId="d1c7cfb340f2c7ab" providerId="LiveId" clId="{FF1D23CF-84F6-4484-89E6-A1AEA6E9E1BB}" dt="2023-03-15T02:32:50.703" v="1056"/>
          <ac:inkMkLst>
            <pc:docMk/>
            <pc:sldMk cId="4226798449" sldId="442"/>
            <ac:inkMk id="76" creationId="{056807B2-6AF6-5A1A-59EB-90AFFEEF5C1D}"/>
          </ac:inkMkLst>
        </pc:inkChg>
        <pc:inkChg chg="add del mod">
          <ac:chgData name="Tim Cook" userId="d1c7cfb340f2c7ab" providerId="LiveId" clId="{FF1D23CF-84F6-4484-89E6-A1AEA6E9E1BB}" dt="2023-03-15T02:36:58.018" v="1265"/>
          <ac:inkMkLst>
            <pc:docMk/>
            <pc:sldMk cId="4226798449" sldId="442"/>
            <ac:inkMk id="76" creationId="{DC1A550B-AB28-D66E-CC90-6E128765CEDC}"/>
          </ac:inkMkLst>
        </pc:inkChg>
        <pc:inkChg chg="add del mod">
          <ac:chgData name="Tim Cook" userId="d1c7cfb340f2c7ab" providerId="LiveId" clId="{FF1D23CF-84F6-4484-89E6-A1AEA6E9E1BB}" dt="2023-03-15T02:32:50.703" v="1059"/>
          <ac:inkMkLst>
            <pc:docMk/>
            <pc:sldMk cId="4226798449" sldId="442"/>
            <ac:inkMk id="77" creationId="{498BE7F0-AEBE-E207-2924-DEB5D8800891}"/>
          </ac:inkMkLst>
        </pc:inkChg>
        <pc:inkChg chg="add del mod">
          <ac:chgData name="Tim Cook" userId="d1c7cfb340f2c7ab" providerId="LiveId" clId="{FF1D23CF-84F6-4484-89E6-A1AEA6E9E1BB}" dt="2023-03-15T02:36:58.018" v="1263"/>
          <ac:inkMkLst>
            <pc:docMk/>
            <pc:sldMk cId="4226798449" sldId="442"/>
            <ac:inkMk id="77" creationId="{6C632770-4F9F-CA05-669A-5EF40D9FA3F0}"/>
          </ac:inkMkLst>
        </pc:inkChg>
        <pc:inkChg chg="add del mod">
          <ac:chgData name="Tim Cook" userId="d1c7cfb340f2c7ab" providerId="LiveId" clId="{FF1D23CF-84F6-4484-89E6-A1AEA6E9E1BB}" dt="2023-03-15T02:32:50.703" v="1052"/>
          <ac:inkMkLst>
            <pc:docMk/>
            <pc:sldMk cId="4226798449" sldId="442"/>
            <ac:inkMk id="78" creationId="{4BC7FF4C-AC5B-6B0C-B121-74E64937148E}"/>
          </ac:inkMkLst>
        </pc:inkChg>
        <pc:inkChg chg="add del mod">
          <ac:chgData name="Tim Cook" userId="d1c7cfb340f2c7ab" providerId="LiveId" clId="{FF1D23CF-84F6-4484-89E6-A1AEA6E9E1BB}" dt="2023-03-15T02:36:58.018" v="1262"/>
          <ac:inkMkLst>
            <pc:docMk/>
            <pc:sldMk cId="4226798449" sldId="442"/>
            <ac:inkMk id="78" creationId="{F4E90E0C-2FA8-FF71-1392-735ECDCD3830}"/>
          </ac:inkMkLst>
        </pc:inkChg>
        <pc:inkChg chg="add del mod">
          <ac:chgData name="Tim Cook" userId="d1c7cfb340f2c7ab" providerId="LiveId" clId="{FF1D23CF-84F6-4484-89E6-A1AEA6E9E1BB}" dt="2023-03-15T02:36:58.018" v="1261"/>
          <ac:inkMkLst>
            <pc:docMk/>
            <pc:sldMk cId="4226798449" sldId="442"/>
            <ac:inkMk id="79" creationId="{7F4E61B4-0286-EC0B-FBF5-EEF7010A1DDC}"/>
          </ac:inkMkLst>
        </pc:inkChg>
        <pc:inkChg chg="add del mod">
          <ac:chgData name="Tim Cook" userId="d1c7cfb340f2c7ab" providerId="LiveId" clId="{FF1D23CF-84F6-4484-89E6-A1AEA6E9E1BB}" dt="2023-03-15T02:32:50.703" v="1064"/>
          <ac:inkMkLst>
            <pc:docMk/>
            <pc:sldMk cId="4226798449" sldId="442"/>
            <ac:inkMk id="79" creationId="{C32A70BB-FE5C-41D3-E41D-E14C9926416B}"/>
          </ac:inkMkLst>
        </pc:inkChg>
        <pc:inkChg chg="add del mod">
          <ac:chgData name="Tim Cook" userId="d1c7cfb340f2c7ab" providerId="LiveId" clId="{FF1D23CF-84F6-4484-89E6-A1AEA6E9E1BB}" dt="2023-03-15T02:32:50.703" v="1058"/>
          <ac:inkMkLst>
            <pc:docMk/>
            <pc:sldMk cId="4226798449" sldId="442"/>
            <ac:inkMk id="80" creationId="{996534A3-0733-5E0F-B5DA-EBDFB0A1877D}"/>
          </ac:inkMkLst>
        </pc:inkChg>
        <pc:inkChg chg="add del mod">
          <ac:chgData name="Tim Cook" userId="d1c7cfb340f2c7ab" providerId="LiveId" clId="{FF1D23CF-84F6-4484-89E6-A1AEA6E9E1BB}" dt="2023-03-15T02:36:58.018" v="1258"/>
          <ac:inkMkLst>
            <pc:docMk/>
            <pc:sldMk cId="4226798449" sldId="442"/>
            <ac:inkMk id="80" creationId="{D04C4BB0-8437-7BBD-7522-A7AAE652FD41}"/>
          </ac:inkMkLst>
        </pc:inkChg>
        <pc:inkChg chg="add del mod">
          <ac:chgData name="Tim Cook" userId="d1c7cfb340f2c7ab" providerId="LiveId" clId="{FF1D23CF-84F6-4484-89E6-A1AEA6E9E1BB}" dt="2023-03-15T02:36:58.018" v="1260"/>
          <ac:inkMkLst>
            <pc:docMk/>
            <pc:sldMk cId="4226798449" sldId="442"/>
            <ac:inkMk id="81" creationId="{FB3CE7B3-1E8D-2CBF-D67A-8AEB4B6E01B7}"/>
          </ac:inkMkLst>
        </pc:inkChg>
        <pc:inkChg chg="add del mod">
          <ac:chgData name="Tim Cook" userId="d1c7cfb340f2c7ab" providerId="LiveId" clId="{FF1D23CF-84F6-4484-89E6-A1AEA6E9E1BB}" dt="2023-03-15T02:32:50.703" v="1054"/>
          <ac:inkMkLst>
            <pc:docMk/>
            <pc:sldMk cId="4226798449" sldId="442"/>
            <ac:inkMk id="82" creationId="{3659A1BD-775E-191D-1A70-2F9E6A68E83C}"/>
          </ac:inkMkLst>
        </pc:inkChg>
        <pc:inkChg chg="add del mod">
          <ac:chgData name="Tim Cook" userId="d1c7cfb340f2c7ab" providerId="LiveId" clId="{FF1D23CF-84F6-4484-89E6-A1AEA6E9E1BB}" dt="2023-03-15T02:36:58.566" v="1266"/>
          <ac:inkMkLst>
            <pc:docMk/>
            <pc:sldMk cId="4226798449" sldId="442"/>
            <ac:inkMk id="82" creationId="{5FE3B934-DA3D-53A4-5BE1-B20E958E2EB1}"/>
          </ac:inkMkLst>
        </pc:inkChg>
        <pc:inkChg chg="add del mod">
          <ac:chgData name="Tim Cook" userId="d1c7cfb340f2c7ab" providerId="LiveId" clId="{FF1D23CF-84F6-4484-89E6-A1AEA6E9E1BB}" dt="2023-03-15T02:36:58.018" v="1259"/>
          <ac:inkMkLst>
            <pc:docMk/>
            <pc:sldMk cId="4226798449" sldId="442"/>
            <ac:inkMk id="83" creationId="{64C8CF03-91B5-FCDA-D7FD-0E25E7F2C010}"/>
          </ac:inkMkLst>
        </pc:inkChg>
        <pc:inkChg chg="add del mod">
          <ac:chgData name="Tim Cook" userId="d1c7cfb340f2c7ab" providerId="LiveId" clId="{FF1D23CF-84F6-4484-89E6-A1AEA6E9E1BB}" dt="2023-03-15T02:32:50.703" v="1053"/>
          <ac:inkMkLst>
            <pc:docMk/>
            <pc:sldMk cId="4226798449" sldId="442"/>
            <ac:inkMk id="83" creationId="{EA33574F-FB79-66C9-C1E4-5BFA176F726C}"/>
          </ac:inkMkLst>
        </pc:inkChg>
        <pc:inkChg chg="add del mod">
          <ac:chgData name="Tim Cook" userId="d1c7cfb340f2c7ab" providerId="LiveId" clId="{FF1D23CF-84F6-4484-89E6-A1AEA6E9E1BB}" dt="2023-03-15T02:32:50.703" v="1061"/>
          <ac:inkMkLst>
            <pc:docMk/>
            <pc:sldMk cId="4226798449" sldId="442"/>
            <ac:inkMk id="84" creationId="{703F7750-8070-FB3E-CD2D-AF7EA2A969D9}"/>
          </ac:inkMkLst>
        </pc:inkChg>
        <pc:inkChg chg="add del mod">
          <ac:chgData name="Tim Cook" userId="d1c7cfb340f2c7ab" providerId="LiveId" clId="{FF1D23CF-84F6-4484-89E6-A1AEA6E9E1BB}" dt="2023-03-15T02:36:09.463" v="1202"/>
          <ac:inkMkLst>
            <pc:docMk/>
            <pc:sldMk cId="4226798449" sldId="442"/>
            <ac:inkMk id="85" creationId="{88F7E76C-14EF-5F7E-7399-76FE7D44B848}"/>
          </ac:inkMkLst>
        </pc:inkChg>
        <pc:inkChg chg="add del mod">
          <ac:chgData name="Tim Cook" userId="d1c7cfb340f2c7ab" providerId="LiveId" clId="{FF1D23CF-84F6-4484-89E6-A1AEA6E9E1BB}" dt="2023-03-15T02:32:50.703" v="1065"/>
          <ac:inkMkLst>
            <pc:docMk/>
            <pc:sldMk cId="4226798449" sldId="442"/>
            <ac:inkMk id="85" creationId="{DF567D6B-2961-5F7D-6CEA-528CD0787CE7}"/>
          </ac:inkMkLst>
        </pc:inkChg>
        <pc:inkChg chg="add del mod">
          <ac:chgData name="Tim Cook" userId="d1c7cfb340f2c7ab" providerId="LiveId" clId="{FF1D23CF-84F6-4484-89E6-A1AEA6E9E1BB}" dt="2023-03-15T02:36:09.463" v="1203"/>
          <ac:inkMkLst>
            <pc:docMk/>
            <pc:sldMk cId="4226798449" sldId="442"/>
            <ac:inkMk id="86" creationId="{51DFB909-F848-E9EA-91F0-AE8F0DDE9062}"/>
          </ac:inkMkLst>
        </pc:inkChg>
        <pc:inkChg chg="add del mod">
          <ac:chgData name="Tim Cook" userId="d1c7cfb340f2c7ab" providerId="LiveId" clId="{FF1D23CF-84F6-4484-89E6-A1AEA6E9E1BB}" dt="2023-03-15T02:32:50.703" v="1066"/>
          <ac:inkMkLst>
            <pc:docMk/>
            <pc:sldMk cId="4226798449" sldId="442"/>
            <ac:inkMk id="86" creationId="{52BD6E15-3735-2447-92ED-67BE11DE6A1F}"/>
          </ac:inkMkLst>
        </pc:inkChg>
        <pc:inkChg chg="add del mod">
          <ac:chgData name="Tim Cook" userId="d1c7cfb340f2c7ab" providerId="LiveId" clId="{FF1D23CF-84F6-4484-89E6-A1AEA6E9E1BB}" dt="2023-03-15T02:32:50.703" v="1060"/>
          <ac:inkMkLst>
            <pc:docMk/>
            <pc:sldMk cId="4226798449" sldId="442"/>
            <ac:inkMk id="87" creationId="{7B5D0BA5-2D2C-5726-9BCE-C38E6726DE41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8" creationId="{08C9CB4D-ECEC-88AF-7CBB-861066231E50}"/>
          </ac:inkMkLst>
        </pc:inkChg>
        <pc:inkChg chg="add del mod">
          <ac:chgData name="Tim Cook" userId="d1c7cfb340f2c7ab" providerId="LiveId" clId="{FF1D23CF-84F6-4484-89E6-A1AEA6E9E1BB}" dt="2023-03-15T02:32:50.703" v="1055"/>
          <ac:inkMkLst>
            <pc:docMk/>
            <pc:sldMk cId="4226798449" sldId="442"/>
            <ac:inkMk id="88" creationId="{873F5D78-28B6-7F04-43EE-ABFAE9FB306E}"/>
          </ac:inkMkLst>
        </pc:inkChg>
        <pc:inkChg chg="add del mod">
          <ac:chgData name="Tim Cook" userId="d1c7cfb340f2c7ab" providerId="LiveId" clId="{FF1D23CF-84F6-4484-89E6-A1AEA6E9E1BB}" dt="2023-03-15T02:32:50.703" v="1051"/>
          <ac:inkMkLst>
            <pc:docMk/>
            <pc:sldMk cId="4226798449" sldId="442"/>
            <ac:inkMk id="89" creationId="{1193B274-E198-361E-44D7-87705417C89A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9" creationId="{A23E25CD-7FF1-D906-19CB-9D6C83037C4A}"/>
          </ac:inkMkLst>
        </pc:inkChg>
        <pc:inkChg chg="add del mod">
          <ac:chgData name="Tim Cook" userId="d1c7cfb340f2c7ab" providerId="LiveId" clId="{FF1D23CF-84F6-4484-89E6-A1AEA6E9E1BB}" dt="2023-03-15T02:32:50.703" v="1062"/>
          <ac:inkMkLst>
            <pc:docMk/>
            <pc:sldMk cId="4226798449" sldId="442"/>
            <ac:inkMk id="90" creationId="{1695B620-6F60-19EE-000C-EC2BA22A2452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1" creationId="{1EC4EB90-B6B7-B9EA-25EF-638BD8B7252C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2" creationId="{E76C9B06-C6CE-9CB8-1874-65FA9BF8453F}"/>
          </ac:inkMkLst>
        </pc:inkChg>
        <pc:inkChg chg="add del">
          <ac:chgData name="Tim Cook" userId="d1c7cfb340f2c7ab" providerId="LiveId" clId="{FF1D23CF-84F6-4484-89E6-A1AEA6E9E1BB}" dt="2023-03-15T02:32:56.124" v="1069"/>
          <ac:inkMkLst>
            <pc:docMk/>
            <pc:sldMk cId="4226798449" sldId="442"/>
            <ac:inkMk id="92" creationId="{EA925E42-296F-5919-6706-9B6E9F814F2F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3" creationId="{57B29421-E676-478A-61C5-FBB4C6EA043B}"/>
          </ac:inkMkLst>
        </pc:inkChg>
        <pc:inkChg chg="add del">
          <ac:chgData name="Tim Cook" userId="d1c7cfb340f2c7ab" providerId="LiveId" clId="{FF1D23CF-84F6-4484-89E6-A1AEA6E9E1BB}" dt="2023-03-15T02:32:56.124" v="1070"/>
          <ac:inkMkLst>
            <pc:docMk/>
            <pc:sldMk cId="4226798449" sldId="442"/>
            <ac:inkMk id="93" creationId="{E3588532-DC41-A021-37DE-8B79FE49F04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4" creationId="{E50AA1E2-DE83-DF0F-AF53-261899A2705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5" creationId="{BB9B540D-FAD5-94A2-E90C-30926444899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6" creationId="{7F532CA5-AEA0-B103-B90C-1CFB9E71D54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7" creationId="{BC3EDE93-E123-78F2-93A7-3A71373DF48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9" creationId="{43D0F901-590C-0F6E-C24B-CE823750EC0F}"/>
          </ac:inkMkLst>
        </pc:inkChg>
        <pc:inkChg chg="add del mod">
          <ac:chgData name="Tim Cook" userId="d1c7cfb340f2c7ab" providerId="LiveId" clId="{FF1D23CF-84F6-4484-89E6-A1AEA6E9E1BB}" dt="2023-03-15T02:34:06.985" v="1106"/>
          <ac:inkMkLst>
            <pc:docMk/>
            <pc:sldMk cId="4226798449" sldId="442"/>
            <ac:inkMk id="101" creationId="{FAA7DB51-4F36-652E-BA91-A5B03FFDF19B}"/>
          </ac:inkMkLst>
        </pc:inkChg>
        <pc:inkChg chg="add del mod">
          <ac:chgData name="Tim Cook" userId="d1c7cfb340f2c7ab" providerId="LiveId" clId="{FF1D23CF-84F6-4484-89E6-A1AEA6E9E1BB}" dt="2023-03-15T02:34:06.970" v="1105"/>
          <ac:inkMkLst>
            <pc:docMk/>
            <pc:sldMk cId="4226798449" sldId="442"/>
            <ac:inkMk id="102" creationId="{4FD2DA3E-BFAC-38C1-0FAD-E0CC8721E1F1}"/>
          </ac:inkMkLst>
        </pc:inkChg>
        <pc:inkChg chg="add del">
          <ac:chgData name="Tim Cook" userId="d1c7cfb340f2c7ab" providerId="LiveId" clId="{FF1D23CF-84F6-4484-89E6-A1AEA6E9E1BB}" dt="2023-03-15T02:34:17.625" v="1110"/>
          <ac:inkMkLst>
            <pc:docMk/>
            <pc:sldMk cId="4226798449" sldId="442"/>
            <ac:inkMk id="103" creationId="{A7740CC5-35C3-A02E-DB23-AC3CAEEFFB8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4" creationId="{BF1603E5-15C7-3BAC-6A1C-A6ECDE8C2A18}"/>
          </ac:inkMkLst>
        </pc:inkChg>
        <pc:inkChg chg="add del mod">
          <ac:chgData name="Tim Cook" userId="d1c7cfb340f2c7ab" providerId="LiveId" clId="{FF1D23CF-84F6-4484-89E6-A1AEA6E9E1BB}" dt="2023-03-15T02:33:07.566" v="1085"/>
          <ac:inkMkLst>
            <pc:docMk/>
            <pc:sldMk cId="4226798449" sldId="442"/>
            <ac:inkMk id="105" creationId="{68CD90B0-BBAC-F904-058F-BC21B9FD863F}"/>
          </ac:inkMkLst>
        </pc:inkChg>
        <pc:inkChg chg="add del">
          <ac:chgData name="Tim Cook" userId="d1c7cfb340f2c7ab" providerId="LiveId" clId="{FF1D23CF-84F6-4484-89E6-A1AEA6E9E1BB}" dt="2023-03-15T02:36:40.805" v="1247"/>
          <ac:inkMkLst>
            <pc:docMk/>
            <pc:sldMk cId="4226798449" sldId="442"/>
            <ac:inkMk id="105" creationId="{70352CF2-19E5-868F-6CF7-DA72FC255364}"/>
          </ac:inkMkLst>
        </pc:inkChg>
        <pc:inkChg chg="add del mod">
          <ac:chgData name="Tim Cook" userId="d1c7cfb340f2c7ab" providerId="LiveId" clId="{FF1D23CF-84F6-4484-89E6-A1AEA6E9E1BB}" dt="2023-03-15T02:33:07.566" v="1086"/>
          <ac:inkMkLst>
            <pc:docMk/>
            <pc:sldMk cId="4226798449" sldId="442"/>
            <ac:inkMk id="106" creationId="{16F4CA23-A420-C2D6-651B-7C1126AB34FC}"/>
          </ac:inkMkLst>
        </pc:inkChg>
        <pc:inkChg chg="add del">
          <ac:chgData name="Tim Cook" userId="d1c7cfb340f2c7ab" providerId="LiveId" clId="{FF1D23CF-84F6-4484-89E6-A1AEA6E9E1BB}" dt="2023-03-15T02:36:40.805" v="1246"/>
          <ac:inkMkLst>
            <pc:docMk/>
            <pc:sldMk cId="4226798449" sldId="442"/>
            <ac:inkMk id="106" creationId="{B36337BA-4683-2418-237E-B32020341716}"/>
          </ac:inkMkLst>
        </pc:inkChg>
        <pc:inkChg chg="add del">
          <ac:chgData name="Tim Cook" userId="d1c7cfb340f2c7ab" providerId="LiveId" clId="{FF1D23CF-84F6-4484-89E6-A1AEA6E9E1BB}" dt="2023-03-15T02:36:25.185" v="1229"/>
          <ac:inkMkLst>
            <pc:docMk/>
            <pc:sldMk cId="4226798449" sldId="442"/>
            <ac:inkMk id="107" creationId="{CB075A8F-9645-2F52-4CCE-5B6EF99D49DB}"/>
          </ac:inkMkLst>
        </pc:inkChg>
        <pc:inkChg chg="add del">
          <ac:chgData name="Tim Cook" userId="d1c7cfb340f2c7ab" providerId="LiveId" clId="{FF1D23CF-84F6-4484-89E6-A1AEA6E9E1BB}" dt="2023-03-15T02:36:25.185" v="1223"/>
          <ac:inkMkLst>
            <pc:docMk/>
            <pc:sldMk cId="4226798449" sldId="442"/>
            <ac:inkMk id="108" creationId="{3D226570-C1CC-B533-E2F4-0D7A6356FFD8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0" creationId="{097824B2-859A-34FD-2011-7FC8BD51626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1" creationId="{09640EC2-69C9-AC4D-2AED-36FB3F455072}"/>
          </ac:inkMkLst>
        </pc:inkChg>
        <pc:inkChg chg="add del">
          <ac:chgData name="Tim Cook" userId="d1c7cfb340f2c7ab" providerId="LiveId" clId="{FF1D23CF-84F6-4484-89E6-A1AEA6E9E1BB}" dt="2023-03-15T02:36:25.185" v="1228"/>
          <ac:inkMkLst>
            <pc:docMk/>
            <pc:sldMk cId="4226798449" sldId="442"/>
            <ac:inkMk id="112" creationId="{5B1291B0-D2D0-D586-308F-979852DFB27E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3" creationId="{9B8098D4-C897-578C-6952-E587D897B41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4" creationId="{BD932FC1-F543-24B1-4A99-76FC39BEBFE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6" creationId="{A58F479A-AD99-B682-9E7D-575CDF26F61B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7" creationId="{61F196B0-A33B-2D27-1E33-1536B4007D65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8" creationId="{735CC13C-3C75-78E3-1790-12F2950ED3C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9" creationId="{A8C3EDAA-09CC-C7B3-BD14-C684BD541897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0" creationId="{15B53BE0-CCBC-9473-97E5-3B7897381531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1" creationId="{9A77E472-A983-D995-F70D-434953AB402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2" creationId="{E2F719C1-D2C2-342B-336D-CCACA74742D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3" creationId="{B6822EEF-AD41-5ED7-436C-A91D1AD9BB5F}"/>
          </ac:inkMkLst>
        </pc:inkChg>
        <pc:inkChg chg="add del">
          <ac:chgData name="Tim Cook" userId="d1c7cfb340f2c7ab" providerId="LiveId" clId="{FF1D23CF-84F6-4484-89E6-A1AEA6E9E1BB}" dt="2023-03-15T02:36:25.185" v="1227"/>
          <ac:inkMkLst>
            <pc:docMk/>
            <pc:sldMk cId="4226798449" sldId="442"/>
            <ac:inkMk id="125" creationId="{C5074152-E595-6BC3-479C-A265A54CD97D}"/>
          </ac:inkMkLst>
        </pc:inkChg>
        <pc:inkChg chg="add del">
          <ac:chgData name="Tim Cook" userId="d1c7cfb340f2c7ab" providerId="LiveId" clId="{FF1D23CF-84F6-4484-89E6-A1AEA6E9E1BB}" dt="2023-03-15T02:36:25.185" v="1231"/>
          <ac:inkMkLst>
            <pc:docMk/>
            <pc:sldMk cId="4226798449" sldId="442"/>
            <ac:inkMk id="126" creationId="{8B45852D-B417-9337-8718-8D422BCEA662}"/>
          </ac:inkMkLst>
        </pc:inkChg>
        <pc:inkChg chg="add del">
          <ac:chgData name="Tim Cook" userId="d1c7cfb340f2c7ab" providerId="LiveId" clId="{FF1D23CF-84F6-4484-89E6-A1AEA6E9E1BB}" dt="2023-03-15T02:36:25.185" v="1226"/>
          <ac:inkMkLst>
            <pc:docMk/>
            <pc:sldMk cId="4226798449" sldId="442"/>
            <ac:inkMk id="127" creationId="{51ECBAD6-973B-D422-6144-C3B4D02DB12F}"/>
          </ac:inkMkLst>
        </pc:inkChg>
        <pc:inkChg chg="add del">
          <ac:chgData name="Tim Cook" userId="d1c7cfb340f2c7ab" providerId="LiveId" clId="{FF1D23CF-84F6-4484-89E6-A1AEA6E9E1BB}" dt="2023-03-15T02:36:25.185" v="1224"/>
          <ac:inkMkLst>
            <pc:docMk/>
            <pc:sldMk cId="4226798449" sldId="442"/>
            <ac:inkMk id="128" creationId="{6E797B5B-5347-E920-CB26-0FEE1EEFD757}"/>
          </ac:inkMkLst>
        </pc:inkChg>
        <pc:inkChg chg="add del">
          <ac:chgData name="Tim Cook" userId="d1c7cfb340f2c7ab" providerId="LiveId" clId="{FF1D23CF-84F6-4484-89E6-A1AEA6E9E1BB}" dt="2023-03-15T02:36:25.185" v="1225"/>
          <ac:inkMkLst>
            <pc:docMk/>
            <pc:sldMk cId="4226798449" sldId="442"/>
            <ac:inkMk id="129" creationId="{58169F32-CB63-5A57-7388-69EFB8BA7404}"/>
          </ac:inkMkLst>
        </pc:inkChg>
        <pc:inkChg chg="add del">
          <ac:chgData name="Tim Cook" userId="d1c7cfb340f2c7ab" providerId="LiveId" clId="{FF1D23CF-84F6-4484-89E6-A1AEA6E9E1BB}" dt="2023-03-15T02:36:25.185" v="1230"/>
          <ac:inkMkLst>
            <pc:docMk/>
            <pc:sldMk cId="4226798449" sldId="442"/>
            <ac:inkMk id="130" creationId="{B659F2FB-5223-B13D-41E2-1891307978A2}"/>
          </ac:inkMkLst>
        </pc:inkChg>
        <pc:inkChg chg="add del">
          <ac:chgData name="Tim Cook" userId="d1c7cfb340f2c7ab" providerId="LiveId" clId="{FF1D23CF-84F6-4484-89E6-A1AEA6E9E1BB}" dt="2023-03-15T02:36:25.185" v="1232"/>
          <ac:inkMkLst>
            <pc:docMk/>
            <pc:sldMk cId="4226798449" sldId="442"/>
            <ac:inkMk id="131" creationId="{311BF28B-1FCB-B79B-7A72-1AB33DD5867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2" creationId="{EA6B4381-3E66-BB89-F610-863D1E32A32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3" creationId="{A7A5C26B-ADFD-F820-28D3-8BC76A6FD3C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4" creationId="{A704583F-9AFB-CC33-46B2-28F9C85CB1D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5" creationId="{57DA1A82-5658-D721-C62D-0E91038390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6" creationId="{6520616A-6311-0F37-4F27-0C03348BC0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7" creationId="{2618D310-ECC4-272A-4087-54F1E49405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8" creationId="{5F7CEDBA-3771-A6A6-AF51-652BD0CA107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9" creationId="{C41EE9E5-B5C3-5060-244B-AF32B958ED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0" creationId="{6B898082-E8F3-599B-F2CB-1CB1CBFF4E68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1" creationId="{30A7142A-F791-23F7-0BB1-2B40E9F91B5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2" creationId="{327696E3-8D56-BD5B-0A0C-8012B0DE6A90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3" creationId="{EEFEAD62-34F7-3231-752C-1E46BDBA5670}"/>
          </ac:inkMkLst>
        </pc:inkChg>
        <pc:inkChg chg="add del mod">
          <ac:chgData name="Tim Cook" userId="d1c7cfb340f2c7ab" providerId="LiveId" clId="{FF1D23CF-84F6-4484-89E6-A1AEA6E9E1BB}" dt="2023-03-15T02:36:46.062" v="1252"/>
          <ac:inkMkLst>
            <pc:docMk/>
            <pc:sldMk cId="4226798449" sldId="442"/>
            <ac:inkMk id="145" creationId="{6D89C00F-F304-6761-A12E-F1F21CAC912F}"/>
          </ac:inkMkLst>
        </pc:inkChg>
        <pc:inkChg chg="add del">
          <ac:chgData name="Tim Cook" userId="d1c7cfb340f2c7ab" providerId="LiveId" clId="{FF1D23CF-84F6-4484-89E6-A1AEA6E9E1BB}" dt="2023-03-15T02:36:46.062" v="1251"/>
          <ac:inkMkLst>
            <pc:docMk/>
            <pc:sldMk cId="4226798449" sldId="442"/>
            <ac:inkMk id="146" creationId="{BCAC5F20-8C66-8637-9009-57B69178B41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8" creationId="{E05F0E30-4AEC-2B15-4207-2ADB981A0CEC}"/>
          </ac:inkMkLst>
        </pc:inkChg>
        <pc:inkChg chg="add">
          <ac:chgData name="Tim Cook" userId="d1c7cfb340f2c7ab" providerId="LiveId" clId="{FF1D23CF-84F6-4484-89E6-A1AEA6E9E1BB}" dt="2023-03-15T02:36:49.636" v="1254" actId="9405"/>
          <ac:inkMkLst>
            <pc:docMk/>
            <pc:sldMk cId="4226798449" sldId="442"/>
            <ac:inkMk id="149" creationId="{E4565CD7-84C6-814F-11D1-E4692B858C8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1" creationId="{5268EDD7-BE65-0770-2828-098CE6EDC23C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2" creationId="{1812F124-CE95-775A-C4D0-79617069AA5B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3" creationId="{CAB74C7E-8D9B-FDAF-922A-2145354084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4" creationId="{8A72EA7B-0EBF-2F3B-8635-90090DFF6DE6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5" creationId="{45EE1F43-17A9-C782-5E9B-8D238B45C0B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6" creationId="{CC5C8015-AD57-B248-4BB4-503E27BA932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7" creationId="{6E4A7142-13E2-F53E-A135-4BED976C8C28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8" creationId="{C6BE9DBA-2961-F9E1-DA83-806C6BBFC7BE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9" creationId="{C806D539-AEC7-5FDE-EA7B-8BBE03D542E3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0" creationId="{783EFCE2-F8D6-8778-79E5-8EEB70B819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1" creationId="{9A94CB65-20C6-6D1C-161F-5271F1D10E9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2" creationId="{BC1CC0B2-A64B-63D0-E9FD-E06DF49BCB71}"/>
          </ac:inkMkLst>
        </pc:inkChg>
        <pc:inkChg chg="add del">
          <ac:chgData name="Tim Cook" userId="d1c7cfb340f2c7ab" providerId="LiveId" clId="{FF1D23CF-84F6-4484-89E6-A1AEA6E9E1BB}" dt="2023-03-15T02:37:32.056" v="1297"/>
          <ac:inkMkLst>
            <pc:docMk/>
            <pc:sldMk cId="4226798449" sldId="442"/>
            <ac:inkMk id="164" creationId="{0B0CDB73-929C-BF65-3F5F-F0CC5C78A482}"/>
          </ac:inkMkLst>
        </pc:inkChg>
        <pc:inkChg chg="add del">
          <ac:chgData name="Tim Cook" userId="d1c7cfb340f2c7ab" providerId="LiveId" clId="{FF1D23CF-84F6-4484-89E6-A1AEA6E9E1BB}" dt="2023-03-15T02:37:32.056" v="1303"/>
          <ac:inkMkLst>
            <pc:docMk/>
            <pc:sldMk cId="4226798449" sldId="442"/>
            <ac:inkMk id="165" creationId="{7932E6A2-D642-1896-4398-47A09E46EF01}"/>
          </ac:inkMkLst>
        </pc:inkChg>
        <pc:inkChg chg="add del mod">
          <ac:chgData name="Tim Cook" userId="d1c7cfb340f2c7ab" providerId="LiveId" clId="{FF1D23CF-84F6-4484-89E6-A1AEA6E9E1BB}" dt="2023-03-15T02:37:32.056" v="1306"/>
          <ac:inkMkLst>
            <pc:docMk/>
            <pc:sldMk cId="4226798449" sldId="442"/>
            <ac:inkMk id="166" creationId="{068E1160-EDAC-A215-3D73-417CAB7C2E99}"/>
          </ac:inkMkLst>
        </pc:inkChg>
        <pc:inkChg chg="add del mod">
          <ac:chgData name="Tim Cook" userId="d1c7cfb340f2c7ab" providerId="LiveId" clId="{FF1D23CF-84F6-4484-89E6-A1AEA6E9E1BB}" dt="2023-03-15T02:37:32.056" v="1307"/>
          <ac:inkMkLst>
            <pc:docMk/>
            <pc:sldMk cId="4226798449" sldId="442"/>
            <ac:inkMk id="167" creationId="{DE8DE68F-8CE1-3F8F-479C-3696815402E0}"/>
          </ac:inkMkLst>
        </pc:inkChg>
        <pc:inkChg chg="add del mod">
          <ac:chgData name="Tim Cook" userId="d1c7cfb340f2c7ab" providerId="LiveId" clId="{FF1D23CF-84F6-4484-89E6-A1AEA6E9E1BB}" dt="2023-03-15T02:37:32.056" v="1298"/>
          <ac:inkMkLst>
            <pc:docMk/>
            <pc:sldMk cId="4226798449" sldId="442"/>
            <ac:inkMk id="169" creationId="{59841C9B-346D-8863-778D-92E540B3C317}"/>
          </ac:inkMkLst>
        </pc:inkChg>
        <pc:inkChg chg="add del mod">
          <ac:chgData name="Tim Cook" userId="d1c7cfb340f2c7ab" providerId="LiveId" clId="{FF1D23CF-84F6-4484-89E6-A1AEA6E9E1BB}" dt="2023-03-15T02:37:32.056" v="1300"/>
          <ac:inkMkLst>
            <pc:docMk/>
            <pc:sldMk cId="4226798449" sldId="442"/>
            <ac:inkMk id="170" creationId="{E5B76440-2235-7E8B-A326-DE6482C1C11F}"/>
          </ac:inkMkLst>
        </pc:inkChg>
        <pc:inkChg chg="add del">
          <ac:chgData name="Tim Cook" userId="d1c7cfb340f2c7ab" providerId="LiveId" clId="{FF1D23CF-84F6-4484-89E6-A1AEA6E9E1BB}" dt="2023-03-15T02:37:32.056" v="1305"/>
          <ac:inkMkLst>
            <pc:docMk/>
            <pc:sldMk cId="4226798449" sldId="442"/>
            <ac:inkMk id="172" creationId="{00752097-FC32-ABA3-A590-2BDBAF4E5E82}"/>
          </ac:inkMkLst>
        </pc:inkChg>
        <pc:inkChg chg="add del">
          <ac:chgData name="Tim Cook" userId="d1c7cfb340f2c7ab" providerId="LiveId" clId="{FF1D23CF-84F6-4484-89E6-A1AEA6E9E1BB}" dt="2023-03-15T02:37:32.056" v="1309"/>
          <ac:inkMkLst>
            <pc:docMk/>
            <pc:sldMk cId="4226798449" sldId="442"/>
            <ac:inkMk id="173" creationId="{8EF96E42-F09E-EDD1-775F-86C0FB7E50E7}"/>
          </ac:inkMkLst>
        </pc:inkChg>
        <pc:inkChg chg="add del">
          <ac:chgData name="Tim Cook" userId="d1c7cfb340f2c7ab" providerId="LiveId" clId="{FF1D23CF-84F6-4484-89E6-A1AEA6E9E1BB}" dt="2023-03-15T02:37:32.056" v="1301"/>
          <ac:inkMkLst>
            <pc:docMk/>
            <pc:sldMk cId="4226798449" sldId="442"/>
            <ac:inkMk id="174" creationId="{35F6C39B-8FBF-67B8-A13A-96BBF76AF805}"/>
          </ac:inkMkLst>
        </pc:inkChg>
        <pc:inkChg chg="add del mod">
          <ac:chgData name="Tim Cook" userId="d1c7cfb340f2c7ab" providerId="LiveId" clId="{FF1D23CF-84F6-4484-89E6-A1AEA6E9E1BB}" dt="2023-03-15T02:37:32.056" v="1308"/>
          <ac:inkMkLst>
            <pc:docMk/>
            <pc:sldMk cId="4226798449" sldId="442"/>
            <ac:inkMk id="175" creationId="{88E9BC7F-016A-36AD-77F0-98E44CF4D92B}"/>
          </ac:inkMkLst>
        </pc:inkChg>
        <pc:inkChg chg="add del mod">
          <ac:chgData name="Tim Cook" userId="d1c7cfb340f2c7ab" providerId="LiveId" clId="{FF1D23CF-84F6-4484-89E6-A1AEA6E9E1BB}" dt="2023-03-15T02:37:32.056" v="1302"/>
          <ac:inkMkLst>
            <pc:docMk/>
            <pc:sldMk cId="4226798449" sldId="442"/>
            <ac:inkMk id="176" creationId="{679F826B-4A98-D9E0-A1F0-AA1B423AAE62}"/>
          </ac:inkMkLst>
        </pc:inkChg>
        <pc:inkChg chg="add del mod">
          <ac:chgData name="Tim Cook" userId="d1c7cfb340f2c7ab" providerId="LiveId" clId="{FF1D23CF-84F6-4484-89E6-A1AEA6E9E1BB}" dt="2023-03-15T02:37:32.056" v="1299"/>
          <ac:inkMkLst>
            <pc:docMk/>
            <pc:sldMk cId="4226798449" sldId="442"/>
            <ac:inkMk id="178" creationId="{E0702977-052A-0E2B-7206-841D6133DBA9}"/>
          </ac:inkMkLst>
        </pc:inkChg>
        <pc:inkChg chg="add del mod">
          <ac:chgData name="Tim Cook" userId="d1c7cfb340f2c7ab" providerId="LiveId" clId="{FF1D23CF-84F6-4484-89E6-A1AEA6E9E1BB}" dt="2023-03-15T02:37:32.056" v="1304"/>
          <ac:inkMkLst>
            <pc:docMk/>
            <pc:sldMk cId="4226798449" sldId="442"/>
            <ac:inkMk id="179" creationId="{23AFD049-704A-E9F8-80EA-296FFEC304E0}"/>
          </ac:inkMkLst>
        </pc:ink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31 5063 0 0,'-3'58'1998'0'0,"-13"57"6274"0"0,-1 59-6926 0 0,12-25 274 0 0,5-148-1344 0 0,3-19 76 0 0,50-327-69 0 0,-37 187-166 0 0,-15 152-117 0 0,2 6 0 0 0,-1 6 0 0 0,5 17-77 0 0,9 45 0 0 0,-12-44-2 0 0,14 45 0 0 0,-7-41 79 0 0,-3-4 0 0 0,19 36 0 0 0,-27-59 5 0 0,6 11-3 0 0,1-1-1 0 0,0-1 0 0 0,10 13 0 0 0,-15-20 40 0 0,0-1-1 0 0,1 1 0 0 0,-1-1 1 0 0,1 0-1 0 0,-1 0 0 0 0,1 0 1 0 0,0 0-1 0 0,0 0 0 0 0,0-1 1 0 0,0 1-1 0 0,0-1 0 0 0,0 0 1 0 0,0 0-1 0 0,0 0 0 0 0,0 0 1 0 0,1-1-1 0 0,5 1 0 0 0,-6-1 23 0 0,-1 0-1 0 0,1-1 1 0 0,-1 1 0 0 0,1-1-1 0 0,-1 0 1 0 0,1 0 0 0 0,-1 1-1 0 0,1-2 1 0 0,-1 1 0 0 0,0 0-1 0 0,0 0 1 0 0,1-1-1 0 0,-1 1 1 0 0,0-1 0 0 0,0 0-1 0 0,0 1 1 0 0,-1-1 0 0 0,1 0-1 0 0,0 0 1 0 0,-1 0 0 0 0,1 0-1 0 0,-1-1 1 0 0,0 1-1 0 0,0 0 1 0 0,1-3 0 0 0,3-7 153 0 0,-1 0 1 0 0,0 0-1 0 0,3-22 1 0 0,-6 32-200 0 0,6-45-422 0 0,-2 0 0 0 0,-2 0-1 0 0,-3-57 1 0 0,-2 75-1310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31 9559 0 0,'-1'-4'131'0'0,"0"1"0"0"0,-1 0-1 0 0,0 0 1 0 0,1 0-1 0 0,-5-5 1 0 0,6 7-83 0 0,-1 1 1 0 0,1-1-1 0 0,-1 1 0 0 0,0-1 1 0 0,1 1-1 0 0,-1-1 0 0 0,1 1 0 0 0,-1 0 1 0 0,0-1-1 0 0,1 1 0 0 0,-1 0 1 0 0,0-1-1 0 0,1 1 0 0 0,-1 0 0 0 0,0 0 1 0 0,1 0-1 0 0,-1-1 0 0 0,0 1 1 0 0,0 0-1 0 0,1 0 0 0 0,-1 0 1 0 0,0 0-1 0 0,0 1 0 0 0,1-1 0 0 0,-1 0 1 0 0,0 0-1 0 0,1 0 0 0 0,-1 0 1 0 0,0 1-1 0 0,0-1 0 0 0,1 0 0 0 0,-1 1 1 0 0,1-1-1 0 0,-1 1 0 0 0,0-1 1 0 0,0 1-1 0 0,-5 4 364 0 0,-1 1 1 0 0,1 0-1 0 0,0 1 0 0 0,0-1 0 0 0,1 1 1 0 0,0 0-1 0 0,0 1 0 0 0,1-1 1 0 0,0 1-1 0 0,0 0 0 0 0,-4 15 0 0 0,4-10-379 0 0,0 1 0 0 0,1-1-1 0 0,1 1 1 0 0,0 0 0 0 0,1 0-1 0 0,0 23 1 0 0,2-30 11 0 0,0 0 0 0 0,0 0 0 0 0,1 0 0 0 0,-1 0 0 0 0,2 0 0 0 0,-1-1 0 0 0,1 1 0 0 0,0-1 0 0 0,0 0 1 0 0,0 0-1 0 0,1 0 0 0 0,0 0 0 0 0,0-1 0 0 0,1 1 0 0 0,8 7 0 0 0,-10-10 7 0 0,1 0 0 0 0,-1 0-1 0 0,1-1 1 0 0,0 1 0 0 0,0-1 0 0 0,0 0-1 0 0,0 0 1 0 0,0-1 0 0 0,0 1 0 0 0,1-1 0 0 0,-1 0-1 0 0,1 0 1 0 0,-1 0 0 0 0,1 0 0 0 0,-1-1-1 0 0,1 0 1 0 0,-1 0 0 0 0,1 0 0 0 0,-1-1 0 0 0,1 1-1 0 0,-1-1 1 0 0,0 0 0 0 0,1 0 0 0 0,-1-1-1 0 0,5-1 1 0 0,-4 0 110 0 0,1 0 0 0 0,0-1 0 0 0,-1 1 0 0 0,1-1 0 0 0,-1 0-1 0 0,0 0 1 0 0,-1-1 0 0 0,1 0 0 0 0,-1 1 0 0 0,0-1 0 0 0,0-1 0 0 0,0 1 0 0 0,-1-1-1 0 0,5-8 1 0 0,-5 7-30 0 0,0 0 1 0 0,-1 0-1 0 0,1-1 0 0 0,-2 1 0 0 0,1-1 0 0 0,-1 1 0 0 0,0-1 0 0 0,0 0 0 0 0,-1 1 1 0 0,0-1-1 0 0,-2-15 0 0 0,0 16-79 0 0,0 0 0 0 0,0 0 0 0 0,-1 1-1 0 0,1-1 1 0 0,-2 1 0 0 0,1-1 0 0 0,-1 1 0 0 0,0 0 0 0 0,-7-9 0 0 0,-5-3-168 0 0,-27-24 0 0 0,34 34-62 0 0,7 6 21 0 0,0 0 1 0 0,0 1-1 0 0,0-1 0 0 0,0 1 0 0 0,0 0 1 0 0,0 0-1 0 0,-5-2 0 0 0,-4 1-7861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12959 0 0,'-4'1'33'0'0,"3"-1"48"0"0,0 0 1 0 0,0 1 0 0 0,-1-1 0 0 0,1 2 0 0 0,0-2 0 0 0,1 1-1 0 0,-1-1 1 0 0,0 1 0 0 0,-1 0 0 0 0,1-1 0 0 0,1 2 0 0 0,-1-1-1 0 0,1 0 1 0 0,-1-1 0 0 0,-1 1 0 0 0,2 0 0 0 0,-2 3 2000 0 0,17 1-717 0 0,101-14-254 0 0,2 6-5590 0 0,-97 3 3224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5527 0 0,'0'0'3896'0'0,"1"-3"-2805"0"0,11-6 78 0 0,1 0 0 0 0,24-15 1 0 0,-2 2-319 0 0,20-11 642 0 0,-52 32-1434 0 0,-1 0 0 0 0,0 0 0 0 0,1-1-1 0 0,-1 2 1 0 0,1-1 0 0 0,-1 1 0 0 0,2-1 0 0 0,-2 1 0 0 0,1 0 0 0 0,-1 0-1 0 0,2 0 1 0 0,-2 0 0 0 0,1 0 0 0 0,-1 0 0 0 0,0 1 0 0 0,2-1 0 0 0,-2 1 0 0 0,1-1-1 0 0,-1 2 1 0 0,4 1 0 0 0,-1-1 20 0 0,0 0 0 0 0,-1 0 0 0 0,-1 1 0 0 0,2 0 0 0 0,-1 0 0 0 0,0 1 0 0 0,-1-1 0 0 0,1 0 0 0 0,-2 0 0 0 0,7 8 0 0 0,-6-5 12 0 0,0-1 0 0 0,1 1 0 0 0,-2 1 0 0 0,0 0 0 0 0,1-1 0 0 0,-2 0 0 0 0,0 1 0 0 0,0-1 0 0 0,2 14 0 0 0,-3-8-13 0 0,0-1 1 0 0,0 1-1 0 0,-3 0 0 0 0,-3 19 1 0 0,4-21-62 0 0,0 0 1 0 0,-2-2 0 0 0,-1 2 0 0 0,1-1 0 0 0,0-1 0 0 0,-1 1-1 0 0,-12 15 1 0 0,0-6 48 0 0,-36 34 0 0 0,50-49-62 0 0,-1-1-1 0 0,0 1 1 0 0,1-1-1 0 0,-1 1 1 0 0,1-2 0 0 0,-2 1-1 0 0,1-1 1 0 0,0 1-1 0 0,0-1 1 0 0,0 0-1 0 0,-1 0 1 0 0,1 1 0 0 0,-1-2-1 0 0,-4 0 1 0 0,6 1-8 0 0,1-1 0 0 0,1-1 1 0 0,-2 1-1 0 0,1 0 1 0 0,-1 0-1 0 0,1-2 0 0 0,0 2 1 0 0,-1-1-1 0 0,2 0 0 0 0,-2 1 1 0 0,1-1-1 0 0,0-1 1 0 0,0 1-1 0 0,0 0 0 0 0,1 0 1 0 0,-2 0-1 0 0,2-2 0 0 0,-1 2 1 0 0,0 0-1 0 0,0-2 1 0 0,1 2-1 0 0,0-1 0 0 0,-1 0 1 0 0,1 0-1 0 0,0 1 0 0 0,0-2 1 0 0,-2-1-1 0 0,3 1-11 0 0,-1 1 1 0 0,0-1-1 0 0,1 1 0 0 0,-1 1 0 0 0,1-2 0 0 0,0 1 0 0 0,-2-1 0 0 0,2 1 1 0 0,0-1-1 0 0,0 1 0 0 0,0 0 0 0 0,2 0 0 0 0,-2 0 0 0 0,0-1 1 0 0,1 1-1 0 0,-1 0 0 0 0,1-1 0 0 0,0 2 0 0 0,-1-1 0 0 0,2-1 1 0 0,-1 1-1 0 0,0 0 0 0 0,0 0 0 0 0,0 1 0 0 0,1-2 0 0 0,0 2 0 0 0,2-2 1 0 0,-2 0 13 0 0,1 2 1 0 0,0-2-1 0 0,0 2 1 0 0,0 0 0 0 0,0-1-1 0 0,0 0 1 0 0,1 1-1 0 0,0 1 1 0 0,-2-1 0 0 0,2 0-1 0 0,-1 1 1 0 0,1 0 0 0 0,0-1-1 0 0,-1 1 1 0 0,0 0-1 0 0,0 1 1 0 0,7 0 0 0 0,12 4 135 0 0,0 1 0 0 0,0 1 1 0 0,0 2-1 0 0,35 19 1 0 0,-6-4-85 0 0,-28-13-207 0 0,6 2-5456 0 0,-11-5-638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4143 0 0,'0'0'191'0'0,"-5"-16"3636"0"0,9 16-3208 0 0,-1-1 0 0 0,1 1 0 0 0,-2 0 1 0 0,2 0-1 0 0,0 1 0 0 0,-1-1 0 0 0,1 1 1 0 0,-2-1-1 0 0,7 3 0 0 0,30 11 549 0 0,-32-10-762 0 0,28 12 672 0 0,52 32 0 0 0,-49-23-502 0 0,235 164 3457 0 0,-151-98-2919 0 0,-52-46-268 0 0,78 38 0 0 0,9 6 247 0 0,-57-31-346 0 0,185 78-1 0 0,-231-109-785 0 0,-40-20 155 0 0,0 0 0 0 0,1 1 0 0 0,0-2 0 0 0,0-1 0 0 0,17 3-1 0 0,-11-8-1924 0 0,-12 1 85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0 788 3223 0 0,'0'0'11072'0'0,"11"-13"-9061"0"0,-4 6-1522 0 0,1-2 1 0 0,-1 2-1 0 0,1 0 1 0 0,1 1-1 0 0,-1-1 0 0 0,12-5 1 0 0,60-29 594 0 0,-51 28-877 0 0,94-54 511 0 0,26-12-460 0 0,212-99 22 0 0,-81 8-196 0 0,-110 62 856 0 0,-148 92-767 0 0,-18 13-107 0 0,0 0 1 0 0,0 0-1 0 0,1 0 0 0 0,-1 1 1 0 0,0-1-1 0 0,1 1 1 0 0,8-3-1 0 0,18-6 216 0 0,-26 9-203 0 0,1-1 1 0 0,-2 2-1 0 0,3 0 0 0 0,-3-2 1 0 0,3 3-1 0 0,-3-1 1 0 0,10 0-1 0 0,-5 1 19 0 0,1 0 0 0 0,0 1 0 0 0,-2 0 0 0 0,2 1-1 0 0,14 4 1 0 0,26 10 150 0 0,88 39 0 0 0,497 259 1584 0 0,-484-253-1523 0 0,-64-29-162 0 0,22 16 27 0 0,66 24 68 0 0,-155-68-197 0 0,1 1 0 0 0,38 4 0 0 0,-44-7-44 0 0,38-2-329 0 0,-52 0 208 0 0,14 4-8577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6447 0 0,'1'-6'670'0'0,"-1"5"-539"0"0,1 1 0 0 0,-1-1 0 0 0,0 1 0 0 0,0-1 0 0 0,0 1 0 0 0,0-2 0 0 0,0 2 0 0 0,2-1 0 0 0,-2 1 0 0 0,0-1 0 0 0,1 1 0 0 0,-1-1 0 0 0,0 1 0 0 0,1-1 0 0 0,-1 1 0 0 0,0-2 0 0 0,1 2 0 0 0,-1 0 0 0 0,2-1-1 0 0,-2 1 1 0 0,1 0 0 0 0,-1 0 0 0 0,1-1 0 0 0,-1 1 0 0 0,1 0 0 0 0,-1 0 0 0 0,1 0 0 0 0,-1-1 0 0 0,2 1 0 0 0,-2 0 0 0 0,1 0 0 0 0,0 0 0 0 0,9-4 1913 0 0,-8 6-1740 0 0,-1 0 1 0 0,2 0-1 0 0,-1-1 0 0 0,1 2 0 0 0,-2-1 0 0 0,4 3 1 0 0,2 5 106 0 0,0 1 1 0 0,-1-2 0 0 0,0 2 0 0 0,1 0 0 0 0,-3 1-1 0 0,1-1 1 0 0,5 25 0 0 0,-2 2 293 0 0,3 46-1 0 0,-3-16-117 0 0,8 93-204 0 0,7 39-754 0 0,-21-189-363 0 0,2 1 0 0 0,8 19-1 0 0,-11-30 401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0,'0'2'7230'0'0,"12"37"-4645"0"0,15 76 0 0 0,-19-62-2041 0 0,48 208 528 0 0,-52-247-1194 0 0,2 4-977 0 0,-1 0-1 0 0,-1 0 1 0 0,2 25-1 0 0,-5-29-964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38 9559 0 0,'-1'-5'131'0'0,"0"1"0"0"0,-2 1-1 0 0,1-1 1 0 0,1 0-1 0 0,-7-5 1 0 0,8 7-83 0 0,-1 2 1 0 0,1-1-1 0 0,-1 1 0 0 0,0-1 1 0 0,1 1-1 0 0,-2-1 0 0 0,2 1 0 0 0,-1 0 1 0 0,0-2-1 0 0,1 2 0 0 0,-1 0 1 0 0,0-1-1 0 0,1 1 0 0 0,-2 0 0 0 0,1 0 1 0 0,1 0-1 0 0,-1-1 0 0 0,0 1 1 0 0,-1 0-1 0 0,2 0 0 0 0,-1 0 1 0 0,0 0-1 0 0,0 1 0 0 0,1-1 0 0 0,-1 0 1 0 0,-1 0-1 0 0,2 0 0 0 0,-1 0 1 0 0,0 1-1 0 0,0-1 0 0 0,1 0 0 0 0,-2 2 1 0 0,2-2-1 0 0,-1 1 0 0 0,0-1 1 0 0,0 1-1 0 0,-6 5 364 0 0,-2 1 1 0 0,2 1-1 0 0,-1 0 0 0 0,1 0 0 0 0,1 0 1 0 0,0 1-1 0 0,0 0 0 0 0,1 0 1 0 0,0 0-1 0 0,0 1 0 0 0,-4 18 0 0 0,4-12-379 0 0,0 1 0 0 0,1-1-1 0 0,2 1 1 0 0,-1 0 0 0 0,2 0-1 0 0,0 28 1 0 0,2-37 11 0 0,0 1 0 0 0,1-1 0 0 0,0 1 0 0 0,-1-1 0 0 0,3 1 0 0 0,-2-2 0 0 0,2 2 0 0 0,0-2 0 0 0,-1 0 1 0 0,1 0-1 0 0,1 1 0 0 0,0-1 0 0 0,0-1 0 0 0,1 1 0 0 0,9 9 0 0 0,-11-12 7 0 0,1-1 0 0 0,-1 1-1 0 0,0-1 1 0 0,1 0 0 0 0,0 0 0 0 0,0-1-1 0 0,0 0 1 0 0,0 0 0 0 0,0 0 0 0 0,1-1 0 0 0,-1 1-1 0 0,1-1 1 0 0,-2 0 0 0 0,3 0 0 0 0,-3-1-1 0 0,2 0 1 0 0,-1 0 0 0 0,1 0 0 0 0,-1-1 0 0 0,1 1-1 0 0,-1-1 1 0 0,0 0 0 0 0,1-1 0 0 0,-1 0-1 0 0,6-2 1 0 0,-5 1 110 0 0,1-1 0 0 0,1-1 0 0 0,-2 1 0 0 0,1 0 0 0 0,-1-1-1 0 0,0 0 1 0 0,-1-1 0 0 0,1 0 0 0 0,-1 1 0 0 0,0-1 0 0 0,0-1 0 0 0,-1 0 0 0 0,0 0-1 0 0,6-10 1 0 0,-7 9-30 0 0,1-1 1 0 0,-1 1-1 0 0,0-2 0 0 0,-2 1 0 0 0,2 0 0 0 0,-2 0 0 0 0,0-1 0 0 0,0 1 0 0 0,-1 0 1 0 0,0 0-1 0 0,-2-19 0 0 0,0 19-79 0 0,-1 1 0 0 0,1-1 0 0 0,-2 2-1 0 0,2-2 1 0 0,-3 2 0 0 0,1-2 0 0 0,-1 2 0 0 0,0 0 0 0 0,-8-11 0 0 0,-6-4-168 0 0,-34-29 0 0 0,42 41-62 0 0,9 8 21 0 0,0-1 1 0 0,-1 2-1 0 0,1-1 0 0 0,-1 0 0 0 0,1 1 1 0 0,-1 0-1 0 0,-5-3 0 0 0,-5 2-7861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0,'0'0'547'0'0,"9"16"202"0"0,3 21 525 0 0,-1 2-1 0 0,-3-1 1 0 0,-1 2 0 0 0,3 44-1 0 0,5 86-953 0 0,-10-125-880 0 0,1-17-2893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13215 0 0,'4'12'1408'0'0,"2"3"-783"0"0,16 31 511 0 0,-3 1-1 0 0,22 81 0 0 0,23 129-1190 0 0,-30-147-4310 0 0,-28-93-950 0 0</inkml:trace>
  <inkml:trace contextRef="#ctx0" brushRef="#br0" timeOffset="1">17 453 16703 0 0,'0'0'763'0'0,"-10"1"253"0"0,3 0 1015 0 0,24-2-1263 0 0,-1 0 0 0 0,30-8 0 0 0,6 0-262 0 0,0 0-106 0 0,-4 1-1719 0 0,-15 5-4842 0 0,-18 3-827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0,'0'19'363'0'0,"0"-15"-12"0"0,0-1-223 0 0,4 33 2011 0 0,-4-19-197 0 0,6 24 1 0 0,33 167 3311 0 0,-8-31-3454 0 0,-20-104-1321 0 0,83 457 1686 0 0,-88-493-2204 0 0,-1-1 0 0 0,-2 51 0 0 0,-3-67-218 0 0,1 2-852 0 0,-5 43 0 0 0,4-63 141 0 0,0 7-5614 0 0,1 1 416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0,'0'0'547'0'0,"7"13"202"0"0,3 18 525 0 0,-1 1-1 0 0,-2-1 1 0 0,-1 2 0 0 0,2 36-1 0 0,4 71-953 0 0,-8-103-880 0 0,1-14-2893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1375 0 0,'0'0'66'0'0,"1"1"-8"0"0,10 50 8518 0 0,7 0-3868 0 0,4 15-3628 0 0,-8-16-368 0 0,-3 1 0 0 0,6 55 0 0 0,-17-105-661 0 0,0-1 0 0 0,0 1-1 0 0,0-1 1 0 0,0 1-1 0 0,1-1 1 0 0,-1 0 0 0 0,0 1-1 0 0,0-1 1 0 0,0 2 0 0 0,0-2-1 0 0,0 1 1 0 0,0-1 0 0 0,-1 1-1 0 0,1-1 1 0 0,0 0-1 0 0,0 1 1 0 0,0-1 0 0 0,0 2-1 0 0,0-2 1 0 0,-2 1 0 0 0,-4-10 257 0 0,-5-22-280 0 0,6-2-160 0 0,1 1 1 0 0,0-54-1 0 0,2 35 111 0 0,0 22 24 0 0,6-45 1 0 0,-3 60-18 0 0,2 1 1 0 0,-1 0 0 0 0,0-1-1 0 0,2 1 1 0 0,9-20 0 0 0,-9 26 27 0 0,1 1 1 0 0,0-2-1 0 0,0 2 0 0 0,0 0 0 0 0,-1 0 1 0 0,3 1-1 0 0,7-7 0 0 0,-13 11-8 0 0,2 0-4 0 0,-1 0 0 0 0,1-1 1 0 0,-1 1-1 0 0,0 0 0 0 0,2 0 1 0 0,-1-1-1 0 0,-1 1 0 0 0,2 1 1 0 0,-2-1-1 0 0,2 1 0 0 0,-2 0 1 0 0,2 0-1 0 0,-2 0 0 0 0,1 0 1 0 0,0 0-1 0 0,0 0 0 0 0,5 1 0 0 0,-2 0 61 0 0,0 2-1 0 0,0-2 1 0 0,0 2-1 0 0,2-1 1 0 0,-3 0-1 0 0,13 7 1 0 0,-16-7-30 0 0,1 0 1 0 0,-1 0 0 0 0,-1-1 0 0 0,2 2 0 0 0,-1-1 0 0 0,-1-1 0 0 0,2 2 0 0 0,-2-1 0 0 0,2 1 0 0 0,-2-1 0 0 0,0 0 0 0 0,0 2 0 0 0,0-2-1 0 0,1 1 1 0 0,0 4 0 0 0,-1-3-7 0 0,-1 1 0 0 0,0 0-1 0 0,1-1 1 0 0,-1 1 0 0 0,0 0-1 0 0,-1 0 1 0 0,1 0-1 0 0,-2 7 1 0 0,-3 5-11 0 0,-1 0 0 0 0,-1-1 1 0 0,-1 0-1 0 0,-9 15 0 0 0,16-27-13 0 0,-15 21-6 0 0,-1 0 0 0 0,-33 37 0 0 0,3-5 156 0 0,47-56 173 0 0,16 12 338 0 0,0-5-307 0 0,-1-1 1 0 0,2-1-1 0 0,20 6 1 0 0,-8-3 53 0 0,-17-5-275 0 0,30 10 342 0 0,64 13 1 0 0,-104-26-561 0 0,15 1 212 0 0,23 2 1 0 0,-12-7-2114 0 0,-2-5-4890 0 0,-12 1 66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181 115 919 0 0,'24'0'355'0'0,"-19"0"1152"0"0,-22-14 6639 0 0,15 13-7864 0 0,1-1 0 0 0,-2 1 0 0 0,1 0 1 0 0,-1 0-1 0 0,1 0 0 0 0,1-1 0 0 0,-2 1 0 0 0,1 1 0 0 0,-1-1 0 0 0,-3 0 0 0 0,-13-5 1103 0 0,16 4-1305 0 0,2 2-1 0 0,-1 0 0 0 0,1-1 1 0 0,-1 1-1 0 0,0 0 1 0 0,1 0-1 0 0,-2 0 0 0 0,2 0 1 0 0,-1 0-1 0 0,0 0 1 0 0,0 1-1 0 0,1-1 0 0 0,-2 0 1 0 0,2 2-1 0 0,0-2 1 0 0,-2 1-1 0 0,2-1 0 0 0,0 1 1 0 0,-3 1-1 0 0,-33 25 536 0 0,21-16-480 0 0,12-8-104 0 0,1 0 0 0 0,0 0 1 0 0,1-1-1 0 0,-2 2 0 0 0,2-2 1 0 0,-1 2-1 0 0,1-1 1 0 0,1 1-1 0 0,-2 0 0 0 0,1-1 1 0 0,1 1-1 0 0,-3 6 0 0 0,-1 7 235 0 0,-5 28-1 0 0,7-28-221 0 0,1-10-36 0 0,1-1-1 0 0,1 1 0 0 0,-1 1 1 0 0,1-1-1 0 0,1 0 1 0 0,-1 1-1 0 0,1-1 0 0 0,1 0 1 0 0,-1 0-1 0 0,0-1 0 0 0,2 2 1 0 0,-1-1-1 0 0,0-1 1 0 0,2 1-1 0 0,-2 0 0 0 0,2-1 1 0 0,0 0-1 0 0,1 0 1 0 0,-2 0-1 0 0,2 0 0 0 0,0-1 1 0 0,0 0-1 0 0,0-1 0 0 0,1 1 1 0 0,10 7-1 0 0,-12-9-5 0 0,0-1 0 0 0,1 1 0 0 0,0-1 0 0 0,-2-1 0 0 0,2 2 0 0 0,0-2-1 0 0,0 0 1 0 0,7 2 0 0 0,3-1 41 0 0,-1 2-26 0 0,1 1 99 0 0,1-2 0 0 0,-1 0 0 0 0,24 2 0 0 0,-34-5-75 0 0,1 0 1 0 0,-1 0-1 0 0,0-2 0 0 0,0 2 1 0 0,1-1-1 0 0,-1 0 0 0 0,0 0 0 0 0,0-2 1 0 0,-1 2-1 0 0,1-1 0 0 0,0-1 0 0 0,0 1 1 0 0,0-1-1 0 0,6-5 0 0 0,-4 2 55 0 0,0-2 0 0 0,1 1 1 0 0,-2 0-1 0 0,0 0 0 0 0,0-1 0 0 0,-1 0 0 0 0,0-1 0 0 0,-1 1 0 0 0,1-1 0 0 0,-1 0 1 0 0,0 0-1 0 0,-1-1 0 0 0,0 1 0 0 0,2-16 0 0 0,-3 12 20 0 0,-1 0 0 0 0,0-1 0 0 0,-1 1-1 0 0,0 0 1 0 0,-1-1 0 0 0,0 1 0 0 0,-1-1 0 0 0,-1 2-1 0 0,-1-1 1 0 0,-4-15 0 0 0,4 22-33 0 0,1 0-1 0 0,-1 0 1 0 0,-1 1-1 0 0,2-1 1 0 0,-2 1-1 0 0,0 0 1 0 0,0 0-1 0 0,-1 0 1 0 0,1 2-1 0 0,-12-8 1 0 0,0-1 37 0 0,7 4-78 0 0,1 1-1 0 0,-1 1 1 0 0,-1 0 0 0 0,0 0-1 0 0,0 1 1 0 0,0 0-1 0 0,-1 1 1 0 0,1 1 0 0 0,-22-4-1 0 0,21 3-207 0 0,11 3-50 0 0,0 1-1 0 0,-1-2 1 0 0,0 2 0 0 0,1 0-1 0 0,-2-1 1 0 0,2 1 0 0 0,0 0 0 0 0,-2 0-1 0 0,2-1 1 0 0,-1 1 0 0 0,1 1-1 0 0,-1-1 1 0 0,0 0 0 0 0,-2 0 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3:05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6159 0 0,'0'0'282'0'0,"5"1"-8"0"0,19 0-176 0 0,-23-1-74 0 0,-1 0 1 0 0,1 0-1 0 0,-1 0 1 0 0,1 0-1 0 0,-1 0 1 0 0,1-1-1 0 0,-1 1 1 0 0,1 0-1 0 0,-1-1 1 0 0,1 1-1 0 0,-1 0 1 0 0,1-1-1 0 0,-1 1 1 0 0,0 0-1 0 0,1-1 1 0 0,-1 1-1 0 0,1-1 1 0 0,-1 1-1 0 0,0-1 1 0 0,1 1-1 0 0,-1-1 1 0 0,0 1-1 0 0,0-1 1 0 0,0 1-1 0 0,1-1 0 0 0,-1 1 1 0 0,0-1-1 0 0,3-17 1326 0 0,-3 14-885 0 0,1-1 276 0 0,1-8 252 0 0,-1 5 5937 0 0,-1 10-6793 0 0,1 0 1 0 0,-1-1-1 0 0,1 1 1 0 0,0 0-1 0 0,-1 0 1 0 0,1-1-1 0 0,0 1 1 0 0,1 2 0 0 0,4 6 246 0 0,-4-3-222 0 0,-1 0 0 0 0,1 0-1 0 0,-1 0 1 0 0,0 0 0 0 0,-1 12 0 0 0,1 4 11 0 0,1 27 195 0 0,-1-6-1396 0 0,3-15-4038 0 0,4 0-1392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3:2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0 610 7831 0 0,'25'-55'603'0'0,"-25"55"-596"0"0,0-1-1 0 0,0 1 1 0 0,0 0-1 0 0,0-1 1 0 0,0 1-1 0 0,0 0 1 0 0,0-1-1 0 0,0 1 1 0 0,0-1-1 0 0,1 1 1 0 0,-1 0-1 0 0,0-1 1 0 0,0 1-1 0 0,0 0 1 0 0,1 0-1 0 0,-1-1 1 0 0,0 1-1 0 0,0 0 1 0 0,1-1 0 0 0,-1 1-1 0 0,0 0 1 0 0,1 0-1 0 0,-1 0 1 0 0,0-1-1 0 0,1 1 1 0 0,-1 0-1 0 0,0 0 1 0 0,1 0-1 0 0,-1 0 1 0 0,0 0-1 0 0,1 0 1 0 0,-1 0-1 0 0,1 0 1 0 0,-1 0-1 0 0,0 0 1 0 0,1 0-1 0 0,0 0 1 0 0,3 4 1 0 0,-2-2 40 0 0,1-1-1 0 0,0 1 1 0 0,0-1-1 0 0,0 0 1 0 0,1 0-1 0 0,-1 0 1 0 0,0 0-1 0 0,0-1 1 0 0,1 1-1 0 0,-1-1 1 0 0,4 0-1 0 0,40-3 968 0 0,-28 1-419 0 0,161-8 2629 0 0,-41 4-1802 0 0,38 7 146 0 0,-100 1-1026 0 0,179 9 936 0 0,-163-7-1116 0 0,68-1 267 0 0,258-12 874 0 0,-250 5-1184 0 0,136 4 903 0 0,-94 6-670 0 0,-71-10-158 0 0,-17-1-87 0 0,-14 3-65 0 0,122-18 0 0 0,115 0-92 0 0,-8 0 1 0 0,124-27 100 0 0,-57 21-11 0 0,-231 17-173 0 0,194-3 18 0 0,-165 3-33 0 0,-109 4-53 0 0,-53 4 0 0 0,141 3 0 0 0,-55 1 0 0 0,-95-2 9 0 0,-20 0-1 0 0,1 0 0 0 0,-1-1 0 0 0,0-1 0 0 0,0 0-1 0 0,0-1 1 0 0,17-4 0 0 0,-26 5-8 0 0,0 0 0 0 0,0-1 0 0 0,-1 1 0 0 0,1-1 0 0 0,-1 1 0 0 0,1-1 0 0 0,-1 0 0 0 0,0 0 0 0 0,0 0 0 0 0,0 0 0 0 0,0 0 0 0 0,0 0 0 0 0,0-1 0 0 0,0 1 0 0 0,2-5 0 0 0,1-8 0 0 0,-7 10 0 0 0,0 3 0 0 0,0-4-8 0 0,0 0 0 0 0,-1 1 0 0 0,0 0 0 0 0,0-1 0 0 0,0 1 0 0 0,0 0 0 0 0,-1 1 0 0 0,-8-9 0 0 0,-3-1-28 0 0,-20-16 0 0 0,-3 1 31 0 0,-152-116-54 0 0,181 139 53 0 0,-31-20-139 0 0,36 24 130 0 0,0 0 1 0 0,0 1-1 0 0,0-1 1 0 0,0 1-1 0 0,0 0 1 0 0,0 0-1 0 0,0 0 1 0 0,0 1 0 0 0,-5-1-1 0 0,8 1-56 0 0,1 2-38 0 0,0 1 90 0 0,1-1 0 0 0,-1 0 0 0 0,1 0-1 0 0,0 0 1 0 0,-1 0 0 0 0,1 0 0 0 0,0 0 0 0 0,1 0 0 0 0,-1 0 0 0 0,0 0 0 0 0,0 0 0 0 0,1 0 0 0 0,-1-1 0 0 0,1 1 0 0 0,1 1 0 0 0,33 24-106 0 0,-26-20 127 0 0,27 17-21 0 0,1-3-1 0 0,1 0 1 0 0,51 17-1 0 0,-41-17-9 0 0,72 40 0 0 0,-113-56 137 0 0,1 1 1 0 0,-1 0-1 0 0,0 0 0 0 0,0 1 0 0 0,-1 0 0 0 0,0 0 1 0 0,11 16-1 0 0,-15-19-49 0 0,0 1 0 0 0,0 0 1 0 0,-1 0-1 0 0,0 0 0 0 0,0 0 0 0 0,0 0 1 0 0,-1 0-1 0 0,0 0 0 0 0,0 1 1 0 0,0-1-1 0 0,0 1 0 0 0,-1-1 0 0 0,0 0 1 0 0,0 1-1 0 0,-1-1 0 0 0,-1 8 0 0 0,0-5 55 0 0,0 0-1 0 0,-1 0 0 0 0,0 0 0 0 0,0 0 0 0 0,-7 11 1 0 0,-27 36 231 0 0,23-34-299 0 0,-151 219-910 0 0,156-226-88 0 0,0 1 1 0 0,-12 30-1 0 0,19-41 728 0 0,-10 23-1265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3:28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336 106 4607 0 0,'0'0'208'0'0,"1"-4"-9"0"0,4-25-164 0 0,-7 22 304 0 0,0 0 718 0 0,1 3-454 0 0,0 0 1 0 0,0 1-1 0 0,-1-1 1 0 0,1 0 0 0 0,-1 0-1 0 0,0 1 1 0 0,0-1-1 0 0,0 1 1 0 0,0-1-1 0 0,-1 1 1 0 0,1 0 0 0 0,-1 0-1 0 0,0 0 1 0 0,0 0-1 0 0,-3-2 1 0 0,5 5-486 0 0,-1-1 0 0 0,1 1 0 0 0,0 0 0 0 0,-1 0 0 0 0,1 0 0 0 0,-1 0 0 0 0,1 0 0 0 0,0 0 0 0 0,-1 0 0 0 0,1 0 0 0 0,-2 1 0 0 0,0-1 38 0 0,-5 2 9 0 0,0 1 0 0 0,0 0 0 0 0,0 1-1 0 0,0 0 1 0 0,0 0 0 0 0,1 0 0 0 0,-1 1 0 0 0,-7 7 0 0 0,-1 1-45 0 0,1 1-1 0 0,0 0 1 0 0,2 1 0 0 0,-1 1 0 0 0,2 0-1 0 0,0 1 1 0 0,-16 30 0 0 0,15-19 121 0 0,0-1-1 0 0,2 1 1 0 0,1 1 0 0 0,-10 46-1 0 0,16-54-112 0 0,1 1-1 0 0,1 0 1 0 0,0-1-1 0 0,3 25 1 0 0,-1-36-105 0 0,1 1 0 0 0,1-1 1 0 0,0 0-1 0 0,0 0 0 0 0,1 0 1 0 0,0-1-1 0 0,0 1 0 0 0,1-1 1 0 0,1 0-1 0 0,0 0 0 0 0,6 9 0 0 0,-8-13 18 0 0,1-2 0 0 0,0 1 0 0 0,0 0-1 0 0,0-1 1 0 0,0 1 0 0 0,1-1-1 0 0,-1-1 1 0 0,1 1 0 0 0,0 0-1 0 0,0-1 1 0 0,0 0 0 0 0,0 0-1 0 0,8 1 1 0 0,-6-1 28 0 0,1-1 0 0 0,-1 0 0 0 0,0 0 0 0 0,1-1 0 0 0,-1 0 0 0 0,1 0-1 0 0,-1-1 1 0 0,0 1 0 0 0,10-4 0 0 0,-3 0 3 0 0,0 0-1 0 0,0-1 1 0 0,0-1 0 0 0,-1-1-1 0 0,1 0 1 0 0,-1 0 0 0 0,-1-1-1 0 0,0-1 1 0 0,0 0 0 0 0,10-11-1 0 0,-8 7-33 0 0,3-2-17 0 0,27-34 0 0 0,-41 45-21 0 0,1-1 1 0 0,-1 1-1 0 0,0-1 1 0 0,0 0-1 0 0,-1 0 1 0 0,1 0-1 0 0,-1-1 1 0 0,0 1 0 0 0,-1-1-1 0 0,1 1 1 0 0,-1-1-1 0 0,1-10 1 0 0,-3 14 3 0 0,0-1 1 0 0,0 0-1 0 0,1 1 1 0 0,-2-1-1 0 0,1 1 0 0 0,0 0 1 0 0,0-1-1 0 0,-1 1 1 0 0,1 0-1 0 0,-1 0 1 0 0,-3-3-1 0 0,-1-2-22 0 0,-2 1 0 0 0,1 0 0 0 0,-1 0 0 0 0,1 1 0 0 0,-2 0 0 0 0,1 0 0 0 0,-16-6 0 0 0,9 6-18 0 0,-1 1 0 0 0,0 0 0 0 0,-28-3 0 0 0,31 6 12 0 0,-1 0 0 0 0,-17 2 0 0 0,31-1 24 0 0,-1 0 0 0 0,1 0 0 0 0,0 0-1 0 0,0-1 1 0 0,0 1 0 0 0,0 0 0 0 0,0 0 0 0 0,-1 0-1 0 0,1 0 1 0 0,0 0 0 0 0,0 0 0 0 0,0 0 0 0 0,0 0 0 0 0,0 0-1 0 0,-1 0 1 0 0,1 0 0 0 0,0 0 0 0 0,0 0 0 0 0,0 1-1 0 0,0-1 1 0 0,0 0 0 0 0,0 0 0 0 0,-1 0 0 0 0,1 0-1 0 0,0 0 1 0 0,0 0 0 0 0,0 0 0 0 0,0 0 0 0 0,0 0 0 0 0,0 0-1 0 0,0 1 1 0 0,-1-1 0 0 0,1 0 0 0 0,0 0 0 0 0,0 0-1 0 0,0 0 1 0 0,0 0 0 0 0,0 0 0 0 0,0 1 0 0 0,0-1 0 0 0,0 0-1 0 0,0 0 1 0 0,0 0 0 0 0,0 0 0 0 0,0 0 0 0 0,0 1-1 0 0,0-1 1 0 0,0 0 0 0 0,0 0 0 0 0,0 0 0 0 0,0 0-1 0 0,0 0 1 0 0,0 1 0 0 0,9 6-22 0 0,15 6-10 0 0,-5-8 32 0 0,-1-1 0 0 0,1 0 0 0 0,0-2 0 0 0,36 1 0 0 0,-45-3 0 0 0,11 1-162 0 0,0 0-1 0 0,0-2 1 0 0,27-4 0 0 0,-10-4-1183 0 0,13-2-3106 0 0,-39 10 2696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3:28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3223 0 0,'1'2'4718'0'0,"14"11"650"0"0,-8-9-4891 0 0,-1 0 1 0 0,1-1 0 0 0,1 0 0 0 0,11 4 0 0 0,-14-7-259 0 0,-1 1 1 0 0,1-1-1 0 0,-1 0 1 0 0,1 0-1 0 0,-1 0 1 0 0,1-1-1 0 0,-1 1 1 0 0,1-1-1 0 0,-1 0 1 0 0,0-1-1 0 0,1 1 1 0 0,4-3-1 0 0,-7 3-170 0 0,0 0-1 0 0,0-1 1 0 0,-1 1-1 0 0,1 0 1 0 0,0-1-1 0 0,-1 1 1 0 0,1-1-1 0 0,-1 1 1 0 0,1-1-1 0 0,-1 0 1 0 0,0 0 0 0 0,0 1-1 0 0,0-1 1 0 0,0 0-1 0 0,0 0 1 0 0,0 0-1 0 0,0 0 1 0 0,-1 0-1 0 0,1-1 1 0 0,-1 1-1 0 0,0 0 1 0 0,1-4-1 0 0,-1 3 7 0 0,0 0 0 0 0,0-1 0 0 0,-1 1 0 0 0,1 0 0 0 0,-1-1-1 0 0,0 1 1 0 0,1 0 0 0 0,-1 0 0 0 0,-1-1 0 0 0,1 1 0 0 0,0 0-1 0 0,-1 0 1 0 0,0 1 0 0 0,-2-5 0 0 0,1 4-8 0 0,0 0-1 0 0,1 0 1 0 0,-1 0 0 0 0,0 0-1 0 0,-1 1 1 0 0,1-1 0 0 0,0 1 0 0 0,-1 0-1 0 0,1 0 1 0 0,-1 0 0 0 0,0 0-1 0 0,-4-1 1 0 0,6 3-22 0 0,1-1 0 0 0,-1 1 0 0 0,0 0 0 0 0,0 0 0 0 0,0 0 0 0 0,0 0 0 0 0,0 0 0 0 0,0 0 0 0 0,0 0-1 0 0,0 1 1 0 0,1-1 0 0 0,-1 0 0 0 0,0 1 0 0 0,0 0 0 0 0,0-1 0 0 0,1 1 0 0 0,-1 0 0 0 0,0 0 0 0 0,1 0 0 0 0,-1 0 0 0 0,0 1 0 0 0,1-1 0 0 0,0 0-1 0 0,-1 0 1 0 0,1 1 0 0 0,0-1 0 0 0,-2 3 0 0 0,0 2 48 0 0,0-1-1 0 0,0 0 0 0 0,1 1 1 0 0,0-1-1 0 0,0 1 1 0 0,0-1-1 0 0,1 1 0 0 0,0 0 1 0 0,0 0-1 0 0,1 0 1 0 0,-1 0-1 0 0,1 0 1 0 0,0 0-1 0 0,2 11 0 0 0,1-1 30 0 0,0 0 0 0 0,1-1 0 0 0,1 1 0 0 0,8 20 0 0 0,-9-28-83 0 0,0 0 0 0 0,0-1 1 0 0,0 1-1 0 0,1-1 0 0 0,0 0 0 0 0,1 0 0 0 0,-1-1 0 0 0,1 1 1 0 0,8 5-1 0 0,-9-8-225 0 0,0-1 1 0 0,0 1-1 0 0,0-1 1 0 0,1 0-1 0 0,-1-1 1 0 0,1 1-1 0 0,-1-1 1 0 0,1-1-1 0 0,0 1 1 0 0,0-1-1 0 0,0 0 1 0 0,0 0-1 0 0,11 0 1 0 0,-3 0-1207 0 0,12-2-2927 0 0,-23-2 2583 0 0,9-11-4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3:29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8895 0 0,'0'0'3410'0'0,"2"2"-2574"0"0,5 9-295 0 0,-1 1 1 0 0,0 1-1 0 0,0-1 0 0 0,-1 1 1 0 0,-1 0-1 0 0,0 0 1 0 0,-1 0-1 0 0,0 1 1 0 0,-1-1-1 0 0,1 19 1 0 0,2 5 500 0 0,-4-36-896 0 0,0 3 71 0 0,-1-1 20 0 0,2-8-102 0 0,5-16-51 0 0,12-32 149 0 0,-15 40-233 0 0,1-1 0 0 0,-2 0 0 0 0,0 1 0 0 0,2-26 0 0 0,2-6 0 0 0,-7 38 2 0 0,5-16-14 0 0,-5 23 11 0 0,0 0 0 0 0,0 0 0 0 0,0 0 0 0 0,0 0 0 0 0,0 0 1 0 0,0 0-1 0 0,0-1 0 0 0,0 1 0 0 0,0 0 0 0 0,0 0 1 0 0,0 0-1 0 0,0 0 0 0 0,0 0 0 0 0,0 0 0 0 0,0 0 1 0 0,0 0-1 0 0,0-1 0 0 0,0 1 0 0 0,0 0 0 0 0,0 0 1 0 0,0 0-1 0 0,1 0 0 0 0,-1 0 0 0 0,0 0 0 0 0,0 0 0 0 0,0 0 1 0 0,0 0-1 0 0,0 0 0 0 0,0 0 0 0 0,0 0 0 0 0,0 0 1 0 0,1 0-1 0 0,-1 0 0 0 0,0 0 0 0 0,0-1 0 0 0,0 1 1 0 0,0 0-1 0 0,0 0 0 0 0,0 0 0 0 0,1 0 0 0 0,-1 1 1 0 0,0-1-1 0 0,0 0 0 0 0,0 0 0 0 0,0 0 0 0 0,0 0 1 0 0,0 0-1 0 0,0 0 0 0 0,0 0 0 0 0,1 0 0 0 0,-1 0 0 0 0,0 0 1 0 0,0 0-1 0 0,0 0 0 0 0,0 0 0 0 0,0 0 0 0 0,0 0 1 0 0,0 0-1 0 0,0 1 0 0 0,0-1 0 0 0,0 0 0 0 0,1 0 1 0 0,-1 0-1 0 0,0 0 0 0 0,0 0 0 0 0,0 0 0 0 0,0 0 1 0 0,0 1-1 0 0,3 5 5 0 0,-3-6-6 0 0,14 33 67 0 0,-7-14 79 0 0,12 21-1 0 0,-3-7 11 0 0,-12-25-116 0 0,-1-1 0 0 0,1 1 0 0 0,0-1 0 0 0,1 1 0 0 0,-1-1 0 0 0,2-1 0 0 0,-1 1 0 0 0,12 11 0 0 0,-4-7 41 0 0,1-1 0 0 0,27 16 1 0 0,-37-24-63 0 0,1 0 0 0 0,-1 0 0 0 0,1 0 1 0 0,-1-1-1 0 0,1 1 0 0 0,0-1 0 0 0,-1 0 0 0 0,1-1 1 0 0,0 1-1 0 0,0-1 0 0 0,0 0 0 0 0,-1 0 1 0 0,1 0-1 0 0,10-3 0 0 0,-11 2 12 0 0,1-1 0 0 0,-1 0 0 0 0,0 0 1 0 0,1-1-1 0 0,-1 1 0 0 0,0-1 0 0 0,-1 0 0 0 0,1 0 0 0 0,0-1 0 0 0,-1 1 0 0 0,1-1 0 0 0,-1 1 0 0 0,2-5 1 0 0,1 0 19 0 0,-1 1 1 0 0,-1-1 0 0 0,0 0 0 0 0,0 0 0 0 0,0-1 0 0 0,2-9 0 0 0,-5 11-37 0 0,1 0-1 0 0,-1 0 0 0 0,-1 0 0 0 0,0-1 1 0 0,0 1-1 0 0,0 0 0 0 0,-1-1 0 0 0,1 1 1 0 0,-4-8-1 0 0,3 10-6 0 0,0 0 1 0 0,0 0-1 0 0,-1 0 1 0 0,0 1-1 0 0,0-1 1 0 0,-1 0-1 0 0,1 1 1 0 0,-1 0-1 0 0,0 0 1 0 0,0-1-1 0 0,0 1 1 0 0,0 1-1 0 0,-8-7 1 0 0,9 8 6 0 0,-1 0 0 0 0,0 1 0 0 0,0-1 0 0 0,0 1 0 0 0,0-1 1 0 0,0 1-1 0 0,0 0 0 0 0,0 0 0 0 0,0 0 0 0 0,0 1 0 0 0,0-1 0 0 0,0 1 1 0 0,-4 0-1 0 0,6 0-5 0 0,-1 0 0 0 0,1 0 1 0 0,0 0-1 0 0,0 1 1 0 0,-1-1-1 0 0,1 0 0 0 0,0 1 1 0 0,0-1-1 0 0,0 1 1 0 0,0 0-1 0 0,-1-1 0 0 0,1 1 1 0 0,0 0-1 0 0,0-1 1 0 0,0 1-1 0 0,0 0 0 0 0,0 0 1 0 0,1 0-1 0 0,-1 0 1 0 0,0 0-1 0 0,0 0 0 0 0,1 0 1 0 0,-1 0-1 0 0,0 1 1 0 0,1-1-1 0 0,-1 0 0 0 0,1 0 1 0 0,0 0-1 0 0,-1 1 1 0 0,1-1-1 0 0,0 0 0 0 0,0 0 1 0 0,0 3-1 0 0,-4 19 160 0 0,3-17-123 0 0,0 0 0 0 0,0 1 0 0 0,0-1 0 0 0,1 0 1 0 0,0 1-1 0 0,1-1 0 0 0,1 10 0 0 0,0-5-21 0 0,2-1 0 0 0,-1 0 0 0 0,1 0-1 0 0,1 0 1 0 0,0 0 0 0 0,0-1 0 0 0,13 18-1 0 0,-13-21-97 0 0,0 0 0 0 0,1 0 0 0 0,0 0 0 0 0,0-1 0 0 0,0 0 0 0 0,0 0 0 0 0,1 0 0 0 0,0-1 0 0 0,0 0 0 0 0,0-1 0 0 0,9 4 0 0 0,-14-6-269 0 0,10-1-524 0 0,-9 0 509 0 0,1 1-1 0 0,-1-1 0 0 0,1 0 1 0 0,-1-1-1 0 0,1 1 0 0 0,5-2 1 0 0,-8 1 158 0 0,0 1 1 0 0,1-1 0 0 0,-1 0-1 0 0,0 0 1 0 0,0 0 0 0 0,0 1-1 0 0,1-1 1 0 0,-1 0 0 0 0,0 0-1 0 0,0-1 1 0 0,0 1 0 0 0,0 0-1 0 0,-1 0 1 0 0,1 0 0 0 0,0-1 0 0 0,0 1-1 0 0,-1 0 1 0 0,1-1 0 0 0,0-2-1 0 0,2-5-1610 0 0,0 0-56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3:29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2303 0 0,'0'0'102'0'0,"2"1"-1"0"0,17 15 1648 0 0,8 17 6883 0 0,-9-10-6258 0 0,13 17 424 0 0,-20-24-951 0 0,21 22 2878 0 0,-32-40-4490 0 0,-9-87 698 0 0,7 73-951 0 0,-2-44-216 0 0,4 54 208 0 0,0 1 0 0 0,0 0 0 0 0,1 0 0 0 0,0 0 0 0 0,0 0 0 0 0,0-1 0 0 0,0 1 0 0 0,1 1 0 0 0,2-6 0 0 0,-3 8-149 0 0,0 0 0 0 0,1 0 0 0 0,-1 0-1 0 0,0 0 1 0 0,1 1 0 0 0,-1-1 0 0 0,1 0 0 0 0,0 1 0 0 0,-1 0-1 0 0,1-1 1 0 0,0 1 0 0 0,0 0 0 0 0,0 0 0 0 0,0 0 0 0 0,0 0-1 0 0,0 0 1 0 0,0 0 0 0 0,0 0 0 0 0,0 1 0 0 0,1-1-1 0 0,-1 1 1 0 0,0 0 0 0 0,0 0 0 0 0,1 0 0 0 0,-1 0 0 0 0,0 0-1 0 0,4 1 1 0 0,4 1-1305 0 0,0 0 1 0 0,0 1-1 0 0,0 0 0 0 0,16 8 0 0 0,-7-3-593 0 0,59 18-3512 0 0,-28-11 5077 0 0,-6 2 11074 0 0,-48-17-10374 0 0,1 1 0 0 0,0-1-1 0 0,-1 1 1 0 0,1 0 0 0 0,0-1-1 0 0,-1 1 1 0 0,1 1-1 0 0,0-1 1 0 0,0 0 0 0 0,0 1-1 0 0,0 0 1 0 0,-3 2 0 0 0,-3 3 278 0 0,0 0 0 0 0,-9 11 1 0 0,-6 5 497 0 0,22-22-924 0 0,1 1 0 0 0,0-1 0 0 0,0 1 0 0 0,0-1 0 0 0,0 1 0 0 0,0 0 0 0 0,0-1 0 0 0,0 1 0 0 0,0 0 0 0 0,1 0 1 0 0,-1 0-1 0 0,1 0 0 0 0,-1 0 0 0 0,1 0 0 0 0,0-1 0 0 0,0 1 0 0 0,0 0 0 0 0,0 0 0 0 0,0 0 0 0 0,0 0 0 0 0,1 3 0 0 0,2 3 10 0 0,-3-7-54 0 0,1 0 1 0 0,-1-1-1 0 0,0 1 1 0 0,1 0-1 0 0,-1-1 1 0 0,0 1-1 0 0,1 0 1 0 0,-1-1-1 0 0,1 1 1 0 0,-1-1-1 0 0,1 1 1 0 0,-1-1-1 0 0,1 1 1 0 0,-1-1-1 0 0,1 1 1 0 0,0-1-1 0 0,-1 1 1 0 0,1-1-1 0 0,0 0 1 0 0,-1 1 0 0 0,1-1-1 0 0,1 0 1 0 0,0 1-3 0 0,1 1 4 0 0,0-1 0 0 0,-1 1 0 0 0,1-1-1 0 0,0 0 1 0 0,0 1 0 0 0,0-2 0 0 0,0 1-1 0 0,0 0 1 0 0,0 0 0 0 0,0-1 0 0 0,0 0 0 0 0,1 1-1 0 0,-1-1 1 0 0,0-1 0 0 0,0 1 0 0 0,0 0-1 0 0,0-1 1 0 0,0 1 0 0 0,0-1 0 0 0,0 0 0 0 0,0 0-1 0 0,0 0 1 0 0,0-1 0 0 0,0 1 0 0 0,0-1-1 0 0,-1 1 1 0 0,1-1 0 0 0,-1 0 0 0 0,1 0-1 0 0,-1 0 1 0 0,0 0 0 0 0,0 0 0 0 0,0-1 0 0 0,0 1-1 0 0,3-6 1 0 0,6-13-2 0 0,22-37 0 0 0,-32 57 0 0 0,-1 0 0 0 0,1 0 0 0 0,-1 1 0 0 0,1-1 0 0 0,-1 0 0 0 0,0 0 0 0 0,1 0 0 0 0,-1 0 0 0 0,0 0 0 0 0,0 0 0 0 0,0 0 0 0 0,1 0 0 0 0,-1 0 0 0 0,0 0 0 0 0,0 0 0 0 0,-1-2 0 0 0,1 0 0 0 0,0 0 0 0 0,0 0 0 0 0,0 0 0 0 0,1 0 0 0 0,-1 1 0 0 0,1-5 0 0 0,6 31 96 0 0,-5-9 16 0 0,0 23 0 0 0,-2-25-48 0 0,0-1 0 0 0,1 0 0 0 0,4 21 0 0 0,2-12-211 0 0,1 0-1 0 0,1 0 0 0 0,19 35 1 0 0,-27-54-376 0 0,1-1-12 0 0,28 13-2878 0 0,-28-14 1866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3:3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7367 0 0,'0'-8'236'0'0,"1"0"6826"0"0,2 59-2765 0 0,-1-5-3424 0 0,36 231 2296 0 0,-34-252-3118 0 0,2 0-1 0 0,1 0 0 0 0,1-1 0 0 0,14 31 0 0 0,-19-50-417 0 0,-1-1 0 0 0,1 0 0 0 0,0 1 0 0 0,1-1 0 0 0,-1 0 0 0 0,8 6 0 0 0,-1-6-4832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3:3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71 2303 0 0,'10'1'9311'0'0,"-9"6"-5283"0"0,-2-6-3947 0 0,1 0 1 0 0,0 0 0 0 0,0 0 0 0 0,0-1 0 0 0,0 1-1 0 0,-1 0 1 0 0,1 0 0 0 0,0 0 0 0 0,-1-1 0 0 0,1 1-1 0 0,0 0 1 0 0,-1-1 0 0 0,1 1 0 0 0,-1 0-1 0 0,1-1 1 0 0,-1 1 0 0 0,0-1 0 0 0,1 1 0 0 0,-1-1-1 0 0,-1 2 1 0 0,1-2-43 0 0,0 0 1 0 0,-1 0-1 0 0,1 0 0 0 0,0-1 0 0 0,0 1 0 0 0,-1 0 1 0 0,1-1-1 0 0,0 1 0 0 0,0 0 0 0 0,-1-1 0 0 0,1 1 0 0 0,0-1 1 0 0,0 0-1 0 0,0 1 0 0 0,0-1 0 0 0,0 0 0 0 0,0 0 1 0 0,0 0-1 0 0,0 0 0 0 0,0 0 0 0 0,0 0 0 0 0,0-1 1 0 0,0 0-16 0 0,0 0 0 0 0,0-1 0 0 0,0 1 0 0 0,0-1 0 0 0,0 1 0 0 0,1-1 1 0 0,0 1-1 0 0,-1-1 0 0 0,1 1 0 0 0,0-1 0 0 0,0 1 0 0 0,0-1 0 0 0,0 1 1 0 0,1-1-1 0 0,-1 1 0 0 0,1-1 0 0 0,0 1 0 0 0,1-5 0 0 0,-2 6-24 0 0,1 0 0 0 0,-1-1 0 0 0,1 1 0 0 0,-1 0 0 0 0,1-1 0 0 0,-1 1 0 0 0,1 0 0 0 0,0 0 0 0 0,0 0 0 0 0,-1-1 0 0 0,1 1 0 0 0,0 0 0 0 0,0 0 0 0 0,0 0 0 0 0,0 1 0 0 0,1-1 0 0 0,-1 0 0 0 0,0 0 0 0 0,2 0 0 0 0,0-2 0 0 0,-1 3 2 0 0,0-1-1 0 0,-1 0 0 0 0,1 1 1 0 0,-1-1-1 0 0,1 1 0 0 0,0-1 1 0 0,-1 1-1 0 0,1 0 0 0 0,0-1 1 0 0,0 1-1 0 0,-1 0 0 0 0,1 0 1 0 0,0 0-1 0 0,-1 1 0 0 0,1-1 1 0 0,0 0-1 0 0,1 1 0 0 0,-1-1 129 0 0,-1 1 63 0 0,2 1-71 0 0,0 0 1 0 0,0 0-1 0 0,-1 0 1 0 0,1 1-1 0 0,3 3 1 0 0,7 6 811 0 0,-12-11-187 0 0,-1-1-712 0 0,0 0 0 0 0,1 1 1 0 0,-1-1-1 0 0,0 0 0 0 0,1 1 0 0 0,-1-1 1 0 0,0 0-1 0 0,0 1 0 0 0,0-1 1 0 0,1 0-1 0 0,-1 1 0 0 0,0-1 0 0 0,0 1 1 0 0,0-1-1 0 0,0 1 0 0 0,0-1 0 0 0,1 0 1 0 0,-1 1-1 0 0,0-1 0 0 0,0 1 0 0 0,0-1 1 0 0,0 1-1 0 0,0-1 0 0 0,-1 1 1 0 0,1 11 485 0 0,0-12-519 0 0,0 2 13 0 0,-1-1 0 0 0,1 0 0 0 0,-1 0 1 0 0,1 0-1 0 0,-1 0 0 0 0,1 0 0 0 0,-1 1 0 0 0,0-1 0 0 0,0 0 0 0 0,1 0 0 0 0,-1-1 0 0 0,0 1 0 0 0,0 0 0 0 0,0 0 0 0 0,0 0 1 0 0,-1 0-1 0 0,-7 7 40 0 0,7-5-74 0 0,-1-1 1 0 0,1 1-1 0 0,-1-1 0 0 0,0 1 1 0 0,0-1-1 0 0,0 0 0 0 0,-4 2 1 0 0,6-3-186 0 0,-17 6-3091 0 0,10-7 1735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13215 0 0,'3'10'1408'0'0,"2"2"-783"0"0,13 26 511 0 0,-2 1-1 0 0,17 66 0 0 0,20 107-1190 0 0,-25-122-4310 0 0,-23-76-950 0 0</inkml:trace>
  <inkml:trace contextRef="#ctx0" brushRef="#br0" timeOffset="1">14 373 16703 0 0,'0'0'763'0'0,"-8"1"253"0"0,2 0 1015 0 0,20-2-1263 0 0,-1 0 0 0 0,25-6 0 0 0,5-1-262 0 0,0 1-106 0 0,-4 0-1719 0 0,-12 5-4842 0 0,-14 2-827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3:3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43 106 10279 0 0,'-6'3'1178'0'0,"4"-3"-1058"0"0,1 1 0 0 0,0-1 0 0 0,-1 0 0 0 0,1 0 0 0 0,0 0 0 0 0,-1 0 0 0 0,1 0 0 0 0,0 0 0 0 0,-1 0 0 0 0,1-1 0 0 0,0 1 0 0 0,-1 0 0 0 0,1-1 0 0 0,0 1 0 0 0,0-1 0 0 0,-1 1 0 0 0,1-1 0 0 0,0 0 0 0 0,0 0 0 0 0,-1 0 0 0 0,1 0-50 0 0,0-1-1 0 0,0 1 0 0 0,0 0 1 0 0,1-1-1 0 0,-1 1 0 0 0,0 0 0 0 0,1-1 1 0 0,-1 1-1 0 0,1-1 0 0 0,0 1 1 0 0,-1-1-1 0 0,1 1 0 0 0,0-1 0 0 0,0 1 1 0 0,0-1-1 0 0,0 1 0 0 0,0-1 1 0 0,0-1-1 0 0,1-1 46 0 0,-1 0 1 0 0,0 0-1 0 0,1 0 1 0 0,0 0-1 0 0,0 0 0 0 0,0 0 1 0 0,1 0-1 0 0,-1 1 0 0 0,1-1 1 0 0,2-3-1 0 0,5-19 935 0 0,-9 25-672 0 0,16 2 773 0 0,-11 0-932 0 0,-1 0 0 0 0,1 0 0 0 0,-1 0 0 0 0,10 4 0 0 0,-13-5 182 0 0,-1 1-387 0 0,0-1 0 0 0,1 0 0 0 0,-1 1 1 0 0,0-1-1 0 0,0 0 0 0 0,0 1 0 0 0,1-1 1 0 0,-1 0-1 0 0,0 1 0 0 0,1-1 0 0 0,-1 0 0 0 0,0 0 1 0 0,0 1-1 0 0,1-1 0 0 0,-1 0 0 0 0,0 0 0 0 0,1 0 1 0 0,-1 0-1 0 0,1 1 0 0 0,-1-1 0 0 0,0 0 1 0 0,1 0-1 0 0,0 0 0 0 0,-1 0 28 0 0,1 0 0 0 0,0 1 0 0 0,-1-1 0 0 0,1 0 0 0 0,-1 0 0 0 0,1 0 0 0 0,-1 1-1 0 0,1-1 1 0 0,-1 0 0 0 0,1 1 0 0 0,-1-1 0 0 0,1 1 0 0 0,-1-1 0 0 0,1 0 0 0 0,-1 1 0 0 0,0-1 0 0 0,1 2 0 0 0,0 0-4 0 0,0 0 0 0 0,-1 0 0 0 0,1 0 0 0 0,-1 0 1 0 0,1 1-1 0 0,-1-1 0 0 0,0 0 0 0 0,0 1 0 0 0,0-1 0 0 0,0 0 1 0 0,0 0-1 0 0,-2 5 0 0 0,2-6-28 0 0,-1 1 1 0 0,1-1-1 0 0,-1 0 1 0 0,1 1-1 0 0,-1-1 0 0 0,0 0 1 0 0,1 0-1 0 0,-1 1 1 0 0,0-1-1 0 0,0 0 0 0 0,0 0 1 0 0,0 0-1 0 0,0 0 1 0 0,-2 1-1 0 0,-1 2 7 0 0,2-3-12 0 0,1 0 0 0 0,0 0 0 0 0,-1 0-1 0 0,1 0 1 0 0,-1 0 0 0 0,1 0 0 0 0,-1 0-1 0 0,0 0 1 0 0,1 0 0 0 0,-1-1 0 0 0,0 1 0 0 0,0-1-1 0 0,1 1 1 0 0,-1-1 0 0 0,0 0 0 0 0,0 1 0 0 0,0-1-1 0 0,0 0 1 0 0,1 0 0 0 0,-1-1 0 0 0,-3 1-1 0 0,4-1-229 0 0,1 1-1 0 0,-1-1 0 0 0,0 1 1 0 0,1-1-1 0 0,-1 0 0 0 0,1 1 1 0 0,-1-1-1 0 0,1 0 1 0 0,-1 1-1 0 0,1-1 0 0 0,-1 0 1 0 0,1 0-1 0 0,0 0 0 0 0,-1 1 1 0 0,1-1-1 0 0,0 0 0 0 0,0 0 1 0 0,-1 0-1 0 0,1 0 0 0 0,0 1 1 0 0,0-1-1 0 0,0 0 0 0 0,0-1 1 0 0,0 1 145 0 0,0-6-6262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3:3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7367 0 0,'0'0'939'0'0,"2"0"-138"0"0,118-4 4181 0 0,-15 1-3552 0 0,178-4 1747 0 0,-211 8-2678 0 0,169-5 900 0 0,-22 8-897 0 0,-76 2-255 0 0,655 13 570 0 0,-722-19-584 0 0,58 2 60 0 0,82 3-61 0 0,-81-5-38 0 0,-33 1 109 0 0,-1-2 35 0 0,298-14 708 0 0,-306 8-921 0 0,82-9 102 0 0,-117 6-539 0 0,72-2 0 0 0,-34 1-5290 0 0,-90 10 3668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0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65 5983 0 0,'0'0'8986'0'0,"-2"13"-7434"0"0,2 0-981 0 0,0 1 1 0 0,4 24 0 0 0,0 1-89 0 0,7 75 555 0 0,-8-97-943 0 0,0-1 0 0 0,2 1-1 0 0,-1 0 1 0 0,13 24 0 0 0,-12-31-53 0 0,0 0 0 0 0,1-1 0 0 0,1 0 0 0 0,-1 0 0 0 0,2 0 0 0 0,8 8 0 0 0,-12-13-28 0 0,0-1 1 0 0,0 1 0 0 0,1-1 0 0 0,-1 0 0 0 0,1 0 0 0 0,0 0 0 0 0,0 0-1 0 0,0-1 1 0 0,0 0 0 0 0,0 0 0 0 0,0 0 0 0 0,1-1 0 0 0,10 2 0 0 0,-12-3 2 0 0,0 0 0 0 0,0-1 1 0 0,1 0-1 0 0,-1 0 1 0 0,0 0-1 0 0,-1 0 1 0 0,1-1-1 0 0,0 1 1 0 0,0-1-1 0 0,-1 0 0 0 0,1 0 1 0 0,-1-1-1 0 0,1 1 1 0 0,-1-1-1 0 0,0 1 1 0 0,0-1-1 0 0,0 0 1 0 0,0 0-1 0 0,3-5 0 0 0,0 0-5 0 0,-1 0-1 0 0,1-1 0 0 0,-1 1 0 0 0,0-1 0 0 0,-1 0 0 0 0,6-18 0 0 0,-3-1-79 0 0,-1-1 0 0 0,-1 0-1 0 0,-2 0 1 0 0,-1 0 0 0 0,-1 0-1 0 0,-1 0 1 0 0,-6-45 0 0 0,3 56 57 0 0,-1 0 0 0 0,-1 0 1 0 0,0 0-1 0 0,-14-29 0 0 0,18 53-15 0 0,0 1-1 0 0,0 0 1 0 0,1-1 0 0 0,0 9-1 0 0,9 49 333 0 0,2-1-1 0 0,3 0 1 0 0,3 0 0 0 0,32 74-1 0 0,-45-125-501 0 0,2-2 0 0 0,-1 1 0 0 0,2-1-1 0 0,-1 0 1 0 0,1 0 0 0 0,9 9 0 0 0,-4-1-3595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0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81 10159 0 0,'0'-10'573'0'0,"0"5"-260"0"0,0 0 0 0 0,1 1-1 0 0,-2-1 1 0 0,1 0 0 0 0,-1 0 0 0 0,1 0 0 0 0,-1 0 0 0 0,-1 0-1 0 0,1 1 1 0 0,-1-1 0 0 0,-2-5 0 0 0,3 9-203 0 0,1 1 0 0 0,-1-1 0 0 0,1 1 0 0 0,-1-1 0 0 0,1 1 0 0 0,-1-1 0 0 0,1 1 0 0 0,-1-1 0 0 0,0 1 0 0 0,1-1 0 0 0,-1 1 0 0 0,0 0 0 0 0,1-1 0 0 0,-1 1 0 0 0,0 0 0 0 0,0 0 0 0 0,1-1 0 0 0,-1 1 0 0 0,0 0 0 0 0,0 0 0 0 0,-1 0 0 0 0,0 0 32 0 0,0 1 0 0 0,0-1 0 0 0,-1 0 0 0 0,1 1 0 0 0,0-1 0 0 0,0 1 0 0 0,-3 2 0 0 0,0-1-4 0 0,1 0-1 0 0,0 1 0 0 0,0-1 0 0 0,0 1 1 0 0,0 0-1 0 0,-5 6 0 0 0,8-8-130 0 0,0 0-1 0 0,0 1 1 0 0,0-1-1 0 0,0 0 1 0 0,0 1 0 0 0,0-1-1 0 0,1 1 1 0 0,-1-1-1 0 0,0 1 1 0 0,1-1-1 0 0,-1 1 1 0 0,1 0-1 0 0,0-1 1 0 0,-1 1 0 0 0,1 0-1 0 0,0-1 1 0 0,0 1-1 0 0,0 0 1 0 0,0-1-1 0 0,0 1 1 0 0,1 0-1 0 0,-1-1 1 0 0,0 1-1 0 0,1 0 1 0 0,-1-1 0 0 0,1 1-1 0 0,0-1 1 0 0,-1 1-1 0 0,1-1 1 0 0,0 1-1 0 0,0-1 1 0 0,0 0-1 0 0,2 3 1 0 0,4 3-12 0 0,-1-1 0 0 0,1 0 0 0 0,0-1 1 0 0,1 1-1 0 0,8 4 0 0 0,-2-1 35 0 0,64 37 1254 0 0,-58-36-250 0 0,-19-10-644 0 0,0 5 914 0 0,0-5-1278 0 0,-1 0-1 0 0,0 0 1 0 0,0 0-1 0 0,0 1 1 0 0,0-1-1 0 0,1 0 1 0 0,-1 0-1 0 0,0 1 1 0 0,0-1-1 0 0,0 0 1 0 0,0 0-1 0 0,0 0 1 0 0,0 1-1 0 0,0-1 1 0 0,0 0-1 0 0,0 0 1 0 0,0 1-1 0 0,0-1 1 0 0,0 0-1 0 0,0 0 1 0 0,0 1-1 0 0,0-1 1 0 0,0 0-1 0 0,0 0 1 0 0,0 1-1 0 0,0-1 1 0 0,0 0-1 0 0,0 0 1 0 0,0 1-1 0 0,-2 2 65 0 0,1 0-1 0 0,-1 0 0 0 0,0 0 0 0 0,1 0 0 0 0,-1 0 0 0 0,0 0 0 0 0,-1 0 0 0 0,1-1 0 0 0,0 1 0 0 0,-1-1 0 0 0,-4 3 1 0 0,-3 2-30 0 0,0 0 1 0 0,-11 4 0 0 0,-18 12-130 0 0,36-21-129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0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5983 0 0,'0'0'274'0'0,"3"15"100"0"0,-1 9 4013 0 0,5 25 0 0 0,4-13-2335 0 0,-9-32-3090 0 0,0 1 0 0 0,0 0 1 0 0,1-1-1 0 0,5 8 1 0 0</inkml:trace>
  <inkml:trace contextRef="#ctx0" brushRef="#br0" timeOffset="1">35 52 7343 0 0,'-4'-15'320'0'0,"2"10"72"0"0,1-1-312 0 0,-1 1-80 0 0,2-2 0 0 0,0 2 0 0 0,1 1 376 0 0,4 0-3768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04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9727 0 0,'1'2'11'0'0,"27"95"2589"0"0,-8 2 3391 0 0,-19-98-5903 0 0,-1 5 172 0 0,1-1 0 0 0,0 1 0 0 0,0-1-1 0 0,0 0 1 0 0,1 0 0 0 0,0 1-1 0 0,2 4 1 0 0,-3-9 220 0 0,3-15-104 0 0,31-140 232 0 0,-33 146-608 0 0,0-1 0 0 0,1 1 0 0 0,0 0 0 0 0,0 0 0 0 0,1 0 0 0 0,-1 0 0 0 0,2 1 0 0 0,-1-1 0 0 0,12-12 0 0 0,-12 16 13 0 0,-3 4-8 0 0,-1 0-1 0 0,0 0 1 0 0,0 0-1 0 0,1 0 0 0 0,-1 0 1 0 0,0 0-1 0 0,1 0 0 0 0,-1-1 1 0 0,0 1-1 0 0,1 0 1 0 0,-1 1-1 0 0,0-1 0 0 0,1 0 1 0 0,-1 0-1 0 0,0 0 0 0 0,1 0 1 0 0,-1 0-1 0 0,0 0 1 0 0,1 0-1 0 0,-1 0 0 0 0,0 1 1 0 0,1-1-1 0 0,-1 0 0 0 0,0 0 1 0 0,0 0-1 0 0,1 0 1 0 0,-1 1-1 0 0,0-1 0 0 0,0 0 1 0 0,1 0-1 0 0,-1 1 0 0 0,0-1 1 0 0,0 0-1 0 0,0 1 0 0 0,0-1 1 0 0,1 1-1 0 0,5 9 67 0 0,0 7 29 0 0,-1-1 1 0 0,0 1-1 0 0,4 32 1 0 0,-6-29-226 0 0,1 1-1 0 0,8 23 1 0 0,3-5-1866 0 0,-2-15-5150 0 0,-6-16 1465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0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61 11807 0 0,'0'-1'-12'0'0,"0"-5"435"0"0,0 1 0 0 0,-1-1 0 0 0,0 1 0 0 0,0 0 0 0 0,-4-10 0 0 0,5 13-291 0 0,-1 1 0 0 0,1 0 0 0 0,-1 0 1 0 0,1 0-1 0 0,-1 1 0 0 0,0-1 0 0 0,0 0 0 0 0,1 0 0 0 0,-1 0 0 0 0,0 0 0 0 0,0 1 0 0 0,0-1 0 0 0,0 0 0 0 0,0 1 0 0 0,0-1 0 0 0,0 1 0 0 0,0-1 0 0 0,0 1 0 0 0,0-1 0 0 0,0 1 0 0 0,0 0 0 0 0,0-1 1 0 0,0 1-1 0 0,-1 0 0 0 0,1 0 0 0 0,0 0 0 0 0,0 0 0 0 0,0 0 0 0 0,0 0 0 0 0,0 0 0 0 0,-1 0 0 0 0,1 1 0 0 0,0-1 0 0 0,0 0 0 0 0,-1 1 0 0 0,0 0-86 0 0,1 0 0 0 0,0-1-1 0 0,0 1 1 0 0,0 0-1 0 0,0 0 1 0 0,0 0 0 0 0,0 0-1 0 0,0 0 1 0 0,0 0 0 0 0,0 0-1 0 0,0 0 1 0 0,0 0 0 0 0,1 0-1 0 0,-1 1 1 0 0,0-1 0 0 0,1 0-1 0 0,-1 0 1 0 0,1 1 0 0 0,0-1-1 0 0,-1 0 1 0 0,1 1 0 0 0,0-1-1 0 0,0 2 1 0 0,-1 3 18 0 0,0 0 0 0 0,1 1 0 0 0,0 9 0 0 0,1-11-53 0 0,0 1 1 0 0,0 0-1 0 0,0-1 0 0 0,1 1 1 0 0,0 0-1 0 0,0-1 0 0 0,0 0 0 0 0,1 1 1 0 0,-1-1-1 0 0,6 6 0 0 0,-6-8-7 0 0,-1-1 0 0 0,1 1 0 0 0,0-1-1 0 0,1 0 1 0 0,-1 0 0 0 0,0 0 0 0 0,1 0 0 0 0,-1 0 0 0 0,1-1-1 0 0,-1 1 1 0 0,1-1 0 0 0,0 0 0 0 0,0 1 0 0 0,-1-1-1 0 0,1 0 1 0 0,0-1 0 0 0,0 1 0 0 0,0-1 0 0 0,0 1 0 0 0,0-1-1 0 0,6 0 1 0 0,-8 0-36 0 0,1 0 0 0 0,-1 0-1 0 0,1 0 1 0 0,-1 0 0 0 0,1-1-1 0 0,-1 1 1 0 0,1-1 0 0 0,-1 1-1 0 0,1-1 1 0 0,-1 1 0 0 0,1-1-1 0 0,-1 0 1 0 0,0 1 0 0 0,1-1-1 0 0,-1 0 1 0 0,0 0 0 0 0,0 0-1 0 0,0 0 1 0 0,0 0 0 0 0,0-1-1 0 0,0 1 1 0 0,0 0 0 0 0,0 0-1 0 0,0-1 1 0 0,0 1 0 0 0,-1 0-1 0 0,1-1 1 0 0,-1 1 0 0 0,1-1-1 0 0,-1 1 1 0 0,1-4 0 0 0,-1 2-52 0 0,1-1 0 0 0,-1 1 1 0 0,-1 0-1 0 0,1-1 0 0 0,-1 1 1 0 0,1 0-1 0 0,-1-1 1 0 0,0 1-1 0 0,0 0 0 0 0,0-1 1 0 0,0 1-1 0 0,-1 0 0 0 0,-2-4 1 0 0,-8-21-1446 0 0,12 27 1281 0 0,0 0-246 0 0,0 0 11 0 0,4 4 226 0 0,17 19 895 0 0,0 2-1 0 0,-2 1 1 0 0,-1 0 0 0 0,24 45-1 0 0,-39-63-326 0 0,0-1 0 0 0,0 1 0 0 0,0 1 0 0 0,-1-1 0 0 0,0 0 1 0 0,0 0-1 0 0,-1 1 0 0 0,0-1 0 0 0,0 1 0 0 0,-1-1 0 0 0,0 1 0 0 0,0-1 0 0 0,-3 15 0 0 0,1-14-10 0 0,-1 1 1 0 0,1-1-1 0 0,-1 0 1 0 0,-1 0-1 0 0,0 0 1 0 0,0 0-1 0 0,0-1 0 0 0,-1 0 1 0 0,0 1-1 0 0,-1-2 1 0 0,-9 11-1 0 0,5-8-107 0 0,0 0 1 0 0,0 0-1 0 0,-22 12 0 0 0,27-18-374 0 0,0 0 0 0 0,-1 0 0 0 0,1-1 0 0 0,-1 1 0 0 0,0-1 0 0 0,0-1 0 0 0,0 1 0 0 0,0-1 0 0 0,0 0 0 0 0,-10 0 0 0 0,3-3-1657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0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13327 0 0,'0'0'612'0'0,"0"2"-14"0"0,4 103 1601 0 0,-1-6-152 0 0,2-44-1748 0 0,3-1 0 0 0,27 102 1 0 0,-34-153-347 0 0,4 12-737 0 0,0-1 0 0 0,11 24 0 0 0,-10-27-323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0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16 276 12463 0 0,'0'0'572'0'0,"-16"-10"3364"0"0,23 7-3539 0 0,0 0 1 0 0,1 0-1 0 0,-1 1 0 0 0,13-3 0 0 0,-12 3-355 0 0,0 1 0 0 0,0-2 0 0 0,0 1 0 0 0,14-8 0 0 0,-10 3-314 0 0,0 0 1 0 0,0-1-1 0 0,17-17 0 0 0,-23 19-459 0 0,0 0-1 0 0,0-1 1 0 0,-1 0 0 0 0,0 0 0 0 0,-1-1-1 0 0,1 1 1 0 0,3-11 0 0 0,-2 1-1264 0 0,-1 0 0 0 0,0 0 1 0 0,2-22-1 0 0,-2 10 6185 0 0,2 44-1178 0 0,-2 5-1742 0 0,-2 1 0 0 0,1-1 1 0 0,-2 1-1 0 0,-1 41 0 0 0,-1-28-195 0 0,0 32 391 0 0,0 23 8 0 0,2-64-1170 0 0,-2-24-205 0 0,2-2-208 0 0,-1 1 68 0 0,1 0 0 0 0,-1-1 0 0 0,0 1 0 0 0,1-1 0 0 0,-1 1 0 0 0,0-1 0 0 0,0 1 0 0 0,0-1 0 0 0,1 0 0 0 0,-1 0 0 0 0,0 0 0 0 0,0 0 0 0 0,0 0 0 0 0,0 0 1 0 0,0 0-1 0 0,0 0 0 0 0,-1 0 0 0 0,1 0 0 0 0,0 0 0 0 0,0-2 0 0 0,16-32-821 0 0,-11 21 598 0 0,10-21 328 0 0,-15 35-64 0 0,-1 0 0 0 0,0-1 0 0 0,0 1 0 0 0,0 0 0 0 0,0 0 0 0 0,1 0 0 0 0,-1 0 0 0 0,0 0 0 0 0,0-1 0 0 0,0 1 0 0 0,1 0 0 0 0,-1 0 0 0 0,0 0 0 0 0,0 0 0 0 0,1 0 0 0 0,-1 0 0 0 0,0 0 0 0 0,0 0 0 0 0,1 0 0 0 0,-1 0 0 0 0,0 0 0 0 0,0 0 0 0 0,0 0 0 0 0,1 0 0 0 0,-1 0 0 0 0,0 0 0 0 0,0 0 0 0 0,1 0 0 0 0,-1 0 0 0 0,0 0 0 0 0,0 0 0 0 0,0 0 0 0 0,1 1 0 0 0,-1-1 0 0 0,0 0 0 0 0,0 0 0 0 0,0 0 0 0 0,1 0 0 0 0,-1 0 0 0 0,0 1 0 0 0,0-1 0 0 0,0 0 0 0 0,7 8 8 0 0,-7-8-4 0 0,27 38 259 0 0,-19-26-91 0 0,0 0 0 0 0,1-1 0 0 0,17 17 0 0 0,-18-20-93 0 0,0-2 1 0 0,0 1-1 0 0,1-1 1 0 0,0-1 0 0 0,0 0-1 0 0,0 0 1 0 0,19 6-1 0 0,-25-9-78 0 0,1-1 0 0 0,1 0 0 0 0,-1 0 1 0 0,0-1-1 0 0,0 1 0 0 0,0-1 0 0 0,0 0 0 0 0,0 0 0 0 0,1 0 0 0 0,-1-1 0 0 0,0 0 0 0 0,0 1 0 0 0,0-1 0 0 0,0-1 0 0 0,0 1 1 0 0,0 0-1 0 0,0-1 0 0 0,-1 0 0 0 0,1 0 0 0 0,-1 0 0 0 0,1-1 0 0 0,4-3 0 0 0,-2 0-37 0 0,0 0 0 0 0,0 0 0 0 0,-1 0 0 0 0,0 0 0 0 0,-1-1 0 0 0,1 0-1 0 0,4-9 1 0 0,-8 13-45 0 0,1-1-1 0 0,-1 1 1 0 0,0 0-1 0 0,0 0 1 0 0,0-1-1 0 0,0 1 1 0 0,-1 0-1 0 0,1-1 1 0 0,-1 1 0 0 0,0 0-1 0 0,0-1 1 0 0,0 1-1 0 0,-1-1 1 0 0,1 1-1 0 0,-1 0 1 0 0,0-1-1 0 0,0 1 1 0 0,0 0-1 0 0,0 0 1 0 0,-3-5-1 0 0,4 7 78 0 0,-1 0 0 0 0,1 0 0 0 0,-1 0-1 0 0,0 0 1 0 0,1 1 0 0 0,-1-1 0 0 0,0 0-1 0 0,0 0 1 0 0,0 0 0 0 0,1 1 0 0 0,-1-1-1 0 0,0 0 1 0 0,0 1 0 0 0,0-1 0 0 0,0 1 0 0 0,0-1-1 0 0,0 1 1 0 0,-1-1 0 0 0,1 1 0 0 0,0 0-1 0 0,0 0 1 0 0,0-1 0 0 0,0 1 0 0 0,0 0-1 0 0,0 0 1 0 0,-1 0 0 0 0,1 0 0 0 0,0 0 0 0 0,0 1-1 0 0,0-1 1 0 0,-2 1 0 0 0,1-1 58 0 0,1 1 0 0 0,-1 0 0 0 0,1 0 0 0 0,-1 0 0 0 0,1-1 0 0 0,0 1 0 0 0,-1 1 0 0 0,1-1 0 0 0,0 0 0 0 0,0 0 0 0 0,0 0 0 0 0,0 1 0 0 0,0-1 0 0 0,0 0 0 0 0,0 1 0 0 0,1-1 0 0 0,-1 1 0 0 0,0-1 0 0 0,1 1 0 0 0,-1-1 0 0 0,1 1 0 0 0,-1 1 0 0 0,0 2 75 0 0,1-1 1 0 0,0 0-1 0 0,0 1 1 0 0,0-1-1 0 0,0 0 1 0 0,1 1-1 0 0,-1-1 1 0 0,1 0-1 0 0,0 0 1 0 0,0 1-1 0 0,1-1 1 0 0,0 0-1 0 0,-1 0 1 0 0,1 0-1 0 0,0-1 1 0 0,1 1-1 0 0,-1 0 1 0 0,1-1-1 0 0,5 6 1 0 0,-4-5-73 0 0,0 0 1 0 0,0-1-1 0 0,0 0 1 0 0,1 0-1 0 0,0 0 1 0 0,-1 0-1 0 0,1-1 0 0 0,0 0 1 0 0,0 0-1 0 0,1 0 1 0 0,-1 0-1 0 0,0-1 1 0 0,0 0-1 0 0,1 0 1 0 0,7 0-1 0 0,48 0-1608 0 0,-38-3 590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0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7831 0 0,'0'0'848'0'0,"6"-2"-848"0"0,-10 12 0 0 0,-1-1 1328 0 0,3 2 248 0 0,1-1 56 0 0,1 2 0 0 0,1-2-1216 0 0,2 1-240 0 0,1-2-48 0 0,1 0-16 0 0,3-2-808 0 0,0-1-160 0 0,1-1-32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0,'0'16'363'0'0,"0"-13"-12"0"0,0-1-223 0 0,3 28 2011 0 0,-3-16-197 0 0,5 20 1 0 0,27 137 3311 0 0,-6-25-3454 0 0,-17-86-1321 0 0,68 376 1686 0 0,-72-406-2204 0 0,-1 0 0 0 0,-1 42 0 0 0,-3-56-218 0 0,1 2-852 0 0,-5 36 0 0 0,4-53 141 0 0,0 7-5614 0 0,1 0 416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0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0,'0'0'5328'0'0,"3"8"-3728"0"0,0 2-1136 0 0,1-1-224 0 0,1 2-48 0 0,0-2 0 0 0,2-1-192 0 0,-1 2 0 0 0,0-1 0 0 0,2 2 0 0 0,-1-1-1056 0 0,1 1-256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08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11663 0 0,'4'34'1169'0'0,"2"0"0"0"0,17 54-1 0 0,31 60 1253 0 0,-44-119-1076 0 0,-18-40-1089 0 0,6 5-244 0 0,-1 0 1 0 0,1 0-1 0 0,1 0 0 0 0,-1 0 0 0 0,1 0 0 0 0,0 0 1 0 0,0-1-1 0 0,1-9 0 0 0,6-54-441 0 0,-1 29-173 0 0,-4 23 391 0 0,7-60-1255 0 0,-6 69 1340 0 0,0-1 0 0 0,1 1 0 0 0,0 0 0 0 0,0 1 0 0 0,1-1 0 0 0,6-11 0 0 0,5 2 666 0 0,-15 18-494 0 0,1-1 0 0 0,0 0-1 0 0,0 1 1 0 0,0-1 0 0 0,0 1 0 0 0,0-1 0 0 0,0 1-1 0 0,0 0 1 0 0,0-1 0 0 0,0 1 0 0 0,0 0 0 0 0,0 0 0 0 0,0 0-1 0 0,0-1 1 0 0,0 1 0 0 0,0 0 0 0 0,0 0 0 0 0,0 1-1 0 0,1-1 1 0 0,-1 0 186 0 0,4 8 156 0 0,-2-4-306 0 0,-1 1 0 0 0,0 0-1 0 0,0 0 1 0 0,-1 0 0 0 0,1 0-1 0 0,-1 0 1 0 0,0 0 0 0 0,0 0-1 0 0,-1 0 1 0 0,1 0 0 0 0,-1 1-1 0 0,-1-1 1 0 0,0 9 0 0 0,-2-1 67 0 0,0 0 0 0 0,0-1 0 0 0,-1 1 0 0 0,-7 15 1 0 0,6-17-118 0 0,2-4-9 0 0,0 1 1 0 0,-1-1-1 0 0,-5 7 0 0 0,11-15-78 0 0,-1-1 1 0 0,1 1 0 0 0,0 0-1 0 0,-1-1 1 0 0,1 1-1 0 0,0 0 1 0 0,0 0-1 0 0,0 0 1 0 0,0 1-1 0 0,0-1 1 0 0,0 0-1 0 0,0 1 1 0 0,0-1-1 0 0,0 1 1 0 0,0 0 0 0 0,0-1-1 0 0,0 1 1 0 0,3 0-1 0 0,1 0-74 0 0,-1 0 0 0 0,1 0-1 0 0,0 1 1 0 0,0 0 0 0 0,0 0-1 0 0,0 0 1 0 0,5 3 0 0 0,0 0 499 0 0,0 1 1 0 0,0 0 0 0 0,16 11-1 0 0,-24-14-288 0 0,0-1 0 0 0,-1 1-1 0 0,0 0 1 0 0,1 0-1 0 0,-1 0 1 0 0,0 0 0 0 0,0 1-1 0 0,0-1 1 0 0,0 1 0 0 0,-1-1-1 0 0,1 1 1 0 0,0-1 0 0 0,-1 1-1 0 0,0 0 1 0 0,0 0 0 0 0,0 0-1 0 0,0 0 1 0 0,0 0 0 0 0,-1 0-1 0 0,1 3 1 0 0,-1-3 39 0 0,0-1 0 0 0,-1 1 0 0 0,1 0 0 0 0,-1-1 0 0 0,0 1 0 0 0,0-1 0 0 0,0 1 0 0 0,0-1 0 0 0,0 1 0 0 0,0-1 0 0 0,-1 0 1 0 0,1 0-1 0 0,-1 1 0 0 0,1-1 0 0 0,-1 0 0 0 0,0 0 0 0 0,0-1 0 0 0,0 1 0 0 0,-3 2 0 0 0,-5 3 85 0 0,-1 0 1 0 0,-22 10-1 0 0,11-6-137 0 0,16-8-71 0 0,-2 2-21 0 0,0 0-1 0 0,-1-1 1 0 0,0 0-1 0 0,0-1 1 0 0,-16 5-1 0 0,24-8-102 0 0,1 0-1 0 0,-1 0 1 0 0,0 0-1 0 0,0 0 1 0 0,0 0-1 0 0,1 0 1 0 0,-1 0-1 0 0,0 0 1 0 0,0 0-1 0 0,1 0 1 0 0,-1-1-1 0 0,0 1 1 0 0,1 0-1 0 0,-1-1 1 0 0,0 1-1 0 0,1 0 0 0 0,-1-1 1 0 0,0 1-1 0 0,0-1 1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0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9215 0 0,'0'0'707'0'0,"-7"10"756"0"0,4-6-762 0 0,1 0 1 0 0,-1 0-1 0 0,1 0 1 0 0,0 0-1 0 0,0 0 1 0 0,0 0-1 0 0,0 0 0 0 0,-1 7 1 0 0,2-6-458 0 0,1 0 1 0 0,-1 0-1 0 0,1 0 1 0 0,0 0-1 0 0,0 0 1 0 0,0 0-1 0 0,1 5 1 0 0,1-3-215 0 0,-1-1-1 0 0,1 0 1 0 0,0 0-1 0 0,1 0 1 0 0,-1 0-1 0 0,1 0 1 0 0,0-1-1 0 0,1 1 1 0 0,-1-1-1 0 0,1 0 1 0 0,0 0-1 0 0,8 8 1 0 0,-9-11 32 0 0,-1 1 0 0 0,1-1 0 0 0,0 0 0 0 0,0 0 0 0 0,-1-1 0 0 0,1 1 0 0 0,1-1 1 0 0,-1 1-1 0 0,0-1 0 0 0,0 0 0 0 0,0 0 0 0 0,1 0 0 0 0,4 0 0 0 0,-7-1 15 0 0,1 0 1 0 0,0 0-1 0 0,-1 0 0 0 0,1 0 0 0 0,-1-1 1 0 0,1 1-1 0 0,-1 0 0 0 0,1-1 1 0 0,-1 1-1 0 0,0-1 0 0 0,1 1 1 0 0,-1-1-1 0 0,1 0 0 0 0,-1 0 0 0 0,0 0 1 0 0,0 0-1 0 0,1 0 0 0 0,-1 0 1 0 0,0 0-1 0 0,0 0 0 0 0,0 0 0 0 0,0 0 1 0 0,0-1-1 0 0,-1 1 0 0 0,1 0 1 0 0,0-1-1 0 0,0 1 0 0 0,-1 0 1 0 0,1-1-1 0 0,0-2 0 0 0,0-1 4 0 0,0 0-1 0 0,0 0 0 0 0,0-1 1 0 0,-1 1-1 0 0,1 0 0 0 0,-1 0 1 0 0,-1-1-1 0 0,1 1 1 0 0,-1 0-1 0 0,0 0 0 0 0,-3-10 1 0 0,2 8-234 0 0,-1 0 1 0 0,0 0-1 0 0,0 1 0 0 0,-1-1 1 0 0,0 1-1 0 0,0 0 1 0 0,-9-10-1 0 0,7 7-635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0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3679 0 0,'0'0'284'0'0,"-7"10"207"0"0,2-4 2057 0 0,0 1 1 0 0,0 0-1 0 0,0 0 1 0 0,-4 11-1 0 0,5-10-1662 0 0,1 0 1 0 0,0 0-1 0 0,1 0 1 0 0,-3 15-1 0 0,4-18-804 0 0,0 0 0 0 0,1 1 0 0 0,0-1-1 0 0,0 0 1 0 0,0 0 0 0 0,1 0 0 0 0,0 1 0 0 0,2 7 0 0 0,-2-10 36 0 0,0 0 1 0 0,1 0-1 0 0,-1 0 0 0 0,1 0 1 0 0,0 0-1 0 0,0 0 0 0 0,0 0 1 0 0,0-1-1 0 0,0 1 0 0 0,0 0 1 0 0,1-1-1 0 0,-1 0 0 0 0,7 4 1 0 0,-4-3-57 0 0,0-1 0 0 0,0 0 0 0 0,0 0 0 0 0,0-1 0 0 0,1 1 0 0 0,-1-1 0 0 0,1 0 0 0 0,-1-1 0 0 0,1 1 0 0 0,-1-1 0 0 0,1 0 0 0 0,-1-1 0 0 0,1 1 0 0 0,-1-1 0 0 0,1 0 0 0 0,-1-1 0 0 0,7-2 0 0 0,-6 2-174 0 0,0 0 1 0 0,-1-1-1 0 0,0 0 1 0 0,1 0-1 0 0,-1-1 1 0 0,7-6-1 0 0,13-15-3598 0 0,-16 15 1782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09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46 7831 0 0,'0'0'603'0'0,"-5"13"1152"0"0,3-10-1099 0 0,1 1 0 0 0,0-1 0 0 0,0 0 0 0 0,1 1 0 0 0,-1-1 0 0 0,1 1 0 0 0,-1-1 0 0 0,1 5 0 0 0,5 24 947 0 0,-3-24-3798 0 0,-1 1 1 0 0,1 14 0 0 0</inkml:trace>
  <inkml:trace contextRef="#ctx0" brushRef="#br0" timeOffset="1">130 0 9215 0 0,'1'13'816'0'0,"-1"-4"-656"0"0,0 4-160 0 0,0-5 0 0 0,0 2 1336 0 0,0 1 232 0 0,0 5 40 0 0,-1-1 16 0 0,1-1-632 0 0,1-1-128 0 0,0 1-32 0 0,1-2 0 0 0,0 0-592 0 0,1-1-120 0 0,0-1-24 0 0,0-1-8216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09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11919 0 0,'0'0'1083'0'0,"2"8"-870"0"0,47 182 7067 0 0,-20-56-5800 0 0,-29-133-1096 0 0,-9-9-251 0 0,7 4-138 0 0,-1 0 0 0 0,1-1-1 0 0,0 1 1 0 0,0 0-1 0 0,1-1 1 0 0,-1 1-1 0 0,1-1 1 0 0,-1-8-1 0 0,-1-42-519 0 0,2 34 254 0 0,-1-22-696 0 0,6-58 0 0 0,-2 84 770 0 0,0 1 0 0 0,1-1 0 0 0,1 1 1 0 0,0-1-1 0 0,2 1 0 0 0,10-23 0 0 0,-14 36 231 0 0,0-1 1 0 0,0 1-1 0 0,0 0 0 0 0,0 0 0 0 0,1 0 0 0 0,-1 0 1 0 0,1 0-1 0 0,0 0 0 0 0,0 1 0 0 0,4-3 0 0 0,-7 4 4 0 0,1 1-1 0 0,0-1 0 0 0,0 1 0 0 0,0 0 0 0 0,0-1 0 0 0,1 1 0 0 0,-1 0 0 0 0,0-1 1 0 0,0 1-1 0 0,0 0 0 0 0,0 0 0 0 0,0 0 0 0 0,0 0 0 0 0,0 0 0 0 0,0 0 0 0 0,0 0 1 0 0,1 1-1 0 0,-1-1 0 0 0,0 0 0 0 0,0 0 0 0 0,0 1 0 0 0,0-1 0 0 0,0 1 0 0 0,0-1 1 0 0,0 1-1 0 0,0 0 0 0 0,-1-1 0 0 0,1 1 0 0 0,0 0 0 0 0,0-1 0 0 0,0 1 0 0 0,-1 0 1 0 0,1 0-1 0 0,0 0 0 0 0,-1 0 0 0 0,1 0 0 0 0,0 0 0 0 0,-1 0 0 0 0,1 1 1 0 0,1 3 97 0 0,1 0 0 0 0,-1 0 1 0 0,-1 0-1 0 0,1 1 1 0 0,-1-1-1 0 0,0 0 1 0 0,0 1-1 0 0,0-1 1 0 0,-1 1-1 0 0,0-1 1 0 0,-1 8-1 0 0,1-6-21 0 0,-1 0 1 0 0,0 1-1 0 0,-1-1 0 0 0,0 0 1 0 0,0 0-1 0 0,0 0 0 0 0,-1-1 1 0 0,-3 8-1 0 0,1-8-135 0 0,1 0-1 0 0,-1 0 1 0 0,0 0-1 0 0,0-1 1 0 0,0 0-1 0 0,-1 0 1 0 0,0-1-1 0 0,0 1 1 0 0,-8 4-1 0 0,13-9-255 0 0,-4-16-6871 0 0,6 8 5368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1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10159 0 0,'7'2'920'0'0,"1"1"-544"0"0,-1 0 1 0 0,1 1-1 0 0,-1-1 0 0 0,0 1 0 0 0,-1 1 0 0 0,1 0 0 0 0,-1 0 0 0 0,0 0 0 0 0,0 0 0 0 0,8 11 0 0 0,-11-12-75 0 0,0-1-1 0 0,0 1 0 0 0,0 0 1 0 0,-1 0-1 0 0,0 0 0 0 0,1 1 1 0 0,-2-1-1 0 0,1 1 0 0 0,0-1 1 0 0,-1 1-1 0 0,0-1 0 0 0,0 1 1 0 0,-1 0-1 0 0,1-1 0 0 0,-1 1 1 0 0,0 0-1 0 0,0 0 0 0 0,0-1 1 0 0,-2 8-1 0 0,2-12-252 0 0,0 1-1 0 0,0 0 0 0 0,0 0 1 0 0,-1-1-1 0 0,1 1 0 0 0,0 0 1 0 0,0-1-1 0 0,-1 1 1 0 0,1 0-1 0 0,-1-1 0 0 0,1 1 1 0 0,0 0-1 0 0,-1-1 1 0 0,1 1-1 0 0,-1-1 0 0 0,1 1 1 0 0,-1-1-1 0 0,0 1 0 0 0,1-1 1 0 0,-1 1-1 0 0,1-1 1 0 0,-1 0-1 0 0,0 1 0 0 0,1-1 1 0 0,-2 1-1 0 0,1-19 20 0 0,1 10-222 0 0,1 0-1 0 0,0 0 1 0 0,1 0 0 0 0,-1 0 0 0 0,2 1 0 0 0,-1-1-1 0 0,5-8 1 0 0,27-50-1494 0 0,-32 62 1587 0 0,2-2-38 0 0,-2 1 83 0 0,1 1-1 0 0,0-1 1 0 0,0 1-1 0 0,0-1 0 0 0,0 1 1 0 0,1 0-1 0 0,0 0 1 0 0,4-4-1 0 0,-7 8 94 0 0,-1 0-67 0 0,1 0 1 0 0,-1 0-1 0 0,1 1 0 0 0,-1-1 0 0 0,0 0 0 0 0,1 0 1 0 0,-1 1-1 0 0,0-1 0 0 0,1 0 0 0 0,-1 1 1 0 0,0-1-1 0 0,1 0 0 0 0,-1 1 0 0 0,0-1 0 0 0,1 1 1 0 0,-1-1-1 0 0,0 0 0 0 0,0 1 0 0 0,0-1 0 0 0,0 1 1 0 0,1-1-1 0 0,-1 1 0 0 0,0-1 0 0 0,0 1 1 0 0,0-1-1 0 0,0 1 0 0 0,0 0 0 0 0,1 16 135 0 0,-1-15-102 0 0,1 10 26 0 0,1 0 0 0 0,0 0 0 0 0,0 0 0 0 0,1 0 0 0 0,9 20 0 0 0,-9-24-35 0 0,0-1 0 0 0,1 0-1 0 0,0 0 1 0 0,1 0 0 0 0,0-1 0 0 0,0 1 0 0 0,0-1 0 0 0,1 0-1 0 0,9 7 1 0 0,-13-11 22 0 0,0-1 0 0 0,0 0 0 0 0,0 1 0 0 0,0-1 0 0 0,0 0 0 0 0,0 0 0 0 0,0 0 0 0 0,0-1-1 0 0,1 1 1 0 0,-1-1 0 0 0,0 1 0 0 0,0-1 0 0 0,1 0 0 0 0,-1 1 0 0 0,0-1 0 0 0,1-1 0 0 0,-1 1 0 0 0,0 0 0 0 0,1 0 0 0 0,-1-1-1 0 0,0 1 1 0 0,0-1 0 0 0,1 0 0 0 0,-1 0 0 0 0,0 0 0 0 0,0 0 0 0 0,0 0 0 0 0,0 0 0 0 0,0 0 0 0 0,0-1 0 0 0,0 1 0 0 0,-1-1-1 0 0,1 0 1 0 0,0 1 0 0 0,-1-1 0 0 0,3-3 0 0 0,-3 3 2 0 0,1-1-1 0 0,-1 0 1 0 0,0 0 0 0 0,0 0-1 0 0,0 0 1 0 0,0-1 0 0 0,0 1-1 0 0,-1 0 1 0 0,1 0-1 0 0,-1 0 1 0 0,0-1 0 0 0,0 1-1 0 0,0 0 1 0 0,0 0-1 0 0,-1-1 1 0 0,0 1 0 0 0,1 0-1 0 0,-1 0 1 0 0,-2-5 0 0 0,-2-1 73 0 0,0 1 1 0 0,0-1-1 0 0,-1 1 0 0 0,0 0 1 0 0,-7-7-1 0 0,8 10-739 0 0,-1-1 0 0 0,2 0-1 0 0,-1 0 1 0 0,1 0 0 0 0,0 0-1 0 0,0-1 1 0 0,0 1-1 0 0,1-1 1 0 0,0 0 0 0 0,-3-12-1 0 0,5 7-1194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1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0,'0'0'66'0'0,"1"1"-8"0"0,3 2 1359 0 0,0-1 0 0 0,-1 1-1 0 0,0 0 1 0 0,0 0 0 0 0,0 0-1 0 0,5 7 1 0 0,-3-4 61 0 0,-2 1 1 0 0,1-1-1 0 0,4 11 0 0 0,-1 4 470 0 0,9 39-1 0 0,-11-38-1884 0 0,26 144 842 0 0,-22-54-5299 0 0,-8-90-2181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1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10135 0 0,'0'-3'349'0'0,"0"1"-1"0"0,0-1 0 0 0,0 1 0 0 0,0-1 1 0 0,1 1-1 0 0,-1-1 0 0 0,1 1 0 0 0,-1-1 1 0 0,1 1-1 0 0,0 0 0 0 0,0-1 0 0 0,0 1 1 0 0,0 0-1 0 0,0 0 0 0 0,1 0 0 0 0,-1 0 1 0 0,0 0-1 0 0,1 0 0 0 0,3-4 0 0 0,0 2 97 0 0,0 1-1 0 0,0-1 1 0 0,1 1-1 0 0,-1-1 1 0 0,12-4-1 0 0,-1 3-1460 0 0,28-7 0 0 0,-34 9-248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1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9 131 11023 0 0,'0'0'506'0'0,"13"4"188"0"0,-10-4-581 0 0,1 0 0 0 0,-1-1 0 0 0,1 1 0 0 0,-1-1 0 0 0,0 0 0 0 0,1 0 0 0 0,-1 0 0 0 0,0-1 0 0 0,0 1 0 0 0,1-1 0 0 0,-1 0 0 0 0,-1 0 0 0 0,1 0 0 0 0,0 0 0 0 0,0 0 0 0 0,-1-1-1 0 0,1 1 1 0 0,-1-1 0 0 0,0 1 0 0 0,3-6 0 0 0,-2 5 45 0 0,0-1 0 0 0,-1 0 0 0 0,0 1-1 0 0,0-1 1 0 0,0 0 0 0 0,0-1 0 0 0,-1 1-1 0 0,1 0 1 0 0,-1 0 0 0 0,0-1 0 0 0,0 1-1 0 0,-1-1 1 0 0,1 1 0 0 0,-1-1-1 0 0,-1-8 1 0 0,1 12-79 0 0,0 0 0 0 0,0 0 0 0 0,-1 0 0 0 0,1 0-1 0 0,0 0 1 0 0,-1 0 0 0 0,1 0 0 0 0,-1 0 0 0 0,1 0-1 0 0,-1 1 1 0 0,1-1 0 0 0,-1 0 0 0 0,0 0 0 0 0,1 0 0 0 0,-1 1-1 0 0,0-1 1 0 0,0 0 0 0 0,1 0 0 0 0,-1 1 0 0 0,0-1 0 0 0,0 1-1 0 0,-2-1 1 0 0,2 0 39 0 0,-1 1 0 0 0,0-1 0 0 0,1 1 0 0 0,-1 0 1 0 0,0 0-1 0 0,0 0 0 0 0,1 0 0 0 0,-1 0 0 0 0,0 0 0 0 0,0 1 0 0 0,1-1 0 0 0,-4 1 0 0 0,1 1 74 0 0,0-1 1 0 0,0 1-1 0 0,0 0 0 0 0,0 0 0 0 0,1 0 1 0 0,-1 1-1 0 0,0-1 0 0 0,1 1 0 0 0,0 0 1 0 0,-4 4-1 0 0,3-1-77 0 0,1-1 0 0 0,0 1 0 0 0,0 0 0 0 0,1 1 0 0 0,0-1 0 0 0,0 0 0 0 0,0 1 0 0 0,1-1 0 0 0,0 1-1 0 0,0-1 1 0 0,1 1 0 0 0,0 0 0 0 0,0-1 0 0 0,0 1 0 0 0,1-1 0 0 0,0 1 0 0 0,0 0 0 0 0,1-1 0 0 0,0 0 0 0 0,0 1 0 0 0,4 8 0 0 0,-3-10-287 0 0,0-1-1 0 0,0 0 1 0 0,1 0-1 0 0,-1 0 1 0 0,1 0 0 0 0,0-1-1 0 0,0 1 1 0 0,0-1-1 0 0,0 0 1 0 0,1 0-1 0 0,-1-1 1 0 0,1 1 0 0 0,0-1-1 0 0,8 3 1 0 0,-5-2-228 0 0,0-1 1 0 0,1 0-1 0 0,-1 0 0 0 0,1 0 1 0 0,0-1-1 0 0,-1-1 1 0 0,1 0-1 0 0,9 0 1 0 0,-3-2-1683 0 0</inkml:trace>
  <inkml:trace contextRef="#ctx0" brushRef="#br0" timeOffset="1">390 11 10591 0 0,'-5'0'552'0'0,"0"0"0"0"0,0 1 0 0 0,1-1 0 0 0,-1 1 0 0 0,1 0 0 0 0,-1 0 0 0 0,1 1 0 0 0,-1 0 0 0 0,1-1 0 0 0,0 2 0 0 0,-1-1 0 0 0,-6 5 0 0 0,9-5-246 0 0,0-1 0 0 0,0 1 0 0 0,1 0 0 0 0,-1 0 1 0 0,0 0-1 0 0,1 0 0 0 0,-1 0 0 0 0,1 0 0 0 0,0 0 1 0 0,0 1-1 0 0,0-1 0 0 0,0 0 0 0 0,-1 4 0 0 0,1-3-307 0 0,1 0-1 0 0,0-1 1 0 0,0 1-1 0 0,-1-1 1 0 0,2 1-1 0 0,-1 0 0 0 0,0-1 1 0 0,0 1-1 0 0,2 3 1 0 0,-1-1-30 0 0,1 1-1 0 0,0 0 1 0 0,0 0 0 0 0,1-1 0 0 0,-1 1-1 0 0,1-1 1 0 0,0 0 0 0 0,1 0 0 0 0,-1 0-1 0 0,1 0 1 0 0,0-1 0 0 0,0 1 0 0 0,0-1-1 0 0,1 0 1 0 0,0 0 0 0 0,0-1 0 0 0,0 1-1 0 0,0-1 1 0 0,0 0 0 0 0,1 0 0 0 0,-1-1-1 0 0,1 0 1 0 0,-1 0 0 0 0,1 0 0 0 0,0-1-1 0 0,0 1 1 0 0,0-2 0 0 0,0 1 0 0 0,7 0 0 0 0,-9-1-365 0 0,0 0 0 0 0,0-1 0 0 0,0 1 0 0 0,-1-1 0 0 0,1 0 0 0 0,0 0 0 0 0,0 0 0 0 0,0 0 0 0 0,-1-1 0 0 0,1 0 1 0 0,-1 1-1 0 0,1-1 0 0 0,-1-1 0 0 0,0 1 0 0 0,5-4 0 0 0,6-4-1235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1375 0 0,'0'0'66'0'0,"1"1"-8"0"0,8 41 8518 0 0,6 0-3868 0 0,3 12-3628 0 0,-7-13-368 0 0,-2 1 0 0 0,5 45 0 0 0,-14-86-661 0 0,0-1 0 0 0,0 1-1 0 0,0-1 1 0 0,0 1-1 0 0,1-1 1 0 0,-1 0 0 0 0,0 1-1 0 0,0-1 1 0 0,0 1 0 0 0,0-1-1 0 0,0 1 1 0 0,0-1 0 0 0,-1 1-1 0 0,1-1 1 0 0,0 0-1 0 0,0 1 1 0 0,0-1 0 0 0,0 1-1 0 0,0-1 1 0 0,-1 1 0 0 0,-4-8 257 0 0,-4-19-280 0 0,5-1-160 0 0,0 1 1 0 0,1-45-1 0 0,1 29 111 0 0,1 18 24 0 0,4-37 1 0 0,-2 50-18 0 0,1 0 1 0 0,0 0 0 0 0,0 0-1 0 0,1 0 1 0 0,8-16 0 0 0,-8 21 27 0 0,1 1 1 0 0,0-1-1 0 0,0 1 0 0 0,0 0 0 0 0,0 0 1 0 0,1 1-1 0 0,7-6 0 0 0,-11 9-8 0 0,1 0-4 0 0,0 0 0 0 0,0 0 1 0 0,0 0-1 0 0,0 0 0 0 0,1 0 1 0 0,-1 0-1 0 0,0 0 0 0 0,1 1 1 0 0,-1-1-1 0 0,1 1 0 0 0,-1 0 1 0 0,1 0-1 0 0,-1 0 0 0 0,0 0 1 0 0,1 0-1 0 0,-1 0 0 0 0,5 1 0 0 0,-2 0 61 0 0,0 1-1 0 0,0-1 1 0 0,0 1-1 0 0,1 0 1 0 0,-2 0-1 0 0,11 5 1 0 0,-13-5-30 0 0,0-1 1 0 0,0 1 0 0 0,-1-1 0 0 0,1 1 0 0 0,0 0 0 0 0,-1-1 0 0 0,1 1 0 0 0,-1 0 0 0 0,1 0 0 0 0,-1 0 0 0 0,0 0 0 0 0,0 1 0 0 0,0-1-1 0 0,0 0 1 0 0,1 4 0 0 0,-1-3-7 0 0,-1 1 0 0 0,0 0-1 0 0,1 0 1 0 0,-1 0 0 0 0,0 0-1 0 0,-1 0 1 0 0,1 0-1 0 0,-2 6 1 0 0,-2 4-11 0 0,-1 0 0 0 0,-1-1 1 0 0,0 0-1 0 0,-8 13 0 0 0,13-23-13 0 0,-12 18-6 0 0,-1-1 0 0 0,-27 31 0 0 0,2-4 156 0 0,39-46 173 0 0,13 10 338 0 0,0-5-307 0 0,0 0 1 0 0,1-1-1 0 0,16 5 1 0 0,-6-3 53 0 0,-14-3-275 0 0,24 7 342 0 0,54 11 1 0 0,-87-21-561 0 0,13 1 212 0 0,19 1 1 0 0,-10-5-2114 0 0,-1-5-4890 0 0,-11 1 66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1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15807 0 0,'-1'-3'2768'0'0,"6"17"-1490"0"0,4 25-168 0 0,-8-31-1235 0 0,33 234 903 0 0,-26-137-9136 0 0,-8-92 2627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1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21 103 5527 0 0,'-3'-4'244'0'0,"1"0"0"0"0,-1 0 0 0 0,1-1-1 0 0,0 1 1 0 0,-2-8 0 0 0,3 7 775 0 0,0 1 0 0 0,0-1 0 0 0,0 0 1 0 0,1 1-1 0 0,0-1 0 0 0,0 0 0 0 0,0 0 0 0 0,0 0 1 0 0,2-6-1 0 0,0 9-834 0 0,0 1 0 0 0,0-1 0 0 0,0 1 1 0 0,0 0-1 0 0,0 0 0 0 0,0 0 0 0 0,0 0 0 0 0,1 0 1 0 0,2-1-1 0 0,13 1-360 0 0,0-1 1 0 0,0 2-1 0 0,0 1 1 0 0,0 0 0 0 0,32 7-1 0 0,-44-7-34 0 0,-2-1 53 0 0,7 2-1640 0 0,0 0 0 0 0,-1-1 0 0 0,14-1 0 0 0,-16 0 216 0 0,-6 0 1246 0 0,0 0 0 0 0,-1 0 1 0 0,1 0-1 0 0,0 0 0 0 0,0-1 1 0 0,0 1-1 0 0,-1 0 0 0 0,1-1 0 0 0,3-1 1 0 0,-4 2 403 0 0,0 0 1 0 0,-1-1 0 0 0,1 1-1 0 0,0 0 1 0 0,0 0-1 0 0,-1 0 1 0 0,1 0 0 0 0,0 0-1 0 0,0 0 1 0 0,-1 0-1 0 0,1 0 1 0 0,0 0 0 0 0,0 1-1 0 0,-1-1 1 0 0,1 0-1 0 0,0 0 1 0 0,-1 1 0 0 0,1-1-1 0 0,0 0 1 0 0,-1 1-1 0 0,1-1 1 0 0,0 0-1 0 0,-1 1 1 0 0,1-1 0 0 0,-1 1-1 0 0,1 0 1 0 0,-1-1-1 0 0,2 2 1 0 0,-1 0 647 0 0,1-1 1 0 0,0 1-1 0 0,-1 0 1 0 0,1 1-1 0 0,-1-1 0 0 0,0 0 1 0 0,1 3-1 0 0,4 15 1092 0 0,2 25 0 0 0,-1-6-2796 0 0,-7-37-260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1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10823 0 0,'0'-1'45'0'0,"0"0"0"0"0,0 0 0 0 0,0 1 0 0 0,0-1 0 0 0,0 0 0 0 0,0 0 0 0 0,0 0 0 0 0,0 0 0 0 0,1 0-1 0 0,-1 1 1 0 0,0-1 0 0 0,1 0 0 0 0,-1 0 0 0 0,1 1 0 0 0,-1-1 0 0 0,1 0 0 0 0,-1 0 0 0 0,1 1 0 0 0,-1-1 0 0 0,1 1-1 0 0,0-1 1 0 0,-1 0 0 0 0,1 1 0 0 0,0-1 0 0 0,0 1 0 0 0,1-1-15 0 0,0 0 0 0 0,0 0 1 0 0,0 1-1 0 0,0 0 0 0 0,0-1 0 0 0,1 1 1 0 0,-1 0-1 0 0,0 0 0 0 0,0 0 0 0 0,3 0 0 0 0,3 1-110 0 0,-1 1-1 0 0,1 0 1 0 0,0 0-1 0 0,13 6 1 0 0,-17-6 118 0 0,1 0 0 0 0,0 1 0 0 0,-1 0 0 0 0,0-1 1 0 0,1 2-1 0 0,-1-1 0 0 0,-1 0 0 0 0,1 1 0 0 0,0 0 1 0 0,-1 0-1 0 0,0 0 0 0 0,0 0 0 0 0,0 1 0 0 0,0-1 0 0 0,-1 1 1 0 0,1-1-1 0 0,-1 1 0 0 0,1 6 0 0 0,0-1 696 0 0,-1 0-1 0 0,-1 0 1 0 0,0 0-1 0 0,0 0 0 0 0,-1 0 1 0 0,0 0-1 0 0,-1 0 1 0 0,-3 16-1 0 0,2-18-262 0 0,1 0 0 0 0,0 0 1 0 0,0-1-1 0 0,1 1 0 0 0,0 0 0 0 0,0 0 0 0 0,1 0 0 0 0,2 12 0 0 0,-3-20-457 0 0,0 0-1 0 0,1 0 1 0 0,-1 1-1 0 0,0-1 1 0 0,0 0 0 0 0,0 0-1 0 0,0 0 1 0 0,0 0-1 0 0,0 1 1 0 0,0-1 0 0 0,1 0-1 0 0,-1 0 1 0 0,0 0-1 0 0,0 0 1 0 0,0 1-1 0 0,0-1 1 0 0,1 0 0 0 0,-1 0-1 0 0,0 0 1 0 0,0 0-1 0 0,0 0 1 0 0,1 0 0 0 0,-1 0-1 0 0,0 0 1 0 0,0 0-1 0 0,0 0 1 0 0,1 0-1 0 0,-1 1 1 0 0,0-1 0 0 0,0 0-1 0 0,0 0 1 0 0,1-1-1 0 0,-1 1 1 0 0,9-4 96 0 0,6-13-211 0 0,-14 15 135 0 0,8-9-164 0 0,-1-1 0 0 0,-1 0-1 0 0,0-1 1 0 0,11-26-1 0 0,-13 26 7 0 0,1 0-1 0 0,1 0 0 0 0,0 1 0 0 0,14-20 0 0 0,-19 29 123 0 0,0 0-1 0 0,1 0 0 0 0,0 0 1 0 0,0 0-1 0 0,0 1 0 0 0,0-1 1 0 0,0 1-1 0 0,0 0 0 0 0,5-3 1 0 0,-7 5-1 0 0,0 0 0 0 0,-1 0 0 0 0,1 0 0 0 0,-1 0 0 0 0,1 0 0 0 0,-1 0 0 0 0,1 0 0 0 0,-1 0 0 0 0,1 0 0 0 0,-1 1 0 0 0,1-1 0 0 0,-1 0 0 0 0,1 0 0 0 0,-1 0 0 0 0,1 1 0 0 0,-1-1 0 0 0,1 0 1 0 0,-1 1-1 0 0,1-1 0 0 0,-1 0 0 0 0,0 1 0 0 0,1-1 0 0 0,-1 0 0 0 0,0 1 0 0 0,1-1 0 0 0,-1 1 0 0 0,0-1 0 0 0,1 1 0 0 0,-1-1 0 0 0,0 1 0 0 0,0-1 0 0 0,0 1 0 0 0,0-1 0 0 0,1 1 0 0 0,-1 0 0 0 0,0 0-10 0 0,5 10 22 0 0,-1 1 1 0 0,0 0-1 0 0,3 17 1 0 0,-6-21-350 0 0,1 1 0 0 0,0-1-1 0 0,0 0 1 0 0,1 0 0 0 0,0 0 0 0 0,0-1 0 0 0,1 1-1 0 0,0-1 1 0 0,9 13 0 0 0,-11-17-65 0 0,1-1 1 0 0,0 1-1 0 0,0-1 0 0 0,0 0 1 0 0,0 0-1 0 0,0 0 0 0 0,0-1 1 0 0,0 1-1 0 0,0-1 0 0 0,1 0 1 0 0,-1 0-1 0 0,1 0 0 0 0,-1 0 1 0 0,1 0-1 0 0,-1-1 0 0 0,1 1 1 0 0,3-1-1 0 0,5 0-1350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12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27 1375 0 0,'-9'-12'478'0'0,"7"12"78"0"0,1-1 1 0 0,-1 1-1 0 0,1 0 1 0 0,0 0-1 0 0,-1 0 1 0 0,1 0-1 0 0,-1 0 0 0 0,1 0 1 0 0,0 0-1 0 0,-1 1 1 0 0,1-1-1 0 0,-1 0 1 0 0,1 1-1 0 0,0-1 1 0 0,0 1-1 0 0,-3 1 1 0 0,2-1-220 0 0,0 1 1 0 0,0-1 0 0 0,1 1-1 0 0,-1-1 1 0 0,0 1 0 0 0,1 0-1 0 0,-1 0 1 0 0,1 0 0 0 0,-2 3-1 0 0,1-2-233 0 0,1-1 0 0 0,0 1-1 0 0,0-1 1 0 0,0 1-1 0 0,0-1 1 0 0,1 1 0 0 0,-1 0-1 0 0,1-1 1 0 0,-1 1-1 0 0,1 0 1 0 0,0-1 0 0 0,0 1-1 0 0,0 0 1 0 0,1-1-1 0 0,-1 1 1 0 0,0 0 0 0 0,1-1-1 0 0,1 4 1 0 0,-1-4-82 0 0,0 0 0 0 0,0 0 0 0 0,1 0 0 0 0,-1 0 0 0 0,1 0 0 0 0,-1 0 0 0 0,1 0 0 0 0,0-1 0 0 0,-1 1 0 0 0,1-1 0 0 0,0 1 0 0 0,0-1 0 0 0,0 0 0 0 0,0 0 0 0 0,0 0 0 0 0,1 0 0 0 0,-1 0-1 0 0,0 0 1 0 0,0 0 0 0 0,1-1 0 0 0,-1 1 0 0 0,0-1 0 0 0,1 0 0 0 0,-1 0 0 0 0,1 0 0 0 0,-1 0 0 0 0,0 0 0 0 0,1 0 0 0 0,-1 0 0 0 0,0-1 0 0 0,1 0 0 0 0,-1 1 0 0 0,0-1 0 0 0,0 0 0 0 0,1 0 0 0 0,-1 0 0 0 0,0 0 0 0 0,0 0 0 0 0,0-1 0 0 0,0 1 0 0 0,0-1 0 0 0,-1 1 0 0 0,1-1 0 0 0,0 0 0 0 0,-1 1 0 0 0,1-1 0 0 0,-1 0 0 0 0,0 0 0 0 0,1 0 0 0 0,-1 0 0 0 0,0 0 0 0 0,0-1 0 0 0,0 1 0 0 0,-1 0 0 0 0,1 0 0 0 0,0-1 0 0 0,0-3 0 0 0,-1 3 41 0 0,0 0 0 0 0,0-1 0 0 0,0 1 1 0 0,0-1-1 0 0,-1 1 0 0 0,0-6 1 0 0,0 5-47 0 0,0 1 0 0 0,1-1 0 0 0,-1 0 1 0 0,1 1-1 0 0,0-1 0 0 0,0 0 1 0 0,0 0-1 0 0,2-7 0 0 0,-2 10-165 0 0,1 0-322 0 0,-1 1 463 0 0,0 0-1 0 0,0 0 1 0 0,0 0-1 0 0,0 0 1 0 0,1-1-1 0 0,-1 1 1 0 0,0 0-1 0 0,0 0 1 0 0,0 0-1 0 0,0 0 1 0 0,0 0-1 0 0,1 0 1 0 0,-1 0-1 0 0,0 0 1 0 0,0-1-1 0 0,0 1 1 0 0,0 0-1 0 0,1 0 1 0 0,-1 0-1 0 0,0 0 1 0 0,0 0-1 0 0,0 0 1 0 0,1 0-1 0 0,-1 0 1 0 0,0 0-1 0 0,0 0 1 0 0,0 0-1 0 0,1 0 1 0 0,-1 0-1 0 0,0 1 1 0 0,0-1-1 0 0,0 0 1 0 0,0 0-1 0 0,1 0 1 0 0,-1 0-1 0 0,8 3-100 0 0,-3 1 127 0 0,-1 1-1 0 0,0-1 1 0 0,-1 0 0 0 0,1 1-1 0 0,-1 0 1 0 0,0 0-1 0 0,0 0 1 0 0,4 10 0 0 0,1 5 409 0 0,6 20 0 0 0,-10-25 140 0 0,0 0 0 0 0,-1 0-1 0 0,0 0 1 0 0,-1 1 0 0 0,-1-1-1 0 0,-1 20 1 0 0,0-29-292 0 0,-1 0 0 0 0,0 1 0 0 0,0-1 0 0 0,0-1 0 0 0,-1 1 0 0 0,0 0 0 0 0,0 0 0 0 0,-1-1 0 0 0,1 1 0 0 0,-1-1 0 0 0,-1 0 0 0 0,1 0 0 0 0,-1 0 0 0 0,1 0 0 0 0,-1 0-1 0 0,-1-1 1 0 0,1 0 0 0 0,-9 7 0 0 0,1-3-369 0 0,0-1 0 0 0,0 0-1 0 0,-1 0 1 0 0,0-2 0 0 0,0 1-1 0 0,-26 5 1 0 0,27-8-623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1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 13935 0 0,'-5'-2'234'0'0,"0"1"0"0"0,0 0 0 0 0,0 0 0 0 0,0 1 0 0 0,0-1 0 0 0,0 1 0 0 0,0 0 0 0 0,0 1 0 0 0,0-1 0 0 0,0 1 0 0 0,0 0-1 0 0,0 0 1 0 0,0 0 0 0 0,0 1 0 0 0,0 0 0 0 0,1 0 0 0 0,-1 0 0 0 0,1 0 0 0 0,-6 5 0 0 0,7-5-218 0 0,1 0 0 0 0,0 0-1 0 0,0 0 1 0 0,0 1 0 0 0,0-1 0 0 0,0 0 0 0 0,0 1-1 0 0,1 0 1 0 0,-1-1 0 0 0,1 1 0 0 0,0 0 0 0 0,0 0-1 0 0,0 0 1 0 0,0 0 0 0 0,0 0 0 0 0,1 0 0 0 0,-1 0-1 0 0,1 0 1 0 0,0 0 0 0 0,0 0 0 0 0,0 0 0 0 0,0 0 0 0 0,1 0-1 0 0,-1 0 1 0 0,1 0 0 0 0,0 0 0 0 0,0 0 0 0 0,0 0-1 0 0,0 0 1 0 0,0-1 0 0 0,0 1 0 0 0,1 0 0 0 0,0-1-1 0 0,2 4 1 0 0,-2-4-10 0 0,-1 0-1 0 0,1-1 1 0 0,0 1-1 0 0,0 0 0 0 0,0-1 1 0 0,0 0-1 0 0,1 1 1 0 0,-1-1-1 0 0,0 0 1 0 0,0 0-1 0 0,1-1 0 0 0,-1 1 1 0 0,1 0-1 0 0,-1-1 1 0 0,1 1-1 0 0,-1-1 1 0 0,1 0-1 0 0,-1 0 1 0 0,1 0-1 0 0,-1 0 0 0 0,1 0 1 0 0,-1 0-1 0 0,1-1 1 0 0,1 0-1 0 0,1-2-98 0 0,0-1 0 0 0,0 0-1 0 0,-1 0 1 0 0,1 0 0 0 0,-1 0-1 0 0,0-1 1 0 0,0 0 0 0 0,5-8-1 0 0,-9 12 50 0 0,1-1 0 0 0,0 1 0 0 0,0-1 0 0 0,-1 1 0 0 0,1-1 0 0 0,-1 1 0 0 0,1-1 0 0 0,0-3 0 0 0,6-17-360 0 0,-7 21 352 0 0,9 20 483 0 0,-8-10-117 0 0,1 0 0 0 0,-2 1 0 0 0,1-1 0 0 0,-1 0 1 0 0,0 0-1 0 0,-1 0 0 0 0,0 1 0 0 0,-1-1 0 0 0,-4 15 0 0 0,1-7 209 0 0,-2-1 1 0 0,0 0-1 0 0,-1 0 0 0 0,-10 16 0 0 0,12-23-496 0 0,-1 0 1 0 0,0-1-1 0 0,-1 0 0 0 0,1-1 1 0 0,-2 0-1 0 0,1 0 0 0 0,-13 8 1 0 0,20-14-782 0 0,9-14-8424 0 0,3 2 7123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1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3679 0 0,'3'-1'142'0'0,"0"0"-116"0"0,1 0-1 0 0,0 0 0 0 0,0 1 0 0 0,0-1 1 0 0,6 1-1 0 0,-8 0 275 0 0,0 0 1 0 0,0 1 0 0 0,0-1-1 0 0,-1 1 1 0 0,1 0 0 0 0,0 0-1 0 0,-1-1 1 0 0,1 1-1 0 0,0 0 1 0 0,-1 0 0 0 0,1 1-1 0 0,-1-1 1 0 0,0 0-1 0 0,2 2 1 0 0,20 26 5841 0 0,-18-21-5658 0 0,0 0 0 0 0,-1 0-1 0 0,-1 0 1 0 0,1 1 0 0 0,-1 0 0 0 0,-1-1-1 0 0,4 17 1 0 0,-6-22-109 0 0,0 1 1 0 0,0-1-1 0 0,-1 0 0 0 0,1 0 1 0 0,-1 0-1 0 0,1 0 0 0 0,-1 0 1 0 0,0 0-1 0 0,-1 3 0 0 0,-4-11 106 0 0,6 4-473 0 0,0 1 0 0 0,-1 0 0 0 0,1 0 1 0 0,-1-1-1 0 0,1 1 0 0 0,0 0 0 0 0,-1-1 1 0 0,1 1-1 0 0,0-1 0 0 0,-1 1 0 0 0,1 0 1 0 0,0-1-1 0 0,0 1 0 0 0,-1-1 0 0 0,1 1 1 0 0,0-1-1 0 0,0 1 0 0 0,0-1 1 0 0,0 1-1 0 0,0-1 0 0 0,0 1 0 0 0,-1-1 1 0 0,1 0-1 0 0,1-5-17 0 0,0 1 0 0 0,-1-1 0 0 0,2 1 0 0 0,-1-1 0 0 0,1 1 0 0 0,-1-1 0 0 0,2 1 0 0 0,2-7 0 0 0,28-42-744 0 0,-19 32 92 0 0,-1 0 95 0 0,-10 15 405 0 0,0 1-1 0 0,1-1 1 0 0,0 1 0 0 0,0 0 0 0 0,1 0 0 0 0,0 0-1 0 0,10-9 1 0 0,-7 8 76 0 0,-8 6 140 0 0,-1 23 249 0 0,0-4-68 0 0,0 0 0 0 0,1-1 1 0 0,1 1-1 0 0,4 21 1 0 0,-4-33-188 0 0,1 1 1 0 0,-1 0 0 0 0,1-1 0 0 0,1 0-1 0 0,-1 1 1 0 0,1-1 0 0 0,0 0 0 0 0,0 0-1 0 0,1 0 1 0 0,0-1 0 0 0,0 1 0 0 0,0-1-1 0 0,11 9 1 0 0,-14-12-17 0 0,0-1 1 0 0,1 0-1 0 0,-1 0 0 0 0,1 0 0 0 0,-1 0 0 0 0,1 0 1 0 0,0 0-1 0 0,-1 0 0 0 0,1 0 0 0 0,0-1 1 0 0,0 1-1 0 0,0-1 0 0 0,-1 1 0 0 0,1-1 0 0 0,0 0 1 0 0,0 0-1 0 0,0 0 0 0 0,0 0 0 0 0,0 0 0 0 0,0 0 1 0 0,-1 0-1 0 0,1-1 0 0 0,0 1 0 0 0,0-1 1 0 0,0 1-1 0 0,2-2 0 0 0,-2 1 45 0 0,0-1 0 0 0,0 0 1 0 0,0 1-1 0 0,0-1 0 0 0,0 0 1 0 0,-1 0-1 0 0,1 0 0 0 0,0 0 0 0 0,-1 0 1 0 0,0-1-1 0 0,1 1 0 0 0,-1 0 0 0 0,0-1 1 0 0,0 1-1 0 0,0-1 0 0 0,-1 1 1 0 0,1-1-1 0 0,0-3 0 0 0,0-4-11 0 0,-1 1-1 0 0,0 0 0 0 0,-1 0 1 0 0,0 0-1 0 0,0 0 1 0 0,-1 0-1 0 0,0 0 1 0 0,-4-12-1 0 0,-7-30-1839 0 0,13 48 883 0 0,0 0-1 0 0,0 1 1 0 0,1-1-1 0 0,-1 0 1 0 0,0 0-1 0 0,1 1 1 0 0,0-1-1 0 0,0 1 1 0 0,0-1-1 0 0,1-3 1 0 0,-2 6 682 0 0,3-7-4782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1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0,'2'20'3682'0'0,"0"1"0"0"0,-3 23 0 0 0,1-22-1765 0 0,0 0 0 0 0,4 27 1 0 0,-3-43-1713 0 0,0 0 1 0 0,1 0-1 0 0,-1 0 1 0 0,1 0-1 0 0,1 0 1 0 0,-1-1-1 0 0,1 1 1 0 0,0-1-1 0 0,0 1 1 0 0,0-1-1 0 0,1 0 1 0 0,6 6 0 0 0,-9-9-167 0 0,1-1 1 0 0,-1 1 0 0 0,1-1 0 0 0,-1 0-1 0 0,1 0 1 0 0,0 0 0 0 0,-1 0 0 0 0,1 0 0 0 0,0 0-1 0 0,0 0 1 0 0,0 0 0 0 0,-1-1 0 0 0,1 1 0 0 0,0-1-1 0 0,0 1 1 0 0,0-1 0 0 0,0 0 0 0 0,4 0 0 0 0,-4 0-9 0 0,1-1 1 0 0,-1 1 0 0 0,0-1-1 0 0,1 0 1 0 0,-1 0 0 0 0,1 0 0 0 0,-1 0-1 0 0,0 0 1 0 0,0-1 0 0 0,0 1 0 0 0,0 0-1 0 0,4-4 1 0 0,1-3 19 0 0,0 0-1 0 0,0-1 1 0 0,-1 1-1 0 0,0-2 1 0 0,8-14-1 0 0,18-51 33 0 0,-3 7-27 0 0,-23 46-78 0 0,-3 12 183 0 0,-3 16 971 0 0,-1 19-957 0 0,1 0-1 0 0,0 1 1 0 0,2-1 0 0 0,10 44 0 0 0,-7-49-1069 0 0,1 0 1 0 0,0 0-1 0 0,14 27 1 0 0,-18-44 233 0 0,-1 0 0 0 0,1-1 0 0 0,-1 1 1 0 0,1 0-1 0 0,0-1 0 0 0,4 4 0 0 0,-1-1-1276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1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1 272 7831 0 0,'0'0'603'0'0,"0"1"-396"0"0,15 33 4496 0 0,16 55 1 0 0,-6-12-2494 0 0,-5-19-487 0 0,-20-57-1025 0 0,-10-16-261 0 0,6 8-420 0 0,1-1-1 0 0,0 1 0 0 0,1-1 0 0 0,0 0 1 0 0,0 1-1 0 0,0-1 0 0 0,1 0 0 0 0,0-9 0 0 0,1 14-15 0 0,-4-45-756 0 0,2-1 0 0 0,5-71 0 0 0,0 93-669 0 0,13-51 1 0 0,-14 67 1285 0 0,2 1 0 0 0,-1 0 0 0 0,2 0 0 0 0,-1 0 0 0 0,1 0 0 0 0,1 1 0 0 0,10-15 0 0 0,-15 23 232 0 0,0-1 0 0 0,0 1 0 0 0,1-1 0 0 0,-1 1 0 0 0,0 0 0 0 0,1-1 0 0 0,-1 1 0 0 0,1 0 0 0 0,0 0 0 0 0,-1 0 0 0 0,1 0 0 0 0,0 0 0 0 0,0 0 0 0 0,0 1 0 0 0,-1-1-1 0 0,1 1 1 0 0,0-1 0 0 0,0 1 0 0 0,0 0 0 0 0,0 0 0 0 0,0-1 0 0 0,0 1 0 0 0,0 1 0 0 0,0-1 0 0 0,0 0 0 0 0,0 0 0 0 0,-1 1 0 0 0,1-1 0 0 0,0 1 0 0 0,0-1 0 0 0,0 1 0 0 0,0 0 0 0 0,-1 0 0 0 0,1 0 0 0 0,0 0 0 0 0,-1 0-1 0 0,1 0 1 0 0,-1 1 0 0 0,1-1 0 0 0,-1 0 0 0 0,0 1 0 0 0,2 1 0 0 0,0 1 50 0 0,-1 1-1 0 0,0-1 1 0 0,0 1-1 0 0,0 0 1 0 0,0-1-1 0 0,-1 1 1 0 0,1 0 0 0 0,-1 0-1 0 0,-1 0 1 0 0,1 0-1 0 0,-1 0 1 0 0,1 0-1 0 0,-1 0 1 0 0,-1 0-1 0 0,1 0 1 0 0,-1 0-1 0 0,0 0 1 0 0,0 0 0 0 0,-2 6-1 0 0,-1-3 7 0 0,1 0-1 0 0,-1 1 1 0 0,-1-1 0 0 0,1-1 0 0 0,-1 1-1 0 0,-1-1 1 0 0,1 0 0 0 0,-1 0-1 0 0,-13 12 1 0 0,-12 7-136 0 0,-14 13-606 0 0,15-12-7494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15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4143 0 0,'0'0'319'0'0,"-7"-20"8661"0"0,1 12-6046 0 0,6 8-2815 0 0,-1 0 1 0 0,1-1 0 0 0,0 1 0 0 0,0 0 0 0 0,-1-1-1 0 0,1 1 1 0 0,0 0 0 0 0,-1 0 0 0 0,1-1-1 0 0,0 1 1 0 0,-1 0 0 0 0,1 0 0 0 0,-1 0 0 0 0,1-1-1 0 0,0 1 1 0 0,-1 0 0 0 0,1 0 0 0 0,-1 0-1 0 0,1 0 1 0 0,0 0 0 0 0,-1 0 0 0 0,1 0 0 0 0,-1 0-1 0 0,1 0 1 0 0,-1 0 0 0 0,1 0-282 0 0,-1 0 1 0 0,1 0-1 0 0,0 0 0 0 0,-1 1 1 0 0,1-1-1 0 0,-1 0 1 0 0,1 0-1 0 0,0 0 0 0 0,-1 1 1 0 0,1-1-1 0 0,0 0 0 0 0,-1 0 1 0 0,1 1-1 0 0,0-1 1 0 0,0 0-1 0 0,-1 1 0 0 0,1-1 1 0 0,0 0-1 0 0,0 1 1 0 0,0-1-1 0 0,0 1 0 0 0,-1-1 1 0 0,1 0-1 0 0,0 1 0 0 0,-3 8-7240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1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23 364 10135 0 0,'0'-1'42'0'0,"0"0"-1"0"0,-1 0 1 0 0,1 0-1 0 0,-1 0 1 0 0,1 0-1 0 0,-1 1 0 0 0,1-1 1 0 0,-1 0-1 0 0,1 0 1 0 0,-1 1-1 0 0,0-1 1 0 0,0 0-1 0 0,1 1 0 0 0,-1-1 1 0 0,0 1-1 0 0,0-1 1 0 0,1 1-1 0 0,-1-1 1 0 0,0 1-1 0 0,0-1 0 0 0,0 1 1 0 0,0 0-1 0 0,0 0 1 0 0,0-1-1 0 0,0 1 1 0 0,-1 0-1 0 0,-1 0 648 0 0,5-1-600 0 0,-1-1 0 0 0,1 1 0 0 0,0 0 0 0 0,-1 0 0 0 0,1 0 0 0 0,0 0 0 0 0,0 0-1 0 0,4-1 1 0 0,9-3 134 0 0,0 1 0 0 0,1 1 0 0 0,-1 0 1 0 0,29 0-1 0 0,8-2-117 0 0,4-1-95 0 0,24-5-12 0 0,-24 3 1 0 0,68-1 0 0 0,-56 6 0 0 0,61-11-1 0 0,32-1 16 0 0,90-7 393 0 0,-172 12-216 0 0,277-26 338 0 0,-169 26-391 0 0,-55 6-134 0 0,-5-4 4 0 0,55-3 58 0 0,-41 3 28 0 0,-13 2-12 0 0,-13-2-70 0 0,103-11 60 0 0,95-8 50 0 0,-233 22-122 0 0,189-8 71 0 0,16-1-16 0 0,-67 6-56 0 0,-54 3 0 0 0,336-9 0 0 0,-130 3 59 0 0,-293 10-54 0 0,804-6 209 0 0,-452 9-111 0 0,-6 0 15 0 0,437-2 317 0 0,-834 0-414 0 0,181 2 78 0 0,289 1 85 0 0,-410-4-142 0 0,86 0 122 0 0,278 7 399 0 0,-63 0-258 0 0,172 4 109 0 0,-278-6-220 0 0,497 17 377 0 0,-597-13-1954 0 0,-117-6 571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95 919 0 0,'20'0'355'0'0,"-16"0"1152"0"0,-18-12 6639 0 0,12 11-7864 0 0,1 0 0 0 0,-1 0 0 0 0,0 0 1 0 0,0 0-1 0 0,0 0 0 0 0,1 0 0 0 0,-1 0 0 0 0,0 1 0 0 0,0-1 0 0 0,-3 0 0 0 0,-11-4 1103 0 0,14 4-1305 0 0,1 1-1 0 0,-1 0 0 0 0,1-1 1 0 0,0 1-1 0 0,-1 0 1 0 0,1 0-1 0 0,-1 0 0 0 0,1 0 1 0 0,-1 0-1 0 0,1 0 1 0 0,-1 1-1 0 0,1-1 0 0 0,-1 0 1 0 0,1 1-1 0 0,0-1 1 0 0,-1 1-1 0 0,1-1 0 0 0,0 1 1 0 0,-2 1-1 0 0,-28 20 536 0 0,18-13-480 0 0,10-7-104 0 0,0 1 0 0 0,1-1 1 0 0,0 0-1 0 0,-1 1 0 0 0,1-1 1 0 0,0 1-1 0 0,0 0 1 0 0,1 0-1 0 0,-1 0 0 0 0,0 0 1 0 0,1 0-1 0 0,-2 5 0 0 0,-1 6 235 0 0,-4 23-1 0 0,5-23-221 0 0,2-8-36 0 0,0-1-1 0 0,1 1 0 0 0,-1 0 1 0 0,1 0-1 0 0,1 0 1 0 0,-1 0-1 0 0,1 0 0 0 0,0 0 1 0 0,0 0-1 0 0,0-1 0 0 0,1 1 1 0 0,0 0-1 0 0,0-1 1 0 0,1 1-1 0 0,-1-1 0 0 0,1 0 1 0 0,0 0-1 0 0,1 0 1 0 0,-1 0-1 0 0,1 0 0 0 0,0-1 1 0 0,0 0-1 0 0,0 0 0 0 0,1 0 1 0 0,8 6-1 0 0,-9-8-5 0 0,-1 0 0 0 0,1 0 0 0 0,0 0 0 0 0,-1-1 0 0 0,1 1 0 0 0,0-1-1 0 0,0 0 1 0 0,6 1 0 0 0,2 0 41 0 0,0 1-26 0 0,0 1 99 0 0,1-1 0 0 0,0-1 0 0 0,19 2 0 0 0,-28-4-75 0 0,1 0 1 0 0,-1 0-1 0 0,0-1 0 0 0,0 1 1 0 0,1-1-1 0 0,-1 0 0 0 0,0 0 0 0 0,0-1 1 0 0,0 1-1 0 0,0-1 0 0 0,0 0 0 0 0,0 0 1 0 0,0 0-1 0 0,5-5 0 0 0,-3 2 55 0 0,0-1 0 0 0,0 0 1 0 0,-1 0-1 0 0,0 0 0 0 0,0 0 0 0 0,-1-1 0 0 0,0 0 0 0 0,0 0 0 0 0,0 0 0 0 0,-1-1 1 0 0,0 1-1 0 0,0-1 0 0 0,-1 0 0 0 0,2-12 0 0 0,-2 9 20 0 0,-1 0 0 0 0,0 0 0 0 0,-1 0-1 0 0,0 0 1 0 0,-1 0 0 0 0,0 0 0 0 0,-1 0 0 0 0,0 1-1 0 0,-1-1 1 0 0,-4-12 0 0 0,4 18-33 0 0,0 0-1 0 0,0 0 1 0 0,-1 1-1 0 0,1-1 1 0 0,-1 1-1 0 0,0 0 1 0 0,0 0-1 0 0,-1 0 1 0 0,1 1-1 0 0,-10-6 1 0 0,0-1 37 0 0,6 4-78 0 0,0 0-1 0 0,0 1 1 0 0,-1 0 0 0 0,0 0-1 0 0,0 1 1 0 0,0 0-1 0 0,-1 1 1 0 0,1 0 0 0 0,-18-3-1 0 0,17 3-207 0 0,9 2-50 0 0,0 1-1 0 0,0-1 1 0 0,-1 1 0 0 0,1 0-1 0 0,-1-1 1 0 0,1 1 0 0 0,0 0 0 0 0,-1 0-1 0 0,1-1 1 0 0,-1 1 0 0 0,1 1-1 0 0,0-1 1 0 0,-1 0 0 0 0,-1 0 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2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3223 0 0,'-3'2'506'0'0,"-11"7"2732"0"0,18 1 1117 0 0,-1 10-2295 0 0,-3-15-1993 0 0,-2 16 1567 0 0,2-21-1583 0 0,0 1 1 0 0,-1-1-1 0 0,1 1 1 0 0,-1-1-1 0 0,1 1 0 0 0,-1-1 1 0 0,1 0-1 0 0,-1 1 1 0 0,1-1-1 0 0,-1 0 0 0 0,1 0 1 0 0,-1 1-1 0 0,0-1 1 0 0,1 0-1 0 0,-1 0 1 0 0,1 0-1 0 0,-1 0 0 0 0,0 0 1 0 0,-1 1-1 0 0,1-1 653 0 0,0-1-580 0 0,-3-2-42 0 0,2 1-74 0 0,1-1 1 0 0,-1 1 0 0 0,1 0 0 0 0,0-1-1 0 0,0 1 1 0 0,0-1 0 0 0,0 1 0 0 0,0-1 0 0 0,0-4-1 0 0,0 4 7 0 0,1 2 4 0 0,0 0 0 0 0,0 1 0 0 0,0-1 0 0 0,0 0 0 0 0,0 0-1 0 0,0 0 1 0 0,0 0 0 0 0,1 0 0 0 0,-1 0 0 0 0,0 0 0 0 0,0 0 0 0 0,1 0 0 0 0,-1 0-1 0 0,1 1 1 0 0,-1-1 0 0 0,1 0 0 0 0,-1 0 0 0 0,1 1 0 0 0,-1-1 0 0 0,1 0-1 0 0,0 0 1 0 0,-1 1 0 0 0,1-1 0 0 0,0 1 0 0 0,0-1 0 0 0,1 0 0 0 0,-2 1 105 0 0,1-1 1 0 0,-1 1 0 0 0,1 0 0 0 0,-1 0-1 0 0,1-1 1 0 0,-1 1 0 0 0,1 0 0 0 0,-1 0-1 0 0,1 0 1 0 0,-1 0 0 0 0,1-1 0 0 0,-1 1-1 0 0,1 0 1 0 0,-1 0 0 0 0,1 0 0 0 0,-1 0-1 0 0,1 0 1 0 0,0 1 0 0 0,-1-1-1 0 0,1 0 1 0 0,-1 0 0 0 0,1 0 0 0 0,-1 0-1 0 0,1 1 1 0 0,0 0 287 0 0,0-1-401 0 0,-1 0-1 0 0,0 0 0 0 0,0 0 1 0 0,0 1-1 0 0,0-1 1 0 0,1 0-1 0 0,-1 0 1 0 0,0 1-1 0 0,0-1 0 0 0,0 0 1 0 0,0 0-1 0 0,0 1 1 0 0,0-1-1 0 0,0 0 1 0 0,0 0-1 0 0,0 1 1 0 0,0-1-1 0 0,0 0 0 0 0,0 0 1 0 0,0 1-1 0 0,0-1 1 0 0,0 0-1 0 0,0 0 1 0 0,0 1-1 0 0,0-1 0 0 0,0 0 1 0 0,0 0-1 0 0,0 1 1 0 0,0-1-1 0 0,-1 0 1 0 0,-1 9 44 0 0,1-9-62 0 0,-16 32-3761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2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2759 0 0,'0'0'126'0'0,"7"-17"1784"0"0,0 4 1685 0 0,-6 11-3010 0 0,0-1 1 0 0,0 0-1 0 0,0 1 1 0 0,1-1 0 0 0,-1 1-1 0 0,1 0 1 0 0,0-1 0 0 0,-1 1-1 0 0,5-4 1 0 0,-5 6-177 0 0,0-1-215 0 0,0 1 1 0 0,-1-1-1 0 0,1 1 0 0 0,0 0 0 0 0,0-1 0 0 0,0 1 1 0 0,0 0-1 0 0,0 0 0 0 0,-1-1 0 0 0,1 1 0 0 0,0 0 1 0 0,0 0-1 0 0,0 0 0 0 0,0 0 0 0 0,0 0 0 0 0,0 0 1 0 0,0 1-1 0 0,-1-1 0 0 0,2 0 0 0 0,0 2-110 0 0,0-1 1 0 0,-1 0-1 0 0,1 1 0 0 0,-1-1 0 0 0,1 1 0 0 0,-1-1 1 0 0,1 1-1 0 0,-1 0 0 0 0,0-1 0 0 0,0 1 0 0 0,0 0 0 0 0,0 0 1 0 0,1 3-1 0 0,-2-4 156 0 0,0 1-16 0 0,0 3-112 0 0,0-3-70 0 0,0-1 0 0 0,0 1 0 0 0,0-1 0 0 0,0 0 0 0 0,0 1 0 0 0,-1-1 0 0 0,1 0-1 0 0,0 1 1 0 0,-1-1 0 0 0,1 0 0 0 0,-1 0 0 0 0,0 0 0 0 0,1 1 0 0 0,-1-1 0 0 0,0 0-1 0 0,0 0 1 0 0,1 0 0 0 0,-1 0 0 0 0,0 0 0 0 0,-2 1 0 0 0,1 0 26 0 0,-4 0-44 0 0,3-2 19 0 0,2 0-40 0 0,0 0 0 0 0,0-1 0 0 0,0 1 1 0 0,0-1-1 0 0,0 1 0 0 0,0-1 1 0 0,0 0-1 0 0,0 1 0 0 0,1-1 1 0 0,-1 0-1 0 0,0 0 0 0 0,0 0 0 0 0,0 1 1 0 0,1-1-1 0 0,-1 0 0 0 0,1 0 1 0 0,-1 0-1 0 0,0 0 0 0 0,1 0 1 0 0,0 0-1 0 0,-1 0 0 0 0,1 0 1 0 0,0-1-1 0 0,-1 0 0 0 0,-1-6-3 0 0,2-2 0 0 0,2 2-10 0 0,-1 8-15 0 0,1 1 1 0 0,-1 0-1 0 0,0 0 1 0 0,1-1 0 0 0,-1 1-1 0 0,0 0 1 0 0,1 0-1 0 0,-1 1 1 0 0,2 1 0 0 0,3 4-1094 0 0,-1 0-3662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4T14:24:07.09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7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3-04-24T14:24:48.537"/>
    </inkml:context>
    <inkml:brush xml:id="br2">
      <inkml:brushProperty name="width" value="0.05292" units="cm"/>
      <inkml:brushProperty name="height" value="0.05292" units="cm"/>
    </inkml:brush>
  </inkml:definitions>
  <inkml:trace contextRef="#ctx0" brushRef="#br0">8408 2036 22687 0,'0'0'1008'0,"6"6"208"0,-16-12-976 0,1-3-240 0,1 1 0 0,4-3 0 16,1-2 128-16,6-1-128 0,2-3 176 0,4-3-176 16,3 0 240-16,4-4-64 0,2 1-16 0,5-5 0 15,5 0-160-15,0-1 0 0,1 0 0 0,0 2 0 16,-2 2-144-16,2 2 144 0,1 0 0 0,-2 6 0 0,-1 3 0 16,-1 2 0-16,0 5 0 0,1 1 0 0,-1 5-128 0,-1 5 128 15,0 4 0-15,-2 4 0 0,-2 2 0 0,0 3 0 16,-2 2 0-16,0 4 0 0,-2 0 352 0,-2 0-32 15,0 1 0-15,-1-2 0 0,2-1 144 0,-2-3 32 16,-1-2 0-16,1 0 0 0,1-3-128 0,-2-2-32 16,0-2 0-16,-2-1 0 0,1-3-112 0,1 1-32 15,2-6 0-15,0-4 0 0,1-1-48 0,2-5-16 16,3-1 0-16,1-2 0 0,0-2-128 0,2 0 160 16,-1-4-160-16,1 1 160 0,0 1-160 0,1 0 0 15,1 2 0-15,0-2 128 0,-1 4-128 0,0 0 0 16,0 2 0-16,1 3 0 0,-3 3 0 0,-1 0 0 15,-1 1 0-15,-1 3 0 0,-2 2-144 0,-2 3 144 0,-1 1 0 16,0 0 0-16,-2 3 0 0,1 3 0 0,0-2 192 0,2 1-48 16,-2-1 112-16,2-1 0 0,2-1 16 0,1-1 0 15,0 1-144-15,2-3-128 0,1-2 192 0,2-1-192 16,0-1 176-16,5-1-176 0,2-3 160 0,1 0-160 16,-2 0 128-16,0-1-128 0,0-1 0 0,-2-2 144 15,-2-1-144-15,0 0 128 0,-1-1-128 0,1 1 128 16,0 0-128-16,-1 0 0 0,-3 0 0 0,0 1 0 15,1 2 0-15,-1 0 0 0,-1 3 0 0,0 1 0 16,-1 2 0-16,1 3 0 0,-1 1 0 0,1 0 0 16,1 0 0-16,0 2 0 0,0-2 0 0,3 1 0 15,2 0 224-15,1-2 16 0,0-2 0 0,2-1 0 16,-1-2-32-16,2-1 0 0,1 1 0 0,9-2 0 16,-7 0-1200-16,-1 1-240 0</inkml:trace>
  <inkml:trace contextRef="#ctx0" brushRef="#br0" timeOffset="2159.06">1297 4405 13823 0,'-4'7'1216'0,"0"4"-960"0,0 3-256 0,2 6 0 0,1 4 2112 0,-1 6 368 0,1 2 80 0,1 9 0 16,1 5-1136-16,3 8-224 0,0 6-48 0,3-1-16 16,0 4-592-16,3 1-112 0,-1 1-32 0,0 4 0 15,3 4-224-15,-5-15-48 0,1-1-128 0,0-1 192 31,-1-1-592-31,-1-4-128 0,2-7-32 0,0-4-7696 0,-2-3-1552 0</inkml:trace>
  <inkml:trace contextRef="#ctx0" brushRef="#br0" timeOffset="2831.22">1201 4316 12895 0,'-9'-31'576'0,"5"19"112"0,0-5-560 0,0 1-128 15,1 2 0-15,2 0 0 0,1-1 2464 0,1 0 464 16,4-1 80-16,2 2 32 0,0-1-1440 0,3 1-304 16,3 1-48-16,4 1-16 0,2 0-288 0,5 1-64 15,3 0-16-15,6 0 0 0,6 0-160 0,4-1-48 16,4 1 0-16,4-1 0 0,0 0-400 0,2-1-64 16,2 0-32-16,4 0 0 0,2 0-160 0,5 0 0 15,5-1 0-15,0-1 0 0,1 2 0 0,2 0 0 16,-2-1 0-16,2 3 0 0,3 2 192 0,2 2 0 15,-5 1 0-15,-4 4 0 0,-2 0-192 0,-1 1-272 16,-2 1 64-16,3 0 16 0,-1 0 192 0,0 0 0 16,-3 0 0-16,0 0 0 0,-3 0 0 0,-2 0-192 0,-3 1 192 15,-2 1-192-15,1-1-16 0,-3 4 0 0,-1-1 0 0,-1 3 0 16,-3-1-64-16,-3 3-16 0,-2 2 0 0,-5-3 0 16,-1 6 288-16,-2-1 0 0,-2 1 0 0,-1 2 0 15,-1 1 0-15,0 2 0 0,2 4 0 0,-2 1 0 16,0 4-128-16,1 0 128 0,-1 2 0 0,-1 2 0 15,-1 0-144-15,0 2 144 0,0 4 0 0,-2 2-144 16,-1-2 144-16,0 4 0 0,0 0 0 0,-2-1-128 16,-2 0-512-16,0 0-80 0,1 3-32 15,-1-1 0-15,0 0 592 0,-2 1 160 0,1 2 0 0,-1-2 0 16,1 1 0-16,0 0 0 0,-1-1 0 0,-2-2 0 16,-1-6 128-16,-2-2-128 0,-1-2 0 0,0-2 128 0,-2-3 32 0,-2-1 0 15,-1-3 0-15,-2 0 0 0,-1-4 160 0,-2-1 48 16,-2-2 0-16,-1-2 0 0,-1-1 96 0,-3 0 32 15,-1 1 0-15,0-1 0 0,-3-2-32 0,-3 2 0 16,-3 0 0-16,-3 2 0 0,-4-2 64 0,-2 1 16 16,-3 2 0-16,-6-1 0 0,-4 1-64 0,-6 1-16 15,-5 1 0-15,-6-3 0 0,-9-1 144 0,-3 2 32 16,-4-1 0-16,-5 0 0 0,-4-4-48 0,-7 0 0 16,-8-1 0-16,-3-1 0 0,-2-1 48 0,-6 0 16 15,-8 0 0-15,1-2 0 0,0-1-208 0,-1-1-32 16,-4 0-16-16,1 0 0 0,0 1-32 0,3 1-16 15,3-2 0-15,-3 1 0 0,0 1-208 0,5 2-144 16,8-1 192-16,5 2-192 0,4 1 0 0,2 2-272 16,1 1 16-16,7 0 16 15,6 1-992-15,6 1-208 0,7-1-32 0</inkml:trace>
  <inkml:trace contextRef="#ctx0" brushRef="#br0" timeOffset="3565.52">1099 6772 17503 0,'0'0'1552'0,"0"0"-1232"0,-1-6-320 0,1 6 0 16,1-6 1088-16,-1 6 176 0,0 0 16 0,0 0 16 16,7-1-192-16,0 4-32 0,3 2-16 0,-1 4 0 15,1 3-176-15,2 3-48 0,0 4 0 0,-1 1 0 16,4 3-368-16,-5-5-80 0,0 0 0 0,1 2-16 16,-2-2-368-16,0-1 144 0,0 1-144 0,-1-3 0 15,0 0 144-15,0-1-144 0,-3-2 0 0,0-3 144 16,-1-1-144-16,-4-8 0 0,0 0 144 0,0 0-144 0,0 0 128 0,1-9-128 15,-2-3 128-15,0-2-128 0,-1-3 0 0,0-1 0 16,-2-2 0-16,0 1-128 0,3-5 128 0,-2 5 0 16,1-4-144-16,-1 4 144 0,-1-1 0 0,1 2 192 15,2 2-32-15,0 5 0 0,-1-1 368 0,2 3 80 16,2 2 16-16,-2 7 0 0,0 0-112 0,0 0-32 16,6 3 0-16,2 2 0 0,1 3-224 0,2 4-64 15,-1 1 0-15,2 1 0 0,1 2-192 0,1 1 0 16,3 0 128-16,3 1-128 15,-2 0-656-15,3 0-176 0,1 1-48 0,0-1 0 16,0 0-2048-16,0-2-400 0,-2-4-96 0</inkml:trace>
  <inkml:trace contextRef="#ctx0" brushRef="#br0" timeOffset="3893.71">1628 6693 18431 0,'0'0'816'0,"0"0"160"15,0 0-784-15,-6 3-192 0,-1 3 0 0,2 2 0 0,1-1 2112 0,2 5 368 0,2-3 80 0,1 4 0 16,4 2-1744-16,-1-1-368 0,1 2-64 0,2 1 0 16,2-1-384-16,0 0 0 0,-1 0 0 0,4 1 0 15,-1 0 0-15,1-6 0 0,0 1 0 0,-1-1 0 16,0-1 0-16,-1-2 0 0,-1-2 0 0,-1 0 0 16,0-3 128-16,-8-3-128 0,0 0 128 0,8 2-128 15,0-2 144-15,-2-3-144 0,-1-2 192 0,1-3-192 16,-1-1 192-16,-1-1-64 0,-2-3 0 0,1-2-128 0,0-2 176 15,-1 0-176-15,1-1 160 0,-2 0-160 0,0-2 128 16,2 2-128-16,0 0 0 0,-2 1 144 0,-1 1 32 0,1 3 0 16,1 1 0-16,-1 5 0 0,-2-1 272 0,1 8 64 15,0 0 16-15,0 0 0 0,0 0 48 0,2 9 0 16,2 1 0-16,0 5 0 0,0-1-192 0,1 3-16 16,0 1-16-16,2 0 0 0,1 2-352 0,0-1 0 15,1 1 0-15,1-2-192 16,1-1-512-16,3 0-128 0,3-2 0 0,1-2-16 15,-1-2-2256-15,3-2-448 0,-2-3-96 0</inkml:trace>
  <inkml:trace contextRef="#ctx0" brushRef="#br0" timeOffset="4096.71">2158 6642 17503 0,'0'0'1552'0,"-8"0"-1232"0,1 1-320 0,-2 2 0 15,-1 1 2880-15,-1 2 512 0,1-2 96 0,1 2 32 16,0 1-1600-16,1 3-304 0,1 2-64 0,3 3-16 15,3-2-816-15,2 2-160 0,3 2-48 0,2 0 0 16,0 0-352-16,3 3-160 0,2-5 128 0,0 1-128 16,1-3 0-16,1-1 0 0,1-2-224 0,1-1 80 31,0-1-976-31,2-3-192 0,0-1-32 0,0-3-16 16,-1-2-2016-16,-2-1-400 0</inkml:trace>
  <inkml:trace contextRef="#ctx0" brushRef="#br0" timeOffset="4534.39">2280 6381 22047 0,'0'0'976'0,"0"0"208"0,0 0-944 15,0 0-240-15,-6 4 0 0,0 5 0 0,3 1 1776 0,1 6 304 16,1 4 64-16,2 2 16 0,2 3-1264 0,1 1-240 16,1 2-48-16,2 1-16 0,0 1-320 0,1 0-64 15,0-1-16-15,2-1 0 0,2 2-64 0,1-4-128 16,2-2 176-16,-1-2-176 0,1 0 0 0,1-2 0 15,1-5 0-15,1 0 0 0,3-2 0 0,1-3 0 16,-3-2 0-16,-1-1-192 0,-1-2-96 0,1-1-16 16,-1-2 0-16,-1 1 0 0,-3-3 304 0,-2-3 0 15,0-1 0-15,-1-1 0 0,-2-1 0 0,-1-1 272 0,-2-3-48 0,-1-1-16 16,-2 0-208-16,1-3 0 16,-2 1 128-16,-1 0-128 0,-1-1 128 0,-2 1-128 0,-2-1 176 0,0-1-176 15,0 4 384-15,0-2-48 0,-3-2 0 0,0 5 0 16,-1-2 240-16,0 6 32 0,-2-4 16 0,2 5 0 15,3 1-32-15,-1 3 0 0,1 1 0 0,6 0 0 16,-6 4-80-16,6-4-32 0,-1 8 0 0,2 2 0 16,3 2-160-16,1 1-48 0,-1-1 0 0,4 1 0 15,3-2-272-15,2 1 0 0,-2 0 0 0,2-3 0 16,2-4 0-16,-1 0-144 0,-1-1 16 0,1 2 0 31,-1-6-336-31,3 1-64 0,0 0-16 0,-1-1 0 0,1-2-1312 16,0-1-272-16,-3 0-48 0,0 1-16 0,-1-1-1152 0,-2 1-240 15</inkml:trace>
  <inkml:trace contextRef="#ctx0" brushRef="#br0" timeOffset="4893.72">2946 6652 21823 0,'0'0'480'0,"0"0"96"0,0 0 32 0,0 0 0 0,0 0-480 0,0 0-128 16,0 0 0-16,-6-6 0 0,6 6 944 0,0 0 160 0,-4-4 48 0,4 4 0 16,-7-2-224-16,1 2-32 0,-1 2-16 0,7-2 0 15,-5 5 144-15,0 4 48 0,0-1 0 0,1 2 0 16,0 1-48-16,1 0-16 0,1 4 0 0,0-1 0 15,2 1-608-15,3-1-112 0,0 0-32 0,1-1 0 16,1-2-256-16,1-2 160 0,1-1-160 0,1-2 128 16,-1-3 144-16,3 1 32 0,-1-4 0 0,0 0 0 15,-1-6-64-15,-1 1-16 0,0-1 0 0,1-1 0 16,-2 1-224-16,0-1 0 0,-4-2 0 0,-1 1 0 16,-1 0 0-16,-1 2 0 0,-1 1 0 0,-1-2 0 31,-1 1-304-31,-1 0-144 0,0 0-48 0,-1-1 0 15,0 1-1360-15,-1-2-288 0,1 1-48 0,-1 4-12464 0</inkml:trace>
  <inkml:trace contextRef="#ctx0" brushRef="#br0" timeOffset="5299.94">3026 6634 21071 0,'12'13'928'0,"-5"-4"208"0,3 1-912 0,1 4-224 15,2 0 0-15,2 2 0 0,-2 0 1728 0,0 1 288 16,1-1 64-16,2 0 16 0,-2-1-880 0,2 1-160 15,-4 0-32-15,-1-2-16 0,0-2-656 0,-2-1-128 16,-1-1-32-16,-1-1 0 0,0-1 0 0,-2-2-16 16,-5-6 0-16,0 0 0 0,0 0-176 0,0 0 0 15,0 0 144-15,0 0-144 0,0 0 0 0,0 0 144 16,0 0-144-16,0 0 0 0,-5-6 0 0,0-4 0 16,-2 0 0-16,1-3 0 0,-2-1 0 0,-1-2-256 0,-2-2 32 15,1-2 0 1,-2-5-544-16,0 1-96 0,-1-2-32 0,2-2 0 15,2 2-512-15,1-1-96 0,1 2-32 0,3 4 0 0,2 0 1120 0,0 3 224 0,2 2 32 0,3 3 16 16,1 3 816-16,0 3 160 0,-4 7 48 0,9-1 0 16,1 1 80-16,1 3 32 0,-2 4 0 0,1 4 0 15,1 1-48-15,-2 2-16 0,0 2 0 0,-1 1 0 16,-2-4-144-16,0 2-16 0,-1 1-16 0,0 0 0 16,-2-1-528-16,-1-1-96 0,1 1-128 0,-2-2 176 31,-1-1-736-31,0-1-144 0,0-2-16 0,0 1-16 15,0-10-672-15,0 0-128 0,0 0-16 0,0 0-7680 0,0 0-1536 0</inkml:trace>
  <inkml:trace contextRef="#ctx0" brushRef="#br0" timeOffset="5596.85">3178 6312 11967 0,'0'0'1072'0,"0"0"-864"16,0 0-208-16,0 0 0 0,0 0 2480 0,7 0 448 15,0 4 80-15,0 2 32 0,1 3-848 0,1 4-160 16,3 2-48-16,0 4 0 0,-2 5-512 0,2 1-128 15,1 2 0-15,0 0-16 0,1-1-912 0,-1 2-176 16,-1-2-48-16,0 3 0 0,-2-3-192 0,1 0 128 16,-2-3-128-16,0-2 0 0,-1-1 0 0,0-2 0 15,-1-4 0-15,1-2 0 0,-1-3-192 0,-2-2-128 16,-5-7-16-16,0 0-16 16,0 0-80-16,0 0-16 0,4-7 0 0,0-2 0 0,-2 1 320 0,0-5 128 15,-1-5-128-15,-1 0 128 0,-1-1 0 0,-1 1-160 0,0-1 160 0,-1 2 0 16,1-3-160-16,-1 3 160 0,0 0-128 0,2 4 128 15,0 0 0-15,-1 4 0 0,1 2 0 0,1 7 128 16,0 0-128-16,0 0 0 0,0 0 0 0,0 0 0 16,8 7 0-16,1 2 0 0,0-2 0 0,2 0 0 15,-2 1-208-15,0 1 32 0,0-1 16 0,0 0 0 32,0 0-2480-32,0-2-496 0,-1 1-112 0</inkml:trace>
  <inkml:trace contextRef="#ctx0" brushRef="#br0" timeOffset="5722.73">3570 6510 17103 0,'0'0'752'0,"3"5"160"0,3 2-720 0,-1 1-192 0,0 2 0 0,2-2 0 0,-1 0 576 0,2 1 96 16,2 3 16-16,0-3 0 0,-1 1-688 0,1-1 0 16,2-1 0-16</inkml:trace>
  <inkml:trace contextRef="#ctx0" brushRef="#br0" timeOffset="5894.59">3525 6198 16575 0,'-14'-13'736'0,"9"8"160"0,-1 0-720 0,3 1-176 0,3 4 0 0,0 0 0 16,-4-4 1440-16,4 4 256 0,0 0 48 0,0 0 16 31,0 0-2368-31,0 0-480 0</inkml:trace>
  <inkml:trace contextRef="#ctx0" brushRef="#br0" timeOffset="6067.96">3789 6299 3679 0,'0'0'160'0,"2"9"32"0,2 5-192 0,0 2 0 0,1 0 0 0,2 2 0 15,-1 4 5056-15,3-2 960 0,1 0 192 0,0 3 32 0,2-1-4336 0,1 0-880 16,-2-1-160-16,1-2-32 0,1 0-832 0,-1-2 0 15,0-4 0-15,-1 0-192 16,0 0-1888-16,-1-3-368 0,-1-1-80 0</inkml:trace>
  <inkml:trace contextRef="#ctx0" brushRef="#br0" timeOffset="6208.53">3858 6286 6447 0,'-6'-11'576'0,"0"1"-576"15,-1-4 0-15,2 2 0 0,0 1 2560 0,1 1 384 16,1 2 96-16,2 3 16 0,1 5-1968 0,0 0-400 16,0 0-80-16,0 0-16 0,0 0-592 0,0 0 0 15,8 1 0-15,1 2-5776 16,-1-1-1136-16</inkml:trace>
  <inkml:trace contextRef="#ctx0" brushRef="#br0" timeOffset="6458.6">4236 6282 5519 0,'0'0'496'0,"0"0"-496"0,0 0 0 0,0 0 0 16,0 0 3200-16,0 0 528 0,0 0 112 0,0 0 32 16,0 0-1600-16,-5 4-320 0,-1 0-64 0,0 1-16 15,-1 1-544-15,1 1-112 0,-1-1-32 0,1 1 0 16,-1 0-208-16,2 3-32 0,1-1-16 0,2 3 0 0,0 1 96 15,1 2 32-15,2 0 0 0,2 0 0 0,1 0-368 0,2-1-80 16,2 2-16-16,1-2 0 0,0-1-288 0,4-4-64 16,3-2-16-16,1-2 0 0,1-1-224 0,3-1-128 15,1-5 128-15,3 0-208 16,2-1-1824-16,1-3-352 0</inkml:trace>
  <inkml:trace contextRef="#ctx0" brushRef="#br1" timeOffset="16721.58">21698 4245 18719 0,'22'-39'832'0,"-22"39"160"0,0 0-800 0,0 0-192 0,0 0 0 0,0 0 0 16,0 0 864-16,0 0 128 0,0 0 32 0,0 0 0 15,0 0-80-15,0 0-16 0,0 0 0 0,0 0 0 16,0 0 112-16,0 0 32 0,0 0 0 0,0 0 0 16,0 0-240-16,0 0-32 0,0 0-16 0,0 0 0 15,1-5-512-15,-1-1-96 0,0-2-32 0,0 8 0 16,0-8-144-16,0 1 0 0,0 0 0 0,0-1 0 15,0 1 128-15,2 1 0 0,1-1 0 0,-3 7 0 16,2-6 256-16,-2 6 32 0,0 0 16 0,0 0 0 16,0 0-112-16,0 0-32 0,0 0 0 0,0 0 0 0,0 0-128 0,0 0-32 15,0 0 0-15,5 8 0 0,-1-1 64 0,-2 1 16 16,-2 1 0-16,0-3 0 0,0-6 16 0,-2 7 0 16,1 1 0-16,1-8 0 0,0 0 96 0,-4 7 32 15,4-7 0-15,-7 4 0 0,1-3-96 0,-2-1-32 16,0 0 0-16,0-1 0 0,-1-1-96 0,1-2-128 15,2 2 176-15,0-2-176 0,1 0 160 0,5 4-160 16,-5-4 128-16,5 4-128 0,-4-6 128 0,4 6-128 16,-1-6 128-16,1 6-128 0,1-9 0 0,2 3 128 15,-1-1-128-15,4 1 0 0,0 0 0 0,1 1 128 16,-1 1-128-16,2-2 0 0,0 2 240 0,0 1-48 16,-1 3 0-16,0 0 0 0,-7 0 96 0,8 2 16 15,-2 3 0-15,1-3 0 0,-3 4-48 0,0-1 0 16,-4-5 0-16,2 8 0 0,-2-8 0 0,2 9-16 0,-1-1 0 0,-1-1 0 15,-1 1-112-15,-1 0-128 0,0 0 176 0,0 0-176 16,2-8 0-16,-2 9 0 0,-2-4 0 31,4-5 0-31,-4 5-624 0,4-5-80 0,0 0 0 16,0 0-16-16,0 0-1776 0,0 0-368 0,0 0-64 0,0 0-16 16,0 0-768-16,0 0-176 0,6-17-16 0,1 6-16 0</inkml:trace>
  <inkml:trace contextRef="#ctx0" brushRef="#br1" timeOffset="17159.03">21952 4102 16527 0,'0'0'720'0,"9"1"176"0,0 1-720 0,0 0-176 0,0-2 0 0,-1 2 0 0,-1-1 1728 0,-1 3 304 15,1 0 64-15,-1 0 16 0,-6-4-640 0,6 6-128 16,-2 2-32-16,-2 0 0 0,-2 0-224 0,0-1-32 16,0 3-16-16,0-1 0 0,-1 0-304 0,-2-3-64 15,-1 1-16-15,0-3 0 0,4-4-32 16,-5 6-16-16,0 0 0 0,5-6 0 0,-7 2-112 0,7-2-32 15,-6 0 0-15,6 0 0 0,0 0-208 0,-7-4-64 16,1-1 0-16,6 5 0 0,-5-9-192 16,1 0 144-16,0-2-144 0,3 1 128 0,1-1-128 0,1 4 0 15,0-4 0-15,2 2 0 0,1 0 0 0,0 1 0 16,-1 2 0-16,1 0 0 0,3 2 0 0,1 1 0 16,1-1 128-16,-1 1-128 0,0 2 192 0,-2 2-64 15,-6-1 0-15,9 4 0 0,-1 0 64 0,0 1 16 16,-3 2 0-16,0 0 0 0,0 1 144 0,1 1 32 0,-4-1 0 0,0 1 0 15,-2-1-64-15,0 1 0 0,0 0 0 16,-2 2 0-16,0-5-144 0,-1 1-48 0,3-7 0 0,-4 6 0 16,-1 0-128-16,5-6 0 0,0 0 144 0,-7 2-144 15,-2 0 128-15,1-1-128 0,1-1 160 16,0-3-160-16,2-2 160 0,0-2-160 0,-1 0 160 0,3-1-160 16,0-3 128-16,0 2-128 0,2 0 0 0,0-1 0 15,1 1 0-15,1 1 0 0,2 1 0 0,1 3 0 16,1-2 0-16,1 6 0 0,-6 0-144 0,11 0 144 15,-1 0-320-15,2 0 48 0,0 6 0 0,1 0-19312 16</inkml:trace>
  <inkml:trace contextRef="#ctx0" brushRef="#br1" timeOffset="33190.83">17840 1815 26719 0,'0'0'1184'0,"0"0"240"0,0 0-1136 0,-4-7-288 16,4 7 0-16,-5-7 0 0,-3-2 1408 0,0 1 208 15,-1 3 48-15,-1 1 16 0,-1 3-528 0,0-1-128 16,-5 1 0-16,2 5-16 0,-1 8-640 0,1 1-128 16,-3 1-32-16,0 3 0 0,1 1 96 0,2 3 16 0,1 3 0 0,1 3 0 15,1 2-160-15,1 1-32 0,5 1 0 0,1 0 0 16,2-1-128-16,2-1 0 0,2-3 0 0,5-1 0 15,2-3-352-15,5-1 0 0,2-2 0 0,3-2 0 32,5-2-2176-32,3-4-432 0,2 0-96 0</inkml:trace>
  <inkml:trace contextRef="#ctx0" brushRef="#br1" timeOffset="33534.51">18193 1974 6447 0,'-7'-1'576'0,"-3"0"-576"0,1 1 0 0,-4 1 0 15,-1 0 4496-15,-4 3 800 0,-1 4 144 0,1 0 48 16,0 4-2624-16,1 3-528 0,1 4-96 0,2 1-32 16,2 1-1136-16,3-1-240 0,1 1-32 0,3 0-16 0,1-2-512 0,3-1-96 15,1-2-32-15,2-3 0 0,2-2-144 0,4-2 0 16,1-4 0-16,3 0 0 0,2-1 0 0,2-1 0 16,1-5 0-16,1 0 0 0,-1-5 0 0,1 1-176 15,1-1 176-15,-1-1-128 0,-1 0 128 0,-1-1 0 16,-1 0-144-16,-2-1 144 0,-1-2 0 0,0 0 0 15,-2-1 0-15,-1-1 0 0,0 0 0 16,-1-1 128-16,-1 2-128 0,-2 0 192 0,-1 0 288 0,-2 4 64 16,1 3 16-16,-3 6 0 0,0 0 128 15,0 0 16-15,0 0 16 0,0 0 0 0,0 0-384 0,0 0-80 16,0 0 0-16,1 9-16 0,1 1-240 0,0 0 0 16,2 2 0-16,3 0 0 15,1 1-576-15,1 1-64 0,-2 1-16 16,3-1 0-16,0-1-2544 0,0 0-496 0,1-1-96 0</inkml:trace>
  <inkml:trace contextRef="#ctx0" brushRef="#br1" timeOffset="33800.04">18543 1999 19343 0,'0'0'1728'0,"-2"-6"-1392"0,1 0-336 0,1 6 0 15,0 0 2096-15,0 0 336 0,0 0 80 0,0 0 16 16,0 0-672-16,0 0-144 0,4 8-32 0,1 3 0 15,1-2-1200-15,-1 3-240 0,0 3-48 16,0-2-16-16,0 0-176 0,2 2 0 0,-1-2 0 0,1 0 0 16,-2-4 128-16,0 1-128 0,-1 1 0 0,0-5 128 0,-4-6 208 0,0 0 48 15,0 0 0-15,0 0 0 0,0 0 256 0,0 0 48 16,0 0 16-16,0 0 0 0,3-6-112 0,-1-2-16 16,0-1 0-16,-1-3 0 0,-1-4-352 0,0 2-80 15,0 0-16-15,0-1 0 0,0 0-128 0,1-2-192 16,-1 1 32-16,2 2 16 15,-1-1-2224-15,2 1-448 0,0 0-96 0,1-1-12512 16</inkml:trace>
  <inkml:trace contextRef="#ctx0" brushRef="#br1" timeOffset="34393.83">18611 1931 8287 0,'0'0'368'0,"0"0"80"0,0 0-448 0,0 0 0 16,-4 7 0-16,0 1 0 0,1 2 4464 0,1-1 800 15,0 3 176-15,1 1 16 0,1 3-3280 0,1-2-672 16,1 3-128-16,0 0-32 0,1-1-704 0,-1-1-128 16,1 0-48-16,1-2 0 0,-2 0-144 0,1-3-16 15,0-1-16-15,-1-1 0 0,-2-8-80 0,0 0-16 16,0 0 0-16,0 0 0 0,0 0-16 0,0 0-16 16,0 0 0-16,0 0 0 0,0 0-16 0,0 0 0 15,-6 1 0-15,6-1 0 0,-7-2-16 0,2-5 0 16,1-2 0-16,2-1 0 0,0-5 32 0,2 0 0 0,2-2 0 0,-1-3 0 15,1-2 32-15,2 0 0 0,0 0 0 0,3 0 0 16,-1-2-32-16,1 3 0 0,-1-1 0 0,2 4 0 16,1 2 32-16,0 2 16 0,1 2 0 0,-1 2 0 15,1-3-208-15,1 2 144 0,2 2-144 0,-2 3 128 32,2 2-528-32,0 4-112 0,2 0-32 0,-1 0 0 15,0 4-2208-15,2-2-432 0,0-1-80 0,-2 1-10624 0</inkml:trace>
  <inkml:trace contextRef="#ctx0" brushRef="#br1" timeOffset="34831.17">18995 1551 18655 0,'0'0'832'0,"-1"-11"160"0,-2 0-800 0,2 0-192 0,1 3 0 0,1 0 0 0,-1 8 1920 0,0 0 320 16,0 0 80-16,0 0 16 0,7 8-736 0,-2 5-160 15,0 6-32-15,0 5 0 0,1 2-384 0,-1 4-64 16,-1 2-32-16,0 2 0 0,1 2-176 0,0 1-48 15,0 2 0-15,2 1 0 0,-1-3-352 0,1-3-80 16,-2 1-16-16,2 0 0 0,-2-4-128 0,-1-1-128 16,0-5 192-16,0-2-192 0,-1-2 128 0,-1-4-128 15,0-2 0-15,0-4 0 0,-1 0 128 0,0-3-128 16,-1-8 0-16,0 0 0 0,0 0 160 0,0 0-160 16,0 0 128-16,0 0-128 0,0 0 0 0,0 0 0 15,-1-11 0-15,0 1 0 0,-1-7-288 0,1-1 64 16,1-5 16-16,0-1 0 15,1-2-320-15,1-2-64 0,0-1-16 0,2 1 0 16,0-2-16-16,3 2 0 0,0 4 0 0,3 0 0 0,-1 5 624 0,2 4 0 0,2 4 0 0,1 3 128 16,0 0 464-16,1 3 96 0,1 3 16 0,0 4 0 15,-1 3 16-15,0 1 16 0,-2 4 0 0,-1-1 0 16,-3 1-80-16,0 1-16 0,-3 0 0 0,0 2 0 16,-1 2-160-16,-3-1-32 0,-2 2-16 0,-2-1 0 15,-2 1-256-15,-3 0-48 0,-3 1-128 0,-2 1 192 16,-1 0-192-16,-1 0 0 0,-1 1 128 15,1-3-128-15,-2-1-272 0,2-1-112 0,0-2 0 0,1 0-16 32,1-2-1312-32,3-2-256 0,1-3-48 0,8-5-9424 0,0 0-1872 0</inkml:trace>
  <inkml:trace contextRef="#ctx0" brushRef="#br1" timeOffset="35190.51">19678 1818 5519 0,'4'-7'496'0,"0"1"-496"15,-3-2 0-15,2 2 0 0,-2-1 4784 0,-1 7 848 16,0 0 192-16,-5-4 16 0,5 4-2832 0,-9 1-576 16,0 2-128-16,-3 4 0 0,-1 2-1008 0,0 2-192 15,-1 2-32-15,1 4-16 0,0 2-288 0,0 4-64 16,1-2-16-16,0 2 0 0,3 1-320 0,0-1-64 16,2 2-16-16,2-4 0 0,1 1-160 0,3-5-128 15,1 0 192-15,1-3-192 0,1-1 0 0,1-1 0 16,3-4 0-16,0-1 0 0,2-4 0 0,0 0 0 15,0-3 0-15,1-1 0 0,-1-2 0 0,1-2 0 16,-1-3 128-16,1-2-128 0,-1-3 128 0,2-2-128 0,0 0 192 0,1-1-192 16,-1-2 288-16,1 1-48 0,-1 1-16 0,-1-2 0 15,-1 0 128-15,-1 2 32 0,-2 2 0 0,0 1 0 16,-1 2-64-16,0 5 0 0,-2-3 0 0,-2 9 0 16,0 0-64-16,0 0 0 0,0 0-16 0,0 0 0 15,3 9-240-15,0 1 0 0,-1 3 128 0,2 0-128 16,-1 0 0-16,-1 2 0 0,2 0-192 0,0 2 192 31,-1-1-720-31,-1 1-48 0,4 0 0 16,0-3 0-16,2-2-1824 0,1-2-368 0,2-1-80 0,-1-1-8192 0,2-1-1632 0</inkml:trace>
  <inkml:trace contextRef="#ctx0" brushRef="#br1" timeOffset="35721.8">20024 1826 3679 0,'9'-22'320'0,"-5"10"-320"0,1-1 0 0,0 1 0 0,-1 2 4720 0,0 1 864 15,0 1 176-15,-1 3 48 0,-3 5-2928 0,0 0-592 16,0 0-112-16,0 0-32 0,1 10-720 0,2 6-144 16,-3-1-16-16,0 4-16 0,-2 0-368 0,1 2-80 15,0 1-16-15,2 0 0 0,-1 0-304 0,1 1-64 16,1-3-16-16,-1 0 0 0,1-2-256 0,1-1-144 16,0-6 160-16,-1 0-160 0,1 0 0 0,-1-1 0 15,2-3 0-15,0-2 0 0,-4-5 0 0,0 0 0 0,7-1 0 0,-1-2 0 16,-6 3-256-16,7-5 48 0,-2-3 16 0,2-2 0 15,-1-3-64-15,1-2-16 0,-2 0 0 0,1-1 0 16,0-1 32-16,0-1 16 0,1-1 0 0,0 1 0 16,0 0 224-16,1 0 0 0,1 2 0 0,0 0-144 15,-1 1 144-15,0 6 0 0,-2 0 0 0,1 5 0 16,-7 4 272-16,0 0 48 0,0 0 0 0,0 0 0 16,6 6 64-16,-1 3 0 0,-2 2 16 0,0 2 0 15,-2 1 32-15,0 2 0 0,-1 1 0 0,0 0 0 16,2-3-128-16,-1 0-32 0,0 1 0 0,2-2 0 15,1 0-272-15,1-4 128 0,-1-1-128 0,1-2 0 16,2 1 160-16,-1-6-160 0,-6-1 128 0,8-1-128 16,0-2 144-16,2-1-144 0,-2-4 160 0,1-1-160 15,-1-3 192-15,1-1-48 0,0-1-16 0,0 0 0 16,0 1 0-16,1 0 0 0,0-3 0 0,-1 0 0 0,-1-1 64 0,1 0 16 16,0 3 0-16,-1-1 0 0,-1 1 16 0,-1 4 0 15,-1 1 0-15,2 1 0 0,-2 3-224 0,0 1 128 16,-5 4-128-16,7 0 0 0,1 4 0 0,-2 2 0 15,1 2 0-15,-1 3 0 0,-1 0-144 0,2 2-32 16,-1 0 0-16,2 2 0 16,1-1-528-16,2 0-96 0,2 2-32 0,0-3 0 15,1-2-1712-15,2-1-336 0,1 0-80 0,1-2-16 16,2 0-1008-16,-1-3-208 0</inkml:trace>
  <inkml:trace contextRef="#ctx0" brushRef="#br1" timeOffset="36066.61">20856 1844 16751 0,'0'0'736'0,"3"-10"160"0,-4-1-704 0,-1 3-192 0,-1 3 0 0,-1-4 0 15,-2 5 1664-15,-4-1 288 0,-1 4 64 0,3 1 16 16,-1 4 80-16,0 1 0 0,-2 0 16 0,1 1 0 16,-1 2-784-16,2 0-176 0,0 1-16 0,3 2-16 15,0-5-400-15,2 3-80 0,2 0-16 0,0 1 0 16,4-1-320-16,0-3-80 0,2 2-16 0,3-1 0 16,1-2-224-16,1-1 0 0,0 0 128 0,1-2-128 15,1-2 0-15,1 0 0 0,-1 0 0 0,1-2 0 16,-2-1 0-16,2 2 0 0,1-3 0 0,-1-1 0 15,-2-2 0-15,2-1 0 0,0 2 128 0,5-7-128 16,-4 0 0-16,-1 3 0 0,-2 0 0 0,-2 4 0 16,-4-1 0-16,0 0 0 0,0 1 0 0,-4 6 0 0,2-7 192 15,-2 7-64-15,0 0-128 0,0 0 192 0,0 0 176 0,0 0 16 16,0 0 16-16,-4 6 0 0,0 0-112 0,0 5-32 16,2-2 0-16,-1 4 0 0,2 1-96 0,0 2-32 15,1-1 0-15,0 0 0 0,1-1-128 0,1 0-224 16,2-1 48-16,0-1 16 15,3-1-1792-15,-1-2-352 0,5-1-80 0,-1-3-13824 16</inkml:trace>
  <inkml:trace contextRef="#ctx0" brushRef="#br1" timeOffset="36238.41">21275 1403 21183 0,'6'-30'944'0,"-3"15"192"0,0 2-912 0,0 4-224 0,-3 9 0 0,0 0 0 15,0 0 2800-15,0 0 512 0,0 0 96 0,0 0 32 16,4 11-2000-16,0 6-400 0,1 7-80 0,-1 4 0 16,0 5-576-16,-1 4-96 0,1-1-32 0,2 2 0 15,0-2-256-15,3 0 0 0,2-1 0 0,-1 0 0 32,-1-1-928-32,2 0-240 0,-2 0-48 0,0 2-9280 0,0-5-1840 0</inkml:trace>
  <inkml:trace contextRef="#ctx0" brushRef="#br1" timeOffset="36660.36">21245 1749 26719 0,'0'0'2368'0,"-4"-5"-1888"16,4 5-480-16,0 0 0 0,-1-8 672 0,2 3 32 15,2-2 16-15,4 2 0 0,2 4-144 0,2 1-48 16,4 1 0-16,8 4 0 0,1 2-528 0,2-1 0 15,0 3-192-15,3 2 48 0,2 0 144 0,0 0 0 16,3 1 0-16,-3-6-128 0,1-2-80 0,-2-1-16 16,-2-1 0-16,1 0 0 15,-2-5-544-15,1-1-96 0,-5 0-32 0,-2-1 0 16,-3 0 368-16,-2-2 64 0,-3-1 16 0,-1 3 0 0,-4-1 448 0,-2-1 0 16,1-1 0-16,-2 0 160 0,-1 1-160 0,-3-4 128 15,-1 1-128-15,-1 1 128 0,-2 0 16 0,-1 1 0 0,-2 1 0 16,-2 1 0-16,-3 0 320 0,0 3 64 0,-1 0 16 0,-1 3 0 15,0 1 848-15,1 2 160 0,-1 1 48 0,1 4 0 16,2-2-128-16,2 3-32 0,2 2 0 0,2 0 0 16,2 2-352-16,2 2-64 0,0-1 0 0,4 0-16 15,2 1-288-15,4-1-48 0,2-3-16 0,2 0 0 16,0-3-272-16,2 0-64 0,2 0-16 0,3 0 0 16,0-2-304-16,1-1 0 0,2-1 0 0,2 0 0 31,0-4-288-31,2-2-112 0,0 0-32 0,-1-2 0 0,-1-1-2896 0,-1-3-592 15,0-1-112-15</inkml:trace>
  <inkml:trace contextRef="#ctx0" brushRef="#br1" timeOffset="36818.21">22355 1244 25103 0,'0'0'1104'0,"-5"12"240"0,1 1-1072 0,0 1-272 15,-1-3 0-15,-1 2 0 0,1 0 1312 0,0 4 208 16,1 0 32-16,1 0 16 0,2-2-704 0,0-2-144 16,0 1-16-16,2-4-16 15,1 2-2272-15,4-3-448 0,-6-9-80 0</inkml:trace>
  <inkml:trace contextRef="#ctx0" brushRef="#br1" timeOffset="36958.75">22605 1231 23951 0,'0'0'2128'0,"0"0"-1696"0,4 12-432 0,-4-2 0 16,0 1 1424-16,0 1 208 0,-1 2 32 0,1-5 16 15,0-9-1216-15,2 12-240 0,1-2-48 0,-3-2-13680 16</inkml:trace>
  <inkml:trace contextRef="#ctx0" brushRef="#br1" timeOffset="37444.8">17244 1474 28383 0,'0'0'1264'0,"-6"8"256"0,-2 2-1216 0,0-1-304 0,0 2 0 0,2-1 0 0,1-2 160 0,2 1-32 16,2 1 0-16,-1 0 0 16,4-4-928-16,0 2-192 0,2 0-32 0,-4-8-10768 15</inkml:trace>
  <inkml:trace contextRef="#ctx0" brushRef="#br1" timeOffset="37600.99">17315 1429 23327 0,'0'0'1024'0,"0"0"224"0,5 6-992 0,1 1-256 15,0 1 0-15,1 1 0 0,3 4 1376 0,0 3 224 16,0 2 64-16,2-1 0 0,0 0-896 0,0 2-160 16,-1-3-32-16,2 1-9600 15,3 2-1920-15</inkml:trace>
  <inkml:trace contextRef="#ctx0" brushRef="#br1" timeOffset="38758.37">16242 3375 17503 0,'0'0'1552'0,"0"0"-1232"16,19-7-320-16,-21 21 0 16,-1 5 0-16,2 3 128 0,1 4-128 0,-2 0 0 0,1 3 0 0,1 2 0 0,0 4 0 0,1 2-5280 15,1 0-928-15</inkml:trace>
  <inkml:trace contextRef="#ctx0" brushRef="#br1" timeOffset="38945.85">16419 5029 15663 0,'-8'14'688'0,"4"-2"144"0,0 2-656 0,-1 6-176 0,1 6 0 0,-1 3 0 16,0 5 1120-16,0-2 192 0,-1 2 32 0,2-1 16 15,1-1-1088-15,0 2-272 0,0 1 0 0,2 1 0 16,0-2 0-16,1 2 160 0,0 3-160 0,1 3 128 16,0 1-448-16,3 0-80 0,1-1-32 0</inkml:trace>
  <inkml:trace contextRef="#ctx0" brushRef="#br1" timeOffset="39133.33">16591 6646 20895 0,'-10'23'928'0,"4"-12"192"0,0 3-896 0,-1 5-224 16,0 4 0-16,0-1 0 0,1 3 416 0,0 1 32 16,2 1 16-16,1 2 0 0,0-2-320 0,2 4-144 15,1 2 128-15,1 1-128 0,2 0 0 0,0-2-304 16,3 2 48-16,0-1 16 16,1-3-512-16,1-2-96 0,1-1-32 0,2-3 0 15,2 2-512-15,2-3-96 0,13 18-32 0,-4-16 0 0</inkml:trace>
  <inkml:trace contextRef="#ctx0" brushRef="#br1" timeOffset="39258.39">16956 7587 12895 0,'8'0'1152'0,"2"1"-928"0,2 3-224 0,2 1 0 15,1-3 1920-15,2 3 320 0,2-1 80 0,5 1 16 16,1 0-1616-16,3 2-320 0,2 2-64 0,0-3-16 16,0-2-752-16,1 3-144 0,3-1-48 0,0 2-5648 15,1 0-1152-15</inkml:trace>
  <inkml:trace contextRef="#ctx0" brushRef="#br1" timeOffset="39398.96">18449 7769 21535 0,'29'11'464'0,"-15"-6"112"0,3 0 0 0,4 2 48 0,1 2-496 0,4-1-128 16,1 1 0-16,3 0 0 0,2-1 528 0,4 1 96 15,1 0 16-15,-1 0 0 0,-1 0-640 0,1 0 0 16,-3 1 0-16,0-3 0 15,0 1-1024-15,1-3-128 0,-1-1-32 0</inkml:trace>
  <inkml:trace contextRef="#ctx0" brushRef="#br1" timeOffset="39555.24">19987 7781 8287 0,'26'-21'736'0,"-11"12"-592"0,2-1-144 0,1-1 0 15,3 2 4608-15,4 1 880 0,2-1 176 0,0 1 32 16,2-2-3920-16,4 1-800 0,2 0-144 0,1 1-48 15,2 1-336-15,0 3-80 0,0 2-16 0,1-3 0 32,-1-1-864-32,1 4-160 0,-1-3-32 0,2 2-8640 0,0 0-1712 0</inkml:trace>
  <inkml:trace contextRef="#ctx0" brushRef="#br1" timeOffset="39727.08">21664 7399 19343 0,'16'-2'848'0,"-9"0"192"16,2 2-832-16,3-2-208 0,0 0 0 0,1 2 0 0,0 0 2000 0,1-1 368 16,1 0 64-16,0-1 0 0,2 1-1888 0,2 1-384 15,-1-1-160-15,3 1 128 16,1-1-1088-16,1-2-208 0,2-1-48 0,12 0-16 16,-5-4-1760-16,-1 2-336 0</inkml:trace>
  <inkml:trace contextRef="#ctx0" brushRef="#br1" timeOffset="39883.36">22724 6956 12895 0,'2'-9'1152'0,"2"-3"-928"16,0 0-224-16,3-1 0 0,1-1 5024 0,-1 0 960 0,1-1 192 0,1 0 32 16,-1-2-5024-16,0 0-1008 0,1 1-176 0,-2-1 0 31,0 0-2288-31,1-1-352 0,-1 0-80 0</inkml:trace>
  <inkml:trace contextRef="#ctx0" brushRef="#br1" timeOffset="40023.97">22824 5783 29487 0,'-1'-19'2624'0,"1"-3"-2112"0,1 1-512 0,3 0 0 15,1 1 608-15,1-1 16 0,-3-1 0 0,3 1 0 16,0 4-624-16,1 1-320 0,-1 2 48 0,3-4-8976 15,2 3-1792-15</inkml:trace>
  <inkml:trace contextRef="#ctx0" brushRef="#br1" timeOffset="40195.83">23159 4823 15663 0,'-5'-30'688'0,"1"10"144"0,-2-6-656 0,2 9-176 15,1-5 0-15,2-1 0 0,-2-3 720 0,1-3 112 16</inkml:trace>
  <inkml:trace contextRef="#ctx0" brushRef="#br1" timeOffset="40320.78">22982 3843 11055 0,'-13'-16'976'0,"2"6"-784"0,-2-2-192 0,2 3 0 16,0 0 4256-16,2-1 800 0,1 0 176 0,2-2 16 31,-1-1-4976-31,1 0-992 0,-1 0-208 0</inkml:trace>
  <inkml:trace contextRef="#ctx0" brushRef="#br1" timeOffset="40492.56">22451 3389 25791 0,'-18'-10'2304'0,"-3"2"-1856"15,-1 2-448-15,1 3 0 0,0-3 160 0,2 2-160 16,-1 2 160-16,1-2-11696 16</inkml:trace>
  <inkml:trace contextRef="#ctx0" brushRef="#br1" timeOffset="40633.17">21460 3179 22111 0,'-23'-5'1968'0,"-6"4"-1584"16,-2-2-384-16,-17 3 0 16,2 3-1264-16,-1-2-336 0</inkml:trace>
  <inkml:trace contextRef="#ctx0" brushRef="#br1" timeOffset="40726.99">20432 3247 15487 0,'-47'-1'688'0,"25"-2"144"0,-7 2-672 0,-1-1-160 0,-1 0 0 0,-2-2 0 16,1 1 0-16,-2 1 0 0,-1-2-192 0,-1 1-6624 15</inkml:trace>
  <inkml:trace contextRef="#ctx0" brushRef="#br1" timeOffset="40868.68">18886 3398 19343 0,'-32'-5'1728'0,"-4"0"-1392"0,-6-1-336 0,0 1 0 16,-1 0 1744-16,2-2 288 0,0 1 48 0,1-2 16 15,-3 2-688-15,2-1-144 0,2 1-32 0,0-1 0 0,0-3-832 0,1 1-160 16,3-2-48-16,-12-2 0 31,8-1-592-31,4 2-128 0,2-1-32 0,12 5-8592 0,-1-1-1712 0</inkml:trace>
  <inkml:trace contextRef="#ctx0" brushRef="#br1" timeOffset="41025.01">17128 3328 28383 0,'-55'-2'1264'0,"31"5"256"0,-8 2-1216 0,0 2-304 0,-2 3 0 0,-1 1 0 16,-3-5 0-16,1 2 0 0,1 0 0 0,-1 2-8448 15,0 2-1600-15</inkml:trace>
  <inkml:trace contextRef="#ctx1" brushRef="#br1">31649 3618 0,'0'0'0,"0"0"16</inkml:trace>
  <inkml:trace contextRef="#ctx0" brushRef="#br1" timeOffset="41583.94">23805 1458 18431 0,'0'0'816'0,"-8"-2"160"0,-1 2-784 0,1 0-192 0,0 3 0 0,1 1 0 16,7-4 3872-16,0 0 736 0,0 0 128 0,0 0 48 16,0 0-3376-16,10 4-656 0,4 0-144 0,4-1-32 15,4-2-736-15,3-1-160 0,1-3-16 0,4 1-10624 16,3 1-2128-16</inkml:trace>
  <inkml:trace contextRef="#ctx0" brushRef="#br1" timeOffset="41786.99">24647 873 21183 0,'0'0'944'0,"0"0"192"0,-7 6-912 0,1 5-224 16,-2 4 0-16,1 0 0 0,2 3 1984 0,0 4 336 15,-2 4 80-15,2 3 16 0,1 1-1120 0,2 4-208 16,-1 1-64-16,2 1 0 0,1 2-880 0,1 0-144 15,0 0 0-15,3 14-160 16,3-5-2208-16,2-11-432 0,1-4-80 0</inkml:trace>
  <inkml:trace contextRef="#ctx0" brushRef="#br1" timeOffset="41943.21">24875 1299 26783 0,'0'0'1184'0,"-3"11"240"0,1 0-1136 0,-1 2-288 0,-1 3 0 0,2 0 0 16,-1-1 208-16,0 0-16 0,3-1 0 0,2 0 0 16,0 2-192-16,2 0 176 0,0-2-176 0,0 2-12224 15</inkml:trace>
  <inkml:trace contextRef="#ctx0" brushRef="#br1" timeOffset="42099.41">24915 988 25103 0,'-5'-16'1104'0,"3"11"240"0,-2 1-1072 0,0 1-272 15,4 3 0-15,0 0 0 0,-6-6 0 0,6 6 0 16,0 0-208-16,0 0 80 0</inkml:trace>
  <inkml:trace contextRef="#ctx0" brushRef="#br1" timeOffset="42286.98">25136 843 911 0,'0'0'0'0,"-2"13"0"16,-2 4 0-16,1 2 0 0,-3 0 5456 0,2-4 1008 0,-1 3 208 16,-3 12 48-16,3-1-4064 0,1 0-800 0,-1-2-176 0,1 2-16 15,0-4-1088-15,3 1-224 0,1 0-32 0,0-8-16 16,0 3-304-16,1-4-224 0,1 0 32 0,-1-2 16 31,-1 0-2160-31,0 3-432 0,0 4-96 0,-1-7-16 0</inkml:trace>
  <inkml:trace contextRef="#ctx0" brushRef="#br1" timeOffset="42724.35">25406 973 22175 0,'0'0'976'0,"0"0"208"16,0 0-944-16,0 0-240 0,-10-1 0 0,1 2 0 0,0 2 1280 0,-1 2 192 16,-2 3 64-16,-2 2 0 0,-3 1-288 0,-2 2-48 15,0 0-16-15,-3 2 0 0,-3 4-720 0,0-4-144 16,3 1-16-16,1-2-16 0,2-1 128 0,0 3 32 16,6-4 0-16,6-1 0 0,1-1-256 0,0 8-32 15,2 0-16-15,4-8 0 0,2 1-144 0,2-2 0 16,2 1 0-16,0 0 0 0,2-4 0 0,1 2 0 15,0-2 0-15,3 1 0 0,0-3 0 0,3 0 0 16,4-2 0-16,1 0 0 0,-1-2 0 0,0 0 0 16,2-3 0-16,0 0 0 0,-2-3 0 0,8-4 0 15,-7-2 0-15,-5 4 0 0,-2 1-192 0,4-6 192 16,-3 3-192-16,-2-2 192 0,-4 1-304 0,-1 0 64 16,-1 1 16-16,-2 1 0 0,-4 9 224 0,2-10-144 0,-2 10 144 0,0-10-128 15,0 10 128-15,0 0 0 0,0 0 0 0,-8-4 0 16,8 4 128-16,-9 0 16 0,9 0 0 0,-9 8 0 15,0 2 272-15,5-1 48 0,0-2 16 0,2 3 0 16,0 1 160-16,4-1 48 0,0 2 0 0,3-2 0 16,2 1-448-16,1-1-96 0,2 1-16 0,8 0 0 31,1-4-1264-31,0-1-256 0,3 0-48 0,-5-2-14368 0</inkml:trace>
  <inkml:trace contextRef="#ctx0" brushRef="#br1" timeOffset="46501.38">26831 1139 13823 0,'0'0'608'0,"0"0"128"0,-7-11-592 0,8-2-144 0,2 3 0 0,-2-3 0 15,-1-2 2352-15,4 2 432 0,3-2 96 0,-2 0 0 16,-1 0-896-16,0 0-176 0,0 1-32 0,-2 2-16 16,1 3-912-16,-3 9-176 0,0 0-32 0,-4-6-16 15,4 6-64-15,-7-7-16 0,-4 5 0 0,-1 3 0 16,0 3-208-16,-1 4-32 0,-3 3-16 0,1 2 0 15,0 4-112-15,2 3-32 0,0-4 0 0,2 2 0 16,0 1-144-16,3 1 0 0,3-4 0 0,3 1 0 16,3-4 0-16,3 0 0 0,-2-2 128 0,2 1-128 15,0-2 0-15,4-3 0 0,3-2 0 0,-1-2 128 16,0-1-128-16,2-2 0 0,0 0 144 0,2 0-144 16,3-3 0-16,0 0 144 0,-1-5-144 0,1-1 0 15,1-3 128-15,-1 1-128 0,-1-1 0 0,-3 0 0 0,-2 3 144 0,-2-3-144 16,-1 2 0-16,-1-1 144 0,1 2-144 0,-8 9 0 15,0-9 144-15,0 9-144 0,2-8 352 0,-2 8 0 16,0 0 0-16,0 0 0 0,0 0 112 0,0 0 32 16,0 0 0-16,0 0 0 0,0 0-256 0,-2 11-48 15,-1 0-16-15,2 1 0 0,1-12-176 0,0 16 0 16,2-1 0-16,2 1 0 16,1-2-480-16,1 2 32 0,-1 0 0 0,1-1 0 15,0 1-2960-15,0-4-592 0,1-4-112 0</inkml:trace>
  <inkml:trace contextRef="#ctx0" brushRef="#br1" timeOffset="46829.48">27203 942 17503 0,'0'0'1552'0,"0"0"-1232"0,0 0-320 0,0 0 0 16,0 0 1856-16,-9 6 304 0,3 1 64 0,1 5 16 15,-1 3-544-15,2 2-96 0,0-1-32 0,1 1 0 16,0-2-880-16,2 4-176 0,1-1-48 0,1-8 0 15,0 0-464-15,2 1 128 0,-2 1-128 0,-1-12 0 16,4 8 0-16,-4-8 0 0,0 0 0 0,8 4 0 16,-8-4 128-16,12-2-128 0,-12 2 0 0,11-6 0 15,1-5 192-15,0 1-48 0,0-3-16 0,-1-3 0 16,0-1-128-16,0 0 0 0,1 2 0 0,0-1 0 16,-2 2 0-16,2 1 0 0,0 2 0 0,0 2 0 0,-2 3 224 15,-1 2 160-15,-9 4 48 0,12-1 0 0,-12 1 320 16,10 3 64-16,-10-3 16 0,11 8 0 0,-3 4-480 0,-1 1-96 15,0 1 0-15,1-1-16 0,2 2-240 0,1 0 0 16,-2 4 0-16,1-4 0 16,1 1-320-16,0 0-96 0,4-1-32 0,3 0-10784 15,-2-4-2160-15</inkml:trace>
  <inkml:trace contextRef="#ctx0" brushRef="#br1" timeOffset="47220.91">28480 886 28271 0,'0'0'1248'0,"-12"1"272"0,-5 2-1216 0,-1 2-304 0,-3 0 0 0,1 4 0 16,1 2 1616-16,-1 4 272 0,1 2 48 0,2 0 16 15,4-1-752-15,2-2-160 0,2 3-16 0,4 0-16 16,1-4-592-16,3-1-112 0,1-12-32 0,2 14 0 15,1 2-272-15,2-3 160 0,3-5-160 0,1 0 128 16,2-3-128-16,0-3 160 0,2 1-160 0,2-2 160 16,-2-1-160-16,1-1 192 0,-1 0-192 0,0-1 192 15,-1-4-192-15,0-1 0 0,-1-2 0 0,1 1 0 16,0-2 0-16,-2 0 0 0,-2-3 0 0,1 1 0 16,0-1 0-16,-1 0 0 0,-4 0 0 0,0 1 0 0,0 2 0 15,-4 10 0-15,0 0 0 0,0-10 0 0,-3 4 0 0,3 6 192 16,0 0-192-16,0 0 192 0,-9 6 0 0,3 1 16 15,2-1 0-15,1 5 0 0,0-1-208 0,2 1 144 16,1-1-144-16,3 1 128 0,1-1-128 0,0 2-144 16,-4-12 144-16,5 13-208 15,1-2-976-15,1 0-192 0,-7-11-32 0,8 8-16 16,2 0-1520-16,2-3-288 0,1-1-64 0</inkml:trace>
  <inkml:trace contextRef="#ctx0" brushRef="#br1" timeOffset="47720.89">28850 800 26783 0,'0'0'1184'0,"0"0"240"0,0 0-1136 0,0 0-288 0,0 0 0 0,-5 13 0 16,1-3 1472-16,0 5 224 0,0 0 48 0,0 1 16 16,1-2-192-16,2 2-32 0,0 1-16 0,1-2 0 15,1-2-944-15,0 1-192 0,1 0-48 0,-1-1 0 16,0 1-336-16,1-1 128 0,0-1-128 0,1-2 0 15,-3-10 0-15,3 10 144 0,-3-10-144 0,0 0 0 16,0 0 144-16,7 7-144 0,-7-7 0 0,0 0 144 16,0 0-144-16,0 0 0 0,0 0 0 0,11-4 0 15,-3-1 0-15,-1-1 0 0,1-2 0 0,-1-1 0 16,-1-2-144-16,1 0 144 0,1 2 0 0,-2-1 0 16,1 1 0-16,0 1 0 0,0 1 0 0,1 1 0 15,0 0 0-15,-8 6 0 0,7-5 0 0,-7 5 0 0,0 0 0 0,0 0 224 16,0 0-32-16,0 0-16 0,11 5 256 0,-11-5 48 15,0 0 16-15,0 0 0 0,8 9-128 0,-2 1-32 16,2 1 0-16,-8-11 0 0,7 6-192 0,-1 1-144 16,-6-7 192-16,9 6-192 0,-9-6 144 0,9 6-144 15,-9-6 0-15,11 5 144 0,-11-5-144 0,9 6 160 16,-9-6-160-16,9 3 160 0,-9-3 16 0,0 0 0 16,0 0 0-16,10-1 0 0,2-1-48 0,-1 0 0 15,-2-1 0-15,0-2 0 0,-1-2-128 0,0 1 0 16,1-1 144-16,0 2-144 0,-9 5 0 0,10-6 144 15,-10 6-144-15,8-8 0 0,-1 1 0 0,-7 7 0 16,0 0 0-16,0 0 0 0,0 0 0 0,0 0 0 0,0 0-176 0,0 0 176 31,10-1-496-31,-10 1 16 0,0 0 0 0,12-1 0 16,-3 1-1600-16,0 0-320 0,-9 0-64 0,13 0-16 16,-1-2-784-16,-2-2-144 0,-10 4-48 0,13-2-8576 0</inkml:trace>
  <inkml:trace contextRef="#ctx0" brushRef="#br1" timeOffset="47861.39">29330 903 7359 0,'0'0'656'0,"0"0"-528"0,0 0-128 0,0 0 0 15,0 0 3072-15,0 0 576 0,0 0 112 0,5 9 16 16,-1 0-1168-16,-2 1-240 0,-2-10-64 0,3 15 0 16,-2-3-768-16,1 2-144 0,0 2-48 0,1-1 0 15,-1-1-768-15,1 1-144 0,1-2-48 0,0 0 0 16,0 0-576-16,0-1-112 0,1-1-16 0,0-1-10016 16,-5-10-2000-16</inkml:trace>
  <inkml:trace contextRef="#ctx0" brushRef="#br1" timeOffset="48002.07">29438 810 19455 0,'-4'-10'864'0,"0"2"176"0,0-1-832 0,4 9-208 16,-4-12 0-16,4 12 0 0,0 0 240 0,0 0 0 16,0 0 0-16</inkml:trace>
  <inkml:trace contextRef="#ctx0" brushRef="#br1" timeOffset="48300.66">29747 838 12895 0,'0'0'576'0,"0"0"112"0,-8 6-560 0,0 3-128 0,-1 0 0 0,0-1 0 16,-1 1 3712-16,-1 4 704 0,2 0 128 0,0 2 48 15,1 3-2400-15,4 2-464 0,3 0-112 0,2 1-16 16,2-1-1056-16,3-1-224 0,3 1-32 0,3-2-16 15,0-4-272-15,1-2 128 0,1-4-128 0,1-1 0 16,-1-2 208-16,0-1-64 0,-1-3-16 0,0-2 0 16,0-1 240-16,0-4 32 0,2-3 16 0,-3-2 0 15,-5 1 144-15,1-4 16 0,0-2 16 0,-1-2 0 16,-4-3-160-16,1-1-48 0,0-2 0 0,-1-1 0 16,-2 1-112-16,-1-1-16 0,0-5-16 0,-1 2 0 15,0 1-112-15,-2 0-128 0,-2-1 176 0,0 2-176 16,-2-4-768-16,2 3-272 0,0 0-48 0,-2-1-11008 15,-1 1-2176-15</inkml:trace>
  <inkml:trace contextRef="#ctx0" brushRef="#br1" timeOffset="48628.78">30189 995 17503 0,'8'7'1552'0,"3"1"-1232"0,5 1-320 0,-2 0 0 15,-1-4 1408-15,-1-2 240 0,0-3 32 0,0-3 16 16,-1-2 544-16,1-2 96 0,-1-2 32 0,-4 0 0 16,1 0-960-16,0 0-176 0,1-4-32 0,-1 0-16 15,0 0-448-15,0-2-96 0,-1 0 0 0,-1 0-16 16,-1 2-128-16,-3-2-32 0,1-2 0 0,-4 2 0 16,-3 1 112-16,-1 1 0 0,-2 1 16 0,-2 6 0 15,-3 2-16-15,1 5 0 0,-1 2 0 0,0 1 0 16,-1 1-256-16,1 5-48 0,1 3-16 0,1 4 0 15,1 3 176-15,0 1 16 0,0 0 16 0,4 1 0 16,4-3 16-16,3 1 0 0,2 5 0 0,5-3 0 16,2-1-224-16,6-2-64 0,5 1 0 0,5-3 0 15,4-2-192-15,3 2 176 0,1-4-176 0,6 0 160 16,5 1-864-16,3-3-192 0,2-2-16 0,4 0-16 16,2-1-1424-16,2-4-272 0</inkml:trace>
  <inkml:trace contextRef="#ctx0" brushRef="#br1" timeOffset="50191.21">23513 2710 21535 0,'0'0'960'0,"0"0"192"0,0 0-928 0,0 0-224 16,0 0 0-16,0 0 0 0,0 0 768 0,0 0 96 16,0 0 32-16,0 0 0 0,0 0-32 0,0 0 0 15,0 0 0-15,3 6 0 0,-3-6-496 0,2 11-112 0,-2 2 0 0,-2 0-16 16,0 1 224-16,-2 2 48 0,-3 1 16 0,0 1 0 16,-1-2 352-16,-1 4 64 0,-3-1 16 0,0 0 0 15,-2 1-176-15,-1-1-16 0,1 2-16 0,0 0 0 16,-1 1-176-16,1 0-16 0,-2 1-16 0,0 0 0 15,-1-3-96-15,0 0 0 0,-2 0-16 0,2 1 0 16,0-2-64-16,-1 0-16 0,-1-2 0 0,0 0 0 16,0-3-96-16,-1 2 0 0,-1-1-16 0,1 1 0 15,-1-2-112-15,0 2 0 0,0 2-128 0,0-5 192 16,0 0-192-16,0 0 128 0,2-1-128 0,-1 1 0 16,-1 3 0-16,2-3 128 0,-1 2-128 0,0 4 0 15,-1-3 0-15,0 3 0 0,-1-1 0 0,1 2 0 16,0-2 0-16,0 0 0 0,1 2 0 0,1-1 0 15,-2-2-304-15,0 3-48 0,2-5-16 0,0 1 0 16,2 0-496-16,2-2-96 0,-1-1-32 0,2-1 0 16,1-2-1728-16,1-1-352 0,0-2-64 0,1-2-10656 15</inkml:trace>
  <inkml:trace contextRef="#ctx0" brushRef="#br1" timeOffset="50488.07">22455 3600 15663 0,'0'0'1392'0,"0"0"-1120"15,0 0-272-15,0 0 0 0,0 9 2336 0,-1-1 416 0,1-8 64 0,0 0 32 16,-3 8-672-16,-1 0-144 0,0 0-32 0,1 1 0 16,-1 0-816-16,-2 1-160 0,0 1-48 0,-1 2 0 15,1 0-192-15,-2 4-32 0,0-3-16 0,2 2 0 16,-1-2-112-16,3 0-32 0,0 1 0 0,3-1 0 15,1-1-96-15,3 0-32 0,-1 1 0 0,4-3 0 16,3-2-64-16,0-1-16 0,1-2 0 0,3 1 0 16,3-2-48-16,1-2-16 0,-2-2 0 0,4-1 0 15,-1 0-320-15,2-1 0 0,-2-3 0 0,3 1 128 16,2-1-1664 0,-1-2-336-16,0-1-64 0</inkml:trace>
  <inkml:trace contextRef="#ctx0" brushRef="#br1" timeOffset="63731.4">23707 2173 11055 0,'1'-10'976'0,"-1"1"-784"0,1 3-192 0,18-12 0 0,-18 14 2816 0,0 0 528 0,1-3 112 0,-1 2 0 15,-1 5-1088-15,0 0-208 0,0 0-48 0,0 0-16 16,2 7-928-16,1 3-176 0,0 4-32 0,-1 5-16 15,2 0-624-15,-1 3-112 0,-2 2-16 0,0 0-16 16,1 4-176-16,-1-1 0 0,0-3 0 0,2-1 0 16,-2-2 0-16,3 0 0 0,-3 0 0 0,1 0 0 15,-1 1-2000-15,0-3-288 0,-1 2-48 0,2-1-16 16,0-1-1168-16,1-3-224 0</inkml:trace>
  <inkml:trace contextRef="#ctx0" brushRef="#br1" timeOffset="63997.12">23904 2409 21359 0,'0'-16'944'0,"0"16"208"0,0 0-928 16,-2-7-224-16,0-2 0 0,-2 1 0 0,1 3 1392 0,3 5 224 15,0 0 48-15,-5-4 16 0,0 4-528 0,0 0-96 16,-2 0-32-16,2 4 0 0,1 3-640 0,0-1-144 16,-1 2-32-16,1 4 0 0,1-3-208 0,2 3 0 15,1-1 0-15,0 1 0 0,1-1 0 0,3-2 0 16,3 0 0-16,-1-1 0 0,1-1 0 0,2-1 0 15,1-4 128-15,1 1-128 0,0-2 416 0,3-2-16 0,-3-3 0 16,1 0 0-16,0 1 112 0,-2 0 0 0,-1-3 16 16,-1 0 0-16,-1 1-240 0,-3-1-48 0,-1-1-16 0,-1-1 0 15,-2 0-224-15,-2 1 0 0,0 1 0 0,-2 1 0 32,-1-2-992-32,-1 1-144 0,-3-1-16 0,3-1-8832 0,-1-1-1776 0</inkml:trace>
  <inkml:trace contextRef="#ctx0" brushRef="#br1" timeOffset="64496.95">24014 2299 11055 0,'0'0'480'0,"0"0"112"0,3 13-464 0,0 1-128 0,-1 1 0 0,0-2 0 16,-1 2 3264-16,0 0 640 0,1-2 128 0,-1 0 32 16,-1 1-2000-16,1-2-400 0,0-2-64 0,1 1-32 0,-2 2-992 0,1-5-208 15,0-1-48-15,1 0 0 0,-2-7-192 0,0 0-128 16,0 0 160-16,0 0-160 0,0 0-144 0,7 0-128 15,1-4-32-15,0-1 0 16,-1 0-480-16,-1-3-112 0,1-1 0 0,-1-2-16 16,-1-3 400-16,1-2 64 0,-2 3 32 0,-1-2 0 0,1-2 416 0,0 2-128 15,-2 4 128-15,0 0 0 0,2 1 0 0,-1 2 144 16,-3 8 0-16,0 0 0 0,0 0 432 0,0 0 64 16,0 0 32-16,0 0 0 0,5 6-160 0,-1 4-48 15,1 3 0-15,0 0 0 0,0 0-192 0,-1-2-32 16,0 1-16-16,1 0 0 0,3-2-224 0,-1 3 144 15,-1-2-144-15,3 2 128 0,1-4 0 0,-1 1-128 16,1 1 192-16,1-2-64 0,-1 1 64 0,0-3 16 0,0-5 0 0,-1 1 0 16,0-2 48-16,0-1 0 0,0-2 0 0,-1-1 0 15,0-1 16-15,0 0 16 0,-1-5 0 0,1 1 0 16,-1 1-96-16,-1-3 0 0,1 1-16 0,-2-2 0 16,-1 0-176-16,-2 1 160 0,0-1-160 0,-1 0 160 15,-2 1-160-15,-1 1 160 0,0-5-160 0,-2 4 160 16,-1 2 176-16,0 0 48 0,-1 0 0 0,1 3 0 15,0 4 128-15,5 1 16 0,0 0 16 0,-7 5 0 16,2 1-224-16,1 3-64 0,2 3 0 0,0 0 0 16,2-2-256-16,4 1 0 0,0 0 0 0,1 4 0 15,2-6 0-15,2 1 0 0,1 1 0 0,3-3 0 16,2-1-1536-16,0 1-272 0,0-1-48 0,0-2-14464 16</inkml:trace>
  <inkml:trace contextRef="#ctx0" brushRef="#br1" timeOffset="64936.09">24780 2371 4607 0,'0'0'400'0,"2"8"-400"16,-2-8 0-16,0 0 0 0,6 6 5216 0,-1 3 960 15,0 6 192-15,2-2 32 0,0-2-3712 0,1 1-768 16,0 6-128-16,1-2-48 0,0 1-960 0,0 0-192 15,-1-3-32-15,0 2-16 0,0-1-416 0,0 0-128 16,-2-2 0-16,-1 0 0 0,1 0 240 0,-1-1-64 0,-1-5-16 16,-4-7 0-16,2 8 32 0,-2-8 0 0,0 0 0 0,0 0 0 15,0 0 0-15,0 0 0 0,0 0 0 0,-1-6 0 16,-2-3-48-16,1-3 0 0,-1-2 0 0,1-1 0 16,0 2-144-16,-2-1 0 0,0-6 0 0,1 5 0 15,0-2-144-15,0-3-112 0,-1-1-32 0,2-5 0 31,3-1-720-31,0-3-144 0,1-1-16 0,0 3-16 16,4 6 288-16,0-1 48 0,2-2 16 0,1 5 0 0,-1 5 608 0,2 2 224 0,1-2-144 0,-1 5 144 16,3 3 480-16,0 3 176 0,-1 4 48 0,-2 3 0 15,2 2-144-15,-4 2-32 16,-2 1 0-16,0 3 0 0,-4 0 128 0,1 2 32 0,-2 0 0 0,-2 1 0 0,-2 4-144 0,-2 5-32 16,-1-4 0-16,-2 2 0 0,0 0-192 0,1-6-64 15,2 0 0-15,-1-1 0 0,-1 2-512 0,1-3-128 16,-1-5 0-16,1 1-16 15,-2 1-1952-15,1-1-384 0,-1-5-80 0</inkml:trace>
  <inkml:trace contextRef="#ctx0" brushRef="#br1" timeOffset="65265.34">25319 2252 20271 0,'0'0'1792'0,"-6"5"-1424"0,-1 1-368 0,0 0 0 15,-2 3 2080-15,-1-1 352 0,1-4 64 0,0 4 0 16,-1 6-320-16,1-2-80 0,-1-7-16 0,3 4 0 16,-1 7-1312-16,1-6-272 0,3-2-48 0,-1 0-16 15,3 2-240-15,3-3-64 0,-1-7 0 0,0 0 0 16,0 0-128-16,5 6 0 0,2 1 0 0,0-2 0 16,3 0 0-16,-1-5 0 0,-2 0 0 0,1-4 128 15,1 4-128-15,1-2 0 0,-1-5 0 0,0 1 128 16,-1-1-128-16,-1-1 0 0,1-1 144 0,-1 1-144 15,-2 3 128-15,0-1-128 0,0-3 128 0,-1 1-128 16,-4 8 288-16,3-8-16 0,-2 0 0 0,-1 8 0 16,0 0 368-16,0 0 80 15,-1-8 16-15,1 8 0 0,-5 6-288 0,5-6-64 0,0 0-16 0,0 0 0 0,-4 10-368 0,3 0 128 32,3 1-128-32,1-2 0 0,-1 0 0 0,2 0-240 15,0 2 48-15,1-1 0 16,1 0-2096-16,0 1-400 0,2-3-96 0,1 0-13904 0</inkml:trace>
  <inkml:trace contextRef="#ctx0" brushRef="#br1" timeOffset="65421.67">25520 2360 24879 0,'0'0'1088'0,"0"0"256"0,-1 8-1088 0,1 1-256 16,0-9 0-16,1 8 0 0,2 0 576 0,-1 0 48 0,1 0 16 0,1-1 0 46,1-1-1904-46,0-1-368 0,-5-5-80 0,0 0-16 0</inkml:trace>
  <inkml:trace contextRef="#ctx0" brushRef="#br1" timeOffset="65765.3">25570 2130 1839 0,'0'0'0'0,"-4"-4"160"0,4 4-160 0,-3-4 0 0,1-3 0 0,2 7 0 0,0 0 4448 0,2-6 864 0,4-1 160 0,0 3 32 31,2-2-6288-31,1 3-1264 0,1 3-256 0,3 1-64 16,2 3 448-16,-1 3 96 0,0 1 16 0,2 5 0 16,0-3 1296-16,-1 3 272 0,1 0 48 0,-2 3 16 0,-1-2 2880 0,-1 2 576 0,-3 1 112 0,0 1 32 15,-3-1-1184-15,-1 1-224 0,-1 2-48 0,-2-3-16 0,0-3-480 0,-1-1-80 16,2 3-32-16,-2-7 0 0,0 0-416 0,-1-2-96 16,0-7-16-16,0 0 0 0,0 0-272 0,0 0-64 31,0 0-16-31,0 0 0 0,0 0-112 0,0 0-32 0,0 0 0 0,-4-8 0 0,0-1 192 0,2-4 48 31,-1-4 0-31,3 2 0 0,0 0-48 0,1 0 0 0,1-4 0 0,0 2 0 0,2 4-64 0,1-4-16 16,2 1 0-16,1 2 0 0,1 1 0 0,-1 2 0 15,0 4 0-15,-1 3 0 0,3 1-192 0,-3 3-32 16,4 1-16-16,-1 3 0 0,1-2-208 0,0-2 0 16,2 1-144-16,0 0-12912 15,2-1-2592-15</inkml:trace>
  <inkml:trace contextRef="#ctx0" brushRef="#br1" timeOffset="73839.93">26862 2231 11967 0,'0'0'528'0,"0"0"112"0,1 11-512 0,-1-4-128 16,-1 3 0-16,-1-1 0 0,2-1 3904 0,-2 1 768 16,-2 1 128-16,1 1 48 0,2-2-3168 0,0 1-624 15,-2 2-128-15,2 0-32 16,0-1-2640-16,2 0-544 0,3-3-96 0</inkml:trace>
  <inkml:trace contextRef="#ctx0" brushRef="#br1" timeOffset="74231.9">26847 2027 18431 0,'7'-15'816'0,"-4"10"160"0,-3 5-784 0,1-8-192 0,0 2 0 0,2-1 0 15,1 1 768-15,1 0 96 0,0 1 32 0,6 1 0 32,3 3-1968-32,0 1-384 0,-1 0-80 0,2 1 0 15,-1 1-528-15,0-1-112 0,1 0 0 0,0 2-16 16,1-1 496-16,0 2 96 0,-3 0 32 0,-4 0 0 0,1-1 1232 0,-1 3 336 0,0-2 0 0,-1 3-144 15,-3-1 144-15,-1 2 0 0,-4-8 0 0,0 9 0 16,-2 4 1136-16,-2-1 144 0,-3 1 48 0,0 0 0 16,-1-3 848-16,1 1 192 0,2 1 16 0,-2-3 16 15,1-1-976-15,1-1-192 0,2 1-32 0,3-8-16 16,0 0-752-16,0 0-160 0,0 0-16 0,4 7-16 0,3-1-240 16,0-2-192-16,2 1 48 0,2-1 0 0,1 0 144 0,-1-1 0 15,1 2 0-15,0 0 0 0,1-3 576 0,0 3 160 16,0-3 32-16,-1 2 0 0,-3 1 704 0,1 3 160 31,-10-8 32-31,4 8 0 0,-3 1-80 0,-2 2-16 0,-3-1 0 0,-2 6 0 0,-3-6-432 0,2-2-96 16,1 1-16-16,-2 0 0 0,1 0-576 0,-1-1-112 15,-1-1-16-15,1-1-16 16,2 1-752-16,-3 2-128 0,1-3-48 0,8-6-10768 16,0 0-2176-16</inkml:trace>
  <inkml:trace contextRef="#ctx0" brushRef="#br1" timeOffset="74856.81">27649 2057 21183 0,'0'13'1888'0,"0"2"-1504"0,0 2-384 0,0 3 0 16,-1-2 1840-16,-3 2 288 0,-1-1 64 0,0 1 16 15,1-1-64-15,1 1-16 0,3-3 0 0,-1 0 0 16,-1-4-1312-16,1 0-272 0,1 0-48 0,1-1-16 15,1-3-336-15,-2-9-144 0,0 0 128 0,0 0-128 16,0 0 0-16,12-2 0 0,-1-2 0 0,0-2 0 16,-5-3-448-16,2-3 16 0,2-1 16 0,1-1 0 15,-2-5 80-15,1 4 16 0,0-3 0 0,0 1 0 16,-1 2 176-16,0-2 144 0,0 4-192 0,0-2 192 0,-1-1 0 0,0 4 0 16,-1 3 0-16,-1 1 0 0,1 2 320 0,-7 6 80 15,0 0 16-15,0 0 0 0,0 0 0 0,0 0 0 16,0 0 0-16,4 13 0 0,-3 0 16 0,-1 1 0 15,0 1 0-15,0-2 0 0,1 0-160 0,2-3-16 16,-3-10-16-16,5 12 0 0,-5-12-240 0,8 6 0 16,1-1 0-16,1-1 0 0,-10-4-240 0,15 2-32 15,0-2-16-15,0-2 0 16,-4 1-112-16,2-3-32 0,2 0 0 0,-2-2 0 16,-3-5-16-16,1 2 0 0,-1 0 0 0,1-1 0 0,-4-1 128 0,0 2 0 15,-1 0 16-15,-2 1 0 0,-2-1 304 0,-2 9 0 0,0 0 0 16,1-9 0-16,-1 9-128 0,0 0 128 0,0 0 0 0,0 0 0 15,0 0 0-15,0 0 0 0,0 0 0 0,0 0 0 16,0 0 0-16,-5 9 0 0,1 3 0 0,4-12 0 16,-1 10 0-16,3 3 0 0,1 0 0 0,2 0 0 15,1-1-144-15,4 0 144 0,1-4 0 0,1-1-144 16,0 1 144-16,-2-1 0 0,1-1 0 0,-2-4 0 16,0-1 0-16,-9-1 0 0,10 0 0 0,-10 0 128 15,9-3 64-15,-9 3 32 0,7-5 0 0,-7 5 0 16,5-9 96-16,-3-2 0 0,-2 1 16 0,-2 0 0 15,-2 0-144-15,-1 0-16 0,-3 0-16 0,0-1 0 16,-1 1-160-16,0 1 0 0,0 0 0 0,1 1 0 16,0 0-464-16,3 0-128 0,1 0-32 0,2-2 0 15,0 1-3296-15,5-2-672 0</inkml:trace>
  <inkml:trace contextRef="#ctx0" brushRef="#br1" timeOffset="75029.95">28336 1750 4607 0,'7'-12'400'0,"-2"5"-400"16,0 0 0-16,0 1 0 0,-5 6 6032 0,7-8 1136 16,-7 8 208-16,0 0 48 0,0 0-4464 0,0 0-896 15,0 0-176-15,10 11-32 0,0 6-1104 0,-4 6-224 16,1-1-32-16,-2 5-16 0,-1 1-336 0,1 4-144 16,0-3 128-16,0 2-128 0,-1 2 0 0,3-3 0 0,1-3 0 0,-1 0 0 31,0-1-352-31,2-1-96 0,1-1-32 0,0-6 0 15,-4-2-1936-15,1-2-384 0,-2-1-80 0</inkml:trace>
  <inkml:trace contextRef="#ctx0" brushRef="#br1" timeOffset="75248.57">28300 1994 30287 0,'0'0'1344'0,"0"0"272"0,0 0-1296 0,0 0-320 0,0 0 0 0,0 0 0 16,12 0 1600-16,2 0 240 0,4 0 48 0,7-1 16 16,4-2-1104-16,2-1-224 0,0 0-32 0,3-1-16 15,3 0-400-15,-4 1-128 0,-1 3 0 0,-2-1 0 16,-3 0-368-16,0 3-176 0,0-1-32 0,-4 3-16 16,-3-1-2528-16,-1 1-496 0,-1-1-96 0</inkml:trace>
  <inkml:trace contextRef="#ctx0" brushRef="#br1" timeOffset="75467.3">27782 2549 4607 0,'0'0'400'0,"0"0"-400"0,0 0 0 0,16-2 0 15,3-2 7264-15,5-1 1376 0,3-3 256 0,7-1 64 16,7-2-5792-16,-1 3-1168 0,0 1-224 0,3-1-48 16,2 1-1216-16,-4 3-256 0,0-1-32 0,-2 1-16 31,0 3-1504-31,0 1-304 0,2 1-64 0,-1 2-16144 0</inkml:trace>
  <inkml:trace contextRef="#ctx0" brushRef="#br1" timeOffset="75936">29379 1935 3679 0,'0'0'160'0,"-4"12"32"0,-2 4-192 0,1 2 0 15,-2 7 0-15,2-2 0 0,0 2 5680 0,-1 0 1088 16,1-2 208-16,1-1 64 0,0-1-4544 0,3-1-912 16,1-2-176-16,0-2-48 0,0-2-1008 0,1-2-208 15,2 1-144-15,-3-13 192 0,0 9-192 0,0-9 0 16,0 10 0-16,0-10 0 0,0 0 0 0,0 0 0 16,0 0 144-16,0 0-144 0,0 0 0 0,0 0-128 15,0 0 0-15,0 0 0 16,0 0-400-16,0-9-80 0,3-1-16 0,2-2 0 15,1 2-240-15,2-1-48 0,1 1-16 0,0-2 0 16,2 2 352-16,1 0 64 0,-1 1 0 0,2 3 16 0,0 1 496 0,2 2 0 0,-1 0 0 0,0 3 0 16,2 0 704-16,-2 3 224 0,-1 0 48 0,1 3 16 15,-4 1 128-15,0 0 32 0,-2 1 0 0,-3 1 0 16,-5-9-16-16,2 12 0 0,-2-12 0 0,-3 13 0 16,-2-1-80-16,-3-2-16 0,-1 1 0 0,-1-5 0 15,-4 2-528-15,-1 1-96 0,0-2-32 0,1-1 0 16,1 1-384-16,0-3-272 0,0 1 32 0,0 1 16 15,1-2-1984-15,2 0-400 0,1-2-80 0,9-2-13600 16</inkml:trace>
  <inkml:trace contextRef="#ctx0" brushRef="#br1" timeOffset="76295.45">29941 2098 11967 0,'0'0'528'0,"0"0"112"0,0 0-512 0,0 0-128 16,0 0 0-16,-12-1 0 0,-2 0 3440 0,1 2 656 16,0 2 128-16,0 0 16 0,1 4-1920 0,-1 2-384 15,-2 0-80-15,2 3 0 0,-1 1-1056 0,3-1-208 16,0 1-32-16,4-3-16 0,3 1-64 0,-2-1-16 16,2-1 0-16,3 2 0 0,1-11-240 0,1 9-48 15,-1-9-16-15,0 0 0 0,7 8-160 0,-7-8 0 0,10 2 0 0,1-2-176 16,-1-1-16-16,2-3-16 0,1-1 0 0,0-2 0 15,-1 1 16-15,0-1 0 0,-1-1 0 0,2-1 0 16,0-1 192-16,-1-1-176 0,-3 1 176 0,-1 0-160 16,-1-1 160-16,-1 2 0 0,-1 0 0 0,-5 9-128 15,7-7 128-15,-7 7 224 0,0 0-48 0,0 0-16 16,0 0 176-16,0 0 48 0,0 0 0 0,0 0 0 16,0 0-256-16,-8 8-128 0,1 0 160 0,2 0-160 15,5-8-192-15,-2 12-144 0,2-12-32 0,1 13 0 16,3-3-1872-1,-4-10-384-15,0 0-80 0,12 9-11008 0</inkml:trace>
  <inkml:trace contextRef="#ctx0" brushRef="#br1" timeOffset="76576.67">30285 2090 5519 0,'0'0'496'0,"-10"-3"-496"0,-2-3 0 0,0 4 0 0,1-2 3040 0,0 1 512 15,3 1 96-15,8 2 32 0,-9 2-1760 0,9-2-336 16,0 0-80-16,0 0-16 0,0 0-464 0,0 0-80 16,7 8-32-16,1 0 0 0,-8-8-656 0,11 9-128 15,1 0-128-15,0 0 192 0,-2 2 80 0,-1-1 32 16,1 2 0-16,-1 0 0 0,0-2 800 0,-1 0 176 16,-2-2 16-16,-2 1 16 0,-4-9 48 0,3 12 16 15,-2-1 0-15,-1-2 0 0,-3 0-624 0,-1-1-128 16,1-1-32-16,-3 3 0 0,-1-4-208 0,-3 1-32 0,1-2-16 0,0 0 0 15,1 0-336-15,8-5 0 0,-11 3 0 0,1-2 0 32,10-1-464-32,0 0-112 0,-9-1-32 0,9 1 0 15,0 0-3472-15,0 0-688 0</inkml:trace>
  <inkml:trace contextRef="#ctx0" brushRef="#br1" timeOffset="76764.11">30498 2176 15663 0,'0'0'1392'0,"0"0"-1120"0,0 0-272 0,0 0 0 16,0 0 3216-16,2 12 592 0,-2-12 112 0,3 13 32 16,-3-13-2832-16,3 11-560 0,-3-11-112 0,2 10-32 15,-2-10-800-15,2 11-144 0,-2-11-48 0,0 0 0 16,0 0-1040-16,0 0-224 0,0 0-32 0,0 0-16 0</inkml:trace>
  <inkml:trace contextRef="#ctx0" brushRef="#br1" timeOffset="77024.19">30679 1987 16575 0,'0'0'1472'0,"0"0"-1168"0,12-1-304 0,-12 1 0 16,8-8 1504-16,2 4 240 0,4 1 48 0,-2 0 16 16,-1-1-816-16,-11 4-160 0,11-4-48 0,-11 4 0 15,0 0-272-15,0 0-64 0,0 0-16 0,0 0 0 0,0 0 208 0,0 0 64 16,-1 11 0-16,-2-1 0 0,3-10 144 0,-6 13 48 15,-2-1 0-15,0-1 0 0,0 1 0 0,-1 3 0 16,-1 0 0-16,2 1 0 0,3-2 112 0,0 2 16 16,-2-2 16-16,3 2 0 0,2-2-224 0,2 0-48 15,1-1-16-15,5-1 0 0,4 1-336 0,1-4-64 16,2 1-16-16,4-3 0 0,1 0-336 0,2-1-128 16,-2-2 0-16,1 0 0 15,-1 0-1024-15,1-3-208 0,2-3-48 0,0 0-10688 16,0 0-2128-16</inkml:trace>
  <inkml:trace contextRef="#ctx0" brushRef="#br1" timeOffset="77321.1">31478 1993 17503 0,'0'0'1552'0,"0"0"-1232"0,0 0-320 0,0 0 0 16,0 0 2544-16,0 0 448 0,0 0 80 0,0 0 32 15,0 0-1392-15,-9 0-288 0,-1 2-48 0,1 6-16 16,-1 4-208-16,3 2-64 0,-1 1 0 0,1-1 0 16,2 1-544-16,1 0-112 0,2-2-32 0,0-1 0 15,2-1 112-15,3 0 0 0,-3-11 16 0,6 12 0 16,1-3-256-16,1-3-48 0,1-1-16 0,1-1 0 16,-10-4-208-16,12 3 0 0,-2-3 128 0,-10 0-128 15,11-4 0-15,-3-1 176 0,-8 5-176 0,6-7 160 0,-6 7 48 16,4-10 16-16,-4-1 0 0,0 2 0 0,-2-1-224 0,-1-2 0 15,-1 2 0-15,-1-3 0 16,-2 0-512-16,-1 1-128 0,-1 1-48 0,3 1 0 16,-1 0-1968-16,3 0-400 0,2 3-80 0,2 7-6912 15,0-10-1376-15</inkml:trace>
  <inkml:trace contextRef="#ctx0" brushRef="#br1" timeOffset="77633.5">31692 1967 4607 0,'14'6'400'0,"1"2"-400"15,-2 0 0-15,-1 2 0 0,-2 1 4496 0,0-1 816 0,-2 0 176 0,-1 2 16 16,-1-1-2400-16,-1 2-480 0,-2 0-112 0,0 0-16 16,-2-2-544-16,-1-11-112 0,-3 15-32 0,2-2 0 15,1-13-768-15,-3 12-144 0,0-3-48 0,3-9 0 16,0 0-336-16,0 0-64 0,-8 1 0 0,8-1-16 16,0 0-256-16,0 0-48 0,-3-6-128 0,1-2 192 15,0-1-192-15,4 1 0 0,1 1-144 0,3-5 144 16,-1 1 0-16,1-1-144 0,3-1 144 0,2 1 0 15,-3 1 0-15,2 0-160 0,3 3 160 0,-1-1 0 16,0 0-160-16,-1 2 160 0,2 2-128 0,2 3 128 16,0-4 0-16,1 3 0 0,1 1 0 0,0 1 0 15,-1 0 0-15,1 2 0 0,0 0 0 0,-1 3 128 16,0 3-128-16,-2-1 0 0,1 1-128 0,-2 2 128 16,0 0-512-16,-1 3-32 0,-1-2 0 0,-2 3 0 15,-2 1-2112-15,-2 0-416 0,-1-3-96 0</inkml:trace>
  <inkml:trace contextRef="#ctx0" brushRef="#br1" timeOffset="78164.75">29073 3089 11055 0,'0'0'480'0,"-9"1"112"0,1 2-464 0,8-3-128 0,-9 7 0 0,0-2 0 16,-3 3 6032-16,3 2 1200 0,0 3 224 0,0-1 48 16,-2-1-4688-16,5 3-960 0,2 0-176 0,1 2-32 15,-1-3-1200-15,3-2-256 0,0 0-32 0,1-11-16 16,0 0-144-16,2 11 0 0,-2-11 0 0,0 0 128 16,8 10-128-16,-8-10 0 0,0 0 0 0,10 1-176 15,-10-1-80-15,12-4 0 0,-1-3-16 0,-1-2 0 16,2-1-128-16,-3-2-32 0,-1-1 0 0,2-1 0 0,3-1 112 0,-1 0 32 15,-3-3 0-15,1-1 0 0,4 2 64 0,-4 3 16 16,-1-2 0-16,0 5 0 0,-1-1 208 0,0 1 0 16,-2 2 0-16,-6 9-144 0,0 0 656 0,0 0 128 15,0 0 16-15,0 0 16 0,0 0-96 0,7 8 0 16,-2 1-16-16,-1 3 0 0,-4-12-320 0,3 13-64 16,-1 0-16-16,1 1 0 0,-2 1-160 0,2-1-144 15,1 0 144-15,1 1-208 16,-1-2-624-16,1 0-128 0,0-1-32 0,2-2 0 15,1-2-2336-15,-1-3-480 0,-7-5-96 0</inkml:trace>
  <inkml:trace contextRef="#ctx0" brushRef="#br1" timeOffset="78494.69">29451 3004 23039 0,'0'0'2048'0,"0"0"-1648"0,0 0-400 0,0 0 0 15,0 0 2320-15,0 0 384 16,0 0 80-16,-5 11 16 0,0 1-784 0,1-2-160 0,0 3-16 0,1 0-16 15,1 0-960-15,2 0-192 0,0-1-32 0,2 0-16 16,1-2-320-16,1 0-64 0,0 1-16 0,-4-11 0 16,9 8-224-16,0-2 0 0,-9-6 128 0,12 4-128 15,-2 0 0-15,0-4 0 0,1-3 0 0,-1 1 0 16,2-2 0-16,1-1 0 0,-1-3 0 0,-1 0 0 16,0-4-320-16,1 2-48 0,-2-1-16 0,1 1 0 0,-1-3 128 15,0 1 0-15,2 3 16 0,-1 0 0 0,-1-4 240 0,-1 3-192 16,-1-4 192-16,-2 3-192 0,0-1 192 0,-1 5 0 15,-5 7 0-15,0 0 0 0,0 0 0 0,0 0 0 16,0 0 0-16,0 0 0 0,-3 11 208 0,-1 3-64 16,-1 1-16-16,1 0 0 0,-1 1-128 0,1 0 0 15,1 0 0-15,3-2 0 16,3 0-1936-16,2-1-272 0,1-1-48 0,1-3-16 16,2-3-1248-16,2-1-256 0,5 2-64 0,-3-6 0 0</inkml:trace>
  <inkml:trace contextRef="#ctx0" brushRef="#br1" timeOffset="78697.82">29915 3053 10127 0,'0'0'896'0,"7"-8"-704"0,-3-1-192 0,-4 9 0 16,1-9 3584-16,-1 9 672 0,-3-12 144 0,3 12 16 15,-5-5-1936-15,5 5-400 0,-9 0-80 0,9 0-16 16,-11 3-528-16,4 4-112 0,-1 1-32 0,1 2 0 16,2 2-480-16,1 1-80 0,-1 3-32 0,1-1 0 15,0 1-256-15,3 0-48 0,1-2-16 0,1 0 0 16,2-1-400-16,1 0 0 0,1-2 0 0,-5-11 0 31,10 9-656-31,3 0-64 0,0-5-16 0,2 0 0 16,-1-2-1888-16,2-2-384 0,-1-2-80 0,4-3-11216 0</inkml:trace>
  <inkml:trace contextRef="#ctx0" brushRef="#br1" timeOffset="79057.03">30199 2848 28671 0,'0'0'1280'0,"-9"6"256"0,0 2-1232 0,-1 4-304 16,-1 0 0-16,-1 2 0 0,1 3 1424 0,-1 3 240 16,0 2 32-16,3 0 16 0,5 0-304 0,0 2-48 15,0-5-16-15,4 2 0 0,3 0-912 0,1 0-192 16,0 0-48-16,1-5 0 0,2 1-192 0,2-1 0 16,1-2 128-16,2-1-128 0,0-1 0 0,1-3 0 15,1-1 0-15,0-1 0 0,-1-2 0 0,2-3-240 16,-1-2 80-16,0 0 16 0,-1-1-80 0,0-1-16 15,-1-6 0-15,0 1 0 0,-2-1 32 0,1 1 0 0,-2-4 0 0,-1 1 0 16,0 1 16-16,-1-2 0 0,0 2 0 0,-2-4 0 16,-2 0 192-16,-2 3 0 0,-1 10 0 0,-1-14 0 15,-1 0 304-15,0 2 0 0,-2 2 0 0,4 10 0 16,-7-8 240-16,7 8 48 0,-9-4 16 0,9 4 0 16,-10 4-32-16,1 3 0 0,1 0 0 0,1 4 0 15,1-1-304-15,1 3-64 0,2 3-16 0,2-3 0 16,-1 0-192-16,4 0 0 0,2-1 0 0,1-2 0 31,0 2-848-31,3-3-112 0,1-1-32 0,4-1 0 0,3-2-3136 16,1-3-624-16</inkml:trace>
  <inkml:trace contextRef="#ctx0" brushRef="#br1" timeOffset="79322.83">30533 3153 11967 0,'0'0'528'0,"0"0"112"0,0 0-512 0,-5 9-128 16,2 2 0-16,3-11 0 0,-2 10 2064 0,3 0 384 16,-1-10 80-16,4 12 16 0,1-1-880 0,3-4-192 15,1 0-16-15,3-1-16 0,-2-2-64 0,1 2-16 16,-1-5 0-16,0-1 0 0,1-1-176 0,-1 1-32 16,-10 0-16-16,13-6 0 0,-1 1-272 0,-4 0-48 15,-8 5-16-15,6-8 0 0,0 2-160 0,-6 6-16 16,-2-12-16-16,0 3 0 0,-2 0-96 0,-1 2-32 15,-2 1 0-15,-1-1 0 0,-1-1-256 0,3 0-48 16,-1 1-16-16,1 0 0 16,-2-3-1312-16,3 2-256 0,1 0-48 0,4 8-10304 15,-6-9-2064-15</inkml:trace>
  <inkml:trace contextRef="#ctx0" brushRef="#br1" timeOffset="79697.87">30803 3193 10127 0,'3'11'896'0,"0"3"-704"0,3 2-192 0,-1 2 0 16,-1-1 3168-16,1 3 608 0,2 0 112 0,-1 4 16 16,1 2-1904-16,-1 1-384 0,-2-1-80 0,1-2 0 15,-2-3-192-15,-1-3-16 0,1-1-16 0,-2-1 0 16,1-3 224-16,-2-6 64 0,0-7 0 0,0 0 0 16,-3 10-832-16,3-10-176 0,0 0-16 0,0 0-16 15,0 0-256-15,0 0-48 0,0 0-16 0,0 0 0 0,-8-13-240 16,2-1 144-16,-1 0-144 0,2 1 128 0,2-1-128 0,1-2 0 15,-1-1 0-15,2 0 0 0,0-1 0 0,1-2-224 16,1 0 48-16,3-4 16 16,1-2-416-16,3 3-64 0,1-1-32 0,0 5 0 15,0-2-608-15,2 5-128 0,0 2-32 0,0 3 0 16,-2 3 592-16,0 5 112 0,-9 3 32 0,10 0 0 0,-10 0 1152 0,0 0 256 16,8 10 32-16,-4 2 16 0,-3-1 400 0,-2 5 96 15,-1-3 16-15,-1 1 0 0,-1-1-304 0,-2-1-48 16,-5 0-16-16,1 0 0 0,2-1-464 0,0 1-112 15,0-1 0-15,2-5-16 0,6-6-304 0,0 0-256 16,0 0 64-16,0 0 0 16,-8 3-2640-16,8-3-528 0,0 0-96 0</inkml:trace>
  <inkml:trace contextRef="#ctx0" brushRef="#br1" timeOffset="80027.1">31117 2934 3679 0,'0'0'320'0,"0"0"-320"0,0 0 0 0,0 0 0 16,3 14 6944-16,-2 1 1312 0,0 0 272 0,-3 4 48 16,-5-1-5488-16,-1 3-1104 0,2 2-208 0,-1 1-48 15,2-2-432-15,3-3-80 0,-2 0 0 0,2-1-16 16,1-3-624-16,1 0-128 0,0-1-32 0,1-2 0 16,-1-12-160-16,3 12-48 0,-3-12 0 0,0 0 0 15,9 7-48-15,0-1-16 0,-9-6 0 0,12 0 0 16,0-3-144-16,-1-1-144 0,1-2 144 0,0-1-208 31,0-2-256-31,1 1-48 0,0-1-16 0,0 1 0 0,-4 0 0 0,1 3 0 0,3 3 0 0,-1-4 0 0,-2 2 304 16,-10 4 64-16,11-5 16 0,-11 5 0 0,10 0 144 0,-10 0 0 15,0 0 128-15,0 0-128 0,0 0 176 0,0 0-48 16,3 11 0-16,-3-11 0 0,3 13-128 0,0-2 192 16,3 0-192-16,-1-2 192 15,-5-9-496-15,8 10-80 0,-2 0-32 0,-6-10 0 16,11 7-1376-16,-1-1-288 0,0-3-48 0,2 0-9232 15,1-2-1840-15</inkml:trace>
  <inkml:trace contextRef="#ctx0" brushRef="#br1" timeOffset="80167.75">31572 3222 31967 0,'0'0'1408'0,"0"0"304"0,-9 7-1376 0,1-1-336 0,2 1 0 0,6-7 0 16,-8 7 624-16,8-7 48 0,-7 7 16 0,7-7 0 15,0 0-544-15,-4 8-144 0,4-8 0 0,0 0 0 31,0 0-2640-31,0 0-608 0,0 0-112 0</inkml:trace>
  <inkml:trace contextRef="#ctx0" brushRef="#br1" timeOffset="80292.82">31635 2887 7359 0,'-7'-18'656'0,"5"10"-528"0,-2-2-128 0,1 2 0 0,3 8 672 0,-1-8 96 16,-1 0 32-16,2 8-4880 15</inkml:trace>
  <inkml:trace contextRef="#ctx0" brushRef="#br1" timeOffset="80464.56">31899 2929 8287 0,'0'0'368'0,"6"11"80"0,-3-1-448 0,1 3 0 15,2 1 0-15,-2 0 0 0,-2 3 5136 0,-2 2 944 16,-1-1 192-16,-2 1 48 0,-1 1-3632 0,0 1-704 15,0 1-160-15,-1 0-32 0,-1 2-1088 0,1-4-208 0,1 3-48 0,0-5-16 16,0 0-432-16,1-2-256 0,3-2 48 0,0-4 0 31,0-10-1648-31,3 12-320 0,-3-12-64 0,0 0-12528 0</inkml:trace>
  <inkml:trace contextRef="#ctx0" brushRef="#br1" timeOffset="80589.73">32027 3169 20671 0,'0'0'912'0,"0"0"192"0,0 0-880 0,1 11-224 0,-1-11 0 0,0 0 0 15,0 0 464-15,0 0 48 0,3 12 16 0,2-1-10256 16</inkml:trace>
  <inkml:trace contextRef="#ctx0" brushRef="#br1" timeOffset="80964.7">32216 2917 1839 0,'0'0'160'0,"12"3"-160"15,1-2 0-15,-1 2 0 0,-2 0 4160 0,1 4 816 16,-2-3 144-16,0 0 48 0,-9-4-3440 0,13 5-704 15,-1-2-128-15,1 1-16 0,-3-2 128 0,-1 1 16 16,-9-3 16-16,0 0 0 0,9 2 48 0,-9-2 0 0,0 0 0 0,0 0 0 16,0 0-144-16,0 0-32 0,-9 9 0 0,-3-2 0 15,-1 3-16-15,0 1 0 0,-1-1 0 0,1 2 0 16,-1 0-288-16,2 1-64 0,0 0-16 0,2 2 0 16,1 1 272-16,3 2 48 0,1 1 16 0,3-1 0 15,0-3 80-15,2 2 16 0,3 0 0 0,2 0 0 16,4-1-224-16,3-2-32 0,1-1-16 0,1-1 0 15,1 0-304-15,3-3-64 0,3 0-16 0,1-2 0 16,-1 0-304-16,1 3 0 0,-1-4 0 0,-2 1 0 16,2-4-1280-1,0 3-192-15,0 0-64 0</inkml:trace>
  <inkml:trace contextRef="#ctx0" brushRef="#br2" timeOffset="103466.49">22196 4733 15663 0,'0'0'1392'0,"0"0"-1120"15,0 0-272-15,0 0 0 0,0 0 2704 0,10 4 496 16,-2-13 80-16,2 0 32 0,1-3-1120 0,2-1-208 16,3-4-64-16,1 0 0 0,3 1-704 0,1 1-160 15,3 0-32-15,-1-2 0 0,2 2-224 0,2-1-48 16,1 1-16-16,-1-1 0 0,0-1-336 0,1 0-64 16,2 1-16-16,-3-1 0 0,-1-2-192 0,0-1-128 15,-1 2 160-15,0 0-160 0,1-2 128 0,-1 2-128 16,-4 0 0-16,1-1 144 0,-1 4-144 0,-1-3 0 15,-1 1 0-15,-1 2-176 16,2 1-320-16,-4 1-64 0,1-1-16 0,-1 2 0 16,-2 1-1776-16,1 2-352 0,-2 1-80 0,1 2-12256 15</inkml:trace>
  <inkml:trace contextRef="#ctx0" brushRef="#br2" timeOffset="103837.22">23382 3777 13823 0,'0'0'1216'0,"0"0"-960"0,0 0-256 0,0 0 0 0,0 0 2880 0,-2 8 544 15,-2 0 96-15,0 3 32 0,1 2-1376 0,1 2-256 16,-1 3-64-16,0 3-16 0,2 3-960 0,0 2-192 15,-1 3-48-15,0 3 0 0,0 1-464 0,1 2-176 16,0 0 0-16,0 0 144 0,1-2-336 0,0 1-64 16,0-4 0-16,0-3-16 15,1-5-2640-15,0-2-528 0,4 10-96 0,-1-14-32 0</inkml:trace>
  <inkml:trace contextRef="#ctx0" brushRef="#br2" timeOffset="104040.33">23600 3724 21183 0,'0'0'1888'0,"0"0"-1504"0,0 0-384 0,5-4 0 15,-5 4 1872-15,5-3 304 0,-5 3 64 0,6 2 16 16,0 3-576-16,1 3-112 0,-2 5-32 0,1 1 0 16,1 3-960-16,-1 3-192 0,2-1-32 0,-1 5-16 15,-1 2-336-15,2 2 144 0,0 1-144 0,1 1 0 16,0 0 0-16,-1 0 0 0,-2 0 0 0,1 0-192 31,-1-1-896-31,2-1-160 0,-2 0-32 0,-1-3-8576 0,0-3-1728 0</inkml:trace>
  <inkml:trace contextRef="#ctx0" brushRef="#br2" timeOffset="104291.4">23467 4030 33567 0,'-16'-2'1488'0,"11"2"304"0,0 2-1424 0,0 2-368 16,5-4 0-16,0 0 0 0,0 0 1856 0,0 0 288 16,0 0 64-16,0 0 16 0,13 2-944 0,2-1-192 15,2-1-48-15,5-1 0 0,6-1-672 0,3-3-144 16,0 0-32-16,3-2 0 0,0 0-192 0,0-1 0 0,0 0-144 0,12-3-20256 15</inkml:trace>
  <inkml:trace contextRef="#ctx0" brushRef="#br2" timeOffset="126121.86">11642 13349 13823 0,'0'0'1216'0,"0"0"-960"0,-2-5-256 0,2 5 0 0,-3-5 3216 0,-1 1 608 16,-1-3 112-16,5 7 32 0,0 0-1760 0,0 0-352 15,0 0-64-15,-5 7 0 0,-1 2-720 0,3 4-144 16,-1 2-32-16,0 1 0 0,0 3-240 0,1 2-48 16,1-1-16-16,0 3 0 0,2 0-80 0,0 1 0 15,0-1-16-15,2 2 0 0,0 0-96 0,2-2-16 16,1-1 0-16,1-1 0 0,-3 1-144 0,3-4-48 15,0 2 0-15,3-2 0 0,2 1-192 0,0-3 128 16,2-1-128-16,2-1 0 0,-1-1 0 0,3-2 0 16,1-2 0-16,1-3 0 0,0-3-176 0,-1 1-80 15,-1-4 0-15,0-4-16 16,-1-1-576-16,0 1-112 0,-2-3-32 0,-1-2 0 16,-1-1-2528-16,-2-1-496 0</inkml:trace>
  <inkml:trace contextRef="#ctx0" brushRef="#br2" timeOffset="126309.22">11608 13645 26719 0,'-17'2'2368'0,"10"0"-1888"0,-1-2-480 0,0 0 0 16,1 0 1856-16,7 0 256 0,0 0 64 0,0 0 16 16,0 0-720-16,0 0-128 0,3-6-48 0,3-1 0 15,4-2-848-15,3 1-160 0,1-1-32 0,6 0-16 16,-1 1-240-16,3-4 0 0,2 1 0 0,1 0 0 15,-1 2-160-15,2-3-128 0,-2 5-32 0,-2-1 0 16,-1 1-2752-16,-2-1-544 0,0 3-112 16</inkml:trace>
  <inkml:trace contextRef="#ctx0" brushRef="#br2" timeOffset="127293.99">12112 13724 19231 0,'0'0'848'0,"0"0"176"0,0 0-816 0,0 0-208 15,0 0 0-15,2 7 0 0,2 1 1344 0,0 1 240 16,1 2 32-16,2 0 16 0,-1 1-320 0,2 3-64 15,1 0-16-15,0 2 0 0,0 1-144 0,2 1-48 16,1-1 0-16,-1-1 0 0,1 0-224 0,-2 0-48 16,-2-2-16-16,0 0 0 0,0-4-176 0,0 0-48 15,-3-1 0-15,1-3 0 0,-2-1-192 0,-4-6-32 16,0 0-16-16,0 0 0 0,0 0-48 0,0 0-16 16,0 0 0-16,0 0 0 0,-1-7-80 0,0-4-16 15,-1-1 0-15,0-2 0 0,-3-4-128 0,-1-6 0 0,1-2 0 0,-1-1 0 16,-1 1 0-16,1-4 0 0,-1 1-176 0,1-1 176 15,-2 0-128-15,0 0 128 0,0-1-128 0,2 2 128 16,0-1-128-16,3 0 128 0,-1 4-128 0,1-1 128 16,2 3 0-16,1 3-160 0,0 2 160 0,1 3 0 15,0 2 0-15,2 3 0 0,1 5 0 0,1 1 0 16,2 2 0-16,-7 3 0 0,9 1 0 0,0 5 0 16,-3 0 144-16,2 3-16 0,1 6 0 0,-2-2 0 15,-2 1-128-15,0 2 160 0,-1 1-160 0,0 0 160 16,-1 1-160-16,-2 0 0 0,0 0 0 0,-1 1 128 15,-1-1-128-15,-2 3 0 0,1-2 0 0,-1-3 0 16,1-2 0-16,-1-1 0 0,-1 0 128 0,1-1-128 16,1-2 0-16,-1-2 0 0,1-1 0 0,2-7 0 0,0 0 0 0,0 0 0 15,0 0-192-15,0 0 192 0,0 0-448 0,0 0 48 16,0 0 0-16,0 0 0 0,0 0 16 0,5-4 16 16,1 0 0-16,2 1 0 0,1 2 368 0,2 0-144 15,0-1 144-15,2 2 0 0,1 0 0 0,-1 0 0 16,0 0 0-16,0 0 0 0,0 2 368 0,-2 0-32 15,0 1 0-15,-1 2 0 0,-1 2 224 0,-1-1 32 16,-1 1 16-16,-2 1 0 0,0-1 96 0,-2 2 32 16,-2 1 0-16,-1 1 0 0,-3 1-144 0,1 0-16 15,-2-2-16-15,-1 3 0 0,-2 2-320 0,1 0-64 16,-2-4-16-16,-1 2 0 0,-2-3-160 0,1 2 0 16,-2-2 0-16,0 1 128 0,1-2-352 0,0-1-80 0,2 0-16 0,1-2 0 31,2-1-1648-31,-1-1-336 0,7-4-64 0,0 0-9520 0,0 0-1904 0</inkml:trace>
  <inkml:trace contextRef="#ctx0" brushRef="#br2" timeOffset="127669.9">12503 13807 28671 0,'0'0'1280'0,"-6"5"256"0,1 2-1232 0,3 1-304 0,0-1 0 0,2 1 0 15,2 1 896-15,0 0 112 0,3 1 16 0,1 1 16 0,0-2-672 0,1 2-144 16,-2-1-32-16,1 1 0 0,0-1-192 0,-1 1 0 16,1-2 0-16,1-3 0 0,-7-6 0 0,8 7 176 15,-2 1-176-15,1-3 160 0,-1-1 160 0,-6-4 16 16,8-2 16-16,-1 0 0 0,-1-2-16 0,1-1 0 16,-2-3 0-16,0-1 0 0,-1-2-208 0,0 1-128 15,0-2 160-15,0-1-160 0,0-1 128 0,0-2-128 16,-1 0 0-16,0 1 144 0,1 2-144 0,-3-2 160 15,1 2-160-15,-1 4 160 0,0-1 352 0,0 2 80 16,-1 8 16-16,0 0 0 0,0 0 176 0,0 0 48 16,0 0 0-16,0 0 0 0,0 0-192 0,8 8-48 15,0 2 0-15,1 5 0 0,-1 0-112 0,0 2-32 16,0 1 0-16,0-1 0 0,1-1-256 0,0 2-48 16,1-2-16-16,2 0 0 0,0-3-128 0,2-2 0 15,-1 1 0-15,0 0 0 0,0-4-176 0,1 1-112 0,1-1-32 0,0-1 0 31,-1 0-2336-31,-1-1-480 0,1 1-80 0</inkml:trace>
  <inkml:trace contextRef="#ctx0" brushRef="#br2" timeOffset="128356.65">13244 13518 13823 0,'-6'-11'1216'0,"3"7"-960"0,-1-1-256 0,-1-2 0 15,0 2 2768-15,0 0 512 0,-2-1 112 0,1 2 0 16,-3-2-1072-16,1 5-208 0,-1 0-64 0,0 1 0 16,-1 4-688-16,1 2-144 0,-1 2-16 0,2 4-16 15,0-1-560-15,2 8-112 0,0 3-32 0,3 3 0 16,-1 2-80-16,1 2-16 0,3 1 0 0,1 1 0 15,3-2-176-15,1 1-32 0,3-2-16 0,3 0 0 16,0-2 48-16,3-1 16 0,-1-3 0 0,2-4 0 16,2-4 32-16,0-1 16 0,3-1 0 0,-2-3 0 0,0-2 144 15,0-3 32-15,-1-2 0 0,2-4 0 0,0-1-48 0,-2-2 0 16,-3-2 0-16,2-2 0 0,-3-1 32 0,-1-6 0 16,0-2 0-16,-3-2 0 0,0 1 0 0,-4-3 0 15,-2-2 0-15,-2-1 0 0,2 3 16 0,-5-4 0 16,-2 0 0-16,-1 1 0 0,0 1-96 0,-4-1-16 15,-2-1 0-15,0 1 0 0,-4 1-144 0,0 2-16 16,-4 1-16-16,2 3 0 0,1-1-160 0,0 3 0 16,-1 3 0-16,4 1 0 15,1-1-704-15,2 4-160 0,1 1-32 0,1 3-14192 16,1 2-2832-16</inkml:trace>
  <inkml:trace contextRef="#ctx0" brushRef="#br2" timeOffset="129358.31">13827 13716 6447 0,'0'0'576'0,"0"0"-576"0,-6 2 0 0,6-2 0 0,-7 2 3776 0,7-2 640 16,0 0 128-16,0 0 16 0,0 0-1696 0,0 0-352 16,0 0-64-16,0 0-16 0,0 0-624 0,0-7-128 15,3 1-16-15,2-1-16 0,2 2-560 0,0-2-128 16,5-2 0-16,0-1-16 0,0 1-240 0,2-2-64 15,4-4 0-15,3 2 0 0,0 1-240 0,0-1-48 16,-2 0-16-16,3 0 0 0,3-6 112 0,1 1 0 16,0 0 16-16,0 0 0 0,-1 1-656 0,0 0-144 15,1 1-32-15,-1 0 0 0,-2 0 368 0,-1-1 0 16,-1 1 0-16,-1 2 0 0,-2-2 0 0,-1 3 0 16,-1 0 0-16,-2 1 0 0,-2 2 0 0,-2 1 0 15,1-1 0-15,-5 3 128 0,-1 0-128 0,-1 1 128 16,0 0-128-16,-1 1 128 0,-3 5-128 0,0 0 128 0,1-6-128 0,-1 6 128 15,0-6 0-15,0 6-128 0,0 0 192 0,0 0-64 16,1-3 32-16,-1 3 0 0,0 0 0 0,0 0 0 16,0 0 0-16,0 0 0 0,0 0 0 0,0 0 0 15,8 0 32-15,1 0 16 0,-1 2 0 0,1 3 0 16,0 2 32-16,3 1 0 0,1 0 0 0,3 1 0 16,1 1 16-16,0-1 0 0,2 3 0 0,2 0 0 15,0 1 0-15,1 0 0 0,0 1 0 0,1-3 0 16,-1 0-48-16,0 0 0 0,0-1 0 0,0-3 0 15,0-2-80-15,2 0-128 0,-1 2 176 0,-1-1-176 16,-1-2 128-16,0 0-128 0,-1 1 0 0,-1-2 0 16,1 1 128-16,-2 0-128 0,0-2 0 0,-1 2 0 0,-1-1-128 15,0 1-96-15,-2-2-16 0,-2 2 0 16,-1 0-1376-16,-2 1-288 0,1 0-48 0,-1 1-16 16,-9-6-1664-16,5 4-336 0</inkml:trace>
  <inkml:trace contextRef="#ctx0" brushRef="#br2" timeOffset="129733.17">14203 12824 13823 0,'0'0'608'0,"0"0"128"0,0 0-592 0,0 0-144 0,5 9 0 0,0 0 0 15,-1-1 4688-15,0 2 912 0,0 1 176 0,1 2 48 16,2 0-3696-16,-1 0-720 0,1 4-160 0,-1 0-32 15,-1 2-736-15,1 2-160 0,-1 1-16 0,0 3-16 16,-1 0-144-16,0 0-16 0,-2 0-128 0,1-2 192 16,2 0-192-16,-1-2-160 0,0-1 32 0,0-1 0 15,0-2-1744-15,0 0-352 0,0-2-64 0,0-1-16 16,0-4-1056-16,-2 0-224 0</inkml:trace>
  <inkml:trace contextRef="#ctx0" brushRef="#br2" timeOffset="129936.27">14456 12923 28735 0,'0'0'1280'0,"0"0"256"0,0 0-1232 0,0 0-304 16,0 0 0-16,0 0 0 0,2 7 1664 0,2 3 256 16,0-1 64-16,0 5 16 0,2 2-832 0,-2 2-160 15,-1 2-48-15,1 1 0 0,1 1-592 0,2 4-128 16,-3-4-32-16,1 2 0 0,1-2-208 0,1 0 0 15,-1-1 0-15,2 0-160 16,-1-3-1312-16,-1-1-256 0,1-1-48 0,-2-2-16 16,-1-1-896-16,0-3-192 0,1-3-48 0</inkml:trace>
  <inkml:trace contextRef="#ctx0" brushRef="#br2" timeOffset="130297.81">14430 12261 26319 0,'-23'-13'1152'0,"14"9"256"0,-1-1-1120 0,-2 1-288 16,0 0 0-16,1 1 0 0,-2 3 1184 0,1 3 176 16,-1 3 48-16,2-1 0 0,4 6-368 0,0 3-64 15,-1 3-16-15,4 4 0 0,3 1-688 0,2 0-144 16,3 3-128-16,1-1 192 0,3-2-192 0,3 1 0 15,0-2 0-15,5-1 0 0,0-3 0 0,1-2 0 16,0-2 0-16,2 0 0 0,2-4 320 0,-1-1 16 16,-1-1 16-16,-1-3 0 0,2-2 448 0,-2-4 96 15,-2-3 0-15,-2-2 16 0,-1-2 80 0,-1-2 16 16,-2 0 0-16,0-4 0 0,-4-2-208 0,-1 0-32 16,-1-1-16-16,-1 0 0 0,-3 0-176 0,-2-2-16 15,0-1-16-15,-2 0 0 0,-3-1-160 0,-2 0-48 0,-1 3 0 0,-3 2 0 16,-2 2-160-16,0-3-48 0,-3 0 0 0,-2 1 0 15,2 0-128-15,-2 1 0 0,-1 3 0 0,2 3 128 32,1-1-2736-32,1 5-544 0</inkml:trace>
  <inkml:trace contextRef="#ctx0" brushRef="#br2" timeOffset="131032.09">15523 13604 27071 0,'0'0'592'0,"0"0"128"0,-6-3 32 0,1 2 0 0,-1 1-608 0,0 0-144 16,-1 0 0-16,1-3 0 0,-1 2 1520 0,0-1 272 15,0 2 48-15,2 2 16 0,0 2-720 0,-1-2-144 16,1 2-32-16,1 4 0 0,0 0-384 16,2 2-96-16,-1 2-16 0,2 1 0 0,1 3-464 0,1-3 0 15,0-2 0-15,3 1 0 0,2 1 0 16,0-2 0-16,2-2 0 0,2 1 0 0,2-2 0 15,1 0 128-15,1-2-128 0,-1 0 0 0,0-4 368 16,2-2-32-16,-2-2 0 0,1-4 0 0,2 0-144 0,-1-2-16 16,0-2-16-16,-2-2 0 0,-1-1 0 0,-2-2 0 15,-1-1 0-15,-1-1 0 0,-3 0-160 0,-1 1 192 16,-4 2-192-16,-1-2 192 0,-4 3-192 0,-3 0 160 16,-3 0-160-16,-2 1 160 0,-2 3-160 0,-2 1 160 15,-4 0-160-15,0 3 160 0,0-1-384 0,2 3-80 16,0 2-16-16,2 2 0 15,2 3-1824-15,3 4-368 0,2 2-80 0</inkml:trace>
  <inkml:trace contextRef="#ctx0" brushRef="#br2" timeOffset="131735.28">15946 13550 23087 0,'0'0'512'0,"0"0"96"0,0 0 32 0,0 0 0 0,0 0-512 0,0 0-128 0,0 0 0 0,0 0 0 16,4-4 1408-16,1-1 256 0,0-2 64 0,3 1 0 15,1-1-208-15,3 1-48 0,2-2 0 0,3-1 0 16,0 1-560-16,1-4-112 0,2-1-32 0,-1-2 0 16,2-1-336-16,1-3-80 0,-2-1-16 0,0 0 0 15,-1 2-208-15,-1 0-128 0,1 1 128 0,-2 1-128 16,-1 1 0-16,-1 2 128 0,-2 0-128 0,-1 0 0 16,-2 1 0-16,0 1 144 0,0 2-144 0,-1 0 0 15,-1 0 144-15,-1-1-144 0,-1 0 0 0,-1 3 144 16,0 0-144-16,-1 1 0 0,-1-1 0 0,-1 2 128 15,1 0 64-15,-3 5 0 0,0 0 0 0,2-6 0 16,-2 6 0-16,0 0 0 0,0 0 0 0,0 0 0 16,0 0 64-16,0 0 32 0,0 0 0 0,0 0 0 0,0 0 32 15,7 2 16-15,-1 0 0 0,3 2 0 0,-1 0 48 0,1 4 16 16,2-1 0-16,1 0 0 0,1 1 64 0,2 0 16 16,2 0 0-16,1 1 0 0,2 0 32 0,1 1 16 15,1 1 0-15,2-1 0 0,-1-1-176 0,3 1-32 16,-2 0-16-16,-1-3 0 0,-1 0-304 0,2-1 128 15,-1-2-128-15,-1-1 0 0,-1 1 0 0,0-1 0 16,0-2 0-16,-2-1 0 0,1-1-192 0,-2 0-112 16,-1-1-16-16,-2 1 0 15,-1 1-560-15,-2-1-112 0,-2 1-32 0,-1 1 0 16,-1 2-2368-16,-2-1-496 0</inkml:trace>
  <inkml:trace contextRef="#ctx0" brushRef="#br2" timeOffset="132079.44">16294 12817 15663 0,'0'0'688'0,"1"-6"144"0,-1 6-656 0,0 0-176 16,1-7 0-16,-1 7 0 0,0 0 3840 0,0 0 752 15,0 0 144-15,4 7 16 0,0 1-2480 0,2 3-496 16,-1 4-112-16,-1 2 0 0,0 2-976 0,-2 3-192 15,1 5-48-15,-1-1 0 0,1 1-208 0,0-2-48 16,-1 1-16-16,-1 0 0 0,1 0-176 0,-1-4 0 16,2 0-192-16,-3-1 192 15,0 0-816-15,0-5-32 0,0-2-16 0,0-1 0 16,0 0-2304-16,0-2-464 0,0-5-80 0</inkml:trace>
  <inkml:trace contextRef="#ctx0" brushRef="#br2" timeOffset="132298.18">16441 12752 6447 0,'0'0'576'16,"0"0"-576"-16,0 0 0 0,1 9 0 0,-1 0 5312 0,0 2 960 0,0 1 192 0,0 2 48 16,0 3-3840-16,0 1-768 0,0 4-160 0,2 2-16 15,0 1-1008-15,1-1-192 0,-2 2-32 0,2-2-16 16,1 2-352-16,-2-3-128 0,2 2 0 0,0 0 0 15,-1-5-160-15,1-1-128 0,0-5-32 0,0-1 0 16,0-2-2432-16,-1-2-480 0,-3-9-96 0</inkml:trace>
  <inkml:trace contextRef="#ctx0" brushRef="#br2" timeOffset="132704.38">16329 12012 7359 0,'0'0'656'0,"-5"4"-528"16,-2 3-128-16,1 3 0 0,-2 1 3632 0,1 4 688 15,1 2 144-15,2 2 16 0,1 3-2928 0,3 2-592 16,3 1-112-16,2 1-16 0,2 1-608 0,1-1-224 0,-1-1 176 0,4-2-176 15,1 1 192-15,1-5-64 0,1 0-128 0,0-6 192 16,2-3 480-16,0-2 96 0,-1-2 0 0,1-2 16 16,0-2 320-16,-1-4 64 0,-2-2 16 0,0-2 0 15,-1-3-96-15,-2-2 0 0,0-2-16 0,-3-4 0 16,0 0-304-16,-2-1-48 0,-1 0-16 0,-1-2 0 16,-3-1 64-16,-3 1 16 0,-2-1 0 0,-2 1 0 15,-2 1-272-15,-1 2-48 0,-3-3-16 0,-3 3 0 16,-1 2-112-16,-1 0-16 0,-2 0-16 0,2 2 0 15,0 0-304-15,1 2-144 0,0 3 16 0,0 2 0 16,-1 1-1968-16,2-1-384 0,0 4-80 0</inkml:trace>
  <inkml:trace contextRef="#ctx0" brushRef="#br2" timeOffset="135895.04">17424 13209 10127 0,'0'0'896'0,"0"0"-704"0,0-7-192 0,0 7 0 0,0-9 2272 0,0 9 416 0,-1-7 96 0,-2 1 16 15,3 6-560-15,-2-8-128 0,2 8 0 0,0 0-16 16,0 0-944-16,0 0-176 0,-7-4-32 0,1 5-16 16,-2 2-160-16,0 4-16 0,1-1-16 0,1 6 0 15,1 2-352-15,0 2-64 0,1-1 0 0,1 2-16 0,0 2-304 0,3 0 0 16,3 3 128-16,1 1-128 0,1-4 0 0,2-2 0 16,0 3 0-16,3-3 0 0,1-3 0 0,4-2 0 15,-1-3 0-15,2-3 0 0,1-1 0 0,0-3 240 16,-1-5-48-16,0-1-16 0,1 2 80 0,-3-5 0 15,-1-2 16-15,-1-1 0 0,-3-3 112 0,-2-1 32 16,-3 0 0-16,-2-1 0 0,0-2-64 0,-2 0-16 16,-3 1 0-16,-1 0 0 0,-1-1-144 0,0 0-48 15,-2-1 0-15,-1 3 0 0,-1-1-144 0,0 2 0 16,-1-2 0-16,-1 3 0 16,1 0-1568-16,1 2-352 0,1 2-64 0,1 1 0 15,2 5-1312-15,0-3-256 0,-4-1-48 0,9 7-16 0</inkml:trace>
  <inkml:trace contextRef="#ctx0" brushRef="#br2" timeOffset="136332.49">17864 13073 22287 0,'0'0'976'0,"0"0"224"0,0 0-960 0,0 0-240 15,-3 6 0-15,3-6 0 0,0 0 1536 0,-4 7 272 16,0 0 48-16,1-1 16 0,1 2-288 0,-1 1-64 16,2 0-16-16,0 2 0 0,-1 2-656 0,2 1-128 15,0 3-16-15,0 1-16 0,3 0-176 0,0 2-16 16,-1-1-16-16,1 1 0 0,1 1-160 0,1-2-48 16,1-2 0-16,1 2 0 0,-1 0-112 0,2-1-32 15,1 1 0-15,1-1 0 0,-1-1-128 0,0 0 0 16,0 1 0-16,0-5 0 0,0-2 0 0,2-1 0 15,-2-1 0-15,1-2-176 0,-1-1-144 0,2-2-16 16,-1-3-16-16,2 1 0 16,-4-2-1856-16,1 0-368 0,-1-2-80 0,-1 0-7168 0,-1-5-1440 0</inkml:trace>
  <inkml:trace contextRef="#ctx0" brushRef="#br2" timeOffset="136473.1">17883 13340 19343 0,'0'0'848'0,"0"0"192"0,-8-1-832 0,8 1-208 0,0 0 0 0,0 0 0 16,0 0 2448-16,0 0 448 0,0 0 96 0,0 0 16 15,0 0-2064-15,5-4-416 0,3 0-80 0,3 0 0 16,0 2-608-16,1-2-112 0,0 2-32 0,0 1-8912 16,-1-5-1792-16</inkml:trace>
  <inkml:trace contextRef="#ctx0" brushRef="#br2" timeOffset="137099.91">18229 13370 13823 0,'7'17'1216'0,"-4"-6"-960"16,-2 4-256-16,2 6 0 0,0-1 2272 0,2 1 416 15,0-1 64-15,0 3 32 0,-2 0-1200 0,1-1-240 16,2-5-64-16,1 0 0 0,-1-1-496 0,2-2-96 15,-1 2-32-15,-1-6 0 0,-1-1-320 0,1 2-64 16,-1-5-16-16,-5-6 0 0,0 0-112 0,0 0-16 0,6-5-128 16,-6 5 192-16,3-7-192 0,-1-2 176 0,1-2-176 0,-2 0 160 15,-1-1-32-15,-2-1-128 0,-2-2 192 0,0-2-64 16,0 1 192-16,0-3 48 0,2-1 0 0,-1-2 0 16,0-3-176-16,2-2-48 0,-2-5 0 0,2 0 0 31,-2-2-480-31,2 0-112 0,2 1 0 0,2 2-16 0,0 2 176 0,2 6 32 0,0 0 16 0,0 6 0 15,1 4 240-15,0 3 0 0,-1 4 0 0,-5 6 0 16,8-3 176-16,-8 3-176 0,0 0 160 0,9 6-160 16,-1 0 320-16,-1 3-16 0,-2 0-16 0,0 0 0 15,-1 3 112-15,-1 1 32 0,-1-1 0 0,1 1 0 16,-2 0 0-16,0 0 0 0,-1 0 0 0,0-1 0 0,0 0-240 16,0-2-64-16,-1 2 0 0,0-1 0 0,1-1-128 0,-2-3 0 15,2-7 144-15,0 0-144 16,0 0 0-16,-1 7 0 0,1-7 0 0,0 0 0 0,0 0-224 0,0 0-64 15,0 0-16-15,0 0 0 0,0 0-16 0,0 0-16 16,0 0 0-16,0 0 0 0,0 0 176 0,0 0 160 16,9-3-208-16,0 3 80 0,-9 0 128 0,11 3 0 15,2 0 0-15,0 0-128 0,0 3 128 0,-1-1 128 16,-1 1-128-16,0 0 176 0,-1-2 112 0,1 1 32 16,-2 0 0-16,-1 1 0 0,-2 4 320 0,-2-4 64 0,-3 2 0 15,1 1 16-15,-1 1 208 0,-2 2 32 0,-3 1 16 0,0 2 0 16,-3-2-304-16,0 0-64 0,-1 4-16 0,-1-4 0 15,-1-2-304-15,0 4-64 0,0-2-16 0,-1-2 0 16,-1 3-208-16,2-4 0 0,0-2 0 0,0-2 0 31,3 0-464-31,0-1-144 0,1-1-32 0,6-4 0 16,0 0-2000-16,0 0-416 0,0 0-80 0,-3-8-7616 0,4 3-1520 0</inkml:trace>
  <inkml:trace contextRef="#ctx0" brushRef="#br2" timeOffset="137459.34">18626 13399 30175 0,'0'0'656'0,"0"0"144"0,0 0 32 0,0 0 16 0,0 0-672 0,0 0-176 15,0 0 0-15,-2 9 0 0,7 4 1376 0,-1 0 240 16,0-2 48-16,-2 2 16 0,1 1-880 0,1 0-176 16,0 2-48-16,1-2 0 0,-1-2-336 0,1-2-80 15,0 0-16-15,2-1 0 0,1 1-144 0,-1-1 0 16,1-4 144-16,0 1-144 0,0-2 208 0,1-2-16 15,-1 1-16-15,0 1 0 0,-1-7 16 0,4 0 0 16,-2 0 0-16,0-3 0 0,2-2-192 0,-1 1 192 16,-1-6-192-16,2 1 192 0,-1 1-192 0,0 0 0 15,1-2-192-15,-2-2 192 0,-1 1-224 0,-2 1 80 16,0 1 16-16,-1-1 0 0,-1 0 128 0,0 1 0 16,-2 1 0-16,-1 2-128 0,2-1 128 0,-3 3 0 15,-1 0 0-15,1 7 0 0,0 0 336 0,0 0 0 0,0 0 0 0,0 0 0 16,1 8 336-16,0 4 64 0,2 2 16 0,1 2 0 15,0-2-240-15,0 2-64 0,1-2 0 0,1 2 0 16,1-1-192-16,1 0-32 0,1-2-16 0,0 0 0 16,0 0-208-16,0-3 0 0,3 1 0 0,-2-1 0 31,1-1-1904-31,-1 0-320 0,1 0-64 0</inkml:trace>
  <inkml:trace contextRef="#ctx0" brushRef="#br2" timeOffset="150999.1">12011 15519 11055 0,'0'0'480'0,"0"0"112"0,0 0-464 0,14 0-128 16,-16 11 0-16,2 5 0 0,1 2 3456 0,2 2 656 15,1 2 144-15,1 2 32 0,1-1-2320 0,2 2-464 16,0-3-96-16,1 1 0 0,0 1-560 0,0-2-96 16,-1-4-32-16,0-1 0 0,-1-2-336 0,-1-2-64 15,-1-2 0-15,1-2-16 0,-1-2-128 0,-5-7-32 0,0 0 0 16,0 0 0-16,0 0-16 0,0 0 0 0,0 0 0 0,1-9 0 16,-1-2-128-16,0-2 0 0,-1-2 0 0,-2-2 0 15,-1-3 0-15,2-1-272 0,-1-1 64 0,0 0 16 16,0-1-48-16,-1-2 0 0,0 0 0 0,0 0 0 15,0-1-32-15,0 0-16 0,0 0 0 0,0 1 0 16,3 2 128-16,1 2 32 0,0 3 0 0,1 5 0 16,2 0 128-16,-1 2 176 0,2 5-48 0,0-1 0 15,1 1 0-15,-5 6-128 0,6-3 192 0,-6 3-64 16,7 1-128-16,1 3 0 0,0 1 0 0,-1 3 0 16,-2 1 0-16,0 2 160 0,-1 1-160 0,-1 1 160 15,-1 1-160-15,2 0 0 0,-3 2 144 0,-1 0-144 16,0-1 0-16,0-2 0 0,0 0 0 0,-1 0 128 15,0-1-128-15,-1-1 0 0,1-2 0 0,2 0 128 0,-1-9-128 0,0 0 0 16,0 0-176-16,0 0 176 0,0 0-208 0,0 0 48 16,0 0 16-16,0 0 0 0,0 0-64 0,0 0-16 15,8 0 0-15,1-3 0 0,2 2 96 0,1 1 128 16,1 0-208-16,1 1 80 0,3 2 128 0,-1 3 0 16,-1 0 0-16,1-1-128 0,2 1 320 0,-2 1 64 15,-2-1 0-15,-1 3 16 0,-1-2 400 0,-2 1 80 16,-3-2 16-16,-2 3 0 0,-2 2 128 0,-3-1 48 15,-3-1 0-15,-1 2 0 0,-2-2-128 0,-1 3-32 16,-3 1 0-16,-2 0 0 0,-2 0-336 0,-1 0-80 16,-2-1-16-16,0 1 0 0,0-2-352 0,0 2 0 15,0-1 0-15,1 0 128 16,1-3-576-16,3-1-128 0,1-2 0 0,2 0-16 16,2-5-2912-16,1-1-576 0</inkml:trace>
  <inkml:trace contextRef="#ctx0" brushRef="#br2" timeOffset="151295.9">12546 15628 8287 0,'0'0'736'0,"-4"4"-592"0,-1 3-144 0,-2-1 0 16,-1 1 4640-16,2-1 896 0,-1 1 176 0,2 2 48 16,-2 1-4016-16,4 3-784 0,-1 2-176 0,1-1-16 15,0-1-512-15,2 3-112 0,1 1-16 0,1 0 0 16,1-6-128-16,2 2 160 0,2-2-160 0,2-1 160 15,0-1 160-15,1-3 16 0,0-3 16 0,0 0 0 0,-1-2 352 0,-8-1 80 16,6-1 16-16,2-3 0 0,-1-4 80 0,-2-1 16 16,0-1 0-16,-1-3 0 0,-1-2-288 0,-1 0-48 15,0-2-16-15,-2-1 0 0,0-1-304 0,-2 0-64 16,1-2-16-16,-2 0 0 0,1 3-304 0,-2-2-64 16,0 3-16-16,0 2 0 15,0 0-592-15,0 2-112 0,2 0-32 0,-1 3 0 16,2 1-2240-16,1 0-448 0,1 2-80 0</inkml:trace>
  <inkml:trace contextRef="#ctx0" brushRef="#br2" timeOffset="151500.84">12877 15528 28159 0,'0'0'624'0,"0"0"128"0,0 0 16 0,0 0 16 0,0 0-624 0,-5 6-160 0,-3 1 0 0,1 1 0 15,-2 0 1696-15,0-1 304 0,-3 2 64 0,1 3 16 16,-2 3-496-16,1 2-112 0,0 1 0 0,2 1-16 15,0 1-320-15,5-1-64 0,0 2-16 0,2-1 0 16,2 1-224-16,1-2-64 0,3-3 0 0,2-2 0 16,3-1-256-16,2 0-64 0,3-2-16 0,3-2 0 15,0-3-224-15,2 0-32 0,4-1-16 0,1-4 0 32,1-1-160-32,1-1 0 0,-1 1 0 0,1-4 0 15,1 1-2848-15,-1-1-448 0</inkml:trace>
  <inkml:trace contextRef="#ctx0" brushRef="#br2" timeOffset="152235.16">14097 15701 12895 0,'0'0'1152'0,"0"0"-928"16,0 0-224-16,0 0 0 0,-1-8 2688 0,-1 2 480 15,-1-1 96-15,0 1 32 0,2-1-1472 0,-2 1-288 16,-2-1-64-16,0 3-16 0,5 4-432 0,0 0-96 16,-8-1-16-16,1 1 0 0,1 1-336 0,-1 3-80 15,1 2-16-15,-1 0 0 0,1 3-272 0,-1 2-48 16,-1-1-16-16,2 2 0 0,2 1-16 0,1-1 0 15,1 1 0-15,0 0 0 0,2-2 64 0,-1 1 16 16,1 0 0-16,3-3 0 0,2 0-32 0,1 0-16 16,1 0 0-16,1-5 0 0,0 1-160 0,1-1 160 15,0-1-160-15,0-2 160 0,-2-1-16 0,0 0 0 0,-7 0 0 16,9-1 0-16,1-2 32 0,-3 1 0 0,1-2 0 0,-1 0 0 16,-2-1-176-16,0-2 0 0,0 1 144 0,2-1-144 15,-1-1 192-15,1 2-16 0,-1-5-16 0,0 2 0 16,-2 0 0-16,-1 1 0 0,-1 2 0 0,-1-1 0 15,-1 7-160-15,0 0 0 0,0 0 0 0,0 0 128 16,0 0-128-16,0 0 0 0,0 0-160 0,0 0 160 16,0 0-144-16,3 8 144 0,-1 1-128 0,1 0 128 15,1-1-1616-15,0 1-240 16,0-1-64-16,0 0-8688 0,-4-8-1744 0</inkml:trace>
  <inkml:trace contextRef="#ctx0" brushRef="#br2" timeOffset="152563.29">14312 15705 16575 0,'0'0'1472'0,"0"0"-1168"16,0 0-304-16,0 0 0 0,0 0 2912 0,0 0 528 15,0 0 96-15,4 7 32 0,0 2-1776 0,0 0-368 16,-3 1-64-16,2 3-16 0,-1 0-448 0,0 2-112 16,-2-1-16-16,1 0 0 0,0 1-256 0,-1-1-48 15,0-1-16-15,2 0 0 0,-1-1-272 0,0-3-176 16,-1-9 192-16,0 0-192 0,0 0 256 0,3 8-64 15,-3-8-16-15,0 0 0 0,0 0-176 0,0 0-144 16,0 0 144-16,0 0-208 0,6-5 208 0,1-3 0 16,-1-1 0-16,1-2 0 0,-1 1 0 0,1-3 0 15,1 0 0-15,-2-4 0 0,1 4 0 0,1-3 0 16,0 3 0-16,-2 1 0 0,-1-1 176 0,2 2-176 0,-1-1 160 0,2 3-160 16,-3-2 480-16,1 5 0 0,-3 1 0 0,-3 5 0 15,0 0 112-15,7-2 32 0,-7 2 0 0,6 3 0 16,0 1-400-16,0 2-80 0,-1 2-16 0,1 1 0 15,-2 2-128-15,-1-1 0 0,3 1 0 0,0 0 0 32,-2 2-1296-32,1 0-240 0,1 0-64 0,-1 0 0 15,0 2-1648-15,0-5-336 0,0-1-64 0</inkml:trace>
  <inkml:trace contextRef="#ctx0" brushRef="#br2" timeOffset="153000.76">14654 15493 30815 0,'0'-7'672'0,"1"-1"144"0,0-1 16 16,1 0 48-16,-1 1-704 0,2 2-176 0,1-1 0 0,-4 7 0 0,0 0 1488 0,0 0 272 15,0 0 48-15,6 4 16 0,2 5-1040 0,0 2-208 16,-2 2-32-16,-1 2-16 0,-2 1-112 0,1 2-32 16,0 2 0-16,-2 3 0 0,0 1 128 0,-1-2 0 15,0 0 16-15,1 0 0 0,-1 0-528 0,2 1 0 16,-3-3 0-16,0 1 0 0,0-4 0 0,1-1 0 15,0-3 0-15,0-1-144 0,1-2 144 0,-1-2 0 16,-1-8 128-16,0 0-128 16,0 0-304-16,0 0-128 0,0 0-16 0,0 0-16 0,0 0 208 0,0 0 64 15,0 0 0-15,7-4 0 0,-2-3 192 0,-1 0-144 16,0-4 144-16,0-1-128 0,-1 1 128 0,1-2 0 16,0-2 0-16,0 4 128 0,0-1 0 0,0 0 0 0,-1 2 0 0,1 1 0 15,-1 2 320-15,1 1 80 0,0 0 16 0,-4 6 0 16,0 0-160-16,7 0-48 0,-1 4 0 0,2 0 0 15,0 1-160-15,-2 2-48 0,1 2 0 0,0 0 0 16,2 2-128-16,-2-1 0 0,0 0 0 0,1 1 128 16,0-1-304-16,1-1-64 0,0 2-16 0,0-1 0 31,1-2-1888-31,0-1-384 0,-1-1-80 0,0-1-16 16,0-2-1232-16,-3-2-256 0</inkml:trace>
  <inkml:trace contextRef="#ctx0" brushRef="#br2" timeOffset="153156.97">15061 15643 3679 0,'0'0'320'0,"0"0"-320"0,-2-7 0 0,2 7 0 0,0 0 5728 0,0 0 1072 16,0 0 224-16,0 0 32 0,0 0-4432 0,0 0-880 15,0 0-176-15,4 5-32 0,-4-5-832 0,4 9-144 16,1 2-48-16,-1 1 0 0,0 1-352 0,0 0-160 16,0 0 128-16,0 1-128 0,1 2-176 0,0-1-112 15,0 1-32-15,1-2 0 16,-1-1-2128-16,0-2-432 0,0-1-96 0,1-1-16 15,-1-2-1744-15,5 1-336 0,-10-8-80 0,0 0-16 0</inkml:trace>
  <inkml:trace contextRef="#ctx0" brushRef="#br2" timeOffset="153330.31">15216 15721 11055 0,'0'0'976'0,"0"0"-784"16,1-7-192-16,0-2 0 0,1 3 3856 0,-2 6 736 16,0 0 144-16,0 0 16 0,0 0-1872 0,0 0-368 15,0 0-80-15,1 9 0 0,-1 1-1072 0,-1 5-208 0,-3 3-32 0,1-1-16 16,-1 2-336-16,-1 2-80 0,0 1-16 0,0-1 0 15,-2 1-400-15,2-2-80 0,0-1 0 0,1 1-16 32,0 1-672-32,2-5-128 0,0-1-16 0,1 0-16 15,1-1-2608-15,1-4-528 0,3-1-112 0</inkml:trace>
  <inkml:trace contextRef="#ctx0" brushRef="#br2" timeOffset="153627.1">15450 15614 16575 0,'-4'-7'1472'0,"1"0"-1168"16,-3-1-304-16,0-3 0 0,-1 3 3840 0,1 1 720 16,-2 0 144-16,0 3 32 0,-1 4-3312 0,1 0-656 15,2 4-128-15,-1 5-16 0,1 0-304 0,-1 7-48 16,2 2-16-16,1 2 0 0,3 1-256 0,1 0 0 16,1 1 0-16,3 0 0 0,2 0 0 0,2-1 0 15,0-3 0-15,1-1 0 0,2-3 0 0,-1 1 0 16,-1-6 0-16,0-1 0 0,-1-2 288 0,0-2 160 15,-8-4 16-15,9-1 16 0,-1-3 608 0,0-3 112 16,-2-2 16-16,1-2 16 0,-2-4-320 0,0 0-64 16,-1-4-16-16,0 0 0 0,1-2-512 0,-1-1-128 15,-3-2 0-15,-1 0-16 0,0 0-176 0,-1 1 0 0,0-1 0 16,-2 1 128-16,-2-2-416 0,0-1-96 0,-2 1 0 0,1 2-16 31,-2-1-2880-31,1-1-576 0,1 1-112 0</inkml:trace>
  <inkml:trace contextRef="#ctx0" brushRef="#br2" timeOffset="153892.7">15727 15598 17503 0,'5'24'1552'0,"-2"-10"-1232"0,0 4-320 0,1 6 0 16,0-2 3184-16,0 1 576 0,0 2 112 0,0-1 32 15,0-2-1712-15,0-5-336 0,0 0-64 0,0 0 0 16,1-2-736-16,-1-2-144 0,-3-2-16 0,0-2-16 15,-1-9-400-15,0 0-80 0,0 0-16 0,0 0 0 0,0 0 224 0,0 0 32 16,0 0 16-16,0 0 0 0,-1-8-240 0,0-1-48 16,-1 0-16-16,2-6 0 0,2 1-48 0,-2 0-16 15,-2-4 0-15,1-1 0 0,0 0-288 0,1-1 0 16,1 2-208-16,2 0 80 16,-1-1-1104-16,4 4-224 0,0-3-32 0,-1 3-16 15,-1 2-1184-15,-1 4-256 0,3 1-32 0,0 2-7472 16,-2-1-1504-16</inkml:trace>
  <inkml:trace contextRef="#ctx0" brushRef="#br2" timeOffset="154033.44">15989 15704 1839 0,'2'8'160'0,"2"2"-160"0,-1 2 0 0,1 1 0 16,1 4 5632-16,0-3 1088 0,0 2 208 0,-1-1 48 16,3 0-5408-16,-1-2-1088 0,1 1-224 0,-1-2-32 31,1-2-2000-31,-2-3-400 0,-5-7-64 0,0 0-32 0</inkml:trace>
  <inkml:trace contextRef="#ctx0" brushRef="#br2" timeOffset="154127.19">16019 15605 2751 0,'-2'-18'256'0,"2"10"-256"0,-1-1 0 0,0 1 0 16,2-3 2464-16,2 4 448 0,-1-1 96 0</inkml:trace>
  <inkml:trace contextRef="#ctx0" brushRef="#br2" timeOffset="154424.22">16290 15550 4607 0,'0'0'192'0,"0"0"64"0,0 0-256 0,0 0 0 15,0 0 0-15,0 0 0 0,0 0 5792 0,0 0 1120 16,-3 7 208-16,-1 0 48 0,1 2-4416 0,0 3-880 16,0 3-176-16,-1-1-32 0,-1 2-912 0,0 2-176 15,2 3-48-15,-1 1 0 0,2 1-112 0,-1-1-32 16,2 3 0-16,1 1 0 0,0-4-192 0,1 1-64 15,2-3 0-15,2-1 0 0,0-4 96 0,2-2 16 16,1-2 0-16,1-5 0 0,0-2 48 0,4-4 16 16,0 0 0-16,-1-4 0 0,-3-6 144 0,0 1 48 15,0-3 0-15,0-2 0 0,0-3-48 0,-1-3 0 0,1-3 0 16,-1-1 0-16,-1-4-240 0,-2-1-48 0,0-1-16 0,0-1 0 16,0-2-144-16,-1-1 128 0,-1 0-128 0,-2-1 128 15,-1 1-128-15,-1 0 0 0,-2 2 0 0,-1-2-176 31,-2 1-2000-31,-1 2-416 0,1 1-80 0,-3-7-9344 0,0 13-1872 0</inkml:trace>
  <inkml:trace contextRef="#ctx0" brushRef="#br2" timeOffset="154722.71">16605 15764 3679 0,'0'0'320'0,"8"2"-320"0,0 0 0 0,1-1 0 16,0-1 6464-16,2-1 1216 0,1-1 240 0,-1 0 48 0,0-3-5056 0,0-2-1008 16,1 1-208-16,0-2-32 0,-3-1-704 0,4-4-144 15,-3 0-32-15,-4 5 0 0,-2-3-384 0,0 0-80 16,-2 0 0-16,-2 2-16 0,-1-3 320 0,-2 2 64 16,-1-1 16-16,-1 4 0 0,-3 0-64 0,-1 3-16 15,-1 3 0-15,-3 1 0 0,0 4-368 0,0 0-64 16,-2 4 0-16,2 3-16 0,-1 2-48 0,1 4-128 15,1 3 192-15,3-1-64 0,4 2 112 0,1 1 16 16,1 2 0-16,5-1 0 0,1-2-256 0,4 1 128 16,-1-2-128-16,5-2 0 0,2-2 0 0,4-2 0 0,4 0 0 15,0-2 0-15,-2-3-144 0,3-1-128 0,2-1-32 0,2-2 0 32,0-1-2544-32,1-2-512 0</inkml:trace>
  <inkml:trace contextRef="#ctx0" brushRef="#br2" timeOffset="166764.6">12899 16931 25103 0,'0'0'1104'0,"26"0"240"0,-27 13-1072 0,1 4-272 16,2 0 0-16,0 0 0 0,0-1 1216 0,1 1 176 15,1 2 32-15,0-1 16 0,0 1 0 0,1 1 0 16,-1-3 0-16,1 1 0 0,0-1-800 0,0-4-176 16,1-1-16-16,-1 1-16 0,-1 0-192 0,0-1-48 15,0-2 0-15,-1-1 0 0,1-1-64 0,0 1 0 0,-4-9-128 0,0 0 192 16,0 0 32-16,0 0 0 0,0 0 0 0,0 0 0 16,0 0 160-16,-2-9 16 0,-1-1 16 0,0-5 0 15,1 0-208-15,-1-4-32 0,1-1-16 0,-1-3 0 16,0 1-160-16,1-2 0 0,-2-5 0 0,1 0 128 15,-1-3-128-15,2-1 0 0,-1 0 0 0,2 1 0 16,1-1-160-16,1 3-16 0,2 4 0 0,1-1 0 16,0 5 176-16,1 1-192 0,0 5 192 0,0 0-192 15,2 5 192-15,-1 3-192 0,1 3 192 0,-7 5-192 16,8 4 192-16,1 2-128 0,-1 1 128 0,-2 3-128 16,-1 3 128-16,1 1 0 0,-1 2 0 0,0 1 0 15,-2 1 0-15,-3 1 0 0,1 0 0 0,-2 1 0 16,-2-3 0-16,-1 2 224 0,1-2-48 0,1-1-16 15,-1-2-160-15,1-1 0 16,0 0 0-16,1-4 0 0,-2-1 0 0,3-8 0 0,-1 7 0 0,1-7 0 0,0 0 0 0,0 0 0 16,0 0-192-16,0 0 192 15,0 0-592-15,0 0 0 0,0 0 0 0,8-6 0 0,0 1 240 0,1-1 48 16,0-1 16-16,1 3 0 0,2 2 160 0,1 2 128 16,3-4-192-16,-1 5 192 0,4 3 0 0,0 1 0 15,1 2 0-15,1-1 0 0,0 1 464 0,-1 3 48 16,1 1 16-16,-2 0 0 0,-4 1 304 0,-3 0 64 15,-2 2 16-15,-3 0 0 0,-5 1-48 0,-2 0-16 16,-3 1 0-16,-3 0 0 0,-4 1-80 0,-2 2-32 16,-2-3 0-16,-2 1 0 0,-1 0-416 0,0 0-64 15,-1-2-32-15,1 0 0 0,-1-1-224 0,2-1 0 0,1-2 0 0,0-2 0 16,1 0-160-16,2-3-128 0,3-3-32 0,1 0 0 31,2-2-1616-31,6-1-336 0,-6-3-64 0,3-1-10176 0,0-5-2032 0</inkml:trace>
  <inkml:trace contextRef="#ctx0" brushRef="#br2" timeOffset="167063.09">13535 17027 15663 0,'0'0'688'0,"0"0"144"0,-5 5-656 0,0 3-176 15,-3-1 0-15,0 1 0 0,-1 2 3952 0,-1 2 752 16,-2 1 160-16,1 2 16 0,4 2-2640 0,-1 3-544 15,0 1-96-15,3-2-32 0,1 2-928 0,3 0-192 16,1-3-48-16,3 0 0 0,4 1-144 0,2-6-48 16,1-1 0-16,1-1 0 0,1-4 32 0,1-1 0 15,0-4 0-15,1-2 0 0,-2-2 192 0,-2-4 32 16,-1-1 16-16,0-3 0 0,1-2-32 0,-3-1-16 16,0-1 0-16,-3-1 0 0,-2 1-192 0,0 0-48 15,-2-2 0-15,-2 2 0 0,1 1-192 0,-1 0 144 16,-2 0-144-16,0 0 128 0,0 0-400 0,0 1-96 15,-1 1-16-15,-1 2 0 16,1-1-3008-16,0-1-624 0</inkml:trace>
  <inkml:trace contextRef="#ctx0" brushRef="#br2" timeOffset="167297.34">13815 17041 10127 0,'0'0'896'0,"0"0"-704"0,0 0-192 0,0 0 0 15,0 0 4096-15,0 0 768 0,0 0 176 0,0 0 16 16,-1 8-2336-16,-3 0-480 0,-1 0-80 0,0 1-32 16,0 0-928-16,-1 0-192 0,1 0-48 0,0 2 0 15,1-1-96-15,0 3-32 0,2 0 0 0,-1 4 0 16,2 0-64-16,2 2-32 0,2-1 0 0,2 0 0 16,0 0-224-16,3 2-32 0,1-2-16 0,4-1 0 15,1-1-192-15,3-1-32 0,3-2-16 0,2-1 0 0,0-3-96 16,3-2-128-16,2-3 176 0,-1-3-176 0,-1-1 0 0,0-4 0 15,-2-1 0-15,1-2 0 16,-2 1-1392-16,-1-5-176 0,-2 0-32 0,-2-2-11584 16,-1 0-2304-16</inkml:trace>
  <inkml:trace contextRef="#ctx0" brushRef="#br2" timeOffset="167703.54">12860 16622 19343 0,'-31'10'1728'0,"16"-6"-1392"0,-4-1-336 0,-2 3 0 16,0 6 2512-16,-3 2 432 0,2 3 96 0,0 1 16 16,-1 5-1088-16,1 3-224 0,-1 4-32 0,4 2-16 15,-1 3-256-15,2 2-48 0,2 1-16 0,2 2 0 0,1 3-656 0,3 0-128 16,2-2-16-16,1 2-16 0,3 0-352 0,2-2-64 15,2-2-16-15,4-1 0 0,2-2-128 0,3-3 0 16,3-1 0-16,1-4 0 16,1-3-496-16,5 0-16 0,1 0-16 0,5-3 0 15,3-3-2144-15,4 0-416 0,5-4-96 0</inkml:trace>
  <inkml:trace contextRef="#ctx0" brushRef="#br2" timeOffset="168094.24">14190 16640 28559 0,'0'0'2544'0,"0"0"-2032"0,5 13-512 0,1-1 0 16,4 1 1136-16,-1 1 128 0,1 2 16 0,3 2 16 15,1 2 160-15,2 2 16 0,1 4 16 0,1 2 0 16,2 2-496-16,-1 0-96 0,1 0-32 0,-2 2 0 0,0-1-224 0,-1 4-64 15,0-2 0-15,-5-1 0 0,-4 0-112 0,-2 0-16 16,-2 1-16-16,0 1 0 0,-4-4 32 0,0 1 16 16,-1 0 0-16,0-1 0 0,-1 0-640 0,0-5-128 15,0 1-32-15,0-2 0 16,-1-4-1792-16,2 1-384 0,0-4-64 0,-1 0-15264 16</inkml:trace>
  <inkml:trace contextRef="#ctx0" brushRef="#br2" timeOffset="168532.84">14641 17344 9215 0,'0'0'816'0,"0"0"-656"0,0 0-160 0,0 0 0 16,0 0 4992-16,0 0 976 0,0 0 192 0,8 5 48 15,-8-5-3952-15,10 3-784 0,4 1-144 0,-1 0-48 16,-1 1-304-16,0-1-64 0,1 2-16 0,1 1 0 15,2-1-144-15,1 2-48 0,0-1 0 0,-2 2 0 16,0 0 80-16,-2 1 16 0,1-2 0 0,-2 4 0 16,-3-3-128-16,-1 1-32 0,0 1 0 0,-3-1 0 15,-3 2-192-15,0 0-32 0,-1-1-16 0,-2 1 0 16,-2 1-400-16,-1 0 0 0,-1-1 0 0,0 0 0 16,-2-1-160-16,-1 0-16 0,-1-2 0 0,-1 0 0 15,-2-1-32-15,0 0-16 0,1 0 0 0,-2-2 0 0,0-1-128 0,1-1-32 16,1-1 0-16,2-3 0 0,0-3 64 0,1 3 16 15,8 0 0-15,-6-1 0 0,6 1 112 0,0 0 0 16,0 0 16-16,0 0 0 0,0-9 432 0,2 1 96 16,1 1 16-16,-3 7 0 0,8-6-160 0,1 1-16 15,1 1-16-15,2 0 0 0,1 1 80 0,2 3 0 16,0-1 16-16,2 1 0 0,1 0-272 0,2 0 0 16,1-1 0-16,1-1 0 0,0 1-208 0,2 0-160 15,-2 0-16-15,1-2-16 16,1 0-2448-16,-2 1-480 0,-1-2-112 0,-2 0-13296 0</inkml:trace>
  <inkml:trace contextRef="#ctx0" brushRef="#br2" timeOffset="168893.7">15471 17051 38815 0,'-13'-24'1728'0,"8"14"336"0,-3-3-1648 0,-1 0-416 0,0-2 0 0,-2 1 0 16,0 1 896-16,-1 2 80 0,0 1 32 0,1 6 0 15,-1 2 144-15,-1 4 48 0,1 5 0 0,0 4 0 16,2 4-928-16,-1 6-272 0,1 5 128 0,1 4-128 16,1 1 0-16,3 3 144 0,0 4-144 0,3 1 0 15,4 1 128-15,2 1-128 0,1-2 0 0,1-3 0 16,3-3 192-16,3-6-192 0,2 1 192 0,3-6-192 0,3-1 128 0,2-3-128 16,2-6 0-16,3-2 0 0,4-2 192 0,1-6-32 15,0 0 0-15,1-4 0 0,1 1-160 0,-3-5 192 16,-2-4-192-16,-2-1 192 0,-1-2-32 0,0-3 0 15,-2-6 0-15,-4-3 0 0,0-1 160 0,-2-1 48 16,-2-1 0-16,-2-2 0 0,-2 0 80 0,-3 2 32 16,-2 0 0-16,-2 1 0 0,-3 0-112 0,-3-1-32 15,-3 2 0-15,-2 0 0 0,-5 1-32 0,-2-1-16 16,-2 0 0-16,-1 1 0 0,-2 3-288 0,-3 0 0 16,0 1 128-16,0 4-128 15,0 0-816-15,0 5-208 0,-1 6-64 0,0 5 0 16,-1 3-1744-16,-1 7-368 0</inkml:trace>
  <inkml:trace contextRef="#ctx0" brushRef="#br2" timeOffset="171725.52">15669 16920 3679 0,'4'-1'160'0,"0"0"32"0,27-20-192 0,-31 21 0 0,0 0 0 0,0 0 0 15,3-3 3600-15,-3 3 688 0,0 0 128 0,0 0 16 16,0 0-1936-16,0 0-400 0,0 0-80 0,1-6-16 16,-2 0-16-16,1 6-16 0,0 0 0 0,-5-3 0 15,-2 0-352-15,0 2-64 0,-3-1-16 0,1 2 0 16,-2 0-336-16,-2 0-80 0,-2 0-16 0,0 2 0 15,-2-2-320-15,-2 1-64 0,1-1-16 0,0 1 0 16,-2 3-304-16,2-1-64 0,1 1-16 0,1 2 0 16,2 1-320-16,0 2 0 0,1 5 0 0,2-1 128 15,2 4-1008-15,1 3-192 0,1-3-32 0,3 2-12208 16,1 1-2448-16</inkml:trace>
  <inkml:trace contextRef="#ctx0" brushRef="#br2" timeOffset="-208130.98">20687 13261 13823 0,'-1'-4'608'0,"1"-1"128"0,1-2-592 0,-1 1-144 0,-1 0 0 0,1 1 0 16,0 0 2736-16,0 1 512 0,-1 0 96 0,1 4 32 15,-4-6-1264-15,4 6-240 0,0 0-48 0,0 0-16 0,-7 6-688 0,2 1-144 16,0 3-16-16,-2 0-16 0,2 5-304 0,0 3-64 16,1 4-16-16,1 3 0 0,1 1-224 0,1 1-32 15,1-1-16-15,2 3 0 0,3 2-288 0,1-1 0 16,0 0 128-16,3-1-128 0,2 0 0 0,2-2 0 15,1-2 0-15,2 1 0 0,1-3 0 0,1 1 0 16,1-2 128-16,2-2-128 0,3-5 0 0,-2-2 0 16,-1-2 0-16,1-1 0 0,1-3-176 0,0-1-80 15,-3-2-32-15,-1-1 0 16,-4-2-624-16,0 0-128 0,-4-1-32 0,-1-1-9584 16,-1 0-1920-16</inkml:trace>
  <inkml:trace contextRef="#ctx0" brushRef="#br2" timeOffset="-207973.26">20725 13589 19343 0,'-13'-4'1728'0,"8"3"-1392"0,-3-2-336 0,2 2 0 15,0 0 3584-15,6 1 656 0,0 0 128 0,0 0 32 16,0 0-3296-16,0 0-656 16,3-5-128-16,4 1-16 0,2-2 96 0,2 3 32 0,4-1 0 0,2 0 0 15,1-1-432-15,3 1 0 0,2 1 0 0,5 3 0 16,-1 0-1440-16,2 1-368 0,-1 2-80 0,1 2-13008 15</inkml:trace>
  <inkml:trace contextRef="#ctx0" brushRef="#br2" timeOffset="-207363.95">21342 13670 24591 0,'-3'18'1088'0,"3"-6"224"0,0 4-1056 0,2 3-256 16,-1 2 0-16,3 3 0 0,0 2 1296 0,2 0 208 16,-1 0 32-16,2-1 16 0,1-2-368 0,1 1-80 15,0 0-16-15,0-4 0 0,0-1-672 0,3-2-144 16,-3-2-16-16,0-4-16 0,-1 0-240 0,-1-2 144 16,-2 0-144-16,0-4 128 0,-5-5-128 0,0 0 0 0,0 0 0 0,4-6 0 15,-3-3 0-15,-1-2 0 0,-2-2 0 0,-1-1 128 16,0-2 0-16,1-1-128 0,-1-4 192 0,1-1-64 15,-2-5-128-15,0-2 0 0,0-2 0 0,1-2 0 16,-1-3-192-16,2-2-80 0,-2 0-16 0,1 2 0 31,2-3-192-31,1 5-32 0,1-2-16 0,2 6 0 0,-1 6 384 0,4 2 144 0,-1 2 0 0,0 6-144 16,0 5 144-16,0 2 256 0,2 3-64 0,-7 4-16 16,9 11 80-16,0 3 32 0,-2 2 0 0,-1 3 0 15,1 5 0-15,-1 0 0 0,0 4 0 0,-1-5 0 16,-1 2-288-16,0-3 160 0,-2-1-160 0,1 0 128 15,-2-2-128-15,0 0 0 0,1 0 144 0,-2-2-144 16,0-1 0-16,-2-2 144 0,1 2-144 0,0-5 0 16,0 1 0-16,-2-1 0 0,2-2 0 0,-1-1-192 15,2-8-416-15,0 0-80 0,0 0-16 0,0 0 0 16,0 0-320-16,0 0-64 0,0 0 0 0,0 0-16 16,8-7 320-16,0-1 64 0,0 2 16 0,0-3 0 0,1 2 496 0,0 2 208 15,0-2-176-15,1 2 176 0,2 1 304 0,-1-2 144 16,0 2 48-16,2 0 0 0,2 0 496 0,-2 1 96 15,0 2 32-15,-3 2 0 0,-1 2 80 0,-1 2 16 16,-8-5 0-16,5 11 0 0,-2-2-272 0,-2 4-48 16,-2 4-16-16,-2 0 0 0,-1 2-192 0,-1-1-48 15,-3 1 0-15,1-1 0 0,-3 2-384 0,1-2-96 16,-1-1-16-16,1 0 0 0,1 1-288 0,0-2-64 16,0-2-16-16,2-2 0 15,2-3-1840-15,0-1-368 0,4-8-80 0,0 0-13440 0</inkml:trace>
  <inkml:trace contextRef="#ctx0" brushRef="#br2" timeOffset="-207004.62">21854 13855 20271 0,'0'0'896'0,"-1"11"192"0,-2-1-880 0,2 0-208 0,0 2 0 0,1 1 0 15,0 3 2800-15,0 1 512 0,0 0 96 0,2-3 32 16,2 2-1840-16,0-2-352 0,1-1-80 0,3-1-16 15,0 0-736-15,2-2-160 0,0-1-16 0,0 0-16 16,2-6-224-16,1 1 176 0,-3-3-176 0,2 0 160 16,0-2-160-16,-1 0 0 0,0 1 0 0,-2-7 0 0,0 1 160 0,-1-5-160 15,0 1 192-15,0 1-192 0,-2-4 176 16,1 0-176-16,-1 0 160 0,-1-2-160 0,-1-2 192 0,0 2-64 16,0-1-128-16,0 4 192 0,-1 1 64 0,-1-1 0 15,1-1 0-15,-1 5 0 0,-2 8 48 0,0 0 16 16,0 0 0-16,0 0 0 0,0 0-80 0,6 9-16 15,-3 3 0-15,1 2 0 0,-1-1-96 0,1 4-128 16,0-1 176-16,0 1-176 0,1 0 0 0,0-3 0 16,2 4 0-16,-1-1 0 15,1-2-1648-15,2 0-224 0,0-3-48 0,1 0-16 16,0-2-880-16,1-1-192 0,1-1-16 0,1-3-9504 16</inkml:trace>
  <inkml:trace contextRef="#ctx0" brushRef="#br2" timeOffset="-206660.9">22425 13588 21183 0,'-5'-11'1888'0,"-1"-2"-1504"0,-2-1-384 0,-1-2 0 15,-2 3 2112-15,-1 3 336 0,1 2 80 0,-1 3 16 16,0 4-816-16,2 6-176 0,-2 8-16 0,0 5-16 16,2 3-704-16,2 6-144 0,2 6-32 0,0 2 0 15,2 2-320-15,2 1-64 0,2-1 0 0,2 1-16 16,5 1-240-16,2-5 176 0,3-1-176 0,2-5 160 15,3 4 96-15,1-6 32 0,2-3 0 0,3-2 0 16,1-1 16-16,2-3 0 0,1-3 0 0,2-5 0 16,2-4-16-16,-1-3 0 0,-1-4 0 0,-2-3 0 15,-2-3 80-15,0-2 16 0,-3-3 0 0,-1-5 0 0,0-1 144 0,-3-3 48 16,-4-1 0-16,-1-2 0 0,-1-1 0 0,-3 0 16 16,-5-2 0-16,0 1 0 0,-3-2 48 0,-3 3 16 15,-4-2 0-15,-1 0 0 0,-5 1-416 0,-4 1-96 16,-2 0-16-16,-3 2 0 0,-4 2-128 0,-3 1 0 15,-5-1 0-15,1 1 0 16,-5 0-1360-16,2-1-304 0,0 0-64 0,1 2-19136 16</inkml:trace>
  <inkml:trace contextRef="#ctx0" brushRef="#br2" timeOffset="-205034.78">23202 13932 21311 0,'0'0'944'0,"24"-18"192"0,-24 18-912 0,9 6-224 0,0 6 0 0,3-1 0 16,1-4 1200-16,1 4 192 0,2 2 32 0,-1 4 16 15,0-4-160-15,0 4-48 0,2 4 0 0,3 1 0 16,-1 0-208-16,4 3-32 0,0 2-16 0,1 0 0 16,6 9-80-16,-2-1 0 0,-2-5-16 0,0-3 0 15,0 1-160-15,-1-2-16 0,1 0-16 0,-4-3 0 0,-2-1-192 0,0-2-48 16,-1-2 0-16,-2 2 0 0,-1-3-176 0,-1-2-32 16,1 0-16-16,0-2 0 0,-3-2 32 0,0 1 0 15,-2 0 0-15,-1-3 0 0,-1 0-128 0,0-1-128 16,-1-1 176-16,-2-1-176 0,1 1 160 0,-7-7-160 15,0 0 128-15,7 5-128 0,1 0 144 0,-8-5-144 16,9 1 160-16,-1 1-160 0,0-2 208 0,0-2-48 16,1 1-16-16,0-4 0 0,2 1 16 0,0 0 0 15,4-3 0-15,2 1 0 0,1-2-160 0,3-1 160 16,2-7-160-16,3 3 160 0,3 3-160 0,2-1 192 16,2-7-192-16,2 0 192 0,-1-6 0 0,0 5 16 15,1-2 0-15,3-1 0 0,1-6 80 0,0 1 16 16,1 0 0-16,2 1 0 0,-1-3-128 0,-1 0-32 0,-1 2 0 15,2-2 0-15,-14 7-144 0,0 1 0 0,-1 4 0 0,0-4 0 32,1-2-256-32,-3 1-144 0,0 5-32 0,-2 0 0 15,-5-1-1808-15,4-1-352 0,-3 6-80 0,-4 4-15472 0</inkml:trace>
  <inkml:trace contextRef="#ctx0" brushRef="#br2" timeOffset="-204564.91">23797 14610 7359 0,'2'-16'656'0,"-2"16"-528"0,0 0-128 0,0 0 0 15,7-7 2992-15,-3 1 560 0,-4 6 112 0,0 0 32 16,6-4-1824-16,-6 4-352 0,0 0-80 0,7 7-16 16,-1-1 48-16,0 4 0 0,-4 0 0 0,1 4 0 15,-2 3-272-15,-1 5-48 0,-1 2-16 0,-1 5 0 16,-1 2-352-16,1 3-64 0,0-2-16 0,-1 2 0 16,-1 2-352-16,0-3-80 15,0 0-16-15,0 0 0 0,2-3-256 0,-1-3 0 0,2-1 128 0,1 0-128 16,-1-4-1264-16,1-1-304 15,0-1-64-15,1-3-16 0,0-2-1408 0,2-3-272 0,-1-3-64 0</inkml:trace>
  <inkml:trace contextRef="#ctx0" brushRef="#br2" timeOffset="-204333.75">23979 14650 23199 0,'4'-30'1024'0,"-3"21"224"0,1 0-992 0,0 0-256 16,1 0 0-16,-2 2 0 0,-1 7 1216 0,3-5 192 15,-2-1 32-15,-1 6 16 0,0 0-64 0,0 0-16 16,-1 8 0-16,0 3 0 0,-2 4-400 0,2 5-80 16,-1 4 0-16,1 5-16 0,0 6-416 0,1 3-80 15,-2 2 0-15,2 0-16 16,-1 1-176-16,1 2-48 0,0-3 0 0,0 1 0 0,0-3-144 0,1 1 0 16,-1 1 0-16,0 4 128 15,2 5-496-15,-1-6-96 0,2 0-32 0,-2-4 0 16,0-1-2784-16,1-10-560 0</inkml:trace>
  <inkml:trace contextRef="#ctx0" brushRef="#br2" timeOffset="-203972.97">23833 15525 20271 0,'-8'4'1792'0,"-1"1"-1424"0,0 2-368 0,0 2 0 16,-1 3 2640-16,2-2 464 0,1 2 96 0,1 2 0 16,-1 5-1632-16,2 0-336 0,0 3-64 0,2 4-16 15,1-1-528-15,-1 10-112 0,2-2-32 0,3-1 0 16,1 0-336-16,2-4-144 0,3 0 128 0,1-2-128 16,0-1 336-16,3-3-16 0,2-3 0 0,2-3 0 15,-3-2-16-15,4-5-16 0,1-1 0 0,0-2 0 0,2-3 160 0,0-4 16 16,-2-7 16-16,1-2 0 0,0-6 224 0,-1-1 32 15,-3-2 16-15,0-2 0 0,-2-3-112 0,-3 0 0 16,-1-1-16-16,-1-3 0 0,-3 0-240 0,-2 2-64 16,-3 6 0-16,-1-1 0 0,-3-3-64 0,-3-1 0 15,-2 1-16-15,-3 2 0 0,-2 3-96 0,-3-1-16 16,-1-1 0-16,-7-2 0 0,-1 6-128 0,3 4-224 16,-1 4 48-16,1 2 16 15,1 2-1440-15,6 4-304 0,0 2-48 0,2 1-17744 16</inkml:trace>
  <inkml:trace contextRef="#ctx0" brushRef="#br2" timeOffset="-202127.92">25447 13632 13823 0,'0'0'1216'0,"0"0"-960"16,0 0-256-16,0 0 0 0,0 0 2048 0,0 0 352 15,0 0 80-15,0 0 16 0,-5 15-960 0,6-5-192 16,2 6-48-16,-2-1 0 0,-1 6-464 0,0 0-112 15,2 1-16-15,-2-1 0 0,0 1-320 0,1 3-64 16,0 0 0-16,0-4-16 0,1-1-304 0,-1 0 160 16,2-2-160-16,-1 2 128 0,0-3-128 0,-2-5 0 0,0-12 144 0,0 7-144 15,1 4 0-15,-1-11 0 0,0 0 0 0,-1-7 0 16,1-2-272-16,4-1 16 0,-3-5 16 0,3-3 0 16,-2-3 64-16,1-2 16 0,0-2 0 0,-1 0 0 15,-1-3 160-15,2 0 0 0,-2 2 0 0,1 4 0 16,-1-3 0-16,2-1 0 0,-2 1 0 0,0 3 128 15,0-1 288-15,2 3 64 0,1 1 16 0,-1 2 0 16,-1-2-96-16,1 5-16 0,-1 4 0 0,-2 4 0 16,0 6-256-16,0 0-128 0,0 0 128 0,6 12-128 15,-5 2 0-15,3 9 0 0,0 5 0 0,1 9 0 16,2 6 0-16,0 8 0 0,4 0 0 0,-1-5 0 16,2-1 0-16,-2-9 0 0,1 1 0 0,1-2 0 15,3-4 0-15,0-3 0 0,-1-5 0 0,1-1 0 0,1-2 144 0,0-3 160 16,1-9 16-16,-3 1 16 0,6 0 432 0,-3-8 64 15,-2-9 32-15,1-2 0 0,-4-6 160 0,-2-2 48 16,-1-3 0-16,-1 0 0 0,-3-3-128 0,-2-1-32 16,-2-5 0-16,-1-4 0 0,0 1-384 0,-1 1-80 15,-2-1 0-15,1 1-16 0,0 0-432 0,0 6 0 16,-1-3 0-16,0 1 0 16,0 0-1344-16,-1 0-256 0,-2-1-64 0,1-1-17168 15</inkml:trace>
  <inkml:trace contextRef="#ctx0" brushRef="#br2" timeOffset="-201362.34">25529 12589 24591 0,'0'0'1088'0,"0"0"224"0,0-2-1056 0,0 2-256 0,0 0 0 0,0 0 0 0,0 0 1792 0,0 0 320 16,-1 6 48-16,0 5 16 0,-2 3-832 0,1 0-144 16,-1 6-48-16,2 2 0 0,-2 1-560 0,2 5-112 15,-2-1-32-15,1 5 0 0,0 3-304 0,1 8-144 16,0-5 128-16,1-5-128 0,1-3 0 0,0-2-272 16,1-2 32-16,0-3 16 15,1-2-2112-15,1-3-416 0,-2-7-96 0,-2-11-11008 16</inkml:trace>
  <inkml:trace contextRef="#ctx0" brushRef="#br2" timeOffset="-201159.28">25752 12503 24239 0,'0'0'1072'0,"0"0"224"0,0 0-1040 0,0 0-256 0,0 0 0 0,0 0 0 15,3 5 1312-15,1 5 208 0,-3 0 32 0,3 4 16 16,-1 2-496-16,1 5-112 0,2 1 0 0,-2 0-16 15,0 2-688-15,1 3-128 0,2 4-128 0,0 2 192 16,1-6-192-16,0 2-144 0,1 4 144 0,2 6-208 31,-2-2-768-31,0-5-160 0,-3-4-16 0,1-4-8000 0,-2 2-1584 0</inkml:trace>
  <inkml:trace contextRef="#ctx0" brushRef="#br2" timeOffset="-200956.1">25501 12763 28559 0,'0'0'2544'0,"0"0"-2032"16,0 0-512-16,0 0 0 0,0 0 1728 0,2 9 240 15,2 1 48-15,3-2 16 0,2-4-688 0,4 0-128 16,3 2-16-16,3-3-16 0,5-4-784 0,2-1-144 15,1 2-48-15,4-2 0 16,3 0-1392-16,1 1-288 0,3 0-48 0</inkml:trace>
  <inkml:trace contextRef="#ctx0" brushRef="#br2" timeOffset="-199205.03">26362 14121 10127 0,'0'0'448'0,"0"0"96"0,0 0-544 0,0 0 0 0,0 0 0 0,24 5 0 0,-24-5 3040 0,8 8 496 16,2 1 112-16,2 0 0 0,0 1-1728 0,2 1-336 16,3 4-80-16,4 0-16 0,2 0-176 0,2 3-32 15,1-1-16-15,3 2 0 0,3 0-368 0,4 0-64 16,0 3 0-16,2 1-16 0,1-1-80 0,1 1-16 16,-4 3 0-16,-2-2 0 0,-1-2-112 0,1 0-32 15,-1-1 0-15,-2 1 0 0,-1-1-112 0,-1-2-16 16,-4 1-16-16,-1 0 0 0,2-3-32 0,-1-1 0 15,-1 1 0-15,-1-2 0 0,-1-2-144 0,1-1-16 16,-4-1-16-16,-1 1 0 0,-1-4-96 0,-1 0-128 16,-2-2 176-16,-1-1-176 0,-2-1 176 0,-1 1-176 0,1-3 160 15,-2-1-160-15,-1-1 160 0,-1 0-160 16,1 0 160-16,0 0-160 0,-8 0 160 0,8-1-160 0,-2-1 160 0,1-3-160 16,-1-1 144-16,2-1-144 0,0-1 128 0,1 1-128 15,2-1 128-15,0-1-128 0,1-3 0 0,1 1 128 16,1-2-128-16,3-1 0 0,3 0 0 0,-1-3 0 15,2-1 128-15,11-11-128 0,-2 3 0 0,2 1 128 16,2-1 64-16,1 1 0 0,2 0 0 0,-1 2 0 16,2-1 128-16,0 2 16 0,1 0 16 0,-2 1 0 15,-5 2-176-15,-1 0-48 0,1 4 0 0,-1-3 0 16,-2 2-128-16,-2 3 0 0,-1 1 0 0,-2 2 0 16,-2-1 0-16,-1 1-144 0,-2-1 144 0,-2 4-208 15,-5 0-1312-15,0 6-256 0,-2-2-48 16,-10 3-16-16,0 0-2160 0,0 0-432 0</inkml:trace>
  <inkml:trace contextRef="#ctx0" brushRef="#br2" timeOffset="-198798.81">27445 14786 5519 0,'0'0'240'0,"0"0"64"0,-6 1-304 0,1 5 0 0,1-1 0 0,2 1 0 16,-1 2 4656-16,0 3 864 0,1-1 176 0,0 3 48 16,1 3-2880-16,1 2-576 0,-1 1-112 0,0 4-32 15,1 1-608-15,0 2-112 0,0 2-16 0,0-1-16 16,0 1-512-16,1-1-112 0,0 2 0 0,0-2-16 15,2 2-496-15,1 1-80 0,0-2-32 0,-1 1 0 16,-1-2-144-16,2 1 0 0,0 1-192 0,1-1 192 16,0 2-2496-16,1-1-384 0,-1 0-80 0</inkml:trace>
  <inkml:trace contextRef="#ctx0" brushRef="#br2" timeOffset="-198295.91">27520 15885 11967 0,'0'20'1072'0,"0"-9"-864"0,0 4-208 15,-1 4 0-15,1 3 3824 0,0 5 720 0,1 1 128 0,-2 1 48 16,1 0-2928-16,0-1-576 0,0 1-112 0,0-6-16 16,0 1-96-16,1-2-16 0,-1-1 0 0,0-3 0 15,0-2-512-15,0-3-96 0,0-1-32 0,0-2 0 16,0-4-208-16,0-6-128 0,0 0 128 0,0 0-128 15,0 0 0-15,0 0 0 0,0 0-192 0,0 0 64 16,0-9-64-16,0-1-16 0,-1-3 0 0,1-1 0 16,-1-3 0-16,1-2 0 0,1-3 0 0,1-1 0 31,0-2-176-31,2-1-48 0,1-3 0 0,0-1 0 0,-1-1 160 0,1-2 16 0,0 2 16 0,3 2 0 16,3-1 464-16,-1 4 96 0,-1 3 0 0,0 1 16 15,-1 7 48-15,0 2 0 16,0 4 0-16,-2 3 0 0,0 2-64 0,-6 4-16 0,0 0 0 0,6 6 0 0,-1 3 160 0,-1 3 48 15,-2 2 0-15,-4 2 0 0,-3 2-176 0,-1-1-16 16,0 3-16-16,0 1 0 0,-2 1-64 0,0 0-16 16,-1-1 0-16,1-3 0 0,0 2 96 0,1-1 32 15,0 0 0-15,0-3 0 0,2 1 160 0,1-2 16 16,2 0 16-16,0 0 0 0,2-4 128 0,0 0 32 16,2-2 0-16,2-1 0 0,2-2-64 0,3 1-16 15,3-2 0-15,2-2 0 0,2-3-304 0,4 0-48 16,-3-2-16-16,3 0 0 0,4-3-256 0,1-1 128 15,-1 0-128-15,2-1 0 16,1 1-896-16,1-2-272 0,2-1-64 0,0-2-12832 0,-1 0-2560 0</inkml:trace>
  <inkml:trace contextRef="#ctx0" brushRef="#br2" timeOffset="-197592.94">28345 14138 5519 0,'0'0'240'0,"-6"-4"64"0,6 4-304 0,-9-2 0 0,9 2 0 0,0 0 0 16,0 0 4928-16,0 0 912 0,-9 0 192 0,9 0 48 15,-4 7-3408-15,2 4-688 0,2-1-128 0,4 2-16 0,4-2-576 16,4 3-112-16,2 3-32 0,3 2 0 0,1-2-336 0,3 1-64 15,3 0-16-15,2 0 0 0,1-2-64 0,2 1-32 16,1 0 0-16,0-2 0 0,0-1-304 0,2 1-64 16,2 0-16-16,0 0 0 0,-1-1-224 0,1 1 128 15,1 2-128-15,1-3 0 0,1-4 0 0,-1 3 128 16,1 0-128-16,-1-2 0 0,0 0-256 0,0-2-80 16,-6-1-32-16,-2-2 0 15,-4-1-2032-15,-3-2-416 0,-3 2-64 0,-1-4-13072 0</inkml:trace>
  <inkml:trace contextRef="#ctx0" brushRef="#br2" timeOffset="-197264.81">28355 13701 22111 0,'-7'-13'1968'0,"7"13"-1584"0,0 0-384 0,0 0 0 15,-5-9 2000-15,5 9 320 0,0 0 64 0,0 0 16 0,-9 4-1056 16,2 4-224-16,1 2-32 0,-1 6-16 0,1 4-352 0,-2 2-64 15,-1 1-16-15,0 3 0 16,-1 2-368-16,3 4-80 0,0 0 0 0,1-4-16 0,2-2-176 0,0 0 0 16,0 0 144-16,1 2-144 15,1-1-256-15,-1-1-128 0,0 0-32 0,2-2 0 16,0-3-1760-16,1-3-368 0,0-1-64 0,1-4-6544 16,-1-3-1328-16</inkml:trace>
  <inkml:trace contextRef="#ctx0" brushRef="#br2" timeOffset="-197046.12">28494 13654 11055 0,'0'0'480'0,"0"0"112"0,0 0-464 0,0 0-128 0,4 12 0 0,-1 2 0 16,-3 2 4384-16,-2 4 864 0,-2 3 160 0,0 3 32 15,1 2-3120-15,-1 4-624 0,-2 1-128 0,0 2-32 16,-1 2-624-16,2 0-128 0,0 1-16 0,1 0-16 15,0-4-528-15,2 0-96 0,0-2-128 0,2-2 176 16,0-1-176-16,2-2-192 0,0-2 32 0,1-4 16 31,1-5-1776-31,0-3-336 0,-2-2-80 0,-2-11-7728 0,0 0-1552 0</inkml:trace>
  <inkml:trace contextRef="#ctx0" brushRef="#br2" timeOffset="-196702.41">28632 13034 21935 0,'-15'2'960'0,"3"5"224"0,-5 1-944 0,-1 5-240 16,-3 4 0-16,1 4 0 0,1 6 896 0,-1 3 144 15,1 1 32-15,2 2 0 0,2-1 80 0,6 2 0 16,3 2 16-16,3-5 0 0,3 0-624 0,5-3-128 15,4-2-32-15,4-6 0 0,2 3 48 0,0-8 0 16,1 0 0-16,2-9 0 0,2-2 32 0,1-5 16 16,0-6 0-16,-3-2 0 0,-1-1 304 0,-2-2 64 15,1-2 16-15,-2-3 0 0,-1-7 32 0,0-1 0 0,-2-2 0 0,-2 1 0 16,-4 1-256-16,-1 2-32 0,-3-2-16 0,-2 1 0 16,-3 4-240-16,-1 0-48 0,-3-2-16 0,-1 1 0 15,-1 0-288-15,-2 2 0 0,1 0 128 0,-2 1-128 31,0 0-544-31,-2 0-160 0,-3-1-48 0,1 4 0 16,1 3-2624-16,2-1-528 0,1 1-96 0</inkml:trace>
  <inkml:trace contextRef="#ctx0" brushRef="#br2" timeOffset="-195731.79">29744 14345 16575 0,'0'0'736'0,"0"0"160"0,-10 0-720 0,-1 0-176 0,2 2 0 0,-1-1 0 16,2 4 2480-16,-2 0 464 0,-2 1 80 0,0 0 32 16,-1 3-1440-16,1 3-272 0,1 1-64 0,0 3-16 15,2 3-720-15,1 3-144 0,0-2-16 0,5 1-16 16,1 1-160-16,6 1-16 0,0-2-16 0,1-1 0 16,3-1-32-16,4-3 0 0,1 1 0 0,3-3 0 15,0-1 176-15,1-2 16 0,-1-2 16 0,1-3 0 16,0-3 176-16,1-2 48 0,0-5 0 0,1-1 0 15,-2-1 80-15,-2-3 32 0,-2-4 0 0,-1 0 0 16,-1 0-96-16,-5-3-16 0,1-4 0 0,-1 3 0 0,-1 0-192 16,-2 0-64-16,-4 2 0 0,-2-1 0 0,-2 2-144 0,-2-1-48 15,-2 1 0-15,0 0 0 0,0-1-128 0,-3 2-272 16,-4 0 64-16,1 0 16 31,1 3-1648-31,-2 3-320 0,2 1-64 0,0 1-16 0,3 3-1440 0,-1 0-288 0</inkml:trace>
  <inkml:trace contextRef="#ctx0" brushRef="#br2" timeOffset="-195513.06">30148 14296 20271 0,'0'0'896'0,"0"0"192"0,0 0-880 0,0 0-208 0,0 0 0 0,4 13 0 15,-1-1 3392-15,-4 2 640 0,-5 0 128 0,4 5 32 16,1 1-2720-16,1 5-560 0,-2 3-96 0,2 0-32 16,2 1-448-16,-2 4-80 0,-3-2-32 0,2 1 0 15,-2 1-224-15,2 1 0 0,1 0 0 0,0 1 0 16,0-4-1504-16,2-1-352 0,2-4-64 0,3-2-8464 16,1-3-1712-16</inkml:trace>
  <inkml:trace contextRef="#ctx0" brushRef="#br2" timeOffset="-195263.02">30407 14126 8287 0,'0'0'368'0,"0"0"80"0,0 0-448 0,0 0 0 15,0 0 0-15,1 15 0 0,-1 0 4544 0,0 2 832 16,0 5 176-16,1 3 16 0,2 1-3648 0,-1 3-752 15,1 1-144-15,1 4-16 0,1-2-480 0,0 4-80 16,1 0-32-16,-1-1 0 0,1-1-256 0,0-1-160 0,-3-1 192 16,4 1-192-16,-2-3 128 0,2 3-128 15,-2-2 0-15,0-1 0 16,-2-1-1408-16,1-2-400 0,0-1-80 0,-1-3-7008 0,0-3-1408 0</inkml:trace>
  <inkml:trace contextRef="#ctx0" brushRef="#br2" timeOffset="-195013.05">30224 14551 19343 0,'-12'-2'1728'0,"2"0"-1392"0,2 2-336 0,8 0 0 16,-9-2 3808-16,9 2 688 0,0 0 144 0,0 0 32 0,0 0-2368 0,0 0-448 15,0 0-112-15,13 4-16 0,3-2-640 0,2-2-144 16,0-1-32-16,6 0 0 0,3-1-400 0,3-3-64 16,1 0-32-16,3-1 0 0,3-2-416 0,2 0 0 15,1 0 0-15,5 0-176 16,1 0-2832-16,3 1-576 0,0-3-128 0</inkml:trace>
  <inkml:trace contextRef="#ctx0" brushRef="#br0" timeOffset="-163763.58">20139 12171 10127 0,'-10'1'448'0,"1"4"96"0,0-5-544 0,0 11 0 15,0-1 0-15,0 6 0 0,0 3 1888 0,0 6 272 16,2 3 48-16,2 3 16 0,0 0-1328 0,1 6-256 16,0-1-48-16,1 2-16 0,3 0-192 0,0 1-32 15,0 1-16-15,1 2 0 0,1 0 240 0,-1 2 64 16,0 4 0-16,1 4 0 0,0 4 32 0,2 3 16 15,0 5 0-15,1 4 0 0,-2 6-432 0,0 3-64 0,0-3-32 0,1 7 0 16,0 7-160-16,0 1 160 0,0 3-160 0,3 0 160 16,-1-2 32-16,2-1 0 0,0-2 0 0,1-3 0 15,-1-1 176-15,0-2 32 0,-1-2 16 0,2-2 0 16,1-4-32-16,-1-2 0 0,0 1 0 0,1-2 0 16,3 0-176-16,-1-3-32 0,0-5-16 0,2-2 0 15,4-2-160-15,2-1 0 0,-2-2 144 0,2 0-144 16,2-3 0-16,-1 0 144 0,0 3-144 0,-1-6 0 15,3-1 0-15,-4-2 0 0,-1-2 0 0,-1-3 0 16,-1-3 0-16,0-3 0 0,-1-1 0 0,1 0 0 16,1 1 128-16,0-5 64 0,1-2 0 0,0-1 16 15,1-3-16-15,-1-3 0 0,0 3 0 0,3-3 0 16,1-3 128-16,3 0 32 0,1 0 0 0,4 1 0 0,4-3-80 16,4 3-16-16,3-1 0 0,0 3 0 0,-2 0-256 0,1 0 128 15,2-1-128-15,-2-1 0 0,2 2 192 0,1 1-192 16,2-1 192-16,1-1-192 0,3 0 128 0,2 0-128 15,-2-2 0-15,1 1 0 0,-2-3 192 0,0 0-192 32,4-2 192-32,2 0-192 0,0 1 160 0,1-1-160 0,1-1 128 0,0-1-128 0,-2 2 128 0,-11-2-128 15,0 1 0-15,4 3 128 0,0-3-128 0,1 2 0 16,0 0 0-16,0-5 0 0,2 2 0 0,1 2 128 16,1-5-128-16,-2 2 0 0,-4-1 0 0,1-1 0 15,0 2 128-15,-1-2-128 16,1-1 0-16,14 1 0 0,-3 1 0 0,-4-3 128 0,0 2-128 0,-3-1 0 15,-1-2 0-15,-1-3 0 0,-4 1 0 0,-10-2 128 16,2-1-128-16,2 2 0 0,2-3 0 0,-1 1 0 16,2 2 0-16,1-2 0 0,0-1 0 0,10 0 0 15,-2 2 0-15,-5-4 0 0,-5 0 0 0,-2 0 0 16,-2 2-176-16,-3 0 176 0,0-1 0 0,-3-2-160 16,-1 1 160-16,0 1 0 0,-1 1-272 0,-6-4 48 0,-2-2 16 15,1 1 0-15,0 0 208 0,-1-1 0 0,0-4 0 0,1 3-144 16,-1-3 144-16,5-3 0 0,0 0 0 0,-2 2 0 15,-3-2 0-15,1 1 0 0,-4 1 0 0,-1 1 0 32,-1-6 0-32,-1 2 0 0,1-2 0 0,-2 2 0 0,1 0 0 0,-1 2 0 0,0-2 0 0,1-2 0 15,-1-1 0-15,-1-3 0 0,-3 1 0 0,1-2 128 16,-2-2-128-16,3-1 0 0,-2-2 0 0,1 0 128 16,-1-3-128-16,0 2 0 0,0-2 128 0,-1 1-128 15,0-1 0-15,0-1 144 0,-1 0-144 0,0-3 0 16,-1 2 144-16,1 0-144 0,0-1 0 0,0 0 144 0,1-2-144 15,0-1 0-15,-2 1 0 0,0-4 128 0,1-1-128 16,-1-3 192-16,-1-3-192 0,1-2 192 0,-1-2-64 0,0 0-128 16,0-1 192-16,1-2-64 0,0-1-128 0,0-3 0 15,-1 0 144-15,0-3-144 0,-2-1 0 0,-2 3 0 16,1 1 0-16,-2 5 0 0,0 1 0 0,1-1 144 16,-4-2-144-16,1-3 0 0,0-2 256 0,-3 0-64 15,0-1-16-15,0-22 0 0,0 8-16 0,2 4 0 16,-1 1 0-16,0 19 0 0,-1-7-160 0,-1-3 0 15,0 0 0-15,-3-25 0 0,0 9 0 0,2 9 0 16,1 2 0-16,-3 5 0 0,-3 7 0 0,2-1 128 16,-1-1-128-16,2 20 0 0,-2-1 160 0,-4-1-160 15,1-2 192-15,-1-3-192 0,-2 2 320 0,2 2-64 0,-2-3 0 0,2 1 0 16,2-1-16-16,-2-1-16 0,1 0 0 16,0 2 0-16,0 0-224 0,1-2 0 0,0 3 0 0,2 2 0 15,1 2 128-15,-4-16-128 0,2 6 0 0,2 8 0 16,-1 3 128-16,1 2-128 0,1 2 0 0,-1 2 0 15,-2-1 0-15,2 3 128 0,-4 2-128 0,5 7 0 16,-1-1 0-16,-2-1 0 0,-4-3 0 0,-8-9 0 16,4 2 0-16,1-1 0 0,0 7 0 0,5 6 0 15,-3 2 0-15,-2-2 0 0,0 0 0 0,-3 2 0 16,-1-1 128-16,-2 1-128 0,0 3 0 0,-12-5 144 16,5 6-144-16,9 6 0 0,-4-3 0 0,-15 2 0 15,4-2 0-15,8 6 0 0,-5-3 0 0,-2 2 0 16,-5-2 0-16,-2 2 0 0,-1 2 0 0,-1-1 0 15,1 1 0-15,-3 1 0 0,-2 1 0 0,-2-2 0 0,-1 2 0 16,-3 1 0-16,-2 0 128 0,-2-1-128 0,0-2 0 0,3 1 128 16,0 1-128-16,0-1 128 0,-1-2-128 0,-2-1 160 15,-2 1-160-15,-2-3 160 0,-1-1-16 0,0-3 0 16,0 2 0-16,1-3 0 0,-3 1 0 0,0 0 0 16,-3-2 0-16,-3 2 0 0,-1 1-144 0,0 2 128 15,1-3-128-15,-1 4 128 0,-1 2 64 0,-2-2 0 16,-3-3 0-16,2 3 0 0,1 2 64 0,2-2 0 15,-2 1 16-15,1 1 0 0,-2 0-112 0,0 2-32 16,1 0 0-16,5 4 0 16,3-3-128-16,4 5 0 0,3-2 0 0,2 1 0 0,2 1 0 0,3 1 0 0,3-2-160 0,4 0 160 31,3 2-1664-31,4-1-224 0,5 0-48 0,2-1-16256 0</inkml:trace>
  <inkml:trace contextRef="#ctx0" brushRef="#br0" timeOffset="-163245.96">20423 10407 20271 0,'0'0'1792'0,"0"0"-1424"0,0 0-368 0,8 9 0 15,-15-1 3040-15,3 2 544 0,2-1 96 0,0 6 32 16,1-1-2976-16,4 4-592 0,0 1-144 0,3 1 0 16,0 3-192-16,3 0-64 0,3-2 0 0,0 0-16 15,-1-2-2480-15,3 0-480 0</inkml:trace>
  <inkml:trace contextRef="#ctx0" brushRef="#br0" timeOffset="-163120.97">20652 10562 13823 0,'0'0'608'0,"0"0"128"0,0 0-592 0,0 0-144 16,0 0 0-16,0 0 0 0,0 0 2784 0,0 0 528 16,0 0 96-16,7 7 32 0,-1 0-2592 0,2 4-512 15,0 1-96-15,1 2-32 16,1 3-736-16,2-2-160 0,1 4-16 0</inkml:trace>
  <inkml:trace contextRef="#ctx0" brushRef="#br0" timeOffset="-162462.65">21119 10831 16575 0,'-3'11'1472'0,"3"-2"-1168"0,0 6-304 0,2 2 0 16,2 2 1904-16,-2 2 320 0,2 3 64 0,1 2 16 15,0-2-1024-15,2 1-208 0,0-3-48 0,-1 1 0 16,-1-3-384-16,2-1-96 0,-1-1-16 0,1-5 0 16,-1 0-208-16,1-1-64 0,-2-3 0 0,0-3 0 15,0 0 688-15,-5-6 128 0,0 0 16 0,0 0 16 16,0 0-1616 0,4-6-336-16,-2-1-64 0,-2-3-16 0,-2-4 784 0,0 0 144 0,-1-5 0 0,-1 0 0 0,2-3 0 15,-2-2 0-15,0-2 0 0,1-2 0 0,1-4 704 0,-1-2 256 16,-1-1 48-16,1-1 16 0,0-5-1024 0,1 2 0 15,2 1 0-15,2-1-208 16,-1 1-816-16,1 3-144 0,1 1-48 0,1 4 0 0,1 4 960 0,2 3 256 16,-1 3 0-16,2 5 0 0,-1 4 0 0,0 7 272 15,1 4-32-15,1 4-16 0,1 4-48 0,-1 4-16 16,-2 3 0-16,1 2 0 0,0 3 192 0,0 1 32 16,-3 0 16-16,0-1 0 0,1 1-144 0,-3-1-48 15,1 1 0-15,-1 0 0 0,-2 1-80 0,1 0-128 16,-2-1 176-16,-2 1-176 0,0-3 144 0,-2 0-144 15,-1-2 0-15,-1 0 144 0,2-3-144 0,-1-1 192 16,0-3-192-16,1-2 192 0,0-1-192 0,4-7 0 16,-5 5 0-16,5-5 128 15,0 0-432-15,0 0-80 0,0 0-32 0,0 0 0 16,0 0-32-16,0 0 0 0,5-5 0 0,2 1 0 0,-1 1 256 0,3-1 64 0,2-1 0 0,1 3 0 16,1 0 128-16,2 2 0 0,2 2 128 0,3 0-128 15,2 1 464-15,-1 2 32 0,0 1 0 0,-1 1 0 16,-1-1 192-16,-1 2 32 0,-2-1 16 0,-5 1 0 15,-2-1 96-15,-1 3 32 0,-1 0 0 0,-3 0 0 0,-3 1-32 0,-4 1-16 16,-2-1 0-16,-4 4 0 0,-3 0-288 0,-2 0-48 16,-3-2-16-16,-3 0 0 0,0 0-272 0,-1 0-48 15,-1-1-16-15,1-2 0 0,1 0-128 0,2-3 0 16,1-1-192-16,3-2 192 16,1-1-1424-16,2-3-176 0,2-1-16 0,1-3-16 15,4-1-1760-15,4-3-336 0,3 0-80 0,3-5-9424 0</inkml:trace>
  <inkml:trace contextRef="#ctx0" brushRef="#br0" timeOffset="-162228.21">21677 10906 10127 0,'6'-1'896'0,"-6"1"-704"15,7 0-192-15,-7 0 0 0,0 0 2896 0,0 0 560 16,5 5 96-16,0 3 32 0,-1 2-1360 0,-1 3-272 16,-3 4-48-16,0 3-16 0,-1-2-480 0,1 2-80 0,1-1-32 15,2 0 0-15,-2-3-816 0,3 1-160 0,1-4-48 0,1 0 0 16,2-1-128-16,1-3-16 0,2-2-128 0,-1-2 192 15,1-1 96-15,-1-3 16 0,1-1 0 0,-1-2 0 16,0-5 320-16,0-1 64 0,-1-1 16 0,-2-1 0 16,0-2 0-16,-3-1 16 0,-1-1 0 0,0-2 0 15,-1 0-288-15,-2-2-64 0,-2 0-16 0,0 0 0 16,-2 1-352-16,0 0 128 0,-1-2-128 0,0 3 0 31,-3 0-288-31,1 0-128 0,1 1-32 0,0 3 0 0,0 0-2656 16,1 3-544-16,1 2-96 0,1 2-11088 0</inkml:trace>
  <inkml:trace contextRef="#ctx0" brushRef="#br0" timeOffset="-161993.92">22142 10892 24991 0,'0'0'1104'0,"0"0"240"0,0 0-1088 0,-4 6-256 16,2 1 0-16,-5 1 0 0,-2 1 2240 0,0 1 400 15,-1 2 80-15,-2 1 16 0,-2-1-896 0,1 3-176 16,1 4-48-16,3-1 0 0,1-1-592 0,1 2-128 15,3-2-32-15,3 0 0 0,1 0-416 0,4-1-96 16,4-3-16-16,1-1 0 0,0-1-160 0,3-3-48 16,2 0 0-16,2 0 0 0,-3-3-128 0,2 0 0 15,2 1 0-15,2-3 0 0,-1-3-176 0,-1 0-64 16,2 0-16-16,1-3 0 16,0-3-1712-16,0 1-336 0,1-1-80 0,-1-2-9376 15,-3-3-1872-15</inkml:trace>
  <inkml:trace contextRef="#ctx0" brushRef="#br0" timeOffset="-161806.45">22652 10416 15663 0,'0'0'1392'0,"0"0"-1120"0,-4 12-272 0,-1-2 0 16,0 3 1920-16,0 3 336 0,-1 3 64 0,1-4 16 15,2 0-848-15,1 4-160 0,-1 0-48 0,2 1 0 16,0-2-544-16,2 0-112 0,0-1-32 0,2-2 0 16,-1-2-592-16,4-2 0 0,2-3-192 0,-1-1-8864 15,0-2-1776-15</inkml:trace>
  <inkml:trace contextRef="#ctx0" brushRef="#br0" timeOffset="-161633.16">22810 10233 19343 0,'0'0'848'0,"0"0"192"0,0 0-832 0,0 0-208 16,10 6 0-16,-2 2 0 0,-3 3 3104 0,-1 6 576 15,-1 0 112-15,-1 7 32 0,1 3-2160 0,0 2-448 16,-2-1-64-16,2 1-32 0,-1 0-736 0,1-8-128 0,-1-2-48 16,1 3 0-1,1 2-1712-15,-1-1-352 0,-3 1-64 0</inkml:trace>
  <inkml:trace contextRef="#ctx0" brushRef="#br0" timeOffset="-161164.58">21801 10880 19919 0,'0'0'880'0,"0"0"192"0,0 0-864 0,0 0-208 0,-3-5 0 0,3 5 0 15,-2-5 1440-15,2 5 240 0,0 0 48 0,0 0 16 16,-4-4 224-16,4 4 32 0,0 0 16 0,0 0 0 15,-8 0-608-15,0 2-128 0,0 2-32 0,2 2 0 16,-1 1-528-16,1 0-96 0,0 1-32 0,2 1 0 16,1 0-464-16,0 1-128 0,2 1 0 0,1 1 0 31,1 2-2688-31,0-1-592 0</inkml:trace>
  <inkml:trace contextRef="#ctx0" brushRef="#br1" timeOffset="-155295.45">2056 17281 26719 0,'-5'-2'2368'0,"-2"-1"-1888"0,-2 3-480 0,0 0 0 0,-1 3 992 0,-1-2 96 16,-1 4 32-16,1-1 0 0,-6 7-272 0,0 4-48 15,-1 2-16-15,-2 5 0 0,3 3 112 0,1 4 32 16,-1 2 0-16,4 4 0 0,2 4-336 0,2 2-64 16,1-1-16-16,1 2 0 0,5 0-48 0,0-1-16 15,2 0 0-15,4-5 0 0,3-2-240 0,2-1-48 0,3-4-16 0,1-2 0 16,1-1-144-16,3-4 0 0,2-1 0 15,2-4 0 1,1-1-832-16,3-2-192 0,1-5-32 0,-4-4-10416 0,5-1-2096 0</inkml:trace>
  <inkml:trace contextRef="#ctx0" brushRef="#br1" timeOffset="-154967.35">2317 17271 29487 0,'-2'8'2624'0,"1"5"-2112"0,-2 5-512 0,2 7 0 16,1 2 912-16,0 6 80 0,0-2 16 0,1 4 0 15,1 2-320-15,0 2-64 0,1 0-16 0,1 1 0 0,0 1-64 0,1-1-16 16,2 1 0-16,-1-4 0 0,1-1-352 0,0-5-176 16,1-5 160-16,0-2-160 0,-1-4 128 0,0-1-128 15,1-4 0-15,0-3 0 0,-1-4 0 0,0-4 0 16,-7-4 0-16,0 0 0 0,8-4 128 0,-1-1-128 15,-1-3 0-15,1-3 144 0,-2-3-144 0,0-2 0 16,0-2 0-16,1-1 128 0,-2-4-128 0,1 1 0 16,0-1 0-16,3-1 0 0,1 0 0 0,0 3 0 15,3 2 0-15,-2 4 0 0,2 0 272 0,0 4-16 16,-1 0-16-16,2 5 0 0,0 2 16 0,1 4 0 16,-3 6 0-16,2 1 0 0,0 1-256 0,-1 3 0 15,0 6 0-15,0 4 0 0,-1 3 0 0,1 2-192 16,0 1 48-16,1 1-11552 15,2-1-2304-15</inkml:trace>
  <inkml:trace contextRef="#ctx0" brushRef="#br1" timeOffset="-154826.75">2953 17837 35135 0,'0'0'1552'0,"-4"2"320"0,-1 1-1488 0,5-3-384 0,-4 3 0 0,4-3 0 16,0 0 0-16,0 0 144 0,0 0-144 0,0 0 0 15,4 6-2160-15,2 1-528 0</inkml:trace>
  <inkml:trace contextRef="#ctx0" brushRef="#br1" timeOffset="-154498.65">3287 17463 7359 0,'0'0'656'0,"0"0"-528"15,0 0-128-15,0 0 0 0,2-7 5968 0,1 2 1168 16,1-4 224-16,2 2 64 0,3 1-5312 0,2-1-1072 16,1-1-208-16,2 2-32 0,0 1-272 0,2-2-48 15,0 1-16-15,1-1 0 0,-1 2-464 0,1 1 128 16,-1 1-128-16,-2 3 0 0,-1 3 0 0,-1 0 176 16,-3 2-176-16,-1 1 160 0,-3 1-16 0,-1 2 0 15,-1 3 0-15,-2 3 0 0,-2 1 272 0,-2 5 48 16,-2 4 16-16,0 2 0 0,-3 3 48 0,-1 0 16 15,0 0 0-15,-2 2 0 0,3 4-176 0,1-1-48 0,0-3 0 16,3 2 0-16,0 0-320 0,3-1 144 0,2-1-144 0,3-2 0 16,1-2 0-16,2-2 0 0,2 0-160 0,3 0 160 31,1-2-1568-31,3-11-192 0,0-7-32 0,4-2-16 16,3-1-1312-16,2-5-256 0,1-6-48 0</inkml:trace>
  <inkml:trace contextRef="#ctx0" brushRef="#br1" timeOffset="-154028.33">4456 17752 46191 0,'0'0'2048'0,"0"0"416"0,0 0-1968 0,0 0-496 0,0 0 0 0,11 0 0 16,2 0 0-16,1 0 128 0,3-1-128 0,4-1 0 16,3 2-368-16,5-2-112 0,4-3-32 0,3-2-19520 15</inkml:trace>
  <inkml:trace contextRef="#ctx0" brushRef="#br1" timeOffset="-153026.87">5555 17717 11055 0,'0'0'976'0,"0"0"-784"0,-2-8-192 0,-1 3 0 16,3 5 3184-16,0 0 592 0,0 0 112 0,-5-4 16 0,-3-1-1840 0,-1 1-368 15,0 1-80-15,0 2-16 0,-1 1-368 0,3 1-80 16,-1 2 0-16,-1 1-16 0,-1 0-752 0,1 3-160 16,0 1-32-16,1 5 0 0,1 3-192 0,0 3 0 15,1 1 0-15,2 3 0 0,-2 1-160 0,3-2 160 16,0 2-128-16,3-2 128 0,0 0 0 0,1-5-128 15,2-2 128-15,1 1 0 0,4-2 0 0,-1-3 0 16,1 1 0-16,1-5-128 0,0 0 128 0,4-6 0 16,1-2 0-16,-1-2 0 0,-2-1 0 0,1-3 0 15,-2-6 0-15,0 0 0 0,-3-2 0 0,0 1 0 16,-2 0 0-16,0 0 128 0,-1-2 48 0,-1-1 16 16,-1 1 0-16,0 2 0 0,-4 1 464 0,2 1 112 15,0 1 0-15,0 1 16 0,0 1 112 0,0 1 0 0,0 3 16 0,0 5 0 16,0 0-272-16,0 0-48 0,0 0-16 0,0 0 0 15,0 0-576-15,0 0 0 0,3 12 0 0,1-1 0 16,1 2 0-16,-1 3 0 0,0-3 0 0,1 4 0 16,2-3-272-16,-1 2-32 0,2 0 0 0,1-1 0 31,0 0-3040-31,2-2-624 0,1-3-112 0</inkml:trace>
  <inkml:trace contextRef="#ctx0" brushRef="#br1" timeOffset="-152495.6">5855 17637 26719 0,'0'0'2368'0,"-3"9"-1888"0,2-2-480 0,1 3 0 0,1 3 1600 0,1 0 208 16,-4 6 48-16,4 0 16 0,2 3-784 0,0 1-176 16,1 0-16-16,0 0-16 0,0 1-288 0,0-3-48 15,2-2-16-15,-1 1 0 0,1-3-368 0,-1-1-160 16,1-3 128-16,-1-2-128 0,1 0 0 0,-2-2 0 15,0-3 128-15,-5-6-128 0,0 0 0 0,0 0 0 16,0 0 0-16,6-4 0 0,-1-1 0 0,-1-3 0 16,0 1 144-16,0-3-144 0,-2 0 0 0,2-2 0 15,1-1 0-15,-1-4 128 0,0 0-128 0,-1 0 0 16,-1-2 0-16,2 2 0 0,0-1 0 0,1 2 0 16,-1 2 0-16,0 1 0 0,-1 1 0 0,1 3 0 15,0 2 0-15,1 2 0 0,-5 5 0 0,0 0 272 16,0 0-32-16,0 0-16 0,6 10 112 0,0 5 32 0,0 0 0 15,1 2 0-15,-1 3-48 0,1 1 0 0,-1 0 0 0,1-2 0 16,-1 0-176-16,1-3-144 0,-1-3 192 0,-1 1-192 16,3-3 128-16,0-2-128 0,-1-1 0 0,-1-3 0 15,2-2 0-15,-8-3 0 0,7-1 0 0,-1-2 0 16,2-2-160-16,-2-3 160 0,1-1-160 0,-1-4 160 16,1-4-176-16,-2 1 176 0,0 1-192 0,2-1 192 15,-2 0-256-15,0 1 48 0,2 0 16 0,-2 0 0 16,-2 3-32-16,-1 3 0 0,2 1 0 0,0 2 0 15,-4 6 80-15,0 0 16 0,0 0 0 0,0 0 0 16,7 0 128-16,0 1-192 0,-7-1 192 0,8 4-192 16,0 1 192-16,-1 2 0 0,-2 0 0 0,1 1-128 15,2 0 128-15,0 2 0 0,0 3-144 0,1-1 144 16,-3 3-1200-16,1-2-160 0,1-2-48 0,0 2 0 16,1-1-1328-16,1 0-272 0,1-2-48 0</inkml:trace>
  <inkml:trace contextRef="#ctx0" brushRef="#br1" timeOffset="-152370.71">6519 17794 3679 0,'0'0'160'0,"0"0"32"0,0 0-192 0,0 0 0 15,0 0 0-15,0 0 0 0,0 0 4928 0,0 0 960 16,0 0 176-16,2 8 32 0,1 1-4336 0,2 2-864 16,-1-1-192-16,1 3-16 0,0 0-560 0,2 1-128 15,-1-4 0-15,1 2 0 16,-1-1-752-16,1-4-176 0,-1 0-32 0</inkml:trace>
  <inkml:trace contextRef="#ctx0" brushRef="#br1" timeOffset="-151933.15">6640 17745 10127 0,'0'0'448'0,"0"-10"96"0,-1-3-544 0,-2 0 0 0,0 1 0 0,2-2 0 16,0-6 1504-16,-1 3 192 0,1 4 32 0,2-1 16 15,-1 0-1472-15,-1 1-272 0,4 1 0 0,-2 1-176 31,0 2-608-31,2-1-128 0,0 1-32 0,0 2 0 0,1 1 288 0,0 2 48 16,-4 4 16-16,5-7 0 0,1 3 1056 0,-6 4 224 0,0 0 32 0,0 0 16 16,6-5 560-16,-6 5 112 0,0 0 32 0,0 0 0 15,0 0-672-15,0 0-128 0,0 0-16 0,7 3-16 16,-1-2-224-16,-1 2-64 0,-5-3 0 0,4 6 0 0,0 2 48 16,-1 0 0-16,-3-8 0 0,2 10 0 0,1 1 64 0,-2 0 16 15,-1 4 0-15,-1-1 0 0,0 1 528 0,-1 1 112 16,1 3 32-16,0 3 0 0,2-3 624 0,-1 5 128 15,1 1 32-15,3-1 0 16,2 0-2128-16,-1-3-416 0,0-2-96 0,2 1-16 0,-1-1 752 0,2-4 208 16,1-2 16-16,0-4 0 0,-1-3 96 0,0-2 0 15,0-1 16-15,-1-3 0 0,1-4 384 0,1 1 80 16,-2-3 16-16,1-1 0 0,-2 0 208 0,1-3 64 16,-3-3 0-16,0-4 0 0,1 1-320 0,0-11-48 15,-1 0-16-15,-1-2 0 0,-2-1-304 0,0-1-64 16,-1-1-16-16,-1 0 0 0,-3 2-64 0,-1 0 0 15,-3-1-16-15,0 2 0 0,0 2-96 0,0-2-16 0,-3-1 0 16,-1 0 0-16,-1 0-384 0,-1 0-64 0,-1 2-32 0,1 0 0 31,1 1-2272-31,1 1-448 0,-1 1-80 0</inkml:trace>
  <inkml:trace contextRef="#ctx0" brushRef="#br1" timeOffset="-151558.28">7088 17699 13823 0,'0'0'1216'0,"0"0"-960"0,0 0-256 0,0 0 0 16,0 0 3536-16,8 7 672 0,0-3 128 0,0 0 16 0,0-1-2352 15,-2-3-464-15,3 0-112 0,0-2-16 0,0 0 0 0,1-2 0 16,0 1 0-16,3-4 0 0,0-1-1120 0,-2 0-288 15,-2-4 0-15,0 2 0 0,-1-3 320 0,-2 0 16 16,-1 2 0-16,-3 1 0 0,-1-1-32 0,-1 1-16 16,-1 2 0-16,-2 0 0 0,-1-2-32 0,-2 3-16 15,-3 1 0-15,-1 1 0 0,0 1 144 0,0 4 16 16,-1 2 16-16,1 1 0 0,-2 2-80 0,1 3-16 16,1 1 0-16,1 4 0 0,2 5-192 0,2-1-128 15,1 3 160-15,3-3-160 0,4 2 128 0,4 1-128 16,1-6 0-16,4 2 144 0,2-4-144 0,6-1 0 15,3-4 0-15,7-1 0 16,6-3-1936-16,8-3-320 0</inkml:trace>
  <inkml:trace contextRef="#ctx0" brushRef="#br1" timeOffset="-151073.87">8400 16980 12895 0,'-17'-6'1152'0,"8"0"-928"0,-3 1-224 0,-2 0 0 16,-3 0 3440-16,1 1 640 0,0 1 128 0,0 3 16 15,-1 2-2192-15,1 0-448 0,2 2-96 0,-1 3-16 16,2 3-352-16,1 4-80 0,5 5-16 0,1 2 0 16,3 3-736-16,3 5-160 0,3 2-128 0,4 4 192 15,3 3-192-15,2 3 0 0,1 0 0 0,1 1 0 16,3-1-176-16,2-1 48 0,0-1 0 0,1 0 0 31,-2-1-1936-31,0 0-384 0,-2-3-80 0,-2-1-6880 0,-1-3-1392 0</inkml:trace>
  <inkml:trace contextRef="#ctx0" brushRef="#br1" timeOffset="-150698.95">8309 17583 19343 0,'-12'-20'848'0,"8"11"192"0,-1-2-832 0,0 1-208 16,1 1 0-16,1-3 0 0,0 0 1056 0,2 1 160 15,1 0 48-15,3 1 0 0,2-2-816 0,1 2-176 16,2-1-16-16,3-1-16 0,0-1-240 0,2 2 0 16,0 0 0-16,2 1 0 0,0-1 0 0,1 2 0 15,0 0 0-15,-2 3 0 0,0 0 0 0,-2 3 0 16,-1 0 0-16,-4 3 0 0,0 1 0 0,-7-1 0 16,5 4 128-16,-1 4-128 0,-3 1 288 0,-1 3 16 15,-2 1 0-15,-1 4 0 0,-1-2 416 0,0 6 96 16,0-1 16-16,3 3 0 0,0 3 0 0,2-1 0 15,2-1 0-15,1-2 0 0,0-3-192 0,3 0-16 16,1-4-16-16,3 1 0 0,2-6-336 0,1-1-64 0,3-3-16 16,-1-1 0-16,-2-5 64 0,-1-5 16 0,-1-2 0 15,-2-2 0-15,-1-3 176 0,-1-1 48 0,-1-1 0 16,-3-2 0-16,-2-1-80 0,-1 0-16 0,-1 0 0 0,-2 0 0 16,-2 2-192-16,-3-3-32 0,-2 1-16 0,0 1 0 15,-1 0-160-15,-1 1 0 0,1-1-192 0,-1 2 192 31,2-1-800-31,1 2-32 0,1 0-16 0,0 2 0 16,2 3-2608-16,2 0-528 0</inkml:trace>
  <inkml:trace contextRef="#ctx0" brushRef="#br1" timeOffset="-150464.54">8770 17444 21423 0,'3'25'944'15,"-1"-13"208"-15,4 2-928 0,0 3-224 0,1 1 0 0,-1 1 0 0,1-1 1536 16,-1-1 256-16,-1-3 48 0,1-1 16 0,0 0-32 0,-1-2 0 15,-1-2 0-15,0-4 0 0,-4-5-672 0,0 0-144 16,0 0-32-16,0 0 0 0,0 0-224 0,5-8-48 16,-2-2-16-16,-2-2 0 0,1-1-80 0,-2-1-16 15,-2-5 0-15,0 1 0 0,-1 0-208 0,0-2-32 16,1-1-16-16,-2 1 0 0,0-3-336 0,1 1 128 16,1-1-128-16,0-1 0 15,1 0-336-15,0 0-144 0,0 3-32 0,2-1 0 16,1 3-2208-16,1 5-448 0,0 3-96 0,1 0-12240 0</inkml:trace>
  <inkml:trace contextRef="#ctx0" brushRef="#br1" timeOffset="-149667.85">9166 17349 17503 0,'-1'20'768'0,"1"-10"176"0,0 3-752 0,0 3-192 0,0 1 0 0,1 0 0 16,1 0 2944-16,0 0 544 0,0-2 112 0,-1 0 32 15,0-2-1888-15,1-4-368 0,0-1-80 0,1-1-16 16,-1 1-832-16,-2-8-192 0,0 0-16 0,0 0-16 16,0 0-96-16,0 0 0 0,4-4-128 0,-1-4 192 15,0 1-192-15,-2-4 128 0,0 1-128 0,0-5 0 16,1 1 0-16,-2 0 0 0,0-2 0 0,-2 2 0 16,1-6 0-16,1 3 0 0,1-2-176 0,2 4 176 15,-2 0-384-15,2-1 32 0,0 2 16 0,-1 1 0 16,2 1 160-16,0 2 48 0,0 2 0 0,1 1 0 0,-5 7 128 15,0 0 0-15,0 0 0 0,8 7 0 0,-2 1 272 0,0 5-16 16,0 2 0-16,1 4 0 0,-2 0 32 0,0 2 0 16,0 0 0-16,1 1 0 0,-3-1-48 0,1 0-16 15,0-2 0-15,0-2 0 0,-1-1 32 0,-1-6 0 16,2-1 0-16,0-2 0 0,-4-7-16 0,0 0 0 16,0 0 0-16,0 0 0 0,0 0 32 0,0 0 16 15,4-8 0-15,-1-1 0 0,-1-3 16 0,0-1 0 16,0-1 0-16,1-3 0 0,-1 0-128 0,1-1-32 15,1-2 0-15,0-1 0 0,-1 0-144 0,-1 2 0 16,1-1 0-16,-1 2 0 0,1 1 0 0,0 3 0 16,-2 1 128-16,3 4-128 0,0 2 0 0,-4 7 0 15,0 0 0-15,0 0 0 0,0 0 0 0,6 5-144 0,1 3 144 16,-1 4-160-16,1 2 160 0,1 3-208 0,-1 1 80 0,3 1 128 31,-1-1-448-31,1 0 16 0,1 0 16 0,0-1 0 16,2 0-864-16,2-4-192 0,-1 0-16 0,2-2-16 15,1-2-640-15,5 1-128 0,-1-6-32 0,-2 0 0 16,1-1 448-16,-1-3 96 0,0-2 16 0,-4 0 0 0,1-3 1312 0,-4-2 272 0,-2 1 160 0,-2-1-192 16,-2-1 1184-16,0 2 224 0,-3-1 64 0,0 3 0 15,0-2 384-15,-3-1 96 0,0 1 16 0,-2-1 0 16,0 2-272-16,2 5-48 0,-5-5-16 0,-2 1 0 16,-1 1-480-16,0 1-80 0,2 2-32 0,-1 2 0 15,1 0-320-15,-2 3-64 0,3-1-16 0,0 2 0 16,-1 2-192-16,2 0-64 0,2-2 0 0,1 2 0 15,1 0-192-15,1 0 128 0,1 0-128 0,1 1 0 0,0-3 0 0,2-2 0 16,0 0 0-16,0 0 0 0,3 1 128 0,1-2-128 16,-2-3 0-16,-1 0 0 0,-6 0 144 0,7-1-144 15,-1-2 128-15,3-1-128 0,-1-2 128 0,-1 0-128 16,-1 2 128-16,1 2-128 0,-2-3 0 0,-1-1 0 16,-4 6 128-16,0 0-128 0,0 0 0 0,6-4 0 15,-6 4 144-15,0 0-144 0,0 0 256 0,0 0-32 16,0 0 0-16,0 0 0 0,4 8-96 0,-1-1 0 15,1 2-128-15,-2 0 192 0,1 0-192 0,0 0 0 16,-2 0 0-16,2 1 0 16,1-3-912-16,-1 1-176 0,1 1-48 0,-4-9 0 15,0 0-2384-15,0 0-496 0</inkml:trace>
  <inkml:trace contextRef="#ctx0" brushRef="#br1" timeOffset="-149480.39">10027 17014 23951 0,'0'0'2128'0,"-3"-6"-1696"0,-1 2-432 0,4 4 0 0,0 0 3024 0,0 0 528 0,0 0 96 0,3 6 32 15,-2 6-2496-15,2 6-496 0,1 4-112 0,2 6 0 16,1-2 0-16,1 6 16 0,2 1 0 0,-1 1 0 16,0 2-464-16,2 0-128 0,-2-1 0 0,1-1 0 15,2 0-1280-15,0 1-288 0,0 1-48 0,-1-2-16 16,-3-3-1952-16,-1-2-400 0</inkml:trace>
  <inkml:trace contextRef="#ctx0" brushRef="#br1" timeOffset="-149197.78">10105 17495 9215 0,'-4'-8'816'0,"-1"-3"-656"15,0-2-160-15,0 1 0 0,-1-1 2816 0,2 0 512 16,2 0 128-16,2 0 0 0,1 0-2112 0,2 1-416 15,1 3-96-15,1-2 0 0,1 2-688 0,2 1-144 16,0 2 0-16,2 1 0 16,2 1-432-16,1 0-80 0,3 3 0 0,0 1-16 0,-2 1 256 0,0 3 48 0,1-2 16 0,-2 5 0 15,0-1 208-15,-3 2 192 0,-1 0-48 0,0 1 0 16,-1 0 496-16,0 2 80 0,0 2 32 0,0-3 0 16,1 2-224-16,-3 2-32 0,1-1-16 0,-1 3 0 15,1 0-192-15,-2 1-32 0,-1 1-16 0,0-3 0 16,0 2-240-16,0 0 0 0,0-1 0 0,-2-2 0 31,1-1-1696-31,-1-5-384 0</inkml:trace>
  <inkml:trace contextRef="#ctx0" brushRef="#br1" timeOffset="-148869.65">10401 17201 15663 0,'1'-15'1392'0,"-1"15"-1120"0,0 0-272 0,0 0 0 0,3-5 2800 0,-3 5 496 15,0 0 96-15,0 0 32 0,0 0-2640 0,0 0-528 16,0 0-96-16,0 0-32 0,5 6 0 0,2 4-128 16,-1 1 192-16,-1 2-64 0,3 4-128 0,-1 2 0 15,-1 3 0-15,0-1 0 0,0 3 0 0,1 1 0 16,-1 0 0-16,1-2 0 0,-1-3 0 0,1 1 0 16,0-4 128-16,1 0-128 0,0-2 432 0,-1 0 0 15,0-2 0-15,3-3 0 0,0-2 176 0,0 0 32 16,1-2 16-16,-1-3 0 0,2 1 240 0,-2-3 64 15,-2 0 0-15,0-1 0 0,-1-2 144 0,-2-2 48 16,-1-1 0-16,-2-2 0 0,1 1-192 0,-2-1-16 16,-1-1-16-16,-1 2 0 0,-2-5-464 0,-1 1-80 15,-2-2-32-15,-2 0 0 0,0 1-224 0,0 0-128 0,-1-2 160 0,0 2-160 16,-1-1 0-16,-1-4-160 0,1 3 0 0,-3-5 0 31,1 1-2080-31,3 3-400 0,1 1-96 0,4 3-8912 0,2 0-1776 0</inkml:trace>
  <inkml:trace contextRef="#ctx0" brushRef="#br1" timeOffset="-148572.83">10753 17257 25679 0,'14'9'1136'0,"-7"-3"240"0,-1 3-1104 0,4 3-272 0,-3 1 0 0,1 3 0 16,-3-2 1888-16,1 2 320 0,-1 1 64 0,-1 0 16 16,0-2-368-16,0 1-64 0,-2 0 0 0,2-2-16 15,0-1-1008-15,0-1-192 0,-1-2-32 0,-2-1-16 16,-1-1-464-16,0-8-128 0,1 8 0 0,-1-8 0 15,0 0 0-15,0 0 0 0,0 0 0 0,0 0 0 0,0 0-240 0,0 0-64 16,-1-8-16-16,2-4 0 16,0-3-240-16,2 0-48 0,1-2-16 0,0 6 0 0,0-4 208 0,0 2 32 15,0-1 16-15,1 1 0 0,3 1 368 0,-2 2-176 16,2-2 176-16,1 3-128 0,2 1 592 0,-1 2 128 16,-1 0 32-16,2 6 0 0,-2 4 352 0,2 4 80 15,2 5 16-15,0 4 0 0,1 4-128 0,0 0-32 16,0 2 0-16,1 3 0 0,-1-4-288 0,0 2-64 15,-1 1-16-15,2-2 0 0,-1-1-544 0,0 1 0 16,-1-1 0-16,0 0-14432 16,-1-5-2992-16</inkml:trace>
  <inkml:trace contextRef="#ctx0" brushRef="#br1" timeOffset="-141862.52">3829 17567 15663 0,'17'-28'1392'0,"-20"22"-1120"0,2-2-272 0,-3 0 0 15,0-3 2112-15,0 0 352 0,0-1 80 0,-1 3 16 16,0-2-880-16,1 1-160 0,0 3-48 0,0 1 0 15,0 1-560-15,4 5-112 0,0 0-32 0,-6 3 0 16,-1-1-336-16,1 6-80 0,-1 4-16 0,2 5 0 16,0 4-208-16,1 5-128 0,0 4 160 0,3 4-160 15,1 1 0-15,1 0 0 0,2 0 0 0,2 1 0 16,1-3 0-16,3-1-192 0,3-4 192 0,1-4-160 16,2-2 160-16,0-4 0 0,3-2 0 0,1-7 0 15,-1-2 128-15,0-4 96 0,-1-3 32 0,1-6 0 0,-1-3 464 0,0-5 112 16,0-5 0-16,-1-2 16 0,-2-1-128 0,-1-3-16 15,-2-5-16-15,-2-1 0 0,-3 0-160 0,-2-4-16 16,-4-1-16-16,-1 3 0 0,-3 1 64 0,-2 2 16 16,-5 3 0-16,-3 1 0 0,-3 2-64 0,-1 5 0 15,-3-1 0-15,-1 6 0 0,-3 2-256 0,0 4-64 16,3 3-16-16,0 5 0 16,1 4-1136-16,3 4-208 0,3 4-48 0,4 3-18320 15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2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4143 0 0,'0'0'191'0'0,"-5"-16"3636"0"0,9 16-3208 0 0,-1-1 0 0 0,1 1 0 0 0,-2 0 1 0 0,2 0-1 0 0,0 1 0 0 0,-1-1 0 0 0,1 1 1 0 0,-2-1-1 0 0,7 3 0 0 0,30 11 549 0 0,-32-10-762 0 0,28 12 672 0 0,52 32 0 0 0,-49-23-502 0 0,235 164 3457 0 0,-151-98-2919 0 0,-52-46-268 0 0,78 38 0 0 0,9 6 247 0 0,-57-31-346 0 0,185 78-1 0 0,-231-109-785 0 0,-40-20 155 0 0,0 0 0 0 0,1 1 0 0 0,0-2 0 0 0,0-1 0 0 0,17 3-1 0 0,-11-8-1924 0 0,-12 1 85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25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0 788 3223 0 0,'0'0'11072'0'0,"11"-13"-9061"0"0,-4 6-1522 0 0,1-2 1 0 0,-1 2-1 0 0,1 0 1 0 0,1 1-1 0 0,-1-1 0 0 0,12-5 1 0 0,60-29 594 0 0,-51 28-877 0 0,94-54 511 0 0,26-12-460 0 0,212-99 22 0 0,-81 8-196 0 0,-110 62 856 0 0,-148 92-767 0 0,-18 13-107 0 0,0 0 1 0 0,0 0-1 0 0,1 0 0 0 0,-1 1 1 0 0,0-1-1 0 0,1 1 1 0 0,8-3-1 0 0,18-6 216 0 0,-26 9-203 0 0,1-1 1 0 0,-2 2-1 0 0,3 0 0 0 0,-3-2 1 0 0,3 3-1 0 0,-3-1 1 0 0,10 0-1 0 0,-5 1 19 0 0,1 0 0 0 0,0 1 0 0 0,-2 0 0 0 0,2 1-1 0 0,14 4 1 0 0,26 10 150 0 0,88 39 0 0 0,497 259 1584 0 0,-484-253-1523 0 0,-64-29-162 0 0,22 16 27 0 0,66 24 68 0 0,-155-68-197 0 0,1 1 0 0 0,38 4 0 0 0,-44-7-44 0 0,38-2-329 0 0,-52 0 208 0 0,14 4-8577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25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6447 0 0,'1'-6'670'0'0,"-1"5"-539"0"0,1 1 0 0 0,-1-1 0 0 0,0 1 0 0 0,0-1 0 0 0,0 1 0 0 0,0-2 0 0 0,0 2 0 0 0,2-1 0 0 0,-2 1 0 0 0,0-1 0 0 0,1 1 0 0 0,-1-1 0 0 0,0 1 0 0 0,1-1 0 0 0,-1 1 0 0 0,0-2 0 0 0,1 2 0 0 0,-1 0 0 0 0,2-1-1 0 0,-2 1 1 0 0,1 0 0 0 0,-1 0 0 0 0,1-1 0 0 0,-1 1 0 0 0,1 0 0 0 0,-1 0 0 0 0,1 0 0 0 0,-1-1 0 0 0,2 1 0 0 0,-2 0 0 0 0,1 0 0 0 0,0 0 0 0 0,9-4 1913 0 0,-8 6-1740 0 0,-1 0 1 0 0,2 0-1 0 0,-1-1 0 0 0,1 2 0 0 0,-2-1 0 0 0,4 3 1 0 0,2 5 106 0 0,0 1 1 0 0,-1-2 0 0 0,0 2 0 0 0,1 0 0 0 0,-3 1-1 0 0,1-1 1 0 0,5 25 0 0 0,-2 2 293 0 0,3 46-1 0 0,-3-16-117 0 0,8 93-204 0 0,7 39-754 0 0,-21-189-363 0 0,2 1 0 0 0,8 19-1 0 0,-11-30 401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2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0,'0'2'7230'0'0,"12"37"-4645"0"0,15 76 0 0 0,-19-62-2041 0 0,48 208 528 0 0,-52-247-1194 0 0,2 4-977 0 0,-1 0-1 0 0,-1 0 1 0 0,2 25-1 0 0,-5-29-964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2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38 9559 0 0,'-1'-5'131'0'0,"0"1"0"0"0,-2 1-1 0 0,1-1 1 0 0,1 0-1 0 0,-7-5 1 0 0,8 7-83 0 0,-1 2 1 0 0,1-1-1 0 0,-1 1 0 0 0,0-1 1 0 0,1 1-1 0 0,-2-1 0 0 0,2 1 0 0 0,-1 0 1 0 0,0-2-1 0 0,1 2 0 0 0,-1 0 1 0 0,0-1-1 0 0,1 1 0 0 0,-2 0 0 0 0,1 0 1 0 0,1 0-1 0 0,-1-1 0 0 0,0 1 1 0 0,-1 0-1 0 0,2 0 0 0 0,-1 0 1 0 0,0 0-1 0 0,0 1 0 0 0,1-1 0 0 0,-1 0 1 0 0,-1 0-1 0 0,2 0 0 0 0,-1 0 1 0 0,0 1-1 0 0,0-1 0 0 0,1 0 0 0 0,-2 2 1 0 0,2-2-1 0 0,-1 1 0 0 0,0-1 1 0 0,0 1-1 0 0,-6 5 364 0 0,-2 1 1 0 0,2 1-1 0 0,-1 0 0 0 0,1 0 0 0 0,1 0 1 0 0,0 1-1 0 0,0 0 0 0 0,1 0 1 0 0,0 0-1 0 0,0 1 0 0 0,-4 18 0 0 0,4-12-379 0 0,0 1 0 0 0,1-1-1 0 0,2 1 1 0 0,-1 0 0 0 0,2 0-1 0 0,0 28 1 0 0,2-37 11 0 0,0 1 0 0 0,1-1 0 0 0,0 1 0 0 0,-1-1 0 0 0,3 1 0 0 0,-2-2 0 0 0,2 2 0 0 0,0-2 0 0 0,-1 0 1 0 0,1 0-1 0 0,1 1 0 0 0,0-1 0 0 0,0-1 0 0 0,1 1 0 0 0,9 9 0 0 0,-11-12 7 0 0,1-1 0 0 0,-1 1-1 0 0,0-1 1 0 0,1 0 0 0 0,0 0 0 0 0,0-1-1 0 0,0 0 1 0 0,0 0 0 0 0,0 0 0 0 0,1-1 0 0 0,-1 1-1 0 0,1-1 1 0 0,-2 0 0 0 0,3 0 0 0 0,-3-1-1 0 0,2 0 1 0 0,-1 0 0 0 0,1 0 0 0 0,-1-1 0 0 0,1 1-1 0 0,-1-1 1 0 0,0 0 0 0 0,1-1 0 0 0,-1 0-1 0 0,6-2 1 0 0,-5 1 110 0 0,1-1 0 0 0,1-1 0 0 0,-2 1 0 0 0,1 0 0 0 0,-1-1-1 0 0,0 0 1 0 0,-1-1 0 0 0,1 0 0 0 0,-1 1 0 0 0,0-1 0 0 0,0-1 0 0 0,-1 0 0 0 0,0 0-1 0 0,6-10 1 0 0,-7 9-30 0 0,1-1 1 0 0,-1 1-1 0 0,0-2 0 0 0,-2 1 0 0 0,2 0 0 0 0,-2 0 0 0 0,0-1 0 0 0,0 1 0 0 0,-1 0 1 0 0,0 0-1 0 0,-2-19 0 0 0,0 19-79 0 0,-1 1 0 0 0,1-1 0 0 0,-2 2-1 0 0,2-2 1 0 0,-3 2 0 0 0,1-2 0 0 0,-1 2 0 0 0,0 0 0 0 0,-8-11 0 0 0,-6-4-168 0 0,-34-29 0 0 0,42 41-62 0 0,9 8 21 0 0,0-1 1 0 0,-1 2-1 0 0,1-1 0 0 0,-1 0 0 0 0,1 1 1 0 0,-1 0-1 0 0,-5-3 0 0 0,-5 2-7861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25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0,'0'0'547'0'0,"9"16"202"0"0,3 21 525 0 0,-1 2-1 0 0,-3-1 1 0 0,-1 2 0 0 0,3 44-1 0 0,5 86-953 0 0,-10-125-880 0 0,1-17-2893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2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13215 0 0,'4'12'1408'0'0,"2"3"-783"0"0,16 31 511 0 0,-3 1-1 0 0,22 81 0 0 0,23 129-1190 0 0,-30-147-4310 0 0,-28-93-950 0 0</inkml:trace>
  <inkml:trace contextRef="#ctx0" brushRef="#br0" timeOffset="1">17 453 16703 0 0,'0'0'763'0'0,"-10"1"253"0"0,3 0 1015 0 0,24-2-1263 0 0,-1 0 0 0 0,30-8 0 0 0,6 0-262 0 0,0 0-106 0 0,-4 1-1719 0 0,-15 5-4842 0 0,-18 3-827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31 5063 0 0,'-3'58'1998'0'0,"-13"57"6274"0"0,-1 59-6926 0 0,12-25 274 0 0,5-148-1344 0 0,3-19 76 0 0,50-327-69 0 0,-37 187-166 0 0,-15 152-117 0 0,2 6 0 0 0,-1 6 0 0 0,5 17-77 0 0,9 45 0 0 0,-12-44-2 0 0,14 45 0 0 0,-7-41 79 0 0,-3-4 0 0 0,19 36 0 0 0,-27-59 5 0 0,6 11-3 0 0,1-1-1 0 0,0-1 0 0 0,10 13 0 0 0,-15-20 40 0 0,0-1-1 0 0,1 1 0 0 0,-1-1 1 0 0,1 0-1 0 0,-1 0 0 0 0,1 0 1 0 0,0 0-1 0 0,0 0 0 0 0,0-1 1 0 0,0 1-1 0 0,0-1 0 0 0,0 0 1 0 0,0 0-1 0 0,0 0 0 0 0,0 0 1 0 0,1-1-1 0 0,5 1 0 0 0,-6-1 23 0 0,-1 0-1 0 0,1-1 1 0 0,-1 1 0 0 0,1-1-1 0 0,-1 0 1 0 0,1 0 0 0 0,-1 1-1 0 0,1-2 1 0 0,-1 1 0 0 0,0 0-1 0 0,0 0 1 0 0,1-1-1 0 0,-1 1 1 0 0,0-1 0 0 0,0 0-1 0 0,0 1 1 0 0,-1-1 0 0 0,1 0-1 0 0,0 0 1 0 0,-1 0 0 0 0,1 0-1 0 0,-1-1 1 0 0,0 1-1 0 0,0 0 1 0 0,1-3 0 0 0,3-7 153 0 0,-1 0 1 0 0,0 0-1 0 0,3-22 1 0 0,-6 32-200 0 0,6-45-422 0 0,-2 0 0 0 0,-2 0-1 0 0,-3-57 1 0 0,-2 75-1310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2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0,'0'19'363'0'0,"0"-15"-12"0"0,0-1-223 0 0,4 33 2011 0 0,-4-19-197 0 0,6 24 1 0 0,33 167 3311 0 0,-8-31-3454 0 0,-20-104-1321 0 0,83 457 1686 0 0,-88-493-2204 0 0,-1-1 0 0 0,-2 51 0 0 0,-3-67-218 0 0,1 2-852 0 0,-5 43 0 0 0,4-63 141 0 0,0 7-5614 0 0,1 1 416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2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1375 0 0,'0'0'66'0'0,"1"1"-8"0"0,10 50 8518 0 0,7 0-3868 0 0,4 15-3628 0 0,-8-16-368 0 0,-3 1 0 0 0,6 55 0 0 0,-17-105-661 0 0,0-1 0 0 0,0 1-1 0 0,0-1 1 0 0,0 1-1 0 0,1-1 1 0 0,-1 0 0 0 0,0 1-1 0 0,0-1 1 0 0,0 2 0 0 0,0-2-1 0 0,0 1 1 0 0,0-1 0 0 0,-1 1-1 0 0,1-1 1 0 0,0 0-1 0 0,0 1 1 0 0,0-1 0 0 0,0 2-1 0 0,0-2 1 0 0,-2 1 0 0 0,-4-10 257 0 0,-5-22-280 0 0,6-2-160 0 0,1 1 1 0 0,0-54-1 0 0,2 35 111 0 0,0 22 24 0 0,6-45 1 0 0,-3 60-18 0 0,2 1 1 0 0,-1 0 0 0 0,0-1-1 0 0,2 1 1 0 0,9-20 0 0 0,-9 26 27 0 0,1 1 1 0 0,0-2-1 0 0,0 2 0 0 0,0 0 0 0 0,-1 0 1 0 0,3 1-1 0 0,7-7 0 0 0,-13 11-8 0 0,2 0-4 0 0,-1 0 0 0 0,1-1 1 0 0,-1 1-1 0 0,0 0 0 0 0,2 0 1 0 0,-1-1-1 0 0,-1 1 0 0 0,2 1 1 0 0,-2-1-1 0 0,2 1 0 0 0,-2 0 1 0 0,2 0-1 0 0,-2 0 0 0 0,1 0 1 0 0,0 0-1 0 0,0 0 0 0 0,5 1 0 0 0,-2 0 61 0 0,0 2-1 0 0,0-2 1 0 0,0 2-1 0 0,2-1 1 0 0,-3 0-1 0 0,13 7 1 0 0,-16-7-30 0 0,1 0 1 0 0,-1 0 0 0 0,-1-1 0 0 0,2 2 0 0 0,-1-1 0 0 0,-1-1 0 0 0,2 2 0 0 0,-2-1 0 0 0,2 1 0 0 0,-2-1 0 0 0,0 0 0 0 0,0 2 0 0 0,0-2-1 0 0,1 1 1 0 0,0 4 0 0 0,-1-3-7 0 0,-1 1 0 0 0,0 0-1 0 0,1-1 1 0 0,-1 1 0 0 0,0 0-1 0 0,-1 0 1 0 0,1 0-1 0 0,-2 7 1 0 0,-3 5-11 0 0,-1 0 0 0 0,-1-1 1 0 0,-1 0-1 0 0,-9 15 0 0 0,16-27-13 0 0,-15 21-6 0 0,-1 0 0 0 0,-33 37 0 0 0,3-5 156 0 0,47-56 173 0 0,16 12 338 0 0,0-5-307 0 0,-1-1 1 0 0,2-1-1 0 0,20 6 1 0 0,-8-3 53 0 0,-17-5-275 0 0,30 10 342 0 0,64 13 1 0 0,-104-26-561 0 0,15 1 212 0 0,23 2 1 0 0,-12-7-2114 0 0,-2-5-4890 0 0,-12 1 66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2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181 115 919 0 0,'24'0'355'0'0,"-19"0"1152"0"0,-22-14 6639 0 0,15 13-7864 0 0,1-1 0 0 0,-2 1 0 0 0,1 0 1 0 0,-1 0-1 0 0,1 0 0 0 0,1-1 0 0 0,-2 1 0 0 0,1 1 0 0 0,-1-1 0 0 0,-3 0 0 0 0,-13-5 1103 0 0,16 4-1305 0 0,2 2-1 0 0,-1 0 0 0 0,1-1 1 0 0,-1 1-1 0 0,0 0 1 0 0,1 0-1 0 0,-2 0 0 0 0,2 0 1 0 0,-1 0-1 0 0,0 0 1 0 0,0 1-1 0 0,1-1 0 0 0,-2 0 1 0 0,2 2-1 0 0,0-2 1 0 0,-2 1-1 0 0,2-1 0 0 0,0 1 1 0 0,-3 1-1 0 0,-33 25 536 0 0,21-16-480 0 0,12-8-104 0 0,1 0 0 0 0,0 0 1 0 0,1-1-1 0 0,-2 2 0 0 0,2-2 1 0 0,-1 2-1 0 0,1-1 1 0 0,1 1-1 0 0,-2 0 0 0 0,1-1 1 0 0,1 1-1 0 0,-3 6 0 0 0,-1 7 235 0 0,-5 28-1 0 0,7-28-221 0 0,1-10-36 0 0,1-1-1 0 0,1 1 0 0 0,-1 1 1 0 0,1-1-1 0 0,1 0 1 0 0,-1 1-1 0 0,1-1 0 0 0,1 0 1 0 0,-1 0-1 0 0,0-1 0 0 0,2 2 1 0 0,-1-1-1 0 0,0-1 1 0 0,2 1-1 0 0,-2 0 0 0 0,2-1 1 0 0,0 0-1 0 0,1 0 1 0 0,-2 0-1 0 0,2 0 0 0 0,0-1 1 0 0,0 0-1 0 0,0-1 0 0 0,1 1 1 0 0,10 7-1 0 0,-12-9-5 0 0,0-1 0 0 0,1 1 0 0 0,0-1 0 0 0,-2-1 0 0 0,2 2 0 0 0,0-2-1 0 0,0 0 1 0 0,7 2 0 0 0,3-1 41 0 0,-1 2-26 0 0,1 1 99 0 0,1-2 0 0 0,-1 0 0 0 0,24 2 0 0 0,-34-5-75 0 0,1 0 1 0 0,-1 0-1 0 0,0-2 0 0 0,0 2 1 0 0,1-1-1 0 0,-1 0 0 0 0,0 0 0 0 0,0-2 1 0 0,-1 2-1 0 0,1-1 0 0 0,0-1 0 0 0,0 1 1 0 0,0-1-1 0 0,6-5 0 0 0,-4 2 55 0 0,0-2 0 0 0,1 1 1 0 0,-2 0-1 0 0,0 0 0 0 0,0-1 0 0 0,-1 0 0 0 0,0-1 0 0 0,-1 1 0 0 0,1-1 0 0 0,-1 0 1 0 0,0 0-1 0 0,-1-1 0 0 0,0 1 0 0 0,2-16 0 0 0,-3 12 20 0 0,-1 0 0 0 0,0-1 0 0 0,-1 1-1 0 0,0 0 1 0 0,-1-1 0 0 0,0 1 0 0 0,-1-1 0 0 0,-1 2-1 0 0,-1-1 1 0 0,-4-15 0 0 0,4 22-33 0 0,1 0-1 0 0,-1 0 1 0 0,-1 1-1 0 0,2-1 1 0 0,-2 1-1 0 0,0 0 1 0 0,0 0-1 0 0,-1 0 1 0 0,1 2-1 0 0,-12-8 1 0 0,0-1 37 0 0,7 4-78 0 0,1 1-1 0 0,-1 1 1 0 0,-1 0 0 0 0,0 0-1 0 0,0 1 1 0 0,0 0-1 0 0,-1 1 1 0 0,1 1 0 0 0,-22-4-1 0 0,21 3-207 0 0,11 3-50 0 0,0 1-1 0 0,-1-2 1 0 0,0 2 0 0 0,1 0-1 0 0,-2-1 1 0 0,2 1 0 0 0,0 0 0 0 0,-2 0-1 0 0,2-1 1 0 0,-1 1 0 0 0,1 1-1 0 0,-1-1 1 0 0,0 0 0 0 0,-2 0 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18:59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1839 0 0,'0'0'83'0'0,"0"15"10"0"0,0-5 664 0 0,1 1 0 0 0,0-1-1 0 0,1 0 1 0 0,0 1-1 0 0,5 10 1 0 0,21 51 6848 0 0,-8-25-5286 0 0,-3-10 1 0 0,-17-39-2278 0 0,-1 0 0 0 0,1 0-1 0 0,0 0 1 0 0,0-1 0 0 0,0 1 0 0 0,0 0-1 0 0,0-3 1 0 0,0-7-10 0 0,-19-272 5 0 0,18 260-53 0 0,0 11 13 0 0,1 0-1 0 0,1 0 1 0 0,0 0 0 0 0,0 0 0 0 0,2 0-1 0 0,6-23 1 0 0,-9 35 0 0 0,1 0-1 0 0,-1 0 1 0 0,1 0-1 0 0,0 0 1 0 0,-1 0-1 0 0,1 1 1 0 0,0-1-1 0 0,0 0 0 0 0,0 0 1 0 0,0 0-1 0 0,0 1 1 0 0,0-1-1 0 0,0 0 1 0 0,0 1-1 0 0,0-1 1 0 0,1 0-1 0 0,0 1 20 0 0,0 0 0 0 0,0 1-1 0 0,0-1 1 0 0,0 0 0 0 0,-1 1-1 0 0,1 0 1 0 0,0-1 0 0 0,0 1-1 0 0,0 0 1 0 0,-1 0 0 0 0,1 0-1 0 0,-1 0 1 0 0,1 0 0 0 0,-1 0 0 0 0,1 0-1 0 0,-1 1 1 0 0,1-1 0 0 0,-1 0-1 0 0,0 1 1 0 0,0-1 0 0 0,0 1-1 0 0,0 0 1 0 0,0-1 0 0 0,1 4-1 0 0,2 2 80 0 0,-1 0-1 0 0,0 0 0 0 0,0 0 1 0 0,2 14-1 0 0,-3-9-46 0 0,-1 0-1 0 0,0 0 1 0 0,-1 0-1 0 0,0 0 1 0 0,-1 0-1 0 0,-5 23 1 0 0,-23 70 328 0 0,20-77-349 0 0,5-15-40 0 0,3-12-51 0 0,41-6-1037 0 0,-32 5 1081 0 0,2-1 30 0 0,-1 1-1 0 0,1 1 1 0 0,0 0 0 0 0,0 0 0 0 0,13 4-1 0 0,-4 1 79 0 0,-11-4 48 0 0,0 0-1 0 0,0 1 0 0 0,0 0 1 0 0,0 1-1 0 0,9 5 0 0 0,-14-7 36 0 0,-1-1 0 0 0,1 1 0 0 0,-1 0 0 0 0,1 0 1 0 0,-1 0-1 0 0,0 0 0 0 0,0 0 0 0 0,2 4 0 0 0,-3-5-83 0 0,-1 0 0 0 0,1 0 0 0 0,-1 1 0 0 0,0-1 0 0 0,1 0 0 0 0,-1 0 0 0 0,0 1 0 0 0,0-1 0 0 0,0 0 0 0 0,0 0 0 0 0,0 1 0 0 0,0-1 0 0 0,0 0 0 0 0,-1 0 0 0 0,1 1 0 0 0,0-1 0 0 0,-1 0 0 0 0,1 0 0 0 0,-1 0 0 0 0,1 1 0 0 0,-1-1 0 0 0,0 1 0 0 0,-4 7 82 0 0,-1-1-1 0 0,0 0 1 0 0,0-1-1 0 0,0 1 1 0 0,-1-1-1 0 0,-1 0 0 0 0,1-1 1 0 0,-9 7-1 0 0,4-5-198 0 0,0 0 0 0 0,-1-1 0 0 0,0 0 0 0 0,-26 9 0 0 0,36-15-73 0 0,0 0 0 0 0,0-1 0 0 0,-1 1 0 0 0,1-1 0 0 0,-1 1 0 0 0,1-1-1 0 0,-5-1 1 0 0,7 1-9 0 0,0 0 0 0 0,0 0 0 0 0,0 0 0 0 0,0 0 0 0 0,0 0 0 0 0,0-1 0 0 0,0 1 0 0 0,0 0 1 0 0,0-1-1 0 0,0 1 0 0 0,0-1 0 0 0,0 1 0 0 0,0-1 0 0 0,0 0 0 0 0,0 1 0 0 0,1-1 0 0 0,-1 0 0 0 0,0 1 0 0 0,0-1 0 0 0,1 0 0 0 0,-1 0 0 0 0,1 0 0 0 0,-1 1 0 0 0,0-1 0 0 0,1 0 0 0 0,-1-2 0 0 0,1 1-446 0 0,0 0 1 0 0,0 0-1 0 0,1-1 1 0 0,-1 1 0 0 0,1 0-1 0 0,-1 0 1 0 0,1 0-1 0 0,0 0 1 0 0,0 0-1 0 0,0 0 1 0 0,0 0-1 0 0,0 1 1 0 0,3-4-1 0 0,3-3-1399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19:0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29 10279 0 0,'0'0'927'0'0,"3"-5"-742"0"0,2-5 4218 0 0,-19 12-1778 0 0,10 1-2504 0 0,0 1 0 0 0,0-1 0 0 0,1 1 0 0 0,-1 0 0 0 0,1 0-1 0 0,0 0 1 0 0,0 1 0 0 0,0-1 0 0 0,0 1 0 0 0,1 0 0 0 0,0 0 0 0 0,0-1-1 0 0,0 1 1 0 0,0 1 0 0 0,1-1 0 0 0,0 0 0 0 0,0 0 0 0 0,1 0 0 0 0,-1 1-1 0 0,1-1 1 0 0,0 0 0 0 0,0 1 0 0 0,1-1 0 0 0,0 0 0 0 0,0 0 0 0 0,2 8 0 0 0,-2-8-105 0 0,1 0 1 0 0,-1-1 0 0 0,1 1-1 0 0,0-1 1 0 0,0 1 0 0 0,0-1-1 0 0,1 0 1 0 0,-1 0 0 0 0,1 0-1 0 0,0 0 1 0 0,0 0 0 0 0,1-1-1 0 0,-1 1 1 0 0,1-1 0 0 0,0 0 0 0 0,-1 0-1 0 0,1 0 1 0 0,1-1 0 0 0,-1 0-1 0 0,0 1 1 0 0,1-1 0 0 0,-1-1-1 0 0,1 1 1 0 0,-1-1 0 0 0,1 1-1 0 0,0-1 1 0 0,-1-1 0 0 0,1 1-1 0 0,8-1 1 0 0,-8 0 39 0 0,1 0-1 0 0,-1-1 1 0 0,0 1 0 0 0,0-1-1 0 0,0-1 1 0 0,1 1-1 0 0,-1-1 1 0 0,-1 0 0 0 0,1 0-1 0 0,7-4 1 0 0,-8 3 4 0 0,-1 0 0 0 0,0 1 0 0 0,0-1 1 0 0,0 0-1 0 0,0-1 0 0 0,0 1 0 0 0,-1 0 1 0 0,1-1-1 0 0,-1 1 0 0 0,0-1 0 0 0,0 0 0 0 0,0 0 1 0 0,1-6-1 0 0,-1 4-30 0 0,-1 1 0 0 0,1-1 1 0 0,-1 1-1 0 0,-1-1 0 0 0,1 1 0 0 0,-1-1 0 0 0,0 0 1 0 0,0 1-1 0 0,-1-1 0 0 0,0 1 0 0 0,0-1 1 0 0,0 1-1 0 0,-1-1 0 0 0,1 1 0 0 0,-1 0 1 0 0,0-1-1 0 0,-1 1 0 0 0,1 0 0 0 0,-1 0 1 0 0,0 1-1 0 0,-5-6 0 0 0,5 6-52 0 0,-1 1 0 0 0,0-1-1 0 0,0 1 1 0 0,0 0 0 0 0,-7-3 0 0 0,-7-6-414 0 0,16 10 251 0 0,-1 0-1 0 0,0 1 1 0 0,-1-1 0 0 0,1 1-1 0 0,0 0 1 0 0,-4-1 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19:0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 2759 0 0,'14'-4'16583'0'0,"-18"6"-16373"0"0,0 0 0 0 0,0 0-1 0 0,0 0 1 0 0,1 1 0 0 0,-1 0 0 0 0,1-1 0 0 0,-1 1 0 0 0,1 1-1 0 0,0-1 1 0 0,0 0 0 0 0,0 1 0 0 0,0-1 0 0 0,1 1 0 0 0,0 0 0 0 0,-1 0-1 0 0,2 0 1 0 0,-1 0 0 0 0,0 0 0 0 0,1 0 0 0 0,-1 1 0 0 0,1-1-1 0 0,0 0 1 0 0,0 8 0 0 0,0-4-101 0 0,1-1 0 0 0,0 0 0 0 0,1 1 0 0 0,-1-1 0 0 0,1 1 0 0 0,1-1 0 0 0,-1 1 0 0 0,1-1-1 0 0,1 0 1 0 0,-1 0 0 0 0,1 0 0 0 0,1 0 0 0 0,6 10 0 0 0,-6-11-72 0 0,0-1-1 0 0,0 0 1 0 0,0-1-1 0 0,1 1 1 0 0,-1-1 0 0 0,1 0-1 0 0,0 0 1 0 0,1 0-1 0 0,-1-1 1 0 0,1 0-1 0 0,11 5 1 0 0,-8-5 38 0 0,0 0 0 0 0,0-1 0 0 0,0 0 1 0 0,0 0-1 0 0,1-1 0 0 0,-1-1 0 0 0,15 0 0 0 0,-5-1-440 0 0,-1-2 1 0 0,1 0-1 0 0,-1-1 0 0 0,0-1 1 0 0,0-1-1 0 0,0-1 0 0 0,28-14 1 0 0,-25 10-5580 0 0,1 1-1843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19:05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1 430 5983 0 0,'0'0'464'0'0,"-1"-16"9767"0"0,9 59-9314 0 0,-2 1-1 0 0,0 78 1 0 0,-5-77-843 0 0,-1-30 19 0 0,-3 22-1 0 0,3-35 180 0 0,0-22-268 0 0,10-121-451 0 0,-5 91 426 0 0,3-55 118 0 0,11-90 270 0 0,-18 188-416 0 0,3-12 460 0 0,-4 18-407 0 0,0 1 1 0 0,0 0-1 0 0,0 0 1 0 0,0 0-1 0 0,0 0 1 0 0,0 0-1 0 0,0 0 1 0 0,0 0-1 0 0,1 0 1 0 0,-1 0-1 0 0,0 0 1 0 0,0 0-1 0 0,0 0 1 0 0,0 0-1 0 0,0 0 1 0 0,0 0-1 0 0,0 0 1 0 0,0 0-1 0 0,0 0 1 0 0,0 0-1 0 0,0 0 1 0 0,0 0 0 0 0,0 0-1 0 0,0 0 1 0 0,1 0-1 0 0,-1 0 1 0 0,0 0-1 0 0,0 0 1 0 0,0 0-1 0 0,0 0 1 0 0,0 0-1 0 0,0 0 1 0 0,0 0-1 0 0,0 0 1 0 0,0 0-1 0 0,0 0 1 0 0,0 0-1 0 0,0 0 1 0 0,0 0-1 0 0,0 0 1 0 0,0 0-1 0 0,0 0 1 0 0,1 1-1 0 0,-1-1 1 0 0,0 0-1 0 0,0 0 1 0 0,0 0-1 0 0,0 0 1 0 0,0 0-1 0 0,0 0 1 0 0,0 0-1 0 0,0 0 1 0 0,0 0-1 0 0,0 0 1 0 0,0 0-1 0 0,0 0 1 0 0,0 0-1 0 0,0 0 1 0 0,0 1 0 0 0,0-1-1 0 0,0 0 1 0 0,0 0-1 0 0,0 0 1 0 0,0 0-1 0 0,3 14 133 0 0,3 20-112 0 0,34 171 60 0 0,-30-167-130 0 0,2 0 0 0 0,1-1 1 0 0,24 46-1 0 0,-34-77 27 0 0,0 0 0 0 0,1-1 0 0 0,0 1 1 0 0,0-1-1 0 0,0 0 0 0 0,9 9 0 0 0,-12-13 32 0 0,0-1 0 0 0,0 1 0 0 0,0 0 0 0 0,0 0 0 0 0,0-1 0 0 0,0 1-1 0 0,0 0 1 0 0,0-1 0 0 0,0 1 0 0 0,1-1 0 0 0,-1 1 0 0 0,0-1 0 0 0,0 0 0 0 0,0 1 0 0 0,1-1 0 0 0,-1 0 0 0 0,0 0-1 0 0,0 0 1 0 0,1 0 0 0 0,-1 0 0 0 0,0 0 0 0 0,1 0 0 0 0,-1-1 0 0 0,0 1 0 0 0,0 0 0 0 0,0-1 0 0 0,1 1 0 0 0,-1-1-1 0 0,0 1 1 0 0,0-1 0 0 0,0 1 0 0 0,0-1 0 0 0,0 0 0 0 0,0 0 0 0 0,0 1 0 0 0,0-1 0 0 0,0 0 0 0 0,0 0 0 0 0,0 0-1 0 0,-1 0 1 0 0,1 0 0 0 0,0-2 0 0 0,3-3 136 0 0,0-1 1 0 0,0 0-1 0 0,-1 0 0 0 0,0 0 0 0 0,0 0 0 0 0,-1 0 0 0 0,3-15 1 0 0,3-55 484 0 0,-5 38-380 0 0,6-111 212 0 0,-8 120-460 0 0,-3 0 1 0 0,0 0-1 0 0,-7-30 0 0 0,-2 11-1855 0 0,-22-61-1 0 0,22 80 98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19:0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0 6447 0 0,'0'0'298'0'0,"-10"7"100"0"0,-31 29 6593 0 0,-14 24-3085 0 0,-15 14-2212 0 0,-119 89 555 0 0,170-149-2337 0 0,-13 12-584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19:06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1839 0 0,'3'-15'15047'0'0,"2"23"-14976"0"0,0 1-1 0 0,-1 0 1 0 0,0 1 0 0 0,0-1-1 0 0,-1 1 1 0 0,0-1 0 0 0,2 15-1 0 0,-4-18-66 0 0,3 27-2073 0 0,-4-22 922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19:0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5527 0 0,'1'2'6662'0'0,"7"22"-5207"0"0,-1 0 0 0 0,6 40 0 0 0,1 52-1050 0 0,-5-29-605 0 0,-4-62-1304 0 0,-2-15-8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7367 0 0,'0'0'568'0'0,"3"-1"-373"0"0,-3 0-193 0 0,0 1-1 0 0,1 0 1 0 0,-1 0-1 0 0,1-1 1 0 0,-1 1-1 0 0,1 0 1 0 0,-1 0-1 0 0,0 0 1 0 0,1 0-1 0 0,-1 0 1 0 0,1 0-1 0 0,-1 0 1 0 0,1 0-1 0 0,-1 0 1 0 0,1 0 0 0 0,-1 0-1 0 0,1 0 1 0 0,-1 0-1 0 0,0 0 1 0 0,1 0-1 0 0,-1 0 1 0 0,1 1-1 0 0,-1-1 1 0 0,1 0-1 0 0,-1 0 1 0 0,0 0-1 0 0,1 1 1 0 0,-1-1-1 0 0,1 0 1 0 0,-1 1-1 0 0,1 1 147 0 0,-1 0-1 0 0,1-1 0 0 0,-1 1 0 0 0,0 0 0 0 0,1 0 0 0 0,-1-1 0 0 0,0 1 0 0 0,0 2 0 0 0,0 8 1231 0 0,5 71 4034 0 0,3-1-4189 0 0,5 57-1495 0 0,-13-136 127 0 0,5 50 3 0 0,2-20-5568 0 0,-5-26 864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19:0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4143 0 0,'0'0'9847'0'0,"1"1"-9062"0"0,8 9-326 0 0,-1 2-1 0 0,-1-1 0 0 0,0 1 1 0 0,0 0-1 0 0,-1 1 1 0 0,7 19-1 0 0,0 0-395 0 0,33 84-154 0 0,-33-65-2666 0 0,-10-37 1325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19:0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30 10591 0 0,'-3'-2'473'0'0,"-1"1"-1"0"0,0 0 1 0 0,0 0-1 0 0,-9-1 5602 0 0,22 0-4931 0 0,14-5-687 0 0,34-4 1 0 0,-42 10-1616 0 0,25 0 1 0 0,-20 2 215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4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0 435 7367 0 0,'0'0'568'0'0,"2"0"-373"0"0,15 3 824 0 0,22 7-1 0 0,-22-5-199 0 0,29 4 0 0 0,296 6 3086 0 0,-246-14-3137 0 0,389-2 2490 0 0,-167-2-1459 0 0,-81-14-655 0 0,-79 2-544 0 0,-80 7-274 0 0,24-1 52 0 0,13 1-78 0 0,-19 1-196 0 0,152-10 140 0 0,43-7 279 0 0,-202 18-430 0 0,135 6 0 0 0,218 11 286 0 0,-218-11-184 0 0,36-9-78 0 0,-159 2-107 0 0,85-2 33 0 0,-153 10-32 0 0,-2-1-6 0 0,53-5 1 0 0,-54 2 10 0 0,0 2 0 0 0,35 3 1 0 0,-46-1-13 0 0,145 2 60 0 0,-154-3-64 0 0,-1 1 0 0 0,17 4 0 0 0,-19-3 0 0 0,1-1 0 0 0,0 0 0 0 0,0 0 0 0 0,9 0 0 0 0,2-1 18 0 0,-15 1-11 0 0,-1-1 0 0 0,1 0-1 0 0,-1 0 1 0 0,1 0-1 0 0,-1 0 1 0 0,1 0 0 0 0,-1-1-1 0 0,1 0 1 0 0,-1 0-1 0 0,0 0 1 0 0,1 0 0 0 0,-1 0-1 0 0,0-1 1 0 0,6-2-1 0 0,-9 3-4 0 0,1 0 0 0 0,0 0 0 0 0,0 0-1 0 0,0 0 1 0 0,-1 0 0 0 0,1 0 0 0 0,-1 0-1 0 0,1 0 1 0 0,0 0 0 0 0,-1 0 0 0 0,0 0-1 0 0,1 0 1 0 0,-1 0 0 0 0,0 0 0 0 0,1 0-1 0 0,-1-1 1 0 0,0 1 0 0 0,0 0 0 0 0,0 0-1 0 0,0 0 1 0 0,0 0 0 0 0,0-1 0 0 0,-1 1-1 0 0,1 0 1 0 0,-1-2 0 0 0,0-3 5 0 0,-1 0 0 0 0,0 0 1 0 0,-3-7-1 0 0,-6-9-37 0 0,0 1 1 0 0,-2 1-1 0 0,0 0 0 0 0,-1 1 1 0 0,-1 1-1 0 0,-20-20 0 0 0,14 17-11 0 0,-2 1-1 0 0,-1 1 0 0 0,0 1 1 0 0,-37-21-1 0 0,56 37 38 0 0,3 1-5 0 0,0-1 0 0 0,0 1 0 0 0,-1 0 0 0 0,1 0 0 0 0,0 0 0 0 0,-1 1 0 0 0,1-1 0 0 0,-1 1 0 0 0,1-1 0 0 0,0 1-1 0 0,-1 0 1 0 0,1 0 0 0 0,-1 0 0 0 0,-4 0 0 0 0,11 12-155 0 0,-2-7 143 0 0,0 0 0 0 0,1-1 0 0 0,0 1 0 0 0,0-1-1 0 0,0 1 1 0 0,0-1 0 0 0,1 0 0 0 0,6 5 0 0 0,5 3-29 0 0,18 11-1 0 0,2 3 26 0 0,19 15 4 0 0,-18-13 8 0 0,-1 1 0 0 0,33 35 0 0 0,-61-56 30 0 0,-1-1 0 0 0,0 2 0 0 0,-1-1 0 0 0,1 1 0 0 0,5 12 0 0 0,-9-15 1 0 0,0 0 0 0 0,0 0 0 0 0,0 1-1 0 0,0-1 1 0 0,-1 0 0 0 0,0 1 0 0 0,0-1 0 0 0,-1 0-1 0 0,0 11 1 0 0,-1-12 69 0 0,0-1-1 0 0,-1 1 1 0 0,1 0-1 0 0,-1 0 1 0 0,0-1-1 0 0,0 1 1 0 0,0-1-1 0 0,-5 6 1 0 0,-25 33 515 0 0,28-38-543 0 0,-124 134 1162 0 0,88-105-1114 0 0,30-27-381 0 0,1 0 1 0 0,0 1-1 0 0,1 0 0 0 0,0 0 0 0 0,-10 15 0 0 0,12-13-1258 0 0,2 1-69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4T14:29:29.16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11492 4458 16575 0,'-2'-3'1472'0,"-2"-2"-1168"0,4 5-304 0,0 0 0 0,-7-2 1792 0,7 2 288 0,0 0 64 0,0 0 16 0,0 0-480 0,0 0-80 16,-1 7-32-16,2 6 0 0,1 0-624 0,0 6-128 15,2 4-32-15,3 5 0 0,-2 5-192 0,1 1-32 16,0 3-16-16,0 2 0 0,3-3-272 0,-1 0-48 16,-1-1-16-16,-1-1 0 0,1-3-208 0,0-4 176 15,-1-3-176-15,-3-2 160 0,1-4-160 0,-1-2 0 16,1-3 144-16,-3-4-144 0,-1-9 160 0,0 0-32 16,0 0-128-16,0 0 192 0,0 0 48 0,0-9 0 15,-1-1 0-15,-2-5 0 0,1-3-240 0,-2-3 0 0,0-1 0 16,0-3-160-16,-1-2 160 0,-2-3 0 0,-1-1 0 0,2-3 0 15,-2-3 0-15,0-2 0 0,-1-1 0 0,-1 0 0 16,-1 1 0-16,1 2 176 0,1-1-48 0,0 3 0 16,-1 1-128-16,1 2-176 0,2 4 48 0,1 3 0 15,2 3 128-15,2 2 192 0,-1 2-32 0,3 2-16 16,3 1 64-16,1 2 16 0,1 1 0 0,1 1 0 16,1 2-32-16,1 3-16 0,2-1 0 0,2 2 0 15,2 1-176-15,2 0 0 0,2 0 144 0,2-1-144 16,1 4 0-16,-1 1 0 0,1 0 0 15,1 0 0-15,1 0-256 0,-1-3-112 0,1 3-16 0,-1 3-16 16,-1-2-2480-16,-1 0-480 0,-1 3-96 0</inkml:trace>
  <inkml:trace contextRef="#ctx0" brushRef="#br0" timeOffset="171.96">11428 4528 27647 0,'-7'8'2448'0,"0"0"-1952"16,2 0-496-16,1-2 0 0,4-6 1648 0,0 0 224 15,0 0 48-15,8-2 16 0,2 0-656 0,5-4-144 0,-1-1-32 0,4 1 0 16,3-6-880-16,4 3-224 0,1 0 0 0,1 0 0 31,2 1-1920-31,2 1-448 0,3 1-64 0</inkml:trace>
  <inkml:trace contextRef="#ctx0" brushRef="#br0" timeOffset="652.65">11853 4695 27583 0,'0'0'1216'0,"0"0"256"0,0 0-1168 0,0 0-304 15,8 0 0-15,1 0 0 0,2-1 1040 0,-1-3 160 16,2 0 16-16,0 0 16 0,-1 2-640 0,2 0-128 16,2 2-16-16,-2 0-16 0,-4 2-432 0,0-1 0 15,-9-1 128-15,0 0-128 0,0 0 288 0,7 6 32 16,-3 2 0-16,-1 1 0 0,0 1 80 0,-3-1 32 0,-1 0 0 0,-2 3 0 16,-2-3-208-16,-2 1-32 0,0 0-16 0,-1-2 0 15,1 1-176-15,1 1 0 0,-1 0 0 16,1-3 0-16,0-1 0 0,3 1 0 0,3-7 0 0,0 0-176 15,0 0 16-15,0 0 0 0,0 6 0 0,0-6 0 16,6 8 32-16,2-3 0 0,2-1 0 0,1-3 0 16,-1 5 128-16,2-4 0 0,2 3-144 0,2-1 144 15,-2 0 0-15,4-1 128 0,1 3 0 0,0 0 0 16,1 0 384-16,-3 1 64 16,-2-2 0-16,-2 3 16 15,-1-2 240-15,-1 1 64 0,-2-1 0 0,-3 1 0 0,-1 0-128 0,1 3 0 16,-5 0-16-16,-2 0 0 0,-3 0-272 0,-1-1-48 15,-2 0-16-15,-2 3 0 0,-1-3-16 0,-4 2 0 16,0 1 0-16,0 0 0 0,-2-2-640 0,0-1-128 0,0 1-16 0,0-4-16 31,2-2-880-31,1 1-160 0,1-2-32 0,0-3-11136 0,0-3-2240 0</inkml:trace>
  <inkml:trace contextRef="#ctx0" brushRef="#br0" timeOffset="965.04">12598 4303 28159 0,'0'0'1248'0,"0"0"256"0,0 0-1200 0,-5-4-304 0,-2 1 0 0,1 2 0 15,-1 0 1504-15,2 1 240 0,5 0 48 0,-11 4 16 16,-2 1-752-16,-1 3-160 0,0 2-16 0,-2 3-16 0,-1 5 96 0,0 1 32 15,0 5 0-15,0 1 0 0,-4 1 16 0,3 3 0 16,1 2 0-16,4 1 0 0,1-2-128 0,3 1-32 16,4-1 0-16,1 0 0 0,4-3-224 0,3-1-48 15,1-1-16-15,5-3 0 0,3-1-224 0,2-5-32 16,2-1-16-16,2-2 0 0,1-2-64 0,4-2-16 16,3-3 0-16,0-2 0 0,0-4-64 0,2-1-16 15,5-7 0-15,1-1 0 0,1-4-128 0,2 0 0 16,-1-5 144-16,1-1-144 15,-1-1-784-15,-1 1-240 0,-1 2-32 0,-1 3-13856 16,-2 2-2752-16</inkml:trace>
  <inkml:trace contextRef="#ctx0" brushRef="#br0" timeOffset="1794.16">13280 4514 12895 0,'-6'1'576'0,"1"2"112"0,-1 0-560 0,-1-1-128 0,2-1 0 0,5-1 0 16,0 0 3680-16,0 0 704 0,0 0 144 0,0 0 16 16,0 0-2320-16,0 0-480 0,7-3-80 0,3-3-32 15,2 2-448-15,2-2-96 0,3-1 0 0,3 1-16 16,0-1-272-16,4-2-48 0,1-2-16 0,1-1 0 16,1 0-320-16,3-2-64 0,3-3-16 0,-2-1 0 15,-2-2-208-15,-1 0-128 0,4 0 160 0,-1-1-160 16,0-1 128-16,-1-1-128 0,-1 0 0 0,0 1 144 15,-3 1-144-15,0 0 0 0,-3 1 0 0,1 2 128 16,-6 1-128-16,-1 3 0 0,-3 1 144 0,-1 0-144 0,-1 1 0 0,-2 0 128 16,-1 2-128-16,-2 1 0 0,-1 2 0 0,0 1 0 15,-6 6 0-15,4-4 128 0,-4 4-128 0,6-4 0 16,-1 1 0-16,1 2 0 0,0 0 0 0,1 1 0 16,-7 0 0-16,9 2 0 15,1 2 0-15,3 3 0 0,3-1 0 0,1 3 0 0,0 2 176 0,2 1 16 16,0 1 0-16,1 2 0 0,4 5 64 0,2-3 0 15,1 0 16-15,2 1 0 0,1 0 32 0,0 0 0 16,1-1 0-16,3 0 0 0,1-2-160 0,1-2-16 16,-3-2-128-16,3-1 192 0,-2-4-192 0,-3 1 128 15,-2-2-128-15,-2 1 0 0,-1-4 0 0,-1-1-320 16,-2-1 64-16,-2 0 0 16,-1-1-2000-16,-3 1-400 0,-3 0-80 0</inkml:trace>
  <inkml:trace contextRef="#ctx0" brushRef="#br0" timeOffset="2106.59">13783 3671 30575 0,'-13'2'1344'0,"13"-2"304"0,-5 7-1328 0,1 0-320 16,0 3 0-16,1 1 0 0,1 4 1456 0,0 0 208 15,2 6 64-15,0 1 0 0,0 6-1136 0,2 2-208 16,-1 0-64-16,0 1 0 0,2 2-320 0,-1-1 0 15,2 1 0-15,-1-2 0 16,1-2-1408-16,0-2-192 0,0-3-32 0,0-4-8576 16,1-3-1712-16</inkml:trace>
  <inkml:trace contextRef="#ctx0" brushRef="#br0" timeOffset="2294.09">14049 3659 30351 0,'0'0'1344'0,"0"0"272"0,2 8-1296 0,0 1-320 0,-4 1 0 0,4-1 0 16,0 6 1536-16,2 4 224 0,0-1 48 0,0 6 16 15,-1 2-1040-15,1 1-208 0,0 2-32 0,1 0-16 16,0 1-528-16,0-3 0 0,-1 2 0 0,0 1 0 31,1-7-1200-31,-1 1-336 0,-1-2-80 0,1-3-8912 0,1-2-1776 0</inkml:trace>
  <inkml:trace contextRef="#ctx0" brushRef="#br0" timeOffset="2684.67">13964 2994 24591 0,'-17'-13'1088'0,"9"6"224"0,-2 0-1056 0,-3-1-256 15,-3 0 0-15,1 1 0 0,2 1 1632 0,0 3 272 16,-2 3 48-16,3 3 16 0,1 3-1008 0,2 5-192 16,1 4-32-16,1 4-16 0,1 3-528 0,2 5-192 15,1 3 0-15,6 2 144 0,2-1-144 0,3-1 0 0,0-4 0 0,2-1 0 16,4-2 0-16,3-2 0 0,2-1 0 0,0-5 0 16,2-2 0-16,3-4 0 0,-2-2 144 0,-1-2-16 15,-2-5 320-15,1 0 80 0,-2-6 16 16,-1-2 0-16,-4-3 432 0,0 0 96 0,-1-4 16 0,-2 0 0 15,-2-6-208-15,-2 0-48 0,0-1 0 0,-4 0 0 16,-3-6-304-16,-3 1-64 0,-2-1-16 0,-1 1 0 16,0 0-64-16,-2 1 0 0,-2-1-16 0,-2 3 0 15,0-1-240-15,-2 0-128 0,-2-1 160 0,0 1-160 32,-1-1-624-32,1 3-208 0,0 2-64 0,3 0 0 15,1 5-1696-15,2 3-352 0,1 3-64 0</inkml:trace>
  <inkml:trace contextRef="#ctx0" brushRef="#br0" timeOffset="3157.73">15248 4249 25103 0,'0'0'1104'0,"0"0"240"0,0 0-1072 0,-8-4-272 0,-2-1 0 0,0 1 0 15,-2-2 2128-15,0 2 368 0,2 1 80 0,-1 3 16 16,1 0-1152-16,1 3-224 0,0 3-64 0,-1 4 0 15,1 3-480-15,2 2-96 0,0 2-32 0,2 3 0 16,2 1-352-16,2 3-192 0,1-1 192 0,2-1-192 16,2-3 128-16,4-2-128 0,0-1 0 0,2-2 0 15,2-1 128-15,1-4-128 0,2-3 0 0,-1-3 0 16,2-1 128-16,-2-2-128 16,-1-3 192-16,-1-2-192 0,-2-2 544 0,1 1 0 0,-2-3 0 0,-2 0 0 0,0-3-336 0,-2-1-64 15,-1-3-16-15,-1 1 0 0,-5-1 48 0,1 0 0 16,-1 1 0-16,-2 0 0 0,0-3-176 0,-2 2 192 15,-1 2-192-15,-2 0 192 0,1-1-192 0,-1 1 0 16,-3 2 0-16,1-1-176 16,4-1-656-16,0 5-128 0,2-2-16 0,1 5-16 15,1 1-2784-15,3 5-544 0</inkml:trace>
  <inkml:trace contextRef="#ctx0" brushRef="#br0" timeOffset="3331.29">15458 4107 34143 0,'0'0'752'0,"0"0"144"0,5 3 48 0,-2 1 16 0,-3-4-768 0,3 6-192 0,-2 2 0 0,0 1 0 16,1 2 1776-16,0 2 304 0,3 2 64 0,-1 4 16 15,-1 0-1296-15,1 3-256 0,1-1-48 0,2 1-16 16,-1 2-352-16,1-1-64 0,-2 3 0 0,0-2-128 16,-1 1 0-16,1 1 0 0,0 0-160 0,1-1 160 31,-3-3-1472-31,3-1-192 0,-1-1-16 0,3-3-16 0,-2-4-1152 15,-1-2-224-15,-1-2-64 0</inkml:trace>
  <inkml:trace contextRef="#ctx0" brushRef="#br0" timeOffset="3565.64">15733 3968 21183 0,'0'0'944'0,"0"0"192"0,0 0-912 0,0 0-224 16,2 6 0-16,-2 5 0 0,0 2 3328 0,1 4 640 15,1 4 112-15,2 3 16 0,0 4-2496 0,2 4-496 16,1 0-96-16,1 3-32 0,0-4-720 0,0 3-256 16,-3-1 144-16,3-1-144 0,0 1 0 0,-1-1-224 15,1-3 32-15,0 2 0 16,0 2-640-16,0-2-128 0,-2-1-32 0,1-2 0 16,-2-1-2560-16,0-4-512 0,4 22-96 0,-3-14-32 0</inkml:trace>
  <inkml:trace contextRef="#ctx0" brushRef="#br0" timeOffset="3737.5">15546 4445 23951 0,'-15'-4'1056'0,"9"4"224"0,-3 1-1024 0,2-1-256 0,7 0 0 0,0 0 0 16,0 0 4032-16,0 0 736 0,0 0 160 0,12 4 16 15,3 0-3168-15,5-4-640 0,3-1-128 0,5 0-32 16,2-1-848-16,2 0-128 0,2-2 0 0,1-3-20160 16</inkml:trace>
  <inkml:trace contextRef="#ctx0" brushRef="#br0" timeOffset="4535.3">12229 7163 26895 0,'0'0'1184'0,"0"0"256"0,0 0-1152 0,-3 7-288 0,3 2 0 0,2 3 0 15,0 3 1264-15,2 2 192 0,1 7 32 0,2 3 16 16,1 4-800-16,2 11-176 0,2 1-16 0,0 0-16 0,1 1-368 0,0-1-128 16,0 0 0-16,0-2 144 0,0-3-368 0,1-3-80 15,-4-4-16-15,1-3 0 16,-2-5-832-16,-1-3-192 0,-2-5-16 0,0-3-7632 16,-2-3-1520-16</inkml:trace>
  <inkml:trace contextRef="#ctx0" brushRef="#br0" timeOffset="4707.2">12134 7408 22399 0,'-13'-28'992'0,"6"15"208"0,1-2-960 0,0 0-240 0,1 0 0 15,1-2 0-15,2 4 2032 0,2 0 352 0,1-1 80 0,2 2 16 16,0-1-944-16,3 1-176 0,0 1-32 0,6 2-16 16,2 1-768-16,3 0-160 0,2 1-16 0,1 2-16 15,4 1-352-15,1-1 0 0,1 4 0 0,1-3 0 31,2 1-1392-31,-2 3-240 0,-1 0-48 0,-1-2-13168 0</inkml:trace>
  <inkml:trace contextRef="#ctx0" brushRef="#br0" timeOffset="4910.3">12679 7234 22111 0,'-3'15'976'0,"3"-7"208"0,1 5-944 0,1 3-240 0,0 2 0 0,2 3 0 16,0 1 2784-16,0 3 512 0,0 1 96 0,0 1 32 15,1 1-1808-15,2 0-352 0,-1 1-80 0,2 0-16 16,2-1-800-16,-1-2-176 0,1-1-16 0,-1-3-16 16,0-1-160-16,1-4 0 0,-1-2-160 0,1-2 160 15,-3-3-736-15,1-2-48 0,-1-4-16 0,-1-3 0 16,-6-1-2400-16,5-6-464 0,-1-4-112 0,-1 0-8448 16</inkml:trace>
  <inkml:trace contextRef="#ctx0" brushRef="#br0" timeOffset="5066.51">12693 7325 1839 0,'-10'-22'0'0,"6"13"160"0,0-3-160 0,0-1 0 16,1 0 0-16,2-3 0 0,0-1 6208 0,2 2 1200 16,0-2 240-16,2 4 48 0,2 2-4768 0,2 2-960 15,0 0-192-15,4 1-48 0,1 0-960 0,2 2-192 16,2-3-32-16,0 1-16 0,3 1-320 0,0 1-64 0,2-1-16 0,0 1 0 16,1 0-128-16,-1 1 0 0,-1 1 0 0,-2 2 0 31,-1 2-2448-31,-2 1-480 0</inkml:trace>
  <inkml:trace contextRef="#ctx0" brushRef="#br0" timeOffset="5253.92">12680 7488 36399 0,'0'0'1600'0,"0"0"352"0,0 0-1568 0,0 0-384 0,0 0 0 0,0 0 0 15,6-3 896-15,5-1 112 0,2-5 16 0,4-1 0 16,2-1-640-16,5-2-128 0,1 0-32 0,3 0 0 16,8-4-1536-16,-3 0-304 0,0 2-64 0</inkml:trace>
  <inkml:trace contextRef="#ctx0" brushRef="#br0" timeOffset="5597.64">13201 7642 13823 0,'0'14'608'0,"0"-7"128"16,-1 2-592-16,1 0-144 0,1 1 0 0,1-1 0 0,0-1 4240 0,-2-8 816 15,7 5 176-15,1-5 16 0,0 0-3200 0,1-6-656 16,0-3-128-16,1-4-32 0,2-4-816 0,-2-4-160 0,2-1-48 0,-1-2 0 16,-1-1-208-16,0-2 144 0,0 0-144 0,-3-3 128 15,0 0-128-15,-1-2 0 0,0 0 0 0,0-1 128 16,-1 3-128-16,1-2 0 0,-3-1 0 0,0 2 0 15,0 0 0-15,-3 1 0 0,1 1 128 0,0 3-128 16,1 1 0-16,0 3 0 0,1 1 0 0,-1 7 0 16,2 3 0-16,-1 5-144 0,-3 6 144 0,0 0 0 15,0 0-144-15,9 8 144 0,0 3 0 0,2 6-144 16,-1 3 144-16,2 5 144 0,1 3-16 0,0 2-128 16,0 7 160-16,1-2-160 0,2 4 128 0,2 1-128 15,3 2 0-15,-1 0 0 0,-2-2 0 0,0-1 0 31,0-2-384-31,-1-3-176 0,-1-4-16 0,0-3-16 16,-3-1-1712-16,-2-1-352 0,1-2-64 0</inkml:trace>
  <inkml:trace contextRef="#ctx0" brushRef="#br0" timeOffset="5770.36">13281 7614 33407 0,'-4'-4'736'0,"0"-2"160"0,0-1 16 0,3 1 16 0,1-2-736 0,1 0-192 15,3 0 0-15,4-3 0 0,4 0 832 0,1 1 128 16,2 1 16-16,2 1 16 0,2-3-800 0,1 2-192 16,4-1 0-16,-2-1 0 15,-1 0-1568-15,0 0-304 0,0 1-64 0,0-2-16 0</inkml:trace>
  <inkml:trace contextRef="#ctx0" brushRef="#br0" timeOffset="5926.72">13960 6940 26719 0,'0'0'2368'0,"-4"11"-1888"0,0 0-480 0,2 1 0 16,0 0 1472-16,2 0 208 0,2 1 48 0,-1-3 0 16,-1 2-1088-16,1 0-192 0,2-2-64 0,1-1-10368 15,0-1-2096-15</inkml:trace>
  <inkml:trace contextRef="#ctx0" brushRef="#br0" timeOffset="6098.96">14038 6880 17503 0,'0'0'1552'0,"0"0"-1232"0,2 8-320 0,-1 0 0 0,0 0 2544 0,1 1 448 16,-1 0 80-16,2 1 32 0,0 2-1600 0,3 0-320 15,-1 0-64-15,0 1-16 16,0 0-2432-16,-1 0-480 0</inkml:trace>
  <inkml:trace contextRef="#ctx0" brushRef="#br0" timeOffset="6459.35">11735 7005 21647 0,'-9'15'464'0,"6"-7"112"0,-1 2 0 0,2 2 64 0,-1 0-512 0,2-1-128 15,2 2 0-15,0 2 0 0,1-1-256 0,1 0-64 16,0-1 0-16</inkml:trace>
  <inkml:trace contextRef="#ctx0" brushRef="#br0" timeOffset="6584.41">11872 6940 30463 0,'0'0'672'0,"0"0"144"0,0 0 16 0,4 9 16 0,1 2-672 16,1-1-176-16,2 1 0 0,0-2 0 0,1 0 624 0,3 0 80 0,1 1 32 0,2 2-10208 15,1 1-2032-15</inkml:trace>
  <inkml:trace contextRef="#ctx0" brushRef="#br0" timeOffset="7773.12">11752 8404 24879 0,'-4'-4'2208'0,"-1"1"-1760"0,-1 0-448 0,6 3 0 0,-5-1 1360 0,5 1 192 0,0 0 48 0,-2 4 0 15,-1 5-320-15,4 1-48 0,2 3-16 0,2 4 0 16,3 4-544-16,1 5-112 0,1 3-32 0,2 2 0 16,3 2-272-16,-2 2-64 0,0 1-16 0,0 1 0 15,-2 1-176-15,1 1 0 0,0-3 0 0,0-1 0 32,-2 1-1472-32,0-4-288 0,0-4-48 0,-3-5-13040 0</inkml:trace>
  <inkml:trace contextRef="#ctx0" brushRef="#br0" timeOffset="8193.01">11800 8700 21183 0,'-17'-17'1888'0,"10"11"-1504"0,1-2-384 0,1 1 0 0,1 1 1936 0,1 1 320 16,2 0 64-16,1 5 16 0,5-4-1248 0,3 1-240 16,2 0-48-16,3 2-16 0,2 1-656 0,0 1-128 15,1 2 0-15,1 1 0 16,1 0-512-16,1-2-64 0,3 1-16 0,-1 0 0 15,-3-1-1072-15,0 0-224 0,0 0-32 0,-1 1-16 16,-1 1 32-16,0 1 16 0,-3 1 0 0,-2 2 0 16,-2 0 528-16,1 1 96 0,-3 0 32 0,0 2 0 0,-1-1 1232 0,1 3 240 15,-2-2 48-15,0 2 16 0,1 0 1120 0,-1-3 240 16,0 3 32-16,0 0 16 0,-1 0-112 0,1-1 0 0,1 0-16 16,-1-1 0-16,0 4 16 0,2-2 16 0,-2 0 0 0,0 0 0 15,1 1-336-15,0-2-80 0,-2 0-16 0,1-2 0 16,1 1-224-16,0-4-32 0,-6-7-16 0,0 0 0 15,3 7-144-15,-3-7-48 0,0 0 0 0,0 0 0 16,0 0-64-16,4-7-16 0,-1 1 0 0,-2-3 0 16,-1-3-208-16,2-1-48 0,-4 1-16 0,2-3 0 15,0 0-208-15,2 0-32 0,-1-1-128 0,1 2 192 0,2 1-192 0,2 1 0 0,-1 0 0 0,1 2 0 32,2-1-480-32,3 3-96 0,0 1 0 0,2-1-16 15,2 1-2288-15,0 1-448 0,2-2-80 0,0 1-12144 0</inkml:trace>
  <inkml:trace contextRef="#ctx0" brushRef="#br0" timeOffset="8286.68">12555 8790 5519 0,'2'8'496'0,"2"1"-496"0,0 0 0 0,0 2 0 15,0 0 2464-15,0 1 400 0,0-1 80 0,0-1 0 0,0 1-2016 0,0 0-416 16</inkml:trace>
  <inkml:trace contextRef="#ctx0" brushRef="#br0" timeOffset="8694.01">12942 8532 9215 0,'0'0'400'0,"0"0"96"0,0 0-496 0,-3-5 0 0,1-2 0 0,-1 0 0 16,-1-3 4480-16,2 3 816 0,-2-5 144 0,1 1 48 15,-1 0-3360-15,0-1-656 0,0-1-144 0,2 0-32 16,-2 0-464-16,0 1-112 0,1 2-16 0,-1 1 0 15,1-1 16-15,-3 3 0 0,0 1 0 0,1 5 0 16,5 1-176-16,-6 1-32 0,1 5-16 0,1 3 0 16,0 5-240-16,3 4-32 0,1 5-16 0,1 3 0 15,2 2-208-15,1 5 144 0,2 5-144 0,2-2 128 0,3 3-128 0,-1 2 0 16,2-1 0-16,0 2 0 16,-2-4-592-16,0 1-48 0,1-5-16 0,-1-2 0 15,-1-2-2224-15,1-2-432 0,-1-4-80 0,-3-1-10544 16</inkml:trace>
  <inkml:trace contextRef="#ctx0" brushRef="#br0" timeOffset="8865.76">12951 8968 6447 0,'-8'-17'576'0,"6"9"-576"15,-4-5 0-15,0-2 0 0,-2 0 3216 0,2-1 544 16,0 0 96-16,2 2 32 0,1 1-1856 0,0 1-368 16,2 3-80-16,2-1-16 0,2 1-544 0,0 2-96 0,1 1-32 0,3-1 0 15,-1 1-576-15,2-1-128 0,0 2-32 0,1 0 0 31,2-2-480-31,0 3-112 0,2-2-16 0,2 0 0 16,-2 0-2096-16,1-1-416 0,0 1-96 0,0-3-6432 0</inkml:trace>
  <inkml:trace contextRef="#ctx0" brushRef="#br0" timeOffset="9396.94">13187 8453 5519 0,'0'0'496'0,"0"0"-496"0,0 0 0 0,0 0 0 15,0 0 4912-15,0 0 880 0,0 0 176 0,0 0 48 16,-3 10-3328-16,2 3-640 0,1 3-144 0,0 3-32 15,1 3-736-15,1 4-160 0,0 3-16 0,2-1-16 16,0 0-512-16,0 2-112 0,0 0 0 0,1 1-16 16,3 1-304-16,-1-2 0 0,0 0 0 0,1-4 0 15,0 0-272-15,0-1-112 0,1-6-32 16,0-2 0-16,0-2-480 0,2-4-112 0,-1-2-16 0,1-2 0 16,-2-4-48-16,0-3-16 0,0-2 0 0,-1 0 0 15,1-4 272-15,-1 0 48 0,-2-6 16 0,2-2 0 0,0-2 448 16,1-1 96-16,-2 0 16 0,-1-4 0 0,-1 1 192 0,-1-1 0 15,0 0 0-15,-1 0 0 0,-1 3 144 0,-2-1 80 16,-1 4 16-16,0 0 0 0,1 4 704 0,-2-2 144 16,1 4 16-16,1 2 16 0,0 7 32 0,0 0 0 15,0 0 0-15,0 0 0 0,0 0-352 0,3 7-64 16,-1 2-16-16,2 4 0 0,0 2-272 0,1 4-48 16,1 1-16-16,-1 1 0 0,3 0-176 0,-2-1-32 15,1-3-16-15,-1 0 0 0,1-2-160 0,-1-2 160 0,1-1-160 16,1-3 160-16,-1-1-160 0,1-1 0 15,0-2 0-15,2-3 128 0,-3 0-128 0,1-2 0 0,0-2 0 0,-1 0 0 16,1-2 0-16,0-3 0 0,-1-2 0 0,-1-1 0 16,1-2 0-16,-2 0 128 0,-1-1-128 0,-2 0 128 15,0-4-128-15,0 0 0 0,0 2 0 0,-1 0 0 16,-1 1 0-16,0 1 0 0,0 1 0 0,1 3 0 16,-1 1 0-16,0 8 0 0,-4-5 0 0,4 5 0 15,0 0 0-15,0 0 0 0,0 0 176 0,0 0-176 16,-1 10 0-16,1 4 0 0,1 0 0 0,1 3 0 15,-1 0 0-15,1 1 0 0,2-1 0 0,2 1 0 16,-1-2-224-16,1 0-96 0,2-3 0 0,3-2-16 16,-1-2-2032-1,2-2-416-15,-2-2-80 0,2-2-16 0,0-3-960 0,-1 0-208 16</inkml:trace>
  <inkml:trace contextRef="#ctx0" brushRef="#br0" timeOffset="9662.65">13834 8811 5519 0,'0'-6'496'0,"1"-2"-496"15,0-1 0-15,1 1 0 0,-5 3 4544 0,-2-2 832 16,-3 1 144-16,1 0 48 0,1 2-3136 0,1 1-608 15,5 3-128-15,-8 0-32 0,0 2-688 0,2 2-144 16,3 1-16-16,0 3-16 0,2 3-416 0,1 0-64 16,1 2-32-16,2 0 0 0,1 2-288 0,2-2 0 15,2 1 0-15,1-2 0 0,2 0 0 0,-1-1 0 16,1-3 0-16,0 0 0 0,0-2 0 0,1 0 128 16,1-4-128-16,-2 0 0 0,-2-4 448 0,2 0-32 15,-2-2 0-15,0 0 0 0,-2-1 160 0,-1-2 48 16,-2 1 0-16,-1-2 0 0,-3-1-112 0,0-1-32 15,-2 1 0-15,0 0 0 0,-2 0-320 0,-1-1-160 16,-2-1 160-16,2 1-160 0,1-1 0 0,0 1-192 0,-1-2 16 16,0 2 0-1,-1-1-2208-15,0 2-448 0,-1-4-96 0,1 1-12240 0</inkml:trace>
  <inkml:trace contextRef="#ctx0" brushRef="#br0" timeOffset="10124.6">13930 8652 911 0,'16'9'0'0,"-8"-5"0"0,1 3 0 0,1 2 0 16,1 2 4448-16,-1 3 800 0,2-1 176 0,-2 2 16 0,1 0-2608 0,-1 0-528 16,-1 1-96-16,-1-1-32 0,-1 0-480 0,0-1-96 15,0-1-32-15,-1 0 0 0,1 0-400 0,-2-4-80 16,0 1 0-16,1-3-16 0,-1-1-304 0,-5-6-64 16,0 0-16-16,0 0 0 0,0 0 96 0,0 0 32 15,4-7 0-15,-2-1 0 0,-2-2-688 0,0-1-128 16,0 0 0-16,0-2 0 0,-1-2 0 0,0 0 0 0,2-2 0 0,0 0 160 15,1-2-160-15,-1 1 0 0,2-1 0 0,-1 2 0 16,2 0-208-16,1 1-128 0,-1 2-32 0,3 1 0 31,-1 1-144-31,2 4-48 0,-1-1 0 0,-1 4 0 16,1 0-464-16,2 1-112 0,1 1-16 0,1 3 0 16,0 1 32-16,1 2 0 0,1 1 0 0,0 1 0 15,0 2 400-15,0-1 80 0,-1 1 0 0,0 2 16 0,-2 1 464 0,-1 1 160 0,-1 2 0 0,0-3-144 16,0 3 448-16,-2 0 80 0,-2-1 32 0,-1 0 0 15,-2 1 272-15,0 0 48 0,2 1 16 0,-2 2 0 0,-1 1-64 0,2 2-16 16,1-2 0-16,3 3 0 0,-2-5-96 0,1 2 0 16,1 0-16-16,2-4 0 0,1-1-112 0,0-3 0 15,3-1-16-15,0-3 0 0,1-1-112 0,0-1-32 16,0-5 0-16,-3-1 0 0,1-5-48 0,1-3-16 16,-3 0 0-16,0-3 0 0,-3-1 32 0,-2-1 0 15,-1 1 0-15,-3-2 0 0,-3-3-16 0,1 2 0 16,-4 0 0-16,0 1 0 0,-2 1-80 0,-2 2-16 15,1-1 0-15,-2 1 0 0,-1-2-144 0,2 2 0 16,0 0 0-16,-1 1 0 16,-1 0-2336-16,1-1-352 0,-2 0-64 0</inkml:trace>
  <inkml:trace contextRef="#ctx0" brushRef="#br0" timeOffset="10561.96">14912 8691 33455 0,'0'0'1472'0,"0"0"320"0,0 0-1424 0,0 0-368 0,0 0 0 0,0 0 0 16,0 0 1152-16,5-6 144 0,-4-2 48 0,-1 8 0 16,0 0-480-16,0 0-96 0,0 0 0 0,0 0-16 15,-6 2-400-15,-1 2-80 0,1 2-16 0,-2 0 0 16,0 6-32-16,0 2-16 0,1 3 0 0,0 0 0 15,2 1-80-15,0 1 0 0,1-1-128 0,1 0 192 16,2 0-192-16,1-1 144 0,1-1-144 0,2-2 128 0,1 1-128 0,1-4 0 16,3 0 0-16,0-3 0 0,1-2 0 0,1-1-144 15,2-3 144-15,0-4 0 0,-2-2-256 0,2-1 64 16,-2-3 16-16,-1-1 0 0,-1-1 48 0,0 1 0 16,-2-2 0-16,0 0 0 0,-1-3 128 0,-1 3 0 15,0-4 0-15,-2 2-128 0,2-2 128 0,-3-1 0 16,-1-1 0-16,-1 1 0 0,0 1 0 0,0 0 0 15,-1 1 0-15,0 1 0 0,-1 3 0 0,0 1 0 16,1-1 0-16,-2 3 0 0,-1 3 144 0,5 4-144 16,0 0 192-16,0 0-192 0,-6 2 208 0,3 6-64 15,1 3-16-15,2 2 0 0,2 1-128 0,0 2 0 16,2 1 0-16,1 1 0 0,1-1 0 0,0 0-192 16,2 0 32-16,2 0 16 15,2-2-1696-15,1 2-336 0,3-2-64 0,1-2-8896 0,-3-2-1792 0</inkml:trace>
  <inkml:trace contextRef="#ctx0" brushRef="#br0" timeOffset="10952.65">15290 8716 11055 0,'0'0'480'0,"-4"-5"112"0,-1-2-464 0,0 1-128 0,-2 0 0 0,1 3 0 16,6 3 4880-16,-8-3 960 0,-3 2 192 0,2 1 48 15,3 4-3712-15,1-1-752 0,-2 3-144 0,2 0-16 16,1 1-624-16,1 2-128 0,1 1-32 0,3 2 0 15,0 0-320-15,2 1-64 0,2 0-16 0,2-1 0 0,-1-1-32 0,2 1-16 16,0 0 0-16,0-3 0 0,1 0-80 0,1 0-16 16,1 0 0-16,0 0 0 0,2-2 16 0,2-2 0 15,-1 0 0-15,0-1 0 0,2-2-144 0,-2-2-176 16,-1-2 48-16,0-3 0 0,0 0 128 0,-1-2 0 16,0 1 0-16,-2-1 0 0,-1 1 0 0,-1-3 0 15,0-1 0-15,-3 1 0 0,-2 0 0 0,-2 0 0 16,-1-1 0-16,-1 1 0 0,-2 1 0 0,-1 1 0 15,1-2 0-15,-3 3 128 0,1 0-128 0,0 0 0 16,-2 1 0-16,1 2 128 0,1 3 80 0,5 0 32 16,-7 5 0-16,2 0 0 0,1 5-48 0,1-1 0 15,1 1 0-15,2 1 0 0,0 0-192 0,2 1 0 16,1 1 0-16,2 0 0 0,0 0 0 0,3 0-160 0,1 0 160 0,2 0-192 31,-1 0-1376-31,2-1-288 0,1 0-48 0,3-4-16 16,-1-2-1952-16,1-1-400 0</inkml:trace>
  <inkml:trace contextRef="#ctx0" brushRef="#br0" timeOffset="11140.1">15718 8395 8287 0,'0'-8'736'0,"-2"-2"-592"0,0 0-144 0,0-1 0 15,1 2 4832-15,0 2 928 0,1 7 192 0,0 0 48 16,0 0-3776-16,0 0-752 0,0 11-160 0,2 3-32 15,1 7-544-15,2 0-112 0,2 4-32 0,2 2 0 0,0 2-432 0,3 1-160 16,1 1 0-16,0 2 144 0,-3-1-144 0,3 2 0 16,2 0 0-16,-1 0 0 15,-1-3-1088-15,0-1-192 0,0 0-32 0,-1-4-13696 16</inkml:trace>
  <inkml:trace contextRef="#ctx0" brushRef="#br0" timeOffset="11427.91">15740 8814 22799 0,'0'0'1008'0,"0"-7"208"0,0 7-960 0,0-9-256 0,1 1 0 16,2 2 0-16,-1-1 656 0,4 3 96 0,0 2 16 0,2-2 0 16,1-1-448-16,0-1-96 0,2 1-16 0,0 1 0 15,2-2-208-15,2 2 144 0,-1 1-144 0,0-2 128 16,2 1-128-16,1 0 0 0,0 0-192 0,17 6-16 15,-17 1 80 1,0 3 128-16,7 3-208 0,0 1-208 0,-6 5-32 0,-2-2-16 0,-7-3 0 0,0 2 48 0,-1-1 16 16,-2 3 0-16,2 0 0 0,-3 2 400 0,1 0 0 15,-1 4 0-15,0-2 128 0,0-3-128 0,-1 0 0 16,0-3 0-16,1 0-6720 16,2-3-1456-16</inkml:trace>
  <inkml:trace contextRef="#ctx0" brushRef="#br0" timeOffset="11787.17">16066 8503 8287 0,'5'-13'736'0,"0"8"-592"0,2 0-144 0,2 0 0 16,-1 2 1584-16,2-1 272 0,2 4 64 0,1 2 16 16,0 0-1728-16,1 2-336 0,-1 1-80 0,7 3-16 31,-3 1-160-31,-2-1-16 0,1-1-16 0,-6-1 0 0,1-1 240 0,1 1 176 0,1-1-208 0,0-1 80 15,-2 0 848-15,1-1 176 0,-1 3 48 0,-1-4 0 16,-1 2 816-16,-1 1 160 0,-2 2 48 0,0-1 0 16,-6-6-160-16,2 8-16 0,-2-8-16 0,-1 11 0 15,-2-1-304-15,-1 1-64 0,-1-1-16 0,-1 2 0 16,-1-2-368-16,1 3-80 0,-2-4-16 0,0 3 0 16,0 0 16-16,0 1 0 0,2 4 0 0,1 1 0 15,2 2-112-15,0-1 0 0,3 1-16 0,3-1 0 16,1 3-176-16,4-1-16 0,1-5-16 0,1 1 0 0,2-2-304 0,4-1-64 15,2-3-16-15,4-2 0 0,2-1-224 0,2-1 0 16,1-5 0-16,2 2 0 0,1-4 0 0,0-2 0 16,1 0-176-16,8-2 176 15,-5-1-576-15,-7-1 0 0,-4-1 0 0,-4-1 0 16,-3 1-2400-16,-3 0-480 0,-3 2-80 0</inkml:trace>
  <inkml:trace contextRef="#ctx0" brushRef="#br0" timeOffset="12318.47">14639 9871 11967 0,'13'-6'1072'0,"-13"6"-864"0,6-8-208 0,0 2 0 16,1 3 1712-16,-7 3 288 0,0 0 64 0,0 0 16 16,0 0 48-16,0 0 16 0,0 0 0 0,0 0 0 15,0 0-16-15,-7-2 0 0,7 2 0 0,-9 3 0 16,-1-1-608-16,-1 1-128 0,1 0-32 0,2 2 0 0,-1 1-592 0,0 4-128 15,0-1-32-15,2 4 0 0,-1 1-288 0,0 0-48 16,1 5-16-16,0-1 0 0,3 0-256 0,2-1 160 16,0 0-160-16,4 0 128 0,-1-1-128 0,3 1 0 15,0-7 0-15,2 0 0 0,-1 0 0 0,2-4 0 16,1-2 0-16,0-1 0 0,1-6 0 0,0 0 128 16,-1-2 32-16,-1-3 0 0,1 1-160 0,0-3 0 15,0 0 0-15,-2-2 0 0,0-2-272 0,-1 0 16 16,-1-2 0-16,1 2 0 0,0-5 256 0,0 2 0 15,1 0 0-15,-2 3 0 0,-2 1 0 0,0 1 144 16,-4 1-144-16,2 1 128 0,-1 7 192 0,1 3 16 16,0 0 16-16,0 0 0 0,-7 0-16 0,1 1 0 15,-1 4 0-15,2 0 0 0,1 4-336 0,2 2 144 16,-1 1-144-16,2 2 0 0,-1 2 0 0,4-1 0 16,3 1-160-16,1 2 160 15,1-2-800-15,1-1-32 0,0 0-16 0,2-1 0 16,3 0-2432-16,1-2-496 0,2-1-80 0</inkml:trace>
  <inkml:trace contextRef="#ctx0" brushRef="#br0" timeOffset="12521.58">15074 9965 21183 0,'-7'-1'1888'0,"-1"1"-1504"0,-1-3-384 0,0 2 0 16,1-2 3056-16,0 3 528 0,1 0 128 0,-1 0 0 15,0 1-1984-15,0 5-416 0,-1-2-80 0,2 2-16 16,3 1-448-16,3 2-112 0,1 1-16 0,3-2 0 15,2 0-448-15,3 0-192 0,1 1 128 0,1 1-128 16,2-2 0-16,2 1 0 0,2 0 0 0,0 2 0 0,-1-5-336 0,1 2 0 16,1-2 0-16,0 1 0 15,0-3-1776-15,1 1-368 0,-1-4-64 0,1 1-7808 16,-2-2-1552-16</inkml:trace>
  <inkml:trace contextRef="#ctx0" brushRef="#br0" timeOffset="12662.18">15351 9969 22287 0,'0'0'976'0,"0"0"224"0,0 0-960 0,0 0-240 16,0 0 0-16,2 10 0 0,0 2 416 0,3 0 32 15,2-1 16-15,1 2 0 0,2 3-336 0,3-2-128 0,0 2 0 0,0-2 144 32,2 2-1280-32,0-3-256 0,1-2-48 0</inkml:trace>
  <inkml:trace contextRef="#ctx0" brushRef="#br0" timeOffset="12818.4">15489 9924 23039 0,'-23'-14'2048'0,"13"8"-1648"0,-3-2-400 0,-1-3 0 15,0 0 2208-15,1-4 352 0,0 1 80 0,1-3 16 16,1 1-2464 0,3 2-480-16,4 2-96 0,3 1-32 0,1-1-1376 0,5 4-256 0,1 1-64 0,3 1-9600 15</inkml:trace>
  <inkml:trace contextRef="#ctx0" brushRef="#br0" timeOffset="13187.53">15712 9821 2751 0,'0'0'256'0,"0"0"-256"16,0 0 0-16,4 7 0 0,-4-7 5344 0,3 7 1024 15,-2 0 208-15,-2 1 32 0,-2 0-3984 0,-1 0-784 16,-1 1-176-16,1 1-16 16,-1 2-688-16,0 1-128 15,1 0-16-15,0 3-16 0,0 2-544 0,2 0-96 0,-1 2-32 0,4 1 0 16,-1 0-128-16,3-1 128 0,1 0-128 0,1-2 128 15,1 1 64-15,1-3 0 0,1 0 0 0,0-3 0 16,1-1-192-16,1 0 0 0,2-6 144 0,-2 1-144 0,2-7 0 0,0 0 128 16,0-6-128-16,-1 1 0 0,0-3 0 0,-1-2 128 15,1-2-128-15,-2-2 0 0,0-3 144 0,-1 0-144 16,-2-3 192-16,1 0-192 0,-2-4 160 0,-1-1-160 16,-2 1 128-16,1-5-128 0,-2 2 0 0,-1-1 0 15,-1 2 128-15,-3-5-128 0,0 2 0 0,-1 3 0 16,-2-3 0-16,1 1 0 0,-2-4-224 0,0 2-32 15,-1 2 0-15,0 0 0 0,3 5 64 0,-1 3 0 16,2 6 0-16,2 1 0 0,-1 2 192 0,2 5 0 16,2 6 144-16,0 0-144 0,0 0 480 0,1 12 0 15,0 6 0-15,4 2 0 0,2 4-176 0,1 2-48 16,2 3 0-16,3 1 0 0,0 0-256 0,3 1 0 16,0 2 0-16,3-1 0 15,-1 0-1184-15,2-1-288 0,1 2-64 0</inkml:trace>
  <inkml:trace contextRef="#ctx0" brushRef="#br0" timeOffset="18799.43">1138 12928 14735 0,'0'0'640'0,"0"0"160"0,0 0-640 0,0 0-160 16,0 0 0-16,0 0 0 0,0 0 3168 0,0 0 608 0,17 9 112 0,-8-3 16 15,2 1-2208-15,0 4-448 0,4 2-96 0,-1 3 0 16,2 2-272-16,-3-1-48 0,0 2-16 0,0 3 0 15,1 1-288-15,-2-1-48 0,0 0-16 0,-1-1 0 16,0-2-176-16,2 4-32 0,-4-4-16 0,-1-3 0 16,-2-2-112-16,-2-5 0 0,-1-1-128 0,-3-8 192 15,0 0-16-15,0 0-16 0,0 0 0 0,0 0 0 16,-8-5-32-16,-1-3 0 0,0-2 0 0,0-6 0 16,-1-1-128-16,3-4 0 0,-1-4 0 0,0-2 0 15,-1-3-320-15,1-3 64 0,-1-1 16 0,0-2 0 16,0-3-416-16,1-2-96 0,0 0-16 15,2 0 0-15,0 2 80 0,4 3 16 0,-1 4 0 0,3 2 0 0,0 0 416 16,1 6 96-16,1 1 16 0,2 5 0 0,0 4 144 0,1 3 0 16,1 4 0-16,1 5 0 0,-7 2 0 0,8 2 0 15,-1 3 160-15,3 1-160 0,-3 5 400 0,1 2-16 16,0 1 0-16,-1 3 0 0,-1 1-96 0,1 2-32 16,-2-1 0-16,-1 2 0 0,-2 2-128 0,1-1-128 15,-2 1 144-15,-1 2-144 0,0-4 0 0,-1 1 0 16,-2-1 0-16,1-2 0 0,-1-2 0 0,2-1 0 15,-2-3-208-15,1-3 64 0,-1-2-48 0,2 0 0 16,-2 0 0-16,3-8 0 16,0 0-192-16,0 0-64 0,0 0 0 0,0 0 0 15,0 0 0-15,9 2-16 0,2-2 0 0,0 0 0 0,2-2 256 0,3 2 48 16,2 0 16-16,3 0 0 0,3 2 400 0,2 0 96 0,0 0 16 0,0 4 0 16,-1-1 160-16,-2 1 48 0,-1 3 0 0,-2 1 0 15,-2-1 320-15,-2 0 64 0,-5 1 0 0,0 2 16 16,-2-2 224-16,-3 3 32 0,-3 1 16 0,-2 1 0 15,-2 2-768-15,-2 0-160 16,-4 0-16-16,-2 0-16 0,-2 0-96 0,-1-1 0 0,1-1-16 0,-5 0 0 0,-1-2-176 0,-1-4 0 16,0 0 0-16,2 0 0 15,-2 0-1312-15,2-5-192 0,2-1-32 0,-1-2-10576 16,1-1-2112-16</inkml:trace>
  <inkml:trace contextRef="#ctx0" brushRef="#br0" timeOffset="19089.28">1811 12871 22111 0,'0'0'1968'0,"-7"6"-1584"15,0 2-384-15,-1 4 0 0,0 0 2176 0,0 3 368 16,2 4 64-16,0 3 16 0,1 3-1072 0,2 2-208 0,2 3-32 0,2 0-16 16,2-1-512-16,2 1-96 15,3-4-32-15,4 0 0 16,1-2-480-16,4-1-176 0,1-4 0 0,2-3 144 0,1-3 0 0,1-1 0 15,0-6 0-15,0-2 0 0,1-4 96 0,-3-4 16 16,-2-2 0-16,-2-5 0 0,-3-2 208 0,-4-1 48 16,-2-2 16-16,-5-1 0 0,-2-4 224 0,-2 0 32 15,-5 1 16-15,1-3 0 0,-2 1-176 0,-1-1-48 16,-2-1 0-16,-1 1 0 0,-1 1-432 0,-1 1-144 16,0 0 0-16,-1 1 0 0,0-2-160 0,-1 1-144 15,0 2-16-15,3 2-16 16,2-1-2208-16,0 3-432 0,5 4-96 0,1 1-8688 15,2 4-1744-15</inkml:trace>
  <inkml:trace contextRef="#ctx0" brushRef="#br0" timeOffset="19355.12">2388 12927 20271 0,'0'0'1792'0,"0"0"-1424"0,0 0-368 0,0 0 0 16,0 0 2960-16,0 0 528 0,0 0 96 0,-7 0 32 15,-3 3-1264-15,1 0-256 0,-1 0-48 0,1 2-16 16,-3 2-736-16,2 2-144 0,-1 1-16 0,2 3-16 16,0 2-272-16,1 0-48 0,2 1-16 0,0 1 0 15,4 0-336-15,2 0-64 0,2-1 0 0,4-1-16 16,0 0-176-16,3-2-48 0,2 0 0 0,3-2 0 0,4 1-144 0,1-2 0 16,0 0 0-16,3-3 128 0,2 3-128 0,0-4 0 15,4-3 0-15,-2 2 0 16,0-3-1088-16,3 0-112 0,2-2-16 0,-4 0 0 15,-2-3-1216-15,-1 1-256 0,-1-2-64 0,1 1-14432 16</inkml:trace>
  <inkml:trace contextRef="#ctx0" brushRef="#br0" timeOffset="20457.41">3249 12841 24879 0,'0'0'2208'0,"21"-5"-1760"0,-21 5-448 0,0 0 0 0,0 0 1520 0,6-6 208 16,1 3 64-16,1 0 0 0,1-2-368 0,0 1-64 0,3 0-16 0,1-3 0 16,0 1-848-16,1-2-176 0,-1-1-48 0,4-2 0 15,0 0-272-15,1 0 0 0,0 1 0 0,2-2 0 31,0-1-2368-31,-2 1-368 0</inkml:trace>
  <inkml:trace contextRef="#ctx0" brushRef="#br0" timeOffset="20676.1">3332 13090 11967 0,'-14'9'1072'0,"9"-5"-864"0,0 1-208 0,1 2 0 0,1 1 4784 0,3-8 912 16,4 6 176-16,2-2 32 0,4 0-3856 0,1-2-784 16,2 0-160-16,4-2-16 0,2-3-304 0,3 1-48 15,0-5-16-15,3 1 0 0,1-2-320 0,2-1-64 16,1-2-16-16,4-1 0 0,-2-1-320 0,2-1 144 16,-2-4-144-16,0 1 0 15,-3 0-1728-15,-2 1-448 0,-3 1-80 0</inkml:trace>
  <inkml:trace contextRef="#ctx0" brushRef="#br0" timeOffset="24086.99">4382 12106 18655 0,'0'0'400'0,"0"0"96"0,0 0 16 0,0 0 16 0,0 0-528 0,10 0 0 0,-3-4 0 0,-1-4 0 0,1 1 1264 0,1 1 144 16,-1-2 16-16,1 0 16 0,1 0-480 0,2 2-80 15,-1-2-32-15,2 0 0 0,0 2-112 0,1-1-32 16,1 1 0-16,2-1 0 0,-1 2-192 0,4 1-32 16,-1-1-16-16,0 2 0 0,3-1-32 0,-1 4-16 15,-1-1 0-15,-1 1 0 0,-1 0-160 0,2 0-16 16,-4 0-16-16,0 1 0 0,-4 3 16 0,1 0 0 15,-4 3 0-15,-3 3 0 0,-2 3 224 0,-3 4 48 0,-2 5 16 16,-2 2 0-16,-1 3-272 0,-1 2-48 16,-2 1-16-16,0 1 0 0,0 2-192 0,-1 2 0 15,-1-3 0-15,1 2 0 0,-2-1 0 0,3-2 0 0,0-1 0 0,2-1 0 16,1-2 0-16,1-2 0 0,3-3 0 0,1-1 0 16,2 0 0-16,2-6 0 0,0 1 0 0,1-3 0 15,3-5 0-15,0-1 0 0,1-1 0 0,0-2-160 16,1-3-16-16,1-1 0 0,-1-2 0 0,2-2 0 15,0-1 176-15,1-2 0 0,-1-1 0 0,-1 0-128 16,0 2 128-16,-1-1 0 0,2 1 0 0,-2-1 0 16,1 1 128-16,-1 2-128 0,-1-1 128 0,0 3-128 15,1 2 0-15,-3-2 144 0,-7 2-144 0,8 2 0 16,0 0 128-16,0 3-128 0,-2-1 0 0,1 4 0 16,-4 1 0-16,0 2 0 0,0 2 128 0,-2 2-128 15,-1 0 128-15,0 2-128 0,-1 3 192 0,0 1-192 0,-1 1 128 0,0 3-128 16,-1 1 0-16,1 0 0 0,0 0 0 0,1 0 0 15,1-1 0-15,0-2 0 0,3-1 0 0,-1-1 0 16,0-1 0-16,1-1 0 0,1 1 0 0,2-3 0 16,-1 2 0-16,1-2 0 0,0 0 0 0,0 0 0 15,1 0 0-15,-1 2 0 0,2-4 0 0,1 2 0 16,0 0 0-16,2 0 0 0,-1 0 368 0,2-1-48 16,1-3 0-16,0 0 0 0,1-3 48 0,0 1 0 15,1-4 0-15,-1 0 0 0,2-3-192 0,2-3-48 16,3-1 0-16,0-1 0 15,1 0-1136-15,1-2-224 0,2-1-48 0</inkml:trace>
  <inkml:trace contextRef="#ctx0" brushRef="#br0" timeOffset="25352.64">5071 12665 23951 0,'0'0'512'0,"0"0"128"0,-5 5 0 0,0 2 64 0,5-7-576 0,-4 6-128 0,4-6 0 0,0 0 0 15,0 0 1440-15,0 0 256 0,0 0 48 0,0 0 16 16,0 0-608-16,0 0-128 0,5-6-32 0,3-1 0 16,1-1-224-16,2-1-64 0,2-1 0 0,0-1 0 15,2 1 0-15,2-3 0 0,2-2 0 0,3 1 0 16,0 0-144-16,3-1-48 0,1 0 0 0,1-1 0 0,1-1-256 0,0-1-64 15,2 0-16-15,3-2 0 0,-1-1-176 16,1-1 0-16,-2 1 144 0,2-2-144 0,-1-2 0 0,0 3 0 16,-4 1 0-16,0 3 128 0,-1-2-128 0,-2 3 0 15,-2-2 0-15,1 3 0 0,-3 2 0 0,-3-1 144 16,-1 1-144-16,-3 1 0 0,-1 1 160 0,-2 2-160 16,-1 1 128-16,-2 0-128 0,-1 1 144 0,-1 1-144 15,-1 2 160-15,0 0-160 0,-1 0 208 0,-4 5-48 16,4-4-16-16,-4 4 0 0,4-6 160 0,-4 6 16 15,5-1 16-15,-5 1 0 0,8-2-192 0,1 4-144 16,1-2 192-16,1 4-192 0,2 1 208 0,3 1-64 16,2 0-16-16,2 2 0 0,1 1 144 0,1 0 32 15,1 2 0-15,1-1 0 0,0 2 32 0,1 1 16 16,1-4 0-16,0 0 0 0,2 3-80 0,-1-4-16 16,2 1 0-16,0-1 0 0,0-3-128 0,3 1-128 0,-4-3 192 15,0 1-192-15,-1-2 144 0,1 0-144 0,-1-2 0 0,-2 0 144 16,-3-2-144-16,-1 1 0 0,-2 0-192 0,0 1 192 31,-2-4-1440-31,-2 1-160 0,1-1-48 0,-3 2 0 16,-1-1-1600-16,-3 1-320 0</inkml:trace>
  <inkml:trace contextRef="#ctx0" brushRef="#br0" timeOffset="25727.72">5624 11582 27583 0,'-1'-15'1216'0,"1"15"256"0,0 0-1168 0,0-8-304 16,-1 2 0-16,2-2 0 0,-1 0 1600 0,0 8 256 16,0 0 48-16,0 0 16 0,0 0-576 0,0 0-128 15,6 9 0-15,1 3-16 0,-1 5-624 0,1 4-112 16,0 4-16-16,-1 5-16 0,2 0-144 0,0 3-32 16,0 3 0-16,-2 0 0 0,1 1-256 0,-1 1 160 15,-1-1-160-15,2 0 128 0,1-3-416 0,-1-2-96 0,1-2 0 0,0-2-16 31,1-2-1952-31,0-3-384 0,0-5-80 0,2-2-12160 0</inkml:trace>
  <inkml:trace contextRef="#ctx0" brushRef="#br0" timeOffset="25915.29">5957 11652 23039 0,'0'0'2048'0,"0"0"-1648"0,0 0-400 0,0 0 0 15,0 0 2080-15,-3 9 336 0,0 4 64 0,2 1 16 16,1 9-1120-16,1 1-224 0,2 5-32 0,0 1-16 0,1 3-352 0,0-2-80 16,1 3-16-16,1 0 0 0,1-2-464 0,1 0-192 15,-1-2 128-15,3-3-128 0,-1-2 0 0,1-6-224 16,1 0 32-16,-2-5 0 16,-2-4-1968-16,0-2-384 0,0-4-80 0,-7-4-11584 15</inkml:trace>
  <inkml:trace contextRef="#ctx0" brushRef="#br0" timeOffset="26291.92">5813 10812 20271 0,'-21'-13'1792'0,"12"9"-1424"0,-2 0-368 0,-2 2 0 16,-1 2 1984-16,3 1 320 0,-1-1 64 0,0 4 0 15,1 4-960-15,1 4-208 0,3 5-48 0,1 5 0 16,2 5-592-16,2 4-128 0,2 3-32 0,2 1 0 16,5 2-272-16,2-2-128 0,2 0 0 0,2-3 128 15,2-2 0-15,3-3-128 0,2-2 192 0,2-4-64 16,3-3 336-16,0-4 64 0,0-2 16 0,-1-4 0 16,0-6 16-16,-1-2 0 0,1-2 0 0,-1-5 0 15,-1-2 320-15,-1-3 64 0,-3-3 16 0,-2-3 0 0,-3-3-416 16,-2-3-80-16,-1-1-16 0,-2-2 0 15,-2-2 80-15,0-4 16 0,-3 0 0 0,-1-1 0 0,-5 1-16 0,-1 2 0 16,-2 1 0-16,-5 3 0 0,-2 1-144 0,-4 1-16 16,-5 3-16-16,-4 5 0 0,-3 1-160 0,-3 6-48 15,-5 3 0-15,-1 5 0 0,1 0-144 0,0 5 0 16,3 1 0-16,3 4 0 16,4 3-1152-16,1 1-96 0,3-1-32 0,6 2-12624 15,4 2-2544-15</inkml:trace>
  <inkml:trace contextRef="#ctx0" brushRef="#br0" timeOffset="28152.72">7230 12279 15135 0,'0'0'672'0,"15"5"144"0,-9-18-656 0,-1 0-160 0,1 0 0 0,-1 0 0 16,-1-1 1536-16,-2-1 288 0,0 1 48 0,-1 2 16 16,-1 1-32-16,0 3-16 0,-1 1 0 0,-2 1 0 15,-1-1-352-15,-1 1-64 0,-2 2-16 0,1 1 0 16,-2 3-256-16,-1 1-64 0,0 2-16 0,0 4 0 15,-3 2-416-15,2 4-80 0,0 2 0 0,1 6-16 16,3 0-304-16,-1 4-64 0,1 2-16 0,1 3 0 16,1-2-176-16,1 2 0 0,2-2 144 0,1-2-144 15,2 0 0-15,4-1 0 0,0-1 0 0,5-2 0 16,2-5 176-16,2-2-48 0,3-2 0 0,2-3 0 16,0-4 80-16,0-3 16 0,3-5 0 0,0-1 0 15,2-4 112-15,-2-5 32 0,-2-2 0 0,-1-4 0 16,-2-3 160-16,-2-1 48 0,-2-2 0 0,-4-1 0 0,0-2 64 15,-5-2 0-15,-4-1 16 0,-4 2 0 0,-2 0-80 0,-3 2 0 16,-2 3-16-16,-3-3 0 0,-1 2-192 0,-2 2-48 16,-2 1 0-16,-1 0 0 0,0 3-192 0,-1 0-128 15,-1 2 128-15,1 1-128 16,0 2-880-16,0 5-240 0,1 1-48 0,2 5-20208 16</inkml:trace>
  <inkml:trace contextRef="#ctx0" brushRef="#br0" timeOffset="28951.12">7996 12460 27407 0,'-13'4'1216'0,"13"-4"256"0,0 0-1184 0,-3 8-288 0,-3-3 0 0,6-5 0 15,0 0 1520-15,-2 7 240 0,2-7 48 0,0 0 16 16,4 9-288-16,1-3-48 0,3 1-16 0,1-3 0 16,2 1-368-16,2 0-80 0,2 0 0 0,2 1-16 15,2-1-96-15,0-1-16 0,3 1 0 0,2 1 0 16,-1 0-256-16,1-1-48 0,-3 0-16 0,1 0 0 15,0 2-208-15,1-3-48 0,1 1-16 0,-1-1 0 16,-1 0-160-16,1 0-16 0,0-2-128 0,-1 0 192 16,0-1-192-16,-1 0 128 0,-2 3-128 0,-2-3 0 15,-2-1 128-15,1 0-128 0,-3 2 0 0,-1 0 144 16,-3-2-144-16,-1-2 0 0,-1 0 144 0,0 1-144 16,1 0 128-16,-8 1-128 0,0 0 128 0,0 0-128 15,0 0 0-15,5-3 144 0,-5 3-144 0,5-4 0 0,-5 4 128 16,5-5-128-16,-1 0 0 0,1 0 0 0,1-1 0 0,0 1 0 15,1-1 0-15,2-2 0 0,-3 0 0 0,5-1 0 16,1 0 0-16,2-2 0 0,3-2 144 0,1 0-144 16,0-2 0-16,3 0 144 0,3 0-144 0,-1-1 160 15,2 0-160-15,1 1 160 0,1-2-160 0,2 0 0 16,0 0 0-16,1-3 128 0,-3 1-128 0,0 1 0 16,-1-1 0-16,1 2 0 0,-3-1 0 0,0 0 0 15,-3 0-192-15,-3 3 192 16,0 2-1664-16,-3 0-192 0,-4 3-64 0,0 1-12032 15,-4 2-2400-15</inkml:trace>
  <inkml:trace contextRef="#ctx0" brushRef="#br0" timeOffset="29388.5">8616 12665 14735 0,'0'0'1312'0,"0"0"-1056"0,0 0-256 0,0 0 0 0,0 0 2624 0,0 0 480 15,-6 3 96-15,6-3 0 0,-5 3-960 0,1 3-208 16,2 3-48-16,0 0 0 0,0 1-544 0,1 2-112 16,0 2-32-16,1 5 0 0,1 1-192 0,0 7-32 15,1 1-16-15,-1 2 0 0,0 3-128 0,-1 2-32 16,-1 5 0-16,0-2 0 0,-1 1-224 0,0 0-48 16,-2 1-16-16,0 0 0 0,1-1-256 0,1 2-48 15,0-5-16-15,0 1 0 0,-2-5-288 0,0-1 128 16,0-2-128-16,0-3 0 0,2-2 0 0,2-6-320 15,-2 0 32-15,2-5 16 16,0 0-2016-16,3-2-400 0,-3-11-64 0,0 0-32 16,0 0-2912-16,0 0-576 0,19-11-112 0,-11 3-16 0</inkml:trace>
  <inkml:trace contextRef="#ctx0" brushRef="#br0" timeOffset="29763.46">8665 12661 911 0,'0'0'0'0,"0"0"0"0,0 0 0 0,0 0 0 0,0 0 0 0,-6-3 0 0,0-1 6784 0,6 4 1264 15,-7-1 256-15,7 1 48 0,0 0-5024 0,0 0-992 16,0 0-208-16,0 0-32 0,0 0-928 0,0 8-176 16,2 1-32-16,3 0-16 0,1 0-160 0,3 0-16 15,3 2-16-15,4-3 0 0,2 2-80 0,2 2-16 16,-2 0 0-16,4 2 0 0,3 3-16 0,3-1 0 16,1 1 0-16,1 1 0 0,0 0-192 0,0 0-32 15,1 1-16-15,2-1 0 0,1 0-208 0,-3 0-32 16,-1-1-16-16,0-1 0 0,-4-2-144 0,0 1 0 15,0-1 0-15,2-1 0 16,-5 0-816-16,1 0-192 0,-2-1-32 0,1 2-16 16,-1 0-2464-16,1-1-480 0</inkml:trace>
  <inkml:trace contextRef="#ctx0" brushRef="#br0" timeOffset="34989.58">18923 4702 23951 0,'0'0'1056'0,"0"0"224"0,-3-2-1024 0,-1 4-256 16,0 3 0-16,0 0 0 0,0 3 2512 0,1 2 448 16,2 4 96-16,0 1 16 0,1 7-1616 0,1 4-320 15,2 3-64-15,1 4-16 0,-1 1-752 0,1 2-160 0,-1 3-16 0,1 2-128 16,1-1 0-16,-1-1 0 0,1 0 0 0,0-2 0 31,-1-3-224-31,2-6-160 0,-1 0-16 0,1-5-10976 0,1-2-2192 0</inkml:trace>
  <inkml:trace contextRef="#ctx0" brushRef="#br0" timeOffset="35192.78">19062 4654 29311 0,'0'0'1296'0,"0"0"272"0,0 0-1248 0,0 0-320 0,0 0 0 0,0 0 0 16,0 0 1056-16,0 0 160 0,5 11 16 0,1 5 16 15,2 3-480-15,1 2-80 0,0 4-32 0,1 4 0 0,-1 1-512 0,1 2-144 16,1 4 0-16,-1 0 0 0,0 1 0 0,1 0 0 16,-2 1-192-16,0 0 64 15,-1 1-1664-15,1-2-336 0,1-1-64 0,-2-5-11520 16</inkml:trace>
  <inkml:trace contextRef="#ctx0" brushRef="#br0" timeOffset="35381.58">18976 5125 20271 0,'-15'-7'896'0,"10"1"192"0,0-1-880 0,1 0-208 0,1-3 0 0,3 1 0 16,0-1 3360-16,3 3 624 0,2-4 128 0,4 2 32 15,2 0-3088-15,2 1-608 0,-2-2-128 0,4 3-32 16,-1 1-512-16,2 0-96 0,1 3-32 0,0 1-10176 16,2 2-2032-16</inkml:trace>
  <inkml:trace contextRef="#ctx0" brushRef="#br0" timeOffset="35758.03">19368 5204 24879 0,'0'0'2208'0,"0"0"-1760"0,0 0-448 0,0 0 0 0,8-2 1152 0,2 1 160 16,2-4 32-16,0 0 0 0,1-3-176 0,1 0-16 16,2 0-16-16,-1 0 0 0,2 1-848 0,0-1-160 15,-1 3-128-15,0 1 144 0,-3 0 0 0,-2 2 0 16,0 2 0-16,-2 2 0 0,-9-2 320 0,8 4 64 15,-8-4 16-15,5 6 0 0,-2 5 160 0,-5 2 48 16,1 1 0-16,-2 2 0 0,-1 1-96 0,1-1-16 16,-3 3 0-16,1-2 0 0,0 0-160 0,0 2-32 15,-2 1-16-15,1 1 0 0,-1-1-112 0,3 1-32 16,2 0 0-16,-1-3 0 0,0 2-112 0,2-2-32 16,2-1 0-16,2-1 0 0,0-3-144 0,1-1 160 15,-1-2-160-15,3-1 160 0,0-1-160 0,2-1 0 0,-8-7 0 16,10 2 0-1,0 1-384-15,1-1-96 0,2 2-32 0,0-4 0 32,0-2-1728-32,2-2-368 0,-1-1-64 0,2-3-8496 0,-2-3-1696 0</inkml:trace>
  <inkml:trace contextRef="#ctx0" brushRef="#br0" timeOffset="36226.67">20012 4933 20271 0,'0'0'1792'0,"0"0"-1424"0,0 0-368 0,-6 6 0 0,0 3 3136 0,1 3 576 16,0 1 96-16,1 4 32 0,0 5-1952 0,1 2-384 16,1 2-80-16,-1 4-16 0,2 2-896 0,0-1-176 15,1 1-32-15,-2-2-16 0,2-2-80 0,0-1-16 16,0-4 0-16,3-2 0 0,-3-6-192 0,1 0 176 16,-2-3-176-16,2-3 160 0,-1-9-32 0,0 0 0 15,0 0 0-15,0 0 0 0,0 0 0 0,7-7 0 16,-2-2 0-16,2-3 0 0,-2-3-128 0,0-4 192 15,-1-1-192-15,0-4 192 0,0-1-192 0,0-1 128 16,1-2-128-16,-1-2 128 0,0-3-128 0,0 0 0 16,-2 2 0-16,1-1 0 0,-3-4 0 0,1 2 128 15,-1 3-128-15,-1 5 0 0,-2 1 0 0,1 7 0 16,-1 1 128-16,0 5-128 0,1 5 0 0,2 7-144 16,0 0 144-16,-3 7-208 0,2 6-32 0,1 10 0 15,2 1 0-15,4 5 0 0,0 0 96 0,3 5 16 0,3-1 0 0,1 7 0 16,1-4 128-16,2 1 0 0,0-4 0 0,1-1-128 15,1-5 128-15,1-3 0 0,2-5 0 0,1-2 0 16,-2-4 0-16,1 0 0 0,0-5 0 0,0-3 0 16,-3-3 448-16,-1-4 32 0,-2-2 0 0,2-1 0 15,-2-1 416-15,-2-5 96 0,-2-2 16 0,-1-3 0 16,-3-2-144-16,1-1-32 0,-3-6 0 0,-1 0 0 16,-1-4-192-16,-2 1-64 0,-1-1 0 0,-1 2 0 15,-2 1-256-15,-3 1-64 0,-3 1-16 0,0 0 0 16,-1-2-240-16,-3-3 0 0,0 3 128 0,-2 1-128 15,-2-4-688-15,1 1-176 16,2 0-32-16,-1 4-16 0,1-1-2352 0,1 4-448 16</inkml:trace>
  <inkml:trace contextRef="#ctx0" brushRef="#br0" timeOffset="37457.8">20900 5221 14735 0,'0'0'640'0,"0"0"160"0,0 0-640 0,0 0-160 0,0 0 0 0,6 15 0 16,-6-15 2880-16,8 6 560 0,-1-3 96 0,3 3 32 15,3 0-1520-15,3 3-320 0,1 0-48 0,2 4-16 16,2 2-384-16,4 0-96 0,2 4-16 0,2-2 0 0,0 4-368 0,2-2-80 15,2 1-16-15,1 2 0 0,1 3-128 0,1 1-48 16,2-2 0-16,0-1 0 0,2-1-96 0,-2-3-32 16,-3 1 0-16,8 3 0 0,-4 1-16 0,-10-9-16 15,-2 6 0-15,1-2 0 0,-2 0 0 0,-1-1 0 16,-1-1 0-16,0-1 0 0,-1-2-48 0,5 3 0 16,-5-2 0-16,-2-1 0 0,-1-1-96 0,-2-1-32 15,-1-2 0-15,0 2 0 0,-4-3-192 0,1 1 176 16,1 0-176-16,-2-3 160 0,-6-3-160 0,1 1 0 15,1 2 144-15,0-1-144 0,-1-3 0 0,-1 0 144 16,-1-1-144-16,2 0 0 0,-8-2 160 0,8 1-160 16,0-1 128-16,-2 0-128 0,1-1 224 0,1 1-32 15,1-3-16-15,0-1 0 0,1-1 16 0,1-2 16 16,0 1 0-16,4-1 0 0,0-3-208 0,5-1 128 0,3 2-128 0,1-4 0 16,-1 0 176-16,5-2-176 0,3-2 192 0,4-3-192 15,3-2 272-15,-5 6-48 0,2-6-16 0,1 1 0 16,4-2 32-16,-1 1 0 0,-2 0 0 0,1-1 0 15,1 1 16-15,10-7 0 0,-4 1 0 0,0 2 0 16,-2 0-64-16,-10 5 0 0,1 0 0 0,0 0 0 16,0 2-192-16,-1-1 0 0,-2 3 128 0,0 0-128 15,-3 0 0-15,4-2 0 0,-2 2 0 0,-4 2 0 16,-2 2-384-16,-2 2 0 0,0 0-16 0,-1 1 0 16,-5 1-448-16,-2 1-96 0,-1-1-16 0,-1 1 0 15,-2 1-1792-15,-1 2-352 0,-2 1-80 0</inkml:trace>
  <inkml:trace contextRef="#ctx0" brushRef="#br0" timeOffset="38630.75">22071 5919 911 0,'0'0'0'0,"0"0"0"0,0 0 0 0,0 0 0 15,0 0 6352-15,0 0 1200 0,0 0 224 0,0 0 48 16,0 0-4240-16,0 0-864 0,-3 7-160 0,0 1-48 16,0 2-1136-16,0 3-224 0,2 4-64 0,-1 3 0 15,2 1-192-15,0 3-32 0,2 9-16 0,2 4 0 16,-3 3-144-16,1 3-48 0,1 4 0 0,0 1 0 16,1 0-144-16,-2-11-48 0,1-1 0 0,1 2 0 15,0 0-240-15,1 0-48 0,0-3-16 0,2 0 0 0,-4-1-160 0,4 6 0 16,-2-3-160-16,2-3 160 15,-2-7-1376-15,1-1-176 0,2 0-48 0,0-2 0 16,-1-2-1744-16,-1-1-368 0,1-2-64 0</inkml:trace>
  <inkml:trace contextRef="#ctx0" brushRef="#br0" timeOffset="39199.47">22211 7429 21183 0,'-5'20'944'0,"4"-9"192"0,1 4-912 0,3 4-224 0,-1 2 0 0,1 4 0 15,-1 2 2848-15,2 1 528 0,1-1 96 0,1-1 32 16,-2 0-1936-16,0-1-384 0,1-1-80 0,0-2-16 16,-1-1-704-16,0-2-160 0,1-1-32 0,-1-1 0 15,-2-1-32-15,0-3-16 0,-1-3 0 0,0-2 0 16,-1-8 48-16,0 0 16 0,0 0 0 0,0 0 0 15,0 0-208-15,0 0 128 0,0 0-128 0,0 0 0 16,-4-5 0-16,1-5 0 0,-1-5 0 0,1 0 0 16,0-4 0-16,2 0 0 0,1-2 0 0,0-6 0 15,-1-3 0-15,0-2 0 0,-1-2 0 0,1-1 0 16,0-1 0-16,1 0 0 0,1 3 0 0,3-1 0 16,1 0 208-16,2 1 0 0,2 2 0 0,1 4 0 15,2 2 80-15,2 4 16 0,2 3 0 0,-1 5 0 0,2 5-144 16,-1 3-32-16,-2 5 0 0,1 5 0 0,-1 0 192 0,0 4 16 15,-1 3 16-15,-1 2 0 0,-1 4-96 0,-4 3 0 16,0-2-16-16,-2 1 0 0,0 1-112 0,-1 1-128 16,-1 2 176-16,-3 1-176 0,-3 1 128 0,1 0-128 15,-1 0 0-15,-2-1 0 0,-3-3 0 0,-1 0 160 16,-1-1-160-16,-1-3 128 0,2 0-128 0,0 2 0 16,-2-4 144-16,2-2-144 0,0-1 256 0,1-1 0 15,2-1-16-15,1-3 0 0,-1 0 208 0,6-8 64 16,-1 8 0-16,1-8 0 0,4 8-64 0,1-2 0 15,3 1 0-15,1-1 0 0,0-1-32 0,3 1-16 16,1 0 0-16,5 1 0 0,2 1-16 0,2 1 0 16,2 1 0-16,2 1 0 0,0-1-80 0,-2-1-32 0,2 3 0 15,-1-3 0-15,0 0-128 0,1-1-16 0,0 0-128 0,-1 0 192 16,-2-2-192-16,1-1 0 0,1 0-144 0,1-3 144 31,1-2-1696-31,0 0-240 0,-4-2-48 0,0-1-19712 0</inkml:trace>
  <inkml:trace contextRef="#ctx0" brushRef="#br0" timeOffset="40022.33">23352 5239 16575 0,'0'0'1472'0,"0"0"-1168"15,0 0-304-15,0 0 0 0,-5 0 2288 0,5 0 400 31,-5-1 64-31,5 1 32 0,0 0-896 0,0 0-176 0,0 0-48 0,0 0 0 0,0 0-640 0,0 0-128 16,0 0-16-16,5-3-16 0,3 2 32 0,2 1 16 0,5 2 0 16,4 6 0-16,3 0 48 0,4 4 0 0,0 5 0 0,4 0 0 15,4 3-144-15,-4-1-32 0,2-2 0 0,1 2 0 16,3-2-80-16,1 3 0 0,7 1-16 0,0-3 0 16,1-1-192-16,15 2-48 0,-1-2 0 0,2 3 0 15,1-1-224-15,-9-4-48 0,-1-9-16 0,-2 1 0 16,-5 1-160-16,1-1 0 0,-4 1 0 0,-2 5 128 15,-10-4-128-15,1 2 0 0,-3 1 0 0,-2-3 0 16,0-1 0-16,-4-1-144 0,0 1 0 0,-2-1 0 16,-3-5-1072-1,-2 1-192-15,-1 1-64 0,-3 0 0 0,1 0-1664 0,-2 0-320 16</inkml:trace>
  <inkml:trace contextRef="#ctx0" brushRef="#br0" timeOffset="40428.55">23180 4562 26367 0,'0'0'1168'0,"0"0"240"0,0 0-1120 0,0 0-288 0,0 0 0 0,0 0 0 15,0 0 1376-15,0 8 224 0,1 6 32 0,1 5 16 16,-1 3-240-16,0 5-32 0,-1 5-16 0,2 3 0 15,-1 4-832-15,0 0-160 0,1 0-48 0,-1 0 0 16,1 0-192-16,1-2-128 0,0-5 128 0,1 0-128 16,-2-10 0-16,1 3 0 0,-1-2 0 0,2-1-192 31,0 2-624-31,0 0-128 0,0 1-16 0,1 0-16 0,2 5-2816 0,-2-8-560 0</inkml:trace>
  <inkml:trace contextRef="#ctx0" brushRef="#br0" timeOffset="40662.94">23428 4545 15663 0,'-2'-15'1392'0,"2"15"-1120"16,0 0-272-16,-2-8 0 0,1 1 3824 0,1 7 704 16,0 0 144-16,-2 8 16 0,1 1-2592 0,1 7-528 15,0 2-96-15,1 11-32 0,2 10-624 0,1 5-128 16,1 8-32-16,2-1 0 0,-1 1-368 0,2 1-80 15,0-5-16-15,0 0 0 0,1-5-192 0,1 0 0 16,-2-2 0-16,0-4 0 0,0 0-192 0,-1-3-96 16,1 0-16-16,1-7 0 15,-1-2-1744-15,-1-8-336 0,-2 0-80 0,1-6-7824 0,-2 1-1552 16</inkml:trace>
  <inkml:trace contextRef="#ctx0" brushRef="#br0" timeOffset="41053.58">23303 3484 13823 0,'-15'-19'1216'0,"9"12"-960"0,-1 3-256 0,1 0 0 0,-3 6 3408 0,-1 0 640 15,1 2 128-15,0 5 32 0,0 4-2480 0,1 4-512 16,3 7-80-16,0 0-32 0,1 5-608 0,1 5-128 16,5 4-32-16,0-4 0 0,3-2-336 0,3 3 0 15,3 1 0-15,0-4 0 0,2 0 0 0,3-4 144 16,0-3-144-16,7 2 160 0,1-4-160 0,0-7 160 16,1-2-160-16,1-5 160 0,-2-5 384 0,-1-3 80 15,-1-1 16-15,1-5 0 0,-1-6 240 0,-4-6 48 16,-4-6 16-16,-1 1 0 0,-2 2-144 0,-3-3-32 15,-4-3 0-15,-2-3 0 0,-2-2-208 0,-2-1-48 16,-2 0-16-16,-4 2 0 0,-4-2-224 0,2 10-32 16,-3 0-16-16,-3 1 0 0,-2 0-224 0,-2 1 144 15,-2-1-144-15,0-2 128 0,0 5-128 0,1 3 128 0,0 2-128 16,0 2 128 0,-4 2-1936-16,3 5-400 0,4 0-80 0,2 8-16 15,2 3-1088-15,3 2-240 0</inkml:trace>
  <inkml:trace contextRef="#ctx0" brushRef="#br0" timeOffset="41600.5">25310 5522 3679 0,'0'-15'160'0,"-1"10"32"0,-2 0-192 0,2 1 0 16,1 4 0-16,-4-4 0 0,-1-2 4800 0,0-1 928 15,0-1 176-15,-3 1 48 0,-3 0-2848 0,2 1-560 16,1 0-112-16,-1 4-32 0,-1-2-608 0,-2 4-128 16,-1 1-32-16,1 2 0 0,1 3-512 0,-1 2-96 15,0 4-32-15,0 2 0 0,-1 2-352 0,2 1-80 16,2 2-16-16,1 5 0 0,2-1-288 0,4 3-48 0,2 2-16 0,4 0 0 16,1-4-192-16,2-1 0 0,2 1 0 0,2-2 0 15,5-1 0-15,1 0 0 0,0-4 0 0,2-3 0 16,2-4 0-16,1-2 144 0,1-3-144 0,-1-2 128 15,-1-4 0-15,5-3 0 0,-3-4 0 0,-2-1 0 16,-4-2 64-16,-7 1 16 0,-2-6 0 0,-1 1 0 16,-2 0 0-16,-1-3 0 0,-1 0 0 0,-3 0 0 15,-4 1-32-15,-3-4-16 0,-2 1 0 0,-1 3 0 16,-3-2-160-16,-3 2 0 0,-2-3-192 0,-3 3 192 16,-3 2-384-16,-2-2 32 0,1 1 16 0,2 2 0 15,2-1-1568 1,3 4-304-16,0 1-64 0,5 4-16 0,3 1-928 0,3 1-192 0</inkml:trace>
  <inkml:trace contextRef="#ctx0" brushRef="#br0" timeOffset="41803.61">25623 5321 35823 0,'0'0'1584'0,"0"0"336"0,3 10-1536 0,-2 0-384 16,0 0 0-16,-1 2 0 0,0 1 1408 0,2 4 192 15,0 1 64-15,0 2 0 0,-1 2-480 0,2 1-96 16,-1 2 0-16,3 0-16 0,-1 1-816 0,0 0-256 16,1 3 160-16,-1 2-160 0,0 0 0 0,0 0 0 15,0 1 0-15,1 0 0 16,3 5-560-16,-3-10-32 0,1-3-16 0,1-6 0 16,0-4-1984-16,1-1-400 0,0 0-80 0,-1-5-13184 0</inkml:trace>
  <inkml:trace contextRef="#ctx0" brushRef="#br0" timeOffset="42022.42">25859 5159 32591 0,'0'0'1440'0,"0"0"304"0,0 0-1392 0,0 0-352 0,3 10 0 0,-1 1 0 16,1 4 1040-16,0 2 144 0,1 2 32 0,1 5 0 15,1 4-112-15,2 4-16 0,0 0 0 0,2 10 0 16,0 0-832-16,0-1-256 0,0-3 128 0,2 0-128 15,-1 0 0-15,-1 1 0 0,0 0 0 0,0 1 0 16,-1 1-224-16,0-2-112 0,0-3-32 0,-1-4 0 16,0-4-1792-16,-3 0-352 0,1 3-80 0,-2-6-7616 15,-1-7-1520-15</inkml:trace>
  <inkml:trace contextRef="#ctx0" brushRef="#br0" timeOffset="42241.06">25682 5721 39855 0,'-18'0'1760'0,"11"0"368"0,1 0-1696 0,-1 0-432 0,1 0 0 0,-2 0 0 16,4 2 1872-16,4-2 304 0,-5 1 48 0,5-1 16 16,0 0-960-16,0 0-176 0,9 4-32 0,3-4-16 15,2 1-528-15,5 0-96 0,1 1-32 0,1-2 0 16,4-2-240-16,-1 0-160 0,2-1 192 0,2-1-192 31,-1-1-528-31,1 1-224 0,0-1-32 0,0 1-14592 0,-1 0-2928 0</inkml:trace>
  <inkml:trace contextRef="#ctx0" brushRef="#br0" timeOffset="59193.37">22820 9694 16575 0,'0'0'736'0,"0"0"160"0,-4 8-720 0,0-1-176 0,2 2 0 0,-1 2 0 15,2 3 4816-15,0 5 944 0,-1 4 176 0,1 2 32 16,0 2-3680-16,1 4-752 0,1 6-128 0,2 2-48 16,-2 1-752-16,2 3-160 0,-1 3-16 0,1-3-16 15,-1-4-416-15,1-9 0 0,2-1 0 0,-1-2 0 16,0 1 0-16,1-5-192 0,0 1 32 0,1-2 16 31,-1 0-1808-31,1 3-352 0,1-4-80 0,-1-3-14752 0</inkml:trace>
  <inkml:trace contextRef="#ctx0" brushRef="#br0" timeOffset="59412.06">22612 10059 37951 0,'-17'-4'1680'0,"12"3"352"0,-1-1-1632 0,6 2-400 15,0 0 0-15,0 0 0 0,0 0 1408 0,0 0 192 16,0 0 32-16,0 0 16 0,11-2-144 0,-1 0-32 15,3 2 0-15,3 0 0 0,2 0-640 0,4-1-144 16,2 0-32-16,2-1 0 0,-1 1-272 0,10-4-48 16,1 1-16-16,1 0 0 0,-1 1-320 0,2 1 0 15,0-2 0-15,0 1 128 16,0 1-1072-16,-1-1-208 0,0 1-32 0,-1-1-13728 16,0-1-2736-16</inkml:trace>
  <inkml:trace contextRef="#ctx0" brushRef="#br0" timeOffset="63633.71">19449 13617 11055 0,'-13'0'976'16,"-3"0"-784"-16,-1 1-192 0,-1 0 0 0,0 3 4624 0,1 0 880 16,5-1 192-16,2-1 16 0,0-2-3504 0,10 0-704 15,0 0-144-15,0 0-16 0,0 0-32 0,10-2 0 16,3-2 0-16,8 0 0 0,1-1-544 0,2-3-96 16,4-1-32-16,3-3 0 0,2 1-32 0,1 0-16 15,1-1 0-15,3 0 0 0,1 1-304 0,4 0-64 16,2 2-16-16,4-1 0 0,1-3-208 0,3 0 0 15,-4-1 128-15,-1 3-128 0,-1-1 0 0,0-1 0 16,-1-1 0-16,-2 1 0 0,-2 2-272 0,0 2-112 0,-2 0 0 16,-3 1-16-1,-4-1-1680-15,-1 2-336 0,-2 4-64 0,-3-1-9360 0,-5 1-1888 0</inkml:trace>
  <inkml:trace contextRef="#ctx0" brushRef="#br0" timeOffset="63993.18">19281 14126 15663 0,'-13'2'1392'0,"6"-2"-1120"0,-1 0-272 0,2 0 0 0,6 0 3136 0,0 0 576 16,0 0 128-16,8 1 0 0,3-2-2416 0,5-2-480 15,7-1-112-15,4-1 0 0,4-3 368 0,3-2 80 16,2-3 0-16,2 0 16 0,1 0 16 0,2-2 0 16,2 1 0-16,4 1 0 0,2 1-240 0,2 0-48 15,2 1-16-15,-1-1 0 0,2-4-464 0,-3-2-96 16,-2 1 0-16,1 3-16 0,-2-3-304 0,-1 4-128 15,-3-2 0-15,-1 2 128 0,-2 2-128 0,-2 0-256 16,0-1 64-16,-2 2 16 16,-5 0-1104-16,-2 0-208 0,-3 1-48 0,-2 2-16 15,-3-1-2048-15,-2 1-416 0</inkml:trace>
  <inkml:trace contextRef="#ctx0" brushRef="#br0" timeOffset="64385.48">20530 13570 14735 0,'0'0'1312'0,"-2"6"-1056"16,0 2-256-16,-1-1 0 0,3-7 2736 0,0 0 480 16,0 0 112-16,0 0 0 0,0 0-1216 0,0 0-240 15,5-6-48-15,4-2-16 0,2-2-176 0,1-7-32 16,1-5-16-16,2-4 0 0,2-1-432 0,0-3-64 16,-1-4-32-16,-1-2 0 0,1-1-288 0,0-1-48 15,-1 0-16-15,1-4 0 0,1-3-64 0,-1-1 0 16,-3-4-16-16,0 0 0 0,1 0-240 0,-1-1-32 15,-1 0-16-15,2-20 0 0,-3 9-336 0,-1 9-128 16,0 3 0-16,-3 7 0 16,-4 4-1280-16,1 3-256 0,1 2-64 0,-1 3 0 15,-4 2-1328-15,0 3-272 0,-2 4-48 0,0 2-16 0</inkml:trace>
  <inkml:trace contextRef="#ctx0" brushRef="#br0" timeOffset="64823.12">20489 13570 17503 0,'-8'-9'768'0,"8"9"176"0,0 0-752 0,0 0-192 16,0 0 0-16,0 0 0 0,0 0 2816 0,8 6 544 16,1 2 96-16,4 1 32 0,3 0-1552 0,4 4-304 15,3 3-64-15,3-1-16 0,2 2-176 0,1 2-32 16,7 0-16-16,1 2 0 0,4 4-112 0,1 2-32 15,1 1 0-15,1 2 0 0,0 2-336 0,2 3-64 16,-2 5-16-16,-1 0 0 0,-1 0-416 0,-3 1-96 0,-4-3 0 0,-1-2-16 16,-1-2 112-16,-1 0 32 0,0 0 0 0,-1-2 0 15,-1-4-176-15,0 0-16 0,-3-3-16 0,2 0 0 16,-3 0-176-16,-1-3 128 0,0-5-128 0,-2 1 128 16,1-4-128-16,-4-1 0 0,1-1-160 0,0 0 160 31,0-2-1792-31,0 1-256 0,-3-2-48 0,0 0-18128 0</inkml:trace>
  <inkml:trace contextRef="#ctx0" brushRef="#br0" timeOffset="65700.03">23483 12936 25967 0,'0'0'1152'0,"0"0"240"0,0 0-1120 0,0 0-272 0,0 0 0 0,17 7 0 15,-16 11 960-15,0 1 128 0,-2 5 16 0,2 3 16 0,0 6-96 0,2 5 0 16,1 2-16-16,0 3 0 0,1 3-688 0,2 2-144 16,3 4-32-16,-1-1 0 0,2-2-144 0,-1 0 0 15,0-2 0-15,2-4 0 16,0-2-928-16,0-3-64 0,-2-1-16 0,0-7-8464 15,0-3-1680-15</inkml:trace>
  <inkml:trace contextRef="#ctx0" brushRef="#br0" timeOffset="65920.2">23350 13434 27647 0,'0'0'2448'0,"-7"0"-1952"0,-1 0-496 0,8 0 0 15,0 0 2624-15,0 0 448 0,0 0 64 0,0 0 32 16,0 0-1440-16,7 3-304 0,2-3-48 0,4 0-16 16,5-2-464-16,7 1-80 0,5-4-32 0,6 1 0 15,4-3-208-15,1 0-64 0,4-3 0 0,-1 0 0 16,0 0-384-16,2-1-128 0,0 3 0 0,2 1 0 31,3-5-1952-31,2 3-448 0,2 1-96 0</inkml:trace>
  <inkml:trace contextRef="#ctx0" brushRef="#br0" timeOffset="66498.35">26275 13021 13823 0,'0'0'1216'0,"7"-11"-960"0,-2 1-256 0,0-2 0 16,0 2 3424-16,-1-1 640 0,-3 4 128 0,-1 7 32 15,-3-10-1760-15,-3 4-352 0,-1 3-64 0,-3 2 0 16,-4 1-464-16,0 3-96 0,-3 2-16 0,-3 4 0 16,-2 4-512-16,0 5-96 0,-2 2-32 0,2 5 0 0,3 3-432 0,-1 5-80 15,1-2-32-15,0 4 0 0,2 2 32 0,3 2 0 16,1 0 0-16,4-2 0 0,1 0-160 0,3 2-32 16,4-2 0-16,2-2 0 0,3-1-128 0,6 0 0 15,3-3 0-15,3-1 0 16,0-2-384-16,3-5-64 0,5-3-16 0,6-5 0 15,2 0-1136-15,3-6-208 0,4-1-48 0,3-6-16 16,0-2-1536-16,18-9-304 0</inkml:trace>
  <inkml:trace contextRef="#ctx0" brushRef="#br0" timeOffset="66795.22">26927 13116 27647 0,'-16'-17'1216'0,"2"7"256"0,-7-2-1168 0,0 3-304 0,-1 1 0 0,0 4 0 16,-2 1 1696-16,0 6 288 0,-4 2 48 0,2 8 16 15,1 6-752-15,2 3-144 0,1 5-16 0,2 4-16 16,7 5-688-16,5-10-144 0,2 6-32 0,-1 15 0 16,6-3-128-16,5-14-128 0,1 3 192 0,3 0-192 15,5-3 208-15,4-4-64 0,3-2-16 0,4-1 0 16,5-5 32-16,1-2 0 0,0-5 0 0,0-3 0 16,0-4 320-16,0-3 64 0,0-3 16 0,-3-5 0 15,-1-5 240-15,-3-3 48 0,-4-5 16 0,-1-1 0 16,-1-3-128-16,-1-4-32 0,-4-2 0 0,1-13 0 15,-4 4-224-15,-4 3-48 0,-2 2-16 0,-3 0 0 16,-3 0-256-16,-1 0-160 0,-2-1 192 0,-2-2-192 16,-1 1-528-16,-2-1-224 0,1 0-32 0,-1 1-16 15,0 4-1584-15,-2 3-320 0,-3 3-64 0,8 10-15776 16</inkml:trace>
  <inkml:trace contextRef="#ctx0" brushRef="#br0" timeOffset="67263.22">27381 13600 11967 0,'-9'-4'1072'0,"-2"1"-864"15,-1-2-208-15,3 0 0 0,3-2 5040 0,2-2 960 0,0-1 192 0,4-3 32 16,1 1-4112-16,6 0-832 0,3-5-176 0,3 4-16 15,3 0-656-15,2 1-128 0,2 1-32 0,2-2 0 16,0-3-272-16,0 4 0 0,0 4 128 0,-1 3-128 16,0 3 192-16,0 2-32 0,-2 2 0 0,1 6 0 15,-2 1 80-15,1 3 16 0,-1 2 0 0,-1 3 0 16,-3 3 208-16,-1 4 48 0,0 4 16 0,-1-2 0 16,0-1-32-16,-3 1-16 0,-3 1 0 0,-1 1 0 15,-2-2-48-15,0 0-16 0,-3-4 0 0,-2 1 0 16,1-1-160-16,-3 2-48 0,-4-2 0 0,-1 0 0 15,-1-1-208-15,-1-1 128 0,-2-1-128 0,0-3 0 16,-1-2 0-16,0-6 0 0,1 0 0 0,-2-2 0 16,-2 0 128-16,2-2-128 0,-1-7 0 0,4 2 0 15,-2-1 128-15,-6 0-128 0,3-2 0 0,4-1 0 16,-1-6 0-16,4-1-128 0,0 1-16 0,5-2 0 0,3-2-16 16,2 2 0-16,4 0 0 0,3 3 0 0,2-1 160 0,3 4-192 15,0 0 192-15,1 3-192 0,-3 2 192 0,5 2 256 16,3 2-64-16,0 5-16 0,2 2 336 0,3 2 64 15,2 1 0-15,2 3 16 0,0 2-48 0,2 1-16 16,3 3 0-16,3 1 0 0,0-5-272 0,2 2-64 16,-1-2-16-16,2 3 0 15,0 2-704-15,-2 0-144 0,-3 0-32 0,1-1-13984 16,2 1-2800-16</inkml:trace>
  <inkml:trace contextRef="#ctx0" brushRef="#br1" timeOffset="126689.08">25498 12529 12895 0,'0'0'1152'16,"0"0"-928"-16,0 0-224 0,0 0 0 0,0 0 1152 0,4 15 192 16,0-4 48-16,-1 2 0 0,-2 2-352 0,1 3-64 15,0 5-16-15,0 2 0 0,1 3 64 0,0 4 16 16,-2 5 0-16,0 3 0 0,-1 4 32 0,1 7 0 15,-1 3 0-15,0 4 0 0,0 5-480 0,0-2-80 16,-1 1-32-16,1-13 0 0,-1 7-256 0,0 5-48 16,-2 2-16-16,3 4 0 0,-1 0-160 0,-1 0 0 15,1-3 0-15,0-3 128 0,-2 11-128 0,2-3 192 16,1-13-192-16,0-7 192 0,0-2-192 0,1-4 0 16,0-5 0-16,2-5-176 15,1-5-1808-15,0-4-384 0,2-7-64 0</inkml:trace>
  <inkml:trace contextRef="#ctx0" brushRef="#br1" timeOffset="127597.08">25576 12458 22463 0,'2'-13'992'0,"-2"13"208"0,6-7-960 0,2 2-240 0,1-2 0 0,3 1 0 15,3-1 416-15,4 2 32 0,3 0 16 0,1 2 0 16,2-1 512-16,3 0 112 0,3-1 0 0,0 1 16 0,0-2 192 16,2 1 48-16,1-1 0 0,1 2 0 0,2 2-464 0,3-1-96 15,3 1-16-15,22 0 0 0,-4 4-496 0,2 0-96 16,2 0-32-16,-5-1 0 0,-5-1-144 0,4 0 0 15,3 0 0-15,5 0 0 0,3-3 0 0,3 2 0 16,4 0 0-16,-4-1 0 0,-4 0 0 0,-4 0 0 16,1 1 0-16,0 0 0 0,4 1 0 0,-1 0 0 15,-1-3 0-15,-5 3 0 0,-3 0 0 0,-2 0 0 16,0 0 0-16,-1 0 128 0,-1-1-128 0,2 1 0 16,-4 1 0-16,0 2 0 0,-1-1 0 0,-7 4 0 15,-4-4 0-15,-3 2 0 0,-1 0 0 0,-2 3 0 16,-2 0 128-16,-1 4-128 15,-1-2 0-15,-1 3 0 0,-4 1 0 0,0 1 0 0,0 4 0 0,1-1 0 0,-4 3 0 0,0 1 0 16,1 3 0-16,-4 3 0 0,-3 2 0 0,-3 5 0 16,1 4 0-16,-2 4 0 0,-1-2-144 0,0 6 144 15,-3 4 0-15,-3 3-128 0,0-1 128 0,-2 2 0 16,0-1 0-16,-2 3 0 0,-2-2 0 0,2-1 0 16,-2-2 0-16,2 4-128 0,-1-3 128 0,1-1 0 15,2-2 0-15,0 2 0 0,-1-2 0 0,3 1 0 16,-3-2 0-16,1-1 0 0,0-1 0 0,-1 2 0 15,0 4 0-15,0-2 0 0,0 2 0 0,1-4 0 16,-2-2 0-16,1-3 0 0,1 2 0 0,-3-2 0 0,0-1 0 0,0-3 0 16,-2-2 0-16,0-1 0 0,0 1 0 0,-1-3 128 15,-2-2-128-15,2-2 0 0,-3-1 128 0,0-3-128 16,0 1 176-16,2-3-176 0,-3-5 208 0,-2 1-64 16,1-2-16-16,-1 0 0 0,-2-2-128 0,0 0 160 15,0-1-160-15,-2 0 160 0,-2-1-160 0,-2-1 0 16,-4-2 0-16,0-1 0 0,-1-1 0 0,-5 0 128 15,-3 0-128-15,-1 1 0 0,-1-1 176 0,-3-3-48 16,1 1-128-16,-2-2 192 0,-1-3 0 0,1 1-16 16,0-2 0-16,-1-1 0 0,-2-1-48 0,-2 0-128 15,-4-1 192-15,-4 0-64 0,-2-1 16 0,-2 2 0 16,-3-3 0-16,4 3 0 0,0-1 0 0,0 1 0 0,-2-1 0 0,0-2 0 16,-1 1 192-16,-2-3 48 0,-4-1 0 0,2 2 0 15,1-3 224-15,2 4 48 0,5-2 16 0,-3 0 0 16,0 0-144-16,-2-2-16 0,1-2-16 0,-1-1 0 15,1 2-256-15,-3-4-48 0,1 0-16 0,0 0 0 16,2-1 144-16,1 0 16 0,-2-1 16 0,2-1 0 16,-3-2-64-16,-2-2-16 0,-6 1 0 0,2-2 0 15,4 1-80-15,3 1-32 0,6-3 0 0,0 2 0 16,1 2-160-16,2 1 128 0,5 0-128 0,1 3 128 16,1-1-128-16,0 5 0 0,3-1 0 0,1 4 0 15,2 3-240-15,3 1-16 0,2 3-16 0,3 1 0 16,3 3-1136-16,4 3-208 0,4-1-48 0,4 7-11616 15,5-2-2320-15</inkml:trace>
  <inkml:trace contextRef="#ctx0" brushRef="#br1" timeOffset="130691.62">5167 10617 6447 0,'0'0'272'0,"0"0"80"0,5-3-352 0,-8 14 0 16,1-1 0-16,0 2 0 0,4 1 2208 0,-2-1 368 0,0 1 80 15,0 0 16-15,-2 5-1520 0,2 0-288 0,0-1-64 0,2 3-16 16,0 0-224-16,1 3-48 0,-1 1-16 0,1 2 0 16,1 2-288-16,0-1-48 0,0 2-16 0,1 1 0 15,2 1-144-15,-2 0 0 0,0 2 0 16,1 0 128-16,1-1-128 0,0 3 0 0,-2-3 0 0,0 3 128 16,-1-1-128-16,1 2 0 0,-1 1 0 0,0 1 0 15,1-1 0-15,-1 4 0 0,0-3 0 0,1 1 0 16,0 0 0-16,2 0 0 0,2 0 0 0,-1 0 128 15,0 0-128-15,-2-1 0 0,1 1 0 0,-1-2 0 16,1-3 0-16,1-2 0 0,-2 2 0 0,-1-4 0 16,0 1 192-16,1 1 16 0,-1-5 0 15,0 2 0-15,0-2-16 0,1 2-16 0,-3-2 0 0,3-2 0 16,-1 0-176-16,0 0 0 0,0-1 0 0,1 1 128 16,-3-1 80-16,0-2 16 0,1 1 0 0,1-2 0 0,-1 0-48 15,0-2-16-15,0 2 0 0,0-4 0 0,1 0-160 0,0 0 128 16,2-1-128-16,-1-2 128 0,0 0 48 0,0 1 0 15,1-1 0-15,0-1 0 0,0-1-176 0,-1 1 128 16,2-1-128-16,0 1 128 0,0 2-128 0,0-3 0 16,0 1 0-16,1 0 0 0,2 2 0 0,1-1 0 15,-1 0 0-15,0 1 0 0,2-1 0 0,-1-1 0 16,1 0 0-16,0 0 0 0,3-1 160 0,-1-1-160 16,2 0 192-16,0-1-192 0,0 1 128 0,2 0-128 15,-1 0 0-15,1-3 0 0,0 1 0 0,-1 0 160 16,0 0-160-16,-1 0 128 0,0-1 0 0,0 0-128 15,0-2 192-15,0 1-64 0,-2-1-128 0,4 1 160 16,2-1-160-16,-1 1 160 0,0-3-160 0,1 1 0 16,1 0 144-16,0 2-144 0,0-2 144 0,1 0-144 0,-1 1 192 0,1-1-192 15,1-1 192-15,2 0-192 0,1-2 192 16,0-1-192-16,1 2 192 0,-2-2-192 0,0 2 192 0,-1-3-192 16,0 0 176-16,-2 0-176 0,-2 1 160 0,1 1-160 15,0-2 128-15,-1 3-128 0,0-3 0 0,-2 2 144 16,-2-1-144-16,0 0 0 0,0-1 0 0,0 3 128 15,0-3-128-15,-1 0 160 0,-1 0-160 0,1 0 160 16,1 0 144-16,-1 0 16 0,-2-3 16 0,0 2 0 16,2 1 64-16,0-1 16 0,-1-1 0 15,4-1 0-15,-2 0-160 0,1 0-48 0,0 2 0 0,0-2 0 16,-1 1-208-16,1 1 0 0,-1 1 0 0,0-2 0 16,-1 0 128-16,-2-1-128 0,1 0 0 0,-1 2 0 15,-1 0 0-15,0 0 128 0,0 1-128 0,1-3 0 16,1 2 0-16,-2-1 0 0,0 1 128 0,-1 1-128 0,-2-4 0 0,0 1 0 15,0 1 0-15,0-1 0 0,2 2 128 0,0 0-128 16,-2-2 0-16,2 2 144 0,-1-2-144 0,1 1 0 16,0-1 0-16,-2 2 0 0,1 1 0 0,-1 0 0 15,1-2 0-15,-1 1 128 0,2 2-128 0,1 1 0 16,-1-1 0-16,1 0 0 0,0-1 0 0,0 0 0 16,0 0 0-16,0 0 0 0,0 0 0 0,-2 0 0 15,0-1 0-15,-1 0 128 0,1-1-128 0,-1 2 0 16,-1-1 0-16,0-2 0 0,1 1 0 0,0 0 128 15,-1-1-128-15,-1 1 0 0,0 1 0 0,0-3 0 16,-1 1 0-16,1 1 0 0,0-1 0 0,0 1 0 16,-8 2 0-16,9-2 0 0,0 1 0 0,-9 1 0 15,9 0 0-15,-1-1 0 0,0-1 0 0,0 1 0 0,-8 1 0 16,9-3 0-16,-1 1 0 0,1-1 0 0,-1 2 128 0,-8 1-128 16,0 0 0-16,6-5 0 0,1 0 0 0,-1 2 0 15,-6 3 0-15,7-5 0 0,-1 1 0 0,-6 4 0 16,7-5 0-16,-7 5 0 0,6-6 0 0,1 2 0 15,-7 4 0-15,0 0 0 0,6-3 0 0,1-3 0 16,-1 2 0-16,0-2 0 0,-6 6 0 0,6-4 0 16,1-1 0-16,-2 0 0 0,-5 5 0 0,5-6 128 15,0 0-128-15,-1 2 0 16,-1-3 0-16,1 1 0 0,-4 6 0 0,5-5 0 0,-5 5 0 0,5-6 0 0,-1 1 0 16,1-1 0-16,-1-1 0 0,0 2 0 15,-4 5 0-15,4-7 0 0,0 1 0 0,0 1 0 0,1 0 0 0,0-1 0 16,-1 0 0-16,-1-1 0 0,-1 2 0 0,1 0 0 15,-3 5 0-15,4-7 0 0,0 1 0 0,0-1 0 16,0 1 0-16,-2-1 0 0,0-1 0 0,0 2 0 16,-2 6 0-16,4-7 0 0,-1-3 0 0,1 1 0 15,-2 1 0-15,1 0 0 0,-1 0 0 16,1-1 0-16,0 1 0 0,-1 1 0 0,1-1 0 16,-2 0 0-16,2-1 0 0,-2 0 0 0,0 0 0 0,1-1 0 15,-1 1 0-15,-1-2 0 0,0 0 0 0,-1 1 0 16,1-1 0-16,0 1 0 0,0-1 0 0,0 2-144 15,0-2 144-15,-2 0 0 0,1 3-192 0,1-2 192 16,-1 1-192-16,1 0 192 0,0-2-176 0,0 1 176 16,-2-1-160-16,1 1 160 0,1 1-192 0,0-3 48 0,-1 0 16 15,-1-1 0-15,1-2-80 0,0 0-16 0,-2 0 0 16,2 0 0-16,0 1 0 0,-1 2 0 0,0-5 0 0,-1 4 0 16,1-2 48-16,0 2 16 0,1 0 0 0,0 0 0 15,-1-2 160-15,1 1 0 0,-2-1-144 0,2 1 144 16,-1 1 0-16,-1-1 0 0,2-2-144 0,-1 0 144 15,0 1 0-15,-1-1 0 0,0-1-128 0,1 2 128 16,-1-1 0-16,1 0 0 0,-1-2 0 0,-1 1 0 16,0 0 0-16,2 0 0 0,-1-1 0 0,0 1 0 15,1 0 0-15,-1 0 0 0,1-1 0 0,-1 0 0 16,0 1 0-16,1 1 0 0,-2 0 0 0,0 1 0 16,0-1 0-16,1 2 0 0,-1-2 0 0,1 0 0 15,-1 0-128-15,0-1 128 0,-1 0 0 0,1 0 0 0,0-2 0 0,-1 1 0 16,1 0 0-16,-2 0 0 0,1-1 0 0,1 1 0 15,0 0 0-15,-1-2 0 0,1 3 0 0,2 0 0 16,-2 1 0-16,0-3 0 0,1 1 0 0,-1-3 0 16,0 2 0-16,0-2 0 0,1-1 0 0,-1-1 0 15,1 0 0-15,-1 1 0 0,-2-2 0 0,-1 3 0 16,1-2 0-16,-4 3 0 0,1-3 0 0,1 3 0 16,1-3 0-16,-1 1 0 0,1 1-192 15,1 1 64-15,-2-2 128 0,1 1-208 0,0 0 208 0,-1 3 192 16,0 0-48-16,0 2 0 0,-1-2-144 0,0 0 0 15,-3 0 0-15,0-1 128 0,-1 2-128 0,-1 0 0 16,0 0 0-16,-1-1 0 0,1 3 208 0,1 0-32 16,0 2-16-16,0 3 0 0,0-3-16 0,1 2 0 15,0-2 0-15,1 0 0 0,-1 3 0 0,0-1 0 0,0 2 0 0,1 0 0 16,-2 0-16-16,1 0-128 0,-1 0 192 0,0 0-64 16,0-2 64-16,1 2 0 0,-1 1 0 0,1 0 0 15,-1 1-48-15,0-1 0 0,0 1 0 0,0-2 0 16,0 3 112-16,-1 0 0 0,-2 1 16 0,1 0 0 15,-2 0 32-15,1 1 0 0,3 1 0 0,-1-2 0 16,-2 1 48-16,2 1 16 0,-1 1 0 0,0-2 0 16,-1-1-176-16,0 0-16 0,-1-1-16 0,2 0 0 15,0-1-160-15,1 1 128 0,0-1-128 0,-2 1 128 16,-1-1-128-16,1 1 0 0,0-1 144 0,0 1-144 16,2-2 160-16,-1 1-32 0,-2 1-128 0,2-1 192 15,-1 2-48-15,0 1-16 0,1-2 0 0,-1 2 0 16,0 0 32-16,2 1 0 0,0 1 0 0,-2 0 0 0,-1 1 96 15,0 0 0-15,2 1 16 0,-2-3 0 0,4 3 64 0,-2 0 16 16,1 0 0-16,0 3 0 0,-1-3-32 0,1 1 0 16,-2-1 0-16,1 0 0 0,-1 0-128 0,2 0-16 15,-1-1-16-15,2 1 0 0,-1 0-160 0,-1 0 160 16,1 0-160-16,0 0 160 0,-2-3-160 0,1 2 0 16,1-1 0-16,3 2 0 0,-1 0 0 0,-1-1 0 15,0 1 0-15,0-2 0 0,0 0 0 0,1 1 0 16,0 0 128-16,1-2-128 0,-2 0 0 0,0 1 0 15,-2 1 144-15,1-1-144 0,0 0 224 0,-1 0-32 16,0 1 0-16,-1 1 0 0,-1 0-192 0,0 1 128 16,0 1-128-16,0-1 0 0,2-1 192 0,-2 1-48 15,-2 2-16-15,1-1 0 0,0 4-128 0,0-4 192 16,-2 2-192-16,0-3 192 0,1 2-192 0,-1 0 0 0,2-2 0 0,0 2 128 16,1-1-128-16,0 1 0 0,-3-2 0 0,1 2 0 15,-1-1 0-15,2 1 0 0,-2 2 0 0,1-1 0 16,1 3 0-16,1-1 0 0,0-1 0 0,-2 2 0 15,0-2 0-15,1 2 0 0,-1-1 0 0,2-1 0 16,2 1 0-16,-2 0 128 0,1 2-128 0,-2 0 0 16,-2-2 0-16,1 1 0 0,-1-1 0 0,2 2 0 15,0 0-240-15,1 0-16 0,0-2-16 0,1 1 0 32,2-2-1216-32,1 0-240 0,0-1-64 0,2 0-16048 0</inkml:trace>
  <inkml:trace contextRef="#ctx0" brushRef="#br2" timeOffset="140460.18">8645 11748 10127 0,'0'0'896'0,"0"0"-704"0,0 0-192 0,-3 12 0 16,1 0 496-16,-1-2 64 0,1 5 16 0,-1-2 0 15,0 1-192-15,1 3-48 0,-2 0 0 0,1-1 0 16,2 0 224-16,-2 1 32 0,-1 0 16 0,0-1 0 0,1 1 32 0,-3 1 0 15,1 2 0-15,-1 1 0 0,0 0-224 0,-1 2-32 16,-3 2-16-16,1 0 0 0,1 3-176 0,-1 0-16 16,0 2-16-16,-1 1 0 0,-1 0-32 0,2 3-128 15,-2-1 192-15,0 2-64 0,1-1-128 0,-1-2 0 16,1-2-160-16,1 2 160 0,0-2 128 0,1 1 112 16,0-4 16-16,0 6 16 0,0-2 64 0,0 2 16 15,1 2 0-15,-1-2 0 0,0 0-224 0,1-1-128 16,1-1 128-16,-1-1-128 0,1 0 0 0,1-4 0 15,-2 0 0-15,1 1 0 0,-1-2 0 0,-1 1 144 16,0-1-144-16,1 0 0 0,-1-2 224 0,1 1-64 16,-1-1-16-16,2-1 0 0,-1-1 0 0,2 0 0 15,1 0 0-15,-1 1 0 0,0-1 80 0,0 0 16 16,-2-2 0-16,2 1 0 0,0 1-240 0,0 0 176 16,-1 0-176-16,2-4 160 0,0-2-16 0,2 0 0 0,-1-2 0 0,1 1 0 15,-1 2 48-15,2-1 0 0,-1 2 0 0,4-4 0 16,-1-1-64-16,0 0 0 0,1-3 0 0,0 1 0 15,2 1-128-15,3 2 0 0,2-3 0 0,-1 1 0 16,-2-1 128-16,2-1-128 0,-2 0 128 0,5-2-128 16,-1 2 128-16,2 0-128 0,1-1 0 0,3 0 128 15,-2-3-128-15,3 0 160 0,1 2-160 0,2-2 160 16,1 0-160-16,1 2 160 0,0-1-160 0,2 2 160 16,0 0-160-16,1-2 0 0,-1 1 0 0,-1-1 0 15,0 2 0-15,0 0 0 0,-1 0 0 0,-1-2 128 16,-2 1-128-16,1 1 0 0,1-1 0 0,-1 3 128 0,-1-3-128 0,-1 4 0 15,0-3 0-15,0-1 0 0,-1 1 0 0,2-1 0 16,-2-1 0-16,0-1 0 0,1 1 0 0,1-1 0 16,1-1 0-16,0 0 0 0,0-2 0 0,1 0 0 15,0 0 0-15,0-2 0 0,-2 0 0 0,4 3 0 16,-4 1 0-16,1-3-176 0,-2-1 176 0,-1 0 0 16,-3-1 0-16,1 1 0 0,-1 0 0 0,0 0-128 15,-1-4 128-15,2 1 0 0,-2-2 0 0,1 0 0 16,0-2 0-16,1-1 0 0,-2 1 0 0,1-1 0 15,0 0 0-15,0-1 0 0,0 0 0 0,-1-4 0 16,0 1 128-16,0-1-128 0,1 1 288 0,2-3-16 16,-3 0 0-16,0 0 0 0,0-1 112 0,0-1 0 0,0 0 16 0,1-1 0 15,3 0-208-15,-1 1-64 0,-2 0 0 0,1-3 0 16,2 1-128-16,-3 0 0 0,-1 1 0 0,0 0 128 16,-1-2-128-16,1 1 0 0,1-1 0 0,-1-2 0 15,-1 1 0-15,-2-2 0 0,0-3 0 0,-1 2 0 16,-1-2 0-16,1 1 0 0,0 0-160 0,-1 2 160 15,-1 0-192-15,0-1 48 0,-1 1 16 0,1-1 0 16,-2-1-64-16,0 1 0 0,2-1 0 0,-1 0 0 16,-2-1 192-16,2-1-160 0,-1-1 160 0,0 0-160 15,0-1 160-15,0-1 0 0,1-1-144 0,-2 1 144 16,-2-2 0-16,1 1 0 0,-1 0 0 0,1-1 0 31,0 0 0-31,-2-1 0 0,0 1 0 0,0 0 0 0,-2-2 0 0,1 3 160 0,0 1-32 0,0 0-128 16,-1 0 128-16,1-1-128 0,-1 0 0 0,1-1 0 0,-2 4 0 15,2-2 0-15,0 1 0 0,0 2 0 0,0-1 0 0,0 2 0 32,-1 0 0-32,-2 0 0 0,-1 0 0 0,2 1-176 0,-1 2 176 0,1-1-208 0,-2 1 208 0,0 1 0 15,-1 1 0-15,-1 3 0 0,0 3 0 0,1 0-144 32,-1 1 144-32,0 3 0 0,-1-1 0 0,0 3 0 15,-1 1 0-15,0-1 0 0,0-3 0 0,0 3 0 0,0 0 0 0,1 1 0 0,-1-2 0 0,-1 1 0 16,-2 1 0-16,1 0 0 0,-1 0 128 0,-2 2-128 15,-1-5 128-15,0 3-128 0,-1 2 192 0,0 1-16 32,-2-2-16-32,-2 1 0 0,0-2 96 0,-2 0 32 0,-1 0 0 0,0 2 0 0,0-1 160 0,-2-2 16 15,-2 4 16-15,0 0 0 0,0 1 128 0,-1 1 32 0,-2 0 0 0,-1 3 0 16,0 0 16-16,-1 3 16 0,-3 1 0 0,0 0 0 31,-4 0-368-31,1 4-80 0,1-2-16 0,1 1 0 16,1-1-208-16,1-1 0 0,2 1 0 0,4 0 0 15,2 1-1616-15,3-1-368 0</inkml:trace>
  <inkml:trace contextRef="#ctx0" brushRef="#br2" timeOffset="142555.78">18562 12604 8287 0,'0'0'736'0,"0"0"-592"0,0 0-144 0,17-8 0 16,-17 27 1456-16,0-2 256 0,-1 3 48 0,2 1 16 15,1 3-960-15,0 8-192 0,1 3-48 0,1 5 0 16,0 3 48-16,0 7 0 0,-1 2 0 0,3 5 0 0,0 5-128 16,-1 2-32-16,2 1 0 0,-1 4 0 0,1 3-80 0,-1 1-32 15,1 0 0-15,1-3 0 0,1-1-160 0,0-2-48 16,0-5 0-16,2-2 0 0,-2-4-144 0,-1-4 128 16,-2-5-128-16,-1-4 128 0,2-2-128 0,-3-3 128 31,0-3-128-31,-2-7 128 0,0-4-128 0,1-3 0 15,-1-4 144-15,-1-2-144 0,-1-4 128 0,0-3-128 16,0-8 128-16,0 0-128 0,0 0-160 0,0-7-96 16,0-3-32-16,-1-5 0 15,-1-6-416-15,1-5-96 0,-1-4-16 0,-2-5 0 16,-2-5 240-16,-1-8 32 0,-5-3 16 0,0-3 0 0,-1-3 272 0,0 0 48 16,-3-3 16-16,2 0 0 0,0-2 192 0,-1 0 0 0,-2-5 0 0,3-2-144 15,1-1 144-15,0-2-128 0,0-5 128 0,1 3-128 16,-1 1 128-16,3 5-192 0,1 2 192 0,1 7-192 15,0 5 192-15,3 6 0 0,1 3 0 0,1 3 0 16,2 3 560-16,1 1 32 0,1 3 16 0,2 1 0 16,1 1-48-16,1 3-16 0,2 3 0 0,2-1 0 15,1 4 32-15,3 0 0 0,1 1 0 0,5 3 0 16,0 1-176-16,3 3-16 0,2 4-16 0,3-1 0 16,5 1 48-16,1 2 16 0,4 0 0 0,1 1 0 15,0-1-48-15,2 1-16 0,3 0 0 0,4 0 0 16,4-3 32-16,5-1 16 0,1 0 0 0,5-2 0 15,1 0-16-15,3-3 0 0,-1 0 0 0,1-1 0 16,2 1-192-16,2-3-32 0,1 2-16 0,-1-1 0 0,-1 1 80 0,-1-1 16 0,-1 1 0 0,-1 2 0 0,2 0-112 0,0 1-16 16,-1 2 0-16,7-2 0 0,-5 2-128 0,-4-1 0 15,-4 4 0-15,-1-1 0 0,-3 3 0 0,1 0 128 32,-5 2-128-32,-1 1 0 0,-2-1 144 0,-2 1-144 15,-2 0 160-15,-5 2-160 0,35-3 128 0,-41 0-128 0,-2 3 144 0,-3 2-144 0,0-1 0 31,-1 2 144-31,1 1-144 0,-2 0 0 0,0 1 0 0,-2 2 0 0,0 0 0 0,1 3 0 0,2 0 128 32,-3 1-128-32,-1 2 0 0,-2 3 0 0,3 1 0 15,-1 2 0-15,-2 4 0 0,1 3 0 0,-2 2 0 16,0 5 0-16,-1 2 0 0,1 5 0 0,2 0 144 16,-3 7-144-16,-1 0 0 0,1 0 144 0,1 0-144 0,1 0 0 0,-1-2 144 0,-1 0-144 0,2 1 0 0,1 0 0 0,0 0 0 31,5 3 0-31,-3-3 0 0,1 0-192 0,-2-1 192 31,-1-2-592-31,-1 2 0 0,-2-5 0 0,-1 1 0 0,-2 2 592 0,-3 3 0 0,1 2 0 0,-3 3 0 0,-1 0-176 0,0 1 48 0,-3 3 0 0,1 0 0 31,-2 1-176-31,0 4-16 0,0 3-16 0,-2-1 0 32,2 1-304-32,0 1-48 0,0 0-16 0,-1 1 0 0,1-1 0 0,-1-2 0 0,-1-4 0 0,2 1 0 0,-1-1 256 0,-1-2 32 0,2-3 16 0,0-4 0 31,-2-1 208-31,2-1 64 0,-1 0 0 0,2-3 0 15,-3-3 128-15,1-1 0 0,-2-4 0 0,0 0 0 0,-1 0 320 0,0-2 112 16,0-2 16-16,1 1 0 0,0-3-128 0,1-1-32 16,-1-2 0-16,0 2 0 0,0-4-288 0,1 2 0 15,-4 1 128-15,-1 6-128 0,-2 2 144 0,-1 1-16 16,0 0-128-16,0-2 192 0,-1-1 48 0,0-2 0 16,1-1 0-16,-2-3 0 0,-1 0-112 0,-1-3-128 15,0-2 176-15,-2-1-176 0,-2 1 752 0,-2-1 32 16,-1 0 16-16,-1-1 0 0,-2 1 16 0,-1-1 0 15,-3 2 0-15,0-4 0 0,-3 2-240 0,-1 0-32 16,-6-4-16-16,-3-1 0 0,-2-2 96 0,-3-2 16 16,-2-3 0-16,-5 1 0 0,1-5-256 0,-2 0-32 15,-1-2-16-15,-1 0 0 0,0-5-80 0,-3 0-32 0,-5-2 0 0,-1 0 0 16,-1-1-224-16,0 1 0 0,0 0 0 0,2 2 0 16,-1 2 0-16,2 1-192 0,0 2 192 0,-2 1-160 15,-3 0 160-15,-1 0-128 0,1 0 128 0,2 0-128 16,1 0 128-16,2 3 0 0,2 1-144 0,-2-2 144 15,3 2 0-15,-2 0 0 0,-2 0 0 0,2 0 0 16,0-2 0-16,5 1 0 0,0-3 0 0,2 1 0 16,4-1 0-16,2 3 0 0,3 0 128 0,3-2-128 15,2 0 192-15,1 1-32 0,-2 0-16 0,1-2 0 16,3 1-144-16,0 1 0 0,1-2 0 0,3 0 0 16,3 0 0-16,-1 0 0 0,4-2 0 0,0 1 0 15,-1-1 0-15,3-1 0 0,0-2 0 0,-1-1 0 16,2 0-128-16,0-1 128 0,-1 0 0 0,1-2 0 15,-1-2 0-15,0-3 0 0,-3-2-144 0,0-2 144 0,-1 0 0 16,-3-6 0-16,-2-2 0 0,-2-3 144 0,-1-1 48 0,-4-1 16 16,0-2 0-16,2 0 0 0,-1-3-80 0,0 3 0 15,0-4-128-15,1 3 192 0,1 0-192 0,1 3 0 16,4 1 0-16,1 0 0 0,3 1 0 0,1 2 0 16,3 0 0-16,1 0 0 0,3 3-208 0,1-1-96 15,1-1-16-15,1 2-11088 16,2 2-2224-16</inkml:trace>
  <inkml:trace contextRef="#ctx0" brushRef="#br1" timeOffset="205287">11529 2663 23039 0,'0'0'2048'0,"0"0"-1648"16,0 0-400-16,0 0 0 0,0 0 768 0,0 0 64 0,1-8 0 0,-1-1 16 0,0 0 608 0,0 1 112 16,-1-3 32-16,1 2 0 0,1 0-704 0,-2 3-144 15,1 6-32-15,-4-7 0 0,-1 1-80 0,-2 4-32 16,-1-2 0-16,2 3 0 0,-2 2-48 0,-1 6-16 15,0 3 0-15,-3 5 0 0,-1 2-384 0,1 2-160 16,0 5 128-16,3 2-128 0,2 2 0 0,0 2 0 16,3-2 0-16,1-1 0 0,2-2-432 0,4-2 48 15,2 1 0-15,4-3 0 16,3-3-864-16,1-1-160 0,3-3-48 0,3-2 0 16,2-4-640-16,1-4-128 0,3-6-16 0,1 2-9728 0</inkml:trace>
  <inkml:trace contextRef="#ctx0" brushRef="#br1" timeOffset="205630.61">11846 2727 11967 0,'0'0'1072'0,"-8"-2"-864"0,-3 2-208 0,1 0 0 16,-1 2 2544-16,0 3 464 0,-1-1 80 0,-1 2 32 15,0 3-1584-15,1-1-320 0,0 3-64 0,3 2-16 16,2 0-560-16,0 2-128 0,2-2 0 0,2 0-16 16,2 1-432-16,2-3 0 0,2 0 0 0,2-2 0 15,0 0 0-15,2-3 0 0,-1 2 0 0,3-1 0 16,2-3-128-16,1 0 128 0,-2-2-160 0,0 0 160 15,3-2 0-15,-1-3-144 0,0-2 144 0,0-1 0 0,-2 0 0 0,-1-1 0 16,0-3 0-16,0-2 0 0,1-2 0 16,-1-2 0-16,-1-1 0 0,-2 0 0 0,1 2 128 0,-2 0-128 15,0-2 160-15,-1 4-160 0,-2 0 608 0,-2 3 32 16,2 1 0-16,-2 2 0 0,0 7 208 0,0 0 48 16,0 0 16-16,0 0 0 0,0 0-208 0,0 0-64 15,-4 8 0-15,0 1 0 0,1 0-304 0,2 4-64 16,0-1-16-16,1 4 0 0,1-1-256 0,2 2 0 15,-1-4 0-15,1 2 0 16,1-2-560-16,0 0-16 0,1-1 0 0,1-3 0 16,1-1-1664-16,2-2-352 0,0-2-64 0,0-3-10368 0</inkml:trace>
  <inkml:trace contextRef="#ctx0" brushRef="#br1" timeOffset="205833.72">12122 2366 14735 0,'-3'-24'640'0,"2"14"160"0,0-2-640 0,-1 3-160 0,1-2 0 0,0 4 0 16,1 7 3072-16,0 0 592 0,0 0 112 0,0 0 32 16,0 0-2160-16,1 7-432 0,2 6-96 0,-1 6-16 15,4 3-656-15,-3 3-144 0,3 2-32 0,0 4 0 16,2 2-272-16,1-2 0 0,2 4 0 0,-1-2 0 16,2 1 0-16,1 0 0 0,1-2 0 0,-1 1 0 31,0-3-464-31,0-3-48 0,0 2-16 0,-1 1 0 15,-2-1-2384-15,0-3-480 0</inkml:trace>
  <inkml:trace contextRef="#ctx0" brushRef="#br1" timeOffset="206005.81">12055 2624 21183 0,'-5'-8'1888'0,"1"0"-1504"15,0 2-384-15,2-1 0 0,-1 0 2880 0,3 1 496 16,0 6 96-16,3-7 32 0,1 2-1632 0,2 0-320 15,3 1-64-15,6-1-16 0,0 0-1152 0,4 1-320 16,0 0 0-16,2 0 0 0,3 1 0 0,0-1 0 16,4 3-176-16,2 1 176 15,0 0-2960-15,-2 3-480 0</inkml:trace>
  <inkml:trace contextRef="#ctx0" brushRef="#br1" timeOffset="206146.54">12637 2749 21183 0,'-8'6'1888'0,"-1"3"-1504"0,1 3-384 0,2 1 0 16,2-1 3808-16,0-2 688 0,3-2 144 0,3 0 32 31,5 0-4496-31,3-2-896 0,3 0-176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3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36 5063 0 0,'-4'69'1998'0'0,"-15"67"6274"0"0,-1 70-6926 0 0,14-30 274 0 0,6-175-1344 0 0,4-23 76 0 0,58-385-69 0 0,-43 220-166 0 0,-17 180-117 0 0,1 7 0 0 0,-1 7 0 0 0,6 20-77 0 0,12 54 0 0 0,-15-53-2 0 0,15 54 0 0 0,-6-49 79 0 0,-5-5 0 0 0,23 43 0 0 0,-32-70 5 0 0,7 14-3 0 0,1-3-1 0 0,1 0 0 0 0,10 15 0 0 0,-16-23 40 0 0,-1-2-1 0 0,2 2 0 0 0,-2-2 1 0 0,2 1-1 0 0,-2-1 0 0 0,2 1 1 0 0,0-1-1 0 0,-1 0 0 0 0,0 0 1 0 0,1 0-1 0 0,-1-1 0 0 0,1 1 1 0 0,-1-2-1 0 0,1 1 0 0 0,0 0 1 0 0,1-1-1 0 0,5 1 0 0 0,-7-1 23 0 0,0 0-1 0 0,0-1 1 0 0,0 1 0 0 0,0-1-1 0 0,0 0 1 0 0,0 1 0 0 0,0 0-1 0 0,1-3 1 0 0,-2 2 0 0 0,0 0-1 0 0,1-1 1 0 0,-1 0-1 0 0,1 1 1 0 0,-1-2 0 0 0,1 1-1 0 0,-1 1 1 0 0,-1-2 0 0 0,2 1-1 0 0,-1-1 1 0 0,-1 1 0 0 0,2 0-1 0 0,-2-2 1 0 0,0 2-1 0 0,1 0 1 0 0,0-4 0 0 0,4-9 153 0 0,-2 1 1 0 0,1 0-1 0 0,3-26 1 0 0,-7 38-200 0 0,8-54-422 0 0,-3 0 0 0 0,-2 1-1 0 0,-4-68 1 0 0,-3 89-1310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3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7367 0 0,'0'0'568'0'0,"4"-2"-373"0"0,-4 1-193 0 0,0 1-1 0 0,1 0 1 0 0,-1 0-1 0 0,1-1 1 0 0,-1 1-1 0 0,1 0 1 0 0,-1 0-1 0 0,0 0 1 0 0,2 0-1 0 0,-2 0 1 0 0,1 0-1 0 0,-1 0 1 0 0,1 0-1 0 0,-1 0 1 0 0,1 0 0 0 0,-1 0-1 0 0,1 0 1 0 0,-1 0-1 0 0,0 0 1 0 0,2 0-1 0 0,-2 0 1 0 0,1 1-1 0 0,-1-1 1 0 0,1 0-1 0 0,-1 0 1 0 0,0 0-1 0 0,1 1 1 0 0,-1-1-1 0 0,0 0 1 0 0,0 2-1 0 0,2 0 147 0 0,-2 1-1 0 0,1-2 0 0 0,-1 1 0 0 0,0 1 0 0 0,1-1 0 0 0,-1-1 0 0 0,0 1 0 0 0,0 3 0 0 0,0 9 1231 0 0,6 84 4034 0 0,4 0-4189 0 0,6 65-1495 0 0,-16-159 127 0 0,5 59 3 0 0,3-24-5568 0 0,-5-31 864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33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2759 0 0,'6'-35'397'0'0,"-3"20"10670"0"0,5 17-9749 0 0,-7 0-1216 0 0,1-1 0 0 0,0 1 1 0 0,1 0-1 0 0,-2-1 0 0 0,1 1 1 0 0,-1-1-1 0 0,2 2 1 0 0,-2-1-1 0 0,0 0 0 0 0,2-1 1 0 0,-2 1-1 0 0,1 4 0 0 0,14 33 306 0 0,-10-22-240 0 0,73 189 264 0 0,-34-83-884 0 0,-20-41-2832 0 0,-20-63 1724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3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12959 0 0,'-3'1'33'0'0,"2"-1"48"0"0,0 0 1 0 0,0 1 0 0 0,-1-1 0 0 0,1 2 0 0 0,0-2 0 0 0,1 1-1 0 0,-1-1 1 0 0,0 1 0 0 0,-1 0 0 0 0,1-1 0 0 0,1 2 0 0 0,-1-1-1 0 0,1 0 1 0 0,-1-1 0 0 0,-1 1 0 0 0,2 0 0 0 0,-2 3 2000 0 0,17 0-717 0 0,97-12-254 0 0,3 5-5590 0 0,-94 3 3224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33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5527 0 0,'0'0'3896'0'0,"1"-3"-2805"0"0,11-6 78 0 0,0 1 0 0 0,24-16 1 0 0,-2 3-319 0 0,20-11 642 0 0,-51 31-1434 0 0,-1 0 0 0 0,0 0 0 0 0,1-1-1 0 0,-1 2 1 0 0,1-1 0 0 0,-2 1 0 0 0,3-1 0 0 0,-2 1 0 0 0,1 0 0 0 0,-1 0-1 0 0,2 0 1 0 0,-2 0 0 0 0,1 0 0 0 0,-1 0 0 0 0,0 1 0 0 0,2-1 0 0 0,-2 1 0 0 0,1-1-1 0 0,-1 2 1 0 0,3 1 0 0 0,0-1 20 0 0,0 0 0 0 0,-1 0 0 0 0,-1 1 0 0 0,2-1 0 0 0,-1 1 0 0 0,0 1 0 0 0,-2-1 0 0 0,2 0 0 0 0,-2 0 0 0 0,7 8 0 0 0,-6-5 12 0 0,0-2 0 0 0,1 2 0 0 0,-2 1 0 0 0,0 0 0 0 0,1-1 0 0 0,-2 0 0 0 0,0 0 0 0 0,0 0 0 0 0,1 14 0 0 0,-2-9-13 0 0,0 0 1 0 0,0 1-1 0 0,-2-1 0 0 0,-4 20 1 0 0,4-22-62 0 0,0 1 1 0 0,-2-2 0 0 0,-1 2 0 0 0,1-2 0 0 0,0 0 0 0 0,-1 1-1 0 0,-11 14 1 0 0,-1-5 48 0 0,-34 32 0 0 0,48-47-62 0 0,-1-1-1 0 0,0 1 1 0 0,1-1-1 0 0,-1 1 1 0 0,1-2 0 0 0,-2 1-1 0 0,2-1 1 0 0,-1 1-1 0 0,0-1 1 0 0,0 0-1 0 0,-1 0 1 0 0,1 1 0 0 0,-1-2-1 0 0,-4 0 1 0 0,7 1-8 0 0,0-1 0 0 0,1-1 1 0 0,-2 1-1 0 0,1 0 1 0 0,-1 0-1 0 0,1-2 0 0 0,0 2 1 0 0,-1-1-1 0 0,2 0 0 0 0,-2 1 1 0 0,1-1-1 0 0,0-1 1 0 0,0 1-1 0 0,0 0 0 0 0,1 0 1 0 0,-2 0-1 0 0,2-2 0 0 0,0 2 1 0 0,-1 0-1 0 0,0-2 1 0 0,1 2-1 0 0,0-1 0 0 0,-1 0 1 0 0,1 0-1 0 0,0 2 0 0 0,0-3 1 0 0,-2-1-1 0 0,3 1-11 0 0,-1 1 1 0 0,0-1-1 0 0,1 1 0 0 0,-1 1 0 0 0,1-2 0 0 0,0 1 0 0 0,-2-1 0 0 0,2 1 1 0 0,0-1-1 0 0,0 1 0 0 0,0 0 0 0 0,2 1 0 0 0,-2-1 0 0 0,0-1 1 0 0,1 1-1 0 0,-1 0 0 0 0,1-1 0 0 0,0 2 0 0 0,-1-1 0 0 0,2-1 1 0 0,-1 1-1 0 0,0 0 0 0 0,0 0 0 0 0,0 1 0 0 0,1-2 0 0 0,0 2 0 0 0,2-2 1 0 0,-3 0 13 0 0,2 2 1 0 0,0-1-1 0 0,0 1 1 0 0,0 0 0 0 0,0-1-1 0 0,0 0 1 0 0,1 1-1 0 0,0 1 1 0 0,-2-1 0 0 0,2 0-1 0 0,-1 1 1 0 0,0 0 0 0 0,1-1-1 0 0,-1 1 1 0 0,0 0-1 0 0,0 1 1 0 0,7 0 0 0 0,11 4 135 0 0,1 0 0 0 0,-1 2 1 0 0,0 2-1 0 0,35 18 1 0 0,-6-3-85 0 0,-28-14-207 0 0,6 3-5456 0 0,-10-5-638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33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4143 0 0,'0'0'191'0'0,"-5"-16"3636"0"0,9 16-3208 0 0,-1-1 0 0 0,1 1 0 0 0,-2 0 1 0 0,2 0-1 0 0,-1 1 0 0 0,0-1 0 0 0,1 1 1 0 0,-2-1-1 0 0,7 3 0 0 0,29 10 549 0 0,-31-9-762 0 0,27 12 672 0 0,50 31 0 0 0,-47-23-502 0 0,229 160 3457 0 0,-147-95-2919 0 0,-51-46-268 0 0,76 38 0 0 0,9 6 247 0 0,-56-31-346 0 0,181 77-1 0 0,-226-107-785 0 0,-38-19 155 0 0,-1-1 0 0 0,2 2 0 0 0,0-2 0 0 0,-1-1 0 0 0,17 3-1 0 0,-10-8-1924 0 0,-12 1 85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2759 0 0,'5'-30'397'0'0,"-3"18"10670"0"0,5 14-9749 0 0,-5-1-1216 0 0,-1 0 0 0 0,1 1 1 0 0,0-1-1 0 0,-1 0 0 0 0,1 1 1 0 0,-1-1-1 0 0,1 1 1 0 0,-1 0-1 0 0,0 0 0 0 0,1-1 1 0 0,-1 1-1 0 0,1 3 0 0 0,12 28 306 0 0,-9-19-240 0 0,61 160 264 0 0,-28-70-884 0 0,-16-34-2832 0 0,-18-55 1724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33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0 767 3223 0 0,'0'0'11072'0'0,"11"-13"-9061"0"0,-4 6-1522 0 0,0-1 1 0 0,0 1-1 0 0,1 0 1 0 0,1 1-1 0 0,-2-1 0 0 0,13-4 1 0 0,58-29 594 0 0,-50 27-877 0 0,92-52 511 0 0,25-12-460 0 0,206-96 22 0 0,-78 7-196 0 0,-108 61 856 0 0,-144 90-767 0 0,-17 12-107 0 0,0 0 1 0 0,0 0-1 0 0,1 0 0 0 0,-1 1 1 0 0,0-1-1 0 0,1 1 1 0 0,7-3-1 0 0,18-5 216 0 0,-25 8-203 0 0,1-1 1 0 0,-2 2-1 0 0,3 0 0 0 0,-3-2 1 0 0,3 3-1 0 0,-4-1 1 0 0,11 0-1 0 0,-5 1 19 0 0,1 0 0 0 0,-1 1 0 0 0,-1 0 0 0 0,2 1-1 0 0,13 4 1 0 0,26 9 150 0 0,85 39 0 0 0,484 251 1584 0 0,-471-245-1523 0 0,-62-29-162 0 0,21 16 27 0 0,64 23 68 0 0,-150-66-197 0 0,0 1 0 0 0,38 3 0 0 0,-44-6-44 0 0,38-2-329 0 0,-51 0 208 0 0,13 4-8577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33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6447 0 0,'1'-5'670'0'0,"-1"4"-539"0"0,1 1 0 0 0,-1-1 0 0 0,0 1 0 0 0,0-1 0 0 0,0 1 0 0 0,0-2 0 0 0,0 2 0 0 0,2-1 0 0 0,-2 1 0 0 0,0-1 0 0 0,1 1 0 0 0,-1-1 0 0 0,0 1 0 0 0,1-1 0 0 0,-1 1 0 0 0,0-2 0 0 0,1 2 0 0 0,-1 0 0 0 0,2-1-1 0 0,-2 1 1 0 0,1 0 0 0 0,-1 0 0 0 0,1-1 0 0 0,-1 1 0 0 0,1 0 0 0 0,-1 0 0 0 0,1 0 0 0 0,-1-1 0 0 0,2 1 0 0 0,-2 0 0 0 0,1 0 0 0 0,0 0 0 0 0,8-4 1913 0 0,-7 6-1740 0 0,-1 0 1 0 0,2 0-1 0 0,-1-1 0 0 0,1 2 0 0 0,-2-1 0 0 0,4 3 1 0 0,2 4 106 0 0,-1 2 1 0 0,0-2 0 0 0,0 1 0 0 0,1 1 0 0 0,-3 1-1 0 0,1-1 1 0 0,4 24 0 0 0,-1 2 293 0 0,3 44-1 0 0,-3-15-117 0 0,7 91-204 0 0,8 38-754 0 0,-21-184-363 0 0,2 0 0 0 0,7 19-1 0 0,-10-29 401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3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0,'0'2'7230'0'0,"12"36"-4645"0"0,14 74 0 0 0,-18-61-2041 0 0,46 203 528 0 0,-50-240-1194 0 0,2 4-977 0 0,-1-1-1 0 0,-1 1 1 0 0,2 23-1 0 0,-5-27-964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3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37 9559 0 0,'-1'-5'131'0'0,"0"1"0"0"0,-2 1-1 0 0,1-1 1 0 0,1 1-1 0 0,-7-6 1 0 0,8 7-83 0 0,0 2 1 0 0,0-1-1 0 0,-1 1 0 0 0,0-1 1 0 0,1 1-1 0 0,-2-1 0 0 0,2 1 0 0 0,-1 0 1 0 0,0-2-1 0 0,1 2 0 0 0,-1 0 1 0 0,0-1-1 0 0,1 1 0 0 0,-2 0 0 0 0,1 0 1 0 0,1 0-1 0 0,-1-1 0 0 0,0 1 1 0 0,-1 0-1 0 0,2 0 0 0 0,-1 0 1 0 0,0 0-1 0 0,0 1 0 0 0,1-1 0 0 0,-1 0 1 0 0,-1 0-1 0 0,2 0 0 0 0,-1 0 1 0 0,0 1-1 0 0,0-1 0 0 0,1 0 0 0 0,-2 2 1 0 0,2-2-1 0 0,-1 1 0 0 0,0-1 1 0 0,0 1-1 0 0,-6 5 364 0 0,-1 0 1 0 0,1 2-1 0 0,-1 0 0 0 0,1 0 0 0 0,1 0 1 0 0,1 0-1 0 0,-1 1 0 0 0,1 0 1 0 0,0 0-1 0 0,0 0 0 0 0,-4 19 0 0 0,5-13-379 0 0,-1 2 0 0 0,1-2-1 0 0,2 2 1 0 0,-1-1 0 0 0,2 1-1 0 0,0 27 1 0 0,2-36 11 0 0,0 0 0 0 0,1 0 0 0 0,0 1 0 0 0,-1-1 0 0 0,3 0 0 0 0,-2-1 0 0 0,2 2 0 0 0,-1-2 0 0 0,0 0 1 0 0,1-1-1 0 0,1 2 0 0 0,0-1 0 0 0,0-1 0 0 0,1 1 0 0 0,8 8 0 0 0,-10-11 7 0 0,1-1 0 0 0,-1 1-1 0 0,0-1 1 0 0,1 0 0 0 0,0 0 0 0 0,-1-1-1 0 0,1 0 1 0 0,0 0 0 0 0,0 0 0 0 0,1-2 0 0 0,-1 2-1 0 0,1-1 1 0 0,-3 0 0 0 0,4 0 0 0 0,-3-1-1 0 0,2 0 1 0 0,-1 0 0 0 0,1 0 0 0 0,-1-1 0 0 0,0 1-1 0 0,0-1 1 0 0,0 0 0 0 0,1-1 0 0 0,-1 1-1 0 0,6-3 1 0 0,-6 1 110 0 0,2-1 0 0 0,1-1 0 0 0,-2 1 0 0 0,1 0 0 0 0,-1-1-1 0 0,-1 0 1 0 0,0 0 0 0 0,1-1 0 0 0,-1 1 0 0 0,0-1 0 0 0,0-1 0 0 0,-1 0 0 0 0,-1 1-1 0 0,7-11 1 0 0,-7 9-30 0 0,1 0 1 0 0,-1 0-1 0 0,0-2 0 0 0,-2 1 0 0 0,2 0 0 0 0,-2 1 0 0 0,0-2 0 0 0,0 1 0 0 0,-1 0 1 0 0,0 1-1 0 0,-2-20 0 0 0,0 20-79 0 0,-1 0 0 0 0,1-1 0 0 0,-2 2-1 0 0,2-1 1 0 0,-3 1 0 0 0,1-2 0 0 0,-1 2 0 0 0,1 0 0 0 0,-9-10 0 0 0,-6-5-168 0 0,-32-27 0 0 0,40 39-62 0 0,9 8 21 0 0,0-1 1 0 0,-1 2-1 0 0,1-1 0 0 0,-1 0 0 0 0,1 1 1 0 0,0 0-1 0 0,-6-2 0 0 0,-5 1-7861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33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0,'0'0'547'0'0,"9"16"202"0"0,2 20 525 0 0,0 2-1 0 0,-3-1 1 0 0,-1 1 0 0 0,2 44-1 0 0,6 84-953 0 0,-10-123-880 0 0,1-15-2893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3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13215 0 0,'4'12'1408'0'0,"2"2"-783"0"0,15 31 511 0 0,-2 1-1 0 0,21 78 0 0 0,22 127-1190 0 0,-29-144-4310 0 0,-27-91-950 0 0</inkml:trace>
  <inkml:trace contextRef="#ctx0" brushRef="#br0" timeOffset="1">17 441 16703 0 0,'0'0'763'0'0,"-10"1"253"0"0,3 0 1015 0 0,24-2-1263 0 0,-2 0 0 0 0,30-8 0 0 0,5 0-262 0 0,1 1-106 0 0,-4 0-1719 0 0,-15 5-4842 0 0,-17 3-827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33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0,'0'18'363'0'0,"0"-14"-12"0"0,0-1-223 0 0,4 32 2011 0 0,-4-18-197 0 0,6 23 1 0 0,32 162 3311 0 0,-8-30-3454 0 0,-19-100-1321 0 0,80 443 1686 0 0,-85-479-2204 0 0,-1-1 0 0 0,-2 50 0 0 0,-3-65-218 0 0,1 1-852 0 0,-5 42 0 0 0,4-61 141 0 0,0 7-5614 0 0,1 1 416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33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1375 0 0,'0'0'66'0'0,"1"1"-8"0"0,10 48 8518 0 0,6 1-3868 0 0,5 14-3628 0 0,-9-15-368 0 0,-2 0 0 0 0,5 55 0 0 0,-16-103-661 0 0,0-1 0 0 0,0 1-1 0 0,0-1 1 0 0,0 1-1 0 0,1-1 1 0 0,-1 0 0 0 0,0 1-1 0 0,0-1 1 0 0,0 1 0 0 0,0-1-1 0 0,0 1 1 0 0,0-1 0 0 0,-1 1-1 0 0,1-1 1 0 0,0 0-1 0 0,0 1 1 0 0,0-1 0 0 0,0 2-1 0 0,0-2 1 0 0,-1 1 0 0 0,-5-9 257 0 0,-5-23-280 0 0,6-1-160 0 0,1 1 1 0 0,0-53-1 0 0,2 35 111 0 0,0 21 24 0 0,6-44 1 0 0,-3 58-18 0 0,2 1 1 0 0,-1 1 0 0 0,0-2-1 0 0,2 1 1 0 0,9-19 0 0 0,-9 25 27 0 0,0 2 1 0 0,1-3-1 0 0,0 2 0 0 0,0 0 0 0 0,-1 0 1 0 0,3 1-1 0 0,6-6 0 0 0,-12 10-8 0 0,2 0-4 0 0,-1 0 0 0 0,1-1 1 0 0,-1 1-1 0 0,0 0 0 0 0,2 0 1 0 0,-1-1-1 0 0,-1 1 0 0 0,2 1 1 0 0,-2-1-1 0 0,2 1 0 0 0,-3 0 1 0 0,3 0-1 0 0,-2 0 0 0 0,1 0 1 0 0,0 0-1 0 0,0 0 0 0 0,5 1 0 0 0,-2 0 61 0 0,0 2-1 0 0,-1-2 1 0 0,1 2-1 0 0,2-1 1 0 0,-3 0-1 0 0,12 6 1 0 0,-15-6-30 0 0,1 0 1 0 0,-1 0 0 0 0,-1-1 0 0 0,2 2 0 0 0,-1-1 0 0 0,-1-1 0 0 0,2 2 0 0 0,-2-1 0 0 0,2 1 0 0 0,-2-1 0 0 0,0 0 0 0 0,0 2 0 0 0,0-2-1 0 0,1 1 1 0 0,0 3 0 0 0,-1-2-7 0 0,-1 1 0 0 0,0 0-1 0 0,1-1 1 0 0,-1 1 0 0 0,0 0-1 0 0,-1-1 1 0 0,1 1-1 0 0,-2 7 1 0 0,-3 5-11 0 0,-1-1 0 0 0,-1 0 1 0 0,-1-1-1 0 0,-8 15 0 0 0,15-26-13 0 0,-15 21-6 0 0,0-1 0 0 0,-33 36 0 0 0,3-4 156 0 0,46-55 173 0 0,16 11 338 0 0,-1-4-307 0 0,0-1 1 0 0,2-1-1 0 0,19 6 1 0 0,-8-4 53 0 0,-17-4-275 0 0,30 10 342 0 0,63 12 1 0 0,-103-25-561 0 0,16 1 212 0 0,22 2 1 0 0,-12-7-2114 0 0,-1-5-4890 0 0,-13 1 66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3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176 112 919 0 0,'24'0'355'0'0,"-20"0"1152"0"0,-20-14 6639 0 0,14 13-7864 0 0,1-1 0 0 0,-2 1 0 0 0,1 0 1 0 0,-1 0-1 0 0,1 0 0 0 0,1 0 0 0 0,-2 0 0 0 0,1 1 0 0 0,-1-1 0 0 0,-2 0 0 0 0,-14-5 1103 0 0,16 4-1305 0 0,2 2-1 0 0,-1 0 0 0 0,1-1 1 0 0,-1 1-1 0 0,0 0 1 0 0,1 0-1 0 0,-2 0 0 0 0,3 0 1 0 0,-2 0-1 0 0,0 0 1 0 0,0 1-1 0 0,1-1 0 0 0,-2 0 1 0 0,2 2-1 0 0,0-2 1 0 0,-2 1-1 0 0,2-1 0 0 0,0 1 1 0 0,-3 1-1 0 0,-32 24 536 0 0,21-15-480 0 0,11-8-104 0 0,1-1 0 0 0,0 1 1 0 0,1-1-1 0 0,-2 2 0 0 0,2-2 1 0 0,-1 2-1 0 0,1-1 1 0 0,1 1-1 0 0,-2 0 0 0 0,1-1 1 0 0,1 1-1 0 0,-3 5 0 0 0,0 8 235 0 0,-6 27-1 0 0,7-28-221 0 0,1-9-36 0 0,1-1-1 0 0,1 1 0 0 0,-1 0 1 0 0,1 0-1 0 0,1 0 1 0 0,-1 1-1 0 0,1-1 0 0 0,1 0 1 0 0,-1-1-1 0 0,0 0 0 0 0,2 2 1 0 0,-1-1-1 0 0,0-1 1 0 0,2 0-1 0 0,-3 1 0 0 0,3-1 1 0 0,0 0-1 0 0,1 0 1 0 0,-2 0-1 0 0,2-1 0 0 0,0 0 1 0 0,0 0-1 0 0,0-1 0 0 0,0 1 1 0 0,11 7-1 0 0,-12-9-5 0 0,0-2 0 0 0,1 2 0 0 0,-1-1 0 0 0,-1-1 0 0 0,2 2 0 0 0,0-2-1 0 0,0 0 1 0 0,7 2 0 0 0,2-1 41 0 0,0 2-26 0 0,0 1 99 0 0,2-2 0 0 0,-1 0 0 0 0,23 2 0 0 0,-34-5-75 0 0,2 0 1 0 0,-1 0-1 0 0,0-2 0 0 0,0 2 1 0 0,1-1-1 0 0,-1 0 0 0 0,-1 0 0 0 0,1-2 1 0 0,-1 2-1 0 0,1-1 0 0 0,0-1 0 0 0,0 1 1 0 0,0-1-1 0 0,5-5 0 0 0,-3 2 55 0 0,0-1 0 0 0,1 0 1 0 0,-2 0-1 0 0,0 0 0 0 0,-1-1 0 0 0,0 1 0 0 0,0-2 0 0 0,-1 1 0 0 0,1-1 0 0 0,-1 1 1 0 0,0-1-1 0 0,-1-1 0 0 0,-1 1 0 0 0,3-15 0 0 0,-3 11 20 0 0,-1 1 0 0 0,0-2 0 0 0,-1 1-1 0 0,0 1 1 0 0,-1-2 0 0 0,0 1 0 0 0,-1 0 0 0 0,-1 1-1 0 0,0-1 1 0 0,-5-14 0 0 0,4 21-33 0 0,1 1-1 0 0,-1-1 1 0 0,-1 1-1 0 0,2-1 1 0 0,-2 1-1 0 0,1 0 1 0 0,-1 0-1 0 0,-1 1 1 0 0,1 1-1 0 0,-12-8 1 0 0,1-1 37 0 0,6 4-78 0 0,1 2-1 0 0,0 0 1 0 0,-2 0 0 0 0,0 0-1 0 0,1 1 1 0 0,-1 0-1 0 0,-1 1 1 0 0,1 2 0 0 0,-21-5-1 0 0,21 3-207 0 0,10 3-50 0 0,0 1-1 0 0,-1-2 1 0 0,0 2 0 0 0,1 0-1 0 0,-2-1 1 0 0,2 1 0 0 0,0 0 0 0 0,-2 0-1 0 0,2-1 1 0 0,-1 1 0 0 0,1 1-1 0 0,-1-1 1 0 0,0 0 0 0 0,-2 0 0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5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37 5063 0 0,'-4'71'1998'0'0,"-15"69"6274"0"0,-2 71-6926 0 0,15-30 274 0 0,6-180-1344 0 0,4-23 76 0 0,60-397-69 0 0,-45 227-166 0 0,-17 185-117 0 0,1 7 0 0 0,0 7 0 0 0,5 21-77 0 0,12 55 0 0 0,-15-54-2 0 0,16 55 0 0 0,-7-50 79 0 0,-4-5 0 0 0,22 44 0 0 0,-32-72 5 0 0,8 14-3 0 0,0-2-1 0 0,1-1 0 0 0,11 16 0 0 0,-17-24 40 0 0,-1-2-1 0 0,2 2 0 0 0,-2-2 1 0 0,2 1-1 0 0,-2-1 0 0 0,2 1 1 0 0,0-1-1 0 0,-1 0 0 0 0,1 0 1 0 0,0 0-1 0 0,-1-1 0 0 0,1 1 1 0 0,-1-1-1 0 0,1 0 0 0 0,0 0 1 0 0,1-1-1 0 0,6 1 0 0 0,-8-1 23 0 0,0 0-1 0 0,0-1 1 0 0,0 1 0 0 0,0-1-1 0 0,0 0 1 0 0,0 0 0 0 0,0 1-1 0 0,1-3 1 0 0,-2 2 0 0 0,0 0-1 0 0,1-1 1 0 0,0 0-1 0 0,0 1 1 0 0,-1-2 0 0 0,1 1-1 0 0,-1 1 1 0 0,-1-2 0 0 0,2 1-1 0 0,-1-1 1 0 0,-1 1 0 0 0,2 0-1 0 0,-2-2 1 0 0,0 2-1 0 0,1-1 1 0 0,0-3 0 0 0,4-9 153 0 0,-1 1 1 0 0,0-1-1 0 0,3-26 1 0 0,-7 39-200 0 0,8-56-422 0 0,-3 1 0 0 0,-2 0-1 0 0,-4-69 1 0 0,-3 91-1310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12959 0 0,'-3'1'33'0'0,"2"-1"48"0"0,0 0 1 0 0,0 1 0 0 0,0-1 0 0 0,0 1 0 0 0,0-1 0 0 0,1 1-1 0 0,-1-1 1 0 0,0 1 0 0 0,0 0 0 0 0,0-1 0 0 0,1 1 0 0 0,-1 0-1 0 0,1 0 1 0 0,-1-1 0 0 0,0 1 0 0 0,1 0 0 0 0,-2 2 2000 0 0,14 1-717 0 0,84-11-254 0 0,1 4-5590 0 0,-80 3 3224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58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4143 0 0,'0'0'191'0'0,"-5"-16"3636"0"0,9 16-3208 0 0,-1-1 0 0 0,1 1 0 0 0,-2 0 1 0 0,2 0-1 0 0,0 1 0 0 0,-1-1 0 0 0,1 1 1 0 0,-2-1-1 0 0,7 3 0 0 0,30 11 549 0 0,-32-10-762 0 0,28 12 672 0 0,52 32 0 0 0,-49-23-502 0 0,235 164 3457 0 0,-151-98-2919 0 0,-52-46-268 0 0,78 38 0 0 0,9 6 247 0 0,-57-31-346 0 0,185 78-1 0 0,-231-109-785 0 0,-40-20 155 0 0,0 0 0 0 0,1 1 0 0 0,0-2 0 0 0,0-1 0 0 0,17 3-1 0 0,-11-8-1924 0 0,-12 1 85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58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0 788 3223 0 0,'0'0'11072'0'0,"11"-13"-9061"0"0,-4 6-1522 0 0,1-2 1 0 0,-1 2-1 0 0,1 0 1 0 0,1 1-1 0 0,-1-1 0 0 0,12-5 1 0 0,60-29 594 0 0,-51 28-877 0 0,94-54 511 0 0,26-12-460 0 0,212-99 22 0 0,-81 8-196 0 0,-110 62 856 0 0,-148 92-767 0 0,-18 13-107 0 0,0 0 1 0 0,0 0-1 0 0,1 0 0 0 0,-1 1 1 0 0,0-1-1 0 0,1 1 1 0 0,8-3-1 0 0,18-6 216 0 0,-26 9-203 0 0,1-1 1 0 0,-2 2-1 0 0,3 0 0 0 0,-3-2 1 0 0,3 3-1 0 0,-3-1 1 0 0,10 0-1 0 0,-5 1 19 0 0,1 0 0 0 0,0 1 0 0 0,-2 0 0 0 0,2 1-1 0 0,14 4 1 0 0,26 10 150 0 0,88 39 0 0 0,497 259 1584 0 0,-484-253-1523 0 0,-64-29-162 0 0,22 16 27 0 0,66 24 68 0 0,-155-68-197 0 0,1 1 0 0 0,38 4 0 0 0,-44-7-44 0 0,38-2-329 0 0,-52 0 208 0 0,14 4-8577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5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6447 0 0,'1'-6'670'0'0,"-1"5"-539"0"0,1 1 0 0 0,-1-1 0 0 0,0 1 0 0 0,0-1 0 0 0,0 1 0 0 0,0-2 0 0 0,0 2 0 0 0,2-1 0 0 0,-2 1 0 0 0,0-1 0 0 0,1 1 0 0 0,-1-1 0 0 0,0 1 0 0 0,1-1 0 0 0,-1 1 0 0 0,0-2 0 0 0,1 2 0 0 0,-1 0 0 0 0,2-1-1 0 0,-2 1 1 0 0,1 0 0 0 0,-1 0 0 0 0,1-1 0 0 0,-1 1 0 0 0,1 0 0 0 0,-1 0 0 0 0,1 0 0 0 0,-1-1 0 0 0,2 1 0 0 0,-2 0 0 0 0,1 0 0 0 0,0 0 0 0 0,9-4 1913 0 0,-8 6-1740 0 0,-1 0 1 0 0,2 0-1 0 0,-1-1 0 0 0,1 2 0 0 0,-2-1 0 0 0,4 3 1 0 0,2 5 106 0 0,0 1 1 0 0,-1-2 0 0 0,0 2 0 0 0,1 0 0 0 0,-3 1-1 0 0,1-1 1 0 0,5 25 0 0 0,-2 2 293 0 0,3 46-1 0 0,-3-16-117 0 0,8 93-204 0 0,7 39-754 0 0,-21-189-363 0 0,2 1 0 0 0,8 19-1 0 0,-11-30 401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5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0,'0'2'7230'0'0,"12"37"-4645"0"0,15 76 0 0 0,-19-62-2041 0 0,48 208 528 0 0,-52-247-1194 0 0,2 4-977 0 0,-1 0-1 0 0,-1 0 1 0 0,2 25-1 0 0,-5-29-964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5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38 9559 0 0,'-1'-5'131'0'0,"0"1"0"0"0,-2 1-1 0 0,1-1 1 0 0,1 0-1 0 0,-7-5 1 0 0,8 7-83 0 0,-1 2 1 0 0,1-1-1 0 0,-1 1 0 0 0,0-1 1 0 0,1 1-1 0 0,-2-1 0 0 0,2 1 0 0 0,-1 0 1 0 0,0-2-1 0 0,1 2 0 0 0,-1 0 1 0 0,0-1-1 0 0,1 1 0 0 0,-2 0 0 0 0,1 0 1 0 0,1 0-1 0 0,-1-1 0 0 0,0 1 1 0 0,-1 0-1 0 0,2 0 0 0 0,-1 0 1 0 0,0 0-1 0 0,0 1 0 0 0,1-1 0 0 0,-1 0 1 0 0,-1 0-1 0 0,2 0 0 0 0,-1 0 1 0 0,0 1-1 0 0,0-1 0 0 0,1 0 0 0 0,-2 2 1 0 0,2-2-1 0 0,-1 1 0 0 0,0-1 1 0 0,0 1-1 0 0,-6 5 364 0 0,-2 1 1 0 0,2 1-1 0 0,-1 0 0 0 0,1 0 0 0 0,1 0 1 0 0,0 1-1 0 0,0 0 0 0 0,1 0 1 0 0,0 0-1 0 0,0 1 0 0 0,-4 18 0 0 0,4-12-379 0 0,0 1 0 0 0,1-1-1 0 0,2 1 1 0 0,-1 0 0 0 0,2 0-1 0 0,0 28 1 0 0,2-37 11 0 0,0 1 0 0 0,1-1 0 0 0,0 1 0 0 0,-1-1 0 0 0,3 1 0 0 0,-2-2 0 0 0,2 2 0 0 0,0-2 0 0 0,-1 0 1 0 0,1 0-1 0 0,1 1 0 0 0,0-1 0 0 0,0-1 0 0 0,1 1 0 0 0,9 9 0 0 0,-11-12 7 0 0,1-1 0 0 0,-1 1-1 0 0,0-1 1 0 0,1 0 0 0 0,0 0 0 0 0,0-1-1 0 0,0 0 1 0 0,0 0 0 0 0,0 0 0 0 0,1-1 0 0 0,-1 1-1 0 0,1-1 1 0 0,-2 0 0 0 0,3 0 0 0 0,-3-1-1 0 0,2 0 1 0 0,-1 0 0 0 0,1 0 0 0 0,-1-1 0 0 0,1 1-1 0 0,-1-1 1 0 0,0 0 0 0 0,1-1 0 0 0,-1 0-1 0 0,6-2 1 0 0,-5 1 110 0 0,1-1 0 0 0,1-1 0 0 0,-2 1 0 0 0,1 0 0 0 0,-1-1-1 0 0,0 0 1 0 0,-1-1 0 0 0,1 0 0 0 0,-1 1 0 0 0,0-1 0 0 0,0-1 0 0 0,-1 0 0 0 0,0 0-1 0 0,6-10 1 0 0,-7 9-30 0 0,1-1 1 0 0,-1 1-1 0 0,0-2 0 0 0,-2 1 0 0 0,2 0 0 0 0,-2 0 0 0 0,0-1 0 0 0,0 1 0 0 0,-1 0 1 0 0,0 0-1 0 0,-2-19 0 0 0,0 19-79 0 0,-1 1 0 0 0,1-1 0 0 0,-2 2-1 0 0,2-2 1 0 0,-3 2 0 0 0,1-2 0 0 0,-1 2 0 0 0,0 0 0 0 0,-8-11 0 0 0,-6-4-168 0 0,-34-29 0 0 0,42 41-62 0 0,9 8 21 0 0,0-1 1 0 0,-1 2-1 0 0,1-1 0 0 0,-1 0 0 0 0,1 1 1 0 0,-1 0-1 0 0,-5-3 0 0 0,-5 2-7861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5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0,'0'0'547'0'0,"9"16"202"0"0,3 21 525 0 0,-1 2-1 0 0,-3-1 1 0 0,-1 2 0 0 0,3 44-1 0 0,5 86-953 0 0,-10-125-880 0 0,1-17-2893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5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13215 0 0,'4'12'1408'0'0,"2"3"-783"0"0,16 31 511 0 0,-3 1-1 0 0,22 81 0 0 0,23 129-1190 0 0,-30-147-4310 0 0,-28-93-950 0 0</inkml:trace>
  <inkml:trace contextRef="#ctx0" brushRef="#br0" timeOffset="1">17 453 16703 0 0,'0'0'763'0'0,"-10"1"253"0"0,3 0 1015 0 0,24-2-1263 0 0,-1 0 0 0 0,30-8 0 0 0,6 0-262 0 0,0 0-106 0 0,-4 1-1719 0 0,-15 5-4842 0 0,-18 3-827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5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0,'0'19'363'0'0,"0"-15"-12"0"0,0-1-223 0 0,4 33 2011 0 0,-4-19-197 0 0,6 24 1 0 0,33 167 3311 0 0,-8-31-3454 0 0,-20-104-1321 0 0,83 457 1686 0 0,-88-493-2204 0 0,-1-1 0 0 0,-2 51 0 0 0,-3-67-218 0 0,1 2-852 0 0,-5 43 0 0 0,4-63 141 0 0,0 7-5614 0 0,1 1 416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58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1375 0 0,'0'0'66'0'0,"1"1"-8"0"0,10 50 8518 0 0,7 0-3868 0 0,4 15-3628 0 0,-8-16-368 0 0,-3 1 0 0 0,6 55 0 0 0,-17-105-661 0 0,0-1 0 0 0,0 1-1 0 0,0-1 1 0 0,0 1-1 0 0,1-1 1 0 0,-1 0 0 0 0,0 1-1 0 0,0-1 1 0 0,0 2 0 0 0,0-2-1 0 0,0 1 1 0 0,0-1 0 0 0,-1 1-1 0 0,1-1 1 0 0,0 0-1 0 0,0 1 1 0 0,0-1 0 0 0,0 2-1 0 0,0-2 1 0 0,-2 1 0 0 0,-4-10 257 0 0,-5-22-280 0 0,6-2-160 0 0,1 1 1 0 0,0-54-1 0 0,2 35 111 0 0,0 22 24 0 0,6-45 1 0 0,-3 60-18 0 0,2 1 1 0 0,-1 0 0 0 0,0-1-1 0 0,2 1 1 0 0,9-20 0 0 0,-9 26 27 0 0,1 1 1 0 0,0-2-1 0 0,0 2 0 0 0,0 0 0 0 0,-1 0 1 0 0,3 1-1 0 0,7-7 0 0 0,-13 11-8 0 0,2 0-4 0 0,-1 0 0 0 0,1-1 1 0 0,-1 1-1 0 0,0 0 0 0 0,2 0 1 0 0,-1-1-1 0 0,-1 1 0 0 0,2 1 1 0 0,-2-1-1 0 0,2 1 0 0 0,-2 0 1 0 0,2 0-1 0 0,-2 0 0 0 0,1 0 1 0 0,0 0-1 0 0,0 0 0 0 0,5 1 0 0 0,-2 0 61 0 0,0 2-1 0 0,0-2 1 0 0,0 2-1 0 0,2-1 1 0 0,-3 0-1 0 0,13 7 1 0 0,-16-7-30 0 0,1 0 1 0 0,-1 0 0 0 0,-1-1 0 0 0,2 2 0 0 0,-1-1 0 0 0,-1-1 0 0 0,2 2 0 0 0,-2-1 0 0 0,2 1 0 0 0,-2-1 0 0 0,0 0 0 0 0,0 2 0 0 0,0-2-1 0 0,1 1 1 0 0,0 4 0 0 0,-1-3-7 0 0,-1 1 0 0 0,0 0-1 0 0,1-1 1 0 0,-1 1 0 0 0,0 0-1 0 0,-1 0 1 0 0,1 0-1 0 0,-2 7 1 0 0,-3 5-11 0 0,-1 0 0 0 0,-1-1 1 0 0,-1 0-1 0 0,-9 15 0 0 0,16-27-13 0 0,-15 21-6 0 0,-1 0 0 0 0,-33 37 0 0 0,3-5 156 0 0,47-56 173 0 0,16 12 338 0 0,0-5-307 0 0,-1-1 1 0 0,2-1-1 0 0,20 6 1 0 0,-8-3 53 0 0,-17-5-275 0 0,30 10 342 0 0,64 13 1 0 0,-104-26-561 0 0,15 1 212 0 0,23 2 1 0 0,-12-7-2114 0 0,-2-5-4890 0 0,-12 1 66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4:58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181 115 919 0 0,'24'0'355'0'0,"-19"0"1152"0"0,-22-14 6639 0 0,15 13-7864 0 0,1-1 0 0 0,-2 1 0 0 0,1 0 1 0 0,-1 0-1 0 0,1 0 0 0 0,1-1 0 0 0,-2 1 0 0 0,1 1 0 0 0,-1-1 0 0 0,-3 0 0 0 0,-13-5 1103 0 0,16 4-1305 0 0,2 2-1 0 0,-1 0 0 0 0,1-1 1 0 0,-1 1-1 0 0,0 0 1 0 0,1 0-1 0 0,-2 0 0 0 0,2 0 1 0 0,-1 0-1 0 0,0 0 1 0 0,0 1-1 0 0,1-1 0 0 0,-2 0 1 0 0,2 2-1 0 0,0-2 1 0 0,-2 1-1 0 0,2-1 0 0 0,0 1 1 0 0,-3 1-1 0 0,-33 25 536 0 0,21-16-480 0 0,12-8-104 0 0,1 0 0 0 0,0 0 1 0 0,1-1-1 0 0,-2 2 0 0 0,2-2 1 0 0,-1 2-1 0 0,1-1 1 0 0,1 1-1 0 0,-2 0 0 0 0,1-1 1 0 0,1 1-1 0 0,-3 6 0 0 0,-1 7 235 0 0,-5 28-1 0 0,7-28-221 0 0,1-10-36 0 0,1-1-1 0 0,1 1 0 0 0,-1 1 1 0 0,1-1-1 0 0,1 0 1 0 0,-1 1-1 0 0,1-1 0 0 0,1 0 1 0 0,-1 0-1 0 0,0-1 0 0 0,2 2 1 0 0,-1-1-1 0 0,0-1 1 0 0,2 1-1 0 0,-2 0 0 0 0,2-1 1 0 0,0 0-1 0 0,1 0 1 0 0,-2 0-1 0 0,2 0 0 0 0,0-1 1 0 0,0 0-1 0 0,0-1 0 0 0,1 1 1 0 0,10 7-1 0 0,-12-9-5 0 0,0-1 0 0 0,1 1 0 0 0,0-1 0 0 0,-2-1 0 0 0,2 2 0 0 0,0-2-1 0 0,0 0 1 0 0,7 2 0 0 0,3-1 41 0 0,-1 2-26 0 0,1 1 99 0 0,1-2 0 0 0,-1 0 0 0 0,24 2 0 0 0,-34-5-75 0 0,1 0 1 0 0,-1 0-1 0 0,0-2 0 0 0,0 2 1 0 0,1-1-1 0 0,-1 0 0 0 0,0 0 0 0 0,0-2 1 0 0,-1 2-1 0 0,1-1 0 0 0,0-1 0 0 0,0 1 1 0 0,0-1-1 0 0,6-5 0 0 0,-4 2 55 0 0,0-2 0 0 0,1 1 1 0 0,-2 0-1 0 0,0 0 0 0 0,0-1 0 0 0,-1 0 0 0 0,0-1 0 0 0,-1 1 0 0 0,1-1 0 0 0,-1 0 1 0 0,0 0-1 0 0,-1-1 0 0 0,0 1 0 0 0,2-16 0 0 0,-3 12 20 0 0,-1 0 0 0 0,0-1 0 0 0,-1 1-1 0 0,0 0 1 0 0,-1-1 0 0 0,0 1 0 0 0,-1-1 0 0 0,-1 2-1 0 0,-1-1 1 0 0,-4-15 0 0 0,4 22-33 0 0,1 0-1 0 0,-1 0 1 0 0,-1 1-1 0 0,2-1 1 0 0,-2 1-1 0 0,0 0 1 0 0,0 0-1 0 0,-1 0 1 0 0,1 2-1 0 0,-12-8 1 0 0,0-1 37 0 0,7 4-78 0 0,1 1-1 0 0,-1 1 1 0 0,-1 0 0 0 0,0 0-1 0 0,0 1 1 0 0,0 0-1 0 0,-1 1 1 0 0,1 1 0 0 0,-22-4-1 0 0,21 3-207 0 0,11 3-50 0 0,0 1-1 0 0,-1-2 1 0 0,0 2 0 0 0,1 0-1 0 0,-2-1 1 0 0,2 1 0 0 0,0 0 0 0 0,-2 0-1 0 0,2-1 1 0 0,-1 1 0 0 0,1 1-1 0 0,-1-1 1 0 0,0 0 0 0 0,-2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7367 0 0,'0'0'568'0'0,"3"-1"-373"0"0,-3 0-193 0 0,0 1-1 0 0,1 0 1 0 0,-1 0-1 0 0,1-1 1 0 0,-1 1-1 0 0,1 0 1 0 0,-1 0-1 0 0,0 0 1 0 0,1 0-1 0 0,-1 0 1 0 0,1 0-1 0 0,-1 0 1 0 0,1 0-1 0 0,-1 0 1 0 0,1 0 0 0 0,-1 0-1 0 0,1 0 1 0 0,-1 0-1 0 0,0 0 1 0 0,1 0-1 0 0,-1 0 1 0 0,1 1-1 0 0,-1-1 1 0 0,1 0-1 0 0,-1 0 1 0 0,0 0-1 0 0,1 1 1 0 0,-1-1-1 0 0,1 0 1 0 0,-1 1-1 0 0,1 1 147 0 0,-1 0-1 0 0,1-1 0 0 0,-1 1 0 0 0,0 0 0 0 0,1 0 0 0 0,-1-1 0 0 0,0 1 0 0 0,0 2 0 0 0,0 8 1231 0 0,5 71 4034 0 0,3-1-4189 0 0,5 57-1495 0 0,-13-136 127 0 0,5 50 3 0 0,2-20-5568 0 0,-5-26 864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5527 0 0,'0'0'3896'0'0,"1"-2"-2805"0"0,9-6 78 0 0,0 1 0 0 0,21-13 1 0 0,-2 2-319 0 0,16-9 642 0 0,-43 26-1434 0 0,0 0 0 0 0,0 0 0 0 0,0 0-1 0 0,0 1 1 0 0,0-1 0 0 0,0 1 0 0 0,1-1 0 0 0,-1 1 0 0 0,0 0 0 0 0,0 0-1 0 0,1 0 1 0 0,-1 0 0 0 0,0 0 0 0 0,0 0 0 0 0,0 1 0 0 0,1-1 0 0 0,-1 1 0 0 0,0-1-1 0 0,0 1 1 0 0,3 2 0 0 0,-1-2 20 0 0,0 1 0 0 0,-1 0 0 0 0,0 0 0 0 0,1 1 0 0 0,-1-1 0 0 0,0 1 0 0 0,0 0 0 0 0,0-1 0 0 0,-1 1 0 0 0,5 6 0 0 0,-4-4 12 0 0,-1-1 0 0 0,1 1 0 0 0,-1 1 0 0 0,0-1 0 0 0,0 0 0 0 0,-1 0 0 0 0,0 1 0 0 0,0-1 0 0 0,1 11 0 0 0,-2-6-13 0 0,0-1 1 0 0,0 1-1 0 0,-2 0 0 0 0,-3 16 1 0 0,3-18-62 0 0,0 0 1 0 0,-1-1 0 0 0,-1 1 0 0 0,1-1 0 0 0,-1 0 0 0 0,0 0-1 0 0,-10 13 1 0 0,0-5 48 0 0,-29 28 0 0 0,40-41-62 0 0,0 0-1 0 0,0 0 1 0 0,0 0-1 0 0,0 0 1 0 0,0-1 0 0 0,-1 1-1 0 0,1-1 1 0 0,0 0-1 0 0,-1 0 1 0 0,1 0-1 0 0,-1 0 1 0 0,1 0 0 0 0,-1-1-1 0 0,-4 0 1 0 0,6 1-8 0 0,0-1 0 0 0,1-1 1 0 0,-1 1-1 0 0,0 0 1 0 0,0 0-1 0 0,0-1 0 0 0,0 1 1 0 0,0-1-1 0 0,1 0 0 0 0,-1 1 1 0 0,0-1-1 0 0,0 0 1 0 0,1 0-1 0 0,-1 0 0 0 0,1 0 1 0 0,-1 0-1 0 0,1-1 0 0 0,-1 1 1 0 0,1 0-1 0 0,-1-1 1 0 0,1 1-1 0 0,0-1 0 0 0,0 1 1 0 0,0-1-1 0 0,0 1 0 0 0,0-1 1 0 0,-1-2-1 0 0,2 2-11 0 0,-1 0 1 0 0,0 0-1 0 0,1 0 0 0 0,-1 1 0 0 0,1-1 0 0 0,0 0 0 0 0,-1 0 0 0 0,1 0 1 0 0,0 0-1 0 0,0 0 0 0 0,0 0 0 0 0,1 1 0 0 0,-1-1 0 0 0,0 0 1 0 0,1 0-1 0 0,-1 0 0 0 0,1 0 0 0 0,0 1 0 0 0,-1-1 0 0 0,1 0 1 0 0,0 0-1 0 0,0 1 0 0 0,0-1 0 0 0,0 1 0 0 0,0-1 0 0 0,1 1 0 0 0,1-2 1 0 0,-1 1 13 0 0,0 1 1 0 0,1-1-1 0 0,-1 1 1 0 0,1 0 0 0 0,-1-1-1 0 0,1 1 1 0 0,0 0-1 0 0,0 1 1 0 0,-1-1 0 0 0,1 0-1 0 0,0 1 1 0 0,0 0 0 0 0,0-1-1 0 0,0 1 1 0 0,-1 0-1 0 0,1 1 1 0 0,5 0 0 0 0,10 3 135 0 0,0 1 0 0 0,0 1 1 0 0,0 1-1 0 0,29 16 1 0 0,-5-3-85 0 0,-23-11-207 0 0,5 2-5456 0 0,-9-5-638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19:2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1 8287 0 0,'0'0'639'0'0,"-1"6"-390"0"0,0-3-108 0 0,1-2-47 0 0,0 0 0 0 0,0 0 0 0 0,0 0 0 0 0,0-1 0 0 0,0 1 0 0 0,0 0 0 0 0,0 0 0 0 0,-1-1 0 0 0,1 1 0 0 0,0 0 0 0 0,0 0 0 0 0,-1-1 0 0 0,1 1 0 0 0,0 0 0 0 0,-1-1 0 0 0,1 1 0 0 0,-1 0 0 0 0,1-1 0 0 0,-1 1 0 0 0,1-1 0 0 0,-1 1 0 0 0,1-1 0 0 0,-1 1 0 0 0,0-1 0 0 0,1 1 0 0 0,-1-1 0 0 0,0 0 1 0 0,1 1-1 0 0,-1-1 0 0 0,0 0 0 0 0,0 0 0 0 0,1 1 0 0 0,-1-1 0 0 0,0 0 0 0 0,0 0 0 0 0,1 0 0 0 0,-2 0 0 0 0,-3 1 590 0 0,0 0 0 0 0,0 0 1 0 0,0 1-1 0 0,0 0 1 0 0,0 0-1 0 0,0 0 0 0 0,0 0 1 0 0,-4 4-1 0 0,-3 0 193 0 0,-62 34 2003 0 0,-123 90 1 0 0,98-50-2664 0 0,74-54-1351 0 0,10-9-7348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19:27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51 116 12895 0 0,'0'0'595'0'0,"-4"7"188"0"0,1-1-617 0 0,1 0 1 0 0,0 0-1 0 0,1 0 1 0 0,-1 0 0 0 0,1 1-1 0 0,0-1 1 0 0,1 0 0 0 0,-1 0-1 0 0,1 1 1 0 0,1 8 0 0 0,2 9 631 0 0,9 31 1 0 0,-9-40-757 0 0,43 168 668 0 0,-42-168-628 0 0,-3-14-162 0 0,-4-30-1152 0 0,3 20 991 0 0,-1-1-1 0 0,0 1 1 0 0,-1-1-1 0 0,-3-11 1 0 0,-17-48-498 0 0,-15-45 769 0 0,6 19 2148 0 0,30 93-2068 0 0,1 0-1 0 0,0 1 0 0 0,-1-1 0 0 0,1 0 1 0 0,0 1-1 0 0,0-1 0 0 0,1 0 0 0 0,-1 0 1 0 0,0 1-1 0 0,0-1 0 0 0,1 0 1 0 0,-1 1-1 0 0,1-1 0 0 0,0 0 0 0 0,-1 1 1 0 0,1-1-1 0 0,1-1 0 0 0,0 0 39 0 0,1 0-1 0 0,-1 1 1 0 0,0-1 0 0 0,1 1-1 0 0,0-1 1 0 0,0 1-1 0 0,-1 0 1 0 0,5-2 0 0 0,4-2 122 0 0,0 1 0 0 0,1 0 0 0 0,20-5 0 0 0,16-6-181 0 0,-31 10-668 0 0,1 0-1 0 0,0 1 1 0 0,0 0 0 0 0,23-1-1 0 0,-31 7-1849 0 0,-1 1-3806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19:28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24 9671 0 0,'-3'1'149'0'0,"0"0"-1"0"0,0 1 1 0 0,0-1-1 0 0,0 1 1 0 0,1 0-1 0 0,-4 2 0 0 0,-6 5 6461 0 0,27-10-5974 0 0,-1 0 0 0 0,0-2 0 0 0,0 1 0 0 0,0-2 0 0 0,20-8 0 0 0,-13 5-882 0 0,23-4 1 0 0,-37 9-415 0 0,1 1 1 0 0,0 0 0 0 0,-1 1 0 0 0,1 0 0 0 0,-1 0 0 0 0,16 2 0 0 0,-10 1-5324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19:2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 1839 0 0,'0'0'83'0'0,"0"9"10"0"0,-1 9 1448 0 0,2 22 0 0 0,9 47 8273 0 0,-1-18-5616 0 0,-6-31-3958 0 0,-2-37-95 0 0,1-17-72 0 0,2-11-84 0 0,10-65-50 0 0,-9 76 61 0 0,0 1 0 0 0,0 0 0 0 0,11-18 0 0 0,-16 33 36 0 0,0-1 0 0 0,0 1-1 0 0,0 0 1 0 0,1-1 0 0 0,-1 1 0 0 0,0-1-1 0 0,0 1 1 0 0,1-1 0 0 0,-1 1-1 0 0,0 0 1 0 0,1-1 0 0 0,-1 1 0 0 0,0 0-1 0 0,1-1 1 0 0,-1 1 0 0 0,1 0 0 0 0,-1-1-1 0 0,0 1 1 0 0,1 0 0 0 0,-1 0-1 0 0,1 0 1 0 0,-1-1 0 0 0,1 1 0 0 0,-1 0-1 0 0,1 0 1 0 0,-1 0 0 0 0,1 0 0 0 0,0 0-1 0 0,0 0-1 0 0,0 0-1 0 0,0 1 0 0 0,0-1 0 0 0,0 1 1 0 0,0-1-1 0 0,-1 1 0 0 0,1-1 1 0 0,0 1-1 0 0,0 0 0 0 0,-1-1 0 0 0,1 1 1 0 0,0 0-1 0 0,0 1 0 0 0,3 2 68 0 0,-1 1 0 0 0,0 0-1 0 0,-1 0 1 0 0,3 6 0 0 0,2 9 205 0 0,7 40 0 0 0,-10-40-236 0 0,1 0 0 0 0,8 22 0 0 0,-13-41-11 0 0,1-1-56 0 0,0-1 0 0 0,0 1 1 0 0,-1 0-1 0 0,1-1 0 0 0,0 1 1 0 0,0 0-1 0 0,0-1 0 0 0,-1 1 1 0 0,1-1-1 0 0,0 0 0 0 0,-1 1 0 0 0,1-1 1 0 0,0 1-1 0 0,-1-1 0 0 0,1 0 1 0 0,-1 0-1 0 0,1 1 0 0 0,-1-1 1 0 0,1 0-1 0 0,-1 0 0 0 0,1-1 0 0 0,7-20-22 0 0,-7 19 18 0 0,26-92-90 0 0,-9 30 51 0 0,-9 40 55 0 0,-8 23 125 0 0,0 4-123 0 0,1-1 0 0 0,0 1 1 0 0,-1 0-1 0 0,1-1 0 0 0,-1 1 1 0 0,1 0-1 0 0,-1 0 0 0 0,0 0 1 0 0,0 0-1 0 0,0 0 0 0 0,1 4 1 0 0,13 37 103 0 0,7 20-59 0 0,-19-56-75 0 0,0-1 0 0 0,0 0 1 0 0,1 0-1 0 0,0 0 0 0 0,0-1 1 0 0,0 1-1 0 0,7 5 0 0 0,-10-10-22 0 0,1 1 0 0 0,-1-1-1 0 0,0 0 1 0 0,1 0 0 0 0,-1 0 0 0 0,1 0-1 0 0,0 0 1 0 0,-1 0 0 0 0,1 0-1 0 0,0-1 1 0 0,0 1 0 0 0,-1 0 0 0 0,1-1-1 0 0,0 0 1 0 0,0 1 0 0 0,0-1-1 0 0,0 0 1 0 0,-1 0 0 0 0,1 0 0 0 0,0 0-1 0 0,0 0 1 0 0,3-1 0 0 0,-2 0 25 0 0,-1 0 1 0 0,1-1 0 0 0,-1 1-1 0 0,0 0 1 0 0,0-1 0 0 0,1 1-1 0 0,-1-1 1 0 0,0 0-1 0 0,0 0 1 0 0,-1 0 0 0 0,1 0-1 0 0,0 0 1 0 0,-1 0 0 0 0,1 0-1 0 0,1-3 1 0 0,3-7 19 0 0,1-1-1 0 0,-2 1 1 0 0,0-1 0 0 0,5-19 0 0 0,-8 25-8 0 0,-1-1 1 0 0,1 1 0 0 0,-2-1 0 0 0,1 0 0 0 0,-1 1 0 0 0,0-1 0 0 0,-1 0-1 0 0,0 1 1 0 0,-2-12 0 0 0,2 17 5 0 0,0-1-1 0 0,0 0 1 0 0,0 1 0 0 0,0-1-1 0 0,-1 1 1 0 0,1-1-1 0 0,-1 1 1 0 0,0 0 0 0 0,-2-3-1 0 0,4 5-5 0 0,0 0-1 0 0,0 0 1 0 0,-1-1 0 0 0,1 1-1 0 0,0 0 1 0 0,-1 0 0 0 0,1 0-1 0 0,0 0 1 0 0,0 0-1 0 0,-1 0 1 0 0,1 0 0 0 0,0 0-1 0 0,-1 0 1 0 0,1 0 0 0 0,0 0-1 0 0,0 0 1 0 0,-1 0 0 0 0,1 0-1 0 0,0 0 1 0 0,-1 0-1 0 0,1 0 1 0 0,0 1 0 0 0,0-1-1 0 0,-1 0 1 0 0,1 0 0 0 0,0 0-1 0 0,0 0 1 0 0,-1 1-1 0 0,1-1 1 0 0,0 0 0 0 0,0 0-1 0 0,0 0 1 0 0,-1 1 0 0 0,1-1-1 0 0,0 0 1 0 0,0 0 0 0 0,0 1-1 0 0,0-1 1 0 0,0 0-1 0 0,-6 11-6 0 0,4-3-31 0 0,0-1-1 0 0,1 1 0 0 0,0 0 1 0 0,0 0-1 0 0,1 0 1 0 0,0 0-1 0 0,0 0 0 0 0,1 0 1 0 0,0 0-1 0 0,0 0 1 0 0,1 0-1 0 0,5 14 0 0 0,-3-13 37 0 0,-1 0-1 0 0,1-1 0 0 0,1 1 0 0 0,0-1 1 0 0,0 1-1 0 0,1-1 0 0 0,0-1 0 0 0,0 1 1 0 0,0-1-1 0 0,11 8 0 0 0,-13-12-6 0 0,0 0 0 0 0,1 0 0 0 0,0 0 0 0 0,-1-1-1 0 0,1 0 1 0 0,0 0 0 0 0,0 0 0 0 0,1-1 0 0 0,-1 0 0 0 0,0 0-1 0 0,0 0 1 0 0,10 0 0 0 0,-13-1 34 0 0,0 0-1 0 0,0 0 1 0 0,0 0-1 0 0,0 0 1 0 0,0-1-1 0 0,1 1 1 0 0,-1 0-1 0 0,0-1 1 0 0,0 0 0 0 0,0 0-1 0 0,-1 1 1 0 0,1-1-1 0 0,0 0 1 0 0,0 0-1 0 0,0-1 1 0 0,-1 1-1 0 0,1 0 1 0 0,0-1-1 0 0,-1 1 1 0 0,1-1 0 0 0,-1 1-1 0 0,0-1 1 0 0,1 0-1 0 0,-1 1 1 0 0,0-1-1 0 0,0 0 1 0 0,0 0-1 0 0,0 0 1 0 0,-1 0-1 0 0,1 0 1 0 0,0 0 0 0 0,-1 0-1 0 0,1 0 1 0 0,-1-3-1 0 0,0-2 109 0 0,1-1-1 0 0,-2 1 1 0 0,1-1 0 0 0,-1 0-1 0 0,0 1 1 0 0,-1-1-1 0 0,0 1 1 0 0,0 0 0 0 0,-1 0-1 0 0,-3-9 1 0 0,-3-2-11 0 0,-1-1-1 0 0,-19-25 1 0 0,14 26-215 0 0,12 15-393 0 0,0-1 1 0 0,0 0-1 0 0,0 1 0 0 0,0-1 0 0 0,0-1 1 0 0,-3-6-1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19:2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3223 0 0,'-1'2'7086'0'0,"-7"8"-3558"0"0,5-6-2649 0 0,-10 10 2309 0 0,-19 28 1 0 0,29-37-2957 0 0,0 1 0 0 0,0-1-1 0 0,0 1 1 0 0,1 0 0 0 0,0 0-1 0 0,0 0 1 0 0,1 0-1 0 0,-1 0 1 0 0,0 9 0 0 0,2-2 47 0 0,-1 0 0 0 0,1-1 0 0 0,1 1-1 0 0,1 0 1 0 0,-1-1 0 0 0,2 1 0 0 0,0-1 0 0 0,9 24 0 0 0,-9-29-210 0 0,0-1 0 0 0,0 0-1 0 0,1 0 1 0 0,0 0 0 0 0,0-1 0 0 0,1 1 0 0 0,-1-1 0 0 0,1 0-1 0 0,0 0 1 0 0,0 0 0 0 0,1-1 0 0 0,0 0 0 0 0,-1 0 0 0 0,1 0 0 0 0,1-1-1 0 0,-1 0 1 0 0,11 4 0 0 0,-8-5-42 0 0,-1 0-1 0 0,1 0 1 0 0,0-1-1 0 0,0 0 1 0 0,-1-1-1 0 0,1 1 1 0 0,16-3-1 0 0,-10 0-675 0 0,-1-1-1 0 0,0 0 0 0 0,0-1 1 0 0,13-6-1 0 0,-6 1-8066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19:3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30 5983 0 0,'0'0'274'0'0,"0"-2"-6"0"0,0 1-43 0 0,0 0 0 0 0,-1-1 0 0 0,1 1 0 0 0,0 0 0 0 0,0 0 0 0 0,-1-1 0 0 0,1 1 1 0 0,-1 0-1 0 0,1 0 0 0 0,-1 0 0 0 0,1 0 0 0 0,-2-2 0 0 0,-5-1 3350 0 0,5 3-3492 0 0,-1 0 306 0 0,0 0 0 0 0,0 0 0 0 0,0 1 0 0 0,0-1 0 0 0,0 0 0 0 0,0 1 0 0 0,0 0 0 0 0,0 0 0 0 0,0 0 0 0 0,-6 0 0 0 0,1 1 243 0 0,0 0 0 0 0,-14 5 1 0 0,19-5-584 0 0,1 0 0 0 0,0 0 0 0 0,-1 0 0 0 0,1 0 1 0 0,0 1-1 0 0,0-1 0 0 0,0 1 0 0 0,0 0 1 0 0,0-1-1 0 0,0 1 0 0 0,1 0 0 0 0,-1 0 0 0 0,1 0 1 0 0,-1 0-1 0 0,1 0 0 0 0,-2 4 0 0 0,1-1-287 0 0,0 0-1 0 0,0 0 0 0 0,0-1 0 0 0,1 1 1 0 0,0 0-1 0 0,0 1 0 0 0,0 5 0 0 0,1 2-1197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19:48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0 537 4607 0 0,'0'0'6740'0'0,"4"-1"-6270"0"0,3-1-204 0 0,0 1-1 0 0,0 0 1 0 0,0 0 0 0 0,1 1 0 0 0,-1 0 0 0 0,0 1 0 0 0,0-1 0 0 0,9 3 0 0 0,6-1 289 0 0,316 5 4367 0 0,-113-27-3111 0 0,-3-16-610 0 0,-204 32-1126 0 0,53-9 179 0 0,6-1 248 0 0,81-5-1 0 0,-104 16-224 0 0,57-4 237 0 0,129 10-1 0 0,-92-3-243 0 0,-64-2-143 0 0,114 3 84 0 0,63-14-74 0 0,-183 6-135 0 0,82-12 97 0 0,-101 10-81 0 0,13 3-20 0 0,14-2 15 0 0,44-12 93 0 0,-93 15-99 0 0,39-1-1 0 0,-17 1-8 0 0,-32 3 9 0 0,83-6 50 0 0,-23 8-35 0 0,-43 1-1 0 0,48-5 0 0 0,-62 3-13 0 0,-1 0 1 0 0,49 7-1 0 0,14-1 20 0 0,-69-3-24 0 0,-1 0 0 0 0,35 9 0 0 0,-25-5-5 0 0,29 0 1 0 0,-42-5 0 0 0,28 5 0 0 0,38 6 0 0 0,-62-10 0 0 0,8 1 0 0 0,0-2 0 0 0,46-4 0 0 0,-1-2 11 0 0,-58 3 41 0 0,-11 2-43 0 0,0 0 0 0 0,0-1 0 0 0,0-1 0 0 0,0 1 0 0 0,10-4 0 0 0,37-17 2 0 0,-53 22-11 0 0,0-1 0 0 0,1 0 0 0 0,-1 1 0 0 0,0-1 0 0 0,1 0 0 0 0,-1 0 0 0 0,0 0 0 0 0,0 0 0 0 0,0 0 0 0 0,1 0 0 0 0,-1 0 0 0 0,0 0 0 0 0,-1 0 0 0 0,1-1 0 0 0,0 1 0 0 0,0 0 0 0 0,0-1 0 0 0,-1 1 0 0 0,1-1 0 0 0,-1 1 0 0 0,1 0 0 0 0,-1-1 0 0 0,1 1 0 0 0,-1-1 0 0 0,0 1 0 0 0,0-1 0 0 0,0 1 0 0 0,0-1 0 0 0,0 0 0 0 0,0 1 0 0 0,0-1 0 0 0,-1 1 0 0 0,0-3 0 0 0,0 0 0 0 0,-1-1 0 0 0,0 1 0 0 0,0 0 0 0 0,-1-1 0 0 0,1 1 0 0 0,-1 0 0 0 0,-5-5 0 0 0,-38-43-18 0 0,-2 3 1 0 0,-74-59-1 0 0,53 62-76 0 0,68 46 36 0 0,2 1-113 0 0,2 6 145 0 0,1 0-1 0 0,-1-1 1 0 0,2 0-1 0 0,-1 0 1 0 0,1 0-1 0 0,-1-1 1 0 0,2 1-1 0 0,5 4 1 0 0,51 37-140 0 0,-15-13-14 0 0,-20-13 109 0 0,-3-3 39 0 0,-1 1 0 0 0,0 2 0 0 0,-2 0-1 0 0,27 34 1 0 0,-45-51 59 0 0,0 0-1 0 0,0 1 0 0 0,-1-1 1 0 0,0 1-1 0 0,0 0 1 0 0,0 0-1 0 0,-1-1 1 0 0,1 1-1 0 0,-1 0 0 0 0,-1 0 1 0 0,2 10-1 0 0,-2-7 50 0 0,-1 0-1 0 0,0 0 1 0 0,0-1-1 0 0,0 1 1 0 0,-1 0-1 0 0,0-1 1 0 0,-4 8-1 0 0,-5 9 187 0 0,-1-1 0 0 0,-1 0 0 0 0,-25 32 0 0 0,31-45-231 0 0,-73 84 282 0 0,53-65-1126 0 0,-28 40 0 0 0,42-50-682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19:50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1 380 3679 0 0,'0'0'2768'0'0,"2"-1"-1446"0"0,19-4 1200 0 0,38-6 0 0 0,-33 8-1624 0 0,1 1 1 0 0,45 4 0 0 0,60 8 986 0 0,138-7 0 0 0,203-16 699 0 0,-142 4-1332 0 0,-212 4-840 0 0,360-19 1268 0 0,-193 16-1220 0 0,20-1-221 0 0,-157 5-128 0 0,34-4 20 0 0,38-6-77 0 0,-56 4-97 0 0,128-5 227 0 0,-197 9-177 0 0,0 4 0 0 0,123 13 0 0 0,-79-2 4 0 0,-104-8-21 0 0,24 2-69 0 0,0-3-1 0 0,81-9 1 0 0,-136 8 79 0 0,-4 1 0 0 0,1 0 0 0 0,-1 0 0 0 0,1-1 0 0 0,-1 1 0 0 0,0-1 0 0 0,1 1 0 0 0,-1-1 0 0 0,1 1 0 0 0,-1-1 0 0 0,0 0 0 0 0,1 1 0 0 0,-1-1 0 0 0,0 0 0 0 0,0 0 0 0 0,2-2 0 0 0,-2 2 4 0 0,0 0-2 0 0,0 1 0 0 0,-1-1 0 0 0,1 1-1 0 0,-1-1 1 0 0,1 0 0 0 0,-1 1 0 0 0,1-1 0 0 0,-1 0 0 0 0,1 1-1 0 0,-1-1 1 0 0,1 0 0 0 0,-1 0 0 0 0,0 0 0 0 0,0 1 0 0 0,1-1-1 0 0,-1 0 1 0 0,0 0 0 0 0,0 0 0 0 0,0 0 0 0 0,0 1-1 0 0,0-1 1 0 0,0 0 0 0 0,0 0 0 0 0,0 0 0 0 0,0 0 0 0 0,-1 0-1 0 0,1-3 0 0 0,-1 0 0 0 0,0 0 0 0 0,0 0 0 0 0,-1 1 0 0 0,1-1-1 0 0,-1 1 1 0 0,0-1 0 0 0,0 1 0 0 0,0 0 0 0 0,0-1 0 0 0,0 1 0 0 0,-4-3-1 0 0,-5-5 3 0 0,-18-17 0 0 0,23 23 2 0 0,-89-70 93 0 0,80 65-81 0 0,0 1 0 0 0,-1 0-1 0 0,0 1 1 0 0,-29-10-1 0 0,27 13-217 0 0,14 6 44 0 0,11 6 48 0 0,8 2-102 0 0,1-1-1 0 0,0 0 1 0 0,28 9-1 0 0,15 7-442 0 0,-30-10 344 0 0,75 40-140 0 0,-91-46 451 0 0,0 1 0 0 0,0 0 0 0 0,-1 1 0 0 0,-1 0 0 0 0,17 19 0 0 0,-25-26 60 0 0,0 1 1 0 0,-1 0-1 0 0,0 1 1 0 0,0-1-1 0 0,0 0 1 0 0,0 1-1 0 0,-1-1 1 0 0,1 1-1 0 0,-1-1 1 0 0,0 1-1 0 0,0 0 1 0 0,-1-1-1 0 0,0 1 0 0 0,0 0 1 0 0,0 0-1 0 0,0-1 1 0 0,-1 1-1 0 0,1 0 1 0 0,-1 0-1 0 0,0-1 1 0 0,-4 9-1 0 0,-2 5 315 0 0,-1 0-1 0 0,0 0 0 0 0,-22 31 0 0 0,-6 3 388 0 0,-45 47 0 0 0,54-67-453 0 0,-14 14-78 0 0,-19 23-753 0 0,52-58-569 0 0,1 0-1 0 0,-9 19 1 0 0,11-20-630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4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11599 0 0,'0'0'1164'0'0,"3"-1"-1066"0"0,13-2 27 0 0,-16 3-87 0 0,1 0 0 0 0,-1 0 0 0 0,0 0 0 0 0,0 0 0 0 0,1 0 0 0 0,-1 0 1 0 0,0 0-1 0 0,0 0 0 0 0,1 0 0 0 0,-1 1 0 0 0,0-1 0 0 0,0 0 0 0 0,0 0 0 0 0,1 0 0 0 0,-1 0 0 0 0,0 1 0 0 0,0-1 0 0 0,0 0 1 0 0,0 0-1 0 0,1 0 0 0 0,-1 1 0 0 0,0-1 0 0 0,0 0 0 0 0,0 0 0 0 0,0 1 0 0 0,0-1 0 0 0,0 0 0 0 0,0 0 0 0 0,0 1 0 0 0,0-1 1 0 0,0 0-1 0 0,0 0 0 0 0,0 1 0 0 0,2 9 591 0 0,-2-8-338 0 0,25 158 5415 0 0,-22-136-5562 0 0,0-9-60 0 0,0 26 0 0 0,-2 18 0 0 0,1 0-4665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50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9239 0 0,'0'0'838'0'0,"3"8"-26"0"0,17 118 4875 0 0,-9 65-4312 0 0,-10-140-1121 0 0,0-26-970 0 0,7 41 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4143 0 0,'0'0'191'0'0,"-4"-13"3636"0"0,7 13-3208 0 0,0-1 0 0 0,0 1 0 0 0,-1 0 1 0 0,1 0-1 0 0,0 1 0 0 0,0-1 0 0 0,0 1 1 0 0,-1-1-1 0 0,5 2 0 0 0,25 10 549 0 0,-26-9-762 0 0,23 10 672 0 0,42 27 0 0 0,-39-20-502 0 0,192 136 3457 0 0,-123-81-2919 0 0,-44-38-268 0 0,65 31 0 0 0,7 5 247 0 0,-46-25-346 0 0,151 64-1 0 0,-189-90-785 0 0,-34-16 155 0 0,1 0 0 0 0,0 0 0 0 0,0-1 0 0 0,1-1 0 0 0,13 3-1 0 0,-9-7-1924 0 0,-9 1 85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5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5063 0 0,'4'-24'11524'0'0,"-3"24"-11286"0"0,8 8 1935 0 0,-7-4-2211 0 0,1 0 0 0 0,-1-1-1 0 0,0 1 1 0 0,-1 0 0 0 0,3 5 0 0 0,29 233 1327 0 0,-23-144-1217 0 0,5 35-4093 0 0,-13-120 2223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4:50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11343 0 0,'0'0'5196'0'0,"12"3"-3113"0"0,7-1-1317 0 0,-1-1 0 0 0,1-2-1 0 0,-1 0 1 0 0,31-5 0 0 0,-36 4-737 0 0,39-3-1439 0 0,-29 6-4543 0 0,-7 0-565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4T14:33:11.518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2697 2596 16575 0,'7'-1'736'0,"-11"-7"160"0,1 2-720 0,-1-1-176 0,1 1 0 0,0-1 0 15,0-1 2112-15,1 0 400 16,-1 2 80-16,2 1 16 0,1-3-1152 0,0 8-240 0,0 0-32 0,0 0-16 15,0 0-592-15,8 1-112 0,-1 4-16 0,3 6-16 16,0 2 64-16,-1 1 16 0,-1 4 0 0,1 2 0 16,3 1-144-16,-2-2-32 0,-2 5 0 0,0-3 0 15,0 1-192-15,-2-1-144 0,-1-3 192 0,-1 0-192 16,-1-1 144-16,0-2-144 0,-2-1 0 0,-2-6 144 16,-6 0-144-16,7-8 0 0,0 0 144 0,0 0-144 15,-5 0 0-15,0-3-160 0,-1-4 16 0,0-2 0 16,-1-2-176-16,2-5-48 0,0-2 0 0,0-3 0 15,0-1 144-15,-1-3 32 0,1-4 0 0,0-2 0 16,0-2 32-16,-1-1 16 0,1-1 0 0,1 1 0 16,3-2 144-16,1 1-160 0,0 1 160 0,1 1-160 0,3 1 160 15,0 0 0-15,0 4 0 0,3 1 0 0,2 4 368 0,1 3 48 16,1 5 16-16,-1 3 0 0,0 3 16 0,1 4 16 16,-2 2 0-16,-1 4 0 0,1 3-144 0,0 3-16 15,-1 5-16-15,-2 3 0 0,-2 2-32 0,0 3 0 16,-1 1 0-16,-2 2 0 0,-1 2-256 0,-1 1 0 15,2-1-176-15,-2-2 176 16,-2 1-800-16,1-2-48 0,-1-3-16 0,0 0 0 16,-1-2-1888-16,2-3-384 0,-1-2-80 0</inkml:trace>
  <inkml:trace contextRef="#ctx0" brushRef="#br0" timeOffset="532.77">2926 2226 23439 0,'11'-9'512'0,"-11"9"96"0,9-3 32 0,1 3 32 0,0 2-544 0,-1 0-128 0,0 2 0 0,0 1 0 16,2 3 1552-16,-1 3 288 0,-1 0 48 0,2 4 16 16,-1 2-560-16,-1 1-128 0,-3 0 0 0,-1 4-16 15,-1-1-640-15,-2 1-128 0,1 2-32 0,-2-3 0 16,0-3-240-16,1-1-160 0,-2-2 192 0,0 0-192 16,-2-2 128-16,1-5-128 0,0-2 0 0,1-6 0 15,0 0 0-15,0 0 0 0,0 0 0 0,0 0 0 16,-7-4 0-16,1-1-176 0,1 0 176 0,1-7-208 15,1-1-32-15,0-4 0 0,2-2 0 0,0 0 0 16,1-3-96-16,0 1-32 0,1 0 0 0,0 1 0 16,2-1 176-16,1 1 48 0,1 2 0 0,2 2 0 15,-1 3 144-15,1 0-160 0,-2 3 160 0,2 1-160 0,-1 1-160 0,2 1-48 16,1 2 0-16,-1 1 0 16,-2 2-224-16,-6 2-48 0,7-2-16 0,1 4 0 15,-2 1 176-15,1 5 32 0,-2 3 16 0,1 2 0 0,1 1 112 0,1 2 32 16,-2 1 0-16,1 2 0 0,-1 0 144 0,2 0 144 15,0 1-208-15,1-1 80 0,0 1 128 0,0-1 0 16,2-2 0-16,-1-1-128 0,2-3 128 0,0-1-128 16,-2-2 128-16,1-2-128 0,0-4 368 0,0-2 80 15,-3-2 0-15,-1 0 16 0,-7 0 496 0,7-2 80 16,-3-6 32-16,-2 0 0 0,0-2 192 0,-4-1 32 16,-2-3 16-16,-1 1 0 0,-3 0-288 0,-1 0-64 15,-1 0-16-15,-1 0 0 0,1 0-272 0,-2 0-48 0,1 2-16 16,-1 0 0-16,0 0-256 0,-1 1-48 0,-1-1-16 0,-1 2 0 15,1 0-416-15,1 1-96 0,1 0-16 0,2 2 0 32,2 3-1776-32,1-1-352 0,7 4-80 0,0 0-12064 0</inkml:trace>
  <inkml:trace contextRef="#ctx0" brushRef="#br0" timeOffset="909.02">3456 1957 10127 0,'0'0'896'0,"0"0"-704"15,0 0-192-15,0 0 0 0,0 0 2432 0,0 0 464 16,0 0 96-16,0 0 16 0,0 0-1120 0,0 0-224 16,0 0-32-16,1 7-16 0,1 1-400 0,0 2-96 15,1 3-16-15,1 4 0 0,2 4-208 0,1 1-32 0,-1 2-16 16,1 0 0-16,1 3-288 0,1 1-64 0,0 0-16 0,3 2 0 15,-2 1-304-15,1 0-176 0,-1-2 192 0,0 1-192 16,1 0 0-16,-2 0-144 16,-1-4-16-16,0 0 0 15,1-1-2400-15,0-3-464 0,-4-1-112 0</inkml:trace>
  <inkml:trace contextRef="#ctx0" brushRef="#br0" timeOffset="1080.83">3497 2283 31039 0,'-8'-13'1376'0,"5"7"288"0,-1-2-1344 0,2 0-320 0,-1-1 0 0,2 1 0 0,1-2 1728 0,1 2 288 16,2 0 48-16,1 0 16 0,2 1-1104 0,2 0-208 15,1 2-64-15,4 1 0 0,0 0-528 0,3 3-176 16,1 1 0-16,0 1 0 0,2 2 0 0,-1 2-144 16,2-1-16-16,1 2 0 15,1 1-2080-15,0-1-432 0,-2-1-80 0,-2 1-12528 16</inkml:trace>
  <inkml:trace contextRef="#ctx0" brushRef="#br0" timeOffset="1409.15">3905 2315 8287 0,'0'0'736'0,"0"0"-592"0,0 0-144 0,0 0 0 15,4 9 3904-15,-2-1 736 0,-2-8 160 0,7 6 16 16,-1-2-2576-16,2 1-528 0,1-5-112 0,2 3 0 15,0-3-880-15,1-1-160 0,0-1-48 0,0-3 0 16,-1-1-256-16,0-2-48 0,-2-3-16 0,0 2 0 16,-1 1-64-16,-2 1 0 0,-1-3-128 0,-1 1 192 15,-1 0-64-15,-3 0-128 0,-1 0 176 0,-2 1-176 16,-1 2 256-16,-1 0-48 0,-2 1-16 0,0 1 0 16,-3 0 384-16,1 2 80 0,-1 0 16 0,0 2 0 15,-1 2-48-15,2 2-16 0,1 0 0 0,0 2 0 16,2 2-352-16,1 2-80 0,1 3-16 0,1 0 0 15,2 0-160-15,1 2 0 0,1 0 0 0,3 1 0 0,1-2-256 0,2-1 64 16,1-1 0-16,2 0 16 16,2-2-1936-16,1 1-400 0,1-1-80 0,2-1-7616 15,1-1-1520-15</inkml:trace>
  <inkml:trace contextRef="#ctx0" brushRef="#br0" timeOffset="1613.97">4349 2214 26079 0,'0'0'1152'0,"0"0"256"0,-6 0-1136 0,-3 0-272 0,-2 0 0 0,-1 2 0 0,1 0 1920 0,-1 2 320 0,1 1 64 15,1 3 0-15,1 0-1072 0,2 1-208 0,2 0-64 0,3 2 0 16,2 0-624-16,1 1-128 0,2-1-16 0,2 0-16 16,3-3-176-16,1 1 0 0,0-2 0 0,1-1-176 31,1 1-448-31,0-1-80 0,1-2-32 0,1 0 0 15,0-4-1696-15,3 1-320 0,-1 1-80 0,1-2-6016 0,-2-3-1200 0</inkml:trace>
  <inkml:trace contextRef="#ctx0" brushRef="#br0" timeOffset="1801.52">4541 2010 27407 0,'-3'-8'592'0,"-1"-1"128"0,-1 0 32 0,0 1 32 0,0 1-624 0,-1 2-160 0,1 1 0 0,5 4 0 0,0 0 1456 0,0 0 256 15,0 0 48-15,-1 9 16 0,1 3-976 0,3 4-192 16,2 3-32-16,1 3-16 0,3 2-368 0,2 2-64 16,1 1 0-16,1 1-128 0,1-1 0 0,0 2 0 15,5-1-160-15,0 0 160 16,2-2-928-16,0 0-64 0,0 1-16 0,-2-1-8992 16,1 0-1808-16</inkml:trace>
  <inkml:trace contextRef="#ctx0" brushRef="#br0" timeOffset="2004.62">4686 2363 1839 0,'-10'-8'160'0,"-1"0"-160"0,-2-3 0 15,0 0 0-15,0 1 6160 0,2-1 1200 0,1-3 256 0,2 2 32 16,1-1-4736-16,2 1-944 0,4 2-192 0,1 0-48 16,2-1-1152-16,4 2-256 0,0 0-32 0,2 0-16 15,1 0-272-15,3 1-224 0,1 3 32 0,1 1 16 31,2 0-1536-31,1 1-304 0,0 2-64 0,1 1-16 16,3 1-1200-16,-2 2-240 0,0 1-48 0</inkml:trace>
  <inkml:trace contextRef="#ctx0" brushRef="#br0" timeOffset="2113.98">4915 2272 11967 0,'7'17'528'0,"-5"-10"112"0,2 1-512 0,-1 0-128 0,-1 0 0 0,1 1 0 16,-2 3 1168-16,0-3 208 0,1 1 32 0,-2-10 16 15,0 0-560-15,0 7-112 0,0 1-32 0,0-8 0 0,0 0-544 0,0 0-176 16,0 0 0-16,0 0-8704 15</inkml:trace>
  <inkml:trace contextRef="#ctx0" brushRef="#br0" timeOffset="2410.83">4944 2042 24239 0,'0'0'1072'0,"0"0"224"0,0 0-1040 0,0 0-256 15,0 0 0-15,0 0 0 0,0 0 1120 0,0 0 160 16,0 0 48-16,0 11 0 0,0 2-848 0,1 0-160 15,3 0-48-15,0 4 0 0,0-3-272 0,1 3 0 16,1 1 0-16,2-1 0 0,-1 3 0 0,1-2 0 0,1 0 0 16,1-2 0-16,1-2 0 0,0-1-144 0,1-2 144 0,1-2 0 15,0-1 0-15,-1-3-160 0,-2-1 160 0,1 0 0 16,0-2 0-16,-1 0 0 0,-3-4 0 0,0 0 0 16,-7 2 560-16,5-4 64 0,-1-5 16 0,0 1 0 15,-1 0 176-15,-3-1 32 0,-2-3 16 0,-2 2 0 16,-1-1-368-16,-1 1-80 0,-2 1-16 0,-1 0 0 15,-3-1-144-15,2 3-16 0,-2-1-16 0,0 0 0 16,0-1-224-16,1 0-240 0,0 0 48 0,2 0 16 31,1 1-1936-31,2 0-384 0,2 0-64 0,4 0-11184 0</inkml:trace>
  <inkml:trace contextRef="#ctx0" brushRef="#br0" timeOffset="2707.7">5159 2109 21647 0,'12'8'960'0,"-6"-3"192"0,2 3-912 0,0 1-240 0,1 4 0 0,0-3 0 0,0 2 2352 0,0 2 416 15,-1-1 96-15,-1 2 16 0,-1-2-1008 0,1 1-192 16,-2 0-32-16,1-1-16 0,2-2-864 0,-1-1-192 16,0-1-16-16,0 2-16 0,-2-5-368 0,0 1-176 15,1-2 160-15,-6-5-160 0,6 4 0 0,-6-4 128 16,0 0-128-16,7-5 0 0,-1-2 0 0,-1-1 0 16,-2-1 128-16,0-1-128 0,-1-3 0 0,0 0 0 15,-1-4 0-15,0 0 0 0,2-3 0 0,-2 1 128 16,0-1-128-16,2 1 0 0,1-1 0 0,1 2 0 15,3 1 0-15,-2 1-160 0,1 3 160 0,-1 3 0 16,2 2 0-16,1 3 0 0,2 2 0 0,-1 4 304 16,2 3-48-16,1 3-16 0,0 2 64 0,1 3 16 15,1 1 0-15,0 1 0 0,1 2-192 0,0-2-128 16,-1 2 144-16,1 1-144 16,0-2-272-16,-1 2-160 0,1-1-16 0,0 1-16 15,-1-2-2736-15,0 4-560 0</inkml:trace>
  <inkml:trace contextRef="#ctx0" brushRef="#br0" timeOffset="3207.54">2515 2899 27583 0,'-11'0'1216'0,"11"0"256"0,0 0-1168 0,0 0-304 15,12 2 0-15,3 1 0 0,3-3 768 0,5-3 80 16,6-1 32-16,5 1 0 0,5-3-64 0,3 1-16 16,1 0 0-16,5 1 0 0,4 1 160 0,7 2 16 15,5 1 16-15,2 0 0 0,3 0 32 0,3 1 0 16,2 1 0-16,6 0 0 0,3 2-384 0,5-1-64 16,0-3 0-16,3-2-16 0,-1-1-96 0,3-1-16 0,2-2 0 0,0-3 0 15,3 0-128-15,0-3-48 0,0-1 0 0,1 0 0 16,1-1-112-16,-1 1-32 0,-5 0 0 0,-1 0 0 15,-3 1-128-15,-4 0 128 0,-2 2-128 0,-5 0 128 16,-5 0-128-16,-6 3 0 0,-6-1 144 0,0 1-144 16,-5 1 0-16,-4 2 128 0,0-1-128 0,-5 1 0 15,-1 1 0-15,-2 2 0 0,-3 1 0 0,-4 0 0 16,-6 0 0-16,0 0-160 0,-6 0 16 0,0 0 0 16,-3 1-528-16,-1 0-96 0,-1 1-32 0,-2 0-12336 15,-2 1-2480-15</inkml:trace>
  <inkml:trace contextRef="#ctx0" brushRef="#br1" timeOffset="10371.9">12417 3206 11055 0,'0'0'480'0,"0"0"112"0,-4 6-464 0,4-6-128 0,0 0 0 0,0 0 0 15,0 0 3232-15,0 0 624 0,2 10 128 0,2-3 32 0,-4-7-2048 0,5 9-416 0,3 0-80 0,1 0 0 31,2 1-400-31,-1 0-80 0,3 3-16 0,3-2 0 16,1 2-16-16,1 0 0 0,-1 2 0 0,0 0 0 0,0 1-336 0,3 0-80 0,-1-2-16 0,2 4 0 16,0 3-192-16,-2-4-32 0,1 3-16 0,-1-5 0 31,1 2-288-31,0 0 160 0,-2-3-160 0,0 2 128 16,0-5-128-16,1 0 0 0,0 0 0 0,-1-1 128 0,-1 1-304 0,-1-1-64 0,-2-1-16 0,-1 0 0 31,-1-1-1952-31,0-1-400 0,-3-1-80 0,-1-2-12416 15</inkml:trace>
  <inkml:trace contextRef="#ctx0" brushRef="#br1" timeOffset="11841.53">12084 4392 10879 0,'0'0'480'0,"0"0"96"0,0 0-448 0,0 0-128 15,0 0 0-15,0 0 0 0,0 0 1200 0,0 0 208 16,0 0 64-16,0 0 0 0,0 0-336 0,0 0-64 16,5-6-16-16,-5 6 0 0,7-4 16 0,1 0 0 0,-2 2 0 15,1-1 0-15,-1 1 64 0,1-1 16 0,-1 0 0 0,2 1 0 16,1 1-144-16,2-1-32 0,-1 1 0 0,3-2 0 16,0 1-192-16,2 0-32 0,0 0-16 0,1 0 0 15,1 0-208-15,-2-1-32 0,2 1-16 0,2 0 0 16,-1-2-144-16,1 2-16 0,-2-1-16 0,0-1 0 15,0 0-112-15,-1 2 0 0,0-1-16 0,1 2 0 16,1-3 144-16,0 1 16 0,-2 1 16 0,-1-1 0 16,0 2-352-16,-1-3 0 0,2 3-160 0,-1 1 160 15,0-2 0-15,-2 2 0 0,0-1 128 0,0 1-128 16,-2 0 0-16,2 0 0 0,-1 0 0 0,-1 0 0 16,-1-1-176-16,1 1-16 0,-2-3-16 0,0 2 0 15,0 0-1536 1,0-2-304-16,1-1-64 0,-2 1-12672 0</inkml:trace>
  <inkml:trace contextRef="#ctx0" brushRef="#br1" timeOffset="12341.78">12818 4273 17215 0,'0'0'384'0,"0"0"64"0,0 0 32 0,0 0 0 0,0 0-480 0,0-7 0 0,0-2 0 0,1 3 0 16,-1-1 1408-16,2 1 176 0,0-1 32 0,1-1 16 16,0-1-192-16,-1-1-32 0,1-1-16 0,-1-2 0 15,2 0 16-15,0 0 16 0,0-1 0 0,1 0 0 16,-1-2-208-16,1 0-64 0,-1 1 0 0,2 0 0 0,-2-2-320 0,-1 2-64 15,1-2 0-15,2 0-16 0,-3-4-320 0,3 3-64 16,-1-2-16-16,0 2 0 0,0-2-160 0,1 1-16 16,-1-2-16-16,0 1 0 0,0-1-160 0,0 3 160 15,-1 0-160-15,2 1 160 0,-3 0-160 0,3 3 0 16,-2 1 0-16,-1 1 0 16,1 0-960-16,0 3-160 0,-1 1-32 0,0 2-16432 15</inkml:trace>
  <inkml:trace contextRef="#ctx0" brushRef="#br1" timeOffset="14564.88">12995 3697 2751 0,'0'0'256'0,"0"0"-256"15,0 0 0-15,0 0 0 0,0 0 3136 0,0 0 576 0,0 0 112 0,0 0 16 16,0 0-1472-16,0 0-288 0,0 0-64 0,0 0-16 15,0 0-336-15,0 0-64 0,6-7 0 0,-9 3-16 16,3 4-368-16,0-6-80 0,1-1-16 0,-1 7 0 16,4-6-288-16,3-1-48 0,1 1-16 0,2 2 0 15,3-3-96-15,1 2-32 0,1-2 0 0,0 0 0 16,4-3-128-16,0 3-48 0,2-5 0 0,1 2 0 16,2-1-208-16,0 1-32 0,3-1-16 0,0 1 0 15,0 1-208-15,2-3 144 0,-2 0-144 0,2 0 128 16,-3 1-128-16,-1 2 0 0,-3-4 0 0,-1 2 0 15,-2 2 0-15,0 0 0 0,-2 0 0 0,0 1 0 16,0 3 0-16,-2-2 0 0,-2-1 128 0,-1 2-128 16,-3 1 0-16,-1 1 0 0,0 0 0 0,-2 0 128 15,-1-1-128-15,1-1 0 0,-2 0 0 0,-4 6 0 16,5-4 0-16,-5 4 128 0,5-5-128 0,-5 5 0 0,7-3 144 0,-2 1-144 16,1-2 160-16,-6 4-160 0,8 0 272 0,1 0-32 15,2 0-16-15,-1 1 0 0,1 2 32 0,-1 1 0 16,2-1 0-16,1 3 0 0,0 0 48 0,1 2 16 15,0 2 0-15,5 1 0 0,2 1 32 0,-1-2 16 16,0 2 0-16,1-1 0 0,0 1-80 0,0 0-16 16,-1-3 0-16,0 2 0 0,0-2-272 0,-2-3 0 15,-1-1 0-15,0 2 0 0,0-2 0 0,1 2 0 16,0-5 0-16,-1 2 0 16,-3-1-1920-16,1 1-272 0,-4-3-64 0,1 2-10304 15,-1-1-2064-15</inkml:trace>
  <inkml:trace contextRef="#ctx0" brushRef="#br1" timeOffset="15346.03">14611 3564 5519 0,'0'0'496'0,"0"0"-496"0,0 0 0 0,0 0 0 16,0 0 2720-16,0 0 448 0,0 0 96 0,0 0 0 15,0 0-1024-15,0 0-192 0,0 0-64 0,0 0 0 16,-2-7-352-16,2 7-80 0,0 0-16 0,0 0 0 15,0 0-272-15,0 0-64 0,-7-5-16 0,7 5 0 16,-8 1-480-16,0 3-112 0,3 4-16 0,1 0 0 16,-3 1-320-16,3 4-64 0,1 0 0 0,1 1-16 15,1 2-48-15,2 1-128 0,1 1 192 0,0-1-64 16,2 0-128-16,1 0 0 0,0-1 144 0,5-1-144 16,-3 0 0-16,4-1 0 0,1-1 0 0,1-1 0 15,1-1 144-15,2-1-144 0,-1-4 192 0,2-1-192 0,0-1 256 0,0-4-64 16,0 0-16-16,-1-4 0 0,-1-2 48 0,0-3 16 15,-1-2 0-15,0 0 0 0,-2-1 64 0,-1-1 16 16,-4-3 0-16,1 0 0 0,-1 1 96 0,-1-1 32 16,-1-5 0-16,-2 3 0 0,-3 0 0 0,-1 0 16 15,-3-1 0-15,-1 4 0 0,-2-1-32 0,-1 3-16 16,-2 1 0-16,-2 3 0 0,-2-1-96 0,-1 2-32 16,1 0 0-16,0 4 0 0,-1-1-288 0,2 5 128 15,2 3-128-15,-2 2 0 16,-2 3-1024-16,2 2-320 0,1 2-64 0,2 2-17856 0</inkml:trace>
  <inkml:trace contextRef="#ctx0" brushRef="#br1" timeOffset="16347.3">15161 3588 12895 0,'0'0'1152'0,"0"0"-928"0,0 0-224 0,-4 7 0 0,4-7 2368 0,0 0 416 15,0 0 96-15,0 0 0 0,0 0-448 0,0 0-112 16,0 0-16-16,0 0 0 0,0 0-1088 0,0 0-240 16,9-4-32-16,3-1-16 0,2-2-112 0,1 1-32 15,-2-1 0-15,1 1 0 0,2-1-192 0,1-1-32 16,1 1-16-16,1-3 0 0,2 0-224 0,1 0-64 16,2-1 0-16,1-1 0 0,1-1-256 0,0 2 160 15,-1-1-160-15,-2 1 128 0,0 2-128 0,1-1 0 0,-2-3 0 16,0 1 128-16,-4 0-128 0,-1 2 0 0,-1 0 0 15,-3-1 128-15,-1 1-128 0,-2 1 0 0,-1-2 0 16,-1 3 0-16,0 1 0 0,-1 1 0 0,-2 1-176 0,-1 1 176 16,-4 4 0-16,4-6 0 0,-4 6 0 0,0 0 0 15,0 0 0-15,4-6 0 0,-4 6 0 0,0 0 0 16,5-3 0-16,0-1 0 0,-5 4 0 0,6-3 0 16,-6 3 144-16,8 0-144 0,0 0 192 0,1 0-192 15,-1 0 304-15,0 1-48 0,-2 2-16 0,5 1 0 16,1 1 80-16,1 2 0 0,0-1 16 0,2 1 0 15,2 3 0-15,3 0 0 0,2 2 0 0,0-1 0 16,2-1-128-16,-1-1-16 0,1-2-16 0,0-1 0 16,1 2-176-16,0 0 0 0,0-2 144 0,-2 0-144 15,-2-2 0-15,-2-2 0 0,1-2 0 0,-3 1 128 16,-1 2-288-16,-1 0-48 0,1-1-16 0,-2 0 0 16,-2-4-1824-16,-2 2-384 0,1 0-64 0,-3 0-9232 15,-8 0-1856-15</inkml:trace>
  <inkml:trace contextRef="#ctx0" brushRef="#br1" timeOffset="16659.7">15613 2950 25679 0,'0'0'1136'0,"0"0"240"0,0 0-1104 0,0 0-272 0,0 0 0 0,0 0 0 16,0 0 1856-16,0 0 320 0,3 7 64 0,0 4 16 15,-1 1-928-15,1 2-192 0,2 2-48 0,-1 2 0 16,0 1-768-16,0 5-144 0,-2-2-48 0,2 1 0 16,-1 1-128-16,1-2 0 0,0 0-160 0,0 0 160 31,-1-3-896-31,1 2-96 0,0-3-16 0,0 0-9616 0,-1-2-1920 0</inkml:trace>
  <inkml:trace contextRef="#ctx0" brushRef="#br1" timeOffset="16878.43">15805 2892 29999 0,'0'0'1328'0,"-1"8"272"0,1-8-1280 0,-2 10-320 16,0 2 0-16,0 3 0 0,2 0 1248 0,2 5 176 15,-2 2 48-15,2 1 0 0,1 2-976 0,0 1-192 16,-1 0-48-16,1-1 0 0,1-1-256 0,0-5 0 15,0 1 0-15,1-3 0 16,1 0-2016-16,1-6-304 0,-2 0-64 0,0-2-11248 0</inkml:trace>
  <inkml:trace contextRef="#ctx0" brushRef="#br1" timeOffset="17237.77">15595 2315 17503 0,'-8'9'1552'0,"-1"1"-1232"0,0 3-320 0,1 3 0 16,0 0 1872-16,3 2 320 0,0-1 64 0,2 2 16 0,3 5-1072 15,3-3-224-15,2 1-32 0,4 3-16 0,4-3-720 0,2-1-208 16,-1-2 0-16,2-2 128 0,1-1 0 0,0-2 0 15,1-2 0-15,0-3 0 0,0-1 208 0,2-3 48 16,-2-1 16-16,0-4 0 0,-1-3 560 0,-2 1 128 16,-2-4 0-16,0-1 16 0,0-2 64 0,-3-3 16 15,-1-3 0-15,-1-1 0 0,-3-3-320 0,-1 1-64 16,-1-2-16-16,-2 1 0 0,-2-1-560 0,-2 1-224 16,-2 2 176-16,0-3-176 0,-4 3 400 0,1-1-16 15,-1 2 0-15,0 1 0 16,-2 2-672-16,-1 2-144 0,-1-2-16 0,0 7-16 15,0-3-2208-15,2 2-432 0,0 1-96 0</inkml:trace>
  <inkml:trace contextRef="#ctx0" brushRef="#br1" timeOffset="17644.02">16768 3259 37151 0,'-5'-4'816'0,"-1"1"160"0,-2 0 48 0,-4 1 16 0,-2 1-832 0,-1 1-208 16,1 0 0-16,0 0 0 0,-1 1 1408 0,1 1 256 15,0 1 32-15,3 1 16 0,1 0-1200 0,2 5-224 16,0 4-48-16,3 0-16 0,1 1-224 0,1 2 176 16,2 1-176-16,1 0 160 0,1 0-160 0,3 0 0 15,3 1 0-15,1-5 128 0,0 0-128 0,1-1 0 16,2-2 0-16,4 1 0 0,0-1 0 0,2 1 0 15,2-4-144-15,-1 0 144 16,0-2-464-16,0-1 16 0,1-1 0 0,1 1 0 16,3-4-2176-16,-2 1-448 0,-3 0-64 0</inkml:trace>
  <inkml:trace contextRef="#ctx0" brushRef="#br1" timeOffset="17847.08">17093 3173 13823 0,'0'0'608'0,"0"0"128"15,0 0-592-15,-1 11-144 0,-1 1 0 0,2 1 0 0,0 0 5104 0,3 1 976 0,1 2 208 0,1 2 48 16,0 7-4032-16,2 0-816 0,-1 1-144 0,2 3-48 16,0-5-768-16,2 4-144 0,0 0-48 0,-1 1 0 15,0 1-336-15,0-3 0 0,1 2 0 0,0-4 128 16,0 0-1232-16,0-1-240 0,1-1-64 0,-2-4-16096 15</inkml:trace>
  <inkml:trace contextRef="#ctx0" brushRef="#br1" timeOffset="23300.39">12084 4411 8063 0,'1'0'352'0,"18"-29"80"0,-19 29-432 0,0 0 0 0,0 0 0 0,0 0 0 16,0 0 2048-16,0 0 320 0,0 0 64 0,0 0 0 15,0 0-528-15,0 0-112 0,0 0-32 0,0 0 0 16,0 0-432-16,0 0-96 0,0 0-16 0,0 0 0 16,0 0-192-16,0 0-32 0,0 0-16 0,0 0 0 15,-6 7 16-15,1-3 0 0,0 2 0 0,0 1 0 16,0 1-48-16,-2-1-16 0,1 0 0 0,-2 1 0 0,0 1-160 0,0 1-16 15,2 0-16-15,-2 1 0 0,-3 4-320 0,0-1-64 16,-2 0-16-16,0 2 0 0,0 0-144 0,1 1-48 16,0-1 0-16,2-1 0 0,-2-2-144 0,1-1 0 15,2-1 0-15,2 0 128 0,0-3-320 0,2-1-64 16,2 0 0-16,1-2-16 16,2-5-2384-16,-2 8-480 0,2-2-80 0</inkml:trace>
  <inkml:trace contextRef="#ctx0" brushRef="#br1" timeOffset="23815.93">11869 4737 6447 0,'0'0'576'0,"0"0"-576"16,0 0 0-16,0 0 0 0,0 0 3632 0,0 0 608 15,0 0 128-15,0 0 32 0,0 0-2160 0,0 0-448 16,0 0-64-16,8 3-32 0,0 1-416 0,0 2-64 16,-2 2-32-16,1 1 0 0,-1 1 32 0,-1 2 0 15,2 1 0-15,1-1 0 0,1 0-272 0,0 1-48 16,1 1-16-16,1-1 0 0,-1 3-272 0,1 1-48 15,-1 0-16-15,0 0 0 0,1-3-224 0,1 0-32 16,-1 1-16-16,1-4 0 0,-1 4-80 0,-1-1 0 16,-1 2-16-16,1-2 0 0,0-2-176 0,-1-2 128 0,-1-1-128 15,-1 0 128-15,1-1-128 0,0 0-256 0,-1-1 64 0,-1-2 16 32,-6-5-1536-32,7 4-304 0,-7-4-64 0,7 1-9504 0,-7-1-1920 0</inkml:trace>
  <inkml:trace contextRef="#ctx0" brushRef="#br1" timeOffset="24441.1">12153 5080 7359 0,'0'0'656'0,"0"0"-528"0,0 0-128 0,0 0 0 15,0 0 3248-15,0 0 608 0,0 0 128 0,0 0 32 16,7 6-1744-16,-7-6-352 0,5 6-64 0,2-2 0 15,0-2-576-15,1-1-96 0,1 2-32 0,0-2 0 16,1 1-80-16,0-1-32 0,0 0 0 0,1-1 0 16,1-2 32-16,1-1 0 0,0 0 0 0,1 2 0 15,-2 2-192-15,1-1-48 0,1 2 0 0,0-4 0 16,-1 1-208-16,3-4-48 0,-3 0-16 0,1 2 0 16,1-1-16-16,0 2 0 0,2-1 0 0,-1-1 0 15,2-1-352-15,-1 1-192 0,-1 3 192 0,0-3-192 16,-1 1 208-16,1 3-64 0,-1-4-16 0,1 3 0 15,-2 1-128-15,1-1 0 0,-1-2 144 0,0 2-144 0,0 1 0 16,-1 0 0-16,-2-2 0 0,1 1 128 16,0-2-128-16,-2 2 0 0,2 1 0 0,-3 0 0 0,0 0-160 0,0 1 0 15,-1 1 0-15,1-1 0 16,-2-1-1120-16,-1 0-240 0,1 0-32 0,-1 1-16 16,-6-1-1392-16,9 6-288 0,-1-4-48 0</inkml:trace>
  <inkml:trace contextRef="#ctx0" brushRef="#br1" timeOffset="24974.09">12872 5033 911 0,'0'0'0'0,"0"0"0"0,0 0 0 0,0 0 0 0,0 0 4592 0,0 0 832 16,0 0 160-16,0 0 48 0,0 0-2960 0,0 0-592 15,2-8-112-15,1 2-32 0,-3 6-400 0,0 0-96 16,5-6-16-16,0 1 0 0,0 0-112 0,1-2-32 16,0 0 0-16,-1 0 0 0,1 1-64 0,-1-1-32 15,0-1 0-15,2 0 0 0,0 1-256 0,0-5-48 16,-1-1-16-16,2 0 0 0,0 1-336 0,0 0-64 15,0-1-16-15,0 2 0 0,-1-1-256 0,2 0-48 16,1 0-16-16,-3 1 0 0,5-2-128 0,0 1 0 16,0 0 144-16,-2 0-144 0,-3 1 0 0,0-1 0 15,1 1 0-15,1 1 0 0,-5 1 0 0,3 1 0 0,-1 2 0 16,1-1 0 0,-2-1-736-16,0 2-224 0,-1 1-32 0,0-2-16 15,-4 7-1616-15,5-5-336 0,2 0-64 0,-2-1-16 16,-1 1-416-16,-4 5-96 0</inkml:trace>
  <inkml:trace contextRef="#ctx0" brushRef="#br1" timeOffset="25442.69">12822 4321 8287 0,'-6'4'368'0,"3"-4"80"16,0 0-448-16,2 1 0 0,1-1 0 0,0 0 0 0,0 0 3792 0,0 0 688 0,0 0 128 0,0 0 16 16,12 6-2320-16,-2 1-448 0,2-4-112 0,0 3-16 15,1 2-128-15,1 0-48 0,0 1 0 0,1 2 0 16,-1 0-192-16,0 4-32 0,1 0-16 0,-2 1 0 15,1 2-464-15,0 2-80 0,1 1-32 0,0-2 0 16,1 1-304-16,0-1-64 0,-3 1-16 0,1-3 0 16,-1-1-352-16,0 0 0 0,2-2 0 0,-4-1 128 15,2-2-128-15,0 1 0 0,-1-2 0 0,0 0 0 16,-2-3-352-16,1 1-32 0,-1-3-16 0,-2 1 0 16,1-1-1680-1,0 0-336-15,0 2-64 0</inkml:trace>
  <inkml:trace contextRef="#ctx0" brushRef="#br1" timeOffset="31103.22">12431 3182 7311 0,'0'0'320'0,"0"0"64"0,23-3-384 0,-23 3 0 15,0 0 0-15,0 0 0 0,0 0 1392 0,0 0 192 16,0 0 32-16,0 0 16 0,0 0-96 0,0 0 0 15,0 0-16-15,0 0 0 0,0 0-352 0,0 0-64 16,0 0-16-16,0 0 0 0,0 0-32 0,0 0-16 16,-2 5 0-16,-1 2 0 0,3-7-208 0,-4 8-32 15,0-2-16-15,0 1 0 0,1-1 16 0,-1 1 0 0,-2-1 0 0,0-1 0 16,-1-1-32-16,1 2 0 0,-2 0 0 0,0 1 0 16,-1-2-80-16,0 1-32 0,-1 0 0 0,-2-3 0 15,0 1-160-15,-2 2-48 0,-1-3 0 0,0 3 0 16,-2-1-96-16,0 1-32 0,0 1 0 0,1-1 0 15,-2-2 32-15,1 3 0 0,-1-1 0 0,1 2 0 16,0 0-48-16,-3-1-16 0,2-4 0 0,1 3 0 16,0 0-128-16,0 1-32 0,2-1 0 0,-1 2 0 15,-1 0-128-15,1 0 0 0,2-2 0 0,1 1 128 16,1-1-128-16,2 2 0 0,1-5 0 0,1 2 0 16,0 0 0-16,3-1 0 0,5-4-192 0,0 0 192 15,0 0-2112 1,0 0-320-16,0 0-48 0,0 0-13888 0</inkml:trace>
  <inkml:trace contextRef="#ctx0" brushRef="#br1" timeOffset="31677.36">11852 3510 14799 0,'0'0'640'0,"0"0"160"0,0 0-640 0,0 0-160 0,0 0 0 0,0 0 0 16,0 0 1552-16,0 0 288 0,0 0 48 0,0 0 16 16,0 0-512-16,0 0-112 0,3 7 0 0,-2 1-16 15,0 1-384-15,2-3-80 0,0 5-16 0,-1-2 0 16,1 1-112-16,-1-1-32 0,2 6 0 0,0-1 0 15,0 2 80-15,0-2 16 0,0 3 0 0,0 1 0 16,1-2-208-16,-1 1-32 0,1 0-16 0,0 1 0 16,1 2-224-16,0-1-32 15,2 1-16-15,0 0 0 0,-2 0-64 0,3 0-16 0,1-2 0 0,-1 1 0 16,-2-2 0-16,1-1-128 0,0-2 192 0,-1 3-64 16,-1-4 0-16,1 4 0 0,-2-1 0 0,0 1 0 15,0 0 32-15,1-2 0 0,-3 2 0 0,1 2 0 16,0 0 48-16,1-2 16 0,-1 0 0 0,0-1 0 0,0-1-16 15,0 0 0-15,-1-1 0 0,-1-1 0 0,1-1-16 0,1-3 0 16,0 0 0-16,0-1 0 0,0 0-192 16,-4-8 128-16,0 0-128 0,5 6 0 15,-5-6-1008-15,0 0-288 0,5 5-64 0,-5-5-9904 16,0 0-1968-16</inkml:trace>
  <inkml:trace contextRef="#ctx0" brushRef="#br1" timeOffset="32802.24">11814 3484 18591 0,'0'0'400'0,"0"0"96"0,0 0 16 0,0 0 16 0,0 0-528 0,0 0 0 0,0 0 0 0,0 0 0 15,0 0 1472-15,0 0 192 0,0 0 48 0,0 0 0 16,7 1-256-16,-14-6-48 0,2 3-16 0,0-4 0 16,5 6-112-16,-5-2 0 0,-2-1-16 0,1-1 0 15,-1-1-176-15,-1 1-16 0,-1-2-16 0,0-4 0 16,0 3-176-16,-2-1-48 0,1 0 0 0,-3-1 0 16,-3-2-64-16,2 0-32 0,0-1 0 0,-2-1 0 15,-1 0-224-15,-1 0-64 0,-2 0 0 0,2-1 0 16,0-1-144-16,2 1-48 0,2-1 0 0,-2 5 0 15,3-2-256-15,0 2 0 0,1 2 0 0,1-2-144 16,-1 1 144-16,3 1 0 0,1 2 0 0,0 1 0 16,0 1-1152-16,2 3-192 0,1-3-32 0,5 4-16 15,0 0-1616-15,0 0-336 0,-3-5-64 0</inkml:trace>
  <inkml:trace contextRef="#ctx0" brushRef="#br1" timeOffset="33567.99">11398 3107 911 0,'0'0'0'0,"0"0"0"0,0 0 0 0,0 0 0 15,0 0 0-15,0 0 0 0,0 0 3936 0,0 0 704 16,0 0 144-16,0 0 16 0,0 0-3248 0,0 0-656 0,0 0-128 16,0 0-16-16,0 0-544 0,0 0-208 0,0 0 176 0,0 0-176 15,0 0 432-15,0 0-16 0,0 0 0 0,0 0 0 16,0 0 736-16,0 0 128 0,0 0 48 0,0 0 0 15,0 0-48-15,0 0-16 0,0 0 0 0,0 0 0 16,0 0-304-16,0 0-64 0,0 0-16 0,0 0 0 16,0 0-304-16,0 0-48 0,0 0-16 0,0 0 0 15,0 0-128-15,0 0-16 0,-2-5-16 0,0-3 0 16,4 0 112-16,-1-2 32 0,2 0 0 0,2-2 0 16,0-1-48-16,0 0 0 0,1-2 0 0,0 1 0 15,2 0 112-15,-3-1 16 0,0 1 0 0,1-2 0 16,-1 1-288-16,0-1-48 0,0 1-16 0,0-2 0 15,2 1-80-15,-2-4-16 0,0 3 0 0,2-2 0 16,-1-1-128-16,2 2 128 0,0 0-128 0,0 1 128 16,0-1-128-16,0 2 0 0,1 0 0 0,0 1 0 0,0-2 0 15,-1 1-176-15,0 2 48 0,1 2 0 16,-3 2-416-16,-1 0-80 0,1 1-16 0,-1 2 0 16,0 0-2048-16,0 2-432 0,0 1-80 0</inkml:trace>
  <inkml:trace contextRef="#ctx0" brushRef="#br1" timeOffset="36803.75">11603 2556 17103 0,'0'0'752'0,"0"0"160"0,0 0-720 0,0 0-192 16,0 0 0-16,3-12 0 0,-3 12 1440 0,0 0 256 16,-2-5 48-16,2 5 16 0,0 0-400 0,0 0-80 15,0 0 0-15,0 0-16 0,3-7-160 0,0 2-16 16,1 0-16-16,-1 0 0 0,3 1 48 0,0-1 16 16,1-1 0-16,-1 1 0 0,2 1-240 0,1-1-32 15,3 1-16-15,0-1 0 0,-1-2-272 0,1 1-64 16,0-1-16-16,2 0 0 0,0-1-224 0,2 0-32 15,-2 0-16-15,1 2 0 0,0-1-224 0,1 2 0 16,-3 0 0-16,0-1 0 0,0 0 0 0,0-1 0 0,0 1 0 0,0-1 0 31,2 0-448-31,-1 1 32 0,0 0 0 0,1-1 0 16,-4 1-1360-16,1-2-272 0,0 1-48 0,0 1-16 16,-1-1-1216-16,1 1-240 0</inkml:trace>
  <inkml:trace contextRef="#ctx0" brushRef="#br1" timeOffset="37444.28">12065 2253 23039 0,'0'0'512'0,"0"0"96"0,0 0 32 0,0 0 0 0,0 0-512 0,4 8-128 0,-4-8 0 0,3 7 0 16,-3-7 1376-16,7 6 256 0,-1 1 48 0,1-1 16 16,1 1-656-16,4 1-128 0,-2 1-16 0,2-3-16 15,-1 5-48-15,2-3 0 0,1-1 0 0,0 1 0 16,1 1-32-16,4 0-16 0,-2 1 0 0,0 1 0 16,1-4-288-16,-1 2-64 0,-2 0-16 0,4 0 0 0,-2 0-176 15,0 0-48-15,0-1 0 0,-3 0 0 0,0 0-48 0,1 0-16 16,-2-2 0-16,0 1 0 0,0-1-128 15,0 1 128-15,0-1-128 0,-1-2 128 0,-1 0-128 0,0 0 0 16,-3-1 0-16,-1-1 0 16,0 1-304-16,-1-1-80 0,-6-2-32 0,8 3 0 15,-8-3-1632-15,0 0-336 0,7 3-64 0,-7-3-16 16,0 0-1296-16,0 0-256 0</inkml:trace>
  <inkml:trace contextRef="#ctx0" brushRef="#br1" timeOffset="37866.04">12547 2549 24063 0,'0'0'528'0,"0"0"112"0,0 0 32 0,0 0 0 0,0 0-544 0,0 0-128 0,0 0 0 0,0 0 0 15,0 0 1136-15,0 0 192 0,0 0 32 0,0 0 16 16,3 8-288-16,-2 0-64 0,0 1-16 0,0 3 0 0,1 0-16 0,-1 2 0 15,0 0 0-15,1 2 0 0,-2 2-32 0,0 3-16 16,0 1 0-16,-2 2 0 0,0 0-128 0,-1 3-32 16,-1 0 0-16,2-1 0 0,-1 0-176 0,0 0-32 15,0 1-16-15,-3 1 0 0,0-2-240 0,-1 0-32 16,1 0-16-16,1 0 0 0,-2-1-272 0,2-2 160 16,1 0-160-16,0-3 128 0,0 0-128 0,0 0 0 15,0-5 0-15,2 2 0 16,-1 0-448-16,2 0 16 0,-1 0 16 0,1 0 0 15,0 0-512-15,0 0-96 0,2-2-32 0,-1 1 0 16,0-2-1648-16,1-1-336 0,0-1-64 0</inkml:trace>
  <inkml:trace contextRef="#ctx0" brushRef="#br1" timeOffset="39102.47">11537 2973 17503 0,'0'0'768'0,"0"0"176"0,0 0-752 0,0 0-192 0,1-5 0 0,2-3 0 16,-1-1 3008-16,3 0 576 0,2-2 128 0,2 0 0 16,1-1-2032-16,1 1-400 0,3-8-96 0,2 3-16 15,2 2-880-15,0-2-288 0,2-1 160 0,1 0-160 31,0 0-1232-31,1 2-336 0,0 0-64 0</inkml:trace>
  <inkml:trace contextRef="#ctx0" brushRef="#br1" timeOffset="43011.39">12059 2526 7359 0,'0'0'320'0,"0"0"80"0,0 0-400 0,0 0 0 0,0 0 0 0,0 0 0 16,0 0 4640-16,0 0 848 0,-5 8 160 0,3 1 48 15,0-3-3392-15,4 3-688 0,1 2-128 0,4 1-16 0,1-1-624 0,1 1-112 16,3 0-32-16,2-3 0 15,2 0-384-15,1-1-96 0,0-2-16 0,1 0 0 0,1-1-208 0,2 1 0 16,-1-3 0-16,1 1 0 16,2 0-2624-16,-2 0-512 0</inkml:trace>
  <inkml:trace contextRef="#ctx0" brushRef="#br1" timeOffset="43495.71">11959 3136 18143 0,'0'0'800'0,"0"0"160"0,0 0-768 0,0 0-192 15,0 0 0-15,0 0 0 0,0 0 2080 0,0 0 368 16,0 0 80-16,0 0 16 0,0 0-864 0,0 0-160 16,0 0-48-16,9 0 0 0,-1-3-592 0,0 2-128 15,0 0-32-15,1 0 0 0,1-2-336 0,2 0-80 16,2-1-16-16,6-2 0 0,-1-1-288 0,1 0 0 15,1 0 0-15,0-2 0 16,-1 1-2256-16,1 0-512 0</inkml:trace>
  <inkml:trace contextRef="#ctx0" brushRef="#br1" timeOffset="44294.07">12274 4511 20271 0,'0'0'1792'0,"0"0"-1424"16,0 0-368-16,0 0 0 0,0 0 1984 0,0 0 320 15,19-13 64-15,-19 13 0 0,0 0-640 0,0 0-128 16,9-5-16-16,1 1-16 0,3 2-1024 0,2-1-208 16,0 2-32-16,1-2-16 0,0 2-288 0,-1 0 0 0,0-2 0 0,0 3 0 15,0-4-144-15,0 1-96 0,1 1-16 0,0 1 0 32,-3 1-2496-32,0 0-512 0</inkml:trace>
  <inkml:trace contextRef="#ctx0" brushRef="#br1" timeOffset="44637.7">12132 4744 24127 0,'0'0'1072'0,"0"0"208"0,0 0-1024 0,0 0-256 16,0 0 0-16,0 0 0 0,0 0 1600 0,0 0 272 15,0 0 48-15,2 6 16 0,-1 2-688 0,2 0-144 16,-1-1-16-16,2 0-16 0,1 2-816 0,1 0-256 15,0 3 160-15,1-2-160 0,0 2 0 0,3 0-144 16,1-2 0-16,0 2 0 16,-2-3-1552-16,1 0-304 0,1-1-64 0,0-1-11264 0</inkml:trace>
  <inkml:trace contextRef="#ctx0" brushRef="#br1" timeOffset="45059.52">12895 4737 5519 0,'0'0'240'0,"0"0"64"0,0 0-304 0,0 0 0 15,0 0 0-15,0 0 0 0,0 0 4672 0,0 0 896 16,0 0 160-16,0 0 32 0,-9 0-2832 0,1 4-576 16,0 1-112-16,-1 0-32 0,-1-1-736 0,1 3-128 15,-1 1-48-15,3-1 0 0,-6 4-720 0,2 1-128 16,2 1-48-16,1 0 0 0,0-2-400 0,2 1-192 16,-2 0 0-16,3 0-11664 15,1 5-2352-15</inkml:trace>
  <inkml:trace contextRef="#ctx0" brushRef="#br1" timeOffset="52511.47">12411 6136 28959 0,'-2'1'1280'0,"-11"15"272"0,13-16-1232 0,-3 9-320 0,2 0 0 0,0 5 0 0,2-1 768 0,-1 4 112 15,1 3 16-15,2 5 0 0,1 3-64 0,2 5 0 16,1 1 0-16,1 0 0 0,1 1-512 0,-2-10-128 16,3 1 0-16,-1 0-16 0,-1-3-176 0,1 0 0 15,0-3 144-15,0 0-144 0,-3-3 128 0,2 1-128 16,-1-3 128-16,-2-4-128 0,-2-3 0 0,-3-8 0 16,0 0 0-16,0 0 0 0,0 0-288 0,-2-9-80 15,0-3-16-15,-2-2 0 16,0-3-144-16,0-1-48 0,-3-2 0 0,0 1 0 0,-1-5 352 0,-1 1 64 0,0-2 16 15,-2-1 0-15,-1-2 144 0,1 1 144 0,-1-3-16 0,0 0-128 16,0 0 304-16,2 0-48 0,1 1-16 0,1 3 0 16,3 2 336-16,2 1 64 0,3 1 0 0,4 3 16 15,4 2-16-15,1 2 0 0,2 1 0 0,0 2 0 16,4 2-256-16,2-3-64 0,0 2-16 0,2-2 0 16,2 3-176-16,1 0-128 0,2 0 144 0,0-1-144 15,1-1 0-15,0 3 0 0,0 1 0 0,-1 1 0 31,-1 1-1984-31,0 2-304 0,-1 1-48 0,-1 3-12768 0</inkml:trace>
  <inkml:trace contextRef="#ctx0" brushRef="#br1" timeOffset="52684.87">12527 6322 15663 0,'-20'4'1392'0,"12"-1"-1120"0,0-1-272 0,1 2 0 0,3 2 3200 0,4-6 592 15,0 0 112-15,0 0 32 0,0 0-1936 0,7 5-384 16,3-4-80-16,3-1 0 0,1-1-832 0,1-3-144 16,1 0-48-16,2 0 0 0,0 0-384 0,3 0-128 31,1-1 0-31,2 0 0 16,1 0-896-16,-1 2-224 0,2-2-48 0,0 3-9136 15,-1 0-1840-15</inkml:trace>
  <inkml:trace contextRef="#ctx0" brushRef="#br1" timeOffset="53471.75">13031 6358 25919 0,'0'0'1152'0,"-3"7"224"0,0 4-1104 0,1 0-272 0,1 3 0 0,-1-1 0 15,1-2 1104-15,0 4 176 0,1-1 16 0,2 3 16 16,0-3-288-16,0-1-48 0,1-1-16 0,-1-3 0 15,2 2-640-15,0-4-144 0,1 0-32 0,-5-7 0 16,0 0-144-16,0 0 128 0,0 0-128 0,0 0 128 16,6-4-128-16,-1-2 0 0,1-2 0 0,0-3 0 15,-3 0 0-15,0-5-192 0,0 2 32 0,-1-3 16 16,0 1 0-16,-1 0 0 0,0 1 0 0,1 0 0 16,0 1 144-16,1 1-128 0,-1 0 128 0,2 2-128 15,0 1 128-15,0 2 0 0,-4 8 0 0,0 0-128 0,0 0 128 0,9 3 0 0,-1 3 0 0,0 5 0 16,0 2 224-16,-1 1 128 0,0 3 32 0,0 0 0 15,-1 1-128-15,1 1 0 0,-1-2-16 0,1-1 0 16,-2 1-80-16,0-1-16 0,-1-2 0 0,1-2 0 16,-1-1 80-16,1-2 16 0,0-3 0 0,-5-6 0 15,6 4-80-15,-6-4-16 0,6 0 0 0,1-3 0 16,-1-3-144-16,1-3 128 0,-1-3-128 0,0-2 128 16,-1-1-128-16,0-2 0 0,0 1 144 0,0-5-144 15,1 1 128-15,-3-1-128 0,1-2 128 0,2 1-128 16,0-1 0-16,1 3 128 0,-2-1-128 0,0 3 0 15,-1 1 0-15,0 2 0 0,-1 3 0 0,-1 3 0 16,-1 3 0-16,-1 6 0 0,0 0 0 0,0 0 0 16,2 6 144-16,0 6 64 0,0 5 16 0,-1 1 0 15,2 4-16-15,-1-2 0 0,1 3 0 0,1-3 0 16,0 0-208-16,1-3 0 0,1-1 128 0,2-2-128 16,1 0 0-16,0-1 0 0,3-1 0 0,-3-5 0 0,-1-1 0 0,0-4 0 15,-2 0 0-15,1-2 0 0,-1-2 128 0,1-2-128 16,1-2 0-16,0-1 144 0,-2 0-144 0,-1-3 0 15,-1 0 0-15,0 0 0 0,0-6 0 0,0 2 0 16,0 0 0-16,0-2 0 0,-3 0 0 0,0-1 0 16,2 0 0-16,-3 1 0 0,-1 2 0 0,-1 1 0 15,0 1 0-15,-2 4 0 0,0-2 0 0,0 3 0 16,4 7 0-16,0 0 0 0,0 0-192 0,-6 6 192 16,0 2-160-16,4 3 160 0,2 4-144 0,2 3 144 15,2 1-128-15,1 2 128 0,-1 0 0 0,4-3-160 0,1 1 160 16,2-1 0-16,0-1 0 0,4 0 0 0,0-2 0 15,1-2 0-15,-2-2 0 0,1-2 0 0,-2-5 0 0,0 0 0 16,-1-2 0-16,-1 1 272 0,-2-7-16 0,1 2-16 16,-4-4 80-16,-1-2 32 0,-2-2 0 0,0-2 0 15,-2-1 288-15,-2 0 48 0,-2-1 16 0,-1 0 0 16,-2-2-256-16,-1 2-64 0,-1-1 0 0,0 1 0 16,-1 0-256-16,0-1-128 0,-1 3 128 0,-1-1-128 15,0-2-224-15,0 2-128 0,1 0-32 0,1 2 0 31,1 2-2464-31,2 1-496 0,3 4-112 0,3 4-12672 0</inkml:trace>
  <inkml:trace contextRef="#ctx0" brushRef="#br1" timeOffset="53734.9">13920 6258 17503 0,'0'0'768'0,"0"0"176"0,0 0-752 0,0 0-192 0,0 0 0 0,-7 0 0 16,-1 0 4544-16,-2 2 864 0,-2 0 176 0,-1 2 48 15,0 1-3088-15,0 3-624 0,-1 3-112 0,1 0-16 0,0 2-656 0,1 1-128 16,3 2-32-16,2 0 0 0,2 2-288 0,3 2-64 16,2-1-16-16,2 1 0 0,5-3-192 0,1 0-32 15,2-1-16-15,4-2 0 0,5 0-112 0,1-1-32 16,5-1 0-16,3-4 0 0,-2 0-224 0,1-3 0 16,0-3 128-16,1 0-128 0,-1-4 0 0,3 1 0 15,1-1 0-15,1-2-160 16,-4-3-1136-16,1-1-240 0,-2-2-32 0,0 1-12848 15,-4 0-2576-15</inkml:trace>
  <inkml:trace contextRef="#ctx0" brushRef="#br1" timeOffset="66823.47">14766 6359 21183 0,'-5'1'1888'0,"-1"0"-1504"0,6-1-384 0,0 0 0 16,0 0 3168-16,0 0 560 0,0 0 112 0,0 0 32 16,0 0-1888-16,8 0-384 0,1 0-80 0,3-1-16 15,1 0-1072-15,3 0-224 0,1-3-32 0,1 1-16 0,2-2-160 16,-5 1 0-16,2 0 0 0,1 0 0 16,2 3-1008-16,-2-2-224 0,0 1-48 0,3 0-15712 15</inkml:trace>
  <inkml:trace contextRef="#ctx0" brushRef="#br1" timeOffset="67104.56">15401 6076 31679 0,'0'0'1408'0,"0"0"272"0,-7 1-1344 0,-1 1-336 0,1-2 0 0,-2 0 0 15,-2 0 1472-15,1 1 240 0,-2 1 32 0,0 0 16 16,2 2-592-16,-1 2-112 0,0 2-32 0,1 2 0 15,1 3-368-15,2 2-80 0,-3 0 0 0,4 2-16 16,-1 4-112-16,2 1 0 0,0 3-16 0,2 0 0 16,2 0-64-16,1-1-16 0,1 0 0 0,2-2 0 15,1 0-96-15,2 2-32 0,2-2 0 0,3-3 0 16,0 1-224-16,4-4 128 0,2-1-128 0,2-2 0 16,2-4 0-16,1-1-240 0,0-1 32 0,3-2 0 31,3 2-1200-31,2-7-256 0,1 0-32 0,-1-6-16 15,-2 1-1696-15,1-3-352 0,-4-2-64 0</inkml:trace>
  <inkml:trace contextRef="#ctx0" brushRef="#br1" timeOffset="67276.45">15828 5998 21183 0,'0'0'944'0,"0"0"192"0,0 0-912 0,-1 10-224 15,0 1 0-15,0 3 0 0,-1-1 4304 0,2 5 816 16,2 6 176-16,0 4 16 0,2 5-2960 0,1 3-608 15,0 1-112-15,5-1-32 0,-3-2-880 0,3 3-176 16,0-3-32-16,2 0-16 0,-1 0-352 0,2-4-144 16,2-3 128-16,0 2-128 15,-1-3-1248-15,0-2-336 0,1 0-64 0</inkml:trace>
  <inkml:trace contextRef="#ctx0" brushRef="#br2" timeOffset="97210.81">1572 8429 14735 0,'-4'4'640'0,"0"3"160"0,1 2-640 0,-1 2-160 15,-2 4 0-15,1 3 0 0,0 3 2880 0,1 1 560 16,-1 9 96-16,0 1 32 0,1 0-2224 0,1 1-432 0,2 1-80 0,1-2-32 15,1-2-512-15,-1-1-96 0,1-4-32 0,2-6 0 16,0-2-160-16,1-2 0 0,-1-5 144 0,1-2-144 16,-4-8 128-16,8 4-128 0,0-4 160 0,0-5-160 15,0-5 0-15,1-1 0 0,-1-5 0 0,-1-2-160 16,1-7-96-16,-1 0 0 0,-2-5-16 0,0 2 0 16,-1 0 272-16,0-2 0 0,-1-2-128 0,-1 2 128 15,0 2 0-15,0 2 0 0,1-1 0 0,1 5 0 16,-2-2 544-16,1 6 64 0,0 2 16 0,-1 3 0 15,1 4 96-15,-2 0 32 0,-1 9 0 0,0 0 0 16,0 0-464-16,0 0-96 0,4 9 0 0,0 0-16 16,-2 4-176-16,1 3 192 0,0 2-192 0,-1 0 192 0,1 2-192 15,-2 0 128-15,0-1-128 0,1-1 128 0,-1-2-128 0,0-2 0 16,1-2 0-16,0-2 0 0,1 0 0 0,-3-10-224 16,0 0 80-16,0 0 16 0,0 0-176 0,5-4-16 15,2-3-16-15,-1-6 0 0,1-1 112 0,-1-4 32 16,1-3 0-16,-2 1 0 0,0-2 32 0,0 1 16 15,-1-1 0-15,1-2 0 0,1 1 144 0,-2 0 0 16,-2 0 0-16,1 5 0 0,-1 0 0 0,1 2 0 16,0 2 0-16,-1 3 0 0,2 5 0 0,-4 6 0 15,0 0 0-15,0 0 128 0,8 3-128 0,-1 4 0 16,-2 5 128-16,1 4-128 0,-1 5 192 0,2 1-48 16,-2 4 0-16,2 1 0 0,-2 2 0 0,1 1 0 15,1 1 0-15,1 0 0 0,-2 1-144 0,2-2 0 16,1-3 0-16,2 0 0 0,-1 0 0 0,1-1 0 0,-2-4 0 15,2-3 0-15,1 0 0 0,1-2 0 0,2-2 0 0,-1-4 128 16,-2-2-128-16,2-1 128 0,2-2-128 0,-2-3 128 16,0-3-128-16,1-3 160 0,-2-1-160 0,-2-2 160 15,2-2-32-15,-2-1-128 0,-2-3 192 0,-1-1-64 16,-2-4-272-16,0 0-64 0,-1-1-16 0,-1 0 0 16,-2-1 544-16,0 1 128 0,-2-2 0 0,0 4 16 15,-3 1-320-15,0 0-144 0,-1 2 128 0,1 1-128 16,-1 0 256-16,-2 4-16 0,-1 3-16 0,0 1 0 15,1 1 192-15,-1 5 32 0,-2 2 16 0,1 4 0 16,3 3-208-16,0 4-32 0,-1 2-16 0,3 1 0 16,0 3-208-16,3 0 0 0,1 1 128 0,3 0-128 0,1 0 0 15,3 0 0-15,3-1 0 0,2 1 0 16,0-2-448-16,1-3 32 0,0 0 0 0,2 0 0 16,1-7-1824-16,1 2-352 0,2-6-80 0,-1-2-11808 15</inkml:trace>
  <inkml:trace contextRef="#ctx0" brushRef="#br2" timeOffset="97382.77">2493 8664 13823 0,'-4'-3'1216'0,"0"-2"-960"15,-1 1-256-15,-3 0 0 0,0 2 2800 0,0-1 512 16,-1 0 96-16,1 2 32 0,2 1-1504 0,-1 3-288 16,1 2-64-16,0 3-16 0,1-1-736 0,1 4-160 15,3 3-32-15,1 3 0 0,1 3-384 0,3 1-96 16,3-1-16-16,1 1 0 0,1 0-144 0,1 0 0 15,2-4 0-15,0-1 0 16,1-3-352-16,0 0-48 0,0-5-16 0,1-1 0 16,0-1-1728-16,3-4-352 0,-1-2-64 0</inkml:trace>
  <inkml:trace contextRef="#ctx0" brushRef="#br2" timeOffset="97741.99">2707 8307 16575 0,'0'0'736'0,"0"10"160"16,-2 4-720-16,1 6-176 0,-2 3 0 0,2 5 0 0,1 2 3056 0,0 1 576 0,-1 2 112 0,2-1 32 15,0 2-1984-15,2 0-400 0,0 1-80 0,-1-2-16 0,2 2-768 0,0-2-144 16,1-5-48-16,-1 0 0 0,-1-1-208 0,-1-4-128 16,0-3 160-16,0-3-160 0,1-3 0 0,1-1 0 15,1-2 0-15,-1-2 0 0,-4-9 0 0,0 0 0 16,0 0 0-16,0 0 0 0,0 0 0 0,0 0 0 15,8-8 0-15,-2-2 0 0,-2-5 0 0,1 0 0 16,2-1 0-16,-1-2 0 0,1-2 0 0,-1 1 128 16,2 2-128-16,-1 1 0 0,-2 2 128 0,0 2 0 15,2 4-128-15,-2-1 192 0,1 4 112 0,-6 5 16 16,0 0 0-16,11 1 0 0,-1 3-320 0,1 5 160 16,-2 0-160-16,0 4 128 0,0 2-128 0,0-1-272 15,2 3 64-15,-1 1 16 16,0 2-2720-16,0-1-544 0</inkml:trace>
  <inkml:trace contextRef="#ctx0" brushRef="#br2" timeOffset="97835.83">3168 8865 3679 0,'0'0'320'0,"0"0"-320"0,-5-2 0 0,5 2 0 16,0 0 6912-16,0 0 1296 0,0 0 272 0,0 0 48 15,0 0-6416-15,0 0-1296 0,0 0-256 0</inkml:trace>
  <inkml:trace contextRef="#ctx0" brushRef="#br2" timeOffset="101040.4">4515 8356 11055 0,'8'-13'976'0,"-15"7"-784"0,1 0-192 0,-4 1 0 16,1 1 2912-16,0 3 544 0,1 0 96 0,-2 1 32 15,-2 1-1856-15,-1 3-352 0,1 2-80 0,-1 3-16 16,0 3-320-16,-1 5-80 0,0 4-16 0,1 5 0 16,2 4-288-16,2 3-64 0,1 2-16 0,3 3 0 15,1 2-96-15,2 2-16 0,0 0 0 0,5-2 0 0,-2-2-64 0,3-3-32 16,1-1 0-16,2-4 0 0,1-3-80 0,1-1-16 15,0-6 0-15,3-1 0 0,2-3-64 0,0-3 0 16,1-1-128-16,-1-2 192 0,0-2-192 0,2-1 0 16,0-2 0-16,-1-5 0 15,1-3-864-15,1-1-64 0,0-6-16 0,1-2-9392 16,-1-2-1888-16</inkml:trace>
  <inkml:trace contextRef="#ctx0" brushRef="#br2" timeOffset="101368.59">4748 8466 17503 0,'0'0'1552'0,"0"0"-1232"0,0 0-320 0,1 7 0 16,-1 3 2336-16,2 0 416 16,-1 2 64-16,0 3 32 0,1 4-1120 0,0 3-240 0,1 1-32 0,1 5-16 15,0-1-672-15,1 6-128 0,0 2-16 0,-1 0-16 16,0 0-448-16,0-2-160 0,1 1 0 0,0-3 144 16,1-2-144-16,-1-3 0 0,1-5 144 0,1 1-144 15,-2-7 128-15,1 1-128 0,1-4 128 0,-2-2-128 16,0-1 0-16,1-2 128 0,-6-7-128 0,0 0 0 15,0 0 0-15,9-3-128 0,0-3 0 0,-1-3 0 16,0-4 128-16,-1-2 0 0,1-2 0 0,0-1 0 16,0 0 0-16,1 1 0 0,0 1 0 0,2 1 0 15,-2 0 0-15,0 2 0 0,-3 3 0 0,2-1 0 16,-1 5 0-16,-1 2 256 0,-6 4-48 0,8 2 0 16,0 2-16-16,-2 4 0 0,1 1 0 0,-1 4 0 15,1 3-192-15,-1 2 144 0,0-1-144 0,0 4 128 16,2 1-1408-16,0-2-304 0,-2-1-48 0,3 1-13152 15</inkml:trace>
  <inkml:trace contextRef="#ctx0" brushRef="#br2" timeOffset="101509.2">5289 8992 19343 0,'0'0'1728'0,"0"0"-1392"15,0 0-336-15,0 0 0 0,0 0 1392 0,0 0 208 16,0 0 32-16,0 0 16 0,0 0-1392 0,7-5-256 15,1 0 0-15,1 0-11216 0</inkml:trace>
  <inkml:trace contextRef="#ctx0" brushRef="#br2" timeOffset="102071.59">5579 8632 24351 0,'0'0'1088'0,"0"0"208"0,6-5-1040 0,1-1-256 0,-1-3 0 0,2-2 0 16,1 1 1584-16,2 1 256 0,-1-4 48 0,2 1 16 16,-1 0-880-16,4 0-160 0,-2 1-32 0,0 0-16 15,0 2-512-15,0 3-112 0,1-2 0 0,-2 5-16 16,-3 1-32-16,0 2 0 0,-2 2 0 0,-2 3 0 16,0 3 96-16,-2 3 16 0,-2-1 0 0,-1 6 0 15,-2 2 0-15,-1 4 16 0,-4 0 0 0,1 6 0 16,-2-1 48-16,0 4 16 0,-1 2 0 0,0 0 0 0,2-1 0 0,1 1 0 15,1-2 0-15,1-1 0 0,2-1-144 0,2-3-48 16,0-3 0-16,3-2 0 0,2-3-144 0,2-1 0 16,2-2 144-16,3-2-144 0,2-2-128 0,3-3-112 15,3-3-16-15,2-2 0 16,2-4-544-16,0-3-112 0,-1-3-32 0,1-6 0 16,-1-1-592-16,1-4-128 0,-2-6-32 0,-1-1 0 15,-2-1-960-15,-2-2-192 0,-1-1-32 0,-2-1-16 16,-1 0 112-16,0 0 32 0,-5 1 0 0,-1 2 0 15,-2 2 1744-15,-2 3 368 0,-2 4 64 0,-2 1 0 0,-3 2 3216 0,-2 4 640 16,0 2 128-16,-1 2 32 0,1 1-1248 0,-1 2-240 16,-2 2-48-16,0 4-16 0,-1 2-704 0,-1 3-144 15,3 5-16-15,1 4-16 0,0 5-576 0,2 2-112 16,1 7-32-16,3 3 0 0,1 1-96 0,2 1 0 0,2-1-16 16,4-2 0-16,2-2-176 0,3-4 160 0,1-2-160 15,0-3 160-15,3-4-32 0,2-2 0 0,2-6 0 0,1-1 0 16,1-3 48-16,-1-2 0 0,1-3 0 0,-1-4 0 15,-1-4 336-15,-1-2 64 0,-2-3 0 0,-1-4 16 16,0-4 240-16,0-1 64 0,-4-2 0 0,-3 2 0 16,-1-3-208-16,-3-1-48 0,-4 0 0 0,-2 0 0 15,-2 1 112-15,-4 2 16 0,-1 1 0 0,-4 1 0 16,-2 1-192-16,-3 2-48 0,-2 1 0 0,0 0 0 16,-2 2-528-16,2-1 0 0,-1 4-192 0,0 3-13312 15,0-1-2640-15</inkml:trace>
  <inkml:trace contextRef="#ctx0" brushRef="#br2" timeOffset="102807.4">7859 8818 22575 0,'-7'2'992'0,"6"11"224"0,-9-11-976 0,-2 0-240 16,-1 1 0-16,0 1 0 0,0 2 1280 0,-2-2 224 16,2 3 32-16,2 0 16 0,0 1-496 0,1 0-96 15,1 3-32-15,2 0 0 0,1 2-560 0,2 2-112 16,1 0-32-16,0 2 0 0,0 0-224 0,1 0 128 15,2-1-128-15,2-3 0 0,0 0 0 0,2-1 0 16,-1-2 0-16,1-2 0 0,1-2 128 0,1 0-128 0,-6-6 0 0,11 1 144 16,-2-1-144-16,0-3 160 0,0-2-160 0,2-1 160 15,-1-2 16-15,-1-1 0 0,0-3 0 0,0 0 0 16,-2-1 16-16,1 0 0 0,-2 0 0 0,-1 1 0 16,1-1 192-16,-1 0 64 0,0 3 0 0,-2-2 0 15,-1 3 176-15,1 0 32 0,-2 2 16 0,1 1 0 16,-2 6-96-16,0 0 0 0,0 0-16 0,0 0 0 15,0 0-240-15,0 0-32 0,0 0-16 0,2 8 0 16,1 3-272-16,-1 2 0 0,2 0 128 0,0 2-128 16,1-1 0-16,2 2-224 0,-1-2 32 0,2 0 16 31,1-1-1680-31,0-1-320 0,2 0-80 0,-1 0-8464 0,2-1-1696 0</inkml:trace>
  <inkml:trace contextRef="#ctx0" brushRef="#br2" timeOffset="103307.33">8112 8850 27183 0,'0'0'592'0,"0"0"128"0,0 0 32 0,0 0 16 0,-2-5-624 0,2 5-144 15,0 0 0-15,0 0 0 0,0 0 1136 0,0 0 192 16,0 0 32-16,0 0 16 0,0 0-544 0,0 0-96 16,6 8-32-16,-1 2 0 0,-1 1-336 0,-2 2-80 15,2 0-16-15,0 1 0 0,-1 2-272 0,-1-1 128 16,0 1-128-16,0-2 0 0,1-2 128 0,0-1-128 15,-3-2 0-15,1 0 0 0,-1-9 0 0,2 8 0 16,-2-8 0-16,0 0-144 0,0 0-112 0,0 0-32 16,0 0 0-16,0 0 0 0,0 0 160 0,8-7 128 0,-1-1-192 0,-2 2 192 15,0-6-160-15,0 0 160 0,-1-1-128 0,2-1 128 16,-3 0 0-16,1-1 0 0,0 0 0 0,0 0-128 16,0 1 128-16,0 1 0 0,0 1 160 0,0 2-160 15,0 1 416-15,0 2-16 0,-4 7 0 0,0 0 0 16,0 0 16-16,0 0 0 0,0 0 0 0,0 0 0 15,7 7-96-15,0 3 0 0,-2 2-16 0,0 1 0 16,-1 0-144-16,0 0-32 0,0 0 0 0,-1 0 0 16,-1-1-128-16,2-2 0 0,0-1 144 0,0-2-144 15,-4-7 224-15,0 0-32 0,0 0 0 0,7 4 0 16,-7-4-192-16,7 0-208 0,-7 0 32 0,8-6 16 16,-1 0 160-16,-1-3 144 0,1-2-16 0,-2 0-128 15,0-2 176-15,0 0-176 0,1-2 160 0,-1 1-160 16,-1 1 128-16,1-2-128 0,0 1 0 0,0 1 0 0,-1 4 160 0,-1 1-160 15,-3 8 160-15,0 0-160 0,0 0 0 0,0 0 0 16,0 0 0-16,0 0 0 0,9 7 0 0,-2 0 0 16,-1 3 0-16,-1 0 0 0,1 2 0 0,-1 1-128 15,0 0 128-15,3 0-208 16,0 1-2128-16,1-1-416 0,1 0-96 0,1-1-11936 16</inkml:trace>
  <inkml:trace contextRef="#ctx0" brushRef="#br2" timeOffset="103479.1">8623 8900 20271 0,'0'0'1792'0,"0"0"-1424"16,0 0-368-16,0 0 0 0,0 0 2464 0,-2 8 416 15,1-1 96-15,2 3 16 0,1-1-1744 0,0 0-352 16,-2-9-64-16,4 6 0 0,0 1-688 0,1-1-144 0,1 0 0 0,0-1 0 31,-6-5-1904-31,7 4-368 0,-7-4-80 0,8 2-10352 0</inkml:trace>
  <inkml:trace contextRef="#ctx0" brushRef="#br2" timeOffset="104042.68">8662 8704 8287 0,'-4'-12'736'0,"3"7"-592"0,-1-1-144 0,2-1 0 16,0 7 2512-16,0 0 480 0,0 0 80 0,0 0 32 16,3-6-1936-16,-3 6-384 0,0 0-80 0,8 0 0 15,0 0-704-15,1 0 0 0,0 4-128 0,0 1 128 16,0 0-448-16,0 2 48 0,2 2 0 0,-1 0 0 15,-1 5 208-15,0 3 32 0,-1 3 16 0,0 1 0 0,0 1 608 16,-2 1 128-16,1-1 32 0,-2 2 0 0,0-1 496 0,-1-2 96 16,0-1 32-16,0-2 0 0,0-2-80 0,0-2-16 15,-2-1 0-15,1-1 0 0,0-3-576 0,-3-9-128 16,2 6-32-16,-2-6 0 0,0 0-256 0,0 0-160 16,0 0 192-16,0 0-192 0,0 0 0 0,4-6 0 15,0-6 0-15,0 0 0 0,0-1-224 0,-1 0 0 16,-1-4 0-16,1 0 0 0,-1 0-96 0,2-1-32 15,0 0 0-15,0 2 0 0,0-2 112 0,0 2 32 32,0 2 0-32,0 2 0 0,0 2 208 0,1 2-176 0,0 3 176 0,-5 5-160 0,7 1 160 0,-1 4 0 15,-1 2 160-15,2 2-160 0,-1 3 640 0,2 1 16 16,3 0 16-16,-2 1 0 0,1-1-16 0,2 2 0 0,1-1 0 0,0-1 0 16,-1 0-256-16,2-1-48 0,3-3-16 0,-1-1 0 15,-2-1-208-15,0 1-128 0,-1-4 128 0,0 3-128 16,0-3 128-16,0-2-128 0,-2-2 160 0,-1 0-160 15,-1-1 192-15,-1-2-64 0,-1-1-128 0,-1 2 192 16,1-5-192-16,-2 1 128 0,-1-3-128 0,0 1 0 16,-3-4 0-16,0 3 0 0,-1 0-128 0,-1 2 128 15,-1-4 0-15,-2 3-128 0,-2-1 128 0,1 1 0 16,0 1 0-16,-1 1 0 0,-2-1 0 0,1 3 0 16,1 2 416-16,6 2-16 0,0 0 0 0,0 0 0 15,-4 6-16-15,2 3-16 0,4 3 0 0,0 1 0 16,2 3-368-16,3-3 128 0,1 4-128 0,1-3 0 0,1 0 0 0,2 1 0 15,2-3 0-15,2-2-128 16,0-2-1248-16,-1-2-240 0,2-2-48 0,1-1-8832 16,1-2-1776-16</inkml:trace>
  <inkml:trace contextRef="#ctx0" brushRef="#br2" timeOffset="104214.42">9865 8549 32255 0,'0'0'2864'0,"-4"9"-2288"16,2 3-576-16,-1 1 0 0,2 1 880 0,1 2 64 15,1 2 16-15,2-1 0 0,-1 3-320 0,4 3-64 16,0-1-16-16,2 6 0 16,1-2-1136-16,1 0-240 0,1-1-32 0,-1-2-16 15,2-1-592-15,-2 2-112 0,1-5-32 0,-1 0-7680 0,-1-1-1552 0</inkml:trace>
  <inkml:trace contextRef="#ctx0" brushRef="#br2" timeOffset="104417.53">9800 8763 36335 0,'0'0'1600'0,"0"0"352"0,0 0-1568 0,0 0-384 0,8 1 0 0,2 0 0 0,5 1 832 0,0 2 96 16,2-2 16-16,3 2 0 0,2-4-560 0,4 0-96 16,3 0-32-16,3-4 0 0,3-1-256 0,5-3-192 15,1-2 16-15</inkml:trace>
  <inkml:trace contextRef="#ctx0" brushRef="#br2" timeOffset="105200.81">10953 8741 24879 0,'0'0'1088'0,"0"0"256"0,0 0-1088 0,0 9-256 15,-8-9 0-15,0-1 0 0,0-1 1200 0,2 0 176 0,-1-1 32 0,1 2 16 16,-2 1-400-16,0-3-96 0,1 3-16 0,1 0 0 16,-1 3-496-16,1-1-96 0,-1 5-32 0,1 1 0 15,1 2-128-15,-1 2-32 0,2 1 0 0,0 4 0 16,3 0-128-16,0 0 0 0,0 0 0 0,1-2 0 15,1 0 0-15,3-2 0 0,0 0 0 0,1-3 0 16,0-1-160-16,3-2 160 0,0-2 0 0,1-1-144 16,1-1 144-16,1-2-192 0,-1-1 192 0,-1-3-192 15,0-2 192-15,1 0-192 0,-1-4 192 0,0 0-192 16,0-3 192-16,0 0-160 0,-1-1 160 0,0 0-160 16,-2-1 160-16,1-1 0 0,-5 1 0 0,2 2 0 15,-1-1 0-15,-2 4 0 0,-1 1 160 0,0 2-160 16,0-3 416-16,0 9-16 0,0 0 0 0,0 0 0 15,0 0 80-15,0 0 16 0,0 0 0 0,0 0 0 0,-4 9-256 16,2 0-48 0,0 3-16-16,2 1 0 0,2 1-176 0,0 2 0 15,2-1 0-15,1 2 0 16,1 0-512-16,0-1-64 0,2-2-32 0,2 2 0 16,3-6-2080-16,2 1-400 0,0-2-96 0,2-1-9328 0</inkml:trace>
  <inkml:trace contextRef="#ctx0" brushRef="#br2" timeOffset="105388.24">11400 8754 23615 0,'0'0'1040'0,"-4"-5"224"0,-3 1-1008 0,1 0-256 0,-2-3 0 0,0 3 0 16,0 0 1632-16,0 2 288 0,2 2 48 0,-2 1 16 16,0 2-464-16,2 1-96 0,-1-1-16 0,2 4 0 15,1 2-752-15,2 3-144 0,2 2-48 0,1-2 0 16,3 1-304-16,1 1-160 0,1 1 160 0,2-1-160 15,1-1 0-15,2 0 0 0,-1 0 0 0,3 0 0 32,2 0-480-32,0-1-32 0,1 0-16 0,1-3 0 15,0-4-1936-15,1-1-384 0,3-1-80 0</inkml:trace>
  <inkml:trace contextRef="#ctx0" brushRef="#br2" timeOffset="105544.71">11709 8780 27071 0,'-13'4'1200'0,"7"0"240"0,1 2-1152 0,0 2-288 0,1 1 0 0,1 2 0 0,2 0 704 0,1 1 96 16,1 0 16-16,5-1 0 0,2 1-592 0,2 1-224 15,3-2 176-15,0 0-176 16,1 0-1824-16,2-3-464 0,0 1-80 0</inkml:trace>
  <inkml:trace contextRef="#ctx0" brushRef="#br2" timeOffset="105701.04">11857 8759 14735 0,'-15'-10'1312'0,"7"4"-1056"16,-1-2-256-16,-2-1 0 0,1-4 1776 0,-3-1 288 0,1-4 64 0,2 2 16 15,-1 2-1376-15,2 2-288 0,4 2-48 0,2 0-16 16,1 3-416-16,2-2 128 0,0 9-128 0,5-6 0 31,1 2-640-31,4 2-224 0,0 0-32 0,3 2-8896 0</inkml:trace>
  <inkml:trace contextRef="#ctx0" brushRef="#br2" timeOffset="105966.9">12002 8662 6447 0,'0'0'272'0,"-3"8"80"0,-2 0-352 0,0-1 0 0,0 2 0 0,1 1 0 16,-3 3 3984-16,1 0 736 0,1 0 144 0,1 2 16 16,0 0-3008-16,1 2-592 0,2 1-128 0,2 2-32 15,3 0-800-15,1-2-144 0,3-1-48 0,1 0 0 16,2-3-128-16,-2-1 0 0,0-1 0 0,0-2 0 0,1-1 128 0,1-1-128 15,-2-5 192-15,1-2-64 0,1-2 96 0,-2-2 16 16,-1-3 0-16,1-2 0 0,-1-4 384 0,0-1 80 16,-3-1 0-16,0-3 16 0,-1-3 112 0,-1 1 32 15,-3-5 0-15,0 1 0 0,-2-2-32 0,-2 2 0 16,2 2 0-16,-3-4 0 0,-2 1-192 0,-1 0-32 16,-1-2-16-16,0 0 0 0,0 1-272 0,-2-1-48 15,2 0-16-15,0-4 0 0,0 0-480 0,0 1-96 16,0 2-32-16,1 1 0 15,0 3-2672-15,2 5-544 0</inkml:trace>
  <inkml:trace contextRef="#ctx0" brushRef="#br2" timeOffset="106482.48">12963 8685 27407 0,'-7'-3'1216'0,"-2"2"256"0,-1 2-1184 0,-1 2-288 0,1 1 0 0,1-1 0 16,-2 3 896-16,2-2 128 0,0 1 32 0,1 3 0 15,2 1-48-15,1 1-16 0,-1 3 0 0,2 3 0 16,2 1-448-16,1 1-96 0,1 4 0 0,1-4-16 16,1 1-176-16,4-1-16 0,1 0-16 0,3-3 0 15,1-2-224-15,2-3 128 0,3-1-128 0,-2-2 0 16,2-2 0-16,-2-2 0 0,3-2-176 0,2-2 176 31,0-5-1728-31,-1 0-208 0,-2-5-48 0,0 0-7760 0,-2-2-1552 0</inkml:trace>
  <inkml:trace contextRef="#ctx0" brushRef="#br2" timeOffset="106841.92">13186 8417 22111 0,'0'0'1968'0,"0"0"-1584"0,-3 10-384 0,2 1 0 15,-2 2 1168-15,2 3 160 0,-2 0 16 0,2 3 16 0,-2 2-144 0,2 1-48 16,1 0 0-16,0 2 0 0,1-2-592 0,-1 0-112 16,2-1-16-16,-1-1-16 0,2-2-304 0,-1 0-128 15,2 0 128-15,0-1-128 0,0-4 0 0,0-1 128 16,1 0-128-16,-1-4 0 0,0-2 0 0,1-2 0 16,-5-4 0-16,7 1 0 0,-7-1 0 0,6-2 0 15,-6 2 0-15,7-8 0 0,-1-1 0 0,1-3 0 16,1 0 0-16,-2-1 0 0,-1 0 0 0,1-2 0 15,-3 0 0-15,3-4 0 0,0 2-176 0,2 0 48 16,0 2 0-16,0 4 0 0,-2-2 336 0,-1 2 80 16,1 3 16-16,-6 8 0 0,0 0 80 0,0 0 0 15,0 0 16-15,5 7 0 0,-1 5-16 0,0 1-16 16,0 2 0-16,-1 4 0 0,1-1-240 0,2 3-128 0,-4-4 160 0,2 2-160 16,0-1 0-16,1 1-240 0,0-1 32 15,3-2 0 1,3-1-2448-16,-2-3-480 0,0 0-112 0</inkml:trace>
  <inkml:trace contextRef="#ctx0" brushRef="#br2" timeOffset="107281.19">13550 8343 29535 0,'0'0'1312'0,"0"0"272"0,-7 0-1264 0,2 1-320 0,5-1 0 0,-5 8 0 16,1 3 608-16,0 3 64 0,0 3 16 0,3 5 0 15,1 4-208-15,1 2-32 0,1-2-16 0,1 1 0 0,0 2-432 0,1 1 0 16,-1-3-224-16,4-1 80 16,1-2-688-16,1-4-128 0,0-1-16 0,2-5-16 15,2 2-608-15,-2-3-128 0,-2-2-32 0,2-1 0 16,-1-4 32-16,1-2 16 0,-1-3 0 0,1-1 0 16,-2-2 512-16,0-2 112 0,0-4 0 0,-1-1 16 0,-2 0 720 0,1-3 144 15,-1 0 16-15,1-1 16 0,-2 0 544 0,-1-2 96 16,-1 0 32-16,-3 2 0 0,0 3 912 0,-2 1 192 15,-2-1 48-15,0 4 0 0,-1-1-96 0,0 4-16 16,0-1 0-16,0 5 0 0,-1 3-288 0,2 4-64 16,-1 1-16-16,1 2 0 0,2 4-720 0,0 0-160 15,2 1-32-15,3 1 0 0,1-1-256 0,1-1 0 16,2 1 0-16,-1 0 0 0,2-1 0 0,1 0 0 0,2-2 0 0,-1 0 0 16,2-4 256-16,-1-1 0 0,0-1 0 0,1-3 0 15,-3-1 320-15,0-2 48 0,-3-1 16 0,1-2 0 16,-2-4 400-16,-5 6 96 0,3-7 16 0,-1-1 0 15,-2 0-208-15,0 0-48 0,0-4 0 0,0 2 0 16,-2 0-576-16,-2-2-128 0,-3-1-32 0,3 1 0 16,0 0-352-16,1-1-64 0,-1 0 0 0,-2 0-16 31,0-1-2240-31,-1 2-448 0,0-3-96 0</inkml:trace>
  <inkml:trace contextRef="#ctx0" brushRef="#br2" timeOffset="107578.11">13998 8588 26319 0,'13'18'1152'0,"-8"-5"256"0,0 8-1120 0,-1 4-288 16,0 1 0-16,0 0 0 0,0 0 1904 0,1 3 320 15,-2-3 64-15,0 0 16 0,-1 0-512 0,1-4-112 16,-1 1-16-16,2-3 0 0,0-1-896 0,1-4-192 16,1-2-48-16,-1-2 0 0,-1-2-224 0,-4-9-48 15,0 0-16-15,0 0 0 0,0 0 0 0,6-1 0 16,-1-5 0-16,1-3 0 0,-2-2-32 0,0-1 0 15,-1-5 0-15,0 0 0 0,-2-1-208 0,1-2 0 16,-2-1 0-16,1 0 0 0,0-1 0 0,1 1-256 16,-1 2 48-16,0 1 16 15,2 1-320-15,-1 1-64 0,1 0-16 0,0 2 0 16,-1 0-224-16,2 3-32 0,1-1-16 0,1 3 0 16,-4 1-1312-16,3 3-272 0,-5 5-48 0,0 0-16 15,0 0-496-15,9 2-80 0,-9-2-32 0</inkml:trace>
  <inkml:trace contextRef="#ctx0" brushRef="#br2" timeOffset="107750.1">14363 8900 10127 0,'0'0'896'0,"0"0"-704"0,0 0-192 0,0 0 0 16,0 0 2112-16,0 0 384 0,0 0 64 0,0 0 32 15,0 0-1376-15,0 0-288 0,0 0-48 0,0 0-16 16,0 0-320-16,0 0-64 0,-1-7-16 0,-1 1 0 0,0-1 240 0,-2 1 64 15,0-1 0-15,0 3 0 0,-1-2-160 0,1 1-32 16,0-1 0-16,1 1 0 16,0 0-1792-16,1 0-352 0,1-3-80 0</inkml:trace>
  <inkml:trace contextRef="#ctx0" brushRef="#br2" timeOffset="108109.38">14666 8681 1839 0,'0'0'0'0,"0"0"160"0,0 0-160 0,-3 8 0 16,-1 1 0-16,0-3 0 0,-1 1 6976 0,0-1 1376 0,-1 1 272 0,1 1 48 16,1 1-5808-16,0-1-1168 0,2-2-224 0,-1 3-64 15,1 2-1040-15,0 0-224 0,1 2-144 0,0 2 192 16,1 0-192-16,0 2 0 0,0 0 0 0,1 0 0 16,0-1 0-16,2-2 0 0,1-1 0 0,0 0 0 15,-2-2-128-15,2-2 128 0,0-1 0 0,1-2 0 16,-5-6 0-16,7 5 128 0,1-1 0 0,0-2 0 15,-1-2 256-15,2-2 32 0,-1-4 16 0,0-1 0 16,0-6 256-16,-2-1 48 0,0-3 16 0,-1-3 0 16,-1 0-240-16,0-4-64 0,-2-1 0 0,2 0 0 15,-1 1 0-15,-2-2-16 0,0 2 0 0,-1 1 0 16,-1-2-432-16,-1 3 0 0,0-2 0 0,1 2 0 16,-2 0-304-16,1 1 64 0,-1-2 16 0,-1 1 0 15,0 1-1856 1,2 0-368-16,-1 3-80 0,2 2-9312 0,1 2-1872 0</inkml:trace>
  <inkml:trace contextRef="#ctx0" brushRef="#br2" timeOffset="108406.32">14898 8741 14735 0,'7'13'1312'0,"1"1"-1056"16,0 2-256-16,0-2 0 0,1 2 3072 0,1-2 544 16,2-1 112-16,-1-1 32 0,-1-2-1632 0,0-1-320 15,2-2-64-15,1 1-16 0,2-2-832 0,-1-3-192 16,-1-2-16-16,-1-1-16 0,-2-2-672 0,1-2 0 15,-2 0 0-15,0-3-176 0,-4-1 320 0,-1 1 64 16,-1-1 16-16,-2-1 0 0,0-1-96 0,-2 3 0 16,-2-1-128-16,-2 1 192 0,-3 1 144 0,0-1 32 15,2 2 0-15,-1 2 0 0,-2 2 96 0,-1 1 32 16,-1 1 0-16,2 3 0 0,1 4 16 0,2-1 0 0,1 3 0 0,2 2 0 16,3 0-96-16,1 1-16 0,5 0 0 0,0 1 0 15,2 2-128-15,1-1-16 0,1 0-16 0,3-1 0 16,2 0-240-16,0-1 0 0,1 0 0 0,1-1 0 15,1-1 0-15,3-2-208 0,0-3 16 0,1-1 0 32,-1-1-640-32,1 0-112 0,0-1-16 0,-1-2-16 0,-1-1-2544 15,-1 0-512-15,1-2-112 0</inkml:trace>
  <inkml:trace contextRef="#ctx0" brushRef="#br2" timeOffset="108562.53">15647 8893 27647 0,'0'0'2448'0,"0"0"-1952"15,8-4-496-15,1 2 0 0,2-1 1536 0,0 1 224 16,2-1 32-16,3 2 16 0,0-1-720 0,2 1-160 16,1 1-32-16,4 1 0 0,1 1-656 0,1-1-240 15,1-1 144-15,2 0-144 0,-2 0 0 0,2-1 0 16,1 1 0-16,11 0 0 16,-3 0-896-16,-4 0-144 0,-5-2-48 0,-8 1-9360 15,-1 0-1888-15</inkml:trace>
  <inkml:trace contextRef="#ctx0" brushRef="#br2" timeOffset="108833.1">16071 8638 31503 0,'-13'0'1392'0,"13"0"288"0,-7 2-1344 0,7-2-336 0,0 0 0 0,0 0 0 16,0 0 288-16,0 0-16 0,0 0 0 0,7 8 0 15,3-1 48-15,3-3 0 0,3 1 0 0,2 1 0 0,3-2-320 16,1-1 0-16,0-2-176 0,1 2 176 0,-3-2 0 0,1 2-128 15,-1 1 128-15,6 2 0 0,-4 1 0 0,-2 2 0 16,-5 0 176-16,-2 3-176 0,-4-2 832 0,-2 3 48 16,-3 3 16-16,-3-1 0 0,-2 4 256 0,0-4 48 15,-3 3 16-15,-4 3 0 0,-5 2-176 0,-2 1-16 16,0 1-16-16,-1 1 0 0,-1 0-544 0,2 0-96 16,0-4-32-16,-3 10 0 15,2-5-2416-15,5-2-480 0</inkml:trace>
  <inkml:trace contextRef="#ctx0" brushRef="#br2" timeOffset="109504.87">17279 8897 19343 0,'0'0'1728'0,"-1"-8"-1392"0,-1 1-336 0,-1-1 0 0,-1 1 2144 0,1-2 352 15,0-1 80-15,-3-1 16 0,-2 2-1024 0,1 4-208 16,-2 2-32-16,-2 3-16 0,-2-2-288 0,0 4-64 16,0 0-16-16,-1 3 0 0,-1 4-304 0,0 1-64 15,2 2-16-15,0 1 0 0,1-1-160 0,1 2-16 16,1 2-16-16,3-2 0 0,4 2-96 0,0-4-16 16,0 1 0-16,3-2 0 0,3 0-256 0,1-2 0 0,0-1 128 15,1 1-128-15,3-5 0 0,1 0 0 0,1-2 0 0,1 0 0 16,-1-5 0-16,2 0 0 0,1-3 128 0,0-1-128 15,-1 1 0-15,0-5 0 0,-2 2 0 0,-1-1 0 16,-1-1 144-16,1 1-144 0,-2 1 0 0,-2 0 144 16,-3 1 48-16,1 0 16 0,-2 1 0 0,-1 7 0 15,0 0 224-15,0 0 32 0,0 0 16 0,0 0 0 16,0 0-80-16,0 0-16 0,-8 2 0 0,3 2 0 16,0 4-240-16,1 1-144 0,2 0 160 0,0 0-160 15,1 0 0-15,1 3 0 0,1-2 0 0,2 2 0 31,2 0-336-31,2-1-176 0,-1 1-16 0,2-1-16 0,0-2-1984 0,1 0-400 16,0-4-80-16,0 0-8128 0,0-1-1616 0</inkml:trace>
  <inkml:trace contextRef="#ctx0" brushRef="#br2" timeOffset="110004.89">17453 8820 6447 0,'0'0'576'0,"0"0"-576"15,0-6 0-15,1-1 0 0,-1 7 5584 0,0 0 1008 16,3-5 208-16,-3 5 48 0,0 0-4608 0,0 0-928 15,0 0-176-15,6 12-48 0,1 1-480 0,-1 1-96 16,0 4-32-16,-1 3 0 0,-1 1-64 0,0 1-16 16,-1-3 0-16,1 1 0 0,0-1-128 0,0-3-16 15,1-2-16-15,1 0 0 0,-1-2-240 0,0-3 144 16,0-1-144-16,1-1 128 0,-1-1-128 0,-5-7 0 16,0 0 0-16,0 0 0 0,9-2 0 0,0 0 0 15,1-3 0-15,0-2 0 0,-1-2-336 0,-2 0 48 0,1-4 16 16,1 0 0-16,2-2 128 0,-2 0 144 0,-1-1-208 0,-2 0 80 15,0 1 128-15,-3 2 0 0,3 0 0 0,-2 5 0 16,-1 0 0-16,-3 8 0 0,0 0 0 0,0 0-128 16,0 0 128-16,0 0 224 0,0 0-48 0,4 7-16 15,-1 0 240-15,-2 3 48 0,-1-1 16 0,0 1 0 16,2-1-80-16,-1 2-32 0,2 0 0 0,-2 1 0 16,0 0-176-16,0 0-48 0,1-1 0 0,2-3 0 15,0 0-128-15,1 0 0 0,0-4 0 0,-5-4 0 16,0 0 128-16,7 5-128 0,-7-5 0 0,9 4 128 15,-2-4-128-15,1 0 160 0,0 0-160 0,1-5 160 16,0-1-160-16,2-1 160 0,-2-3-160 0,0 1 160 16,1-4-160-16,1 2 0 0,-2-2 0 0,0 1 0 0,0-3 0 0,0 5 0 15,1 2 0-15,-1 2 0 0,-4 2 0 0,-5 4 0 16,0 0-144-16,0 0 144 0,0 0 0 0,0 0 0 16,5 4 0-16,0 2 0 0,1 1-128 0,-1-1-128 15,-1 2-32-15,0-1 0 16,-1 0-384-16,1 0-80 0,2-1-16 0,-1 1 0 15,1-2-1552-15,1 0-320 0,-7-5-64 0,8 4-16 16,-1-1-608-16,0-2-128 0,-7-1-32 0,20-4 0 0</inkml:trace>
  <inkml:trace contextRef="#ctx0" brushRef="#br2" timeOffset="110114.25">18079 8966 20207 0,'0'0'896'0,"0"0"192"0,1 9-880 0,0 3-208 15,1 0 0-15,-1-2 0 0,3 3 704 0,1-2 80 0,0-1 32 0,0 1 0 16,-1-1-816-16,2 2-176 0,0-2-16 0</inkml:trace>
  <inkml:trace contextRef="#ctx0" brushRef="#br2" timeOffset="110270.48">18184 8747 24879 0,'0'0'2208'0,"-5"0"-1760"0,-1 0-448 0,6 0 0 15,0 0 1184-15,-4 4 160 0,4-4 16 0,0 8 16 16,0-8-1232-16,7 8-144 0,3-2-224 0,3 0 48 16,2-1-1744-16,3-1-336 0,3-3-80 0,0 0-8320 15</inkml:trace>
  <inkml:trace contextRef="#ctx0" brushRef="#br2" timeOffset="110536.11">18438 8793 911 0,'0'0'0'0,"0"0"0"0,0 0 0 0,0 6 0 15,0-6 0-15,-1 8 0 0,-1 0 5088 0,-1 1 928 16,-2 0 192-16,0 0 48 0,-1 2-3680 0,1 1-720 15,0 1-160-15,0 2-32 0,1 2-480 0,0 0-96 16,0-1-32-16,1 1 0 0,2 2-480 0,2-3-112 16,1 0-16-16,0-3 0 0,2-2-80 0,1 0-32 15,2-2 0-15,-1-1 0 0,1-3-80 0,1-1 0 16,2-2-16-16,2 0 0 0,0-2 128 0,-2-2 16 16,-1 0 16-16,-1-2 0 0,-1-1 144 0,-1-2 32 0,1-2 0 0,-1 0 0 15,-1-1 0-15,-1-2 16 0,0-1 0 0,-1-2 0 16,-1 0-224-16,1-5-48 0,0-1-16 0,-1-1 0 15,-1-1-304-15,1-3 160 0,-1-2-160 0,-1 2 128 16,-1-2-128-16,-2-2 0 0,-1 1 0 0,2 0 128 31,-2 0-1456-31,0 2-288 0,-3 0-64 0,1 1-10352 0,-1-2-2048 0</inkml:trace>
  <inkml:trace contextRef="#ctx0" brushRef="#br2" timeOffset="110833.9">18774 8919 1839 0,'9'17'160'0,"-3"-8"-160"0,-6-9 0 0,7 10 0 0,2-1 5488 0,0 0 1056 15,-1-1 224-15,1-2 32 0,0-1-4096 0,0-1-816 16,0-2-160-16,0-2-48 0,1-3-688 0,1-1-144 16,-2-1-16-16,1 0-16 0,-3-3-512 0,0-1-112 15,-1 0 0-15,1-2-16 0,-3-1-176 0,0 1 0 16,-3 0 144-16,-1 1-144 0,-3-1 128 0,1 1-128 15,-3-1 128-15,-2 2-128 0,-2 3 368 0,-1-1 0 16,-2 3 0-16,-1 3 0 0,0 4 400 0,0 1 96 16,-2 2 16-16,1 3 0 0,2 0-64 0,2 6-16 15,-1 2 0-15,4 1 0 0,1 0-288 0,4 2-48 16,2-1-16-16,2-3 0 0,4 1-208 0,0 0-48 0,5-3-16 0,3 2 0 16,2-4-176-16,3-1 0 0,2 2 0 0,2-4 0 31,3-1-624-31,1-1-48 0,1-3-16 0,4-6-12496 0,1-4-2512 0</inkml:trace>
  <inkml:trace contextRef="#ctx0" brushRef="#br1" timeOffset="117009.4">22785 4853 25391 0,'0'0'1120'0,"0"0"240"0,0 0-1088 0,0 0-272 0,0 0 0 0,0 0 0 16,0 0 1632-16,0 0 272 0,0 0 48 0,0 0 16 16,0 0-416-16,0 0-80 0,17 7 0 0,-16 3-16 15,1 10-592-15,-2-1-112 0,-2 5-32 0,1 3 0 0,1 4-288 16,-1 3-64-16,-3 3-16 0,1-1 0 0,1-3-128 0,-1 1-32 16,0-6 0-16,1 0 0 0,0-5 96 0,2-3 16 15,0-3 0-15,0-4 0 0,0-4-304 0,0-9 0 16,0 0 0-16,0 0 0 0,0 0 0 0,7-5 0 15,-1-5 0-15,0-3 0 0,-1-5-160 0,0-1 160 16,2-2-160-16,-1-3 160 0,-1 0 0 0,1-3 128 16,-1-1 16-16,-3-1 0 0,2-4-144 0,0 1 0 15,-1-2 0-15,-1-5 0 0,2 2 0 0,0 3-192 16,0 3 0-16,0 3 16 0,0 1 176 0,0 4 0 16,-1 2 0-16,0 3 0 0,0 2 0 0,1 6 0 15,-4 10 0-15,0 0-128 0,0 0 0 0,8 9 0 16,-3 8 0-16,3 5 0 0,0 8 128 0,1 7-208 0,1 0 80 0,2 5 128 15,1 1-128-15,1 0 128 0,2 0 0 0,2-5 0 16,0-2 0-16,1-4 0 0,0-6 0 0,0-4 0 16,-1-2 0-16,-1-5 128 0,1-6 0 0,-4-2 0 15,-1-3 400-15,0-6 80 0,-1-2 16 0,-1-2 0 16,-2-4 224-16,1-1 48 0,-1-7 16 0,-1 0 0 16,-3-6-224-16,0-1-48 0,-1-3-16 0,0-1 0 15,-2 2-272-15,-1 1-48 0,0-4-16 0,-1 0 0 16,0-3-288-16,0-2 0 0,-1 0 0 0,0-3 0 15,-2-3-624 1,0 2-224-16,1 0-48 0,-1 1-13712 0,1-1-2736 0</inkml:trace>
  <inkml:trace contextRef="#ctx0" brushRef="#br1" timeOffset="118137.21">23803 5012 20271 0,'0'0'1792'0,"0"0"-1424"16,0 0-368-16,0 0 0 0,2-10 1920 0,-2 10 304 15,0 0 64-15,0 0 16 0,9 6-512 0,1 1-80 0,2-1-32 0,1 2 0 16,1 1-528-16,3 2-96 0,3-1-32 0,3 3 0 16,3 4-128-16,2 3-48 0,0 2 0 0,2 1 0 15,2 2-144-15,0 4-16 0,1-1-16 0,1 2 0 16,0-1-240-16,-2 0-48 0,-1-5-16 0,2 1 0 15,1-1-80-15,-3-3-16 0,-1 1 0 0,0-1 0 16,-1 1-32-16,1-5-16 0,-1 0 0 0,-1-2 0 16,2 0-80-16,-1-2-16 0,-2-2 0 0,1 1 0 15,-4 0-128-15,0 1 160 0,-5-3-160 0,1-2 160 16,0-1-160-16,-5-3 128 0,-2 1-128 0,-1-1 128 16,-2-2 64-16,1-2 0 0,-2 2 0 0,-1 0 0 15,-2 0 32-15,1-2 16 0,-1-2 0 0,-6 2 0 16,7-4-16-16,1 0 0 0,-2 2 0 0,1-3 0 15,-7 5-96-15,9-6 0 0,1 1-128 0,3-1 192 0,2-2-64 16,-1-3 0-16,0 2-128 0,3-1 192 0,3-2-192 0,-4 2 176 16,3-3-176-16,3 2 160 0,4 2-160 0,3-3 128 15,2-3-128-15,3-2 128 0,3 0 48 0,15-7 0 16,0 0 0-16,-1 0 0 0,0 3 80 0,0 2 32 16,-1-1 0-16,6 1 0 0,-1 0-288 0,-1 4 160 15,-4 2-160-15,-3-2 128 0,-1 1-128 0,-4 1 0 16,-3 1 0-16,-1-1 128 0,-6 3-128 0,-2 1 0 15,-2-2 0-15,-2 2 0 0,-3-1 0 0,1 0 128 16,-4 5-128-16,1-1 0 0,-4-1 224 0,-1 1-32 16,-6 2-16-16,2 0 0 0,-4-1-176 0,0-1 0 15,-2 1-160-15,1 0 160 0,-2 4 0 0,0-2 0 0,-2-3 0 16,-3 6 0-16,0 0 0 0,4-3 0 0,1-1 128 16,0-1-128-16,-2 0 0 0,-3 5 0 0,5-4 0 0,2 1 0 15,0 0 0-15,1 2 0 0,0 2 0 0,1 2 0 16,-1-3 0-16,2 1 0 0,3-1-128 0,0 6 128 15,2-2 0-15,0 3 0 0,1 2 0 0,2 1-144 16,1-1 144-16,1 0 0 0,4 5 0 0,-1 3 0 16,3 0 0-16,3 4 0 0,1-1 0 0,3 2 0 15,1-5 0-15,1 2 128 0,0 1-128 0,1-1 176 16,2 2-176-16,3 0 128 0,-5-3-128 0,-2 2 128 16,0 2-128-16,3-1 0 0,-4-3 144 0,1 0-144 15,-4 1 0-15,-1 0 0 0,0-2 0 0,-3-1 0 16,-3-6 0-16,1 1 0 0,-2-2 0 0,-3 0 0 15,-3 3-1264-15,0-6-160 0,-1-5-48 0,0-1 0 16,-1 4-1536-16,-2-5-320 0,-4-6-64 0</inkml:trace>
  <inkml:trace contextRef="#ctx0" brushRef="#br1" timeOffset="118480.92">26147 4502 23951 0,'0'0'1056'0,"0"0"224"0,0 0-1024 0,0 0-256 0,0 0 0 0,0 0 0 16,3 9 3568-16,-2 3 656 0,2 8 128 0,-2 3 16 15,0 7-2592-15,-1 5-528 0,0 6-96 0,0 1-32 16,0 1-800-16,0 3-176 0,0 1-16 0,0-1-128 16,2-16 0-16,-1 3 0 0,0 1 0 0,1 1 0 15,-1 0-1376-15,0 0-224 0,2-2-64 16,-2-3 0-16,2 2-1584 0,-2-11-320 15</inkml:trace>
  <inkml:trace contextRef="#ctx0" brushRef="#br1" timeOffset="118684.36">26456 4487 22111 0,'0'0'1968'0,"0"0"-1584"0,0 0-384 0,0 0 0 0,0 7 2912 0,-1 5 496 31,-2 4 112-31,1 3 0 0,-1 5-1632 0,-1 2-336 16,0 4-64-16,0 1-16 0,2 3-720 0,1 0-160 0,1 0-16 0,0 4-16 0,0 0-560 0,1-2 0 31,1 1 0-31,0-6 0 0,-1-4-480 0,2-2-160 0,1-4-16 0,0-2-16 31,-1 0-2336-31,3-6-448 0,-1-3-112 0</inkml:trace>
  <inkml:trace contextRef="#ctx0" brushRef="#br1" timeOffset="119043.66">26476 3744 10127 0,'-12'-24'448'0,"3"12"96"0,-1 2-544 0,-2 5 0 0,-2-1 0 0,-1 5 0 31,1 1 4352-31,-2 7 768 0,-1 1 160 0,3 8 32 15,1 7-2800-15,1 4-544 0,0 6-112 0,7-3-32 16,1 6-1328-16,3 10-272 0,4-2-48 0,2 4-16 0,3 1-160 0,2-4 0 0,3 1 144 0,4-7-144 0,3-1 144 0,0-3-144 16,3-4 192-16,9 10-192 0,-1-10 288 0,-1-8-48 31,-1-8-16-31,-1-4 0 0,-4-4 352 0,1-3 80 0,0-8 16 0,0 0 0 0,-3-4 448 0,-4-3 96 16,-4-6 0-16,2-3 16 0,0-1-176 0,-2-4-32 15,-4-5-16-15,0-2 0 0,-3-1-272 0,-3 1-48 16,-2-5-16-16,-4 10 0 0,-2-7-256 0,-3-14-48 15,-3 3-16-15,0 4 0 0,-2-1-352 0,-1 3 0 16,-4-2 0-16,0 3 0 16,0 1-928-16,0-4-256 0,1 2-48 0,1 3-16 31,3 6-1440-31,1 4-304 0,-2 6-48 0</inkml:trace>
  <inkml:trace contextRef="#ctx0" brushRef="#br1" timeOffset="119481.04">27896 5511 19343 0,'-7'-13'1728'0,"5"11"-1392"0,-4-3-336 0,0 1 0 16,-2 0 3024-16,-1-1 544 0,0 1 96 0,0 2 32 0,-1 2-1456 0,1 4-272 15,2 0-64-15,-3 3-16 0,1 2-1024 0,1-1-208 16,1 3-32-16,0 6-16 0,1 0-368 0,0 4-80 16,1 1-16-16,3 3 0 0,-1 0 80 0,3-3 16 15,1 0 0-15,3 2 0 0,3-5-240 0,-1-1 176 16,3-1-176-16,0-4 160 0,1-2-160 0,0-2 192 15,3-1-192-15,0-3 192 0,0-1-32 0,0-2 0 16,-1-2 0-16,0-2 0 0,1-1 48 0,0-3 16 16,-2-3 0-16,1-2 0 0,0 1-224 0,-3-1 0 15,-2-4 128-15,-2 0-128 0,-3 2 0 0,0 0 0 16,-2 2 0-16,-3-4-160 0,-3 0-128 0,-2-2-32 16,-1-2 0-16,-6-5 0 15,1 3-1328-15,0 1-272 0,2 2-48 0,0-2-16 16,2 2-1312-16,1 4-272 0,-3-2-48 0,7 10-16 0</inkml:trace>
  <inkml:trace contextRef="#ctx0" brushRef="#br1" timeOffset="119668.63">28171 5364 22111 0,'6'-6'1968'0,"-6"6"-1584"0,0 0-384 0,0 0 0 15,0 0 3040-15,7 5 528 0,-2 5 96 0,0-1 32 16,0 7-1904-16,-2 2-368 0,0 0-80 0,-1 7 0 15,0 5-496-15,0 0-80 0,-2 3-32 0,0 1 0 16,0 0-512-16,0-2-96 0,0 2-128 0,3-3 176 16,-2 1-176-16,3-5-272 0,0-2 64 0,4 6 16 15,-2-6-1376-15,1-6-272 0,-1-3-48 0,-1-7-9568 16,1 0-1904-16</inkml:trace>
  <inkml:trace contextRef="#ctx0" brushRef="#br1" timeOffset="119887.38">28544 5318 19343 0,'0'0'1728'0,"0"0"-1392"16,-2 10-336-16,2 3 0 0,2 4 3056 0,0 5 528 16,0 2 128-16,0 4 0 0,1 2-2736 0,1 4-544 0,0-2-112 0,1 4-32 15,0-4 32-15,3 1 0 0,0-3 0 0,-1-2 0 16,0 1-320-16,-1 0 160 0,1-4-160 0,3 8 128 31,-2-3-448-31,0-6-80 0,-1-5-32 0,-2 1 0 16,0 1-2528-16,-1-6-512 0</inkml:trace>
  <inkml:trace contextRef="#ctx0" brushRef="#br1" timeOffset="120074.85">28348 5754 31327 0,'0'0'2784'0,"0"0"-2224"0,0 0-560 0,0 0 0 16,0 0 1952-16,7 8 288 0,-7-8 48 0,10 5 16 15,3-1-496-15,1 0-80 0,2-2-32 0,4 0 0 0,0-2-896 0,4-2-176 16,2 1-48-16,12-3 0 16,-4 0-1248-16,-2 0-256 0,1-2-48 0,-10-1-12592 15,2 1-2528-15</inkml:trace>
  <inkml:trace contextRef="#ctx0" brushRef="#br1" timeOffset="120668.51">24908 5613 1839 0,'0'0'160'0,"0"0"-160"15,0 0 0-15,0 0 0 0,1-6 6432 0,-1 6 1248 16,0 0 256-16,0 0 64 0,0 0-4544 0,0 0-912 16,-1 9-176-16,-1 5-48 0,1 6-928 0,0 4-192 15,-2 6-48-15,2 6 0 0,-1 3-656 0,4 1-144 16,-1 3-32-16,0 3 0 0,1-1-320 0,0-4 0 15,0-2 0-15,0 1 0 0,-1 2 0 0,2 5-288 0,2-3 48 0,2 3 16 32,-1-1-1408-32,1-1-288 0,-1-5-48 0,0 0-9728 0,-3-1-1936 0</inkml:trace>
  <inkml:trace contextRef="#ctx0" brushRef="#br1" timeOffset="121246.48">25027 6938 5519 0,'3'10'496'0,"0"2"-496"0,-1 2 0 0,2 4 0 0,1 7 4688 0,2 1 848 16,-1 3 160-16,1 2 48 0,-1-1-3376 0,1 4-656 15,0 3-144-15,0 2-32 0,2-3-688 0,-2 1-144 16,-2-3-16-16,0-3-16 0,1-2-288 0,-1-1-48 15,-3-4-16-15,0-1 0 0,-1-3-16 0,-1-3-16 16,0-3 0-16,0-1 0 0,0-1-160 0,-1-6-128 16,1-6 144-16,0 0-144 0,0 0 0 0,0 0-160 15,-5-10 0-15,-1-2 0 16,1-2-224-16,3-4-64 0,0-3 0 0,1-3 0 16,1 1-192-16,1-6-32 0,2-1-16 0,-1-1 0 15,2 0 48-15,0-3 16 0,1-3 0 0,5 3 0 0,0-2 432 0,2 3 192 16,1 2-160-16,1 2 160 0,-2-1 128 0,2 3 128 15,2 6 32-15,2 5 0 0,-1 5 16 0,0 1 0 16,0 3 0-16,0 3 0 0,-1 2 144 0,-3 5 16 0,-2 0 16 0,0 3 0 16,-3 1 112-16,1 2 32 0,-1 3 0 0,-2 3 0 15,-1 1 0-15,-2-2 0 0,-1-1 0 0,-2-1 0 16,-1 2-112-16,-1 1-32 0,-4 0 0 0,1 2 0 16,0 3-288-16,-4-2-48 0,-2 0-16 0,0-1 0 15,-1-4 80-15,-1-1 16 0,0 1 0 0,-2 1 0 16,1-1 176-16,0-1 48 0,1 0 0 0,1-3 0 15,3-2 64-15,0-2 0 0,1 1 16 0,1-3 0 16,7-3 176-16,0 0 16 0,0 0 16 0,0 8 0 16,4-3-240-16,0-1-48 0,1-2-16 0,5 1 0 15,3 2-112-15,2 3 0 0,2 0-16 0,3 0 0 16,3 1-80-16,1 1-16 0,0-2 0 0,4 4 0 16,-6-4-208-16,0 1 144 0,0-1-144 0,0 1 128 0,2-1-128 15,1-1 0-15,0 1 0 0,-2 1 0 16,8 0-1184-16,-1-1-160 0,2-1-48 0,-5-2-12720 15,-2 0-2544-15</inkml:trace>
  <inkml:trace contextRef="#ctx0" brushRef="#br1" timeOffset="124644.03">22468 5184 11967 0,'0'-4'1072'0,"0"4"-864"0,0 0-208 0,0 0 0 0,0 0 2192 0,0 0 400 0,0 0 80 0,0 0 16 16,0 0-752-16,0 0-144 0,0 0-16 0,0 0-16 15,0 0-384-15,0 0-80 0,0 0-16 0,0-9 0 16,-8 18 0-16,-1 2 0 0,-1 0 0 0,-2 2 0 16,-1 2-160-16,-1 0-32 0,-4 2-16 0,-1 2 0 15,0-2-208-15,0 1-32 0,1 3-16 0,-1-2 0 16,-4 3-48-16,3 1-16 0,-3 0 0 0,1-1 0 15,-2-2-240-15,-1 1-32 0,-1 1-16 0,-2 1 0 16,1 1-80-16,-2-2-32 0,1 0 0 0,1 0 0 16,3-1-96-16,0-1-32 0,2-2 0 0,3-1 0 0,-2 0-32 0,2-4 0 15,2-1 0-15,3-1 0 0,0-2-16 0,1 1-16 16,1-3 0-16,2 0 0 0,0 1-32 0,1-2 0 16,-1 1 0-16,-1-1 0 0,0-1-128 0,0 1 0 15,1-1 144-15,1 0-144 0,0 0 0 0,1-2 0 16,0 1 0-16,1 0 0 0,1 1 0 0,1-1 0 15,5-4 0-15,-5 4 0 16,-1 2-400-16,6-6-48 0,0 0-16 0,0 0 0 16,0 0-1792-16,0 0-368 0,0 0-64 0,0 0-10672 15,0 0-2128-15</inkml:trace>
  <inkml:trace contextRef="#ctx0" brushRef="#br1" timeOffset="125144.02">21625 5891 12895 0,'0'0'1152'16,"0"0"-928"-16,0 0-224 0,0 0 0 0,0 0 2416 0,-3-4 432 15,-1-3 96-15,0 2 0 0,0 0-736 0,1 0-160 16,-1-2-16-16,0 1-16 0,0-2-448 0,-1 1-96 15,-3 1 0-15,-1-3-16 0,-1 0-112 0,1 1 0 16,-1 0-16-16,-2 0 0 0,-2-1-144 0,0 0-32 16,-2 0 0-16,-2 0 0 0,-3-2-192 0,-1 1-32 15,-2-1-16-15,-1-2 0 0,-1 2-336 0,-1-1-64 16,-2 0 0-16,-1-1-16 0,-2-1-240 0,-1-2-32 16,0-1-16-16,1 3 0 0,-1-3-208 0,2 1 128 15,0 1-128-15,-1 0 0 0,4 0 144 0,2 0-144 16,1 2 128-16,3 3-128 15,2-3-320-15,3 2-128 0,2 1-48 0,3 5 0 16,3 3-1424-16,2 2-304 0,2 0-48 0,5 0-10992 0,0 0-2208 0</inkml:trace>
  <inkml:trace contextRef="#ctx0" brushRef="#br1" timeOffset="125550.21">21449 5844 26319 0,'0'0'1152'0,"0"0"256"0,0 0-1120 0,0 0-288 15,0 0 0-15,0 0 0 0,0 0 1760 0,0 0 288 16,8 5 64-16,-1 3 16 0,1 2-672 0,0 5-144 0,0 4-32 0,-2 6 0 15,1 5-656-15,-1 4-144 0,0-2-32 0,0 5 0 16,-2-1-128-16,0 2-48 0,0 0 0 0,0 0 0 16,1-2-272-16,0-2 0 0,2-2 128 0,-1-2-128 31,1-4-448-31,-1-2-128 0,2 0-48 0,-1-5 0 16,-1-3-2464-16,1-4-496 0,-1-4-112 0</inkml:trace>
  <inkml:trace contextRef="#ctx0" brushRef="#br1" timeOffset="125770.25">21756 5824 23039 0,'-1'-14'2048'0,"1"14"-1648"0,0 0-400 0,0 0 0 0,0 0 1936 0,0 0 304 16,0 0 64-16,0 0 16 0,0 0-176 0,0 0-32 15,-6 6-16-15,0 5 0 0,2 2-1008 0,1 3-192 16,-1 3-32-16,2 3-16 0,1 4-368 0,1 0-80 15,0 2-16-15,0 1 0 0,1 0-208 0,1 3-48 16,0 0-128-16,2 4 192 0,1 0-368 0,2-1-80 16,2-1 0-16,0-1-16 15,0-1-2352-15,2-2-480 0,-1-1-96 0</inkml:trace>
  <inkml:trace contextRef="#ctx0" brushRef="#br1" timeOffset="126207.71">21773 6775 25791 0,'0'0'1152'0,"-6"-2"224"15,1 1-1104-15,-2 1-272 0,1-3 0 0,6 3 0 0,0 0 2688 0,-7-1 464 0,1 2 112 0,-1 2 0 16,1-2-1664-16,-1 5-352 0,-1 0-64 0,0 1-16 15,3 0-720-15,-1 4-128 0,-1 2-48 0,2 3 0 16,1 1 48-16,1 1 16 0,1 0 0 0,2 2 0 16,0-1 32-16,4 1 0 0,2-1 0 0,2 1 0 0,1 1-176 0,3-4-48 15,1-2 0-15,3 2 0 0,2-4 48 0,1-2 0 16,2-5 0-16,1 1 0 0,1-3-192 0,0-2 0 16,-1-2 0-16,2-4 128 0,-3-3 128 0,-2-1 0 15,-1-4 16-15,-2 2 0 0,-2-1 80 0,-1-1 16 16,-4-2 0-16,-2 0 0 0,-4-1 16 0,-3 2 0 15,-3 0 0-15,-2 0 0 0,-3 0 16 0,0 0 16 16,-2 0 0-16,-3 0 0 0,-4 3-144 0,-2-3-16 16,0 1-16-16,-2 1 0 0,-1 0-240 0,0 2 176 15,-2 1-176-15,2 3 160 0,1 1-160 0,3 1-256 16,2 2 64-16,3 1 16 16,2 0-1472-16,0 1-288 0,3 2-64 0,3-2-19248 15</inkml:trace>
  <inkml:trace contextRef="#ctx0" brushRef="#br1" timeOffset="132213.34">20356 5110 9215 0,'0'0'816'0,"-4"-4"-656"0,-1-1-160 0,17-11 0 0,-20 16 3936 0,-1 0 752 0,0 0 160 0,1-3 16 16,1 2-2560-16,1 1-512 0,-1 0-96 0,1 4-32 15,-2 3-832-15,0 2-192 0,0 2-16 0,2 1-16 16,1 0-480-16,-1 1-128 0,1 3 0 0,1 1 0 0,2 2 0 0,0 1 0 16,2-2 0-16,2 0 0 0,0-1 0 0,4-1 128 15,1-3-128-15,3 0 0 0,-1 1 304 0,1-2-16 16,0-2 0-16,4-1 0 0,1-2 32 0,2-2 0 16,0-1 0-16,0-3 0 0,0 1 64 0,1-2 32 15,-1-3 0-15,0-1 0 0,-1-2 288 0,-1-5 64 16,-2 1 16-16,-1-3 0 0,-1-2 32 0,-2 1 0 15,-1 0 0-15,-3-2 0 0,-1-1-112 0,-2 0 0 16,0-1-16-16,-4 4 0 0,1-2-176 0,-3 3-48 16,-1 5 0-16,-2-4 0 0,-2 1-144 0,-1-1-16 15,-5-1-16-15,2 1 0 0,-2 3-288 0,0 0 0 16,1 1 0-16,1 2 0 16,1 2-768-16,1 1-224 0,1 2-32 0,4-1-13104 15,1 5-2608-15</inkml:trace>
  <inkml:trace contextRef="#ctx0" brushRef="#br1" timeOffset="133746.93">20011 5338 18431 0,'0'0'1632'0,"-7"8"-1312"0,-2 1-320 16,-1 3 0-16,-2-3 3392 0,-1 3 624 0,0 1 112 0,-1 4 32 15,-2 2-2192-15,0 3-432 0,1 2-96 0,-2-5-16 31,0 1-720-31,1-2-160 0,2-1-32 0,-1 1 0 16,0 3 0-16,2-1-16 0,1-1 0 0,0-3 0 16,2-2-240-16,1-1-64 0,0 0 0 0,1-1 0 15,1 0 64-15,1 1 0 0,-1-4 0 0,1 0 0 16,-1-1-256-16,1-2 144 0,0 1-144 0,0-3 128 16,1 1 160-16,1-1 32 0,4-4 0 0,-5 4 0 15,-1 0-32-15,6-4 0 0,-5 6 0 0,5-6 0 16,-5 2-288-16,5-2 0 0,0 0 0 0,-5 6 0 15,5-6 0-15,0 0 0 0,-6 5 0 0,6-5 0 0,0 0 0 0,0 0 0 16,-3 3 0-16,3-3 0 0,0 0 0 0,0 0 0 16,0 0 0-16,0 0 0 0,0 0 0 0,0 0 0 15,0 0 0-15,0 0 0 0,0 0 0 0,-3 6 0 16,3-6 0-16,0 0 0 0,0 0 0 0,-3 7 0 16,3-7 0-16,0 0 160 0,-2 8-160 0,2-8-144 15,0 0 144-15,-2 6-208 0,2-6 208 0,0 0 0 16,0 0 0-16,0 0 0 0,-2 7 0 0,-1-3 0 15,3-4 0-15,0 0 0 0,-5 1 304 0,-2-1 0 16,1-1 0-16,1-1 0 0,-2 0 144 0,1-1 16 16,-3-1 16-16,-2-1 0 0,-1-1 64 0,1-2 16 15,-2-1 0-15,0-2 0 0,-6-1-176 0,1 1-16 16,-3 0-16-16,0-2 0 0,-3 2-48 0,-2-1-16 16,-4-1 0-16,2 0 0 0,1 2-128 0,2 0-32 15,2-1 0-15,0 1 0 0,3 2-128 0,1 3 0 0,4-1 0 0,2 2 0 16,2 4-144-16,2-1-64 0,3 0-16 0,6 2 0 31,0 0-1600-31,0 0-320 0,0 0-64 0,0 0-19040 0</inkml:trace>
  <inkml:trace contextRef="#ctx0" brushRef="#br1" timeOffset="135874.76">19053 5592 17567 0,'0'0'768'0,"0"0"176"0,0 0-752 0,2-15-192 0,-2 15 0 0,0 0 0 16,0 0 1680-16,0 0 304 0,0 0 64 0,0 0 16 15,0 0-528-15,-1-7-96 0,-2 1-32 0,1-1 0 0,-1 2-96 0,0-2-32 16,1-1 0-16,-1-1 0 0,1 4-128 0,-2-3-48 16,0-2 0-16,0 1 0 0,0-3-208 0,0 0-64 15,-1-1 0-15,-2 0 0 0,1 0-112 0,-2-1-16 16,0-2-16-16,0 1 0 0,0 0-176 0,1-2-16 16,-1 2-16-16,0-1 0 0,1 2-288 0,1-1-48 15,-1 2-16-15,2 0 0 0,1 0-128 0,3 1 0 16,-2 2-192-16,2 1 192 15,1 1-1776-15,1 0-224 0,1 2-48 0,-2 6-10336 16,4-7-2064-16</inkml:trace>
  <inkml:trace contextRef="#ctx0" brushRef="#br1" timeOffset="136437.26">18914 5135 16639 0,'0'0'736'0,"0"0"160"0,0 0-720 0,0 0-176 16,0 0 0-16,0 0 0 0,-5 2 1920 0,5-2 336 15,-6 4 80-15,-2-4 16 0,0 1-320 0,0 1-64 0,-1-1-16 0,-1 0 0 16,-2 2-400-16,0 0-80 16,-4 0 0-16,1 0-16 0,-1 0-432 0,-1 1-96 0,-1-4-16 0,0 1 0 15,1 2-208-15,-1-1-32 0,-2-2-16 0,0 1 0 16,0 2-112-16,-1 0-32 0,-1-2 0 0,-1 2 0 15,3 2 0-15,-3-1-16 0,-1-3 0 0,-1 0 0 16,0 1-240-16,2-1-64 0,0 0 0 0,3-1 0 16,0-1-192-16,2 0 144 0,-1-1-144 0,5 1 128 15,1 1-272-15,1 0-64 0,1 1-16 0,2 2 0 32,1 2-1568-32,2-1-304 0,3 3-64 0,1 2-16 15,2-2-1920-15,2 4-400 0</inkml:trace>
  <inkml:trace contextRef="#ctx0" brushRef="#br1" timeOffset="137077.74">18248 5232 9215 0,'0'0'816'0,"0"0"-656"0,0 0-160 0,0 0 0 15,0 0 2816-15,0 0 512 0,0 0 128 0,0 0 0 16,0 0-1536-16,0 0-320 0,0 0-64 0,0 10-16 0,0 0-352 0,0 3-64 16,0 3-16-16,1-2 0 0,2 3-224 0,0 1-48 15,-2 0-16-15,0 2 0 0,1 1-112 0,0 4-32 16,-1 1 0-16,2-2 0 0,0 3-80 0,-2 1 0 16,2-2-16-16,-2 2 0 0,0-2-160 0,1 1-16 15,-1 1-16-15,0-1 0 0,-1 2-128 0,0-1-32 16,1 1 0-16,1 0 0 0,-1-5-64 0,0 1-16 15,1 0 0-15,-1-2 0 0,0 1-128 0,1-2 0 16,-1-1 144-16,0-2-144 0,0 1 128 0,1-3-128 16,-1 0 128-16,-1-4-128 0,0-1 0 0,0 1 0 15,1 0 0-15,-1-3 128 0,-1-2-128 0,1 0-208 16,0 2 48-16,1-1 16 16,1-1-1376-16,-2-8-272 0,2 7-48 0,3 1-16 15,1 2-1664-15,-2-1-320 0</inkml:trace>
  <inkml:trace contextRef="#ctx0" brushRef="#br1" timeOffset="137639.57">18302 6171 3679 0,'0'0'320'0,"0"0"-320"0,0 0 0 0,0 0 0 0,0 0 3424 0,0 0 608 16,0 0 128-16,0 0 32 0,0 0-1888 0,0 0-368 15,9-4-80-15,-1 3 0 0,-8 1-368 0,9-1-64 0,-2-1-16 0,3 2 0 16,0 2-48-16,2-1-16 15,-2 0 0-15,2 0 0 0,1 1-320 0,1-1-80 0,2 0-16 0,0 1 0 16,-3-2-320-16,2 0-64 0,0 1-16 0,2 0 0 16,1-1-160-16,0-1-48 0,0 0 0 0,2-2 0 15,-1 0-128-15,1 0-16 0,-2-3-16 0,2 2 0 16,-1 2-160-16,1-1 128 0,1-1-128 0,-3 0 128 16,0 2-128-16,-1-1 0 0,-1-1 144 0,-2 2-144 15,-1-4 0-15,-1 3 0 0,0 0 0 0,-2 3 128 16,-1-3-336-16,-1 2-64 0,0 0-16 0,-8 1 0 31,8 1-1792-31,-8-1-352 0,6-1-80 0,-6 1-16 16,0 0-1504-16,0 0-288 0</inkml:trace>
  <inkml:trace contextRef="#ctx0" brushRef="#br1" timeOffset="137905.25">18873 6168 12895 0,'0'0'576'0,"0"0"112"0,0 0-560 0,0 0-128 16,0 0 0-16,0 0 0 0,1-6 2944 0,2-1 544 15,-1 1 112-15,2-3 32 0,0 1-1744 0,1-1-352 16,0-2-64-16,1 1 0 0,-1-2-48 0,0-1 0 16,0-1 0-16,0 0 0 0,1-2-96 0,-1-4-32 15,0 1 0-15,-1-1 0 0,1-1-400 0,0 0-64 16,1 1-32-16,0-3 0 0,1 4-304 0,-1 1-64 15,1-2-16-15,1 3 0 0,-2 3-160 0,1-3-16 16,-2 1-16-16,-1 2 0 0,0 1-496 0,1 1-112 0,0 2 0 0,2 1-16 31,-2-1-1184-31,0 3-224 0,0-1-48 0,0 3-10288 0,1 1-2048 0</inkml:trace>
  <inkml:trace contextRef="#ctx0" brushRef="#br1" timeOffset="139703.81">18322 6201 15487 0,'0'0'688'0,"0"0"144"0,0 0-672 0,0 0-160 16,0 0 0-16,0 0 0 0,7-3 1232 0,-7 3 224 16,0 0 32-16,0 0 16 0,4-6-256 0,-4 6-48 15,0 0-16-15,0 0 0 0,0 0 32 0,0 0 16 16,0 0 0-16,0 0 0 0,0 0 176 0,0 0 48 15,0 0 0-15,0 0 0 0,-5 6-320 0,-2-2-64 16,-2 3-16-16,1 1 0 0,-1 3-288 0,0 1-64 16,-1 1-16-16,-1 0 0 0,-1 3-48 0,1 0 0 0,-2 0 0 0,1-1 0 15,-1 0-448-15,2 1-192 0,1-2 176 0,0-1-176 16,0-2 160-16,3 1-160 0,0-1 160 0,1 1-160 16,0 0 0-16,1 0 0 0,1-1 0 0,-1 0 0 15,0-2 0-15,0 0 128 0,1-2-128 0,0-1 0 16,0 3 0-16,1-1 0 0,-2 0 0 0,2-2 0 15,1 1 0-15,2-7 0 0,0 0 0 0,0 0 0 16,-5 2 0-16,5-2 0 0,-4 4 0 0,4-4 0 16,0 0 0-16,0 0 0 0,0 0 0 0,0 0 0 15,0 0 0-15,0 0 0 0,0 0 0 0,0 0 0 16,0 0 0-16,0 0 128 0,0 0-128 0,0 0 0 0,0 0 0 0,0 0 0 16,0 0 0-16,0 0 0 0,0 8 0 0,0-8 0 15,1 8 0-15,0 0 0 0,-1-8 0 0,4 12 144 16,1-3-144-16,1 5 128 0,-1-4 64 0,-1 4 0 15,0 0 0-15,1 4 0 0,1 0 16 0,1 5 16 16,-1-1 0-16,2 1 0 0,0 1-16 0,0 0 0 16,0 1 0-16,0 1 0 0,-2-1-32 0,1 1-16 15,-1-2 0-15,1-1 0 0,-2-1 16 0,0-2 0 16,2-2 0-16,-2 0 0 0,0 0-48 0,-1-1-128 16,-2-1 192-16,0 0-64 0,-2-7-128 0,1 0 128 15,2 0-128-15,-1 0 128 0,1-1-128 0,-2 0 128 0,-1-8-128 0,0 0 128 16,0 0 0-16,0 0-128 0,0 8 192 15,0-2-64-15,0-6-128 0,0 8 128 0,0-8-128 0,0 0 128 16,0 0-128-16,0 0 0 0,2 7 0 0,-2-7 0 16,0 0 0-16,0 0 0 0,0 0 128 0,0 0-128 15,0 0 0-15,0 0 0 0,0 0 144 0,0 0-144 16,7-2 0-16,1 2 128 0,0-2-128 0,1 0 0 16,3 1 0-16,0 0 0 0,-2 1 0 0,2 0 128 15,1-3-128-15,1 2 0 0,2-2 0 0,1 3 0 16,2 0 0-16,0 0 0 0,1 0 0 0,1 2 0 15,0-1 208-15,1 0 32 0,0 2 0 0,2-3 0 16,1 0-384-16,-2 0-80 0,1-3-16 0,-2 3 0 16,-1 0 240-16,-2 0 0 0,-2 0 0 0,-1 3 0 15,-2-3 0-15,-1 0 0 0,-1 2 0 0,-2 0 0 16,-1 0 128-16,1-2-128 0,-10 0 0 0,6 3 0 0,1-1 144 0,-2 2-144 16,-1-1 0-16,-4-3 144 0,0 0-144 0,0 0 0 15,0 0 0-15,0 0 128 0,0 0-128 0,0 0 0 16,0 0 0-16,0 0 128 0,0 0-128 0,0 0 0 15,0 0 0-15,0 0 0 0,0 0 0 0,6-1 0 16,1-2 0-16,1-1 0 0,-2 0 0 0,2 0 0 16,0-2 0-16,1-2 0 0,0-1 0 0,0 0 0 15,2 0 0-15,-1-1 0 0,2 0 0 0,1 2 0 16,1-3 0-16,3 0 0 0,1-1 0 0,-2-1 0 16,0-1 0-16,-1 0 0 0,2-1 0 0,1 1 0 15,-1 0 0-15,0-1 0 0,0 2 0 0,0 1 0 16,-1 1 0-16,-2-1 0 0,-2 0 0 0,-2 3 0 15,0-1 0-15,-3 2 0 0,0 0 0 0,-2 2 0 0,-5 6 0 0,0 0 0 16,4-4 0-16,-4 4 0 0,0 0 128 0,4-6-128 16,-4 6 0-16,0 0 0 0,0 0 0 0,0 0 0 15,0 0 0-15,0 0 0 0,0 0 0 0,0 0 0 16,2-6-192-16,-2 6 192 0,2-7-160 0,-2 7 160 16,0 0 0-16,0 0-144 0,-2-7 144 0,1 0 0 15,0 1 0-15,0-1 0 0,1-1 0 0,0 2 0 16,0-1 0-16,0 7 0 0,0-8 0 0,0 1 0 15,0-3 0-15,1 1 0 0,0 0 0 0,-1 0-128 16,0 0 128-16,0-2 0 0,0 0 0 0,0-2 0 16,0 0 0-16,-1-2 0 0,-2 0 0 0,-1-1 0 15,3-1 0-15,0 0 0 0,-2 0 0 0,1 2 0 0,-1-1 0 16,0-1 0-16,1-3 128 0,-1 2-128 0,-1 1 128 0,0 2-128 16,-2-2 160-16,1 1-160 0,-2 2 128 0,1 1-128 15,-2 0 0-15,0 1 0 0,0 0 128 0,-1 0-128 16,-2-1 0-16,1 0 0 0,-2-1 0 0,2 0 128 15,-1 1-128-15,1-3 0 0,0 0 0 0,-2 1 0 16,0-1 0-16,0 3 0 0,-1-1 0 0,0 1 0 16,2 0 0-16,-1 1 0 0,0 4 0 0,2-1 0 15,-1 2-128-15,2 1 128 0,-1-1-272 0,1 2 0 16,-1-1 0-16,3 3 0 16,-1-2-368-16,3 3-64 0,5 2 0 0,0 0-16 15,0 0-2320-15,0 0-464 0,0 0-80 0</inkml:trace>
  <inkml:trace contextRef="#ctx0" brushRef="#br1" timeOffset="140203.93">18304 6480 21935 0,'0'0'960'0,"0"0"224"0,-4-3-944 0,4 3-240 0,0 0 0 0,0 0 0 16,0 0 1984-16,2-3 336 0,0-4 80 0,3 2 16 15,3-3-1008-15,1 0-192 0,2 0-32 0,1 1-16 16,-1-3-640-16,2 0-128 0,-1-2-16 0,2 2-16 16,2-2-368-16,0 2 0 0,-1 1 0 0,0 2 0 31,-2-2-2048-31,-2 2-368 0,0 1-80 0</inkml:trace>
  <inkml:trace contextRef="#ctx0" brushRef="#br1" timeOffset="140500.88">18335 6854 15663 0,'0'0'688'0,"0"0"144"0,0 0-656 0,0 0-176 16,0 0 0-16,0 0 0 0,0 0 3280 0,2 7 624 15,-2-1 128-15,2 1 32 0,2 1-2688 0,0-1-544 16,3 1-96-16,1-1-32 0,1-1-512 0,5 2-192 15,2-1 0-15,-1-1 144 0,0-2-144 0,0 1 0 16,1-1 0-16,0-3 0 16,-1 1-1760-16,1-1-336 0,0-1-64 0</inkml:trace>
  <inkml:trace contextRef="#ctx0" brushRef="#br1" timeOffset="140875.76">18914 6440 15663 0,'0'0'1392'0,"0"0"-1120"16,0 0-272-16,0 0 0 0,-1 7 3264 0,1 1 576 15,0 0 128-15,1 3 32 0,1 2-1952 0,0 4-384 16,1-3-64-16,1 3-32 0,1 1-1056 0,0-4-224 15,3 2-32-15,-1-3-16 0,-1 0-240 0,2 0-128 16,1 0 128-16,0-2-10880 16,-1-1-2048-16</inkml:trace>
  <inkml:trace contextRef="#ctx0" brushRef="#br1" timeOffset="141899.9">18212 5214 5519 0,'0'0'496'0,"0"0"-496"16,0 0 0-16,0 0 0 0,0 0 3696 0,0 0 640 16,0 0 128-16,0 0 16 0,6-17-2160 0,-6 17-432 15,0 0-96-15,-2-4 0 0,-2-2-384 0,-2-1-80 0,0 2-16 0,-1-1 0 16,1-4 32-16,-1 1 16 16,1 0 0-16,-2 0 0 0,-1-1-144 0,0-2-48 15,1 3 0-15,-1 0 0 0,-4-6-336 0,1 1-80 0,-1 0-16 0,-1-2 0 16,-2 6-352-16,2-1-80 0,-2-1-16 0,3-1 0 15,0 2-160-15,1-4-128 0,2 1 192 0,1 1-192 16,-2 1 0-16,3 3 0 0,2 0-160 0,1-2 160 31,1 2-1664-31,1 1-224 0,2 1-32 0,0 0-10432 0,1 1-2064 0</inkml:trace>
  <inkml:trace contextRef="#ctx0" brushRef="#br1" timeOffset="142447.63">17908 4824 7359 0,'0'0'656'0,"0"0"-528"0,0 0-128 0,0 0 0 16,0 0 2912-16,0 0 544 0,0 0 128 0,0 0 0 16,5-5-1312-16,0 3-272 0,-1-5-48 0,-4 7-16 15,3-5-208-15,1 0-64 0,0-1 0 0,1 0 0 16,0-2-208-16,0 1-48 0,-1-4-16 0,1 0 0 16,2 0-368-16,1-2-64 0,2-2 0 0,-1 0-16 15,0-5-304-15,2 2-48 0,-1 0-16 0,2-2 0 16,0-2-192-16,-1 1-32 0,1-1-16 0,0 1 0 15,0 0-144-15,-1 1-48 0,0 2 0 0,-2 1 0 0,1 2-144 16,0 0 0-16,-1 2 0 0,1 2 128 0,-1-1-128 16,-1 3 0-16,-3 1 0 0,2 1 0 0,-1 1 0 0,0-1-176 15,-4 3 48-15,-2 4 0 16,4-6-624-16,1 1-112 0,0 1-32 0,-5 4 0 16,7-3-2688-16,-1 1-528 0</inkml:trace>
  <inkml:trace contextRef="#ctx0" brushRef="#br1" timeOffset="142900.72">18214 4277 15663 0,'0'0'1392'0,"0"0"-1120"0,0 0-272 0,0 0 0 16,0 0 2512-16,0 0 448 0,0 0 96 0,0 0 16 16,0 0-960-16,0 0-192 0,0 0-48 0,0 0 0 15,8 5-720-15,1-2-128 0,0-1-48 0,2 0 0 16,0-2-128-16,1 0-16 0,1-2-16 0,2 2 0 15,-2 0-128-15,0 0-32 0,0-1 0 0,1 0 0 16,0-1-208-16,2 1-64 0,-2 1 0 0,2-1 0 0,1-1-192 0,0-2-32 16,-1 2-16-16,-1-2 0 0,0 1-144 0,0-1 192 15,2 2-192-15,1-3 192 0,1 2-192 0,-1 0 0 16,-1-1 0-16,0 2 128 0,-2-2-128 0,1 1 0 16,0 1 0-16,1-1 0 0,-2 2 0 0,1 1 128 15,1-3-128-15,-1 2 0 0,-2 0 0 0,-1-1 0 16,0 2 0-16,0-2 0 0,0 0 0 0,0 1-144 15,-1 1 0-15,0 0 0 16,-2-1-528-16,-1 1-96 0,0 0-32 0,0 0 0 16,-1 0-1920-16,-8 0-384 0,8 0-80 0</inkml:trace>
  <inkml:trace contextRef="#ctx0" brushRef="#br1" timeOffset="143374.91">18913 4206 9215 0,'0'0'816'0,"0"0"-656"15,0 0-160-15,0 0 0 0,0 0 3600 0,0 0 688 16,0 0 144-16,0 0 32 0,0 0-2048 0,0 0-416 16,0 0-80-16,0 0 0 0,0 0-704 0,0 0-128 15,9 2-16-15,-9-2-16 0,8 4-448 0,0 1-96 0,0 3 0 16,1-1-16-16,0 3 256 0,1 0 48 0,1 0 16 0,-1 3 0 15,-1 1-80-15,2 0-16 0,-2-1 0 0,0-1 0 16,1 2-416-16,1 0-96 0,-1-2-16 0,-1-2 0 16,1 1 0-16,0-5-16 0,-1 4 0 0,0-1 0 15,0 2-32-15,0-3 0 0,-1 0 0 0,0-1 0 16,0-2-400-16,0 0-96 0,-2 0-16 0,1 0 0 31,-2 2-528-31,0-3-96 0,0 2-32 0,1 1 0 16,-2-1-1456-16,-1 1-288 0,-3-7-64 0,4 6-16 15,0 4-608-15,0-3-112 0,-4-7-16 0,4 16-16 0</inkml:trace>
  <inkml:trace contextRef="#ctx0" brushRef="#br1" timeOffset="143703.09">19242 4515 11055 0,'0'0'976'0,"0"0"-784"16,0 0-192-16,-6 6 0 0,1 0 3648 0,1 2 704 16,0-2 128-16,0 1 16 0,-1 2-2064 0,1 2-432 15,0-1-80-15,-1 3 0 0,0 0-752 0,0 1-144 16,-3 2-16-16,0 1-16 0,-1 0-112 0,-1 1-32 0,-1 0 0 15,-1 2 0-15,-1 1 16 0,-1 0 0 0,0 0 0 0,1-2 0 16,0 5-176-16,0-4-48 0,-4 3 0 0,1-3 0 16,2-4-640-16,1-2 0 0,1-1 0 0,1 0 0 15,2 1 0-15,1-1 0 0,1-2-128 0,1 1 128 32,0-3-832-32,2-1-80 0,1 1-32 0,2-2 0 15,0 2-2512-15,1 0-512 0</inkml:trace>
  <inkml:trace contextRef="#ctx0" brushRef="#br1" timeOffset="144297.81">18403 4451 7359 0,'0'0'656'0,"0"0"-528"16,0 0-128-16,0 0 0 0,0 0 4160 0,0 0 784 15,0 0 176-15,0 0 16 0,0 0-2896 0,11 4-592 16,-1-2-112-16,2-1-32 0,0 0-688 0,-1-2-144 16,2-2-32-16,2-3 0 0,0 2-192 0,2-1-64 15,2-2 0-15,-1 1 0 0,-1-2-256 0,1 1-128 16,0 1 0-16,1 1 128 16,-3-1-1920-16,1 1-384 0,0 1-64 0</inkml:trace>
  <inkml:trace contextRef="#ctx0" brushRef="#br1" timeOffset="144658.07">18141 4775 1839 0,'0'0'160'0,"0"0"-160"0,0 0 0 0,0 0 0 0,0 0 5728 0,0 0 1120 15,0 0 208-15,-1 8 48 0,1-8-4352 0,3 7-896 16,2 1-160-16,0 1-32 0,1 1-800 0,2 0-160 15,1 0-16-15,2-2-16 0,-2 0-320 0,1-1-64 16,3 2-16-16,2-2 0 0,-1 0-272 0,2 0 128 16,-2-4-128-16,2 3 0 15,-2-1-336-15,-1 0-176 0,0 0-48 0,0 1-10064 16,0-3-2000-16</inkml:trace>
  <inkml:trace contextRef="#ctx0" brushRef="#br1" timeOffset="145017.43">18939 4622 7359 0,'0'0'656'16,"0"0"-528"-16,0 0-128 0,0 0 0 0,0 0 3760 0,0 0 720 15,0 0 128-15,0 0 48 0,0 0-1776 0,0 0-336 16,0 0-80-16,-3 8-16 0,-2-1-1104 0,0 0-208 15,0 1-48-15,0 4-16 0,-2 0-480 0,1 2-80 16,-2 3-32-16,0-1 0 0,0 1-480 0,0 0 128 16,0-1-128-16,1 1 0 15,-1-1-1216-15,1 1-272 0,2 3-64 0</inkml:trace>
  <inkml:trace contextRef="#ctx0" brushRef="#br3" timeOffset="158665.1">19655 3860 15375 0,'0'-6'672'0,"15"-3"160"0,-17 4-672 0,-2-1-160 15,-1-1 0-15,-2-1 0 0,1 0 896 0,-1 1 160 0,-1-1 32 0,1 1 0 16,-1-3-432-16,0 1-80 0,0 0 0 0,0 1-16 16,0-4-256-16,-1 3-48 0,-2 0-16 0,-2 0 0 15,0 1-48-15,-2 0-16 0,0 0 0 0,-1 2 0 16,2-1-176-16,-3 1 0 0,-2 0 144 0,0 2-144 31,-3-1-352-31,-2 3-144 0,1-2-16 0,-3 4-16 0,0 0 176 0,-1 0 32 0,1 0 16 0,2 1 0 16,-1-1 304-16,0 1 0 0,0 2 0 0,1 1 0 15,0 0 0-15,2-2 0 0,0 1 0 0,0 0 0 16,-1-1 0-16,3 1 144 0,0 1-16 0,2-3 0 16,-1 4 16-16,1-1 0 0,0 0 0 0,0 1 0 15,-1 0-144-15,1 2 0 0,1-1 0 0,2 1 128 16,-1 0-128-16,0-1 0 0,1-1 0 0,-1 0 0 0,0 1 0 0,1 0 0 15,-1-2 0-15,2 0 0 0,-1 1 0 0,1 2 0 16,-2-1 0-16,1 2 0 0,-1-1 0 0,-1 2 0 16,0 0 0-16,0 1 0 0,0 1 0 0,0 0 128 15,0 3-128-15,-1-1 128 0,0 2-128 0,-2 1 192 16,1 1-192-16,-1-3 192 0,2 3-192 0,-1-1 0 16,-4 1 144-16,2 0-144 0,-1 0 0 0,1 1 128 15,2-3-128-15,-1 2 0 0,1 0 0 0,-1 2 0 16,2 0 0-16,0 3 0 0,-2-1 0 0,3 1 0 15,0 2 0-15,-1-1 0 0,0-1 0 0,0 3 0 16,-1 0 0-16,2 2 0 0,2-1 0 0,-2 2 0 16,1-2 0-16,0 1 0 0,-1 2 0 0,2 1 0 15,-1 0 0-15,1-1 0 0,-1-1 0 0,0 2 0 16,1 3 0-16,0 1 0 0,2 1 0 0,-1 0 0 0,0 0 0 0,-1 3 0 16,2-1 0-16,1-1 0 0,-1 1 0 0,2 0 0 15,0 3 144-15,3-1-144 0,3 1 192 0,1-1-192 16,0 2 0-16,3-5 0 0,2 2 0 0,2 1 0 15,1 1 128-15,0 2-128 0,0-1 0 0,0-1 0 16,0 2 128-16,-2-2-128 0,-1-1 0 0,-1-1 0 16,-1 0 0-16,-1-2 0 0,-1 0 128 0,2-1-128 15,-1-1 0-15,1 1 0 0,1 0 128 0,-1 0-128 16,-2 2 0-16,1-1 0 0,-2 0 0 0,1-3 0 16,0 1 0-16,3 0 0 0,-1-1 0 0,0 2 0 15,-1-1 0-15,1 0 0 0,1 1 0 0,0-2 0 16,-1 0 0-16,1-1 0 0,-1 0 128 0,1 2-128 15,-2-2 0-15,4-1 0 0,-1 0 128 0,0-1-128 0,0 0 0 0,1 0 128 16,0 0-128-16,2-3 0 0,-1 3 160 0,1-1-160 16,1-3 128-16,-1 4-128 0,-1-2 128 15,-1-1-128-15,1-1 128 0,2 1-128 0,2-1 176 0,0 1-48 16,1-1-128-16,0 0 192 0,0-3-32 0,1 1-16 16,0-2 0-16,0 1 0 0,0-3-16 0,3 1-128 15,-2 0 192-15,3-2-64 0,2-1 16 0,0 1 0 16,4-2 0-16,-1 1 0 0,-1-3-144 0,-1 0 160 15,2-2-160-15,1 0 160 0,2 1-160 0,0-1 160 16,0-1-160-16,1 0 160 0,2 1-160 0,0-2 0 16,2 1 0-16,2 0 128 0,-1-2-128 0,1 1 128 0,0-2-128 0,1 1 128 15,-2-2 0-15,-2 1 0 0,1 0 0 0,2 2 0 16,-1-5 16-16,0 2 0 0,2-1 0 0,-2-2 0 16,2 0 48-16,0 0 0 0,-1 2 0 0,1-3 0 15,0 0-192-15,-1 0 160 0,1-2-160 0,-1 2 160 16,-1-1-160-16,0-1 0 0,1-2 144 0,-2 2-144 15,-3-1 224-15,2 0-32 0,0-1 0 0,-1 3 0 16,1-6 16-16,0 3 0 0,0 3 0 0,0-3 0 16,-1 1-208-16,2-1 0 0,2 0 128 0,-1 3-128 15,1 1 0-15,-1 1 0 0,2-1 0 0,1 0 0 16,-2 0 0-16,2-2 0 0,-1 1 0 0,0-2 0 16,-3 0 0-16,0 1 0 0,-1-2 0 0,-2-2 0 15,0 0 0-15,1-1 0 0,-2 1 0 0,0-1 0 16,-1 2 128-16,-1-1-128 0,1 1 0 0,-1 0 0 0,0-2 128 0,1 2-128 15,1-4 0-15,-1 1 0 0,0 1 0 0,1 2 0 16,0-2 0-16,0 2 0 0,-1-2 0 0,1-3 128 16,3 2-128-16,-3 0 0 0,-1 0 0 0,-1 0 0 15,-2 3 0-15,0-3 0 0,0 1 0 0,2-3 0 16,-1 1 0-16,1-1 0 0,-2 2 0 0,1-1 0 16,-1-1 128-16,0-1-128 0,2-1 0 0,-1 1 0 15,2-3 128-15,-1 3-128 0,-1-1 0 0,1-1 144 16,-1 2-144-16,2 1 128 0,0-1-128 0,1 3 0 15,-1 0 0-15,0-1 128 0,0 4-128 0,1-2 0 16,0 2 0-16,-1 2 0 0,-2 2 0 0,2-2 0 16,-1 4 0-16,2-2 0 0,-1 2 0 0,0 2 0 0,-2-1 0 15,1 3 0-15,-1-2 0 0,2 1 0 0,0-2 0 0,0 2 0 16,1 0 0-16,0 0 0 0,0-1 0 0,3 0 0 16,-1-2 0-16,-1 0 0 0,1 1 0 0,0 0 128 15,1-1 64-15,0 2 0 0,0-2 0 0,-2 0 0 16,-2 2 80-16,1-1 32 0,0 2 0 0,1-1 0 15,-1-1 0-15,0 1 0 0,-1-1 0 0,1 3 0 16,0-2-160-16,1 1-16 0,0 0-128 0,0-2 192 16,1-1-192-16,-1 0 176 0,2 1-176 0,-2-1 160 15,2-1-160-15,0 0 0 0,1 1 0 0,0-1 0 16,-1-3 128-16,0-1-128 0,-1-1 0 0,0 1 128 16,-2 0 48-16,0 1 0 0,2-1 0 0,-2 0 0 15,1 0-176-15,1 0 0 0,-2 0 144 0,0 1-144 16,0 3 0-16,0-2 0 0,-1 3 0 0,-1-3 0 15,-1 2 0-15,1-2 0 0,-2 0 0 0,3 2 128 0,-2 0-128 0,2 1 0 16,0 2 0-16,0-1 128 0,0-2 32 0,0 0 16 16,1 1 0-16,0-5 0 0,-2 0 64 0,-1 0 16 15,2 0 0-15,-1-3 0 0,-2 0-256 0,0-1 0 16,2 1 128-16,-1-2-128 0,0-1 0 0,-1-2 144 16,0 0-144-16,7-1 128 0,-3-2 0 0,-3 2 0 15,1-1 0-15,-2-2 0 0,-1-1-128 0,-1 1 0 16,-2-1 144-16,3 2-144 0,1-1 0 0,1-4 144 15,-1-1-144-15,-6 7 0 0,-1-3 0 0,2 0 0 16,-2 0 0-16,1-2 0 0,1 1 0 0,0 0 0 16,2-1 0-16,-2 1 0 0,-1 0 0 0,0 1 0 15,0-3 0-15,-2 2 0 0,-1-1 0 0,2 2 0 0,-2-4 0 0,0 2 0 16,0-2 128-16,0-1-128 0,-1-1 0 0,0 0 0 16,-2 2 0-16,1-3 0 0,-1 3 0 0,-1-4 0 15,1 1 0-15,0-3 0 0,-1 1 0 0,2 0 0 16,-2 1 128-16,0-2-128 0,1 1 0 0,-1 1 0 15,1-1 128-15,0 1-128 0,-4-1 0 0,1-2 0 16,-2 1 0-16,0-1 0 0,1 1 0 0,-2 0 0 16,0 3 0-16,0-4 0 0,-2 1-128 0,1-2 128 15,1 1-144-15,-1 1 144 0,-3 1-128 0,0 0 128 16,-1 1 0-16,-2-1 0 0,-1 2 0 0,2-2 0 16,-1 1 0-16,1-1 0 0,1-2 0 0,-1 1 0 15,0-1 128-15,-3-12 16 0,0 2 0 0,1 3 0 16,4 2 0-16,0 3 0 0,0 0 0 0,0 0 0 15,0-1-144-15,0 0 128 0,-1 1-128 0,1 4 128 0,-1 3-128 0,0-2 0 16,-2-3 0-16,-1 2 0 0,1 0 0 0,-4-1 0 16,-1 2 0-16,-1 1 0 0,-1 3 0 0,1 2 128 15,-1-4-128-15,-1 2 0 0,2-1 0 0,0 1 128 16,-1 0-128-16,1 0 0 0,0 2 240 0,-1-1-48 16,-2 0 0-16,2-1 0 0,-1 4-64 0,3-4-128 15,1 2 176-15,-1-2-176 0,-1-4 176 0,1-1-176 16,0-2 160-16,1-1-160 0,0 5 0 0,1 0 128 15,-1 1-128-15,2-4 0 0,2-3 0 0,-1 2 0 16,-1 0 0-16,3 3 0 0,2-1 0 0,-1 1-192 16,-3-1 192-16,1-1-208 0,-3-1 208 0,3 2 0 15,-2 0 0-15,1-3-144 0,-1-2 144 0,-1-2 0 0,-1-1 0 16,0 1 0-16,1 1 0 0,-1-1 0 0,1 0 0 0,0 1 0 16,-1-2 0-16,-1 2 0 0,-1-1 0 0,0 5 0 15,-4 2 0-15,3-2 0 0,-2-1 0 0,3 1 0 16,0 0 0-16,-1 1 0 0,-2-1 0 0,1 2 0 15,-1 1 0-15,0 0 0 0,1 3 0 0,-1-5 0 16,0-1 0-16,-2 1 0 0,1-2 0 0,0 4 0 16,-1 1 0-16,0 2 0 0,-2 0 0 0,1 0 0 15,-1 1 0-15,-1 2 0 0,-1 1 0 0,0 1 0 16,0-1 0-16,1 2 0 0,0-1 128 0,0 1-128 16,-2 0 0-16,1-1 0 0,-2 0 0 0,2-2 0 15,1 0 0-15,-1 0 0 0,-2 0 0 0,2 0 0 16,3-1 0-16,-1 2 0 0,1-1 0 0,-1 2 0 15,1 0 0-15,-2-1 0 0,-2 1 0 0,1 1 0 0,0 0 0 16,7 6 0-16,-2-1 0 0,-3 1 128 0,-2-2-128 0,0 0 0 16,0-1 0-16,-2 1 0 0,-2 2 0 0,-3-1 0 15,-2 1 0-15,0-3 128 0,-2-3-128 0,1 3 0 16,-1-4 0-16,-1 2 0 0,1 1 0 0,1 1 0 16,-2-4 128-16,1 0-128 0,1 0 192 0,-1 1-48 15,2 0 0-15,-2-1 0 0,-2 3 144 0,0-2 32 16,-2 2 0-16,1 2 0 0,-1-3-32 0,1 3 0 15,-1 1 0-15,0 0 0 0,0-1-144 0,2 3-16 16,0 1-128-16,-1-1 192 0,1 2-192 0,0 1 0 16,0-2 0-16,0 1 0 0,-1 2 0 0,3-2 0 15,0 1-192-15,2-2 192 16,1 1-1440-16,4 1-176 0,1-1-48 0</inkml:trace>
  <inkml:trace contextRef="#ctx0" brushRef="#br3" timeOffset="159198.34">19968 2734 1839 0,'-4'-2'0'0,"0"-3"160"0,0 1-160 0,4 4 0 0,0 0 0 0,0 0 0 15,0 0 6496-15,0 0 1264 0,0 0 256 0,0 0 48 16,0 0-5952-16,9 5-1216 0,0 3-224 0,0 2-48 16,1 2-624-16,-1 2-320 0,1 2 48 0,-1 1-9392 15,2-1-1856-15</inkml:trace>
  <inkml:trace contextRef="#ctx0" brushRef="#br3" timeOffset="159370.15">20292 2672 2751 0,'0'0'256'0,"0"0"-256"16,-5 6 0-16,1 2 0 0,0 1 4528 0,0 0 848 15,2 2 192-15,1 1 16 0,1-1-4256 0,1 2-864 16,0 3-160-16,3 0-10736 0</inkml:trace>
  <inkml:trace contextRef="#ctx0" brushRef="#br3" timeOffset="159736.25">20618 2849 13823 0,'0'0'608'0,"-4"8"128"0,0 4-592 0,2 3-144 0,-1 5 0 0,2 3 0 15,0-2 3632-15,2 4 688 0,2 2 144 0,0 2 16 16,4 0-2944-16,0-1-608 0,-1 0-112 0,2-2-32 16,1-3-592-16,0-2-192 0,-1-2 0 0,1-6 0 15,1-2-144-15,1-2-144 0,-2-2-32 0,-1-4 0 32,0-3-736-32,-2-3-160 0,-1-4-16 0,-1-2-16 15,-1-2 80-15,-2-2 16 0,1-7 0 0,-1 0 0 16,-4 0 192-16,-1-3 64 0,0 3 0 0,0-5 0 0,-1 0 432 0,-1-2 80 15,-2-1 32-15,-1 1 0 0,0-1 736 0,0 1 128 16,-1-2 48-16,3 1 0 0,-1-1 528 0,1 2 128 16,1 2 0-16,-1 1 16 0,2 2 176 0,1 4 48 15,2 2 0-15,2 3 0 0,0 3-256 0,1-1-48 0,1 4-16 16,2 1 0-16,2 3-432 0,0 0-96 0,2 2-16 0,2-1 0 16,3 1-592-16,3 1 0 0,1 1 0 0,2-1 0 15,1 0-256-15,1 0 16 0,1 0 16 0,0 2 0 31,0-1-2256-31,2 2-448 0</inkml:trace>
  <inkml:trace contextRef="#ctx0" brushRef="#br3" timeOffset="159908.09">20653 2880 27647 0,'0'0'1216'0,"0"0"256"0,0 0-1168 0,0 0-304 0,0 0 0 0,0 0 0 0,0 0 2496 0,0 0 448 16,8-1 96-16,4 0 16 0,4 0-1952 0,5-2-384 16,2-1-80-16,3 1 0 15,3 3-2032-15,1-2-400 0,2-1-64 0,2 2-14432 16</inkml:trace>
  <inkml:trace contextRef="#ctx0" brushRef="#br3" timeOffset="160700.53">21225 2900 20271 0,'0'13'1792'0,"-2"3"-1424"0,1 2-368 0,0 2 0 16,-3 0 1600-16,2 1 240 0,2 0 48 0,0 0 16 16,2-4-608-16,-1 0-112 0,2 0-32 0,-1-2 0 15,2-1-832-15,0-1-192 0,0-4-128 0,0 0 192 16,-4-9 640-16,0 0 128 0,4 6 16 0,-4-6 16 15,0 0-1680-15,0 0-336 0,6-1-64 0,1-6 0 0,-1 0 768 0,1-5 144 16,-2-1 48-16,0-1 0 0,0-2 128 0,1-1-160 16,0 0 160-16,1-3-160 0,-1 4 160 0,1-4 0 0,-1 2 0 15,2 1-128-15,1 2 128 0,-1 1 144 0,-1 1-16 0,0 3-128 16,1 2 672-16,0 3 32 0,1 2 0 0,-1 3 0 16,-8 0-144-16,7 9-32 0,-1 3 0 0,-1 3 0 15,0-3-144-15,-1 3-16 0,0 1-16 0,0 3 0 16,-1-1-128-16,-1-1-32 0,1-1 0 0,2-1 0 15,-1 0-192-15,0-2 128 0,0-2-128 0,1-2 0 16,0-2 0-16,2 0 128 0,-7-7-128 0,8 0 0 16,0 0 0-16,-2-4 0 0,1-3 0 0,-1-1 0 31,1 0-176-31,-1-1 176 0,2 1-160 0,1-5 160 16,-1-1-160-16,-2-2 160 0,1 0-160 0,-1-1 160 15,1 0 0-15,-2 1 0 0,0-2 0 0,-1 1 0 0,0 2 0 0,0 0 0 16,1 2 0-16,-2 5 0 0,0 0 0 0,-3 8 0 15,0 0 0-15,0 0 0 0,0 0 0 0,0 0 0 16,0 9-128-16,0 4 128 0,0 4 0 0,0 1 0 16,1 1 0-16,0 0 0 0,2-2 0 0,1 1 0 15,0-4 0-15,1 1 0 0,0 1 0 0,3-2 0 16,0 0 0-16,0-3-144 0,-1-1 16 0,2-1 0 16,1-1 0-16,-1-1 0 0,0-2-16 0,-9-5 0 15,8 1 0-15,1-2 0 0,-1 1 144 0,-1-5 0 16,1-2-144-16,0-1 144 0,0-1 0 0,0 2 0 15,0-4 0-15,-2 1 0 0,1-2 0 0,-1-1 0 16,-1 0 0-16,1 0 0 0,-3 0 0 0,1 0 0 16,-1 0 0-16,-2 1 0 0,-1-2 0 0,0 2 0 15,-2 1 0-15,-1 0 0 0,0 4-176 0,3 7-16 0,-2-4 0 0,2 4 0 16,0 0 48-16,0 0 0 0,-4 9 0 0,1 2 0 16,2 3 144-16,1 2 0 0,1 1 0 0,5 0 0 15,1-2 0-15,2 1 0 0,1-2 0 0,0-1-128 16,2-1 128-16,1-1 0 0,0-1 0 0,0-2 0 15,0-3 224-15,-1-1 32 0,-2-1 0 0,-1-3 0 16,0-2 272-16,-1 0 64 0,-8 2 16 0,5-7 0 16,-1-1 160-16,-1 0 48 0,-2-2 0 0,-1 0 0 15,-5-2-192-15,-2 0-48 0,0-1 0 0,-2 1 0 16,-2-2-320-16,1-2-80 0,-2-1-16 0,0 2 0 16,2 0-160-16,-1 2-272 0,1 2 64 0,1 0 16 15,1 1-1616-15,1 1-320 0,1 1-64 0,2 1-14320 16</inkml:trace>
  <inkml:trace contextRef="#ctx0" brushRef="#br3" timeOffset="160936.04">22211 2940 15663 0,'0'0'1392'0,"0"0"-1120"16,0 0-272-16,0 0 0 0,-7 0 3776 0,-1 3 704 15,0 1 144-15,-1 1 32 0,-2 0-2000 0,1 2-400 16,-2-1-80-16,1 4 0 0,1 0-896 0,1 2-192 15,1 1-16-15,3 1-16 0,3 2-480 0,2-2-80 16,0 2-32-16,4-1 0 0,2 1-224 0,2-2-48 16,2-1-16-16,2-1 0 0,2-1-176 0,2-1 0 0,1-3 144 0,1-4-144 15,2 1 0-15,1-1-160 0,-1-2 16 0,3-1 0 32,-1-1-1472-32,-1-3-304 0,1 0-48 0,-1-1-10448 0,0-2-2112 0</inkml:trace>
  <inkml:trace contextRef="#ctx0" brushRef="#br3" timeOffset="161107.91">22685 2517 32015 0,'0'0'1408'0,"0"0"320"16,-6 6-1392-16,1 2-336 0,-1 4 0 0,-1 1 0 0,1 1 816 0,-1 6 80 15,1 2 32-15,2 1 0 0,1 1-32 0,2-2-16 16,1-1 0-16,1 0 0 0,2 1-880 0,1-4-368 15,1 0 32-15,0 1 0 16,0-1-2672-16,2-2-544 0</inkml:trace>
  <inkml:trace contextRef="#ctx0" brushRef="#br3" timeOffset="161264.14">22857 2586 23039 0,'-2'6'2048'15,"0"2"-1648"-15,-2 3-400 0,0 0 0 0,0 1 2368 0,0 1 400 0,0 0 80 0,2 0 16 16,-1 0-1584-16,2 0-304 0,1 2-64 0,1-1-16624 16</inkml:trace>
  <inkml:trace contextRef="#ctx0" brushRef="#br1" timeOffset="188275.39">22758 3878 25919 0,'0'0'1152'0,"0"0"224"0,0 0-1104 0,0 0-272 16,0 0 0-16,0 0 0 0,0 0 1728 0,0 0 304 16,0 0 48-16,0 0 16 0,6 4-416 0,1 5-80 0,-1 1 0 15,1 7-16-15,-1 3-944 0,-2 6-192 0,-1 3-48 16,-2 2 0-16,0 4-256 0,1 2-144 0,-1-1 160 0,-1 2-160 15,-1 0 0-15,1-2 0 0,0-3 0 0,0-1 0 32,0-2-1488-32,0-1-352 0,0-2-64 0,1-6-9040 0,0-2-1792 0</inkml:trace>
  <inkml:trace contextRef="#ctx0" brushRef="#br1" timeOffset="188494.11">23039 3763 15663 0,'0'0'688'0,"0"0"144"0,0 0-656 0,0 0-176 0,0 0 0 0,3 8 0 15,-2 0 4416-15,-1 2 832 0,0 3 192 0,2 4 16 0,1 5-3296 0,3 6-672 16,-1 2-128-16,1 1-16 0,0 2-1072 0,-1-1-272 16,0 1 0-16,2-1 0 0,0 1 0 0,2 0-208 15,-1-1 16-15,0-1 0 16,-1-2-768-16,-1-3-160 0,-1-1-32 0,1-2 0 15,-1 1-2144-15,0-3-432 0,-1-3-96 0</inkml:trace>
  <inkml:trace contextRef="#ctx0" brushRef="#br1" timeOffset="188697.31">22801 4163 1839 0,'-13'-6'160'0,"6"6"-160"0,1 0 0 16,-1 0 0-16,1 0 7936 0,6 0 1536 0,0 0 320 0,0 0 64 16,0 0-6016-16,0 0-1200 0,0 0-240 0,0 0-48 15,11 0-1280-15,5 0-256 0,2 0-48 0,4-4-16 16,4-3-528-16,3 1-96 0,2-2-128 0,5 0 176 31,0 2-1664-31,2-1-336 0,1 3-64 0</inkml:trace>
  <inkml:trace contextRef="#ctx0" brushRef="#br4" timeOffset="200077.02">3343 10269 16575 0,'-7'-7'1472'0,"1"1"-1168"0,-3-1-304 0,-1 2 0 0,4 1 1216 0,-2-1 192 0,0 2 48 0,0-1 0 16,3 2 16-16,-1-4 16 0,-1 5 0 0,1-1 0 0,0 0-496 0,0 2-96 15,6 0-32-15,-8 4 0 0,-1-1-352 0,2 5-64 16,-2 2 0-16,0 4-16 0,1 3-176 0,1 5-48 16,-1 3 0-16,1 5 0 0,2 0-208 0,1 1 0 15,2 5 0-15,2-1 0 0,2-1 0 0,3-4 0 16,3 0 0-16,1-5 0 0,2-3 0 0,0-3 0 16,0-2 0-16,1-2 0 0,1-6 192 0,-2-4 80 15,0-5 32-15,1-4 0 0,1-6 400 0,0-5 64 16,-2-4 32-16,0-5 0 0,-2-3-224 0,-1-7-32 15,-3-3-16-15,-1-2 0 0,-2-2-208 0,0-2-64 16,-4 1 0-16,0-1 0 0,-2-3-64 0,-1 3 0 16,-2-1-16-16,-1 2 0 0,1 2-176 0,-1 2 0 15,-1 3 144-15,1 3-144 0,-1 8-208 0,1 0-112 0,1 7-32 0,2 5 0 32,0 5-2464-32,5 7-480 0,0 0-96 0</inkml:trace>
  <inkml:trace contextRef="#ctx0" brushRef="#br4" timeOffset="200342.73">3486 10460 20447 0,'13'21'896'0,"-5"-10"192"0,2 0-864 0,2 2-224 0,0-1 0 0,1 0 0 15,0-2 1728-15,3-3 288 0,-3-1 64 0,0-2 16 16,0-2-576-16,0-2-112 0,0-3-32 0,1-2 0 16,-3-1-480-16,-1-3-112 0,-1 0-16 0,0-5 0 0,-2 0-272 0,-1-1-64 15,0-3-16-15,-3 2 0 0,-1-1-128 0,-2 2-32 16,-3-5 0-16,1 3 0 0,-4 2 144 0,-2 0 32 15,-2 2 0-15,0 3 0 0,-2 1-144 0,0 2-32 16,0 3 0-16,1 2 0 0,-2 2 192 0,0 2 48 16,1 3 0-16,3 5 0 0,2 1-304 0,2 5-64 15,2 3-128-15,3 4 192 0,3 3-192 0,4 1 0 16,2 2 0-16,2 1 0 0,4 0 0 0,2-3 0 16,4-2 0-16,1-3 0 15,1-2-432-15,1-3-80 0,-1-3 0 0,1-2-16 16,-1-3-2048-16,0-3-416 0,1-2-80 0</inkml:trace>
  <inkml:trace contextRef="#ctx0" brushRef="#br4" timeOffset="200780.14">3965 10441 20271 0,'0'0'1792'0,"0"0"-1424"0,0 0-368 0,0 0 0 15,0 9 1920-15,0 3 304 0,1 1 64 0,3 4 16 16,2 1-976-16,3 4-192 0,2 1-48 0,2 4 0 15,0-1-320-15,1 1-64 0,1 0 0 0,-1 1-16 16,3-5-272-16,-1-1-48 0,-1-2-16 0,0-2 0 16,-2-1-160-16,-2-1-16 0,1-6-16 0,-4 1 0 15,-3-2-16-15,-1-1 0 0,-4-8 0 0,0 0 0 16,0 0 80-16,0 0 16 0,0 0 0 0,0 0 0 16,-6-3-48-16,0-2-16 0,1-3 0 0,0-1 0 15,-3-4-176-15,0-5 0 0,-1-1 0 0,3-4 0 0,-1-5-208 16,1 0-80-16,-1-2-16 0,0-5 0 15,1-1-400-15,2 0-96 0,1-1-16 0,1 1 0 16,-1-2-96-16,3 4-32 0,3 4 0 0,1 0 0 0,1 4 752 0,1 4 192 16,2 4 0-16,1 5 0 0,2 2 384 0,-1 5 96 15,1 2 32-15,-1 4 0 0,1 4 384 0,-1 6 64 16,0 3 32-16,0 2 0 0,-3 1-160 0,0 4-16 16,-2 2-16-16,-1-1 0 0,-3 4-272 0,-1 0-48 15,-1-2-16-15,-2 1 0 0,1-1-288 0,-2 2-176 16,-1-4 192-16,1-1-192 0,0 0 0 0,0-2-144 15,-1-3-16-15,1-2 0 16,0-3-1888-16,0-3-384 0,4-7-80 0,0 0-8160 16,-5 2-1616-16</inkml:trace>
  <inkml:trace contextRef="#ctx0" brushRef="#br4" timeOffset="201241.21">4294 10247 11967 0,'0'0'528'0,"0"0"112"0,8 6-512 0,1 3-128 0,1 2 0 0,0 2 0 15,-1 1 4448-15,0 2 864 0,2 3 160 0,-1-2 32 16,-1 0-3264-16,0 3-672 0,0-1-128 0,1 2-32 16,-3 0-656-16,0 0-144 0,-3-2-32 0,1 1 0 15,-2-5-320-15,-1 0-64 0,1-3 0 0,-2-2-16 16,-1-1 32-16,0-9 16 0,0 0 0 0,0 0 0 16,0 0-224-16,0 0 144 0,0 0-144 0,0 0 128 15,-5-8-256-15,4-2-64 0,1-4-16 0,0-3 0 16,-2-4-80-16,2 0-16 0,2 0 0 0,0-2 0 15,1-4-272-15,-1 3-64 0,1-4-16 0,0 4 0 16,1-1 192-16,1 3 32 0,-1 1 16 0,1 3 0 0,0 3 256 16,0 2 160-16,-1 4-192 0,1 4 192 0,-5 5-144 0,0 0 144 15,0 0 0-15,8 6-144 0,-2 5 400 0,-1 0 64 16,-1 4 32-16,0 0 0 0,-1 2-80 0,1 3-16 16,0 2 0-16,0 2 0 0,1 2-64 0,2-2-32 15,-1 1 0-15,4-1 0 0,-1-2-16 0,1-1 0 16,1-2 0-16,0-1 0 0,2 1-144 0,2-6 0 15,-1-1 144-15,2-3-144 0,-1 0 128 0,1-4-128 16,-2-4 128-16,-1-1-128 0,0-1 176 0,-1-3-48 16,0-2 0-16,-3-1 0 0,-3-1 96 0,0-1 16 15,-2-1 0-15,-3-1 0 0,-1-3 16 0,-1 0 16 16,-3-1 0-16,0 0 0 0,-5 0-16 0,-2 1 0 0,1 0 0 0,-3-1 0 0,-3 0-128 0,0 0-128 16,0 0 144-16,-1 0-144 0,0 2-192 0,-2-2-128 15,4 0-16-15,0 2-16 16,4 1-2064-16,-1 1-400 0,4-1-96 0,3 4-12112 15</inkml:trace>
  <inkml:trace contextRef="#ctx0" brushRef="#br4" timeOffset="201413.08">4808 9944 17503 0,'0'0'768'0,"0"0"176"0,0 0-752 0,0 0-192 15,8 7 0-15,0-1 0 0,0 5 4352 0,1 2 848 16,-1 3 176-16,1 4 16 0,0 4-3328 0,0 2-656 15,3 1-144-15,1 3-32 0,0 1-784 0,2 3-176 0,1-3-16 0,0 3-16 16,-2 0 32-16,2 1 16 0,-2-1 0 0,2 0 0 31,-2 0-1648-31,-1-1-336 0,-1-5-64 0,-2 0-16 16,-1-3-848-16,-1-2-160 0,-3-3-32 0,-1-2-6432 0,-2-4-1280 0</inkml:trace>
  <inkml:trace contextRef="#ctx0" brushRef="#br4" timeOffset="201584.93">4985 10557 18655 0,'-15'-30'832'0,"8"17"160"0,1-5-800 0,-1-2-192 0,-1-1 0 0,2 0 0 16,1-2 2032-16,1 1 352 0,-1-1 80 0,2 1 16 16,0 1-240-16,3 3-32 0,2 0-16 0,2 2 0 15,-1 3-1104-15,4 2-208 0,1-1-48 0,2 3-16 0,1 0-624 0,0 1-192 16,2 1 0-16,2 3 0 0,0 2 0 0,2 2-256 16,2 2 32-16,-1 2 0 15,1 1-3088-15,0 2-608 0</inkml:trace>
  <inkml:trace contextRef="#ctx0" brushRef="#br4" timeOffset="201913.02">5349 10458 23951 0,'0'0'2128'0,"0"0"-1696"16,0 0-432-16,0 0 0 0,0 0 2048 0,0 0 320 15,7 1 64-15,0 2 0 0,1-1-1088 0,1-2-240 16,2-4-32-16,-1 2-16 0,2-6-576 0,0 0-112 15,0 0-32-15,-1-2 0 0,1 1-176 0,0-2-32 0,-1 1-128 16,-1 1 192-16,-4-4-192 0,1 2 128 0,-2 1-128 0,-3 1 0 16,0 0 160-16,-4 1-160 0,0 0 160 0,-2 3-160 15,-1-2 432-15,-4 2-16 0,1 4 0 0,-1 1 0 16,-3 0 304-16,0 1 64 0,0 0 16 0,2 3 0 16,1 3-304-16,0 2-64 0,1 1-16 0,1 2 0 15,2 1-288-15,1 1-128 0,2 2 0 0,2 1 128 16,1 1-128-16,2 0 0 0,2 1 0 0,3-2 0 15,-2 2-224-15,3-4 32 0,2-2 0 0,2-2 0 16,2 0-704-16,2-2-128 16,0-1-16-16,2-3-16 0,-1-1-2016 15,0 0-416-15,2-8-80 0,-1 1-10656 0</inkml:trace>
  <inkml:trace contextRef="#ctx0" brushRef="#br4" timeOffset="202100.57">5891 10314 23039 0,'-13'-8'1024'0,"6"7"192"0,-4 1-960 0,-1 0-256 15,1 0 0-15,-2 0 0 0,0 1 3536 0,0 2 672 16,0 0 128-16,1 1 16 0,1 2-2464 0,1 3-496 16,2 2-112-16,3 2 0 0,2-3-864 0,2 4-160 15,1 1-48-15,3 0 0 0,3 1-208 0,2 1 0 16,2-1 0-16,2-1 0 0,1 0 0 0,3-1-256 16,1-1 48-16,2-3 16 15,2 0-768-15,1-1-128 0,-1-3-48 0,0-2 0 16,-1-1-720-16,-1-3-128 0,-3-2-48 0,1-1 0 15,0-4-1360-15,-2-1-288 0,-2-4-48 0</inkml:trace>
  <inkml:trace contextRef="#ctx0" brushRef="#br4" timeOffset="202272.37">6129 10095 13823 0,'-9'-22'1216'0,"5"13"-960"0,0-3-256 0,-1 1 0 16,2-3 3072-16,2 4 560 0,-1 1 112 0,2 9 32 15,0 0-1104-15,0 0-224 0,0 0-32 0,2 10-16 16,-2 5-1552-16,4 3-304 0,1 4-64 0,1 4-16 15,3 3-304-15,3 2-160 0,1 2 160 0,3 1-160 16,1 2 0-16,2-2 0 0,2 1 0 0,1-1 0 31,1-1-1552-31,0-1-304 0,-2-2-64 0,1-1-12992 0</inkml:trace>
  <inkml:trace contextRef="#ctx0" brushRef="#br4" timeOffset="202475.47">6258 10471 29311 0,'-20'-22'1296'0,"12"12"272"0,-2-1-1248 0,2-2-320 16,0-6 0-16,2 4 0 0,1-1 1248 0,1 3 192 15,1 0 32-15,3 1 16 0,3 2-544 0,2-1-112 16,3 1-32-16,1-2 0 0,3 3-800 0,1 0 0 16,2 0 0-16,2 0-144 15,3 0-608-15,1 0-112 0,1 1-32 0,1 3 0 16,-2 1-560-16,-1 1-112 0,-1 2-32 0,0 2-7504 15,-3 2-1520-15</inkml:trace>
  <inkml:trace contextRef="#ctx0" brushRef="#br4" timeOffset="202600.55">6582 10416 11055 0,'-1'18'480'0,"1"-10"112"0,-2 4-464 0,-1 1-128 0,0 0 0 0,1 1 0 16,2-3 3024-16,0-2 592 0,0-1 112 0,0-8 32 16,0 0-2800-16,0 0-576 0,0 0-96 0,0 0-32 15,2-8-256-15,1-3-144 0,2-3 16 0,-1-2 0 31,-1 1-2512-31,-1-5-496 0</inkml:trace>
  <inkml:trace contextRef="#ctx0" brushRef="#br4" timeOffset="202881.67">6627 10107 7359 0,'0'0'656'15,"0"0"-528"-15,0 0-128 0,0 0 0 16,0 0 2480-16,0 0 464 0,0 0 80 0,1 9 32 0,0-1-1488 0,-1 5-288 16,0 4-64-16,0 2-16 0,0 4 64 0,2-2 16 15,0 1 0-15,1 2 0 0,0 1-192 0,0 1-16 16,3-1-16-16,1 0 0 0,3-2-544 0,0-1-128 15,3-2 0-15,0-3-16 0,1-3-208 0,1-1-32 16,0-1-128-16,1-3 192 0,0-2 0 0,-1-1-16 16,1-4 0-16,1-2 0 0,-1-2 80 0,-2-2 32 15,-2 2 0-15,-1-7 0 0,-3-2 288 0,-1 1 48 16,-3-3 16-16,-2-2 0 0,1 1-128 0,-3 0 0 16,-3-6-16-16,-1 3 0 0,-2 2-160 0,-3 0-16 15,-3 0-16-15,-1 0 0 0,-3 2-176 0,2-2-128 16,0 0 144-16,-2 2-144 0,0-1 0 0,-1 1-320 0,3 1 64 0,1 0 0 31,3 2-2352-31,2-2-464 0,1 3-80 0,2 1-11024 0</inkml:trace>
  <inkml:trace contextRef="#ctx0" brushRef="#br4" timeOffset="203209.9">6941 10177 6447 0,'21'15'272'0,"-12"-7"80"0,1 1-352 0,2 2 0 0,-1 4 0 0,-2 3 0 15,0 0 5856-15,1 4 1104 0,-2 3 208 0,-1 0 64 16,-1 0-3936-16,-1 1-784 0,1 1-144 0,0 1-48 15,-2-5-960-15,0-1-192 0,0-2-32 0,1-5-16 16,-1 1-672-16,0-3-128 0,0-4-16 0,0-2-16 16,-4-7-288-16,0 0 160 0,0 0-160 0,0 0 128 15,5-7-128-15,-1-1 128 0,-2-1-128 0,1-6 128 16,0-4-128-16,-1 0 128 0,1-2-128 0,1-3 128 0,-2 0-128 16,2-1 0-16,-1 0-160 0,1-2 160 0,0 1-256 15,1 0 32-15,0 0 16 0,2 0 0 0,0-2 208 0,1 5-144 16,0-2 144-16,3 7-128 0,0 2 128 0,2 4 0 15,0 4 0-15,3 5 0 0,0 1 0 0,-1 7 0 16,4 6 192-16,0 3-64 0,1 4 64 0,0 5 32 16,4-1 0-16,-2 3 0 0,-1 3-224 0,1 0 144 15,2 0-144-15,-2 1 128 16,1 0-1056-16,-3-1-224 0,-2-3-32 0,0-1-16 16,-3-2-560-16,-2-4-112 0,-2 0-32 0,-3 0-15040 0</inkml:trace>
  <inkml:trace contextRef="#ctx0" brushRef="#br4" timeOffset="203741.68">2953 10834 29487 0,'0'0'2624'0,"0"0"-2112"15,0 0-512-15,0 0 0 0,13 2 1024 0,7-1 112 16,4 0 16-16,9 1 0 0,7-1-512 0,6 2-80 16,5 2-32-16,7 1 0 0,9 2 560 0,9 3 128 15,7 0 0-15,7 2 16 0,4 0-144 0,6 2-16 16,6 0-16-16,6-2 0 0,3 4-336 0,2-4-64 16,2-1-16-16,4 0 0 0,4-2-64 0,1-1 0 15,2-3-16-15,3-4 0 0,3-2-128 0,-1-2-32 16,1-5 0-16,-1-2 0 0,2-3-208 0,-4 1-64 15,-4-3 0-15,-4 1 0 0,-1 0-128 0,-6 0 192 0,-8 3-192 16,-5 1 192-16,-5 2-192 0,-3 2 160 0,-3 0-160 0,-3-2 160 16,-8 1-160-16,-3-1 128 0,-2 3-128 0,-2 1 128 15,-3-1-128-15,-3-2 160 0,-5 2-160 0,-2-1 160 16,-6 1-160-16,-3 2 0 0,-5-1 0 0,-5 2 128 16,-2 1-128-16,-3 0 0 0,-4 0 0 0,1 0 0 15,-4 1 0-15,2-1 0 0,-1-1-224 0,1 1 80 31,2-4-1456-31,-2 4-304 0,0-3-48 0</inkml:trace>
  <inkml:trace contextRef="#ctx0" brushRef="#br1" timeOffset="213437.63">12629 12330 1839 0,'0'0'160'0,"0"0"-160"0,0 0 0 0,0 0 0 16,0 0 5392-16,0 0 1056 0,0 0 208 0,0 0 32 16,0 0-3808-16,14-3-752 0,-8 14-144 0,-4 0-48 15,1 6-720-15,-1 2-160 0,1 1-32 0,0 3 0 16,-1 0-528-16,1 1-112 0,-2 0-32 0,2-3 0 15,-1 1-128-15,1-5-32 0,-3-1 0 0,1-2 0 16,-1-2 0-16,0-3 0 0,0-1 0 0,0-8 0 16,0 0 80-16,0 0 16 0,0 0 0 0,0 0 0 15,0 0-48-15,0-8-16 0,0-2 0 0,0-5 0 16,2-3-32-16,-1-3 0 0,0-2 0 0,1-1 0 16,-1-3-192-16,0-2 128 0,0-1-128 0,1-4 0 15,-2-1 128-15,2 1-128 0,1-1 0 0,0 1 144 16,-1 0-144-16,1 2 192 0,-1 2-192 0,2 0 192 0,0 4-32 15,0 2 0-15,-1 5 0 0,-1 4 0 0,1 6-160 0,1 1 160 16,-4 8-160-16,0 0 160 0,6 8-160 0,0 5 0 16,-1 4 0-16,0 4 128 0,0 8-128 0,2-2 0 15,-1 4 0-15,2 1 0 0,1 0 0 0,0 0 0 16,1-2 0-16,0-2 0 0,3-2 0 0,-1 0 0 16,-1-2 0-16,1-6 0 0,1 0 0 0,0-2 0 15,2-4 0-15,-2-3 0 0,1-3 0 0,-1-2 192 16,0-4 0-16,-1-4 0 0,0-2 368 0,-1-1 80 15,1-4 0-15,0-1 16 0,-1-4-16 0,1-1 0 16,0-2 0-16,-3-5 0 0,-2-7-256 0,-2 0-64 16,1-3-16-16,1-3 0 0,-2-3-112 0,0-2-32 15,-1-2 0-15,-1 1 0 0,-2 0-160 0,-1 1-144 16,-3 3 144-16,0 1-208 16,-5 2-1392-16,0 2-288 0,-4 4-48 0,-1 4-16 15,0 2-1968-15,-1 6-400 0</inkml:trace>
  <inkml:trace contextRef="#ctx0" brushRef="#br1" timeOffset="-214323.09">12387 12344 5519 0,'-13'5'496'0,"7"-1"-496"0,-1-1 0 0,-3 1 0 15,-1 1 4800-15,-4 2 880 0,0 0 160 0,-4 4 48 16,-1-5-3184-16,-1 3-624 0,-1-1-128 0,-1-1-32 16,0 1-704-16,-1 1-128 0,2 0-48 0,-1 1 0 15,2-2-544-15,1 1-112 0,2 0-32 0,0 2 0 16,0-3-160-16,1-1-16 0,1 1-16 0,2 0 0 16,1 0-160-16,0 0 0 0,1-2 144 0,1 2-144 15,2 0 0-15,2-2 0 0,-1 0 0 0,1-1-128 16,2-3 128-16,5-2 0 0,-5 7 0 0,5-7 0 15,-4 4 0-15,4-4 0 0,0 0 128 0,0 0-128 0,0 0 0 0,0 0 0 16,-4 5 0-16,4-5-128 0,0 0 128 0,0 0 0 16,0 0 0-16,0 0-128 0,0 0 128 0,0 0 0 15,0 0 0-15,1 8 0 0,1 0 128 0,0 1-128 16,1 1 128-16,1 2-128 0,0 0 224 0,0 2-32 16,1 2 0-16,1 3 0 0,1 5 16 0,-1 1 0 15,1 2 0-15,-1 3 0 0,2 1 16 0,1 3 0 16,-1 3 0-16,1 0 0 0,-1 0 32 0,0 1 0 15,-2 1 0-15,2-1 0 0,-3-2-32 0,2-1 0 16,-2 1 0-16,0 0 0 0,1-2-32 0,-1 1 0 16,-1-2 0-16,0-5 0 0,0-2-64 0,-1-2-128 0,0-2 176 15,0 2-176-15,-1-4 144 0,1 3-144 0,-1-6 0 0,0 0 144 16,-1-1-144-16,0 0 128 0,-1-2-128 0,0-1 128 16,-1-2-128-16,0 1 0 0,-1-3 144 0,1-1-144 15,0-2 128-15,1-6-128 0,0 0 160 0,0 0-160 16,-3 7 144-16,3-7-144 0,0 0 128 0,0 0-128 15,0 0 128-15,-2 5-128 0,2-5 128 0,0 0-128 16,0 0 160-16,0 0-160 0,0 0 192 0,0 0-192 16,0 0 224-16,0 0-64 0,0 0-16 0,0 0 0 15,0 0-16-15,0 0 0 0,0 0 0 0,5 8 0 16,0-2-128-16,2-2 160 0,0 3-160 0,4-2 160 16,1-1-160-16,2 1 192 0,3 1-192 0,2 1 192 15,4 0 0-15,3 0 16 0,2 0 0 0,5 1 0 16,2 1 48-16,3 1 0 0,-2-1 0 0,1 2 0 15,1-1-96-15,-2-1-16 0,1 0 0 0,-1 1 0 0,1 1-144 0,-3 0 0 16,-2-2 144-16,0 3-144 0,-2-1 144 0,-3 1-144 16,-1-1 192-16,-3 0-192 0,0-2 240 0,-3-1-64 15,-1-1-16-15,-1 2 0 0,-4 1-32 0,-1 1 0 16,-2-3 0-16,-1-1 0 0,-2 1 0 0,-1-1-128 16,-2-1 192-16,0-1-64 0,-5-5-128 0,4 7 128 15,-4-7-128-15,0 0 128 0,5 5-128 0,-5-5 0 16,0 0 0-16,0 0 128 0,0 0-128 0,0 0 0 15,0 0 0-15,0 0 0 0,0 0 0 0,0 0 128 16,0 0-128-16,0 0 0 0,0 0 0 0,0 0 0 16,0 0 0-16,0 0 0 0,0 0 0 0,0 0 0 15,0 0 0-15,0 0 0 0,0 0 0 0,7-1 0 16,-1-3 0-16,1 0 0 0,1-2 0 0,-1-2 0 16,2-1 0-16,2-1 0 0,1 3 0 0,2-1 0 0,2-1 0 15,1 0 0-15,2-2 0 0,3-1 0 0,2 1 0 0,1-4 0 16,3 0 0-16,1 0 0 0,1 1 0 0,1 0 0 15,0-1 0-15,2 2 0 0,-2 3 0 0,1 1 0 16,-1-4 0-16,0 2 0 0,-1 2 0 0,0 1 0 16,-2 0 0-16,-2 2 0 0,-3 1 0 0,-1 0 0 15,-1 1 0-15,0 0 0 0,-1 0 144 0,-2 1-144 16,-1-1 0-16,-2 2 144 0,1-2-144 0,-2 1 0 16,-1 1 160-16,0 0-160 0,-2 1 128 0,-1-2-128 15,1 1 0-15,-1-4 128 0,-1 3-128 0,-1 0 0 16,-1 2 0-16,-7 1 0 0,6-4 128 0,-1 1-128 15,-5 3 0-15,0 0 0 0,0 0 0 0,0 0 0 0,8-4 0 16,-3 2 0-16,-5 2 0 0,0 0 0 0,0 0 0 16,0 0 0-16,3-6 0 0,0 1 0 0,1 0 0 0,-1-2 0 15,3 0 0-15,-2 0 0 0,-2 1-144 0,1-1 144 16,-2 1 0-16,2-2 0 0,2-3 0 0,0 1 0 16,0-2 0-16,2 0 0 0,1-2 0 0,-2-2 0 15,1-1 0-15,-1-1 0 0,-1-3 0 0,1-1 0 16,-2-1 0-16,1-5 0 0,1-2 0 0,-1-1 0 15,1 0 0-15,-1-2 0 0,-1-1 0 0,0-1 128 16,-2 0-128-16,1 1 0 0,0-2 0 0,-1 0 128 16,-1 4-128-16,1 0 0 0,-1 2 0 0,-1 2 0 15,0 2 0-15,0 1 0 0,0 1 0 0,0 5 0 16,1 2 0-16,-1 0 0 0,0 4 0 0,0 1 0 0,-1 4 0 0,1-1 0 16,0 4 0-16,0 5 0 0,0 0-160 0,0 0 160 15,0 0-192-15,0 0 32 0,0 0 16 0,0 0 0 16,0 0-16-16,0 0 0 0,0 0 0 0,0 0 0 15,0 0 160-15,0 0-192 0,0 0 192 0,0 0-192 16,0 0 192-16,0 0 0 0,0 0 0 0,1-5-128 16,-1 0 128-16,-1-1 0 0,-3 0 0 0,0 1 0 15,0-2 0-15,0 1 0 0,-2-2 0 0,-1-1 128 16,-2-2-128-16,-1 0 144 0,-2-2-144 0,-1-3 160 16,-3-1 64-16,-2 0 16 0,-1-1 0 0,-2-1 0 15,-4 1 80-15,0-1 32 0,-1 0 0 0,-3 2 0 16,2 2-64-16,1-1-16 0,1 2 0 0,-1 2 0 0,1 3-272 15,2 0 128-15,1-4-128 0,2 4 0 0,3 3 0 16,2-1 0-16,0-5-160 0,4 3 160 16,0-2-1088-16,3 4-80 0,2-3-32 0,2 5 0 15,0 1-1664-15,4 4-336 0,-1-4-64 0</inkml:trace>
  <inkml:trace contextRef="#ctx0" brushRef="#br1" timeOffset="-212780.15">12587 10973 25791 0,'0'0'2304'0,"-2"-4"-1856"0,-2 1-448 0,4 3 0 0,0 0 1424 0,0 0 192 0,0 0 48 0,0 0 0 16,0 0-112-16,0 0-16 0,0 0 0 0,4 8 0 15,1 2-800-15,0 5-160 0,0 4-48 0,1 5 0 16,-1 3-320-16,-1-2-64 0,0 1-16 0,-2 3 0 16,1-2-128-16,0 2 0 0,-1-1 0 0,1 1 0 15,-1 0-240-15,2 6-128 0,-1-5-16 0,1-4-16 16,0-2-2192-16,0-4-432 15,-2-3-96-15</inkml:trace>
  <inkml:trace contextRef="#ctx0" brushRef="#br1" timeOffset="-212545.8">12830 10859 1839 0,'0'0'160'0,"-3"-6"-160"16,3-3 0-16,2-1 0 0,-1 3 6304 0,1 0 1232 15,1 1 240-15,-3 6 48 0,5-4-5040 0,-5 4-1008 16,0 0-208-16,9 2-32 0,1 5-688 0,-1 5-128 16,0 3-16-16,0 5-16 0,0 2-304 0,0 4-48 0,-1 3-16 0,0 2 0 15,0 0-320-15,-1 1 0 16,1-2 0-16,0 0 128 0,0-2-256 0,0 1-64 0,-2-3 0 0,1-1 0 31,-1-2-576-31,1-1-128 0,-3-2-32 0,1-1-9936 0,-1-4-1984 0</inkml:trace>
  <inkml:trace contextRef="#ctx0" brushRef="#br1" timeOffset="-212326.97">12655 11189 31679 0,'-14'-1'1408'0,"9"1"272"0,-2 0-1344 0,7 0-336 0,0 0 0 0,-5 4 0 15,5-4 1728-15,0 0 288 0,0 0 48 0,0 0 16 0,0 0-848 0,6 4-160 16,4 0-48-16,1-1 0 0,2 1-656 0,2-1-144 16,0-2-32-16,4 1 0 0,0-2-192 0,2 0 0 15,1-2 128-15,0 1-128 16,3 1-1072-16,-1 0-256 0,-1-3-48 0,-1 3-10720 16,-2 0-2160-16</inkml:trace>
  <inkml:trace contextRef="#ctx0" brushRef="#br1" timeOffset="-211936.49">12729 11549 14735 0,'0'0'1312'0,"0"0"-1056"0,0 0-256 0,-1-5 0 16,1-1 3840-16,0 6 704 0,0 0 128 0,0 0 48 15,0 0-2496-15,0 0-496 0,0 0-112 0,0 0-16 0,0 0-640 16,4 14-144-16,0-1-32 0,0 0 0 0,1 1-272 0,-1 3-64 16,0-1-16-16,1 3 0 0,0-1-288 0,1 2-144 15,-2 1 160-15,1 0-160 0,0-3-160 0,0 0-128 16,-1 0-32-16,1-2 0 16,1-2-2416-16,-1-1-480 0</inkml:trace>
  <inkml:trace contextRef="#ctx0" brushRef="#br1" timeOffset="-192353.62">11856 15869 23039 0,'0'0'1024'0,"0"0"192"0,16-1-960 0,-22 14-256 0,4 2 0 0,2 1 0 16,1 3 2224-16,3 0 400 0,1 2 64 0,2 1 32 15,-1 2-1216-15,3-1-240 0,2-1-48 0,-1 3-16 16,2 0-704-16,0 0-144 0,1-2-32 0,0-1 0 16,-1-1-320-16,-2 0 128 0,-2-1-128 0,-2-3 0 15,-2-3 128-15,1-1-128 0,-1-3 128 0,-1-1-128 16,-3-9 128-16,0 0-128 0,0 0 160 0,0 0-160 0,0 0 192 16,0 0-48-16,-4-5-16 0,-1-3 0 0,-3-3-128 0,0-1 160 15,-1-6-160-15,1-1 160 0,-1-4-160 0,1 0-256 16,0-4 64-16,1-1 16 0,-1-5-144 0,0-2-48 15,1-2 0-15,1 1 0 16,1-3-336-16,1 2-80 0,1 1-16 0,3 5 0 0,0 3 400 0,3 5 80 16,-1 2 0-16,4 4 16 0,1 3 432 0,3 3 96 15,1 3 16-15,2 3 0 0,2 4 160 0,2 1 48 16,1 2 0-16,0 4 0 0,3 0 160 0,0 3 32 16,-2-1 16-16,0 1 0 0,-1 0-80 0,-2 2 0 15,-3-1-16-15,-2 1 0 0,-3-2 16 0,-3 1 16 16,-1 2 0-16,-2 2 0 0,-4 2-80 0,-2 1 0 15,-2-4-16-15,-2 1 0 0,-1 2-304 0,-1-3-64 16,-1-1-128-16,-2-1 192 0,1 0-368 0,1-3-80 0,0-2 0 0,1-1-16 31,1-2-2304-31,1-3-464 0,1-1-96 0</inkml:trace>
  <inkml:trace contextRef="#ctx0" brushRef="#br1" timeOffset="-192213.11">12341 15820 17503 0,'0'0'768'0,"-1"10"176"0,2 1-752 0,2 2-192 0,-1 1 0 0,1 0 0 16,2 2 3216-16,-1-2 624 0,-1 1 112 0,0-1 16 15,3-1-2992-15,0 0-592 0,1 0-128 0</inkml:trace>
  <inkml:trace contextRef="#ctx0" brushRef="#br1" timeOffset="-192056.87">12303 15654 33119 0,'-14'-13'1472'0,"10"7"288"0,3 1-1408 0,-1-2-352 15,2 1 0-15,2-1 0 0,0 2 0 0,2-2 128 16,1 1-128-16,4 2 0 16,5 3-2048-16,0 2-464 0</inkml:trace>
  <inkml:trace contextRef="#ctx0" brushRef="#br1" timeOffset="-191697.54">12578 15897 4607 0,'4'9'400'0,"-1"4"-400"0,1 4 0 0,1 2 0 16,1 2 5472-16,1 2 1008 0,-1 1 208 0,1 0 32 15,-2-1-4288-15,0 1-848 0,1 0-176 0,0-3-48 16,-2 0-336-16,0-1-64 0,-1-2 0 0,-1 0-16 16,-1 0-352-16,1-4-64 0,-1-1-16 0,-1-3 0 15,0-2-80-15,0-8-32 0,0 0 0 0,0 0 0 16,0 0-96-16,0 0-32 0,0 0 0 0,-6-4 0 15,-1-4-144-15,2-1-128 0,0-5 144 0,1-1-144 16,0-4 0-16,0-3-160 0,0-5 0 0,1 0 0 31,1-4-448-31,-1-3-96 0,1-3 0 0,-1 1-16 0,3-3-480 0,1 2-80 0,2 3-32 16,2 3 0-16,2 1 816 0,2 5 176 0,1 1 16 0,2 5 16 16,2 1 768-16,1 5 160 0,0 3 16 0,2 2 16 15,3 3-496-15,-1 3-176 0,1 4 0 0,-1 3 144 0,0 1 448 0,-2 2 96 16,0 4 16-16,-4 5 0 0,-3-2 160 0,-2 4 32 15,-3-1 16-15,-2 3 0 0,-3 1-48 0,-2 0-16 16,-3 0 0-16,-1 0 0 0,-2 2-352 0,-1-1-80 16,-2-4-16-16,-1 0 0 0,1-1-400 0,-2-1-192 15,0-1 0-15,1-2-13232 16,0-6-2640-16</inkml:trace>
  <inkml:trace contextRef="#ctx0" brushRef="#br1" timeOffset="-191056.77">13248 15819 14735 0,'0'0'1312'0,"0"0"-1056"0,3-7-256 0,4 1 0 0,-4 0 1488 0,1-4 240 0,-1 1 64 0,1-2 0 15,0 0-640-15,0-2-128 0,-2 0-32 0,1 1 0 16,-1 0-192-16,0 2-32 0,-4 1-16 0,1 1 0 16,0 1-352-16,1 7-64 0,-5-4-16 0,-2 2 0 15,-1 4 384-15,-1 1 80 0,-1 3 16 0,-1 5 0 16,1 3-144-16,1 2-16 0,0 1-16 0,0 2 0 15,-2 2 160-15,3 1 48 0,3 2 0 0,1-3 0 16,3 1-32-16,2 1 0 0,3 1 0 0,3-1 0 16,2-1-640-16,2-1-160 0,4 0 0 0,2 0 0 15,1-3 0-15,3-2 0 0,4-2 0 0,1-2 128 16,1-4-1456-16,0-2-288 0,2-2-64 0,-3-1-16 16,-2-5-1840-16,-2-3-368 0</inkml:trace>
  <inkml:trace contextRef="#ctx0" brushRef="#br1" timeOffset="-190759.83">13570 15675 18719 0,'10'15'832'0,"-7"-6"160"0,1 1-800 0,2 7-192 16,0 4 0-16,2 4 0 0,0 1 1408 0,0 1 256 15,-1 0 32-15,1 1 16 0,0-1-112 0,1-1 0 16,-1-2-16-16,0-3 0 0,-2-3-368 0,0-2-64 15,-3-2 0-15,0-1-16 0,0-4-224 0,-1 0-32 16,1-1-16-16,-3-8 0 0,0 0-176 0,0 0-48 16,0 0 0-16,0 0 0 0,-1-9-112 0,-1-2-16 15,1 0-16-15,0-4 0 0,-2-3-64 0,0 0-16 0,1-2 0 0,1-1 0 16,-1-1-416-16,1-1 0 0,0-3 0 0,1 0 0 16,1-2 0-16,2 2 0 0,-1 1 144 0,2 3-144 31,1 3-416-31,2 2-160 0,-1 2-16 0,2 6-16 15,-1 3-400-15,2 2-80 0,1 4 0 0,1 4-16 16,-1 0-2096-16,0 2-400 0,1 3-96 0</inkml:trace>
  <inkml:trace contextRef="#ctx0" brushRef="#br1" timeOffset="-190619.22">14051 16005 5519 0,'0'0'240'0,"3"8"64"0,-2 1-304 0,2 1 0 0,0-3 0 0,-1-1 0 16,-2-6 4288-16,0 0 816 0,0 0 144 0,4 7 48 0,-4-7-3760 0,4 6-768 15,-4-6-128-15,0 0-48 0,0 0-592 0,0 0-240 16,0 0 16-16,0 0-11424 16</inkml:trace>
  <inkml:trace contextRef="#ctx0" brushRef="#br1" timeOffset="-190197.48">14284 15678 4607 0,'0'0'400'0,"0"0"-400"0,0 0 0 0,0 0 0 15,0 0 3872-15,0 0 688 0,2 8 144 0,-3-1 32 16,0 1-2560-16,-2 1-512 0,-1 2-112 0,-1 1-16 15,-2 2-256-15,1 3-48 0,-1 2-16 0,2 2 0 16,0 3-256-16,1 0-48 0,0 1-16 0,4 3 0 16,3 0-224-16,1 0-48 0,1-4-16 0,1 0 0 15,3-1-256-15,2-4-48 0,-1-1-16 0,5-5 0 16,-1 0-16-16,0-3 0 0,1-6 0 0,0-1 0 16,2-7 48-16,0-1 16 0,-1-4 0 0,-2-3 0 15,-1-4 240-15,-2-2 64 0,-4-3 0 0,0-2 0 16,-3-1-48-16,-2-2 0 0,0-3 0 0,-2 0 0 15,-2-3-272-15,0 2-48 0,-1-1-16 0,-2 0 0 0,0-2-256 0,-3-1 128 16,-1 0-128-16,-3-1 0 0,0-1-160 0,1 0-144 16,-2 1-16-16,-2 3-16 15,1 2-2016-15,0 4-400 0,-1 1-64 0,4 6-14128 16</inkml:trace>
  <inkml:trace contextRef="#ctx0" brushRef="#br1" timeOffset="-190055.5">14639 15876 23951 0,'3'10'2128'0,"0"3"-1696"15,1 4-432-15,1 0 0 0,0 3 1904 0,4-3 288 0,-1 0 64 0,1-2 16 16,0 0-1520-16,2-2-304 0,0-3-64 0,1 1-16 31,0-2-1264-31,0-3-240 0,-1-2-48 0,0-2-12496 0</inkml:trace>
  <inkml:trace contextRef="#ctx0" brushRef="#br1" timeOffset="-189415.7">14709 15723 12895 0,'-6'-11'1152'0,"1"-2"-928"0,0-2-224 0,0 0 0 16,1-4 2272-16,2 4 416 0,2-5 64 0,3 5 32 16,0-1-1776-16,-1 2-368 0,2 1-64 0,1 2 0 15,1 3-576-15,0 4-144 0,2 3-16 0,2 2 0 16,2 3-480-16,0 4-112 0,1 1-16 0,0 4 0 0,0 3 544 0,0 1 224 15,-1 1-192-15,1 4 192 0,0 0 512 0,-1 3 208 16,1 1 48-16,-2 2 16 0,1 0 352 0,0 2 64 16,1-4 16-16,-1 2 0 0,-1-2 160 0,0-1 32 15,-2-2 16-15,0 2 0 0,1-6-640 0,-2 0-128 16,-1-4-16-16,-1 0-16 0,1-2-240 0,1 0-64 16,-3-5 0-16,-1-1 0 0,-4-7-48 0,0 0-16 15,0 0 0-15,0 0 0 0,0 0 112 0,0 0 16 16,4-9 0-16,1-1 0 0,-3-1-128 0,1-2 0 15,1-2-16-15,-1-2 0 0,-2-3-240 0,2-1 0 16,-1-1 0-16,2-1 0 0,1-2-208 0,-1-1-96 16,-1 0-16-16,1 2 0 0,0 1 176 0,2 5 144 0,-1 3-208 15,1 1 80-15,-1 5 128 0,0 2-160 0,-5 7 160 0,6 0-160 16,-6 0 160-16,7 7 0 0,-2 1-144 0,0 3 144 16,1 2 0-16,-1 3 208 0,1 2-16 0,2 3-16 15,0 1 64-15,1-1 16 0,2 1 0 0,0 1 0 16,2-1-64-16,0 0 0 0,2 0 0 0,-2-1 0 15,0-2 320-15,0 0 48 0,1-4 16 0,1 0 0 16,-1-4-576-16,0 0 0 0,1-3 0 0,0-2 0 16,1 1 0-16,-1-2 0 0,0-5 0 0,-2-3-144 15,-1 1 368-15,-1-2 80 0,1-3 16 0,-2-1 0 16,1-1-320-16,-3-1-192 0,-2-2 16 0,-1 0 16 16,-1-5 160-16,0 2 128 0,-1-2-128 0,-2 1 176 15,-1 2-176-15,-1 0 0 0,0-1 0 0,-3 1 128 16,-2 1-128-16,-1 1 128 0,-2 3-128 0,-2 2 128 0,-1 5 16 0,1 2 0 15,-1 4 0-15,0 2 0 0,0 3 240 0,2 3 64 16,1 1 0-16,4 1 0 0,1 2-16 0,2 0 0 16,5 1 0-16,5 0 0 0,1 0-96 0,3 1-16 15,2-4 0-15,4 1 0 0,3-4-320 0,4 0 0 16,2-3 0-16,2-1 0 16,0 0-1024-16,-2-1-256 0,0-2-64 0,1-1-16 15,-2-3-1584-15,1 0-304 0,-2 0-64 0</inkml:trace>
  <inkml:trace contextRef="#ctx0" brushRef="#br1" timeOffset="-189116.82">15671 15281 18431 0,'-13'-11'816'0,"9"7"160"0,0-1-784 0,4 5-192 0,0 0 0 0,0 0 0 16,8 0 3056-16,3 2 560 0,0 2 112 0,4 4 32 16,5 4-2096-16,2 5-432 0,3 2-80 0,1 6 0 15,1 5-736-15,1 4-144 0,-2 4-16 0,0 2-16 16,-1 4 512-16,-2 2 96 0,1 0 32 0,-4 1 0 16,1 1 16-16,-4-1 0 0,-1-2 0 0,-3 1 0 0,-1 0-80 0,-3-3-16 15,-3-2 0-15,-3-2 0 0,-3 3-464 0,0-4-80 16,-5-1-32-16,-2-1 0 0,-1-2-224 0,-2 0 0 15,-2-2 0-15,1 1 0 16,-3-2-1888-16,0-2-416 0</inkml:trace>
  <inkml:trace contextRef="#ctx0" brushRef="#br1" timeOffset="-188616.87">11568 15128 23039 0,'-9'1'2048'0,"-3"4"-1648"16,-1 3-400-16,-1 5 0 0,-1 5 1968 0,-2 6 304 15,-2 3 64-15,-1 6 16 0,1 3-752 0,2 5-160 16,1 4-32-16,2 9 0 0,2 2-496 0,2 6-96 16,2 5-32-16,4 3 0 0,4-1-464 0,4-1-80 15,2-1-32-15,3 0 0 0,3 0-208 0,5-2 0 16,4-1 0-16,4 0 0 15,1-4-1168-15,6-2-128 0,6 0-32 0,8 1-15120 0</inkml:trace>
  <inkml:trace contextRef="#ctx0" brushRef="#br1" timeOffset="-184834.89">17877 13030 19343 0,'0'0'1728'0,"0"0"-1392"16,0 0-336-16,0 0 0 0,0 0 3424 0,0 0 608 15,0 0 128-15,0 0 32 0,0 0-2256 0,7 4-448 16,0 1-80-16,-1 7-32 0,2 2-592 0,-1 7-112 15,-2 5-32-15,2 4 0 0,-1 7-256 0,-1-7-64 16,0 0-16-16,1 0 0 0,-1-2-96 0,0 2-16 16,0-1 0-16,1 2 0 15,-1-1-640-15,1 7-128 0,1-6-16 0,-2-2-16 16,0-6-2720-16,-1-3-528 0,1-3-112 0</inkml:trace>
  <inkml:trace contextRef="#ctx0" brushRef="#br1" timeOffset="-184647.42">18107 12965 15663 0,'0'-17'688'0,"2"10"144"0,-1-1-656 0,0 2-176 0,2 1 0 0,-3 5 0 15,4-4 3984-15,-4 4 768 0,8 4 160 0,1 7 16 16,1 4-3072-16,2 7-608 0,1 5-128 0,0 6-32 16,0 5-688-16,1 1-144 0,1 1-16 0,0 2-16 15,0 0-224-15,-1-2 0 0,-1-1 0 0,0 2 0 31,0-1-2240-31,-2 3-432 0,-2-2-80 0</inkml:trace>
  <inkml:trace contextRef="#ctx0" brushRef="#br1" timeOffset="-184459.94">18076 13429 31327 0,'-13'-17'2784'0,"9"10"-2224"0,-1 1-560 0,1-1 0 0,3 1 2032 0,1-3 288 15,1 0 64-15,2-2 16 0,-1 3-1488 0,6 2-288 16,1-1-64-16,3 2-16 0,2-1-352 0,2 0-192 16,2 5 192-16,3-2-192 15,1 2-1856-15,3 1-496 0,2 1-80 0,-1 2-13888 16</inkml:trace>
  <inkml:trace contextRef="#ctx0" brushRef="#br1" timeOffset="-184115.66">18539 13459 30927 0,'0'0'1360'0,"0"0"304"0,0 0-1344 0,0 0-320 0,9 0 0 0,1 1 0 16,2 2 768-16,2-2 96 0,2-2 16 0,2-2 0 16,1-1-16-16,0-1 0 0,3 1 0 0,-2-1 0 15,-1 4-528-15,0 1-96 0,-2 2-32 0,-2 2 0 16,-3 0 112-16,0 1 32 0,-4 3 0 0,-2 3 0 15,-1 4 32-15,-2-1 16 0,-2 5 0 0,-3 0 0 16,-4 0-64-16,1 0-16 0,-3 1 0 0,-1 1 0 16,-1 1 176-16,-1-3 16 0,1 1 16 0,0-1 0 15,0 2 224-15,1-5 32 0,3 1 16 0,3 0 0 16,2 0-208-16,1 0-32 0,1-2-16 0,3 0 0 16,3-4-224-16,2 0-32 0,1-1-16 0,3-3 0 0,3-1-128 0,2 1-16 15,2-2-128-15,1 0 192 0,-1-3-192 0,1-1 0 16,1-2 0-16,1-2-160 15,0-1-2288-15,-1-3-464 0</inkml:trace>
  <inkml:trace contextRef="#ctx0" brushRef="#br1" timeOffset="-183285.86">19464 13301 28383 0,'0'0'1264'0,"0"0"256"0,0 0-1216 0,4 12-304 0,0 2 0 0,2 2 0 15,-4-2 1072-15,1 3 144 0,-2-1 48 0,0 2 0 16,1 3-208-16,-1 4-32 0,-1-1-16 0,1 4 0 15,1 4-608-15,-1 0-112 0,-1-1-32 0,1-1 0 16,0-3-128-16,1-2-128 0,-1-1 144 0,2-4-144 16,-2-1 128-16,2-5-128 0,-1-2 0 0,1-3 0 15,-3-9 0-15,0 0-128 0,0 0-16 0,0 0 0 16,0 0-112-16,5-8-32 0,-1-4 0 0,0-3 0 16,0-5 288-16,-2-3-128 0,0-6 128 0,-1-1 0 15,0-1 0-15,1-3 0 0,0-1 0 0,0-3 0 16,-2-1 0-16,1-2 0 0,1 1 0 0,2-1 0 15,2 5 0-15,-3 2 0 0,0-1 0 0,1 5 0 16,0 4 0-16,0 4 0 0,0 5 0 0,0 5 0 0,-2 4 0 16,-2 8-160-16,4 5 160 0,1 7-128 0,1 5-16 0,0 6 0 15,1 6 0-15,0 5 0 0,3 4 144 0,1 1-160 16,2 0 160-16,2 1-160 0,0 1 160 0,2-2 0 16,0 0 0-16,0-6 0 0,0-3 0 0,0-4 0 15,-1-3 0-15,-1-3 0 0,0-5 448 0,-1-3 128 16,-1-4 32-16,1-3 0 0,-2 0 448 0,0-5 96 15,0-3 0-15,-2-5 16 0,0-5-32 0,0-3-16 16,-3-2 0-16,0-3 0 0,-2-3-480 0,0 0-112 16,-2-5-16-16,0-1 0 0,-2-1-320 0,-1-2-64 15,-3 1 0-15,1 0-128 0,-2 4-192 0,-1-2-128 16,-1 0-48-16,1-4 0 16,0 1-2496-16,0 3-496 0,2 4-96 0</inkml:trace>
  <inkml:trace contextRef="#ctx0" brushRef="#br1" timeOffset="-179597.05">20394 13564 14735 0,'0'0'1312'0,"0"0"-1056"0,0 0-256 0,0 0 0 0,-9 0 2144 0,9 0 368 0,0 0 80 0,0 0 16 15,0 0-1472-15,4 6-304 0,2 0-48 0,6 2-16 16,1 1 128-16,5 4 0 0,1 2 16 0,0 1 0 15,3 4 80-15,2 0 16 0,3 2 0 0,1 3 0 16,-2-1-112-16,2 2 0 0,2 2-16 0,4-1 0 16,-1 3-160-16,2 1-16 0,3 1-16 0,-2 0 0 15,2-4-192-15,-1 0-48 0,-1 2 0 0,-2-2 0 0,-3-1-144 16,1-1-48-16,0 0 0 0,-2-1 0 0,-1-2-64 16,-2 0-32-16,-2-4 0 0,0 1 0 0,-2-3-16 0,-2-2 0 15,-1 0 0-15,-1-2 0 0,-3-2-16 0,-2 0-128 16,-1-2 192-16,0 1-64 0,-1-2 0 0,0-1-128 15,-4-1 192-15,-1-1-64 0,1-1 112 0,0-1 16 16,-1-2 0-16,-7-1 0 0,7 0 16 0,0-1 16 16,-7 1 0-16,6-5 0 0,2-3-48 0,-1 0-16 15,-1 0 0-15,3-2 0 0,2-6-48 0,2-1-16 16,1-2 0-16,4-2 0 0,1-1-32 0,2 1 0 16,-1-3 0-16,4 2 0 0,2-1-128 0,0 1 128 15,0 2-128-15,3-1 128 0,2-1 16 0,2 0 0 16,1 0 0-16,2 1 0 0,2 1-144 0,1 1 192 15,0 2-192-15,-1-3 192 0,-2-2-192 0,2 1 0 0,-3 0 0 0,-1 3 0 16,-2 4 0-16,-2-3 0 0,-2 1 0 0,-2 2 0 16,-1 1 0-16,-3 1 0 0,-2 0 128 0,-2 3-128 15,-2-3 0-15,-3 3 0 0,-1 2 0 0,-2-1 0 16,0 1 128-16,0-2-128 0,-4 0 0 0,1 0 128 16,-2 1-128-16,-1 0 0 0,-2 2 144 0,2-1-144 15,-1 1 0-15,-1-1 128 0,-2 7-128 0,3-6 0 16,-3 6 0-16,0 0 0 0,4-4 0 0,1-2 128 15,0 3-128-15,4 0 0 0,1 4 0 0,1 1 0 16,2 0 0-16,0 5 0 0,2-3 0 0,2 5 0 16,5 0 0-16,1 4 0 0,2 2 144 0,2 2-144 15,3 3 304-15,3 1-48 0,0 0-16 0,2 1 0 16,3 1-80-16,1 2-16 0,2 1 0 0,1 0 0 16,0-2-144-16,1-5 128 0,-1 1-128 0,-1-1 128 0,-3-3-128 0,0 0 0 15,1-1 144-15,-2 0-144 0,-2 0 0 0,-1-4 0 16,0-1 0-16,-3 1 0 0,-1-1-208 0,-3 0-16 15,-2 1 0-15,0-1 0 16,-2-2-1088-16,-2-1-224 0,-3-2-32 0,-1 1-16 16,-2 1-2000-16,-4-1-384 0</inkml:trace>
  <inkml:trace contextRef="#ctx0" brushRef="#br1" timeOffset="-179097.04">21431 14399 12895 0,'0'0'1152'0,"0"0"-928"15,-4-5-224-15,1-1 0 0,0 2 3248 0,3 4 592 16,0 0 128-16,0 0 32 0,0 0-1808 0,0 0-352 16,-2 10-80-16,0 3-16 0,1 1-192 0,1 3-32 15,1 1-16-15,1 3 0 0,0 3-544 0,1 2-96 16,0 0-32-16,-1 2 0 0,2 1-368 0,0 2-80 15,0 2 0-15,0 0-16 0,0-3-224 0,0-1-144 16,2 0 192-16,-1 1-192 0,2 0 0 0,1 0 0 0,1-1-192 0,0 1 48 31,0 1-1904-31,3-4-368 0,-2 0-80 0,1-1-14192 0</inkml:trace>
  <inkml:trace contextRef="#ctx0" brushRef="#br1" timeOffset="-178518.97">21500 15714 18431 0,'0'24'816'0,"0"-9"160"16,1 6-784-16,2 1-192 0,0 2 0 0,4 1 0 0,-1-1 1968 15,2 3 336-15,-1 0 80 0,-1-4 16 0,1 1-928 0,-2-2-176 16,0-1-32-16,0-2-16 0,-1 0-480 0,0-1-80 15,-1-5-32-15,-2 0 0 0,1-3-336 0,-1-2-64 16,-1-8 0-16,0 0-16 0,0 0-32 0,0 0 0 16,0 0 0-16,0 0 0 0,-8-4-80 0,0-2-128 15,0-3 176-15,1-3-176 0,-1-1 0 0,1-5 0 16,1-1 0-16,-2-3 0 0,0-1 0 0,2-3 0 16,-1-3 0-16,2 0 0 0,1-1 0 0,1 0-144 15,3 0 144-15,2-1-128 0,1 0 128 0,1 1-160 16,3-3 160-16,1 5-160 0,1 3 160 0,1 0 0 15,2 4-144-15,1 4 144 0,0 3 0 0,1 5 160 16,1-2-16-16,-1 7 0 0,2 4 192 0,1 2 48 16,0 0 0-16,-4 4 0 0,-2 0 128 0,0 3 48 0,-2 0 0 0,-2 2 0 15,-1 2-48-15,-2 1 0 0,-1 2 0 0,-2 1 0 16,-1 1-96-16,-1 3-32 0,-2-3 0 0,-1 3 0 16,-2 1-96-16,-4 0-32 0,-1-1 0 0,0-1 0 15,1-2 32-15,-1-1 0 0,2-2 0 0,0 0 0 16,1-2-32-16,2-1-16 0,-1-1 0 0,3-3 0 15,0-1 16-15,4-7 0 0,2 6 0 0,-2-6 0 16,0 0-112-16,8 7-16 0,1-2 0 0,2 0 0 16,4 0-128-16,0-3 0 0,1-1 0 0,2-1 128 15,2-1-128-15,-1-1 0 0,2 0 0 0,3-2 0 16,2 0-176-16,0 0 48 0,1-1 0 0,1 1 0 16,0-5-512-16,0 0-80 0,-1-2-32 0,2 1 0 15,-3-1-2160-15,-1 0-432 0,-3-5-96 0</inkml:trace>
  <inkml:trace contextRef="#ctx0" brushRef="#br1" timeOffset="-178064.45">22192 13149 12895 0,'1'-7'1152'0,"3"1"-928"0,0-1-224 0,0 1 0 16,2-4 2640-16,1 4 496 0,-2-1 80 0,2 3 32 0,-1 2-912 0,-6 2-176 16,0 0-48-16,5 10 0 0,1 5-672 0,-1 2-144 15,-1 3-16-15,0 4-16 0,-3 5-560 0,0 1-96 16,1 2-32-16,1 3 0 0,0 1-256 0,0 0-64 15,-2 3-16-15,3 3 0 0,-3 1-240 0,1 0 0 16,0-1 0-16,1-5 0 16,-1-4-416-16,2-4-128 0,0-6-32 0,1-2 0 15,2-4-1792-15,-2-5-352 0,-1-6-80 0,-4-6-11088 16</inkml:trace>
  <inkml:trace contextRef="#ctx0" brushRef="#br1" timeOffset="-177908.19">22506 13115 15663 0,'0'0'688'0,"0"0"144"0,0 0-656 0,0 9-176 0,0 3 0 0,-1 2 0 15,1 5 3216-15,1 5 624 0,2 3 112 0,1 5 16 16,-2 1-2512-16,1 3-512 0,-1 0-112 0,2-1 0 16,3-1-496-16,-1-2-80 0,2-5-32 0,0-1 0 31,0-3-1200-31,1-3-240 0,-1-4-64 0,2-5-7936 0,-1-4-1600 0</inkml:trace>
  <inkml:trace contextRef="#ctx0" brushRef="#br1" timeOffset="-177517.64">22399 12478 20671 0,'-17'-32'912'0,"9"19"192"0,-2 0-880 0,-2-3-224 15,0 2 0-15,1 1 0 0,-2 0 1360 0,1 4 240 16,2 1 32-16,0 3 16 0,1 5-304 0,1 2-48 16,1 2-16-16,0 8 0 0,1 5-848 0,2 2-176 15,1 6-48-15,3 4 0 0,1 1-208 0,3 2 0 16,2 1 0-16,1-2 0 0,2-2 0 0,3-3 0 16,1-1 0-16,3-3 0 0,1-4 0 0,0-1 0 15,1-3 0-15,2 0 0 0,-1-4 256 0,2-2 16 16,-1-2 0-16,-2-2 0 0,-1 1 544 0,-2-5 96 15,1-2 32-15,-2-2 0 0,-2-1 144 0,0-4 16 16,-4-3 16-16,-2-3 0 0,-1-1-208 0,-1-4-32 0,-2-2-16 0,-2 1 0 16,-2-1-288-16,-2 0-48 0,-1-2-16 0,-1 1 0 15,-5-1-240-15,0-1-48 0,-5 1-16 0,-1-1 0 16,-1 0-208-16,-2-1 0 0,-1-1 128 0,-1 1-128 31,-1-2-1088-31,0 5-256 0,0-3-48 0,1 4-17728 0</inkml:trace>
  <inkml:trace contextRef="#ctx0" brushRef="#br1" timeOffset="-176829">23940 14253 25503 0,'0'0'1136'0,"0"0"224"0,0 0-1088 0,0 0-272 0,0 0 0 0,-6-7 0 15,6 7 832-15,0 0 128 0,-3-5 0 0,3 5 16 16,-5-5 304-16,2-2 64 0,3 7 16 0,0 0 0 0,0 0-576 0,0 0-112 16,0 0-32-16,0 0 0 0,-4 7-384 0,2 5-96 15,-1 3-16-15,0 4 0 0,2 1-16 0,0 0-128 16,0 1 192-16,1 0-64 0,1-2-128 0,1-1 0 15,2-1 0-15,3-1 0 0,2-2 240 0,1 1-48 16,4-2 0-16,1-2 0 0,3 0 0 0,5-3 0 16,3-3 0-16,0-4 0 0,-2-2-64 0,3-3 0 15,-3-4-128-15,1 0 192 0,-4-3 0 0,0-1-16 16,-6 0 0-16,-2 0 0 0,-1-1-48 0,-4 0 0 16,-4 2 0-16,-3-4 0 0,-3 0 32 0,-4-1 0 15,-3 0 0-15,-2 2 0 0,-5 0 32 0,-2-1 0 16,-6 0 0-16,1 0 0 0,-1 0 80 0,0 2 32 15,-3 1 0-15,4 3 0 0,1 2-176 0,1 1-128 0,1 2 144 16,5 1-144-16,0 3-176 0,5 2-128 0,2-1-16 0,3 1-16 31,5-2-1600-31,0 0-320 0,0 0-64 0,9 8-16 16,2-1-992-16,0-1-208 0</inkml:trace>
  <inkml:trace contextRef="#ctx0" brushRef="#br1" timeOffset="-176626.02">24347 14156 23951 0,'0'0'1056'0,"0"0"224"0,4-5-1024 0,0-1-256 0,0-4 0 0,0 1 0 16,1 3 2112-16,-1-1 384 0,0 1 64 0,0 2 0 15,1 1-1024-15,-5 3-224 0,0 0-32 0,0 0-16 16,5 8-384-16,0 4-80 0,-1 0-16 0,0 3 0 16,-3 3-448-16,2 3-80 0,0 3-32 0,-2 2 0 0,-1-3-224 0,1 2 0 15,0 1 128-15,1 3-128 0,-1-7-272 0,0 3-112 16,1 1 0-16,-1-3-16 15,0 0-2112-15,2-3-432 0,1 0-64 0,1-4-11776 16</inkml:trace>
  <inkml:trace contextRef="#ctx0" brushRef="#br1" timeOffset="-176407.22">24698 13956 11967 0,'0'0'1072'0,"0"0"-864"0,0 0-208 15,0 0 0-15,0 0 5408 0,0 0 1040 0,0 0 208 0,2 11 32 16,-2 2-4816-16,2 4-960 0,0-1-192 0,3 2-32 16,3 2-80-16,0 6-16 0,-1-1 0 0,-1 3 0 15,1 4-448-15,0 1-144 0,4 4 0 0,-2 1 0 16,-1-2 0-16,0-1 0 0,2-1 0 0,-1-1 0 31,0-2-640-31,-1 1-144 0,-1-5-32 0,0-5 0 16,-1-1-2336-16,-1-1-480 0</inkml:trace>
  <inkml:trace contextRef="#ctx0" brushRef="#br1" timeOffset="-176188.56">24541 14408 28559 0,'-15'4'2544'0,"8"-4"-2032"0,-1 0-512 0,0 0 0 0,2 0 2816 0,-1 0 480 15,1 2 96-15,6-2 0 0,0 0-1216 0,0 0-256 16,0 0-64-16,0 0 0 0,0 0-656 0,6 7-144 16,3-3-32-16,6 2 0 0,3-2-704 0,3-1-160 15,2-3-32-15,5-3 0 0,-1-1-128 0,2-1 0 16,1 0 0-16,1 0 0 16,-2-2-2624-16,-1-1-496 0</inkml:trace>
  <inkml:trace contextRef="#ctx0" brushRef="#br1" timeOffset="-164666.72">26854 13126 15663 0,'-5'3'1392'0,"0"4"-1120"0,-1-1-272 0,0 4 0 0,-2 4 3520 0,0 1 640 0,2 2 128 0,0 3 16 16,3 1-2992-16,1-1-608 0,2 5-112 0,0 4-16 15,0 1-160-15,2 2-32 0,1 0 0 0,1 2 0 16,0-2-384-16,3 1 0 0,3-3 0 0,-2-2-176 31,-1-3-656-31,-1 0-128 0,1-2-16 0,-1-3-13296 0</inkml:trace>
  <inkml:trace contextRef="#ctx0" brushRef="#br1" timeOffset="-164479.21">26615 13520 35135 0,'0'0'1552'0,"0"0"320"0,-2-4-1488 0,2 4-384 15,0 0 0-15,0 0 0 0,0 0 1152 0,0 0 144 16,2-5 48-16,4 2 0 0,3 2-128 0,5 1-32 15,4 0 0-15,2-1 0 0,2-1-704 0,4 0-144 16,4-1-16-16,1 1-16 16,5-1-1008-16,1 0-208 0,4 2-48 0,-1-5-18224 15</inkml:trace>
  <inkml:trace contextRef="#ctx0" brushRef="#br1" timeOffset="-163854.18">29030 11502 28671 0,'-4'-14'1280'0,"1"5"256"0,1-5-1232 0,-2 3-304 16,0-1 0-16,0-2 0 0,-1 1 1184 0,0 0 176 0,-2 0 48 15,-1 2 0-15,-2 2 192 0,-2 2 32 0,0 4 16 0,-1 0 0 16,-2 3-736-16,-1 1-144 0,-1 6-16 0,-1 5-16 16,-2 2-352-16,1 4-64 0,-2 2 0 0,1 4-16 15,1 4-96-15,-1 3-16 0,2-1 0 0,1 1 0 16,1 5-192-16,5-5 0 0,1 0 0 0,5 0-160 16,0 1 160-16,5-1 0 0,4 2 0 0,2-6 0 15,4 0-176-15,5-2 176 0,4-1-208 0,4-5 80 31,3-2-480-31,4-4-96 0,1-4 0 0,5-2-16 16,3-2-1520-16,0-5-320 0,0-4-48 0,0-4-16 16,3-5-64-16,-5-2 0 0,-4-2-16 0,-3-4-8560 0</inkml:trace>
  <inkml:trace contextRef="#ctx0" brushRef="#br1" timeOffset="-163588.59">29354 11582 13823 0,'-1'-14'1216'16,"-3"0"-960"-16,-1-3-256 0,-3 3 0 0,-1 2 1824 0,-1 3 320 15,-1 0 64-15,-2 4 16 0,-1 2-896 0,-2 4-176 16,-1 5-48-16,-1 3 0 0,0 5-224 0,1 3-48 15,0 9-16-15,0 3 0 0,-1 3-240 0,3 4-64 16,6-1 0-16,3 0 0 0,0 0-16 0,8 2-16 16,4-6 0-16,3 0 0 0,2-3-64 0,2-5-16 15,4-3 0-15,1-3 0 0,3-4 352 0,2-4 64 16,2-5 16-16,0-3 0 0,-2-2 32 0,2-5 16 16,1-3 0-16,0-2 0 0,0-5-128 0,-1-2-32 15,-3-2 0-15,-1-2 0 0,-3-3-288 0,-1-1-64 16,-4-1-16-16,-2 1 0 0,-3-3-144 0,-4 2-16 15,-6-1-16-15,-2 2 0 0,-2 0-176 0,-3-3 0 16,-4-1 0-16,-3 3 128 16,-2 1-528-16,0 2-112 0,-1 2-32 0,1 4 0 15,-1 5-2336-15,0 0-480 0,1 6-96 0</inkml:trace>
  <inkml:trace contextRef="#ctx0" brushRef="#br1" timeOffset="-163086.4">29746 11767 13823 0,'0'0'1216'0,"0"0"-960"15,0 0-256-15,0 0 0 0,14-3 2560 0,-1-1 448 16,-1-1 112-16,3 1 16 0,2 1-1344 0,0 2-272 16,-1 1-48-16,1 4-16 0,1 3-320 0,2-1-64 15,1 3-16-15,-1 2 0 0,0 2-144 0,1-2-16 16,1 4-16-16,0-1 0 0,-2 2-192 0,-3 1-48 16,-4 0 0-16,1-2 0 0,-1 2 0 0,-4-1 0 15,-5-2 0-15,-1 2 0 0,-2-1-48 0,-4 1-16 16,-3 0 0-16,-3 1 0 0,-3-3-256 0,-1 3-64 15,0 1-16-15,-1-3 0 0,-1-2-240 0,0-2 144 0,-2 1-144 16,0-3 128-16,0-2 0 0,0-1 0 0,1-4 0 0,2 0 0 16,1-2-128-16,1 0 0 0,2-1 0 0,1-2 0 15,-1-3-256-15,4-1 0 0,-1-1 16 0,3-2 0 16,2-2 80-16,1-2 16 0,2 2 0 0,3 2 0 16,1 3 144-16,-5 7-192 0,9-9 192 0,2 3-192 15,0 0 192-15,2 4 0 0,0-1 160 0,2 6-160 16,0-2 512-16,4 3 16 15,1-1 0-15,0 2 0 0,-2 3-80 0,3 2-32 0,4 0 0 0,0 1 0 16,-3-1-256-16,-1 1-160 0,0-1 192 0,-2 3-192 16,1 0 0-16,-2-1-272 0,-1 2 16 0,-2 3 16 15,0-2-3184-15,-3 2-640 0</inkml:trace>
  <inkml:trace contextRef="#ctx0" brushRef="#br1" timeOffset="-160819.54">28993 15361 13823 0,'0'0'1216'0,"-10"3"-960"0,-3-1-256 0,1 0 0 0,2 0 2560 0,-1 1 448 16,1-2 112-16,2 0 16 0,8-1-1424 0,0 0-288 16,0 0-48-16,0 0-16 0,0 0 384 0,0 0 80 15,0 0 16-15,10-2 0 0,5-5-752 0,2 2-128 16,1 0-48-16,2 0 0 0,0-2-208 0,3 1-32 15,-3 0-16-15,4 0 0 0,3 1-80 0,-1 1-32 16,-1-4 0-16,0 1 0 0,1-1-32 0,-1 1-16 16,2 0 0-16,2 1 0 0,0-3-368 0,2 1-128 15,0-4 0-15,0 4 144 0,-1-2-144 0,0 1 0 16,0 1 0-16,-2 0 0 0,-4-1 0 0,0 1 0 16,-2 0 0-16,-1-1 0 0,-5 3 0 0,-3-1 0 15,-3-1 0-15,-1 0 0 0,-1 1 0 0,-1 3 0 16,-7 4 0-16,6-11 0 0,-2 3 128 0,-4 8-128 0,5-9 128 0,-5 9-128 15,5-9 0-15,-5 9 128 0,7-6-128 0,-7 6 0 16,8-4 144-16,-8 4-144 0,8-3 160 0,-8 3-160 16,13-4 240-16,-2 4-48 0,2 1-16 0,2 5 0 15,-1 0 48-15,0 2 16 0,1-1 0 0,0 2 0 16,4 1-48-16,2 3-16 0,1 0 0 0,2 2 0 16,1 0-32-16,4 0 0 0,3 0 0 0,1-1 0 15,0 3 32-15,-2 2 0 0,2-2 0 0,-1-3 0 16,1-1-176-16,-1 0 0 0,0-1 0 0,-1 0 128 15,0-2-128-15,-1 2 0 0,-1-3 0 0,-2-1 0 16,-2-3-176-16,0 0-16 0,-3 0 0 0,0-1 0 16,0-1-1584-16,-2 1-320 0,-3-4-64 15,0 0-11216-15,-3 0-2240 0</inkml:trace>
  <inkml:trace contextRef="#ctx0" brushRef="#br1" timeOffset="-159754.66">28837 15347 11055 0,'0'0'976'0,"0"0"-784"15,0 0-192-15,0 0 0 0,0 0 2336 0,0 0 416 16,0 0 96-16,0 0 16 0,0 0-1376 0,0 0-272 16,0 0-48-16,6 10-16 0,4 1 208 0,-1 2 48 15,1 0 0-15,2 4 0 16,-2 2-272-16,2 3-48 0,4-1-16 0,-1 5 0 0,1 3-80 0,1 2-16 0,2-1 0 0,0 3 0 15,2-2-224-15,-2 0-48 0,-1 1-16 0,1 0 0 16,-2-1-96-16,0 1-16 0,-1 0 0 0,-1-2 0 16,-2 0-96-16,4-2-32 0,0 0 0 0,0 0 0 15,-3-1-128-15,2-2-16 0,-1-2-16 0,0 0 0 16,-4-3-112-16,1 1-32 0,-1 1 0 0,-1-3 0 16,0-1-16-16,0-2 0 0,-3-2 0 0,0 0 0 15,-2-3 32-15,0-1 0 0,-1-1 0 0,1-1 0 16,-5-8 64-16,0 0 16 0,4 9 0 0,-4-9 0 15,0 0-240-15,0 0 144 0,0 0-144 0,6 7 128 16,-6-7-128-16,0 0 192 0,0 0-192 0,9 5 192 0,-9-5 0 16,11 1 0-16,0-1 0 0,-1-1 0 0,2 0-192 15,2-1 192-15,2 0-192 0,4 2 192 0,3 0-192 0,2 1 0 16,-3-1 0-16,4 1 0 0,4 1 0 0,3-1 0 16,-3 3 0-16,1-4 0 0,0-1 144 0,3 1-144 15,-3-3 160-15,2 2-160 0,0-2 128 0,-2 2-128 16,4-1 0-16,-2 2 144 0,-2 0-144 0,-1 2 0 15,-1-1 0-15,-5 2 0 0,-3-1 0 0,0 1 128 16,-3-1-128-16,1 1 0 0,-4-4 0 0,0 1 128 16,-4 2-128-16,0 1 0 0,-3-3 0 0,-8 0 0 15,10 0 128-15,-10 0-128 0,0 0 0 0,0 0 0 16,0 0 0-16,0 0 0 0,8 0 0 0,-8 0 0 0,0 0 0 16,0 0 0-16,8 0 0 0,-8 0 0 0,0 0-144 0,0 0 144 15,7-7 0-15,0 0 0 0,-1 0 0 0,4-2 0 16,-4-1 0-16,2-2 0 0,-2-1 0 0,2-2 0 15,-1 0 0-15,2-3 0 0,0-3 0 0,2-1 0 16,-1-3 0-16,0-1 0 0,-2-2 0 0,1-2 0 16,2-2 128-16,-1-1-128 0,2-2 0 0,1 0 144 15,0-2-16-15,0 1-128 0,0-1 192 0,0 3-64 16,-1 0-128-16,-3 3 160 0,1 0-160 0,-2 5 160 16,-1-2-160-16,-2 1 0 0,0 2-160 0,-1 3 160 15,0 4-528 1,-1-2-16-16,-3 2 0 0,-2 4 0 0,4 1-1824 0,-2 2-384 0,-2-1-64 15,1 5-15952-15</inkml:trace>
  <inkml:trace contextRef="#ctx0" brushRef="#br1" timeOffset="-159018.62">30609 15396 14799 0,'0'0'640'0,"-8"0"160"0,8 0-640 0,0 0-160 0,-5-5 0 0,5 5 0 15,-7-4 1312-15,7 4 224 0,0 0 64 0,0 0 0 16,0 0 64-16,0 0 0 0,0 0 16 0,0 0 0 16,0-8-240-16,0 8-48 15,0 0-16-15,0 0 0 0,0 0-272 0,5-6-48 0,2-1-16 0,1 1 0 16,1 0-192-16,0 1-32 0,-9 5-16 0,13-5 0 15,3-1 16-15,-1 0 0 0,2 0 0 0,1-1 0 0,1 1-16 0,-2 1 0 16,1-1 0-16,-2 0 0 0,-2-2-288 0,3 0-64 16,1-4-16-16,2 3 0 0,-1 0-272 0,2 0-160 15,-1 0 192-15,-1-2-192 0,2 0 128 0,-1 2-128 16,-2-3 0-16,0 1 0 0,-1 0 128 0,-1 2-128 16,-2-2 0-16,0 2 0 0,1-1 0 0,-1 0 0 15,0 1 128-15,1 2-128 0,-1 0 0 0,-1 1 0 16,-4 2 0-16,-9 4 0 0,9-6 0 0,-9 6 0 15,8-4 0-15,-8 4 0 0,0 0 0 0,0 0 0 16,0 0 0-16,0 0 0 0,0 0 0 0,0 0 0 16,0 0 0-16,0 0 0 0,0 0 0 0,0 0 0 15,8-5 0-15,-8 5 0 0,0 0 0 0,0 0 0 0,0 0 0 0,0 0 0 16,0 0 0-16,0 0 0 0,0 0 0 0,0 0 0 16,0 0 0-16,0 0 0 0,12 4 0 0,-1 0 0 15,-11-4 0-15,11 8 0 0,-2 0 0 0,1 1 0 16,2-1 0-16,0 3 0 0,-2 1 128 0,2 1-128 15,0 0 192-15,2 4-32 0,3-4 0 0,0 4 0 16,1-3 224-16,2 3 64 0,-1 2 0 0,2-2 0 16,3-3-112-16,1 2-16 0,-1-1 0 0,1 2 0 15,0 0-320-15,0-4 144 0,-1 0-144 0,1-1 0 16,1 1 0-16,-1-1 0 0,-3-1 0 0,-1 1 0 16,0-1-336-1,-2-2-80-15,-3-1-16 0,0 1 0 0,-2-3-2096 0,-1 1-416 0,-1-2-96 16</inkml:trace>
  <inkml:trace contextRef="#ctx0" brushRef="#br1" timeOffset="-157985.89">30362 16275 18767 0,'0'0'832'0,"0"0"176"0,0 0-816 0,0 0-192 15,0 0 0-15,0 0 0 0,-6-3 1344 0,6 3 240 16,0 0 32-16,0 0 16 0,0 0 96 0,0 0 0 16,0 0 16-16,0 0 0 0,0 0-640 0,9 11-128 15,-1-2-16-15,1 0-16 0,3 0-176 0,3 3-48 16,2 3 0-16,3-1 0 0,1 0-64 0,1 1-16 15,1 2 0-15,3 0 0 0,0-1 64 0,4 0 16 16,2-2 0-16,0 2 0 0,0-2-272 0,-5-1-64 16,-4 0-16-16,0 0 0 0,-1-1-96 0,0 0-16 15,-3-3 0-15,1 0 0 0,1 3-256 0,-3-5 160 0,-2 1-160 16,-2-1 128-16,-1-2-128 0,0 0 128 0,0 0-128 0,-1 1 128 16,-12-6-128-16,10 2 0 0,-10-2 144 0,11 3-144 15,-11-3 144-15,10 0-144 0,-10 0 192 0,0 0-192 16,0 0 160-16,0 0-160 0,0 0 128 0,0 0-128 15,9-4 0-15,-9 4 0 0,9-4 128 0,-9 4-128 16,10-4 0-16,-10 4 0 0,7-6 0 0,-7 6 0 16,11-6 0-16,1 2 0 0,-1-1 0 0,1 1 0 15,-12 4 0-15,14-2 0 0,3-1-128 0,-1-1 128 16,-2 2 0-16,5-1 0 0,1-1 0 0,4 0 0 16,-1-1 0-16,1 1 128 0,-5 0 0 0,2 1 0 15,0-2 256-15,-1 0 32 0,0-1 16 0,0 0 0 16,-2 2 16-16,2 2 16 0,-1-1 0 0,0 2 0 15,-1-4-272-15,-1 2-64 0,-1 0-128 0,-1 3 192 16,-1 2-64-16,0-1 0 0,-14-1-128 0,13 1 192 16,-2 1-64-16,-11-2 0 0,11 1-128 0,-11-1 192 0,0 0-192 0,11 3 0 15,-1-2 0-15,-10-1 0 0,10 0 0 0,-10 0 0 16,0 0 0-16,0 0 0 0,10 1 0 0,-10-1 0 16,11-4 0-16,-11 4 0 0,12-2-176 0,-12 2 32 15,9-4 0-15,-9 4 0 0,9-4 144 0,-1 0-128 16,-8 4 128-16,9-7-128 0,-1 1 128 0,-1-1 0 15,3 1 0 1,-4-1 0-16,1 0 0 0,0-4 0 0,1 1 0 0,0-3 0 0,0-3 0 0,1-1 0 16,0 0 0-16,0-2 128 0,-1-5-128 0,0-1 192 0,0-1-64 15,1-2 0-15,0-4 144 0,0-2 48 0,-2-2 0 0,-2-2 0 16,0-1 160-16,2-1 32 0,-2-2 16 0,1-3 0 16,0 0-208-16,-1-1-32 0,1-1-16 0,1 6 0 15,-2 3-272-15,-1 4 0 0,-3 4 0 0,1 5 0 16,-2 2-400-16,0 4 16 0,-2 6 0 0,0 3 0 31,-1 2-1408-31,3 8-256 0,-9-3-64 0,1 6-12080 0,-1 2-2400 0</inkml:trace>
  <inkml:trace contextRef="#ctx0" brushRef="#br1" timeOffset="-157345.34">30851 15584 4607 0,'0'0'400'0,"0"0"-400"15,0 0 0-15,0 0 0 0,0 0 4912 0,0 0 896 16,0 0 176-16,8-7 32 0,-8 7-3776 0,13-6-768 15,0-2-160-15,1 2-32 0,1-2-304 0,0 0-64 16,2 0-16-16,2 0 0 0,0 2-896 0,-2-3-320 16,-1 2 0-16,-3 2-9616 15,-1 0-1920-15</inkml:trace>
  <inkml:trace contextRef="#ctx0" brushRef="#br1" timeOffset="-157001.54">30756 16237 14735 0,'0'0'1312'0,"0"0"-1056"0,0 0-256 0,0 0 0 0,0 0 3680 0,0 0 672 15,0 0 144-15,0 0 32 0,0 0-2416 0,0 0-496 16,9 9-80-16,2 0-32 0,-2 0-416 0,1 1-96 16,1-3-16-16,0 3 0 0,1 0-752 0,1-1-224 15,-1 2 0-15,0-1 128 0,-1 0-336 0,4 0-64 16,-4-4-16-16,2 1 0 15,0-2-2464-15,0 0-512 0,-1-5-80 0,0-3-32 0</inkml:trace>
  <inkml:trace contextRef="#ctx0" brushRef="#br1" timeOffset="-156704.78">31564 15800 10127 0,'0'0'896'0,"0"0"-704"0,7-9-192 0,-7 9 0 15,8-9 4352-15,-8 9 848 0,0 0 176 0,0 0 16 16,0 0-2784-16,10 3-560 0,-10-3-128 0,9 11 0 15,-4 4-400-15,-1 4-80 0,0 2-16 0,-1 3 0 16,-1 0-912-16,0 4-192 0,-2 0-48 0,0 1 0 16,0 0-272-16,0 0 0 0,0-2 0 0,0 0 0 15,1-1-2224-15,2 0-496 0</inkml:trace>
  <inkml:trace contextRef="#ctx0" brushRef="#br1" timeOffset="-155360.65">28884 15373 12431 0,'0'0'544'0,"0"0"128"0,0 0-544 0,0 0-128 15,0 0 0-15,0 0 0 0,0 0 1200 0,0 0 208 16,0 0 32-16,0 0 16 0,0 0-112 0,0 0 0 15,0 0-16-15,0 0 0 0,0 0 80 0,0 0 0 16,-9-4 16-16,9 4 0 0,-9-3-224 0,9 3-48 16,-11-4-16-16,1 2 0 0,-1-4-32 0,1 3 0 15,-2-1 0-15,0 0 0 0,-1-1-144 0,2-1-16 16,-1 0-16-16,-1-1 0 0,-4 2-96 0,0-1 0 16,0-2-16-16,0-1 0 0,1-2-240 0,2 1-32 15,-3-1-16-15,2 2 0 0,-2-3-256 0,1 2-48 0,-1 0-16 16,0-1 0-16,0-2-208 0,0 1 176 0,0 1-176 0,2-2 160 15,0 1-160-15,1 1 0 0,-4 4 0 0,3-4 0 16,2 1 0-16,3 2 0 0,1 1 0 0,2 1 0 16,1-2 0-16,0 2 0 0,1 0-176 0,3 0 176 15,2 6-144-15,-2-5 144 0,1-2-160 0,1 7 160 16,0 0-144-16,0 0 144 0,0 0-128 0,0 0 128 16,0 0 0-16,0 0-160 0,0-9 160 0,0 9 0 15,0 0 0-15,0 0 0 0,0 0 0 0,3-9 0 16,-3 9-128-16,0 0 128 0,0 0 0 0,0 0 0 15,0 0 0-15,0 0 0 0,1-9 0 0,-1 9 0 16,0 0 0-16,0 0 0 0,0 0 0 0,0 0 0 16,0 0 0-16,-11 6 0 0,0 1 0 0,-1 1 0 15,3-2 0-15,-2 3 0 0,0-1 0 0,-1 5 0 0,-1 0 0 16,-3 0 176-16,1 1-48 0,-1 3-128 0,2 2 240 16,-2-1-64-16,-4 2-16 0,1-5 0 0,1-2 64 0,-1 2 16 15,2 0 0-15,1 0 0 0,-3-2-48 0,1-2-16 16,0 0 0-16,1-1 0 0,0 1-48 0,1 0 0 15,-1-2 0-15,7-2 0 0,-2-1-128 0,0 1 0 16,-1 0 0-16,2-2 128 0,-1 0-128 0,1-1 0 16,2 1 0-16,0-1 0 0,1 1 0 0,2-4 0 15,-1 2 0-15,2 0 0 0,5-3 0 0,0 0 0 16,0 0 0-16,0 0 0 0,-6 2 0 0,6-2 0 16,0 0 0-16,0 0 0 0,-6 4 0 0,6-4 0 15,-6 0 0-15,6 0 0 0,0 0-288 0,-5 3 64 16,5-3 16-16,0 0 0 15,0 0-1152-15,0 0-240 0,0 0-32 0,-4 6-16 16,4-6-2032-16,-3 8-416 0</inkml:trace>
  <inkml:trace contextRef="#ctx0" brushRef="#br1" timeOffset="-154251.47">27824 15494 5519 0,'0'0'496'0,"0"0"-496"15,0 0 0-15,0 0 0 0,0 0 3120 0,0 0 528 16,0 0 96-16,0 0 32 0,0 0-1680 0,0 0-336 16,0 0-64-16,0 0-16 0,0 0-288 0,0 0-64 15,0 9-16-15,0 0 0 0,1 2-304 0,1 0-64 16,0 4-16-16,1-2 0 0,-2 4-32 0,0 2 0 15,1 0 0-15,-1 3 0 0,0 2-80 0,2 4-32 0,-1 2 0 0,1 0 0 16,0 1-320-16,1 0-64 0,0 1-16 0,1-1 0 16,0 0-112-16,0-1-16 0,0-1-16 0,2 1 0 15,1-4-64-15,-2-1-16 0,1-2 0 0,-2-1 0 16,-1-1 0-16,0-1 0 0,-2-2 0 0,1-2 0 16,0-2-32-16,-2-1-128 0,-1-3 192 0,0 1-64 15,0-2-128-15,0 1 160 0,0-2-160 0,0-8 160 16,0 0-160-16,-1 8 160 0,1-8-160 0,0 8 160 15,0-8-160-15,0 0 128 0,-3 6-128 0,3-6 128 16,0 0-128-16,-3 7 128 0,3-7-128 0,0 0 128 16,0 0-128-16,-4 4 0 0,4-4 0 0,0 0 128 15,0 0-128-15,0 0 192 0,0 0-192 0,-5 4 192 16,-1 0-48-16,6-4 0 0,0 0 0 0,0 0 0 16,0 0-16-16,-4 5-128 0,4-5 192 0,-4 6-64 0,4-6-128 15,0 0 0-15,0 0 0 0,0 8 0 0,3-1 0 16,2 1 0-16,0-1 0 0,1 1 0 0,4 0 0 0,0 3 0 15,4-1 0-15,2 3 128 0,2 0-128 0,2 3 0 16,-1-1 0-16,2 2 0 0,0 2 176 0,1-3-48 16,0 4-128-16,1 0 192 0,0-3-16 0,1-1-16 15,-1 0 0-15,0 1 0 0,1-3-32 0,-1 2 0 16,0-2 0-16,7 6 0 0,-6-4 0 0,-12-7 0 16,1 0 0-16,0 0 0 0,0 1-128 0,2-2 160 15,-4 0-160-15,1 0 160 0,1-2-160 0,5 6 0 16,-6-3 144-16,-2-2-144 0,-10-7 0 0,8 6 144 0,-8-6-144 15,7 5 0-15,-7-5 128 0,0 0-128 0,0 0 0 0,8 6 0 16,-8-6 128-16,6 4-128 0,-6-4 0 0,0 0 0 16,0 0 0-16,0 0 0 0,14 0 0 0,-3 0 0 15,-3-4 0-15,2 1 0 0,2-2-144 0,-2 1 144 16,1-1 0-16,0 0-128 0,1-2 128 0,1 0 0 16,2 1 0-16,-6 3-160 0,4 1 160 0,1-1 0 15,2 1-128-15,-1-2 128 0,5-2 0 0,1 3 0 16,0-1 0-16,18-3-128 0,-7 2 128 0,-3 1 0 15,-3 1 0-15,-2 1 0 0,-5 0 0 0,1 2 0 16,-1 0 0-16,-3 0 0 0,-3 0 0 0,-3 4 0 16,1-1 0-16,-1 0 0 0,-10-3 0 0,12 1 0 15,-2 0 128-15,0 3-128 0,-3-3 0 0,-7-1 144 16,0 0-144-16,0 0 0 0,9 6 0 0,-9-6 0 16,8 4 0-16,-8-4 0 0,0 0 0 0,0 0 0 0,11 5 0 15,-11-5 0-15,0 0 0 0,0 0 0 0,8 0 0 0,-1-3 0 16,2-1 0-16,-2-2 0 0,-2-2 128 0,0 0-128 15,1-1 128-15,0-3-128 0,-1-1 192 0,2-2-64 16,-1-2 0-16,1-3 0 0,-1 0 48 0,2 0 0 16,0-4 0-16,0 1 0 0,-3 0 16 0,2 3 16 15,2-1 0-15,-1 0 0 0,1 1-80 0,0 1-128 16,-1-1 176-16,-2 2-176 0,-2-2 0 0,0 3 0 16,1-2 0-16,0 3 0 15,-2 3-960-15,2 2-112 0,-1 0-16 0,-1 3 0 16,-1 0-1456-16,-2 8-288 0,0 0-64 0</inkml:trace>
  <inkml:trace contextRef="#ctx0" brushRef="#br1" timeOffset="-153735.91">28151 15504 22111 0,'0'0'1968'0,"0"0"-1584"0,0 0-384 0,0 0 0 15,0 0 1904-15,0 0 288 0,0 0 64 0,8-6 16 16,0-1-928-16,1 1-176 0,1-1-32 0,3-1-16 15,2-1-672-15,2 0-128 0,1-1-16 0,2 1-16 32,-2 0-624-32,-1 2-128 0,1 2-32 0,-1 2-9680 0,-1 3-1952 0</inkml:trace>
  <inkml:trace contextRef="#ctx0" brushRef="#br1" timeOffset="-153438.99">28172 16361 20271 0,'0'0'1792'0,"0"0"-1424"16,3 13-368-16,1-4 0 0,1 2 2240 0,-1-1 368 0,-4-10 80 0,4 13 0 16,2 0-1296-16,2-3-272 0,0 0-48 0,2 0-16 15,2-3-768-15,1 0-160 0,1-1-128 0,2-1 192 32,0-3-1776-32,-1 1-336 0,1-2-80 0</inkml:trace>
  <inkml:trace contextRef="#ctx0" brushRef="#br1" timeOffset="-152874.92">28760 15678 10127 0,'0'0'896'0,"0"0"-704"0,0 0-192 0,0 0 0 16,0 0 4688-16,0 0 912 0,4 14 176 0,0 2 48 0,0-1-3600 0,2 6-720 15,3-1-144-15,2 3-16 0,-1 2-608 0,2 1-112 16,1-1-32-16,0 0 0 0,1-1-400 0,3 1-64 15,2-1-128-15,-1 0 176 16,1 0-1392-16,1-1-256 0,1 1-64 0</inkml:trace>
  <inkml:trace contextRef="#ctx0" brushRef="#br1" timeOffset="-152014.75">29648 14567 11967 0,'0'0'1072'0,"0"0"-864"16,0 0-208-16,0 0 0 0,0 0 2368 0,0 0 448 15,0 0 64-15,0 0 32 0,0 0-640 0,0 0-128 16,0 0-32-16,5 14 0 0,-4-2-480 0,2 4-96 16,0 3-32-16,-3 1 0 0,-3 1-480 0,3 5-80 15,0 5-32-15,-1 3 0 0,-2 1-432 0,0 2-96 16,1 0 0-16,1 3-16 0,-1-1-368 0,1-1 128 16,-2-3-128-16,3-1 0 0,0-4 0 0,0 0 0 15,0-4-160-15,0-3 160 16,0-2-1600-16,3-4-224 0,2-3-32 0,2-3-8832 15,0-1-1776-15</inkml:trace>
  <inkml:trace contextRef="#ctx0" brushRef="#br1" timeOffset="-151796.02">29834 14587 11967 0,'0'0'528'0,"0"0"112"0,0 0-512 0,0 0-128 0,0 0 0 0,0 0 0 16,-1 10 5232-16,0 2 1008 0,-1-1 208 0,1 5 32 16,0 5-4688-16,-2 2-960 0,1 4-176 0,-1 0-32 15,2 0 112-15,1 2 32 0,1 0 0 0,3-1 0 16,-2 1-448-16,1 0-96 0,0-2-16 0,2-2 0 16,3 0-208-16,1-1 0 0,-1 0 0 0,1 1 0 15,0-1-2160-15,3 1-320 0,2-4-64 0</inkml:trace>
  <inkml:trace contextRef="#ctx0" brushRef="#br1" timeOffset="-149653.83">29721 13150 7359 0,'0'0'656'0,"0"0"-528"0,0 0-128 0,0 0 0 0,0 0 4064 0,0 0 784 0,0 0 144 0,0 0 48 15,-5 10-3504-15,1-1-704 0,0 1-144 0,3 1-32 16,-1 2 384-16,4 2 80 0,0 0 16 0,-1 4 0 16,1-4-720-16,0 6-144 0,2-1-16 0,1 3-16 15,-1-2-240-15,2 2 128 0,0 2-128 0,2-1 0 31,0-3-256-31,1 1-160 0,-1 2-32 0,0-1-9056 0,-2-6-1824 0</inkml:trace>
  <inkml:trace contextRef="#ctx0" brushRef="#br1" timeOffset="-149419.54">29594 13347 22111 0,'0'0'976'0,"-7"5"208"0,7-5-944 0,0 0-240 16,0 0 0-16,0 0 0 0,0 0 1344 0,0 0 240 15,7 5 32-15,6-1 16 0,4-7-32 0,2 1 0 16,0 1 0-16,2-6 0 0,3-1-768 0,3 2-144 16,3-2-48-16,2 0 0 0,2-1-448 0,2 0-192 15,1 5 176-15,2 0-10896 16,1 1-2176-16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5:48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50 5063 0 0,'-5'97'1998'0'0,"-21"94"6274"0"0,-3 97-6926 0 0,21-41 274 0 0,8-246-1344 0 0,5-31 76 0 0,83-542-69 0 0,-62 311-166 0 0,-24 251-117 0 0,3 10 0 0 0,-1 10 0 0 0,7 28-77 0 0,16 75 0 0 0,-20-73-2 0 0,21 74 0 0 0,-9-68 79 0 0,-5-6 0 0 0,30 60 0 0 0,-44-99 5 0 0,11 19-3 0 0,-1-2-1 0 0,3-1 0 0 0,14 21 0 0 0,-23-33 40 0 0,-1-2-1 0 0,2 2 0 0 0,-2-2 1 0 0,3 1-1 0 0,-4-1 0 0 0,4 1 1 0 0,-1-1-1 0 0,-1 0 0 0 0,2-1 1 0 0,-1 1-1 0 0,-1-2 0 0 0,2 2 1 0 0,-2-2-1 0 0,1 1 0 0 0,1-1 1 0 0,1-1-1 0 0,8 2 0 0 0,-11-2 23 0 0,0 0-1 0 0,0-2 1 0 0,0 2 0 0 0,0-1-1 0 0,0-1 1 0 0,0 1 0 0 0,0 1-1 0 0,2-4 1 0 0,-4 3 0 0 0,1-1-1 0 0,1 0 1 0 0,0-1-1 0 0,0 1 1 0 0,-1-2 0 0 0,1 2-1 0 0,-1 0 1 0 0,-2-2 0 0 0,3 1-1 0 0,-1-1 1 0 0,-1 2 0 0 0,2-1-1 0 0,-3-3 1 0 0,0 4-1 0 0,2-2 1 0 0,0-5 0 0 0,5-11 153 0 0,-1 1 1 0 0,0-2-1 0 0,4-35 1 0 0,-10 54-200 0 0,11-77-422 0 0,-4 1 0 0 0,-2 0-1 0 0,-6-94 1 0 0,-4 124-1310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5:48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7367 0 0,'0'0'568'0'0,"5"-2"-373"0"0,-5 0-193 0 0,0 2-1 0 0,2 0 1 0 0,-2 0-1 0 0,1-1 1 0 0,-1 1-1 0 0,2 0 1 0 0,-2 0-1 0 0,0 0 1 0 0,2 0-1 0 0,-2 0 1 0 0,2 0-1 0 0,-2 0 1 0 0,1 0-1 0 0,-1 0 1 0 0,1 0 0 0 0,-1 0-1 0 0,2 0 1 0 0,-2 0-1 0 0,0 0 1 0 0,2 0-1 0 0,-2 0 1 0 0,2 1-1 0 0,-2-1 1 0 0,1 0-1 0 0,-1 0 1 0 0,0 0-1 0 0,2 2 1 0 0,-2-2-1 0 0,1 0 1 0 0,-1 2-1 0 0,3 1 147 0 0,-3 1-1 0 0,1-2 0 0 0,-1 0 0 0 0,0 2 0 0 0,1-1 0 0 0,-1-1 0 0 0,0 2 0 0 0,0 2 0 0 0,0 14 1231 0 0,9 117 4034 0 0,4 0-4189 0 0,9 92-1495 0 0,-22-224 127 0 0,8 84 3 0 0,3-34-5568 0 0,-7-44 864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5:48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2759 0 0,'8'-50'397'0'0,"-4"30"10670"0"0,7 23-9749 0 0,-8-1-1216 0 0,0 0 0 0 0,-1 1 1 0 0,2-1-1 0 0,-2 0 0 0 0,1 0 1 0 0,-2 0-1 0 0,3 2 1 0 0,-3-1-1 0 0,1 1 0 0 0,2-3 1 0 0,-3 2-1 0 0,2 5 0 0 0,20 46 306 0 0,-15-30-240 0 0,103 265 264 0 0,-48-117-884 0 0,-28-56-2832 0 0,-28-90 1724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5:4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12959 0 0,'-5'1'33'0'0,"3"-1"48"0"0,1 0 1 0 0,-1 2 0 0 0,0-2 0 0 0,0 2 0 0 0,1-2 0 0 0,1 2-1 0 0,-1-2 1 0 0,-1 1 0 0 0,0 1 0 0 0,0-2 0 0 0,2 2 0 0 0,-1 0-1 0 0,1-1 1 0 0,-2-1 0 0 0,0 1 0 0 0,2 1 0 0 0,-3 3 2000 0 0,23 2-717 0 0,139-19-254 0 0,2 8-5590 0 0,-133 4 3224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5:4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5527 0 0,'0'0'3896'0'0,"1"-4"-2805"0"0,16-8 78 0 0,0-1 0 0 0,34-19 1 0 0,-3 2-319 0 0,27-15 642 0 0,-71 43-1434 0 0,-1 1 0 0 0,-1-1 0 0 0,2 0-1 0 0,-1 2 1 0 0,1-2 0 0 0,-1 2 0 0 0,2-1 0 0 0,-2 1 0 0 0,1 0 0 0 0,-1 0-1 0 0,2 0 1 0 0,-2 0 0 0 0,1 0 0 0 0,-1 0 0 0 0,0 1 0 0 0,2-1 0 0 0,-2 2 0 0 0,1-2-1 0 0,-1 2 1 0 0,5 3 0 0 0,-1-3 20 0 0,-1 1 0 0 0,0 0 0 0 0,-2 1 0 0 0,3 0 0 0 0,-2 0 0 0 0,1 1 0 0 0,-2 0 0 0 0,1-1 0 0 0,-2 0 0 0 0,9 11 0 0 0,-8-7 12 0 0,0-1 0 0 0,2 1 0 0 0,-3 1 0 0 0,-1 1 0 0 0,3-2 0 0 0,-4 0 0 0 0,0 2 0 0 0,1-2 0 0 0,2 19 0 0 0,-4-10-13 0 0,0-2 1 0 0,0 1-1 0 0,-4 1 0 0 0,-5 25 1 0 0,7-29-62 0 0,-1 1 1 0 0,-3-3 0 0 0,0 3 0 0 0,0-2 0 0 0,1-1 0 0 0,-2 1-1 0 0,-16 21 1 0 0,0-9 48 0 0,-50 47 0 0 0,69-67-62 0 0,-1-1-1 0 0,-1 1 1 0 0,2-1-1 0 0,-1 1 1 0 0,1-3 0 0 0,-3 2-1 0 0,1-1 1 0 0,1 0-1 0 0,-1 0 1 0 0,1-1-1 0 0,-2 0 1 0 0,2 2 0 0 0,-2-3-1 0 0,-5 0 1 0 0,8 1-8 0 0,1-1 0 0 0,1-1 1 0 0,-2 1-1 0 0,2 0 1 0 0,-3 0-1 0 0,3-3 0 0 0,-1 3 1 0 0,-1-1-1 0 0,3 0 0 0 0,-4 1 1 0 0,3-2-1 0 0,-1 0 1 0 0,0 0-1 0 0,1 1 0 0 0,0-1 1 0 0,-2 1-1 0 0,3-3 0 0 0,-2 3 1 0 0,0-1-1 0 0,1-2 1 0 0,0 3-1 0 0,1-2 0 0 0,-2 0 1 0 0,2 1-1 0 0,-1 0 0 0 0,1-2 1 0 0,-3-1-1 0 0,4 1-11 0 0,-1 1 1 0 0,-1-1-1 0 0,2 1 0 0 0,-1 2 0 0 0,1-3 0 0 0,0 1 0 0 0,-3-1 0 0 0,3 1 1 0 0,0-1-1 0 0,0 1 0 0 0,0 1 0 0 0,3-1 0 0 0,-3 0 0 0 0,0-1 1 0 0,1 1-1 0 0,-1 1 0 0 0,2-3 0 0 0,-1 4 0 0 0,-1-2 0 0 0,3-1 1 0 0,-2 2-1 0 0,0-1 0 0 0,1 0 0 0 0,-1 2 0 0 0,2-3 0 0 0,0 2 0 0 0,2-2 1 0 0,-2 0 13 0 0,1 3 1 0 0,0-3-1 0 0,0 2 1 0 0,0 1 0 0 0,0-2-1 0 0,0 0 1 0 0,2 2-1 0 0,-1 1 1 0 0,-2-1 0 0 0,2-1-1 0 0,0 2 1 0 0,0 0 0 0 0,0-1-1 0 0,0 1 1 0 0,-1 0-1 0 0,0 1 1 0 0,9 1 0 0 0,17 5 135 0 0,0 1 0 0 0,0 1 1 0 0,0 4-1 0 0,48 25 1 0 0,-8-6-85 0 0,-39-17-207 0 0,9 3-5456 0 0,-16-7-638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5:48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23 4143 0 0,'0'0'191'0'0,"-7"-22"3636"0"0,12 22-3208 0 0,0-1 0 0 0,0 1 0 0 0,-2 0 1 0 0,2 0-1 0 0,1 1 0 0 0,-2-1 0 0 0,1 2 1 0 0,-2-2-1 0 0,9 4 0 0 0,41 15 549 0 0,-43-14-762 0 0,38 17 672 0 0,70 44 0 0 0,-66-32-502 0 0,321 224 3457 0 0,-207-134-2919 0 0,-70-63-268 0 0,105 52 0 0 0,14 9 247 0 0,-79-43-346 0 0,253 106-1 0 0,-316-148-785 0 0,-53-27 155 0 0,-1-1 0 0 0,1 2 0 0 0,1-3 0 0 0,-1-1 0 0 0,24 4-1 0 0,-16-11-1924 0 0,-15 2 85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5:48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1075 3223 0 0,'0'0'11072'0'0,"15"-18"-9061"0"0,-5 8-1522 0 0,0-2 1 0 0,0 2-1 0 0,1 1 1 0 0,1 1-1 0 0,-1-2 0 0 0,16-6 1 0 0,83-40 594 0 0,-71 38-877 0 0,129-73 511 0 0,35-17-460 0 0,290-135 22 0 0,-111 11-196 0 0,-151 85 856 0 0,-201 125-767 0 0,-24 18-107 0 0,-1 0 1 0 0,1 0-1 0 0,1 0 0 0 0,-2 1 1 0 0,1-1-1 0 0,0 1 1 0 0,12-4-1 0 0,24-8 216 0 0,-35 13-203 0 0,1-2 1 0 0,-2 2-1 0 0,3 1 0 0 0,-3-3 1 0 0,3 4-1 0 0,-3-2 1 0 0,13 1-1 0 0,-7 1 19 0 0,2 0 0 0 0,0 1 0 0 0,-4 1 0 0 0,4 0-1 0 0,19 7 1 0 0,35 12 150 0 0,120 54 0 0 0,679 354 1584 0 0,-661-346-1523 0 0,-88-39-162 0 0,31 21 27 0 0,90 33 68 0 0,-212-92-197 0 0,2 1 0 0 0,51 5 0 0 0,-59-9-44 0 0,51-3-329 0 0,-71 0 208 0 0,20 5-8577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0 649 3223 0 0,'0'0'11072'0'0,"9"-11"-9061"0"0,-3 5-1522 0 0,0-1 1 0 0,0 1-1 0 0,1 0 1 0 0,0 1-1 0 0,0 0 0 0 0,9-5 1 0 0,50-24 594 0 0,-42 23-877 0 0,77-44 511 0 0,22-10-460 0 0,174-81 22 0 0,-67 6-196 0 0,-90 51 856 0 0,-122 76-767 0 0,-14 10-107 0 0,-1 1 1 0 0,0-1-1 0 0,1 1 0 0 0,0 0 1 0 0,-1 0-1 0 0,1 0 1 0 0,7-2-1 0 0,14-5 216 0 0,-21 7-203 0 0,1 0 1 0 0,-1 1-1 0 0,1 0 0 0 0,-1-1 1 0 0,1 2-1 0 0,-1-1 1 0 0,7 0-1 0 0,-3 1 19 0 0,0 0 0 0 0,0 1 0 0 0,-1 0 0 0 0,1 0-1 0 0,12 4 1 0 0,21 8 150 0 0,72 33 0 0 0,410 212 1584 0 0,-399-208-1523 0 0,-52-23-162 0 0,18 12 27 0 0,54 20 68 0 0,-128-55-197 0 0,1 0 0 0 0,32 3 0 0 0,-37-5-44 0 0,32-2-329 0 0,-43 0 208 0 0,11 3-8577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5:48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6447 0 0,'1'-8'670'0'0,"-1"6"-539"0"0,2 2 0 0 0,-2-1 0 0 0,0 1 0 0 0,0-2 0 0 0,0 2 0 0 0,0-2 0 0 0,0 2 0 0 0,2-2 0 0 0,-2 2 0 0 0,0-1 0 0 0,2 1 0 0 0,-2-1 0 0 0,0 1 0 0 0,1-2 0 0 0,-1 2 0 0 0,0-2 0 0 0,2 2 0 0 0,-2 0 0 0 0,2-2-1 0 0,-2 2 1 0 0,2 0 0 0 0,-2 0 0 0 0,1-1 0 0 0,-1 1 0 0 0,1 0 0 0 0,-1 0 0 0 0,2 0 0 0 0,-2-2 0 0 0,2 2 0 0 0,-2 0 0 0 0,2 0 0 0 0,-1 0 0 0 0,13-5 1913 0 0,-11 8-1740 0 0,-2-1 1 0 0,3 1-1 0 0,-1-1 0 0 0,1 2 0 0 0,-3-2 0 0 0,6 5 1 0 0,3 7 106 0 0,-1 1 1 0 0,-1-3 0 0 0,0 3 0 0 0,2 0 0 0 0,-5 1-1 0 0,2 0 1 0 0,7 33 0 0 0,-3 2 293 0 0,4 64-1 0 0,-4-22-117 0 0,11 126-204 0 0,9 54-754 0 0,-28-258-363 0 0,2 2 0 0 0,12 25-1 0 0,-16-41 401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5:4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0,'0'3'7230'0'0,"16"50"-4645"0"0,21 104 0 0 0,-26-85-2041 0 0,66 284 528 0 0,-72-337-1194 0 0,3 6-977 0 0,-1-1-1 0 0,-2 1 1 0 0,4 34-1 0 0,-8-40-964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5:4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52 9559 0 0,'-2'-7'131'0'0,"1"2"0"0"0,-3 0-1 0 0,1 0 1 0 0,2 0-1 0 0,-10-8 1 0 0,11 11-83 0 0,-2 2 1 0 0,2-2-1 0 0,-1 2 0 0 0,0-1 1 0 0,1 1-1 0 0,-3-2 0 0 0,3 2 0 0 0,-1 0 1 0 0,-1-2-1 0 0,2 2 0 0 0,-1 0 1 0 0,-1-2-1 0 0,2 2 0 0 0,-2 0 0 0 0,0 0 1 0 0,2 0-1 0 0,-1-1 0 0 0,0 1 1 0 0,-2 0-1 0 0,3 0 0 0 0,-1 0 1 0 0,-1 0-1 0 0,1 1 0 0 0,1-1 0 0 0,-2 0 1 0 0,0 0-1 0 0,2 0 0 0 0,-2 0 1 0 0,1 2-1 0 0,0-2 0 0 0,1 0 0 0 0,-3 2 1 0 0,3-2-1 0 0,-1 2 0 0 0,-1-2 1 0 0,1 1-1 0 0,-9 7 364 0 0,-2 2 1 0 0,2 1-1 0 0,-1 0 0 0 0,2 0 0 0 0,1 0 1 0 0,0 1-1 0 0,-1 0 0 0 0,3 0 1 0 0,-1 1-1 0 0,0 0 0 0 0,-5 26 0 0 0,5-18-379 0 0,0 3 0 0 0,2-3-1 0 0,2 3 1 0 0,-1-1 0 0 0,2 0-1 0 0,1 38 1 0 0,2-50 11 0 0,1 2 0 0 0,0-3 0 0 0,1 3 0 0 0,-1-2 0 0 0,3 1 0 0 0,-2-3 0 0 0,2 4 0 0 0,1-4 0 0 0,-2 1 1 0 0,1-1-1 0 0,2 2 0 0 0,0-1 0 0 0,0-2 0 0 0,1 2 0 0 0,12 11 0 0 0,-14-15 7 0 0,1-2 0 0 0,-2 1-1 0 0,0-1 1 0 0,2 1 0 0 0,0-1 0 0 0,0-2-1 0 0,0 1 1 0 0,0 0 0 0 0,-1 0 0 0 0,3-2 0 0 0,-3 2-1 0 0,3-2 1 0 0,-4 0 0 0 0,5 1 0 0 0,-5-2-1 0 0,3 0 1 0 0,-1 0 0 0 0,1 0 0 0 0,-1-2 0 0 0,1 2-1 0 0,-1-1 1 0 0,0 0 0 0 0,1-2 0 0 0,-1 0-1 0 0,8-2 1 0 0,-7 1 110 0 0,2-2 0 0 0,1-1 0 0 0,-3 2 0 0 0,1-1 0 0 0,-1 0-1 0 0,1-1 1 0 0,-3-1 0 0 0,3-1 0 0 0,-3 3 0 0 0,1-3 0 0 0,0 0 0 0 0,-1-1 0 0 0,-1 1-1 0 0,9-14 1 0 0,-10 12-30 0 0,1-2 1 0 0,-1 3-1 0 0,0-4 0 0 0,-2 2 0 0 0,2-1 0 0 0,-3 1 0 0 0,1-2 0 0 0,-1 2 0 0 0,-1 0 1 0 0,0 0-1 0 0,-3-27 0 0 0,1 27-79 0 0,-3 1 0 0 0,3-1 0 0 0,-4 2-1 0 0,4-2 1 0 0,-5 3 0 0 0,1-4 0 0 0,-1 4 0 0 0,1-1 0 0 0,-12-14 0 0 0,-8-6-168 0 0,-46-40 0 0 0,57 56-62 0 0,12 12 21 0 0,0-2 1 0 0,-1 2-1 0 0,1-1 0 0 0,-1 1 0 0 0,2 0 1 0 0,-3 1-1 0 0,-5-4 0 0 0,-8 2-7861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5:4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0,'0'0'547'0'0,"12"22"202"0"0,5 28 525 0 0,-2 4-1 0 0,-4-3 1 0 0,-2 4 0 0 0,5 59-1 0 0,6 118-953 0 0,-13-170-880 0 0,1-24-2893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5:48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13215 0 0,'6'16'1408'0'0,"2"5"-783"0"0,22 42 511 0 0,-4 1-1 0 0,30 110 0 0 0,31 177-1190 0 0,-41-201-4310 0 0,-38-127-950 0 0</inkml:trace>
  <inkml:trace contextRef="#ctx0" brushRef="#br0" timeOffset="1">23 618 16703 0 0,'0'0'763'0'0,"-13"1"253"0"0,3 0 1015 0 0,33-2-1263 0 0,-1 0 0 0 0,41-12 0 0 0,8 1-262 0 0,0 0-106 0 0,-6 1-1719 0 0,-20 7-4842 0 0,-24 4-827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5:48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0,'0'26'363'0'0,"0"-21"-12"0"0,0-1-223 0 0,5 46 2011 0 0,-5-27-197 0 0,9 33 1 0 0,44 227 3311 0 0,-11-41-3454 0 0,-27-143-1321 0 0,113 624 1686 0 0,-119-672-2204 0 0,-3-2 0 0 0,-2 70 0 0 0,-4-92-218 0 0,2 3-852 0 0,-8 59 0 0 0,6-87 141 0 0,0 11-5614 0 0,2 0 416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5:48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1375 0 0,'0'0'66'0'0,"1"1"-8"0"0,14 68 8518 0 0,10 1-3868 0 0,5 20-3628 0 0,-11-22-368 0 0,-4 2 0 0 0,8 74 0 0 0,-23-142-661 0 0,0-2 0 0 0,0 1-1 0 0,0-1 1 0 0,0 2-1 0 0,2-2 1 0 0,-2 0 0 0 0,0 1-1 0 0,0-1 1 0 0,0 3 0 0 0,0-3-1 0 0,0 1 1 0 0,0-1 0 0 0,-2 1-1 0 0,2-1 1 0 0,0 0-1 0 0,0 2 1 0 0,0-2 0 0 0,0 2-1 0 0,0-2 1 0 0,-2 2 0 0 0,-7-14 257 0 0,-6-31-280 0 0,8-2-160 0 0,2 2 1 0 0,0-75-1 0 0,2 49 111 0 0,0 29 24 0 0,9-61 1 0 0,-5 82-18 0 0,3 1 1 0 0,-1 1 0 0 0,-1-2-1 0 0,4 1 1 0 0,12-27 0 0 0,-13 35 27 0 0,2 2 1 0 0,0-3-1 0 0,0 3 0 0 0,-1 0 0 0 0,0 0 1 0 0,3 1-1 0 0,11-10 0 0 0,-19 16-8 0 0,3 0-4 0 0,-1-1 0 0 0,1 0 1 0 0,-1 0-1 0 0,-1 1 0 0 0,4-1 1 0 0,-2 0-1 0 0,-1 0 0 0 0,2 2 1 0 0,-2-1-1 0 0,2 1 0 0 0,-2 0 1 0 0,2 0-1 0 0,-2 0 0 0 0,1 0 1 0 0,0 0-1 0 0,0 0 0 0 0,7 1 0 0 0,-3 1 61 0 0,1 2-1 0 0,-1-3 1 0 0,0 3-1 0 0,3-1 1 0 0,-4 0-1 0 0,17 9 1 0 0,-21-9-30 0 0,1-1 1 0 0,-1 1 0 0 0,-2-1 0 0 0,3 2 0 0 0,-1-2 0 0 0,-2 0 0 0 0,3 2 0 0 0,-2-1 0 0 0,2 1 0 0 0,-3-2 0 0 0,1 1 0 0 0,-1 3 0 0 0,0-4-1 0 0,2 2 1 0 0,0 6 0 0 0,-2-5-7 0 0,-1 2 0 0 0,0 0-1 0 0,2-2 1 0 0,-2 2 0 0 0,0 0-1 0 0,-2 0 1 0 0,2 0-1 0 0,-2 9 1 0 0,-5 7-11 0 0,-2 1 0 0 0,0-3 1 0 0,-2 1-1 0 0,-12 20 0 0 0,21-36-13 0 0,-19 28-6 0 0,-3 0 0 0 0,-44 51 0 0 0,4-8 156 0 0,64-75 173 0 0,22 16 338 0 0,0-8-307 0 0,-2 0 1 0 0,3-2-1 0 0,28 9 1 0 0,-12-5 53 0 0,-22-7-275 0 0,40 14 342 0 0,88 18 1 0 0,-143-35-561 0 0,22 0 212 0 0,30 4 1 0 0,-16-10-2114 0 0,-2-7-4890 0 0,-17 1 66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5:4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247 157 919 0 0,'33'0'355'0'0,"-27"0"1152"0"0,-29-19 6639 0 0,21 17-7864 0 0,0 0 0 0 0,-2 0 0 0 0,1 1 1 0 0,-1 0-1 0 0,2-1 0 0 0,0 0 0 0 0,-2 0 0 0 0,1 2 0 0 0,-1-1 0 0 0,-4-1 0 0 0,-18-6 1103 0 0,22 5-1305 0 0,3 3-1 0 0,-2 0 0 0 0,2-1 1 0 0,-2 1-1 0 0,0 0 1 0 0,2 0-1 0 0,-3 0 0 0 0,2 0 1 0 0,0 0-1 0 0,-1 0 1 0 0,0 1-1 0 0,2-1 0 0 0,-3 0 1 0 0,2 3-1 0 0,1-3 1 0 0,-3 2-1 0 0,3-2 0 0 0,-1 1 1 0 0,-3 2-1 0 0,-46 34 536 0 0,29-22-480 0 0,17-11-104 0 0,1 0 0 0 0,0 0 1 0 0,1-1-1 0 0,-2 2 0 0 0,2-2 1 0 0,-1 2-1 0 0,1-1 1 0 0,2 2-1 0 0,-3-1 0 0 0,1-1 1 0 0,1 2-1 0 0,-3 7 0 0 0,-2 11 235 0 0,-6 37-1 0 0,8-38-221 0 0,3-13-36 0 0,0-2-1 0 0,2 1 0 0 0,-1 2 1 0 0,1-1-1 0 0,1-1 1 0 0,-1 2-1 0 0,2-1 0 0 0,0-1 1 0 0,0 1-1 0 0,-1-2 0 0 0,3 3 1 0 0,-1-1-1 0 0,0-2 1 0 0,2 1-1 0 0,-2 1 0 0 0,2-2 1 0 0,1 0-1 0 0,1 0 1 0 0,-3 1-1 0 0,3-1 0 0 0,-1-1 1 0 0,1-1-1 0 0,0 0 0 0 0,1 1 1 0 0,14 9-1 0 0,-17-12-5 0 0,1-1 0 0 0,1 1 0 0 0,0-1 0 0 0,-3-2 0 0 0,3 3 0 0 0,-1-2-1 0 0,1-1 1 0 0,10 3 0 0 0,3-1 41 0 0,-1 2-26 0 0,2 2 99 0 0,0-3 0 0 0,0 0 0 0 0,32 3 0 0 0,-46-7-75 0 0,1 0 1 0 0,-1 0-1 0 0,0-3 0 0 0,-1 3 1 0 0,3-1-1 0 0,-2 0 0 0 0,-1-1 0 0 0,1-2 1 0 0,-1 3-1 0 0,0-2 0 0 0,1-1 0 0 0,0 1 1 0 0,0-1-1 0 0,8-7 0 0 0,-6 3 55 0 0,1-3 0 0 0,1 2 1 0 0,-3-1-1 0 0,0 0 0 0 0,0 0 0 0 0,-1-1 0 0 0,0-2 0 0 0,-1 2 0 0 0,0-1 0 0 0,0 0 1 0 0,-1 0-1 0 0,-1-2 0 0 0,0 2 0 0 0,3-22 0 0 0,-4 16 20 0 0,-2 0 0 0 0,1-1 0 0 0,-2 1-1 0 0,0 1 1 0 0,-2-3 0 0 0,1 3 0 0 0,-2-2 0 0 0,-1 2-1 0 0,-1 0 1 0 0,-6-22 0 0 0,5 31-33 0 0,2 0-1 0 0,-1 0 1 0 0,-2 1-1 0 0,3-1 1 0 0,-3 1-1 0 0,0 0 1 0 0,0 0-1 0 0,-1 1 1 0 0,1 1-1 0 0,-16-10 1 0 0,0-1 37 0 0,9 5-78 0 0,2 2-1 0 0,-1 0 1 0 0,-3 1 0 0 0,1 0-1 0 0,0 1 1 0 0,0 0-1 0 0,-1 2 1 0 0,1 1 0 0 0,-30-6-1 0 0,29 5-207 0 0,14 3-50 0 0,1 2-1 0 0,-2-2 1 0 0,1 2 0 0 0,0 0-1 0 0,-2-2 1 0 0,3 2 0 0 0,-1 0 0 0 0,-2 0-1 0 0,3-1 1 0 0,-2 1 0 0 0,2 1-1 0 0,-2-1 1 0 0,0 0 0 0 0,-2 0 0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21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1 815 9847 0 0,'0'0'17'0'0,"0"0"-1"0"0,0 0 1 0 0,0 0-1 0 0,0 0 1 0 0,0 0-1 0 0,0 0 1 0 0,0 0-1 0 0,0 0 1 0 0,0 0-1 0 0,0 0 1 0 0,0-1-1 0 0,0 1 1 0 0,0 0-1 0 0,0 0 1 0 0,0 0-1 0 0,0 0 1 0 0,0 0-1 0 0,0 0 1 0 0,0 0-1 0 0,0 0 1 0 0,0 0 0 0 0,0 0-1 0 0,0-1 1 0 0,0 1-1 0 0,0 0 1 0 0,0 0-1 0 0,0 0 1 0 0,0 0-1 0 0,0 0 1 0 0,0 0-1 0 0,0 0 1 0 0,0 0-1 0 0,0 0 1 0 0,0 0-1 0 0,0 0 1 0 0,0 0-1 0 0,0 0 1 0 0,0-1-1 0 0,0 1 1 0 0,0 0-1 0 0,0 0 1 0 0,1 0-1 0 0,-1 0 1 0 0,0 0-1 0 0,0 0 1 0 0,0 0-1 0 0,0 0 1 0 0,0 0-1 0 0,0 0 1 0 0,0 0-1 0 0,0 0 1 0 0,0 0-1 0 0,0 0 1 0 0,0 0-1 0 0,1 0 1 0 0,-1 0-1 0 0,0 0 1 0 0,0 0-1 0 0,0 0 1 0 0,11-3 182 0 0,14-1-34 0 0,174 2 2043 0 0,-79 3-977 0 0,269 2 1650 0 0,-208 1-1916 0 0,92-12 520 0 0,-95 0-830 0 0,67 1-49 0 0,87-3 528 0 0,-7-7-413 0 0,-219 10-498 0 0,164-17 400 0 0,-116 9-284 0 0,27-1-45 0 0,-164 15-276 0 0,480-35 360 0 0,-228 15-226 0 0,-2 1-20 0 0,34 3 57 0 0,-74 2 18 0 0,-145 8-88 0 0,68 1-2 0 0,-138 5-116 0 0,8 0 17 0 0,1-2-1 0 0,30-7 0 0 0,-22 2 8 0 0,-19 6-15 0 0,0-1 0 0 0,0 0 0 0 0,0 0 0 0 0,18-10 0 0 0,-26 12-10 0 0,1-1 0 0 0,-1 1 0 0 0,1-1 0 0 0,-1 0 0 0 0,0 0 0 0 0,0 0 0 0 0,0 0 0 0 0,0 0 0 0 0,0 0 0 0 0,0-1 0 0 0,1-2 0 0 0,-2 3 0 0 0,0 1 0 0 0,0-1 0 0 0,-1 0 0 0 0,1 0 0 0 0,-1 0 0 0 0,0 0 0 0 0,1 1 0 0 0,-1-1 0 0 0,0 0 0 0 0,0 0 0 0 0,0 0 0 0 0,0 0 0 0 0,-1 0 0 0 0,1 0 0 0 0,0 0 0 0 0,-1 1 0 0 0,0-1 0 0 0,-1-3 0 0 0,-2-5-5 0 0,-1 0 0 0 0,-1 1 1 0 0,0 0-1 0 0,0 0 0 0 0,-13-14 0 0 0,-43-36-74 0 0,-166-127-418 0 0,45 74 346 0 0,110 79 3 0 0,73 32 143 0 0,-1 1-1 0 0,0-1 1 0 0,0 1 0 0 0,0 0 0 0 0,1-1-1 0 0,-1 1 1 0 0,0 0 0 0 0,0-1-1 0 0,0 1 1 0 0,0 0 0 0 0,0 0-1 0 0,1 0 1 0 0,-1 0 0 0 0,0 0-1 0 0,0 0 1 0 0,0 0 0 0 0,0 0-1 0 0,-1 1 1 0 0,1-1-1 0 0,1 1 0 0 0,0-1-1 0 0,0 0 1 0 0,0 1 0 0 0,-1-1 0 0 0,1 0-1 0 0,0 1 1 0 0,0-1 0 0 0,0 1 0 0 0,0-1-1 0 0,0 1 1 0 0,0-1 0 0 0,0 0 0 0 0,0 1-1 0 0,0-1 1 0 0,0 1 0 0 0,0-1 0 0 0,0 1-1 0 0,0-1 1 0 0,0 0 0 0 0,0 1 0 0 0,0-1 0 0 0,0 1-1 0 0,1-1 1 0 0,-1 1 0 0 0,2 4-36 0 0,0-1 0 0 0,1 1 1 0 0,0-1-1 0 0,5 8 0 0 0,9 6-79 0 0,1 0 1 0 0,33 25-1 0 0,46 26-122 0 0,-15-12-8 0 0,22 18 53 0 0,-32-25 122 0 0,121 111 1 0 0,-184-152 67 0 0,0 0 0 0 0,0 1 0 0 0,11 19 1 0 0,-17-25 52 0 0,-1 0 1 0 0,0 0-1 0 0,0 0 1 0 0,-1 0 0 0 0,1 0-1 0 0,-1 1 1 0 0,0-1 0 0 0,0 0-1 0 0,0 1 1 0 0,-1-1 0 0 0,1 1-1 0 0,-1-1 1 0 0,0 1-1 0 0,-1 6 1 0 0,-1-1 97 0 0,-1-1 0 0 0,0 0 0 0 0,0 1 0 0 0,-1-1 0 0 0,0 0 0 0 0,-1-1 0 0 0,-6 10 0 0 0,-45 55 747 0 0,34-46-661 0 0,-4 3 174 0 0,-54 49-1 0 0,-39 18 218 0 0,30-25-380 0 0,47-37-469 0 0,-8 5-1298 0 0,19-10-5638 0 0,12-9-1058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4T14:40:50.38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8804 6660 15663 0,'26'-39'688'0,"-34"45"144"0,0 9-656 0,1 6-176 0,0 10 0 0,1 11 0 16,-2 3 2624-16,1 11 480 0,5 8 96 0,-1 7 32 15,0 11-1856-15,3 4-368 0,3 8-80 0,0 7-16 16,1 5-608-16,2 7-128 0,3 3-32 0,2 2 0 16,0-1-144-16,4-2 0 0,0-3 0 0,1-9 0 31,1-8-544-31,1-9-96 0,0-9 0 0,2-7-16 15,3-8-2096-15,-2-11-432 0</inkml:trace>
  <inkml:trace contextRef="#ctx0" brushRef="#br0" timeOffset="609.31">8833 6669 18431 0,'-6'-17'1632'0,"1"2"-1312"16,0 0-320-16,1 3 0 0,2 2 2352 0,0 0 400 16,4-1 64-16,1 1 32 0,3-1-2112 0,4 0-416 15,2-1-96-15,5-1-16 0,5 1 0 0,7-4 0 16,3 2 0-16,7-2 0 0,6 1 0 0,4-2 0 16,3-1 0-16,7-1 0 0,2 1-64 0,8 1-16 15,4-1 0-15,4 2 0 0,2 2-128 0,1 1 160 0,1 2-160 0,3 1 160 16,3 1-160-16,0 0 0 0,1 0 0 0,-2-1 0 15,-4 1 0-15,-3 2 0 0,0 1-192 0,29 0 192 32,-9 1-512-32,-13 3 32 0,-12 2 0 0,-5 2 0 15,-6 0-256-15,-4 5-48 0,-6 4-16 0,-16-3 0 0,2 3 320 0,1 3 64 0,3 4 16 16,-4 6 0-16,-1 3 224 0,-4 3 176 0,-4 4-208 0,-3 4 80 16,-2 7 128-16,0 9-128 0,0 7 128 0,-5 4-128 15,-1 7 128-15,-1 4 192 0,0 2-32 0,2 7-16 16,1 5 240-16,-1 1 32 0,3 0 16 0,-3 0 0 15,1 2 144-15,2-2 48 0,0 2 0 0,-1-5 0 16,2-3-368-16,-2 0-80 0,0-4-16 0,0 0 0 16,-2-5-160-16,2-1 160 0,-1-3-160 0,-2-2 160 0,1-4-160 15,-2-3 0-15,-1-4 144 0,0-3-144 0,-1-3 0 0,-1-3 0 16,2-5 0-16,-2-3 128 0,-4-4-128 0,0-4 144 16,-3-4-144-16,-1-3 160 0,-3-2 96 0,-1-4 32 15,-2-6 0-15,-2 0 0 0,-4-2 272 0,-4-3 48 16,-3-1 16-16,-4-1 0 0,-5-1 96 0,-7-5 32 15,-9 0 0-15,-6-1 0 0,-6-1-160 0,-9-3-16 16,-4-1-16-16,-9-1 0 0,-7-1 336 0,-12-2 80 16,-10-1 16-16,-9-2 0 0,-1 0-16 0,-10-1 0 15,-11-1 0-15,-3-3 0 0,-4-1-304 0,-3-1-64 16,-2 0-16-16,3-1 0 0,4 4-320 0,6-2-64 16,4 1-16-16,10 2 0 0,10 2-192 0,15 4 0 15,10 3-192-15,8 5 192 16,8 4-2400-16,7 8-368 0</inkml:trace>
  <inkml:trace contextRef="#ctx0" brushRef="#br0" timeOffset="2411.92">8120 11158 19983 0,'0'0'880'0,"3"-8"192"0,1-1-864 0,2-2-208 0,0 1 0 0,1-2 0 0,-2-1 1088 0,0 0 160 15,0-1 32-15,-1 0 16 0,-3-2 544 0,-1 2 96 16,0-1 32-16,-1 2 0 0,-1 3-560 0,-1 2-96 16,-1 1-32-16,0 1 0 0,-1 1-368 0,-2 2-80 15,0 3 0-15,-3 4-16 0,0 4-448 0,-2 5-96 16,-1 6-16-16,0 4 0 0,-1 4-256 0,2 4 0 16,0 3 128-16,3 3-128 0,1 0 0 0,5 1 0 15,1 1 0-15,2-2 0 0,3-3-160 0,2-3 16 16,4-1 0-16,3-5 0 15,1-3-544-15,3-3-96 0,1-2-32 0,2-2 0 16,3-4-1664-16,3-3-336 0,1-2-64 0,3-5 0 16,-1-2-32-16,2-6 0 0</inkml:trace>
  <inkml:trace contextRef="#ctx0" brushRef="#br0" timeOffset="2708.79">8586 11216 11967 0,'-6'-18'528'0,"2"12"112"0,-1-1-512 0,-3 2-128 0,-3-2 0 0,0 1 0 15,-2 1 4576-15,0 3 880 0,-2-2 176 0,1 4 48 16,-2 2-3264-16,2 2-656 0,0 1-128 0,1 3-32 15,-1 1-848-15,4 3-176 0,0 3-48 0,2 1 0 16,3 1-352-16,2 0-176 0,2-2 160 0,2 1-160 16,2-2 0-16,1-1 0 0,1 0 0 0,1-3 0 15,3-3 0-15,2 0 0 0,1-3-192 0,-1 1 192 16,2-1-256-16,0-4 48 0,-1-3 16 0,0 1 0 16,0 0 192-16,-1-3 0 0,1-1 0 0,-2-1-144 15,-2-1 144-15,0 1 0 0,-1-1 0 0,-1-1 0 0,-1-2 160 0,1 1 16 16,-1 2 0-16,-3-2 0 0,0-1 176 0,-1 2 32 15,-1 2 16-15,0 1 0 0,0 6 32 0,0 0 0 16,0 0 0-16,0 0 0 0,0 0-64 0,0 0-16 16,0 0 0-16,-1 6 0 0,2 4-352 0,2 0 144 15,-1 0-144-15,3 1 0 0,2-1 0 0,1 1 0 16,0-2-192-16,1 0 48 16,0 0-640-16,1-1-128 0,1-2-32 0,-1 1 0 15,1-1-2128-15,-1-3-448 0,2-2-64 0,1-2-10768 0</inkml:trace>
  <inkml:trace contextRef="#ctx0" brushRef="#br0" timeOffset="2974.33">8800 11167 13823 0,'0'0'1216'0,"0"-5"-960"15,0 5-256-15,0-7 0 0,1 1 2528 0,-1 6 464 0,0 0 80 0,0 0 32 16,0 0-1136-16,0 0-240 0,0 0-32 0,8 6-16 16,-1 3-704-16,1 3-144 0,-1 2-16 0,3 2-16 15,-1 1-320-15,0 1-64 0,0-1-16 0,-1-1 0 16,0-1-16-16,-1-4 0 0,0-1 0 0,-1-1 0 15,1-2-32-15,-2-1-16 0,-5-6 0 0,0 0 0 16,0 0 128-16,0 0 32 0,0 0 0 0,0 0 0 16,5-5 64-16,1-1 16 0,-3-2 0 0,0-1 0 15,0-3-384-15,-1-1-64 0,0-1 0 0,-1-2-128 16,0 0 0-16,1 1 0 0,-1-2 0 0,1 0 0 31,0 0-288-31,0-1-160 0,1 2-48 0,0 2 0 0,-1-1-1792 0,2 1-352 16,0-2-80-16,1 2-12512 0</inkml:trace>
  <inkml:trace contextRef="#ctx0" brushRef="#br0" timeOffset="3411.87">9126 10705 27471 0,'0'0'1216'0,"0"0"256"0,0 0-1184 0,0 0-288 16,0 0 0-16,7 4 0 0,-2 5 1344 0,1 6 192 15,1 3 64-15,-1 4 0 0,1 4-160 0,-1 3-32 16,1 5 0-16,1-2 0 0,0 2-608 0,-2 0-128 15,1 0-32-15,-2 0 0 0,1 0-192 0,2-1-64 16,-1-3 0-16,-1-1 0 0,-1 0-240 0,1-3-144 16,-3-2 160-16,1-2-160 0,0-3 0 0,0 1 0 15,0-8 0-15,0-1 0 0,-1 0 0 0,-2-2 0 16,-1-9-128-16,0 0 128 0,0 0-352 0,0 0 32 0,0 0 16 0,0 0 0 16,0 0-16-16,4-10 0 0,0-5 0 0,0-3 0 31,-3-5-112-31,3-2-16 0,0-3-16 0,1 0 0 15,-1-2-48-15,1 0-16 0,-1 0 0 0,1 1 0 0,2 0 144 0,2 6 16 0,1 1 16 0,-1 3 0 16,3 4 352-16,1 4 0 0,2 5 128 0,-1 2-128 16,2 3 544-16,-1 2 32 0,1 6 0 0,-2 0 0 15,-1 4 128-15,-1 0 48 0,-2 1 0 0,0 4 0 16,-4-2-240-16,-1 3-32 0,-2 1-16 0,-2 3 0 16,-3 1 16-16,-4-1 0 0,-1 0 0 0,-1 1 0 15,-1 0-352-15,-1 2-128 0,-1-6 0 0,0 0 144 16,0-1-144-16,-1-1 0 0,0-2 0 0,0-2 0 15,2-3-480-15,-1-1-80 0,2-3-16 0,2 0 0 16,0-1-1680-16,7-4-352 0,0 0-64 0,0 0-7952 16,0 0-1600-16</inkml:trace>
  <inkml:trace contextRef="#ctx0" brushRef="#br0" timeOffset="3677.67">9681 11065 9215 0,'0'0'400'0,"7"-2"96"0,-1-1-496 0,-6 3 0 16,0 0 0-16,0 0 0 0,6 3 4544 0,-6-3 800 15,4 6 160-15,-1 2 48 0,1 4-2928 0,-1 1-592 16,0 1-112-16,-1 2-32 0,1 1-1296 0,1 1-256 16,1 0-48-16,0 0-16 0,2-3-80 0,1-1 0 15,1 0-16-15,0-2 0 0,0 0-16 0,0-2 0 16,1 1 0-16,1-3 0 0,1-3 192 0,-1-3 32 16,0 0 16-16,-1-4 0 0,-1 0-192 0,-1-2-32 0,0 0-16 0,-2-3 0 15,0-3 128-15,-1 1 32 0,-1-2 0 0,0 0 0 16,-2-2-80-16,0 0-16 0,-2-2 0 0,-2 2 0 15,1 0-224-15,0-1 144 0,-2 0-144 0,-1-1 128 16,0 1-400-16,2 2-96 0,-2 2-16 0,0-1 0 31,-1 1-2656-31,-1-3-544 0,-5-9-96 0,0 5-32 0</inkml:trace>
  <inkml:trace contextRef="#ctx0" brushRef="#br0" timeOffset="3833.96">9910 10991 30815 0,'0'0'1360'0,"0"0"288"0,6 10-1328 0,2-2-320 0,0-1 0 0,2 1 0 0,-1 1 960 0,2 0 128 16,2 0 32-16,0 1 0 0,1-1-592 0,2 2-112 15,1-1-32-15,0 2 0 0,-2 1-384 0,1-1 0 16,-2 1-192-16,2-1 192 16,1-1-768-16,-1 0-48 0,-1-1 0 0,0-1 0 15,-2 0-1920-15,1-2-384 0,-4-1-80 0,1-3-4608 16,-3 1-912-16</inkml:trace>
  <inkml:trace contextRef="#ctx0" brushRef="#br0" timeOffset="3990.22">10258 11072 21247 0,'-2'-15'944'0,"2"15"192"0,0-10-912 0,-2 2-224 15,-1 2 0-15,-1 0 0 0,-2 3 2336 0,-2 3 416 16,-1 2 96-16,0 5 16 0,-3 2-688 0,0 4-128 16,-1 1-16-16,0 4-16 0,-1-2-720 0,-1 2-144 0,0 1-16 0,2 1-16 15,1 0-608-15,2 1-128 0,0 0-32 0,4 0 0 16,1-2-544-16,1-2-128 0,0 0 0 0,3-1-16 31,1-2-2528-31,1-1-496 0,1-1-96 0</inkml:trace>
  <inkml:trace contextRef="#ctx0" brushRef="#br0" timeOffset="4177.68">10387 10973 19343 0,'0'0'848'0,"0"0"192"0,0 0-832 0,-4 6-208 15,1 2 0-15,2 2 0 0,0 1 3712 0,1 2 704 16,0 3 144-16,1-1 32 0,2 2-3232 0,0 1-640 16,3-2-128-16,0 0-16 0,1-2-768 0,0-1-128 15,3-1-48-15,0 0 0 16,0-2-2192-16,2-2-448 0,0-2-96 0,-2 1-10032 16</inkml:trace>
  <inkml:trace contextRef="#ctx0" brushRef="#br0" timeOffset="4333.89">10627 11008 12895 0,'0'0'1152'0,"0"0"-928"16,0 0-224-16,0 0 0 0,0 0 3648 0,0 0 704 15,-4 9 128-15,0 3 16 0,0 1-2400 0,0 4-496 0,0 5-80 16,0-1-32-16,-1 4-496 0,1 2-96 0,0 2-32 0,1-1 0 16,2 2-656-16,1-1-208 0,0-3 128 0,1-1-128 31,1-2-1088-31,0-2-256 0,1-1-64 0,4-3-8944 0,-2-4-1776 0</inkml:trace>
  <inkml:trace contextRef="#ctx0" brushRef="#br0" timeOffset="4537.05">10863 10634 19343 0,'0'0'1728'16,"0"0"-1392"-16,-7 8-336 0,2 3 0 15,0 2 2976-15,-1 4 528 0,1 4 96 0,1 4 32 0,3 5-1888 0,0 4-368 16,-1 0-80-16,2 1-16 0,3-3-864 0,0 5-176 16,0-2-48-16,3 0 0 15,-1-3-1792-15,1-1-352 0,2-1-80 0,1-5-12688 16</inkml:trace>
  <inkml:trace contextRef="#ctx0" brushRef="#br0" timeOffset="4708.89">11105 11127 10127 0,'-4'18'448'0,"3"-8"96"0,0 5-544 0,1 1 0 0,0 3 0 0,2 0 0 16,-1 0 3296-16,1 0 544 0,-2-1 128 0,1-1 0 31,2-2-3680-31,1-4-736 0,-1 0-160 0</inkml:trace>
  <inkml:trace contextRef="#ctx0" brushRef="#br0" timeOffset="5007.53">11198 10832 2751 0,'13'-18'128'0,"-6"10"16"0,3-4-144 0,1 2 0 0,2 2 0 0,2-1 0 0,2 1 3296 0,-2 3 624 15,1 2 128-15,-2 0 32 0,1 1-3008 0,-2 2-608 16,1 0-112-16,-1 0-32 0,-1 1 112 0,0 0 16 15,-1 1 0-15,1 0 0 0,-2 2 352 0,-2 3 80 16,-1 1 16-16,-3 1 0 0,-3 2 64 0,-2 4 32 16,-5 4 0-16,-3 2 0 0,-2 4 256 0,-2 2 48 15,0 3 16-15,-2-1 0 0,0 0 560 0,-1 2 112 16,-1-1 32-16,1-1 0 0,3-1-400 0,3 0-80 16,1 0 0-16,5-4-16 0,5-2-736 0,4-1-144 15,4-4-16-15,4-4-16 0,6-3-368 0,6-3-80 16,6-5-16-16,5-4 0 15,5-5-1808-15,4-4-384 0,6-8-64 0</inkml:trace>
  <inkml:trace contextRef="#ctx0" brushRef="#br0" timeOffset="5632.42">9320 12529 3679 0,'0'0'320'0,"0"0"-320"15,-2-15 0-15,2 15 0 0,-4-8 8256 0,1-4 1600 16,-1-1 304-16,0 1 64 15,-2-1-15552-15,-1-1-3120 0,-1 1-608 0,1 0-128 0,-2 0 12064 0,1 1 2432 16,0 0 464-16,0 3 112 0,0 0-3696 0,-1 3-720 16,0 0-160-16,1 5-32 0,0 4-224 0,1 5-48 15,-3 2-16-15,1 6 0 0,0 4-592 0,0 5-112 0,2 3-32 0,1 0 0 16,1 2-256-16,2 0 0 0,-1-1 0 16,3-4 0-16,1-3 0 0,1-5 0 0,1 0 0 0,1-3 0 15,4-2-128-15,-1-2 128 0,1-1 0 0,1-5-144 16,1-1 144-16,0-3-192 0,0-3 192 0,2-1-192 15,0-5 192-15,2-1-128 0,0-3 128 0,-1-2-128 16,0-3-32-16,-2-1 0 0,1-2 0 0,-2-1 0 16,-3-1 160-16,1 1-128 0,-3 1 128 0,0 3-128 15,-3 3 128-15,-1 3 0 0,-1 3 0 0,-2 2 128 16,3 7 144-16,0 0 48 0,-6-2 0 0,-2 5 0 16,-1 5 192-16,1 1 64 0,0 4 0 0,3 3 0 15,0 2-400-15,3 1-176 0,5 1 160 0,1 1-160 16,0-1 0-16,2-2 0 0,2 0 0 0,3-1 0 15,0-1-1408-15,4-2-208 0,2-1-48 0,2-4-9040 16,5 2-1808-16</inkml:trace>
  <inkml:trace contextRef="#ctx0" brushRef="#br0" timeOffset="5804.33">9758 12344 29711 0,'0'0'1312'0,"-6"-1"288"0,-3 1-1280 0,0 1-320 15,-1 3 0-15,1 4 0 0,0 0 912 0,0 1 128 16,1 1 32-16,3 5 0 0,2 2-240 0,2 2-64 16,4 1 0-16,1-1 0 0,2 1-640 0,3-1-128 15,-1-3 0-15,3 1 0 0,0-1-272 0,2-3-16 16,2-2 0-16,2-3 0 16,1 0-1920-16,1 0-384 0,1-4-80 0</inkml:trace>
  <inkml:trace contextRef="#ctx0" brushRef="#br0" timeOffset="5977.81">10029 12424 22111 0,'0'0'1968'0,"-2"9"-1584"0,-1 3-384 0,2-1 0 16,1 2 1088-16,1-1 128 0,2 2 16 0,2 3 16 15,3-1-912-15,4 0-176 0,2-1-32 0,3 0-128 16,3-1-480-16,-1-1-208 0,1-3-32 0</inkml:trace>
  <inkml:trace contextRef="#ctx0" brushRef="#br0" timeOffset="6134.05">10230 12329 14559 0,'-17'-10'640'0,"12"8"144"0,0-5-624 0,0 1-160 16,-2-1 0-16,3 1 0 0,2-1 336 0,2 7 48 15,0 0 0-15,0 0 0 0,5-5-384 0,3 1-240 16,1 0 48-16</inkml:trace>
  <inkml:trace contextRef="#ctx0" brushRef="#br0" timeOffset="6510.23">10490 12261 25919 0,'0'0'576'0,"0"0"112"0,0 0 16 0,0 0 16 0,0 0-576 0,-9 4-144 0,6 5 0 0,-1 0 0 15,0 0 624-15,2 3 80 0,-1-2 32 0,2 5 0 16,1 3-272-16,0-1-48 0,1 2-16 0,2 0 0 16,0 3-144-16,5 0-16 0,1-1-16 0,2-2 0 15,1 1-224-15,1-1 144 0,0-2-144 0,1-5 128 16,3 0-128-16,-1-4 0 0,1-3 0 0,-1 1 0 0,0-6 192 0,0-2-64 16,-1-2 0-16,2-5 0 0,-4-3 96 0,-1-4 16 15,0-2 0-15,-3-3 0 0,0-1-112 0,-2-1-128 16,-3-2 176-16,-3-4-176 0,-1 2 0 0,-3-3-256 15,-2 0 32-15,-1 1 0 0,-2-2 224 0,-1 0-144 16,-3-1 144-16,0-2-128 0,-2 0 128 0,-2-2 256 16,-1-3-64-16,-1-2-16 15,0 1-704-15,1 1-144 0,0 0-32 0,4 8 0 0,4 6 512 0,2 6 192 16,2 6-176-16,1 7 176 0,4 6 256 0,4 8 128 16,1 13 48-16,4 6 0 0,2 11 240 0,3 7 48 15,4 6 16-15,4 4 0 0,4 1-384 0,3 4-80 16,1 5-16-16,1 0 0 0,-1 1-256 0,2-4-304 15,0-2 64-15</inkml:trace>
  <inkml:trace contextRef="#ctx0" brushRef="#br0" timeOffset="8013.48">7994 14519 24879 0,'0'0'1088'0,"0"0"256"0,0 0-1088 0,10-7-256 0,-22 7 0 0,1-1 0 16,2-2 1200-16,1 2 176 0,1 2 32 0,0 2 16 15,7-3-144-15,-6 4-48 0,0 0 0 0,0 1 0 16,2 2-560-16,1 0-112 0,-1 2-32 0,3-2 0 16,1 1-272-16,0 1-64 0,1 0-16 0,1 0 0 15,-1 2 0-15,0-1 0 0,1 0 0 0,-1 1 0 16,0-1-32-16,1 2 0 0,-1 1 0 0,0 1 0 15,0-1-144-15,2 1 0 0,0-1 0 0,-1 0 0 16,1-3 0-16,1-2 0 0,-4-8 0 0,0 0 0 16,0 0 0-16,6 5 0 0,1-1 0 0,1-3 0 0,-1-2 0 0,1-3 0 15,0-4 0-15,0-1 0 0,0 0-160 0,0-4 160 16,-1 0 0-16,1-1-144 0,0-2 144 0,-1 0 0 16,-2-2 0-16,0 1 0 0,0 1 0 0,-1-2-128 15,-1 3 128-15,-2 0 0 0,0 3 0 0,1 1 0 16,-2 0 0-16,0 3 0 0,-2 3 0 0,2 5 0 15,0 0 128-15,0 0-128 0,0 0 352 0,0 0 0 16,-4 9 0-16,2 2 0 0,0 2-32 0,2 3 0 16,2 0 0-16,0 3 0 0,1 0-128 0,1 3-48 15,1 1 0-15,2 0 0 0,0 2 240 0,3-2 32 16,-1-2 16-16,2 0 0 0,2-1-432 0,3-2 0 16,1-1-224-16,1 1 80 0,-1-4 144 0,2-1 0 15,0-3 0-15,1-3 0 0,1 1-224 0,-1-3-16 0,1-2 0 0,1-2 0 31,1-2-1424-31,-1-2-304 0,1-1-48 0,-1 1-8928 0,1-4-1792 0</inkml:trace>
  <inkml:trace contextRef="#ctx0" brushRef="#br0" timeOffset="8310.35">8694 14558 31103 0,'0'0'688'0,"0"0"144"0,-5-4 16 0,5 4 16 0,-4-5-688 0,-1-2-176 0,-1-1 0 0,-1 2 0 0,1 2 1552 0,-1 1 288 16,1 2 48-16,-2 0 16 0,0-1-800 0,0 2-144 16,-2 3-48-16,-1 1 0 0,1 1-288 0,-1 3-64 15,1 2-16-15,2 1 0 0,-1 2-144 0,1 3-16 16,2 1-16-16,2 1 0 0,1 1-96 0,3 1-16 15,3 1 0-15,2-2 0 0,0 0-128 0,3-1-128 16,2-1 144-16,5-2-144 0,-2 1 0 0,2-4 0 16,1 0 0-16,1-5 0 0,1 0 0 0,2-2-288 15,2-1 64-15,0-3 16 16,-1-1-1712-16,1-2-352 0,0-2-64 0,1-1-9568 16,-3-2-1904-16</inkml:trace>
  <inkml:trace contextRef="#ctx0" brushRef="#br0" timeOffset="8435.33">8963 14667 13823 0,'0'0'1216'0,"0"0"-960"0,0 0-256 0,0 0 0 16,0 0 2496-16,0 0 464 0,0 0 96 0,0 0 16 16,0 0-1552-16,7 10-304 0,2 0-64 0,0 3-16 15,1 0-608-15,3 1-112 0,2 2-32 0,2-2 0 32,2 3-704-32,1 0-128 0,1 2-48 0</inkml:trace>
  <inkml:trace contextRef="#ctx0" brushRef="#br0" timeOffset="8872.69">9112 14403 20271 0,'-8'-3'1792'0,"0"1"-1424"0,2-1-368 0,0 0 0 0,1 1 1152 0,5 2 144 16,0 0 48-16,0 0 0 0,0 0-1072 0,8 2-272 15,1 1 0-15,4 0 0 16,1-1-512-16,2 1-192 0,0-1-32 0,1 1-16 15,1 1-1968-15,0-3-400 0,2 2-80 0,-1-1 0 16,0 1 1248-16,-3 1 256 0,3-3 48 0,-2 4 16 0,-2-2 1632 0,0 1 416 16,-4 0 32-16,0 0 16 0,-2 0 2352 0,-9-4 448 15,6 5 112-15,-6-5 16 0,7 6-1056 0,-3 2-208 16,-2 1-32-16,0 2-16 0,-2-1-1008 0,0 5-208 16,-3 2-32-16,3 1-16 0,-1 1-176 0,3 3-16 15,1 2-16-15,0 1 0 0,1-1 64 0,1 1 16 16,0 0 0-16,3-1 0 0,2-1-176 0,1 0-48 0,-1-2 0 15,2-1 0-15,1-3 0 0,1-3 0 0,2-1 0 0,1-4 0 16,-1-2-80-16,-1-2 0 0,-1-8-16 0,1 0 0 16,-2-7-80-16,1-1-16 0,-1-5 0 0,-2-2 0 15,-3-3 16-15,-3-3 0 0,-3-2 0 0,0 0 0 16,-4-1 64-16,-2 1 16 0,-3-2 0 0,-3 0 0 16,0-1 16-16,-2 0 0 0,-2-1 0 0,0 0 0 15,-3-1-384-15,-2-1 144 0,2-1-144 0,1 2 0 31,-1-1-1120-31,0 2-336 0,-2 2-64 0,4 2-16 0,2 2-1712 0,1 3-336 16</inkml:trace>
  <inkml:trace contextRef="#ctx0" brushRef="#br0" timeOffset="9060.23">9882 14601 7359 0,'3'21'320'0,"-2"-11"80"0,0 5-400 0,2 1 0 15,1 4 0-15,0 0 0 0,-2-1 5312 0,1-1 992 16,0-2 192-16,1-2 32 0,-2-2-4624 0,1-1-944 16,1-4-176-16,-4-7-32 0,4 7-608 0,-4-7-144 15,0 0 0-15,0 0 0 16,0 0-2112-16,6-5-448 0,-1-3-80 0,-1 0-9616 0</inkml:trace>
  <inkml:trace contextRef="#ctx0" brushRef="#br0" timeOffset="9372.7">10157 14386 10127 0,'9'5'896'0,"1"-1"-704"0,0 0-192 0,0 1 0 15,0 3 2432-15,-3-2 464 0,0 1 96 0,-1 1 16 16,-4 1-896-16,-4 4-192 0,0 0-16 0,-3 0-16 15,-2 4-64-15,1-3-16 0,-4 2 0 0,0 3 0 16,0-2-240-16,2 3-48 0,-1 0-16 0,1-1 0 16,3 2-272-16,-1-2-48 0,2 2-16 0,2-1 0 15,2-2-528-15,2 0-96 0,5 1-32 0,2-2 0 0,4-3-320 0,1-2-64 16,2-2 0-16,1-2-128 0,1-3 0 0,3-1 0 16,0-4 0-16,2-3 0 0,1 0-240 0,-1-7-96 15,1 0-32-15,1-3 0 16,-3-1-2736-16,0-2-544 0,0-1-128 0</inkml:trace>
  <inkml:trace contextRef="#ctx0" brushRef="#br0" timeOffset="9544.49">10830 13836 29487 0,'-1'13'2624'0,"-1"6"-2112"0,2 9-512 0,2 2 0 15,-2 0 1776-15,1 0 240 0,0-2 48 0,2 4 16 16,-1 0-1296-16,2 3-256 0,0-3-48 0,3 0-16 16,-1-1-336-16,2 1-128 0,1-2 0 0,0 0 144 31,2 0-3024-31,-1-2-624 0,10 26-112 0,-6-15-32 0</inkml:trace>
  <inkml:trace contextRef="#ctx0" brushRef="#br0" timeOffset="9872.59">11091 14796 31503 0,'-8'14'1392'0,"5"-7"288"0,-1 4-1344 0,0 0-336 16,1 3 0-16,-1-1 0 0,-3-2 1040 0,2 1 144 16,0 1 32-16,1-4 0 0,0 2-16 0,0-1 0 15,-1-3 0-15,1-1 0 0,-1-1-784 0,5-5-160 16,-6 3-16-16,6-3-16 0,-6 0 144 0,1-1 16 15,-2-3 16-15,2-3 0 16,0-2-816-16,1-1-160 0,1-5-48 0,2 1 0 16,0 0 128-16,1-1 32 0,1 4 0 0,2-4 0 0,-1 2 320 0,2 1 144 15,1 2-128-15,0 2 128 0,2 0 208 0,0 3 128 16,-1 3 32-16,2-2 0 0,0 2 128 0,-1 2 16 16,-7 0 16-16,10 6 0 0,-3-4 224 0,0 3 32 15,-2 1 16-15,0 0 0 0,1 2-64 0,-2 1-16 16,-2-2 0-16,1 0 0 0,-2 1-560 0,-1-8-160 0,1 8 0 0,-1 0-13888 15,-1 1-2816-15</inkml:trace>
  <inkml:trace contextRef="#ctx0" brushRef="#br0" timeOffset="12970.14">4946 17103 29311 0,'-10'-2'1296'0,"-1"2"272"0,2 2-1248 0,1-1-320 16,8-1 0-16,0 0 0 0,0 0 560 0,0 0 48 15,0 0 16-15,3-6 0 0,2-2 192 0,4-3 32 16,4-2 16-16,2 0 0 0,2-4-352 0,2 0-64 16,3-1 0-16,5-1-16 0,1-2-176 0,5-2-16 15,2 1-16-15,2 0 0 0,0 0-224 0,1 1 176 16,0-4-176-16,-2 1 160 0,-2-2-160 0,2-1 0 15,0 1 0-15,-3 2 0 0,-3-1 0 0,-2 1 0 16,-2 1 0-16,0 1 0 0,-1 0 0 0,-3 1 0 16,-1 1 0-16,-2 3 0 0,-3 2 0 0,-1 2 0 15,-2-1 0-15,-1 4 0 0,-3 4 0 0,0-1 0 16,-1 1 0-16,-1 2 0 0,1 0 0 0,1 2 0 16,-9 2 0-16,10 0 0 0,-1 2 0 0,1 0 0 15,2 4 0-15,1 0 0 0,1 2 0 0,2 4 0 0,2-1 0 0,0 2 192 16,1 0-192-16,-1 3 0 0,1 0 0 0,4-1 0 15,0 1 160-15,2 0-160 0,0-2 192 0,-1 2-192 16,2-2 208-16,2 2-64 0,1-3-16 0,-1 0 0 16,1-2-128-16,0 1 0 0,1-3 144 0,0 0-144 15,-2-1 0-15,1-1-160 0,0-2 16 0,-3-1 0 32,-4-2-704-32,-1 0-144 0,-3-2-32 0,-1 0-9616 0,-4-2-1936 0</inkml:trace>
  <inkml:trace contextRef="#ctx0" brushRef="#br0" timeOffset="13220.03">5542 16069 2751 0,'-4'-16'256'0,"3"11"-256"16,1-1 0-16,0 0 0 0,0 6 5024 0,0 0 960 16,0 0 192-16,0 0 32 0,0 0-3952 0,0 0-784 15,6 11-176-15,1 4-16 0,-2 2-672 0,2 4-128 16,-1 4-32-16,1 5 0 0,-2 0 480 0,0 4 96 16,0 0 0-16,1 0 16 15,-1 1-1936-15,1-1-400 0,1-2-80 0,-1 0-8176 0,1-4-1648 16</inkml:trace>
  <inkml:trace contextRef="#ctx0" brushRef="#br0" timeOffset="13407.51">5839 16128 24591 0,'0'0'1088'0,"0"0"224"0,0 0-1056 0,0 0-256 0,6 3 0 0,-1 5 0 16,0 1 1008-16,0 3 144 0,0 3 16 0,1 1 16 15,-1 4-384-15,1 3-80 0,1-2-16 0,-1 1 0 16,1 2-480-16,1-3-96 0,-2 2-128 0,2-1 176 16,-1 1-1664-16,-1-3-336 0,1-4-64 0</inkml:trace>
  <inkml:trace contextRef="#ctx0" brushRef="#br0" timeOffset="13735.6">5652 15344 20271 0,'-8'1'1792'0,"-1"2"-1424"16,0 2-368-16,-2 3 0 0,1 1 656 0,-1 3 64 16,1 3 16-16,1 5 0 0,0 5-16 0,2 3 0 15,2 4 0-15,2 3 0 0,2 4-240 0,2 3-48 16,2 1-16-16,3-1 0 0,5-3-288 0,2-3-128 0,1-3 0 0,4-3 128 15,3-3-128-15,3-5 160 0,2-2-160 0,1-7 160 16,1-1 272-16,-1-6 48 0,0-3 16 0,-1-5 0 16,-1-1 416-16,-3-5 96 0,-3 0 16 0,-4-8 0 15,-2-1-64-15,-2-2 0 0,-3-3 0 0,-3-2 0 16,-3-1-224-16,1 1-48 0,-4-1-16 0,-3-1 0 16,-1 0-336-16,-2 1-64 0,-2 1-16 0,-2 2 0 15,-2 0-256-15,-1-1 0 0,0-1 128 0,-1 2-128 31,0 4-1264-31,0-2-304 0,1 3-64 0,1 0-14432 0</inkml:trace>
  <inkml:trace contextRef="#ctx0" brushRef="#br0" timeOffset="14173.05">6864 16849 28271 0,'-14'-4'1248'0,"6"0"272"0,-4-2-1216 0,2 1-304 0,1 0 0 0,-1 1 0 16,-1 2 1408-16,-1-1 208 0,0 2 48 15,2 1 16-15,1 0-640 0,0 6-128 0,1-1-16 0,1 6-16 16,3 3-640-16,2-1-240 0,-2 4 176 0,4-3-176 16,2 3 0-16,2-1 0 0,2-2 0 0,1 1 0 15,4-2 128-15,2-1-128 0,1-2 0 0,3-2 0 16,0-2 256-16,1-2-32 0,1-1-16 0,0-2 0 16,1-2-16-16,-2-2-16 0,0-2 0 0,-1-2 0 15,-1 0 16-15,-2-2 0 0,-3-3 0 0,-1 0 0 16,-3 0-16-16,-4 1 0 0,-1 0 0 0,-2-2 0 15,-3 3-48-15,-3-2 0 0,-4 0 0 0,1 2 0 16,-2-2-128-16,-2 2 0 0,-2-1 0 0,1 1 0 16,0 1-1728-16,-1-3-240 0,0 1-32 0,0 1-14160 15</inkml:trace>
  <inkml:trace contextRef="#ctx0" brushRef="#br0" timeOffset="14377.78">6828 16473 19343 0,'-20'-1'1728'0,"12"1"-1392"0,0 0-336 0,1 0 0 0,0 1 3472 0,7-1 624 16,-6 0 128-16,6 0 32 0,0 0-3360 0,0 0-688 0,0 0-208 0,0 0 128 31,0 0-2144-31,7-3-416 0</inkml:trace>
  <inkml:trace contextRef="#ctx0" brushRef="#br0" timeOffset="14534.02">7031 16467 30175 0,'0'0'656'0,"0"0"144"0,0 0 32 0,-4 2 16 0,4-2-672 0,0 0-176 0,0 0 0 0,0 0 0 16,0 0-192-16,0 0-80 0,0 0-16 0</inkml:trace>
  <inkml:trace contextRef="#ctx0" brushRef="#br0" timeOffset="14768.48">6841 17371 28559 0,'0'0'2544'0,"0"0"-2032"0,0 0-512 0,0 0 0 15,0 0 1088-15,0 0 112 0,0 0 16 0,0 0 16 32,7 0-2784-32,3-2-560 0</inkml:trace>
  <inkml:trace contextRef="#ctx0" brushRef="#br0" timeOffset="14940.3">7073 17348 26719 0,'0'0'1184'0,"0"0"240"0,-6 5-1136 0,0 0-288 0,1-2 0 0,5-3 0 16,0 0 1280-16,0 0 192 0,0 0 32 0,0 0 16 15,0 0-2848-15,0 0-560 0,0 0-112 0,0 0-32 0</inkml:trace>
  <inkml:trace contextRef="#ctx0" brushRef="#br0" timeOffset="15096.47">7273 16766 23951 0,'-7'-10'2128'0,"7"10"-1696"16,0 0-432-16,0 0 0 0,0 0 1696 0,0 0 256 0,0 0 48 15,0 0 16-15,0 0-1840 0,0 9-368 0,1 2-80 0</inkml:trace>
  <inkml:trace contextRef="#ctx0" brushRef="#br0" timeOffset="15268.39">7357 17008 19343 0,'-4'6'1728'0,"-3"2"-1392"0,1 1-336 0,1 0 0 16,-1 0 2976-16,3-1 528 0,-1-1 96 0,1-1 32 15,3-6-2688-15,0 0-544 0,0 0-96 0,3 7-10080 16,-3-7-2000-16</inkml:trace>
  <inkml:trace contextRef="#ctx0" brushRef="#br0" timeOffset="15471.42">7490 16490 33455 0,'0'0'1472'0,"0"0"320"0,0 0-1424 0,0 0-368 15,0 0 0-15,0 0 0 0,8-4 448 0,1 1 32 16,1 1 0-16,3 1 0 0,2-1-352 0,-1 1-128 16,2 0 0-16,1-1 0 15,-1 2-2064-15,3 0-512 0,-1-1-112 0,0 0-10304 0</inkml:trace>
  <inkml:trace contextRef="#ctx0" brushRef="#br0" timeOffset="15865.12">7682 16118 30751 0,'-37'2'1360'0,"21"-1"288"0,-3 0-1328 0,-3 2-320 0,-3 1 0 0,-3 1 0 15,0 3 1408-15,0-2 224 0,1 4 32 0,2 1 16 16,3 2-480-16,3 2-112 0,2 3 0 0,4-1-16 16,2 2-752-16,3 2-160 0,3 1-32 0,2-1 0 15,3 1-128-15,3 1 0 0,2-1 0 0,3-1 0 16,3 0 0-16,3-2 0 0,3 5 0 0,4-5-176 0,3 2-32 0,3 0-16 31,-1 0 0-31,0-3 0 0,0-2-32 0,-3-5 0 16,1 1 0-16,0-3 0 0,1-4 256 0,0 1-144 15,-1-6 144-15,-1-3-128 0,-1 0 128 0,-1-1 0 16,-1-5 0-16,-2-1 0 0,-1-3 160 0,-2-1 16 16,-2-3 0-16,0-2 0 0,-1 0 80 0,-1-2 0 15,-4 0 16-15,0-1 0 0,-2 1 0 0,-2-4 0 16,-3 3 0-16,-2 0 0 0,1-2 64 0,-3 2 16 16,-2 1 0-16,-3-1 0 0,-3 1-16 0,-2 1 0 0,-3-3 0 15,-2 3 0-15,0-3-336 0,-1 6 128 0,-1 0-128 16,-1 4 0-1,-1 2-1392-15,1 3-336 0,-1 3-80 0,3 2-16000 0</inkml:trace>
  <inkml:trace contextRef="#ctx0" brushRef="#br0" timeOffset="34730.67">8949 16623 15663 0,'0'0'688'0,"0"0"144"0,0 0-656 0,0 0-176 16,6 14 0-16,-10-8 0 0,2 0 3296 0,-1 2 624 15,2 2 128-15,0 1 32 0,-1 3-2352 0,2-1-448 16,0 1-112-16,2 3-16 0,-1-1-736 0,1 1-160 16,0 0-16-16,0-1-16 0,2-1-224 0,0 1 0 15,0-2 0-15,0-2 0 16,0-4-2624-16,0-2-400 0</inkml:trace>
  <inkml:trace contextRef="#ctx0" brushRef="#br0" timeOffset="34873.4">8973 16438 13823 0,'-14'-18'608'0,"9"10"128"15,-2-1-592-15,1 0-144 0,-1 2 0 0,1-2 0 0,-1 2 3312 0,2 2 624 0,1 0 128 0,4 5 32 16,0 0-3120-16,0 0-608 0,0 0-128 0,0 0-32 31,0 0-2384-31,8-1-464 0</inkml:trace>
  <inkml:trace contextRef="#ctx0" brushRef="#br0" timeOffset="35171.44">9382 16448 14735 0,'0'0'1312'0,"0"0"-1056"0,-3 8-256 0,-1 3 0 16,-4-2 2368-16,2 2 432 0,-2 2 80 0,0-1 0 0,-1-1-1424 0,1-1-304 15,2 0-48-15,-1 1-16 0,-1-1-592 0,0-1-128 16,1 1-32-16,0-7 0 0,7-3-336 0,0 0 0 16,0 0 0-16,0 0 128 0,0 0-320 0,0 0-48 15,0 0-16-15,0 0 0 16,9-1-48-16,0 0-16 0,2 0 0 0,0 1 0 0,3 1 320 0,0 1 0 16,2 1 0-16,0 0 0 0,4 2 320 0,-2 3 192 15,-1 0 16-15,0 2 16 0,-1 0 528 0,-2 3 96 16,-1 3 32-16,0-3 0 0,-2 4-240 0,-2-3-32 15,-4 2-16-15,-1 0 0 0,-3 1-192 0,-2 0-32 16,-3-2-16-16,-1 4 0 0,-2-3-352 0,1 0-64 0,-2-3 0 0,0 0-16 16,0 0-416-16,2-2-80 0,1-2 0 0,-1-1-16 31,2-2-3456-31,4-6-688 0</inkml:trace>
  <inkml:trace contextRef="#ctx0" brushRef="#br0" timeOffset="35812.01">10053 16464 23951 0,'0'0'2128'0,"0"0"-1696"0,3 12-432 0,-2-1 0 16,-1 1 1440-16,0 2 208 0,1 3 32 0,0 2 16 16,1 2-304-16,0 1-64 0,2 1-16 0,2 1 0 0,1-1-688 0,1-3-144 15,0-2-32-15,1-1 0 0,2-2-272 0,-2-1-176 16,1-3 192-16,1 0-192 0,0-3 176 0,1-2-176 15,-2-2 160-15,1-1-160 0,2-3 0 0,-3-2 0 16,-1 0 0-16,2-5 0 0,-2 1 0 0,-1-1 0 16,-2-2 0-16,1-1 0 0,-1-1-192 0,2-1 64 15,-4-1 128-15,0 2-208 0,-1-5 208 0,1 2-192 16,-2 1 192-16,1-2-192 0,-1 2-160 0,0 0-32 16,-1 1 0-16,0 1 0 0,1 2 80 0,-1-2 16 15,-1 5 0-15,0 6 0 0,0 0 144 0,0 0 144 16,0 0-208-16,0 0 80 0,0 0 128 0,8 5 192 15,-2 0-32-15,1 2-16 0,1-1 176 0,-1-1 16 16,3 2 16-16,0-1 0 0,-1 0 224 0,0 0 64 0,-1-3 0 16,1 1 0-16,-2-4 64 0,2 0 0 0,-1-3 16 0,-1 2 0 15,0-2-80-15,-1 0 0 0,1 0-16 0,0-3 0 16,-2 0-240-16,0-1-32 0,-2-1-16 0,-2-2 0 16,1-2-192-16,0-2-144 0,-2-2 192 0,1-2-192 15,-1-1 0-15,0-2-256 0,-1-1 32 0,-2-2 0 31,1 1-704-31,-1 3-144 0,0-1-16 0,2 3-16 16,-2 0-368-16,2 2-80 0,1-4-16 0,0 3 0 0,1 2-1696 16,2 1-352-16,0 0-64 0,1-1-16 0,-2 0 496 0,3 2 112 15,2 2 16-15,-1 2 0 0,2 2 1584 0,0 2 320 0,0 1 64 16,0 1 16-16,1 2 2992 0,1 2 592 0,-1 3 128 0,1 1 32 16,-1 2-128-16,1 3-32 0,0 3 0 0,1 0 0 15,-1 4-384-15,1 0-64 0,-1 3-32 0,-2 1 0 0,0 1-464 0,0 0-80 16,-1 3-32-16,0 1 0 0,-2-1-672 0,2 0-128 15,-2 1-16-15,-1-2-16 0,0 0-304 0,0-2-64 16,0-2-16-16,0-2 0 0,-2 0-224 0,3-2 0 16,2-3 0-16,-2-3 0 15,0-2-992-15,1-1-288 0,-6-7-64 0,6 2-16 16,2-2-2128-16,0-1-416 0</inkml:trace>
  <inkml:trace contextRef="#ctx0" brushRef="#br0" timeOffset="36172.61">10972 16408 28735 0,'0'0'640'0,"-1"9"128"0,-3-1 16 0,-1 2 16 0,-1 3-640 0,1 0-160 0,0 2 0 0,1 0 0 16,-2 1 1312-16,0 0 224 0,1 1 64 0,1-3 0 31,3 2-864-31,0-3-160 0,-1 0-48 0,2-2 0 0,0 1-528 0,2 0 0 0,0-2 0 0,1-1 0 16,1 3 128-16,0-7-128 0,-4-5 0 0,6 6 0 31,2-4-336-31,1-3-176 0,2-3-48 0,-1-1 0 0,2-2-272 0,-2-1-64 0,1-1-16 0,-1-1 0 16,-1-1 240-16,0 0 48 0,0-2 16 0,-1 1 0 15,-3 0 416-15,1 2 192 0,-2-1-160 0,-1 1 160 16,1 2 0-16,0-1 256 0,-2 2-16 0,-2 7-16 0,0 0 656 16,0 0 128-16,0 0 16 0,0 0 16 0,0 0-144 0,-2 8-48 15,1 0 0-15,0 2 0 0,-1 2-272 0,2 0-64 16,0 0-16-16,2-1 0 0,0 1-368 0,2-1-128 15,0-2 0-15,0 1 144 0,3-1-400 0,-2 0-96 16,1-1-16-16,2 0 0 16,-1 1-2416-16,0-2-480 0,1-1-112 0</inkml:trace>
  <inkml:trace contextRef="#ctx0" brushRef="#br0" timeOffset="36360.04">11396 16208 14735 0,'-2'-15'640'0,"2"10"160"0,0-2-640 0,0 7-160 0,0 0 0 0,0 0 0 16,0 0 3504-16,7 7 656 0,0 2 144 0,0 4 32 15,2 5-2784-15,2 2-544 0,1 3-112 0,-1 2-32 16,0 1-464-16,-1 3-80 0,3-3-32 0,0 4 0 16,2 1-288-16,-1 0 0 0,0 0 128 0,-1-1-128 15,0-1 0-15,-1 1-256 0,0 0 64 0,0-3 0 31,-2 0-2368-31,0-4-480 0,1-2-96 0</inkml:trace>
  <inkml:trace contextRef="#ctx0" brushRef="#br0" timeOffset="36531.97">11391 16464 22111 0,'0'0'1968'0,"-4"-4"-1584"0,1-2-384 0,3 6 0 0,0 0 3472 0,7-8 624 16,-1-1 112-16,7-2 16 0,4-2-2368 0,4-1-496 15,2-2-80-15,5 0-32 0,4 0-480 0,5-1-112 16,3-2-16-16,5 1 0 16,2 0-1520-16,1 0-304 0,50-22-64 0,-24 10-16 0</inkml:trace>
  <inkml:trace contextRef="#ctx0" brushRef="#br0" timeOffset="37734.94">13018 16279 27295 0,'0'0'1216'0,"-8"1"240"0,-3-2-1168 0,1 1-288 0,-2 2 0 0,-1 1 0 16,-1 1 1024-16,-3 2 160 0,-1-2 32 0,1 3 0 16,0-1 64-16,2 2 0 0,2 0 16 0,2 0 0 15,-1-3-880-15,3 2-176 0,4-2-48 0,5-5 0 16,0 0-192-16,0 8 0 0,0-8 0 0,3 7 0 0,-3-7 0 0,10 7-192 15,0-1 192-15,2-2-160 0,-1 2 160 0,3-1-128 16,0 0 128-16,0 2-128 0,1-2 128 0,-1 3 0 16,-1-2-144-16,0 2 144 0,-1 0 0 0,-2 0 0 15,-1 2 0-15,-1-2 0 0,-3 1 208 0,-1 1 16 16,-1 1 0-16,-3 2 0 0,-2 1 224 0,0 1 32 16,-3-1 16-16,-1 2 0 0,0-1-336 0,-1 1-160 15,1-2 160-15,-2-1-160 16,-1-1-288-16,1-2-160 0,0-1-16 0,2-2-16 15,1-3-1888-15,5-4-368 0,0 0-80 0</inkml:trace>
  <inkml:trace contextRef="#ctx0" brushRef="#br0" timeOffset="37953.68">13121 16034 23039 0,'0'0'2048'16,"0"0"-1648"-16,0 0-400 0,6-4 0 0,-6 4 2080 0,7-2 336 0,0 4 64 0,1 3 16 15,1 3-1200-15,1 4-224 0,-3 2-48 0,2 4-16 16,2 7-288-16,-1 0-48 0,3 3-16 0,-1 2 0 16,0 3-432-16,0-2-96 0,1 1 0 0,1-1-128 15,0 0 0-15,-1-1 0 0,0-1-192 0,-1-2 48 16,-1 1-736-16,0-5-144 0,1-1-16 16,-3-1-16-16,-4-5-1984 0,-2-1-400 0,-2 0-80 0</inkml:trace>
  <inkml:trace contextRef="#ctx0" brushRef="#br0" timeOffset="38406.96">13209 16421 6447 0,'2'-7'576'0,"-1"0"-576"15,1-1 0-15,2 0 0 0,0 0 3952 0,3 0 672 16,1 2 144-16,1 1 32 0,3 1-2880 0,2 1-560 16,1 0-112-16,4 2-32 0,0 0-528 0,3 0-112 15,2 1-32-15,1 0 0 0,1-4-352 0,0 1-64 16,-4-1 0-16,-1 1-128 0,-2 0 144 0,-2 0-144 15,-2 2 0-15,-2-1 144 0,-2 1-144 0,0 1 160 16,-5 0-160-16,-6 0 160 0,0 0 80 0,0 0 16 16,3 8 0-16,-3-2 0 0,0-6 128 0,-4 10 48 15,-1-3 0-15,-2 2 0 0,0-1-32 0,-1 1 0 0,0 1 0 0,0 0 0 16,2 0 112-16,-2 0 0 0,0-1 16 0,1 1 0 16,2 1-112-16,1-1-32 0,0 0 0 0,2 2 0 15,0-1-176-15,1-2-32 0,0-2-16 0,2 1 0 16,-1-8 32-16,5 8 0 0,2-3 0 0,-1 1 0 15,2-6-192-15,1 0 160 0,3-4-160 0,-1 1 160 16,-1-5-160-16,2 0 0 0,-2-2 144 0,2 0-144 16,0-4 128-16,-2 3-128 0,-2-1 128 0,0 0-128 15,-2 1 0-15,-1-1 144 0,1 1-144 0,-1 1 0 16,-1 1 128-16,-2 1-128 0,1-1 0 0,-3 9 0 16,1-4 208-16,-1 4-64 0,0 0-16 0,0 0 0 15,0 0 64-15,0 0 16 0,0 0 0 0,0 0 0 16,0 0-208-16,0 0 0 0,0 0 0 0,3 6 0 15,-1 2-176-15,2 0-80 0,-4-8 0 0,0 0-16 16,7 8-576-16,-7-8-112 0,6 8-32 0,1-2 0 16,-7-6-1856-16,8 6-368 0,0-4-80 0,-1-1-9856 15</inkml:trace>
  <inkml:trace contextRef="#ctx0" brushRef="#br0" timeOffset="38672.72">13817 16352 22799 0,'0'0'496'0,"0"0"96"0,0 0 32 0,6 5 32 0,2 0-528 0,1 2-128 15,-1-1 0-15,0 1 0 0,-2 1 1408 0,2 1 256 16,-3 2 64-16,1-1 0 0,-1 0 96 0,0-1 32 16,-1 2 0-16,-1-1 0 0,-1 0-512 0,2 1-80 15,-1-2-32-15,-1-1 0 0,1 0-448 0,-3-8-80 0,0 0-32 0,0 0 0 16,0 0-224-16,0 0-32 0,0 0-16 0,0 0 0 16,0 0-16-16,0 0-16 0,3-7 0 0,-1-1 0 15,2-1-240-15,-1-1-128 0,-1-1 160 0,1 0-160 16,0-2-128-16,-1 0-128 0,-1-6-32 0,2 2 0 31,1 3-1600-31,1-4-320 0,3 1-64 0,-3 1-16 16,0 2-736-16,2 1-160 0,1 0-16 0,1 1-9744 0</inkml:trace>
  <inkml:trace contextRef="#ctx0" brushRef="#br0" timeOffset="38813.33">14204 16004 12895 0,'5'-12'576'16,"-2"7"112"-16,1 1-560 0,0-3-128 0,0 0 0 0,-4 7 0 15,6-3 4208-15,-6 3 800 0,0 0 176 0,7 6 16 0,-1 5-3408 0,2 2-704 16,0 1-128-16,-2 6-16 0,1 1-528 0,1 3-96 16,-1 4-32-16,4 2 0 0,-3 0-288 0,1-2 0 15,-1 0 128-15,1-1-128 16,-1 1-1184-16,1-1-288 0,0-1-64 0,-1-1-8256 16,-2-3-1632-16</inkml:trace>
  <inkml:trace contextRef="#ctx0" brushRef="#br0" timeOffset="39236.87">14286 16480 4607 0,'-4'-7'400'0,"-2"1"-400"0,-2-6 0 0,1-3 0 0,1-1 3520 0,1-1 608 0,-2-2 128 0,3 1 32 16,2 0-3648-16,0 0-640 0,1 1-272 0,4 1 16 15,-1 2 256-15,2 2 0 0,0 1 0 0,1 2 0 16,0 2-128-16,5 0 128 0,0 2-192 0,3 1 192 16,0 1 0-16,4 2 192 0,3 1 0 0,0 0 0 15,3-3-192-15,1 2 0 0,4-2 128 0,-1 1-128 31,-1-2-528-31,0 1-160 0,-1-1-16 0,-4 0-16 0,-2-2 368 0,-2-1 80 0,-2 1 16 0,-2 2 0 16,-3-1 704-16,-2 1 160 0,-8 4 32 0,0 0 0 16,0 0 608-16,0 0 128 0,0 0 32 0,-6 3 0 15,-4 0 112-15,1 1 16 0,0 3 16 0,-3-1 0 16,1 0-304-16,-1-1-64 0,0 0-16 0,3-1 0 16,3 0-432-16,6-4-96 0,0 0 0 0,0 0-16 15,0 0-448-15,7 5-176 0,1 0 128 0,3-2-128 0,2-1 0 0,2-2 0 16,2 2 0-16,3-1 0 0,2 0 0 0,0 2-144 15,2-2 144-15,0 3-208 0,1 0 208 0,0 1 0 16,-3 2 0-16,-1 2 0 0,-3-3 304 0,-1 2 48 16,-2 1 16-16,-4 2 0 0,-4-1 976 0,-2 1 208 15,-2 0 48-15,-3 0 0 0,-3 2-224 0,-2 1-32 16,-4 2-16-16,-3 0 0 0,-1 1-576 0,-1-3-112 16,-3-1-32-16,-2 3 0 0,0 0-320 0,1 0-64 15,-1-2-16-15,1 1 0 16,1-2-752-16,1 0-160 0,2-3-16 0,2-2-13680 15,-1-1-2752-15</inkml:trace>
  <inkml:trace contextRef="#ctx0" brushRef="#br0" timeOffset="39971.11">5255 18047 21183 0,'5'28'1888'0,"2"-9"-1504"0,1 4-384 0,1 1 0 16,3 2 720-16,-1 0 80 0,1 1 16 0,0-3 0 15,-2-2 0-15,-1-1 0 0,-2-2 0 0,-1-2 0 16,-2 3 272-16,0-5 48 0,-2 0 16 0,-1-2 0 16,-2-2-320-16,-1-2-64 0,0 1-16 0,-2-4 0 15,-1-2 0-15,-1-1 0 0,0-2 0 0,-1-2 0 16,0-3-112-16,0-3-32 0,-2-2 0 0,-2-1 0 0,4-2-160 15,-1-1-16-15,-1-1-16 0,0-1 0 0,-2-3-224 0,2-2-32 16,0 0-16-16,1 3 0 0,3-2-144 0,0 2 0 16,2-1 0-16,2 1 0 0,2 2 0 0,2 1 0 15,2 1 0-15,3 3-176 0,2 4 0 0,4-1 0 16,2 4 0-16,2 3 0 16,2 2-640-16,1 0-128 0,0 4-16 0,1-4-16 15,-1 3-2368-15,3 1-480 0</inkml:trace>
  <inkml:trace contextRef="#ctx0" brushRef="#br0" timeOffset="40143">5646 18078 32991 0,'0'0'720'0,"0"0"160"0,0 0 16 0,-2 8 48 0,-1-2-752 0,3-6-192 0,1 8 0 0,2 3 0 16,2-2 960-16,3 1 176 0,1 1 16 0,3-1 16 15,2 2-688-15,5-1-144 0,-1 1-16 0,1 0-16 16,2 0-304-16,1 1 0 0,1-3 0 0,-1 1 0 15,0 2-192-15,0-3-80 0,-4 0-32 0,-1 1 0 32,-1-3-2064-32,-2-3-432 0,-2-3-80 0,-2 1-6400 0,0-2-1280 0</inkml:trace>
  <inkml:trace contextRef="#ctx0" brushRef="#br0" timeOffset="40300.8">5950 18097 25743 0,'0'0'1136'0,"-8"-3"240"0,-2 3-1104 0,-2 1-272 15,0 1 0-15,1 5 0 0,-1 0 1824 0,-1 2 304 16,0 1 64-16,0 3 16 0,1 1-1024 0,2 3-208 16,1 0-32-16,1 3-16 0,0-1-720 0,1 1-208 15,4 0 0-15,0-3 128 16,2-1-1632-16,2 0-320 0,2-3-64 0,2-1-7968 16,1-3-1600-16</inkml:trace>
  <inkml:trace contextRef="#ctx0" brushRef="#br0" timeOffset="41408.64">6146 18071 3679 0,'0'0'320'0,"0"0"-320"16,0 0 0-16,8-9 0 0,-8 9 4176 0,0 0 768 16,0 0 160-16,0 0 16 0,7 6-2976 0,0-3-608 15,-2 5-112-15,0 3-16 0,-1 0-192 0,1 5-48 16,-1-2 0-16,3 3 0 0,-3 0-528 0,0-2-96 16,-2-2-32-16,1 0 0 0,1 1-288 0,0-4-64 0,0 2-16 0,1-3 0 15,-4 0-144-15,2 1 0 0,-3-10 144 0,0 0-144 16,0 0 0-16,0 0 0 0,0 0 0 0,0 0 128 15,0 0-128-15,0 0 0 0,0 0 0 0,4-10-128 16,0 0-64-16,0-2 0 0,-1 1 0 0,1-5 0 31,-1-1-192-31,1 0-32 0,0-5-16 0,1 1 0 0,1-1 112 0,1 1 0 0,1 1 16 0,1 3 0 16,3 2 304-16,-2 2 0 0,-1 1 0 0,0 4 0 16,2 3 576-16,1 2 64 0,-1 3 0 0,2 4 16 15,-1 3 48-15,0 3 0 0,0 2 0 0,-1 2 0 16,0 3-128-16,-1 2 0 0,1 0-16 0,0 1 0 15,0-2-336-15,0 0-64 0,1-1-16 0,0 0 0 16,2-1-144-16,1-1-272 0,-1 0 64 0,0-1 16 16,-1 0-2816-16,2-2-576 0</inkml:trace>
  <inkml:trace contextRef="#ctx0" brushRef="#br0" timeOffset="41939.83">7495 17970 28623 0,'0'0'1264'0,"-4"5"272"0,0 3-1232 16,2 1-304-16,-1 4 0 0,2 1 0 0,-1 5 1136 0,2-1 160 0,4 1 48 0,0 3 0 15,1-1-320-15,3 2-48 0,1-1-16 0,2-1 0 16,-1-3-640-16,1 0-128 0,-1-4-16 0,1 1-16 16,-1-1-160-16,0-5 128 0,1-1-128 0,-1-3 128 15,-1-1 0-15,2-3 0 0,-1-1 0 0,1-2 0 16,-2-3-128-16,-1-2 0 0,-2-2 0 0,2 0 0 15,-3-2 0-15,0 1 0 0,-1 1 0 0,-1-2 0 16,0-2-240-16,-2 0-16 0,-1-1-16 0,1 0 0 16,-1 1-112-16,0 1 0 0,0 0-16 0,0 3 0 0,-1 0 80 0,1 1 32 15,0 2 0-15,0 6 0 0,0 0-48 0,0 0-16 16,0 0 0-16,9 3 0 0,0 0 192 0,2 2 160 16,-1 2-208-16,2-1 80 0,-1 2 128 0,1 0 0 15,-1-1 160-15,0-1-160 0,1 1 576 0,0-5 32 16,0-1 0-16,-1 2 0 0,1-3 160 0,-2-1 48 15,1-3 0-15,-1 0 0 0,-1 0 64 0,1-5 16 16,-3-2 0-16,0 1 0 0,-1-6-336 0,0 2-64 16,-2 1-16-16,-2-3 0 0,-2 2-304 0,0 1-176 15,1-3 192-15,-1 2-192 16,-1-3-800-16,-1 1-272 0,-1 2-48 0,-1 0-11152 16,0-2-2224-16</inkml:trace>
  <inkml:trace contextRef="#ctx0" brushRef="#br0" timeOffset="42127.32">8177 17706 14735 0,'0'0'1312'0,"1"13"-1056"0,2 3-256 0,2 5 0 16,0 0 5312-16,2 5 992 0,-1 3 208 0,0 4 32 16,-3-3-3664-16,1 6-720 0,0 1-160 0,-1 3-16 15,1-1-912-15,-2-2-176 0,1-1-48 0,0-1 0 16,-1 1-848-16,1-3 0 0,-3 0-208 0,1-11 32 15,0 0-416-15,1 0-96 0,-1-1-16 0,-1-2-13056 16,0 0-2624-16</inkml:trace>
  <inkml:trace contextRef="#ctx0" brushRef="#br0" timeOffset="42908.39">8852 17719 8287 0,'0'0'736'0,"0"0"-592"0,3 7-144 0,1-1 0 0,1 2 3744 0,0 3 720 16,2 3 144-16,-1 7 16 0,2 2-2448 0,1 7-480 16,2 3-96-16,0 3-32 0,1 1-288 0,0 2-48 15,0 4-16-15,1-2 0 0,-2-4-448 0,1-1-80 16,-2-8-32-16,0 1 0 0,-3-3-240 0,1-4-48 15,-1-1-16-15,-2-4 0 0,-1-1-160 0,0-6-16 16,-2-1-16-16,0-1 0 0,-2-2-16 0,0-6 0 16,0 0 0-16,0 0 0 0,0 0 64 0,-8-1 16 15,1 0 0-15,2-4 0 0,-3-4-224 0,2-2 0 16,-1-6 0-16,1-2 0 0,1-5 0 0,-2 1-192 16,2-2 16-16,2-3 0 0,3-1-32 0,2-5-16 15,-1 1 0-15,3 2 0 0,1 1 96 0,0 5 128 16,3-1-208-16,1 1 80 0,3 3 128 0,1 1-192 15,3 2 192-15,2 3-192 0,0 4 192 0,7 2 0 0,0 5 0 0,-1 2 0 16,0 4 128-16,-1 4 64 0,-1 2 16 0,-1 3 0 16,-2 5 304-16,-4 2 48 0,-2 1 16 0,-2 3 0 15,-4 1 96-15,-3-2 32 0,-1 0 0 0,-2 3 0 16,-2-3 48-16,-2 1 16 0,-2 0 0 0,-1 0 0 16,-3 0-624-16,-4 4-144 0,-2-3 0 0,0-3 0 15,-2 0 0-15,0-2 0 0,0-4 0 0,0 0 0 31,1-2-1168-31,-1-2-272 0,-1-2-48 0,1-1-16 0,0-2-832 16,3-1-160-16,2-3-48 0,1-3-8112 0,4-1-1632 0</inkml:trace>
  <inkml:trace contextRef="#ctx0" brushRef="#br0" timeOffset="43174.06">9770 17809 33407 0,'0'0'1472'0,"-6"3"320"0,-2 0-1440 0,1 0-352 16,-2 1 0-16,-1 3 0 0,-3-6 1408 0,-2 4 224 15,0-1 32-15,-8 3 16 0,1-1-80 0,0 1 0 16,0 2-16-16,1 4 0 0,2 3-608 0,2 2-112 16,1-1-32-16,3 4 0 0,1 4-432 0,0 3-80 15,5 1-32-15,1 0 0 0,4-1-288 0,2 0 160 16,4-1-160-16,2-4 128 0,2 1-128 0,4-3 0 0,2-2 0 0,4 0 0 15,3-2 0-15,3-2 0 0,3 0 0 16,0-2-176 0,1-2-272-16,2-2-64 0,0 1-16 0,1-7 0 15,0 0-1952-15,2 0-384 0,1-3-80 0,0-3-15104 0</inkml:trace>
  <inkml:trace contextRef="#ctx0" brushRef="#br0" timeOffset="43439.66">10383 17848 5519 0,'-17'-9'496'0,"8"5"-496"0,-4 1 0 0,-3 0 0 16,-1 3 7360-16,-1 0 1360 0,0 0 288 0,-5 3 48 15,-1 2-6016-15,-2 3-1200 0,1 3-240 0,1 5-64 16,3-2-384-16,7 2-96 0,0 3-16 0,2 5 0 0,2 1-464 0,2 5-80 16,3 1-32-16,2-1 0 0,3-1-144 0,4 8-16 15,4-3-16-15,2-4 0 0,3-4-32 0,3-2 0 16,3-2 0-16,2-4 0 0,1 1-128 0,2-6-128 15,1-2 144-15,-1 1-144 0,1-5 160 0,1-1-160 16,0-3 160-16,0-2-160 0,1-1 0 0,-1-1 0 16,-2-2-176-16,1-1 176 15,0 2-1264-15,-2-4-128 0,0 2-16 0,-1 1-16 16,-1-3-2080-16,-2 1-400 0</inkml:trace>
  <inkml:trace contextRef="#ctx0" brushRef="#br0" timeOffset="43611.44">10999 18307 29487 0,'-13'6'1296'0,"7"-2"288"0,-3 2-1264 0,0 2-320 0,1 1 0 0,1 0 0 15,-1-4 4000-15,3 1 736 0,5-6 160 0,0 0 32 31,0 0-4576-31,0 0-912 0,0 0-176 0,8-2-19472 0</inkml:trace>
  <inkml:trace contextRef="#ctx0" brushRef="#br0" timeOffset="60137.25">10594 16219 21647 0,'0'0'960'0,"0"0"192"0,0 0-912 0,0 0-240 0,0 0 0 0,0 0 0 16,0 0 1616-16,0 0 288 0,0 0 48 0,0 0 16 16,0 0-560-16,0 0-128 0,4 9 0 0,-1-3-16 15,-1 4-368-15,1 4-64 0,1 2 0 0,0 1-16 16,1 1-128-16,0 1-32 0,0 7 0 0,2 0 0 16,-1-3-160-16,1-1-48 0,-2 1 0 0,0 1 0 15,0-2-144-15,1 0-48 0,-1-1 0 0,-1-2 0 16,-2 1-128-16,2-4-128 0,0-2 144 15,0-1-144-15,0-4 320 0,-1 0-16 0,-1-2-16 0,-2-7 0 0,0 0-464 0,0 0-80 16,0 0-32-16,7-1 0 0,-1-3 144 0,-1-4 144 16,-1-3-208-16,0 1 80 0,0-2 0 0,0-1 0 15,1-1 0-15,1-2 0 0,-1 1 128 0,0-1 0 16,0 2-144-16,2-2 144 0,-1 4 0 0,1 2 0 16,-1 1 128-16,2 1-128 0,-1 1 400 0,0 2 0 15,1 0 0-15,0 4 0 0,-8 1 144 0,8 5 32 16,-2 1 0-16,2 3 0 0,3 2-160 0,-2 2-32 15,-3 3 0-15,3-3 0 0,1 2-256 0,-1 1-128 16,0-1 128-16,0 0-128 16,-1 3-1792-16,-2-2-432 0,3-1-80 0</inkml:trace>
  <inkml:trace contextRef="#ctx0" brushRef="#br1" timeOffset="66506.33">19621 5672 13823 0,'0'-4'1216'0,"0"1"-960"15,0 3-256-15,0 0 0 0,0 0 3552 0,0 0 672 16,0 0 128-16,-3 13 16 0,3 3-2112 0,0 6-416 16,0 4-96-16,2 4-16 0,-4 5-944 0,4-1-192 15,-2 5-32-15,0 0-16 0,1 3-384 0,-1 1-160 0,1 0 128 0,-1 2-128 16,2-4 0-16,-1-2-144 0,1-1 0 0,1-3 0 31,-2-2-1616-31,2-7-320 0,0-1-64 0,-1-3-12368 0</inkml:trace>
  <inkml:trace contextRef="#ctx0" brushRef="#br1" timeOffset="66709.42">19942 5652 13823 0,'-2'-19'608'0,"2"12"128"0,0 1-592 0,0 6-144 0,0 0 0 0,0 0 0 16,0 0 4224-16,0 0 800 0,0 0 160 0,2 15 48 16,-2 5-2992-16,1 5-608 0,0 5-112 0,2 3-32 15,-2 4-1056-15,2 1-224 0,-1 1-32 0,2 3-16 0,0 1-160 0,0 1 0 16,0 3 0-16,1-4 0 16,-2 0-560-16,-1 0-80 0,0-4-32 0,0 0 0 15,1-1-2496-15,0-5-496 0</inkml:trace>
  <inkml:trace contextRef="#ctx0" brushRef="#br1" timeOffset="66881.28">19704 6174 34095 0,'-11'-12'1504'0,"11"12"320"0,-4-4-1456 0,0-1-368 15,0-2 0-15,1 3 0 0,3 4 1280 0,0 0 176 16,3-7 32-16,3 3 16 0,4 0-896 0,1 1-176 0,2 2-48 0,4 1 0 15,3 2-608-15,2 1-128 0,3 0-32 0,1 2-11504 16,1 1-2304-16</inkml:trace>
  <inkml:trace contextRef="#ctx0" brushRef="#br1" timeOffset="67240.75">20073 6347 25791 0,'0'0'2304'0,"0"0"-1856"0,-5 4-448 0,5-4 0 16,0 0 1472-16,0 0 192 0,0 0 32 0,0 0 16 0,8 0-464 15,2 0-96-15,2 0 0 0,2-4-16 0,2 1-768 0,2-3-160 16,1 1-16-16,0 0-16 0,1 1-176 0,-1 0 128 16,1 0-128-16,-3 0 128 0,-3 3 64 0,0-2 0 15,-2 0 0-15,-1 2 0 0,-2 0 256 0,-1 1 48 16,-1 2 16-16,-7-2 0 0,0 0 176 0,4 9 32 15,-2-1 16-15,-2 4 0 0,-3 1-64 0,-1 1-16 16,0 1 0-16,0 0 0 0,-1 2-64 0,0 2-16 16,0 0 0-16,1 2 0 0,1-3-192 0,0 2-64 15,2-2 0-15,2-1 0 0,2-1-192 0,1 1-128 16,3 1 160-16,-1-2-160 0,3-2 0 0,2-1 0 16,-1 0 0-16,3-1 0 15,3-2-576-15,-1-5-64 0,2-1-16 0,2-1 0 16,0-3-1568-16,1-4-304 0,-2-4-64 0,3-2-9312 15,-2-3-1856-15</inkml:trace>
  <inkml:trace contextRef="#ctx0" brushRef="#br1" timeOffset="67741.75">20962 5925 27647 0,'0'0'2448'0,"-6"4"-1952"0,-1 1-496 0,1 3 0 16,-2 1 1776-16,0 4 256 0,0 2 48 0,-2 4 16 15,0 2-432-15,0 3-96 0,1 2-16 0,0 3 0 16,-1-2-928-16,-1 3-192 0,5 0-48 0,1 0 0 16,1 0-224-16,0-1-160 0,1-2 192 0,2-4-192 15,1-3 128-15,0-3-128 0,1-4 0 0,0-2 0 16,2-2 0-16,-3-9 0 0,0 0 128 0,0 0-128 0,8 0 0 0,0 0 0 16,0-5 0-16,-1-3 0 0,1-5 128 0,0-3-128 15,1-3 0-15,0-3 0 0,0-2 128 0,2-1-128 16,-1-2 0-16,1-6 0 0,-2 1 0 0,1-2 0 15,1-1 0-15,-2-2 0 0,0 1 0 0,-1 2 0 16,0 2 0-16,-1 5 0 0,0 0 0 0,-2 3 0 16,-1 3 0-16,0 3 0 0,0 5 0 0,-2 4-144 15,-2 9 144-15,0 0-128 0,0 0 128 0,-1 14-192 16,0 2 192-16,1 7-192 0,0 6 192 0,1 5 0 16,3 4 0-16,0 0-128 0,1 1 128 0,2 0 0 15,2-1 0-15,1-2 0 0,3-2 0 0,3-4 0 16,2-3 0-16,0-3 0 0,1-5 272 0,-1-3-16 0,-1-4 0 0,0-3 0 15,1-5 480-15,0-2 96 0,-1-4 0 0,0-2 16 16,0-3-160-16,-1-2-48 0,-2-4 0 0,1-2 0 16,-1-4 32-16,-1-1 0 0,-1-4 0 0,-1-2 0 15,0-4-224-15,-1-3-32 0,1-2-16 0,-2 0 0 16,-1 0-176-16,-3 1-32 0,-1-1-16 0,-2-1 0 16,1 0-176-16,-2 1 0 0,-1 0 0 0,-1 3 0 31,-2 2-608-31,-1 4-160 0,1 5-16 0,-1 4-16 15,0 2-1728-15,-1 3-352 0,-3 2-64 0</inkml:trace>
  <inkml:trace contextRef="#ctx0" brushRef="#br1" timeOffset="70604.14">21875 6519 12895 0,'0'0'1152'15,"0"0"-928"-15,-5 4-224 0,5-4 0 16,-3 8 3888-16,3-2 720 0,0-6 160 0,5 10 32 15,2-1-2672-15,3 1-528 0,5 1-96 0,3 2-32 0,3 1-464 16,2 2-112-16,1 1 0 0,3 2-16 0,2-1 144 0,0 4 48 16,-1 5 0-16,4 0 0 0,0-1-256 0,1 1-48 15,-1 1-16-15,3 0 0 0,3 1-272 0,1 0-48 16,-1-2-16-16,3 4 0 0,-2-1-64 0,0-1-16 16,1-3 0-16,-3-1 0 0,-3 0-16 0,-2 0 0 15,1-1 0-15,-3 0 0 0,-1-1-32 0,-2-2-16 16,-1 1 0-16,-1 2 0 0,1-3-16 0,-1-3-16 15,-2-1 0-15,-1-2 0 0,0 0-48 0,-1-1-16 16,-1-1 0-16,-1 0 0 0,1 0-176 0,-3-2 192 16,-1-2-192-16,-2 0 192 0,-1-1-192 0,0-2 128 15,-1 1-128-15,-1-2 128 0,0 3-128 0,-1-4 0 16,-1 2 0-16,2-1 0 0,-3-1 0 0,-1-1-304 0,1-2 48 0,0-1 16 31,-1 0-2544-31,-1-1-512 0</inkml:trace>
  <inkml:trace contextRef="#ctx0" brushRef="#br1" timeOffset="71713.3">23227 7502 5519 0,'0'0'240'0,"0"0"64"0,0 0-304 0,-6 0 0 0,6 0 0 0,-6 1 0 16,0 1 4960-16,6-2 928 0,0 0 192 0,0 0 48 15,0 0-3408-15,0 0-672 0,0 0-144 0,0 0-32 16,0 0-672-16,5-4-144 0,2 0-32 0,0 1 0 15,2-3 0-15,2 2-16 0,1 1 0 0,2-2 0 16,2 0-96-16,1 0-16 0,0-2 0 0,2-1 0 16,5-1-352-16,2-1-80 0,2-2-16 0,4 0 0 15,0-1-256-15,3-1-48 0,3 0-16 0,1-2 0 16,0 0-128-16,-7 3 0 0,2-1 0 0,-1 0 128 16,3-1-128-16,0 1 0 0,1-2 0 0,0-1 128 15,3 0-128-15,9-2 0 0,-3 2 0 0,-2 1 0 16,-3-2 0-16,-5 0 0 0,-2 1 0 0,-3 1 0 15,-3 3 0-15,-2 1 0 0,-4-1 0 0,-1 0 0 16,-3 2 0-16,0-1 0 0,-1 3 0 0,-1-3 0 0,-2 0 0 0,-1 3 0 16,-2 0 0-16,-1 1 0 0,-1-1 0 0,0 1 128 15,-1 2-128-15,0-1 0 0,0 1 128 0,0 0-128 16,-2 1 128-16,2 1-128 0,0 2 240 0,1-1-48 16,0-1 0-16,1 2 0 0,2 0 16 0,1 1 0 15,4 1 0-15,0 3 0 0,1-1-48 0,4 2-16 16,5 1 0-16,-1 2 0 0,1 1-144 0,2 1 128 15,1 1-128-15,4 3 128 0,-1-1-128 0,1 2 0 16,2 2 0-16,3 2 128 0,1-2-128 0,1-1 0 16,0 0 0-16,5 2 128 0,2 1-128 0,-4-4 0 15,-1 1 0-15,0-6 0 0,-3 0 224 0,-1 0-32 16,-1 0-16-16,1 0 0 16,-7-3-816-16,-1 0-176 0,-1 1-16 0,0-2-16 15,-3-1-1616-15,-3-3-320 0,-2 0-64 0,-3-1-9552 0,-2-2-1904 0</inkml:trace>
  <inkml:trace contextRef="#ctx0" brushRef="#br1" timeOffset="72119.5">24395 6507 14735 0,'0'0'1312'0,"0"0"-1056"15,-5 8-256-15,1 3 0 0,0 3 4160 0,0 2 784 16,0 5 160-16,0 1 16 0,2 5-3120 0,0 4-624 16,1 2-128-16,1 1-32 0,0 0-816 0,1 0-160 15,2 0-48-15,0-2 0 0,-1-2-192 0,2-2-256 0,1 0 48 0,1-3 16 31,-2-2-1936-31,-1-2-384 0,1-2-80 0,0-4-11520 0</inkml:trace>
  <inkml:trace contextRef="#ctx0" brushRef="#br1" timeOffset="72307.07">24600 6420 31727 0,'0'0'1408'0,"0"0"288"0,0 0-1360 0,0 8-336 0,1 2 0 0,0 5 0 16,-1 6 1232-16,0 2 176 0,0 3 48 0,2 4 0 16,-4 4-560-16,2 2-96 0,0 1-32 0,2 2 0 0,-1-1-576 15,2 0-192-15,-1-2 0 0,3-2 0 16,1-3-1344-16,-1-3-384 0,0-5-80 0,0-3-8912 16,-1-5-1776-16</inkml:trace>
  <inkml:trace contextRef="#ctx0" brushRef="#br1" timeOffset="72744.83">24537 5552 26719 0,'-13'-26'2368'0,"7"14"-1888"0,-2 0-480 0,-1 1 0 15,-2-1 1600-15,1 3 208 0,-2 1 48 0,2 3 16 16,1 1-160-16,-1 4-48 0,0 2 0 0,1 5 0 16,0 3-1024-16,0 7-224 0,1 1-32 0,1 10-16 15,3 6-368-15,1 6 0 0,0 2 0 0,2 1 0 16,2 1 0-16,4-2 0 0,3-3 0 0,1-2-128 16,0-2 128-16,3-3 0 0,0-6-144 0,3-2 144 15,0-5 0-15,3-3 160 0,0-3-16 0,2-1 0 16,1-6 240-16,2-3 64 0,-1-2 0 0,0-5 0 15,-1-2 320-15,0-6 64 0,-3-2 0 0,-1-3 16 16,0-3-160-16,-2-2-48 0,-2-1 0 0,0-2 0 16,-4-4-128-16,-1-1-16 0,-2-1-16 0,-2 0 0 0,-1-1-96 15,-5 2 0-15,-2 2-16 0,-3-2 0 0,-6-2-112 0,-4 4-32 16,-6-2 0-16,-1 2 0 0,-4 6-224 0,1 3 128 16,-2 3-128-16,1 3 0 0,-1 4 0 0,1 4-336 15,2 3 48-15,0 6 16 16,-1 5-1744-16,2 7-352 0,2 5-64 0</inkml:trace>
  <inkml:trace contextRef="#ctx0" brushRef="#br1" timeOffset="74314.08">23155 7556 31551 0,'0'0'1408'0,"0"0"272"0,0 0-1344 0,0 0-336 0,0 0 0 0,0 0 0 16,0 0 1472-16,0 0 240 0,0 0 32 0,21 6 16 16,-22 8-256-16,0 3-48 0,-1 3-16 0,1 2 0 15,0 4-720-15,1 4-144 0,1 2-16 0,0 1-16 16,1 4-176-16,-1-1-48 0,1 5 0 0,1-1 0 15,0 2-176-15,1-4-144 0,0 0 192 0,1 2-192 16,-1-2 0-16,0 0 0 0,1-1 0 0,-1 0 0 31,0-2-864-31,1-1-288 0,0-1-48 0,0-2-16 16,0-5-2000-16,1-5-416 0</inkml:trace>
  <inkml:trace contextRef="#ctx0" brushRef="#br1" timeOffset="74879.73">23252 8921 25791 0,'-2'11'2304'0,"1"5"-1856"16,1 2-448-16,1 2 0 0,1 1 1824 0,-1 0 272 15,2-1 48-15,-1 3 16 0,1 1-720 0,1-2-144 16,0 3-16-16,1-1-16 0,-1-3-864 0,0-2-160 15,-2-1-48-15,1 2 0 0,0-1-64 0,-2 0-128 16,0-4 176-16,-1 0-176 0,0-5 256 0,0-1-48 16,-1-1-16-16,1-8 0 0,-1 7 64 0,1-7 0 0,0 0 0 0,0 0 0 15,0 0-64-15,-7-6-16 0,2-3 0 0,1-1 0 16,1-7-176-16,1-1 0 0,-1-3-160 0,2-3 160 16,0-3-272-16,-1-3 32 0,1-4 16 0,1-1 0 15,1 0-48-15,2-2-16 0,-1-1 0 0,2 2 0 16,0 1 128-16,3 2 32 0,2 2 0 0,1 2 0 15,-1 3 128-15,3 3 0 0,1 2-144 0,2 5 144 16,0 3 0-16,1 5 0 0,1 2 0 0,0 3 128 16,-2 0-128-16,0 5 192 0,-1 2-192 0,0 2 192 15,-2 3 112-15,0 2 16 0,-2 0 16 0,-2 3 0 16,-3 0 0-16,-1 1 0 0,-1 4 0 0,-2-1 0 16,-1 2-16-16,0-2-16 0,-2-1 0 0,-1 1 0 15,-1 0-96-15,0-6-16 0,-2 2 0 0,-2 3 0 0,0-4 32 16,0 4 0-16,-2-4 0 0,-1 2 0 0,0-2 128 0,-4 2 32 15,2 0 0-15,3-4 0 0,-1 0 64 0,2-2 32 16,1-1 0-16,4-2 0 0,2-2 32 0,2-4 0 16,-1 5 0-16,1-5 0 0,1 7-128 0,1-1 0 15,2 0-16-15,6 0 0 0,1-2-48 0,2 1-16 16,3-2 0-16,1 3 0 0,2 1-80 0,4 1-16 16,1 0 0-16,4 1 0 0,-3 1-208 0,1 1 144 15,1-4-144-15,-1 1 128 0,-2-1-128 0,-1-1 0 16,0 1 0-16,-2-1 0 15,0 1-576-15,1-3-128 0,-2 1-48 0,-1 0 0 16,0 2-2192-16,-2-1-432 0</inkml:trace>
  <inkml:trace contextRef="#ctx0" brushRef="#br1" timeOffset="75647.31">26537 7110 23615 0,'0'-25'1040'0,"0"17"224"0,0 0-1008 0,0-1-256 0,-2-3 0 0,-1 1 0 15,-2-1 1984-15,0 4 368 0,-2-1 64 0,-1 3 16 16,-1-1-576-16,-1 3-128 0,-1 2 0 0,1 0-16 0,-1 2-752 0,0 3-160 16,-5 2-32-16,2 5 0 0,-2 5-400 0,0 3-96 15,1 4-16-15,0 4 0 0,1 6-256 0,2 1 160 16,2 3-160-16,2 1 128 0,5 4-128 0,3-3 0 15,4-2 0-15,3-8 0 0,1-2 128 0,2-2 0 16,3 0 0-16,3 1 0 0,2-1-128 0,2-4 0 16,-1-6-192-16,7 2 192 0,-4-2 0 0,2-6 0 15,1-9 144-15,-5-2-16 0,0 1 64 0,-6-5 32 16,-1-6 0-16,-1-1 0 0,0-3 0 0,-2 0 0 16,-2-3 0-16,-1 1 0 0,-3-2 144 0,-3-5 16 15,-2-2 16-15,-3 2 0 0,-5 0-96 0,1-2-32 16,1 0 0-16,-2 1 0 0,-7-2-272 0,2 0 0 15,0 2 0-15,-1 1-144 16,1 1-1488-16,1-1-288 0,3 3-64 0,2 2-10688 0,1 5-2112 0</inkml:trace>
  <inkml:trace contextRef="#ctx0" brushRef="#br1" timeOffset="76242.55">27034 7150 28383 0,'0'0'1264'0,"0"7"256"16,0-7-1216-16,2 15-304 0,1 2 0 0,0 2 0 0,1-1 1600 0,0 1 272 15,-1 1 48-15,4 1 16 0,-2 2-592 0,3-1-112 16,1 1-16-16,-1-1-16 0,-2-1-800 0,1-2-144 16,1 1-48-16,0-1 0 0,-2 1-16 0,-1-1 0 15,-1-4 0-15,-1 0 0 0,-1-2 16 0,1-1 0 16,-2-3 0-16,1 0 0 0,-2-9 16 0,0 0 0 15,0 0 0-15,0 0 0 0,0 0-16 0,0 0 0 16,0 0 0-16,-4-9 0 0,-1 0-208 0,1-4 0 16,1-3 0-16,0-1 0 0,0-2-192 0,0-5-16 15,0-2-16-15,2-2 0 0,2-4-96 0,-1 0 0 16,2-2-16-16,0 1 0 16,2 1-112-16,0-3-32 0,0 1 0 0,0 2 0 15,2 1 16-15,4 4 0 0,0-2 0 0,3 6 0 0,0 2 272 0,3 2 192 0,-1 2-208 0,1 6 80 16,0 2 128-16,-1 3 176 0,2 2-48 0,1 4 0 15,1 3 320-15,-1 1 64 0,-1 1 16 0,-1 2 0 16,-2 1 48-16,-1 2 0 0,-1 0 0 0,-2 2 0 16,-2 2-64-16,-3 2 0 0,-1 0 0 0,-1 2 0 15,-3 2-64-15,-3 2-32 0,-2 1 0 0,-2 1 0 16,-1-2-160-16,-3 0-48 0,-2 0 0 0,-2 0 0 16,0 1-80-16,-1-3 0 0,0 0-128 0,2 1 192 15,1-6-192-15,-1 1 128 0,-2-3-128 0,2-1 0 16,1-2 160-16,1-3-160 0,0-1 160 0,2-2-160 15,1 0 208-15,2 0-48 0,2-1-16 0,5-3 0 16,0 0 128-16,0 0 32 0,0 0 0 0,0 0 0 16,0 0 16-16,9 4 16 0,0-1 0 0,2 3 0 0,2 0 32 15,0-2 0-15,2 1 0 0,4-1 0 0,1 1 80 0,4 1 32 16,2 0 0-16,0-1 0 0,0 2-112 0,0-1-32 16,0 1 0-16,-1-1 0 0,0 1-336 0,1 2 144 15,-3-1-144-15,2 1 0 0,0 0 0 0,-2 0 0 16,-2 0 0-16,1 2 0 15,1-5-1296-15,-1 4-224 0,1-3-32 0,1 2-13520 16,-1 1-2704-16</inkml:trace>
  <inkml:trace contextRef="#ctx0" brushRef="#br2" timeOffset="84735.69">24127 5199 23951 0,'-7'-2'2128'0,"1"2"-1696"0,-1 4-432 0,1 3 0 0,-1 2 0 0,0 5 0 16,1 3 0-16,-3 12 0 0,1 3 256 0,4-4-16 15,0 2-16-15,2 9 0 0,0 8 80 0,0 26 16 16,-1 1 0-16,3 4 0 0,0-1-176 0,1-16-16 15,2 10-128-15,1 6 192 0,0 6 160 0,0-1 32 16,1 7 0-16,0 2 0 0,0 3-160 0,1 1-32 16,-1-1 0-16,1-3 0 0,0-1-192 0,-1-2 176 15,-1-5-176-15,1-2 160 0,-1-3-160 0,-2-2 160 16,1-6-160-16,1-16 160 0,0-2 80 0,1 1 16 0,2-3 0 16,-2-1 0-16,0 1-32 0,0-3 0 0,2-4 0 0,1 9 0 15,-1-5-224-15,2-3 0 0,-1-5 128 0,1-2-128 16,2-6 208-16,-1-3 0 0,2-4 0 0,0-1 0 15,-1-3 112-15,3 0 0 0,-1-4 16 0,2-2 0 16,1-2 32-16,1-5 0 0,2 0 0 0,2 0 0 16,1-4 96-16,4 1 32 0,3 0 0 0,5-1 0 15,4-1-112-15,15 1 0 0,3-2-16 0,-1 2 0 16,-1 0-224-16,0 0-144 0,2-3 192 0,7 3-192 16,1 2 192-16,-2 3-64 0,5 5 0 0,2-1-128 15,-3-8 128-15,0 1-128 0,-4-2 0 0,3 2 0 16,2 0 0-16,2 2 0 0,0-2 0 0,-1 0 0 15,-2-2 0-15,24 1 128 0,-11-4-128 0,-5 0 0 0,2-3 128 16,-3 0-128-16,-3 2 0 0,-4-4 0 0,-4-4 192 0,-4 0-192 16,-2-1 192-16,-2 4-192 0,-3 2 224 0,0-1-64 15,1 2-16-15,0-1 0 0,1-2-144 0,-2 1 0 16,-4-2 0-16,-3 7 128 0,-2-3-128 0,0 2 0 16,-2 0 0-16,2 1 128 0,1-2-128 0,1 2 0 15,1 2 0-15,0 0 0 0,2-2 0 0,0-1 0 16,-4 0 0-16,-4 2-176 0,-4 3 176 0,-2 0 0 15,0-1 0-15,-2-3-128 0,0 1 128 0,1 1 0 16,-1 2 0-16,0-1 0 0,2 0 0 0,-1 0 0 16,2 1 0-16,1 3 0 0,1 2 0 0,-1 1 0 15,-3-2 0-15,0 1 0 0,0 2 0 0,-3-1 0 16,-3-1 0-16,-8 1 0 0,1-1-128 0,-1 1 128 0,3-3-128 16,-3 2 128-16,0-1 0 0,-1-5 0 0,0 1 0 0,0-4 0 15,0-1 0-15,0-5 0 0,-1-2 192 0,-1 0-64 16,0 0 192-16,-1-5 64 0,-1-4 0 0,0-1 0 15,3-3 0-15,-2-2 16 0,-2-4 0 0,-1-3 0 16,2-2 32-16,-2-2 0 0,-2-3 0 0,-2 1 0 16,-2-7 80-16,-1-3 0 0,0-3 16 0,-3-2 0 15,-4-6-160-15,2-2-48 0,0-8 0 0,-1-3 0 16,0-2-192-16,-2-6-128 0,-1-3 128 0,1 2-128 16,-2-5 0-16,0 1-192 0,1 1 32 0,-2 3 0 15,-1 5-32-15,-1 2-16 0,-2 5 0 0,-1 5 0 16,0 5 208-16,-1 1 0 0,-3 3 0 0,1 3 0 15,-1-1-304-15,-1 2 48 0,0 0 0 0,0 6 0 16,0 4 48-16,0 1 16 0,-1 2 0 0,0-1 0 16,1 5-32-16,1 2 0 0,2 1 0 0,0 0 0 0,-1-1 48 0,1 2 16 15,0-1 0-15,-1 2 0 0,0 1 0 0,-2 2 0 16,-2 2 0-16,0 0 0 0,-2 2 160 0,-1 1-160 16,-4-2 160-16,0 5-160 0,0-2 160 0,-2 2 128 15,-2-1-128-15,2 3 176 0,0 1-48 0,1 0 0 16,-2-1 0-16,0 3 0 0,-2 2-128 0,-1-1 160 15,-2-1-160-15,-3-2 160 0,-1 1-160 0,-3 2 0 16,-5 0 0-16,-2-2 0 0,-4 1 160 0,1 2-160 16,-1 1 192-16,-20-2-192 0,7 2 176 0,-3 4-176 15,-5 2 160-15,0-1-160 0,-3-1 192 0,3 0-48 16,3 4-16-16,1 2 0 0,1 0-128 0,-2-2 192 16,-5 0-192-16,1-2 192 0,0-2-192 0,3 4 128 15,5 0-128-15,-1 0 128 0,1-3-128 0,-3 2 0 0,-4-2 0 0,1 1 128 16,2-2-128-16,21 0 0 0,-3 1 144 0,-4 1-144 15,-4-1 192-15,0 0-16 0,-2-2-16 0,-1 1 0 16,2-2 32-16,1 0 16 0,1 0 0 0,2-1 0 16,1 2-16-16,-2 0 0 0,-2-2 0 0,-2 2 0 15,-3 0-48-15,2-1-16 0,3-1 0 0,4 3 0 16,0 1-128-16,2 2 0 0,1 1 0 0,1 0 128 16,0 0-128-16,2 0 0 0,3 3-192 0,-13 2 192 15,8 3-1472 1,9 1-160-16,5-1-32 0,15 0-11248 0,2 2-2240 0</inkml:trace>
  <inkml:trace contextRef="#ctx0" brushRef="#br2" timeOffset="85903.43">23064 4325 14735 0,'1'0'1312'0,"1"1"-1056"0,0 1-256 0,22-17 0 0,-24 15 1568 0,0 0 256 0,11 3 48 0,0-6 16 0,1 2-256 0,1-2-48 15,1-3-16-15,0-2 0 0,1 0-336 0,0 0-64 16,0-3-16-16,-1-2 0 0,-1 0-16 0,0-2-16 15,0 1 0-15,-1-2 0 0,-2 1-288 0,-2 3-48 16,-1-1-16-16,-2 0 0 0,-1-2-272 0,-2 2-64 16,0 0-16-16,-2 0 0 0,-2 0-16 0,-2-2 0 15,-2 0 0-15,-3 4 0 0,0 3 16 0,-3 4 0 16,-1 0 0-16,-1 3 0 0,-1 2-48 0,1 4-16 16,-4 4 0-16,-1 2 0 0,0 3-144 0,-1 4-16 15,2 2-16-15,1 3 0 0,3 3-176 0,1 2 0 16,2 0 0-16,3 0 0 0,3 2 0 0,4-4 0 15,2 1 128-15,4-1-128 0,5-5 0 0,1 1 0 0,4-1 0 16,3 1 0-16,4-3-320 0,4-1-64 0,0-2 0 0,4-2 0 31,3 0-2560-31,2-3-528 0,0-4-112 0</inkml:trace>
  <inkml:trace contextRef="#ctx0" brushRef="#br2" timeOffset="86247.13">23858 4002 33919 0,'-29'-7'1504'16,"16"6"304"-16,-2 2-1440 0,-5 2-368 0,-3-2 0 0,-2 2 0 0,-1-1 880 0,1 2 96 15,0 1 32-15,3 2 0 0,1 1-80 0,4-2-16 16,4 3 0-16,4 2 0 0,4-1-784 0,4 1-128 16,5 0 0-16,3 2-176 15,4 2-256-15,4-2-48 0,4 1-16 0,3 2 0 16,3-1 48-16,1 1 16 0,0-2 0 0,1 1 0 0,1-1 304 0,-1-1 128 15,-2-1-128-15,-2 0 128 0,-1-1 0 0,-2 0 0 16,-3 2 0-16,-3-3 0 0,-2 2 432 0,-3-2 16 16,-4 1 0-16,-3 2 0 0,-4-3 224 0,-2 3 48 15,-2 0 16-15,-3-3 0 0,-2-1-368 0,-1 2-80 16,-1-1-16-16,0 0 0 0,0-2-272 0,-1 1 0 16,1-3 0-16,1-2 0 15,2 0-736-15,1-2-96 0,0-4-32 0,1 1 0 16,8 1-2912-16,-5-9-592 0</inkml:trace>
  <inkml:trace contextRef="#ctx0" brushRef="#br2" timeOffset="86403.29">24057 3656 32943 0,'3'-13'1456'0,"-3"13"304"0,0 0-1408 0,0 0-352 0,0 0 0 0,7 7 0 15,-1 2 960-15,2 5 128 0,1 6 32 0,0 3 0 16,2 3-144-16,0 6-16 0,0 3-16 0,1 4 0 15,1 5-688-15,1 1-256 0,0 0 176 0,3 3-176 16,-1 2 0-16,-1 1 0 0,1 1 0 0,-2-1-160 16,1 0-1760-16,-2-3-368 0,-1-1-64 15,-2-2-8192-15,-1-5-1632 0</inkml:trace>
  <inkml:trace contextRef="#ctx0" brushRef="#br2" timeOffset="86779.23">24206 4287 28159 0,'0'0'1248'0,"-5"-6"256"0,0 0-1200 0,1 4-304 16,4 2 0-16,0 0 0 0,0 0 1536 0,0 0 256 15,0 0 64-15,5-9 0 0,3 2-656 0,4 2-128 16,3 1-32-16,1-1 0 0,1-2-784 0,1 2-256 16,3 0 160-16,1 0-160 0,3 0 128 0,-2-2-128 15,-1-1 128-15,1 2-128 16,-1-1 256-16,0 1-16 0,-1-1-16 0,-2-1 0 0,0 0-224 0,-4 1-160 0,0-1 32 0,-4 1 0 15,-2 2 256-15,-1 1 64 0,-2-2 16 0,-3-2 0 16,-1 1 352-16,-2-2 64 0,-3 1 16 0,1 2 0 16,-4-1 48-16,1 1 16 0,-3-1 0 0,2 3 0 15,-2 2-48-15,0 0 0 0,-1 1 0 0,0 1 0 16,0 3-128-16,1 3-16 0,-1 1-16 0,2 6 0 16,1 1-304-16,2 4-64 0,3 3-128 0,2 1 192 15,1-1-192-15,4 0 0 0,0-1 0 0,5-1-160 16,2 1 32-16,2-3 0 0,4-2 0 0,1 0 0 15,4-2-1776-15,1-1-336 16,1-2-80-16,1 0-16 0,2-3-1168 0,-3-1-224 0,-1-3-48 0</inkml:trace>
  <inkml:trace contextRef="#ctx0" brushRef="#br2" timeOffset="87107.36">24970 4025 16575 0,'0'0'1472'0,"3"9"-1168"15,-2 2-304-15,2 3 0 0,1 4 2912 0,-2 3 528 16,-1 1 96-16,3 3 32 0,2 1-1504 0,0 3-288 16,2-3-64-16,-2 0-16 0,2-1-992 0,0-2-208 15,0-1-48-15,0-2 0 0,-2-2-80 0,1-2-32 16,-2-2 0-16,0-2 0 0,0-4-80 0,-5-8-32 16,0 0 0-16,0 0 0 0,0 0 96 0,0 0 32 0,0 0 0 15,0 0 0-15,-1-7 32 0,-2-3 16 0,1-1 0 0,-1-3 0 16,-1 0-208-16,0-1-32 0,-1-6-16 0,1-1 0 15,0-4 752-15,0-2 128 0,2-5 48 0,1-1 0 16,1-2-1072-16,2-1-176 0,3 1-48 0,2 0-16 16,1 4 432-16,1 3 64 0,3 3 32 0,-1 4 0 15,1 4 224-15,1 3 32 0,1 2 16 0,2 7 0 16,0-1-224-16,1 5-32 0,1-1-16 0,2 3 0 16,0 4-160-16,12 4-128 0,-5 1 144 0,-2 3-144 15,-3-2 0-15,1 2-128 0,-2-4-16 0,0 2 0 16,0-1-2208-16,0 2-432 15,0 0-96-15</inkml:trace>
  <inkml:trace contextRef="#ctx0" brushRef="#br2" timeOffset="89265.48">22544 10675 29487 0,'39'-22'2624'0,"-39"22"-2112"16,0 0-512-16,0 0 0 0,0 0 2000 0,0 0 304 0,7 3 48 0,2 1 16 15,1-4-1280-15,3 0-256 0,3 0-64 0,2 0 0 16,3 0-400-16,2-4-96 0,3 1-16 0,3-2 0 15,2 1-256-15,3 0-176 0,1 0 32 0,2 0 0 32,1 2-2352-32,1-1-480 0,1-1-96 0</inkml:trace>
  <inkml:trace contextRef="#ctx0" brushRef="#br2" timeOffset="89937.18">23519 10533 19343 0,'0'0'1728'0,"0"0"-1392"0,0 0-336 0,0 0 0 0,0 0 1984 0,0 0 336 16,0 0 64-16,1 11 16 0,2-2-992 0,0 3-208 16,-2 1-48-16,1 2 0 0,2 2-288 0,-1-1-64 15,-2 3-16-15,1 5 0 0,-1-2-176 0,-1 0-32 16,0-2-16-16,1-1 0 0,1 0 16 0,0-4 0 15,-2-2 0-15,0-2 0 0,0-2-256 0,1-1-64 16,-1-8 0-16,0 0 0 0,0 0-64 0,0 0 0 16,0 0-16-16,7-7 0 0,1-1-176 0,0-3 0 15,-1-5 0-15,3-2 0 0,0-2 0 0,0-1 0 16,1-2 0-16,1-3 0 0,-1-2 0 0,0-2 0 16,-2 3-176-16,1 0 176 0,2-1 0 0,-2 9 0 15,0-1 0-15,0 2 0 0,-1 2 0 0,0 2-128 16,0 3 128-16,-1 4 0 0,0 3 0 0,1-1 0 0,-1 6 0 0,-1 4 0 15,-2 4 208-15,-1 4 32 0,-2 2 0 0,1 3 0 16,-1 3 16-16,0-3 0 0,-1 0 0 0,0 3 0 16,1 1-256-16,-1 0 176 0,2-2-176 0,-1-2 160 15,2-2-160-15,3 2 0 0,0-4 0 0,3-2 0 16,-1-3-192-16,-1-2-80 0,-1-2-16 0,2-2 0 31,1-2-176-31,-1-4-48 0,0 2 0 0,1-4 0 0,-1-2 176 0,1-2 16 0,-1-1 16 0,0-2 0 16,-1-2 112-16,-1-1 0 0,0 1 16 0,-2 0 0 15,0-1 176-15,-3 1 0 0,-1 0 0 0,-1 1 0 16,-1 1 0-16,-1 3 0 0,0 0 0 0,-2 1 0 16,0 2 0-16,1 5 128 0,3 1-128 0,0 0 0 15,-4 1 144-15,1 3-144 0,0 4 192 0,2 1-192 0,-2 3 0 16,3 1 0-16,1 3 0 0,3 1 0 0,1 0-128 16,2-2 128-16,1 2 0 0,2-4-144 0,2 0 144 0,2-1 0 15,-1 0-144-15,2-4 144 0,0-1 0 0,1 0 0 16,0-4 0-16,-2-3 0 0,2-3 368 0,-1-2 32 15,-2-2 16-15,-2 1 0 0,-4-2 368 0,0-1 80 16,-3-2 16-16,-3 2 0 0,-2 0-240 0,-2-1-32 16,2-1-16-16,-3 1 0 0,-2-1-272 0,-2 2-48 15,-1 0-16-15,0 0 0 0,-1 0-256 0,0 1 0 16,-2 0-176-16,2 2 176 16,-1-2-2576-16,4 0-416 0,0 0-80 0</inkml:trace>
  <inkml:trace contextRef="#ctx0" brushRef="#br2" timeOffset="90141.57">24382 10121 39455 0,'0'0'1744'0,"0"0"368"0,-6 3-1696 0,0 1-416 0,2 1 0 0,2 4 0 16,1 4 768-16,1 3 80 0,2 3 16 0,2 5 0 15,4 5-128-15,1 1-32 0,3 3 0 0,1 4 0 16,-1 2-544-16,1 0-160 0,2 2 0 0,1-5 0 15,1-1-224-15,-2 2-112 16,2 1-32-16,-1-2 0 0,-2 1-2240 0,-1-5-448 0,0-3-80 0,-3-2-7952 16,-5-1-1584-16</inkml:trace>
  <inkml:trace contextRef="#ctx0" brushRef="#br2" timeOffset="90297.81">24331 10498 36447 0,'0'0'1616'0,"0"0"336"0,0 0-1568 0,0 0-384 16,0 0 0-16,7-4 0 0,-1-2 1168 0,7 3 160 16,4 2 16-16,3-1 16 0,1-1-640 0,5-1-128 15,4-3-16-15,5 3-16 16,4-2-1504-16,4 2-288 0,3 1-64 0</inkml:trace>
  <inkml:trace contextRef="#ctx0" brushRef="#br2" timeOffset="90970.64">25804 10466 26079 0,'0'0'576'0,"0"0"112"0,0 0 16 0,2-7 48 0,-4-2-608 0,1 1-144 15,0 0 0-15,-2-1 0 16,3 9 1536-16,-6-6 256 0,-1 2 64 0,2-2 16 0,5 6-400 0,-8-1-64 0,0 1-32 16,-1 3 0-16,0 2-480 0,-1 3-112 0,-2 2-16 0,0 6 0 15,2 0-320-15,-1 3-80 0,4 3-16 0,0-1 0 16,-1 3-352-16,2 0 0 0,0 2 0 0,3 2 128 15,0-5-128-15,2 1 0 0,2-3 0 0,2 3 0 16,0-3 0-16,3-4 0 0,1-1-128 0,1-6 128 16,-1-2-128-16,3-3 128 0,1-2-128 0,0-3 128 15,2-4-160-15,2-3 160 0,-2-2-192 0,1-1 192 16,-1-2-160-16,0 0 160 0,-2-2-128 0,-2-2 128 16,0 1 0-16,-1-1 0 0,-2-1 0 0,-2 2 0 15,-1-1 0-15,-2 0 0 0,0 3 128 0,-1-1-128 16,-1 2 240-16,0 2-32 0,1 2 0 0,0 8 0 15,0 0 112-15,0 0 32 0,0 0 0 0,0 0 0 16,-8 1-192-16,3 6-32 0,1 2-128 0,1 3 192 16,-1 1-192-16,3 2 0 0,1-2 0 0,3 4 0 0,-1-2-416 0,3 0 32 15,2 0 0-15,1-1 0 16,2-1-1520-16,2-1-288 0,1-1-64 0,1-1-16 16,2-3-1344-16,2-1-272 0</inkml:trace>
  <inkml:trace contextRef="#ctx0" brushRef="#br2" timeOffset="91173.74">26270 10481 33743 0,'-14'-13'1488'0,"7"9"320"0,-1-2-1440 0,-4-2-368 15,1 3 0-15,-1-1 0 0,0 1 1408 0,-1 1 192 16,2 2 64-16,0 2 0 0,1 0-496 0,2 2-80 16,1 4-32-16,2 0 0 0,0 2-592 0,2 6-112 0,2-1-32 0,1 6 0 15,1 0-320-15,3 1 0 0,1 2 0 0,3 3 0 16,1-3 0-16,3 0 0 0,0-3 0 0,2 2 0 15,3-4-304-15,3 3-80 0,1-2 0 0,-1 0-16 32,1 1-1776-32,1-5-336 0,2-6-80 0,-2 0-16 15,-2 2-928-15,-1-6-192 0</inkml:trace>
  <inkml:trace contextRef="#ctx0" brushRef="#br2" timeOffset="91314.28">26533 10596 11055 0,'0'0'480'0,"0"0"112"0,0 0-464 0,0 0-128 0,-4-3 0 0,4 3 0 15,0 0 4336-15,0 0 848 0,-4 8 160 0,2 3 32 16,-1 0-3680-16,3-2-736 0,3 3-160 0,1 1-32 16,2 2-496-16,2 0-96 0,1 1-32 0,0-1 0 15,-1 1-464-15,3-3-80 0,0-1-32 0,1 0-9296 16,0-1-1872-16</inkml:trace>
  <inkml:trace contextRef="#ctx0" brushRef="#br2" timeOffset="91439.24">26677 10514 21183 0,'-15'-20'944'0,"9"11"192"0,-2-3-912 0,-1-2-224 16,2 2 0-16,0-1 0 0,0 0 1600 0,3 3 288 15,0-1 48-15,3 2 16 0,2 0-1824 0,3 3-384 16,1 0-64-16,3 2-7824 16,3 1-1584-16</inkml:trace>
  <inkml:trace contextRef="#ctx0" brushRef="#br2" timeOffset="91704.92">26930 10364 14735 0,'-6'10'1312'0,"-3"3"-1056"0,-4 2-256 0,0 2 0 15,-1 1 2496-15,1 4 432 0,-2 4 80 0,5 3 32 16,2-2-1104-16,6 1-208 0,4-1-64 0,3 0 0 16,-1-3-832-16,4-1-160 0,3-1-32 0,2-2-16 15,1-2-272-15,3-2-48 0,4-4-16 0,-2-5 0 16,0-5-32-16,-2-2-16 0,-1-2 0 0,0 0 0 15,0-6 336-15,-2-4 64 0,-1-3 0 0,0-2 16 16,-1-3 64-16,-2-1 16 0,-2 0 0 0,-1-1 0 16,-2-1-160-16,-2-3-16 0,-3-2-16 0,-3 1 0 15,-1-2-96-15,0 2-32 0,0-1 0 0,0 1 0 0,-2-3-416 0,-5-10 128 16,-2 3-128-16,3 1 0 16,-1 0-1216-16,4 6-336 0,1 3-64 0,2 5-16 15,-1 4-1152-15,3 3-224 0,-1 5-64 0</inkml:trace>
  <inkml:trace contextRef="#ctx0" brushRef="#br2" timeOffset="91892.49">27287 10399 27471 0,'2'22'1216'0,"1"-9"256"0,0 3-1184 16,1 5-288-16,-1 2 0 0,1 2 0 0,0 0 1344 0,0 0 192 0,0-2 64 15,0-2 0-15,1-3-896 0,0-1-160 0,1-1-32 0,-2-2-16 16,-1-2-320-16,1-4-176 0,2-1 192 0,-6-7-192 31,0 0-1680-31,7 2-448 0,-7-2-96 0,8-7-11248 0</inkml:trace>
  <inkml:trace contextRef="#ctx0" brushRef="#br2" timeOffset="92174.53">27443 10333 17103 0,'17'5'752'0,"-8"-1"160"0,4 0-720 0,-1 1-192 0,0-1 0 0,1 1 0 16,1-1 960-16,1 1 176 0,-1-1 16 0,7 1 16 16,-3-4-112-16,-2 2-32 0,-2 0 0 0,-2 1 0 0,-12-4-192 0,10 5-64 15,-2 0 0-15,-8-5 0 0,0 0 304 0,-1 9 48 16,1-9 16-16,-6 13 0 0,-1 0-96 0,-2 2-16 16,-2-2 0-16,1 2 0 0,-1 2-48 0,2 0-16 15,1 0 0-15,2 1 0 0,-1 1-224 0,3-1-48 16,3 0-16-16,1-1 0 0,1-1-160 0,2-1-48 15,1 0 0-15,2-1 0 0,3 0-288 0,2-2-176 16,-1-4 192-16,3-2-192 0,3 0 0 0,1-2 0 16,0-2 0-16,1 1-192 15,3-6-288-15,0 1-48 0,1-4-16 0,0 1 0 16,-1-1-2224-16,0-2-448 0,0-5-96 0</inkml:trace>
  <inkml:trace contextRef="#ctx0" brushRef="#br2" timeOffset="92377.6">28175 9835 17503 0,'0'0'1552'0,"0"0"-1232"0,0 0-320 0,-6 7 0 16,3 1 5248-16,-1 4 976 0,0 4 208 0,-2 3 32 16,1 8-4704-16,1 2-944 0,3 1-192 0,1 3-48 15,1-1-64-15,3 1-32 0,0-2 0 0,0 3 0 16,0-1-480-16,1-2-240 0,2-1 32 0,3 0 0 15,-1 1-2368-15,0-1-480 0,1-2-80 0</inkml:trace>
  <inkml:trace contextRef="#ctx0" brushRef="#br2" timeOffset="92721.32">28387 10825 22111 0,'0'0'976'0,"0"0"208"0,-2 15-944 0,-4-2-240 16,1 2 0-16,0 0 0 0,0-5 2624 0,-2 2 496 15,2 0 80-15,0-1 32 0,0-3-1504 0,-2 0-288 16,7-8-64-16,-7 8-16 0,7-8-848 0,-7 8-160 16,-1-2-32-16,8-6-16 0,-7 3-160 0,7-3-16 0,-6-2-128 15,-1 0 192-15,1-2-64 0,1 0 0 0,1-1-128 0,0 0 192 16,1-1-32-16,2 0-16 0,0-1 0 0,1-2 0 15,2 0 112-15,1 0 32 0,-1 1 0 0,4 2 0 16,1-2-32-16,0 3 0 0,2 1 0 0,0 0 0 16,-9 4 32-16,11-2 0 0,-11 2 0 0,10 3 0 15,-10-3 32-15,9 7 16 0,-9-7 0 0,8 11 0 16,0-3-32-16,-4 4-16 0,-4-3 0 0,0 1 0 16,-2 1-288-16,0-2 0 0,-2 3 0 0,1 1 0 15,-2-2-2224-15,0 1-496 16</inkml:trace>
  <inkml:trace contextRef="#ctx0" brushRef="#br2" timeOffset="94316.42">22698 12426 30399 0,'0'0'2704'0,"0"0"-2160"0,0 0-544 0,0 0 0 16,0 0 1344-16,0 0 176 0,0 0 16 0,10 12 16 16,1-17-1200-16,3 0-352 0,3-1 144 0,1 1-144 15,-1 1 0-15,3-1 144 0,0 4-144 0,3-1 0 16,0 1-160-16,2 1-144 0,0 0-16 0,1 0-16 16,0 1-1680-16,1 1-336 0,2-2-64 0,-2 1-10768 15</inkml:trace>
  <inkml:trace contextRef="#ctx0" brushRef="#br2" timeOffset="94707.01">23451 12293 24927 0,'0'0'1104'0,"0"0"240"0,0 0-1088 0,0 11-256 16,-2-5 0-16,-1 3 0 0,-1 2 896 0,0 2 112 16,-1 3 16-16,1-1 16 0,0 1-48 0,0 1-16 15,2-3 0-15,0 0 0 0,1 1-464 0,2-1-80 16,2 0-32-16,1 1 0 0,1-2-128 0,2-3-16 15,0 1-16-15,4-2 0 0,1-1-96 0,1-3-16 0,0 0 0 0,0-2 0 16,1-3-128-16,0-2 0 0,1-2 0 0,-1-1 0 16,0 1-192-16,1-2 48 0,0-3 0 0,-2 1 0 31,-1 1-304-31,0 1-64 0,0-5-16 0,-1 2 0 16,-1 0-224-16,-3 3-32 0,-1-2-16 0,-1 3 0 0,-5 5 384 0,0 0 80 0,0 0 16 0,0 0 0 15,0 0 320-15,0 0 128 0,0 0 0 0,0 0 0 16,2 5 256-16,2 3 64 0,1-1 0 0,3 0 0 15,0-2 128-15,1 2 16 0,-1 2 16 0,3-3 0 16,-2-3 96-16,1 0 32 0,1-2 0 0,0-1 0 16,-3-3 96-16,1-1 0 0,0 0 16 0,-2-2 0 15,-2-1-160-15,-2 0-48 0,-1-3 0 0,0 1 0 16,-2-2-304-16,0-1-64 0,0-1-16 0,-2-4 0 16,0 1-256-16,-1-1-192 0,-1-1 16 0,0-3 16 15,2-2-1968-15,-1 3-400 0,0 3-80 0,2 0-12992 16</inkml:trace>
  <inkml:trace contextRef="#ctx0" brushRef="#br2" timeOffset="95007.5">24102 12429 13823 0,'9'-1'1216'0,"1"2"-960"0,2 3-256 0,0 0 0 16,1 4 1920-16,1-2 352 0,2-1 64 0,0-3 16 15,-1-1-832-15,2-2-176 0,-3-1-16 0,-1-3-16 16,-1-1-240-16,0-4-48 0,-2 1-16 0,0-1 0 15,-1-2-288-15,-2 0-48 0,-1-1-16 0,-4 2 0 16,2 0 32-16,-3-2 0 0,-1 0 0 0,-2 3 0 16,-2 1 208-16,-1 2 64 0,-2-1 0 0,-1 3 0 15,-1 1-128-15,-1 2 0 0,-4 0-16 0,2 10 0 16,1 5-336-16,2-1-64 0,-3-3-16 0,2 1 0 16,1 3-400-16,1 4 0 0,2 0 0 0,2 0 0 15,2 3 0-15,2-2 0 0,3 0 0 0,2 1 0 16,3-1-592-16,5 4-48 0,0-4-16 0,3-1 0 15,-1-2-2032-15,2-1-384 0,3-5-96 0,1-1-11776 16</inkml:trace>
  <inkml:trace contextRef="#ctx0" brushRef="#br2" timeOffset="95337.47">24717 12426 2751 0,'-5'-6'256'0,"-2"2"-256"15,-2 1 0-15,-1-1 0 0,-2 2 6432 0,-1 0 1248 16,-1 2 240-16,-1 3 48 0,1 4-5360 0,0-1-1072 15,1 2-224-15,2 1-32 0,2 3-608 0,3-3-112 16,-1 1-32-16,2-2 0 0,2-1-400 0,2-1-128 16,0 1 0-16,1-1 0 0,1 1 0 0,2-1 0 15,1-1 0-15,2 2 0 0,-1 1 0 0,2-4 0 0,1 0 0 0,2 1-144 16,2-4-32-16,-2 0 0 0,-1 1 0 0,0-2 0 16,-1-2-64-16,1 0-16 0,1-1 0 0,-1-1 0 15,-2-2 256-15,1-2-144 0,-1 1 144 0,-1 0-128 16,1 0 128-16,-1-1 0 0,0-1 0 0,-3 0 0 15,1 3 0-15,-1 0 0 0,0 0 128 0,-1-1-128 16,0 1 320-16,-1 1 0 0,-1 5 0 0,0 0 0 16,0 0 112-16,0 0 16 0,0 0 0 0,0 0 0 15,0 0-272-15,4 7-48 0,0 1-128 0,1 1 192 16,3 3-192-16,0 0 0 0,-2 1 0 0,2-3 0 16,1 3-704-16,-1 0-16 0,1-4-16 0,0 2 0 15,-1-1-2464-15,0-2-512 0,0-1-80 0</inkml:trace>
  <inkml:trace contextRef="#ctx0" brushRef="#br2" timeOffset="95540.53">24969 12039 15663 0,'-2'-6'1392'0,"2"6"-1120"15,0 0-272-15,0 0 0 0,0 0 2640 0,2 14 480 16,-2 4 80-16,0 3 32 0,0 3-1632 0,0 4-336 15,-2 1-64-15,2 2-16 0,2 4-400 0,-2-1-80 0,-2-4 0 0,2 2-16 16,2-6-544-16,0 0-144 0,2 0 0 0,2 0 0 31,0-5-1840-31,1 1-432 0,0-3-96 0,3-2-6288 0,0 2-1264 0</inkml:trace>
  <inkml:trace contextRef="#ctx0" brushRef="#br2" timeOffset="95775.19">25180 12181 1839 0,'0'-6'160'0,"-1"-1"-160"0,-3-1 0 0,1 3 0 16,-1 1 4096-16,0 0 768 0,4 4 176 0,-7 4 16 15,-3 0-2368-15,1 4-496 0,0 1-80 0,0 2-32 16,0 0-96-16,1 1-32 0,0 1 0 0,0 3 0 16,3 3-320-16,0 3-64 0,0-1-16 0,2 1 0 0,3 1-496 0,1 1-96 15,2-5-32-15,2 0 0 0,3-1-304 0,1 1-64 16,2-2-16-16,2 0 0 0,2-2-336 0,4 1-64 15,3-6-16-15,9 5 0 16,2-2-832-16,2-4-160 0,-1-3-32 0,2-3-18624 16</inkml:trace>
  <inkml:trace contextRef="#ctx0" brushRef="#br2" timeOffset="96400.03">26490 12357 16575 0,'0'0'1472'0,"-5"7"-1168"16,-2-1-304-16,2 1 0 0,1-1 2880 0,4-6 512 15,-2 7 96-15,2-7 32 0,0 0-2304 0,4 6-464 16,-4-6-96-16,7 7-16 0,1-1-64 0,3 1 0 16,0-2-16-16,3 0 0 0,-3 2-240 0,1-3-64 15,1 0 0-15,-1 0 0 0,-3-1-64 0,0 0 0 16,0-2-16-16,2-1 0 0,-1-1-32 0,-1-2 0 15,-1 0 0-15,0-3 0 0,-2 0 48 0,1-1 0 16,-2 1 0-16,0-3 0 0,-1 0-64 0,0-2-128 0,0-1 192 0,-1 1-64 16,-1-2-128-16,-2 0 0 0,-1 2 0 0,0 1 0 15,-3-1 0-15,0 5 128 0,-1-1-128 0,-1 3 0 16,1 0 208-16,0 3-32 0,-2 1-16 0,0 1 0 16,1 2 96-16,2 2 32 0,-1-1 0 0,1 5 0 15,0 3-32-15,2 1-16 0,-1 1 0 0,2 5 0 16,1 0-240-16,1 2 144 0,2 1-144 0,1-1 128 15,4 1-128-15,-1-2 0 0,2-1 0 0,2-2 0 16,2-1 0-16,3 0-256 0,3-2 64 0,2-1 16 16,1-4-1840-1,-1-1-368-15,1-2-80 0,0-2-12384 0</inkml:trace>
  <inkml:trace contextRef="#ctx0" brushRef="#br2" timeOffset="96915.67">27074 11906 19343 0,'0'0'1728'0,"-5"1"-1392"16,-1 5-336-16,-1-2 0 0,2 3 3520 0,0 3 624 15,-1 0 128-15,1 4 16 0,0 2-2688 0,1 3-560 16,1 4-96-16,0 3-32 0,1 5-288 0,0 2-64 15,0 0-16-15,2 1 0 0,2 2-384 0,0-1-160 16,0 0 128-16,0-2-128 0,2-2 0 0,3 3 0 16,-1-4 128-16,1-2-128 0,-1 0 0 0,1-2 0 0,-1-3 0 0,3 1 0 15,0-2 0-15,2-1 0 0,1-3 0 0,-1-2-176 16,0-5-128-16,-1-1-16 0,-1-4-16 0,0-1 0 16,1-2 0-16,0-2 0 0,-1-2 0 0,2-2 0 15,-2-1 80-15,0-1 32 0,0-1 0 0,0-2 0 16,0-3 224-16,2 1 0 0,-1-2-160 0,0-1 160 15,1 0 0-15,-1-1 0 0,1 1 0 0,-2-2 0 16,-3 0 0-16,1 2 128 0,-1-4 0 0,0 4 0 16,-1-3 288-16,-1 2 48 0,-6-3 16 0,1 3 0 15,-1-1 144-15,-1 1 16 0,-1 3 16 0,0 2 0 16,-2 0-48-16,-1 5-16 0,-1 0 0 0,2 4 0 16,-2 4 160-16,0-1 16 0,-1 3 16 0,1 4 0 15,2-1-656-15,-1 2-128 0,2 2 0 0,1 2 0 16,0-2-416-16,3 2-32 0,1 1-16 0,1 0 0 0,2-2 80 15,1 2 32-15,1-1 0 0,7 4 0 16,2-1-2016-16,3-5-384 0,1 0-96 0,-2-7-8224 16,1-2-1664-16</inkml:trace>
  <inkml:trace contextRef="#ctx0" brushRef="#br2" timeOffset="97087.58">27694 12373 18431 0,'0'0'1632'0,"0"0"-1312"16,-10-5-320-16,0-1 0 0,0 3 2880 0,-1 0 512 15,-1 2 112-15,1 1 16 0,-1 0-1392 0,2 2-272 16,0 3-48-16,1 2-16 0,3 2-704 0,-2 3-128 16,1-2-48-16,3-1 0 0,2 3-496 0,1 2-96 0,2 2-32 0,1 0 0 15,1-1-288-15,2 2 0 0,2-2 0 0,1-1 0 16,1 0 0-16,3-2-144 0,1 0-16 0,6 1 0 31,-1-4-1472-31,2-3-288 0,-1-2-64 0,2-4-16 16,0-5-1088-16,0-3-224 0</inkml:trace>
  <inkml:trace contextRef="#ctx0" brushRef="#br2" timeOffset="97291.43">28018 11987 34959 0,'0'0'1536'15,"0"0"336"-15,-10 1-1488 0,-1 4-384 0,2 5 0 0,1 3 0 16,1 2 640-16,0 6 48 0,1 7 16 0,2 3 0 0,2 3 64 0,4 2 0 15,0-2 16-15,2 3 0 0,3-1-544 0,-1-10-112 16,2 3-128-16,1 1 176 0,2 0-176 0,0 0 0 16,4-3-160-16,5 12 160 15,0-9-1856-15,-3-2-288 0,-4-6-48 0,-4-9-8448 16,0 1-1696-16</inkml:trace>
  <inkml:trace contextRef="#ctx0" brushRef="#br2" timeOffset="97869.49">28057 12604 9215 0,'-2'-16'400'0,"0"8"96"0,0 0-496 0,-1-2 0 0,1 1 0 0,0-2 0 16,2 0 4608-16,0 1 832 0,0-1 176 0,0 0 16 15,0 2-3328-15,0 1-688 0,3 2-128 0,1 1-16 16,0-1-816-16,1 1-144 0,0 1-48 0,2-1 0 16,0 1-464-16,1 2 0 0,-1-1 0 0,1 2 0 15,-1-1 0-15,3 1 0 0,0 0 0 0,3-1-160 31,-1 4-240-31,-2-1-48 0,1 0-16 0,0 2 0 16,1 1-192-16,0 0-48 0,-12-4 0 0,14 6 0 16,-1-2 112-16,-1 3 16 0,-12-7 0 0,12 8 0 0,-2-2 416 0,-2 1 160 0,-8-7 0 0,6 11-144 15,-6-11 144-15,4 11 176 0,-4-11-48 0,3 11 0 16,-2 0 336-16,-1-11 64 0,0 0 16 0,0 0 0 16,3 10-176-16,-3-10-48 0,0 0 0 0,0 0 0 15,0 0-320-15,0 0 144 0,0 0-144 0,0 0 0 16,0 0 0-16,10-4 0 0,-1-2 0 0,1-3 0 15,-1-2-592-15,-1 0-80 0,-2-2-16 0,2 0 0 16,0 1-432-16,-1-3-96 0,0 4 0 0,0 0-16 0,-4 2 784 0,3 0 176 16,-6 9 16-16,5-9 16 0,-5 9 480 0,0 0 80 15,0 0 32-15,0 0 0 0,0 0 208 0,0 0 32 16,0 0 16-16,0 0 0 0,0 0-224 0,0 12-32 16,-1 1-16-16,-1 2 0 0,1 4 64 0,1-1 16 15,1 0 0-15,3 0 0 0,1 1-112 0,2-1-32 16,-1-1 0-16,4 0 0 0,0-2 0 0,3 0 0 15,1-2 0-15,-1-3 0 0,0-3 80 0,2-2 16 16,3-1 0-16,-1-2 0 0,-4-3 96 0,0 0 32 16,-3-3 0-16,0-1 0 0,-3-3 240 0,0-1 48 15,-2-2 16-15,-1-2 0 0,-1 2-96 0,-1-1 0 0,0-1-16 0,-2 0 0 16,-2-2-336-16,-2 2-64 0,-2 0-16 0,-2-2 0 16,0 0-144-16,0 2-128 0,-1-2 144 0,3 2-144 31,-1 1-368-31,-1 0-160 0,1-1-48 0,-1 0 0 15,0 0-2736-15,3 1-544 0,1 3-112 0</inkml:trace>
  <inkml:trace contextRef="#ctx0" brushRef="#br2" timeOffset="98244.45">28748 12536 14735 0,'3'15'1312'0,"-1"6"-1056"0,2-1-256 0,-1 3 0 15,0-3 3584-15,-2 1 640 0,-1-2 144 0,0 1 32 16,-1-3-2064-16,-1-2-416 0,2-3-64 0,0 0-32 15,0-12-672-15,0 12-144 0,0-12-32 0,0 0 0 0,0 0-480 0,0 0-112 16,0 0 0-16,0 0-16 0,0 0-144 0,0 0-32 16,0 0 0-16,0 0 0 0,0 0-192 0,3-11 128 15,-2-2-128-15,1 0 0 0,-1-2 0 0,0-1-160 16,-1-4 0-16,1 1 0 16,2-3-304-16,0-3-64 0,-1-1-16 0,1-2 0 15,1 1-624-15,0 0-128 0,0-1-32 0,1 2 0 16,1 3-160-16,1 3-48 0,1 2 0 0,1 4 0 0,1 2 1312 0,-1 3 224 15,-9 9 0-15,0 0 192 0,11 4 768 0,-11-4 144 16,8 10 48-16,-3 2 0 0,-1 2-112 0,-2 2-16 16,0 3 0-16,-2-2 0 0,-2 0-240 0,1 0-48 0,0-1-16 15,-1-1 0-15,0 1-432 0,-1 0-96 0,-2-1 0 0,0 0-16 16,0-4-176-16,-1 1 0 0,0-1 0 0,1-4 0 31,5-7-1504-31,-7 7-224 0,7-7-64 0,0 0 0 16,-8-3-1344-16,8 3-288 0,-5-9-48 0</inkml:trace>
  <inkml:trace contextRef="#ctx0" brushRef="#br2" timeOffset="98541.23">29035 12093 31967 0,'0'0'1408'0,"8"9"304"0,-4 4-1376 0,0 1-336 0,-2 8 0 0,-2 2 0 15,-1 0 816-15,0 3 80 0,1-3 32 0,-2 4 0 16,1 0 224-16,1 2 64 0,3-1 0 0,-1-3 0 15,1-4-560-15,-2 0-96 0,-1-1-32 0,0-2 0 0,2-1-336 0,0-4-64 16,1-1 0-16,-1-2-128 0,-2-11 144 0,6 11-144 16,-6-11 0-16,9 7 144 0,1-5-144 0,-1 1-176 15,-9-3 48-15,11-3 0 0,-2-2-192 0,0-1-48 16,0-3 0-16,-1 1 0 0,-2 0 144 0,1-1 32 16,-1-4 0-16,2 0 0 0,-1-2-64 0,-1 1 0 15,1 0 0-15,1-1 0 16,-1 1-176-16,0 2-32 0,0 2-16 0,-2 1 0 0,-5 9 128 0,0 0 32 15,6-7 0-15,-6 7 0 0,0 0 128 0,0 0 48 16,0 0 0-16,7 11 0 0,-3-1 144 0,-2 2 0 16,1 1 0-16,0 1 128 0,-1 2-128 0,2 1 0 15,0-2 0-15,1 0-128 16,2-2-2048-16,0-4-416 0,1-1-80 0</inkml:trace>
  <inkml:trace contextRef="#ctx0" brushRef="#br2" timeOffset="98697.57">29560 12400 30575 0,'0'0'1344'0,"0"0"304"0,0 0-1328 0,-7 8-320 0,0-1 0 0,2 0 0 15,1 4 320-15,1-2 0 0,1 3 0 0,1 1 0 16,1 1-96-16,2 2-32 0,2-1 0 0,3-2 0 16,0-2-336-16,2-2-80 0,-1 0-16 0,1-2-9232 15,1-2-1840-15</inkml:trace>
  <inkml:trace contextRef="#ctx0" brushRef="#br2" timeOffset="98838.15">29641 11944 12895 0,'0'0'1152'0,"0"0"-928"15,0 0-224-15,0 0-3776 16,0 0-816-16</inkml:trace>
  <inkml:trace contextRef="#ctx0" brushRef="#br2" timeOffset="99244.77">29864 12065 13823 0,'0'0'1216'0,"0"0"-960"0,3 13-256 0,-2 2 0 16,0 0 2384-16,-1 0 432 0,0 0 96 0,-1 5 16 15,1-2-1328-15,-1 3-256 0,-2 2-48 0,1 1-16 16,-1 1 320-16,2-1 64 0,2 1 16 0,0 0 0 15,2-2-688-15,0-2-144 0,-1-1-16 0,2-1-16 16,3 2-416-16,-1-1-80 0,3-3 0 0,2-2-16 16,-1-2-176-16,1-2-128 0,-1 2 192 0,2-5-192 15,2-2 128-15,0-1-128 0,1-2 0 0,3-2 0 16,2-1 0-16,-1-2 0 0,-1-2 0 0,-1 0 0 16,-1-5-128-16,2 0-48 0,0-3 0 0,2 0 0 15,-2 0-208-15,-2-1-64 0,-3 0 0 0,-3-4 0 16,-2 0-128-16,0 2-16 0,-3-2-16 0,-2 0 0 15,-3 0 96-15,-1 1 32 0,-2 1 0 0,-2 2 0 0,-3 1 320 0,-4 5 160 16,-4 1-160-16,1 6 160 0,-1 4 672 0,2 2 224 16,1 2 64-16,1 5 0 0,2 3 64 0,-1 2 32 15,1 0 0-15,5 1 0 0,2 0-208 0,3 2-32 16,1-4-16-16,4 0 0 0,3 0-176 0,5-4-48 16,3-1 0-16,2-2 0 0,1-1-368 0,1 0-80 15,5-1 0-15,1-1-128 16,-1-3-288-16,1-2-160 0,-1-1-48 0,1-1 0 15,1 0-2352-15,-1-1-480 0,-2 1-80 0</inkml:trace>
  <inkml:trace contextRef="#ctx0" brushRef="#br2" timeOffset="99385.3">30744 12411 25791 0,'0'0'1152'0,"0"0"224"0,4-9-1104 0,3 1-272 0,2 0 0 0,1 1 0 16,1 0 2848-16,0 0 512 0,2 1 96 0,0 0 32 15,1 1-2224-15,0 4-448 0,2-4-96 0,2 3-16 16,1-2-704-16,3 2-208 0,1-1-16 0,-1 1 0 16</inkml:trace>
  <inkml:trace contextRef="#ctx0" brushRef="#br2" timeOffset="101244.5">23310 13542 15663 0,'-3'-10'1392'0,"-1"-1"-1120"0,0 1-272 0,0 1 0 0,0 1 2560 0,1 2 448 0,2-1 80 0,1 7 32 15,0 0-1776-15,0 0-336 16,0 0-80-16,-1 10-16 0,-1 5-272 0,4 2-64 0,0 1-16 0,2 4 0 16,1 2-384-16,2 0-176 0,-1 1 160 0,1-3-160 15,0 0 128-15,-2-5-128 0,0 2 0 0,0-4 144 16,0 1-144-16,2-2 128 0,-1-1-128 0,1-2 128 15,-1-5-128-15,1 2 0 0,1-3 0 0,0-2 0 16,-1-4 0-16,0-2 0 0,-2-2 128 0,2-3-128 16,-1-1 0-16,-1-2 0 0,1 0 0 0,-1-1 0 15,0-1-192-15,-1-1-32 0,-1-1 0 0,-2 0 0 16,-1 2 32-16,1 3 16 0,0 1 0 0,1 3 0 0,0 1 48 0,-2 5 0 16,0 0 0-16,0 0 0 0,0 0-64 0,4 7-16 15,2 4 0-15,0 3 0 0,3-1 208 0,-2 0-176 16,-1 2 176-16,2 0-160 0,2 0 288 0,2-2 64 15,1-2 16-15,0 0 0 0,0-1 368 0,4-2 64 16,-2 0 0-16,-1-3 16 0,-1-2 352 0,-1-1 64 16,-2-3 16-16,1-3 0 0,-4-2 0 0,0-2 16 15,-2-3 0-15,0 0 0 0,1-2-480 0,-3-2-112 16,0 0 0-16,0 0-16 0,-1-2-288 0,0 2-48 16,-2-1-16-16,0 4 0 0,0 1-336 0,0-1-80 15,0 0-16-15,0 2 0 16,-2-1-2080-16,1-2-432 0,1 1-80 0,0 2-13008 15</inkml:trace>
  <inkml:trace contextRef="#ctx0" brushRef="#br2" timeOffset="101510.37">23819 13564 11055 0,'0'17'976'0,"1"-5"-784"0,-1-1-192 0,0 4 0 16,0 5 2128-16,0 1 384 0,0-1 80 0,2-3 16 15,-2 2-592-15,1 0-112 0,1 0-32 0,2-1 0 16,0-1-288-16,4 0-64 0,0-3-16 0,1 2 0 15,0-3-720-15,0-3-144 0,2-3-16 0,0-2-16 16,1-1-32-16,-1-4-16 0,-1-5 0 0,-1-1 0 16,0 0-64-16,0-2-16 0,-1-1 0 0,-1-3 0 15,-3-2-160-15,-2 1-48 0,0-4 0 0,-2 0 0 16,-3 1-80-16,-1-2-32 0,-1 1 0 0,-2 0 0 16,0 0-160-16,0 3 128 0,-1 1-128 0,-1 0 128 15,0 1-464-15,-2 2-112 0,0-2 0 0,-1 3-16 16,0-2-1712-16,-1 2-352 0,4 1-64 0,0 2-7296 15,2-1-1456-15</inkml:trace>
  <inkml:trace contextRef="#ctx0" brushRef="#br2" timeOffset="101807.25">24076 13618 23951 0,'5'13'1056'0,"-2"-7"224"0,-1 2-1024 0,1 3-256 15,-2 0 0-15,0 4 0 0,1 0 1536 0,-1 0 256 16,-1 0 64-16,0 1 0 0,3 0-480 0,-2 1-96 15,-1 0 0-15,1 0-16 0,2-2-784 0,1 1-160 0,1-2-16 0,0-3-16 16,0-5-288-16,2-1 0 0,-1-1 0 0,2-4 0 16,-8 0-144-16,7-4-96 0,-1-1-16 0,-1-3 0 31,1-1-176-31,-1-1-32 0,0-2-16 0,2-2 0 0,-3-2 224 0,1 2 32 0,-1-1 16 0,0 0 0 16,0-2 208-16,-2 4-192 0,2 0 192 0,0-3-192 15,0 2 32-15,0-2 16 0,2 3 0 0,-1 1 0 16,1 3 144-16,-1-3 0 0,-1 3 128 0,0 4-128 15,-4 5 544-15,0 0 32 0,5 4 16 0,-1 3 0 16,1 2-272-16,-2 4-64 0,-1 2-16 0,1 1 0 16,0 1-240-16,-1 1 128 0,1 2-128 0,-1-1 0 15,1 0-1056-15,1-1-304 0,0 0-64 0,0-1-12848 16</inkml:trace>
  <inkml:trace contextRef="#ctx0" brushRef="#br2" timeOffset="101947.85">24424 13627 15663 0,'0'0'1392'0,"-7"0"-1120"15,7 0-272-15,-5 5 0 0,-1-1 2704 0,2-1 496 16,4-3 80-16,0 0 32 0,-3 8-2656 0,4-1-528 16,3 1-128-16,2-1-8144 15,0-1-1664-15</inkml:trace>
  <inkml:trace contextRef="#ctx0" brushRef="#br2" timeOffset="102150.96">24687 13374 28447 0,'0'0'1264'0,"0"0"256"0,0 0-1216 0,0 0-304 0,3 7 0 0,1 3 0 15,1 4 736-15,1 3 96 0,0 3 0 0,0 2 16 16,1 4-320-16,-1 2-64 0,2-1-16 0,0 2 0 15,0 3-320-15,0 1-128 0,-1 1 0 0,1-4 0 32,1 1-240-32,-1 0-144 0,-1-3-16 0,0-2-16 0,-3-3-2368 0,0-1-480 0</inkml:trace>
  <inkml:trace contextRef="#ctx0" brushRef="#br2" timeOffset="102307.26">24612 13720 23039 0,'0'0'2048'0,"0"0"-1648"16,0 0-400-16,0 0 0 0,0 0 3040 0,6-4 528 16,2 0 96-16,2 1 32 0,2 3-2528 0,2-2-496 15,5 0-96-15,4 0-32 0,5-2-416 0,2 0-128 16,2-1 0-16,1-2-16976 16</inkml:trace>
  <inkml:trace contextRef="#ctx0" brushRef="#br2" timeOffset="103244.66">25661 13291 19919 0,'0'-16'880'0,"0"10"192"0,1-4-864 0,1 3-208 16,-1 0 0-16,-1 7 0 0,0 0 1792 0,0 0 304 15,0 0 64-15,0 0 16 0,6 7-944 0,1 2-176 16,1 2-32-16,0 5-16 0,1 4-208 0,1 3-32 15,-1 3-16-15,2 3 0 0,-1 0-304 0,-1 1-48 16,-2 0-16-16,-1-2 0 0,0 0-176 0,-1-1-32 0,-1-1-16 0,0-1 0 16,1-3-160-16,-1 0 192 0,-2-2-192 0,0-7 192 15,-1-3-192-15,0 3 128 0,1-4-128 0,0 0 128 16,-1-1-128-16,1-1-144 0,-2-7 144 0,0 0-208 16,0 0-144-16,0 0-32 0,0 0 0 0,-2-8 0 31,2-1-192-31,2 0-32 0,0-4-16 0,2 0 0 15,-1 0 64-15,2 2 16 0,-1 2 0 0,3-1 0 0,-2-1 272 0,1-1 48 0,2 3 16 0,1 1 0 16,0 2 208-16,4-2 0 0,0 2 144 0,-1 3-144 16,0 4 384-16,0 2 0 0,-2 2-16 0,0 2 0 15,0 2 128-15,-3 1 16 0,1 2 16 0,-1 0 0 16,-3-1-32-16,0 1-16 0,-4 1 0 0,-2-2 0 16,0 0 16-16,-2 1 0 0,-1 0 0 0,-2 0 0 15,-1-1-128-15,2 0-32 0,-2-3 0 0,-1 1 0 0,-2 1-160 16,1-1-48-16,-2-2 0 0,0-1 0 0,1-1-128 0,-1 1 192 15,-1 0-192-15,4-4 192 0,1-1-192 0,8-1 0 16,0 0-160-16,0 0 160 16,0 0-448-16,0 0 0 0,0 0 0 0,0 0 0 15,8-3-16-15,2 1 0 0,1 0 0 0,0 2 0 0,1-2 272 0,1-1 192 16,0 0-208-16,0 2 80 0,4 0 128 0,0-2 0 16,1-1 0-16,-1 2-128 0,-2-5 128 0,-1 1 0 15,0-2 0-15,-1-1 128 0,0 0-128 0,-2-2 0 16,-1-1 128-16,-1-1-128 0,-1 2 0 0,-3-1 128 15,1 2-128-15,-2-1 0 0,-3 1 144 0,-2 1-144 16,-2 1 192-16,0 1-192 0,-2 1 352 0,0-1-32 16,-2 3-16-16,1 2 0 0,-1-2 128 0,2 2 16 0,5 2 16 0,0 0 0 15,-8 3 0-15,2 2 0 0,3 3 0 0,3 1 0 16,2 0-192-16,0 2-32 0,2-1-16 0,0 2 0 16,2 1-224-16,2 0 128 0,4-1-128 0,0-1 0 15,2 1 0-15,0 1-288 0,5-4 32 0,0 0 16 31,2-1-2976-31,4 0-608 0</inkml:trace>
  <inkml:trace contextRef="#ctx0" brushRef="#br2" timeOffset="103604">27113 13713 21183 0,'0'0'944'0,"0"0"192"0,-7-6-912 0,-3-1-224 15,3 1 0-15,-4 2 0 0,1 1 2480 0,-3 2 448 16,1 1 80-16,0 2 32 0,-1 2-1392 0,2 1-288 16,-4 1-48-16,2 3-16 0,4 1-640 0,0 2-128 15,1 1-16-15,0 0-16 0,2-1-368 0,2-1-128 16,2 1 0-16,4-3 144 0,2 0-144 0,-2 1 0 16,-2-10 0-16,6 9 0 0,3-1 0 0,0-2 0 15,-1-1 0-15,1-1 0 0,0 0-128 0,0-1 128 16,0-3 0-16,3-2 0 0,-4-2 0 0,-1 1 0 15,1-1 0-15,0 0 0 0,0-1 0 0,0-1 0 16,-8 6 0-16,9-7 0 0,1 0 0 0,-2 0 0 16,-1 0 128-16,-7 7-128 0,0 0 192 0,0 0-64 0,0 0 0 15,0 0 0-15,0 0 320 0,0 0 48 0,0 0 16 0,0 0 0 16,0 0-128-16,0 0-32 0,-3 14 0 0,2 0 0 16,1-1-352-16,2 2 0 0,4-2 0 0,-1-2 0 15,-1 0-192-15,1-2-16 0,3-1 0 0,0 1 0 31,-1 3-2352-31,4-3-480 0,-1-3-96 0,-1-2-12160 0</inkml:trace>
  <inkml:trace contextRef="#ctx0" brushRef="#br2" timeOffset="103791.5">27531 13536 10127 0,'1'-26'448'16,"-1"9"96"-16,0-3-544 0,-1 3 0 0,-1 4 0 0,1 4 0 0,0-1 4688 0,1 10 832 15,0 0 176-15,0 0 16 0,0 17-4304 0,0 5-848 16,0 5-176-16,1 4-48 0,-1 7 16 0,3 3 0 16,1 2 0-16,1 0 0 0,1-2-352 0,2 2 144 15,1-2-144-15,0 1 0 16,2-5-1424-16,-2-1-400 0,0-4-80 0</inkml:trace>
  <inkml:trace contextRef="#ctx0" brushRef="#br2" timeOffset="104213.31">27576 13993 11055 0,'-5'-23'976'0,"2"9"-784"0,1-1-192 0,0 1 0 16,1 0 4288-16,0 2 832 0,0 0 144 0,-1 4 48 16,0-1-3760-16,2 9-736 0,0 0-160 0,0 0-16 15,7-8-288-15,1 2-48 0,-8 6-16 0,15-3 0 16,-1 1-288-16,0 0 0 0,1 1 0 0,-1 0 0 31,0-2-656-31,1-2-48 0,0-2 0 0,1 1 0 16,-3-1-672-16,3-1-144 0,-2-2-16 0,0 0-16 15,-1-3-272-15,0-2-48 0,-2 0-16 0,1-1 0 16,1-1-832-16,-2 0-160 0,0 0-48 0,-1-1 0 16,1 2 1600-16,-2-3 320 0,-3 0 64 0,1 2 16 0,-2 2 3488 0,0-1 704 0,0-3 144 0,2 4 32 15,-2 4-528-15,0 3-96 0,-1-1-32 0,-4 9 0 16,0 0-1168-16,0 0-224 0,0 0-48 0,7 15-16 15,-1 3-336-15,0 5-64 0,-3 0-16 0,3 6 0 0,0 5-16 16,-1-3-16-16,-1 4 0 0,0 2 0 0,0-5-368 0,1 3-80 16,2 3-16-16,-1 0 0 0,1 0-272 0,1 1-144 15,-2-1 160-15,3-4-160 0,-1-4 0 0,1-2-208 16,-1-2 16-16,0-2 0 16,-3-3-2064-16,2-2-416 0,-1-2-80 0,1-4 0 15,-7-13-960-15,0 0-192 0</inkml:trace>
  <inkml:trace contextRef="#ctx0" brushRef="#br2" timeOffset="104681.93">28022 14072 6447 0,'-8'-32'272'0,"2"13"80"0,-3-3-352 0,-2-3 0 16,-1-1 0-16,2-3 0 0,0 4 4832 0,2 2 896 15,3 2 176-15,2 3 48 0,4 1-4096 0,2 5-800 0,1 4-160 0,1 2-48 16,-5 6-112-16,10-6-32 0,0 4 0 0,0 2 0 16,3 1-528-16,3 2-176 0,3 1 0 0,1 0 0 15,-1 1 0-15,1 0 0 0,-1 0 0 0,1 0-144 16,1 2 144-16,0 0-160 0,0-1 160 0,-2-1-160 15,1-1-96-15,-1 0-32 0,0 1 0 0,-4-1 0 16,1 0-64-16,-3-1-16 0,-3-1 0 0,-10-2 0 16,9 6 224-16,-9-6 144 0,0 0-192 0,10 5 192 15,-10-5 0-15,0 0 0 0,0 0 128 0,2 9-128 16,-2-9 320-16,-4 13-16 0,-4 1-16 0,1 1 0 16,-1 0-64-16,-1 0-16 0,1-1 0 0,0 2 0 15,0-1-208-15,3 2 128 0,-2-4-128 0,2 2 0 16,1 0 336-16,3-2-16 0,1-2-16 0,3-2 0 15,-3-9 128-15,5 13 16 0,0-7 16 0,-5-6 0 16,9 3-96-16,0-2-32 0,0-2 0 0,3-2 0 0,2-3-336 16,-2-1 0-16,0-4-160 0,0 0 160 15,-2 1-608-15,1-2-16 0,-1-2 0 0,2-1 0 16,-1 1-112-16,0 1-32 0,-3 1 0 0,0-2 0 0,-1-4 448 0,0 1 96 16,-3 2 16-16,-2 2 0 0,0 0 720 0,-2 1 128 15,0 2 48-15,1 2 0 0,-1 8 96 0,0 0 32 16,0 0 0-16,0 0 0 0,0 0-416 0,-9 7-80 15,0 3 0-15,2 3-16 0,2 3-304 0,0 1 0 16,0 1 0-16,1 2 0 0,1-1 0 0,4-1 0 16,1-3 0-16,0 0 0 15,2 1-1728-15,5-3-336 0,4-1-80 0,0-2-12112 0</inkml:trace>
  <inkml:trace contextRef="#ctx0" brushRef="#br2" timeOffset="104900.78">28781 13842 18431 0,'-1'-8'816'0,"-3"6"160"0,-2-5-784 0,6 7-192 0,-9-5 0 0,1 2 0 15,8 3 3728-15,-10 6 704 0,1 3 144 0,1 4 32 16,2-3-2880-16,2 6-576 0,-2 2-128 0,3 2 0 16,-1-2-128-16,4-2 0 0,2-2-16 0,2 2 0 15,3-1-560-15,-1-2-128 0,3-4 0 0,3 2-16 16,2 2-176-16,1-1 0 0,-1-2 0 0,-1-1-176 15,0-2-528-15,0-2-96 0,-1 0-32 0,0-1 0 16,-1-1-448-16,0-3-112 0,-2 0-16 0,1-3 0 16,-10 3-896-16,11-7-192 0,-2-2-48 0,-3 0-6048 15,4 0-1216-15</inkml:trace>
  <inkml:trace contextRef="#ctx0" brushRef="#br2" timeOffset="105088.14">29073 13675 24815 0,'3'-30'1088'0,"0"15"256"0,4-5-1088 0,-1 4-256 15,1 3 0-15,-1 4 0 0,-6 9 1936 0,0 0 336 16,0 0 64-16,0 0 16 0,-3 11-1008 0,-1 3-208 16,-2 6-48-16,3 2 0 0,-3 1-448 0,2 5-112 15,-1 0-16-15,0 0 0 0,0-2-320 0,1 0-64 16,1 1 0-16,1-1-128 0,-1-1 0 0,2 0 0 0,2 0 0 0,3-2-144 31,1-3-1792-31,3-5-368 0,-3-7-64 0,2 1-7808 0,-2 2-1552 0</inkml:trace>
  <inkml:trace contextRef="#ctx0" brushRef="#br2" timeOffset="105511.38">29280 13746 11967 0,'0'0'1072'0,"1"-11"-864"0,-3 5-208 0,2 6 0 16,0 0 3296-16,-11-4 608 0,11 4 128 0,-13 0 32 15,0 2-2352-15,3 4-480 0,-3 3-80 0,0 1-32 16,1 3-16-16,0-1 0 0,2 1 0 0,0 3 0 0,0 1-400 0,4-2-96 15,2 0-16-15,1 2 0 0,1 2-96 0,-1-2-32 16,-1-3 0-16,4 1 0 0,2 0-80 0,1-2 0 16,3-2-16-16,0-1 0 0,1-1-112 0,1 1 0 15,2-7-16-15,0 1 0 0,1 0-112 0,2-1 0 16,0-2-128-16,1-1 192 0,2-2-192 0,1-1 0 16,-2 0 0-16,1-2 0 0,-2-3 128 0,0 2-128 15,-1-6 0-15,-2 3 0 0,1 0 128 0,-2 0-128 16,1-2 0-16,-1 0 144 0,1-1-144 0,-2 0 0 15,-3 0 0-15,1 1 0 0,-1-1 128 0,0 0-128 16,-4-1 0-16,0 3 128 0,-2 1 128 0,0 1 0 16,-2 1 16-16,2 7 0 0,-5-4 176 0,5 4 16 0,-10 2 16 15,0 3 0-15,1 3-352 0,0 2-128 0,0 3 0 0,1 1 0 16,2 2 0-16,1 0 0 0,2-1 0 0,2 4 0 16,2-2 0-16,3 1 0 0,1-4 0 0,3 2 0 31,2-7-1104-31,2 1-176 0,1 2-16 0,4-4-16 15,1-4-1104-15,2-2-208 0,2 2-64 0,3-4 0 16,1 0-704-16,0-2-128 0,-1-2-48 0,-3-5-6128 0</inkml:trace>
  <inkml:trace contextRef="#ctx0" brushRef="#br2" timeOffset="105872.26">29726 13945 15375 0,'8'-12'672'0,"-3"5"160"0,0-4-672 0,-1 1-160 0,-1-6 0 0,-1 2 0 16,-2 3 2496-16,0 1 480 0,-1-2 96 0,0 2 0 16,-3-1-976-16,-1 2-208 0,-2 1-32 0,-1 1-16 15,1 1-608-15,-1 4-112 0,-1 2-32 0,-1 1 0 16,0 4-768-16,0 3-144 0,-1 2-48 0,2 4 0 15,0 0 0-15,1 3 0 0,2 2 0 0,2 1 0 0,2 1 320 0,2-4 64 16,3-2 16-16,2-2 0 0,2-1 16 0,2-1 0 16,3-4 0-16,1 1 0 0,-2-3-144 0,4-1-16 15,0-1-16-15,0-2 0 16,-1-2-176-16,0-2-16 0,-1-1-16 0,2-1 0 0,-2-5-160 0,0-2 160 16,0 0-160-16,-1-1 160 0,-1-2-160 0,0-4 0 15,-2-1 144-15,-1 1-144 0,-2-2 0 0,1 1-128 16,-3-1 0-16,0-3 0 0,-2-1 128 0,-1 1-128 15,1 0 128-15,-1-3-128 0,-1-2 128 0,0 0 128 16,-3 1-128-16,1-2 176 0,-1-1 16 0,-1 3 0 0,0 5 0 0,1 3 0 16,-1 3-192-16,0 5 0 0,4 12 0 0,0 0 0 15,0 0 0-15,0 0 0 0,0 0-192 0,-7 17 192 16,2 3 0-16,1 2 0 0,1 3 0 0,2 2 0 16,0 1 0-16,2 2 0 0,3-2 0 0,0 0 128 15,-1-2-128-15,2 0 0 0,1-1 0 0,3-2 128 31,1-3-2112-31,0-1-448 0,-1 1-64 0</inkml:trace>
  <inkml:trace contextRef="#ctx0" brushRef="#br2" timeOffset="106642.01">30460 13421 17503 0,'0'0'768'0,"0"0"176"0,0 0-752 0,0 0-192 15,1 13 0-15,2 0 0 0,0 0 2944 0,0 2 576 16,3 1 96-16,0 3 32 0,2-1-2496 0,1 2-480 15,2-1-96-15,0 3-32 0,1 2-160 0,0 0-48 16,-2 1 0-16,-1 0 0 0,-2-2-336 0,-1 0 144 16,1-1-144-16,-1-3 0 0,0-2 144 0,-2-2-144 15,-3-4 0-15,0 1 144 0,-1-1-144 0,0-11 0 0,0 0 0 0,0 0 0 16,-1 11-240-16,1-11-16 0,0 0-16 0,0 0 0 31,0 0-352-31,0 0-64 0,0 0-16 0,0 0 0 16,0 0-128-16,0 0-16 0,8-9-16 0,-1 1 0 15,0 2 208-15,3 1 32 0,3 1 16 0,-1 1 0 0,-1 0 352 0,2 1 64 0,2 1 0 0,2 1 16 16,0 2 736-16,-1 2 144 0,-2 1 16 0,-1 2 16 16,-2 3 592-16,-2-1 112 0,-1 0 32 0,-2 3 0 15,-1-1-64-15,-5-11-16 0,3 10 0 0,-3 1 0 16,-1 0-368-16,-2 0-64 0,-3-2 0 0,-4 3-16 16,-1 2-352-16,0-2-64 0,2-2-16 0,0-1 0 15,-5 0-320-15,1 0-64 0,1 1 0 0,0-4-128 16,-1-1-1024-16,0-3-304 0,0-1-64 0,1 0-16 15,3 2-1872-15,9-3-384 0</inkml:trace>
  <inkml:trace contextRef="#ctx0" brushRef="#br2" timeOffset="106829.43">30902 13804 11967 0,'0'0'528'0,"12"-1"112"0,-12 1-512 0,10 3-128 16,1 2 0-16,-4 1 0 0,-7-6 4320 0,7 10 832 15,-3 3 160-15,-2 0 48 0,0 2-3680 0,0 0-720 16,0-2-160-16,-1 2-32 0,-1 1-320 0,3 1-64 16,-1 0 0-16,1-4-16 0,-2 0-368 0,2 1 0 15,-1-2 0-15,1-3-128 16,-3-9-1024-16,0 0-208 0,0 0-48 0,0 0 0 16,0 0-592-16,0 0-128 0,0 0-32 0,0 0-5456 0,0 0-1088 0</inkml:trace>
  <inkml:trace contextRef="#ctx0" brushRef="#br2" timeOffset="107001.29">31077 13881 3679 0,'10'-5'320'0,"1"1"-320"0,-11 4 0 0,10-4 0 16,-10 4 5792-16,0 0 1088 0,0 0 224 0,0 0 32 16,7 11-4032-16,-6 0-800 0,-2 4-176 0,-2 3-16 15,0 7-656-15,-2 1-128 0,-4 0-32 0,1 1 0 16,-1-3-416-16,1 2-96 0,0 1-16 0,2 1 0 16,-2-1-496-16,2 0-96 0,-1-2-32 0,2 0 0 15,0 0-944-15,-1-3-192 16,1-3-32-16,3 0-16 0,-1-4-1584 0,2 1-320 0,-1-6-64 0,2-10-12288 15</inkml:trace>
  <inkml:trace contextRef="#ctx0" brushRef="#br2" timeOffset="107549.26">31915 13580 20271 0,'-5'8'1792'0,"-4"4"-1424"16,-3-1-368-16,-2 8 0 0,-2 2 2880 0,-1 2 512 0,0 0 112 0,0 4 16 15,0 1-1664-15,-1-3-320 0,0 2-64 0,-2 1 0 16,1-2-160-16,2 0-32 0,1 1 0 0,4-6 0 16,0-4-512-16,3-3-96 0,2-3-32 0,1-1 0 15,4 1-304-15,2-11-64 0,0 0-16 0,0 0 0 16,0 0-256-16,0 0 160 0,14 0-160 0,0-4 128 15,-1-7-128-15,0 0 0 0,-1-2 0 0,1-2-176 16,0-6 176-16,-1 2 0 0,1-3 0 0,1-2 0 16,2 1 0-16,1-3 128 0,-1-3-128 0,-1-2 0 15,0-2 0-15,0 0 0 0,1-2 0 0,0 3 0 16,-3 0-128-16,-2 1 128 0,1-1-128 0,-2 4 128 16,0 5-256-16,-1 4 16 0,-3 5 16 0,-1 1 0 15,-5 13 16-15,0 0 0 0,0 0 0 0,0 0 0 16,-2 10 208-16,-2 9-144 0,-1 6 144 0,0 6-128 15,-1 5 128-15,1 3 0 0,-1-1 0 0,2 1 0 0,1-1 144 16,3-3-144-16,3-1 192 0,1-4-192 0,1-2 448 0,4-2-32 16,1-3 0-16,3-2 0 0,0 0 32 0,2-4 0 15,-1-4 0-15,2-1 0 0,1-2 0 0,1-3 0 16,3-4 0-16,1-3 0 0,0-1 64 0,0-4 0 16,-1-4 16-16,0-4 0 0,0-4-128 0,0-1-16 15,-2-5-16-15,0 3 0 0,-3-3-144 0,-1 1-32 16,-6-4 0-16,0 0 0 0,-1-1-64 0,-2-2-128 15,0 2 176-15,-2-1-176 0,-3 2 144 0,1-4-144 16,2-4 0-16,0 4 144 16,-1 3-976-16,-3 2-208 0,-1 0-48 0,-2 5-21680 0</inkml:trace>
  <inkml:trace contextRef="#ctx0" brushRef="#br2" timeOffset="109294.11">22685 15739 39567 0,'0'0'1744'0,"0"0"368"0,0 0-1680 0,0 0-432 0,0 0 0 0,0 0 0 15,0 0 0-15,17-5 0 0,-10 1 0 0,5 0 0 16,4-1 0-16,3-2 0 0,4-2 160 0,3 1-160 16,-3 2 0-16,4 1-320 0,3 1 32 0,3 1 16 31,5 2-3072-31,1 1-624 0</inkml:trace>
  <inkml:trace contextRef="#ctx0" brushRef="#br2" timeOffset="109747.11">23638 15660 23039 0,'0'0'2048'0,"-7"5"-1648"0,1 1-400 0,-1 3 0 16,-1 2 1776-16,2 1 272 0,-1 3 48 0,2 2 16 0,0-1-800 0,0 2-160 16,3 0-16-16,2 1-16 0,3-4-368 0,0 3-80 15,3 1-16-15,2-1 0 0,2-2-336 0,1-2-64 16,-1-2 0-16,6 1-16 0,1-3-240 0,0-5 176 15,-2-5-176-15,0-2 160 0,-2 2-160 0,-2-3 0 16,0-5 0-16,-1-1 128 0,-1-3-128 0,-1 1 0 16,0-1 0-16,-1-1 0 0,-2-3-192 0,-1 1 16 15,0 0 16-15,-2-2 0 0,1 0-64 0,-2 6-16 16,0 0 0-16,-1 1 0 0,3 1-32 0,-2 1-16 16,1 1 0-16,-1 2 0 0,-1 5 96 0,0 0 32 15,0 0 0-15,0 0 0 0,7 7 32 0,0 2 0 16,2 1 0-16,2 3 0 0,-2 0 128 0,0-2 0 15,2 0 0-15,0 1 128 0,1-1 192 0,0 0 32 0,1-3 16 0,0 1 0 16,0-2 144-16,1-1 48 0,-1-3 0 0,0 1 0 16,-2-4 80-16,-1-4 0 0,-2-1 16 0,0-2 0 15,-2-2 48-15,1-1 0 0,-2-5 0 0,-1 2 0 16,0 0-336-16,-3-1-64 0,0-2-16 0,-2 6 0 16,0-3-288-16,0-2 128 0,-1 2-128 0,1 0 0 31,0 2-816-31,-2-1-272 0,-1 3-48 0,0-7-16 15,2 2-1792-15,0 2-384 0,1 0-64 0</inkml:trace>
  <inkml:trace contextRef="#ctx0" brushRef="#br2" timeOffset="110009">24233 15643 1839 0,'3'9'160'0,"0"-4"-160"0,-2 3 0 0,-1 2 0 16,0 3 5248-16,0 2 1008 0,-1 0 208 0,1 5 32 15,0 2-3712-15,1 0-736 0,0 0-160 0,5 0-32 16,-3 1-624-16,4-3-128 0,1-1-16 0,2-1-16 15,1-1-496-15,0-3-80 0,1-2-32 0,1-2 0 16,1-4-32-16,2-2-16 0,1-2 0 0,-1-3 0 16,-2-4 80-16,-1-3 16 0,0-1 0 0,-2-2 0 0,-4-2 0 0,0 0 0 15,-2-1 0-15,-1-2 0 0,-3-1-192 0,-1 0-16 16,-1 0-16-16,-2 0 0 0,0-1-80 0,-3 0-16 16,0 0 0-16,-2 1 0 0,-1 1-192 0,0 0 0 15,0 1 0-15,-1 0 0 16,0 1-1360-16,2 1-224 0,-2 1-32 0,1-1-16 15,1 2-2304-15,1 0-464 0</inkml:trace>
  <inkml:trace contextRef="#ctx0" brushRef="#br2" timeOffset="110339.32">24599 15695 13823 0,'0'0'1216'0,"2"13"-960"0,1 1-256 0,-1 3 0 16,1 3 3456-16,-2-1 640 0,-2 1 128 0,1 1 16 15,1-2-1872-15,-1 1-368 0,0-3-80 0,2 0 0 16,0-2-736-16,3-2-144 0,-2-1-16 0,1-2-16 16,-1 1-688-16,-3-11-128 0,0 0-16 0,0 0-16 15,0 0 0-15,0 0 0 0,0 0 0 0,6-5 0 16,1-1-160-16,-1-1 0 0,-1-3 0 0,1-1 128 16,-3-2-128-16,1-2 0 0,0 0-192 0,1-1 192 15,1-1-320-15,-1 0 64 0,0-1 16 0,4-7 0 31,2 6-336-31,-4 6-64 0,0 0 0 0,2-2-16 0,0 2 128 0,6-2 16 0,-1 4 16 0,-6 6 0 0,0 2 496 0,-2 3 0 16,-6 0 0-16,7 2 0 0,-7-2 128 0,6 6 128 16,1 2 32-16,-3 2 0 0,-2 3-96 0,2 3-32 15,0 2 0-15,-1-1 0 0,-1 1-160 0,1 3 0 16,-1-1 0-16,1-1 0 0,0 0 0 0,1-4-192 16,-1 0 0-16,1-4 16 15,2 0-1696-15,-1-5-352 0,-1 2-64 0,-4-8-11664 16</inkml:trace>
  <inkml:trace contextRef="#ctx0" brushRef="#br2" timeOffset="110480.02">24978 15609 17503 0,'-4'-11'1552'0,"4"11"-1232"0,0 0-320 0,0 0 0 16,-4-5 2832-16,4 5 512 0,0 0 112 0,0 0 0 15,0 0-2720-15,0 0-544 0,0 0-192 0,0 0 0 31,3 13-1392-31,1-2-384 0</inkml:trace>
  <inkml:trace contextRef="#ctx0" brushRef="#br2" timeOffset="110667.51">25261 15340 23951 0,'0'0'2128'16,"0"0"-1696"-16,0 0-432 0,2 9 0 15,0 2 2192-15,0 3 368 0,1 3 64 0,2 5 0 0,0 6-1472 0,2 0-320 16,-1 3-48-16,2 2-16 0,0 2-448 0,0-2-80 16,0 1-32-16,0-2 0 15,-1 4-1056-15,1 0-224 0,0 1-32 0,-1-2-9184 16,-2-3-1824-16</inkml:trace>
  <inkml:trace contextRef="#ctx0" brushRef="#br2" timeOffset="110854.88">25209 15791 19343 0,'0'0'1728'0,"0"0"-1392"0,2-6-336 0,5-1 0 16,2 1 4912-16,3-1 912 0,1 1 176 0,4-1 32 16,4-1-3520-16,2-1-704 0,4 0-144 0,2-1-16 15,2-2-1104-15,3-1-224 0,0 0-32 0,3-2-14368 16,0 1-2880-16</inkml:trace>
  <inkml:trace contextRef="#ctx0" brushRef="#br2" timeOffset="111511.13">26485 15733 3679 0,'0'0'160'0,"0"0"32"0,-5-3-192 0,0 2 0 0,-2-1 0 0,-1 4 0 16,-3 0 4688-16,-4 2 896 0,-2 0 176 0,0 1 48 16,0 3-2864-16,-1 1-560 0,1 2-112 0,0 2-32 15,0 2-880-15,2 2-176 0,2 0-32 0,1 1-16 16,4 1-768-16,3-5-160 0,2-1-16 0,3 0-16 16,3 0-176-16,3-2 0 0,2-2 0 0,3-3 0 15,2-1 0-15,1-1 0 0,2-4 0 0,-1-2 0 16,1-1 0-16,1-1 0 0,-2-2 0 0,1-1 0 15,-3 1 0-15,-1-2 128 0,0-4-128 0,-1 2 128 16,-3-1-128-16,1 1 192 0,0-1-192 0,1 2 192 0,-1 1 64 0,-2-1 32 16,0 3 0-16,-3-1 0 0,-4 7 144 0,0 0 16 15,0 0 16-15,0 0 0 0,0 0-96 0,0 0-32 16,1 9 0-16,1 3 0 0,-1 0-176 0,0 1-32 16,0-1-128-16,2 1 192 0,0 0-192 0,1-2 0 15,-1 0 0-15,3-1 0 16,-2 1-1376-16,2-1-160 0,2-1-48 0,0-1 0 15,-2 0-1936-15,2-3-400 0,1-2-80 0,2-2-16 0</inkml:trace>
  <inkml:trace contextRef="#ctx0" brushRef="#br2" timeOffset="111698.63">26847 15630 10127 0,'6'-11'896'0,"-4"-2"-704"0,0-1-192 0,-2-2 0 15,0 2 4528-15,0-2 864 0,2 3 176 0,1 3 48 16,-1 2-3472-16,-2 8-688 0,0 0-144 0,0 0-32 15,4 12-608-15,0 3-128 0,-4 6-32 0,2-4 0 16,-1 4-368-16,4 2-144 0,3 3 0 0,0 3 144 16,-2 1-144-16,-1 1 0 0,2 3 0 0,-1 0 0 31,2 1-640-31,0 2 0 0,-1-5 0 0,-1 2 0 16,-1 0-2032-16,1-2-400 0,1-4-96 0</inkml:trace>
  <inkml:trace contextRef="#ctx0" brushRef="#br2" timeOffset="111938.56">26909 15916 3679 0,'-17'-23'320'0,"8"11"-320"0,-3-2 0 0,0-4 0 0,2-1 5232 0,2 2 976 16,-2 2 192-16,-1 0 32 0,2 4-3568 0,4 0-720 16,2 3-144-16,2 2-16 0,1 6-528 0,0 0-112 15,0 0 0-15,0 0-16 0,12-1-848 0,1 3-160 16,0 2-48-16,1 3 0 0,3-2-272 0,1 0 0 15,2 0 128-15,-2 0-128 0,-1 1 0 0,1-4 0 16,0 0-176-16,7-4 176 16,-3 0-928-16,-2-2-80 0,-4-1-16 0,-1-2 0 15,2-3-1904-15,-2-2-384 0,-4-1-80 0,1-3 0 16,-2 1-576-16,0-1-96 0</inkml:trace>
  <inkml:trace contextRef="#ctx0" brushRef="#br2" timeOffset="112076.29">27212 15482 4607 0,'2'-13'400'0,"0"7"-400"0,0-1 0 0,-2 7 0 16,0-4 3984-16,0 4 720 0,0 0 144 0,0 0 16 15,-2 13-2304-15,2 7-448 0,0 2-112 0,0-2-16 16,2 3-288-16,2 4-64 16,-2 3-16-16,2 4 0 0,0-1-768 0,1 3-144 0,0 5-48 0,2-5 0 15,0 2-416-15,0 1-96 0,1 2-16 0,1 0 0 16,-1-3-128-16,1-3-224 0,-2-1 48 0,-1-1 16 16,1-4-2608-16,-1-5-528 0</inkml:trace>
  <inkml:trace contextRef="#ctx0" brushRef="#br2" timeOffset="112546.23">27215 15871 17503 0,'-6'-20'1552'0,"3"12"-1232"15,0 2-320-15,1-5 0 0,0 2 3104 0,2 1 560 16,2 1 112-16,0 0 32 0,2 1-2400 0,3 0-464 16,-1 2-112-16,3 2 0 0,2 1-528 0,1 1-112 15,2 2 0-15,3 3-16 0,4 3-368 0,0 1-64 16,1-1 0-16,12 4-16 15,0 0-496-15,-1-1-80 0,1-2-32 0,-10-2 0 16,3 1-240-16,12 0-48 0,0-1-16 0,-6 0 0 16,-6-3 608-16,-2 0 128 0,-3 0 32 0,-2-2 0 0,-1 1 416 0,-4-2-128 0,-5-1 128 0,-10 0 0 15,0 0 0-15,0 0 0 0,0 0 0 0,0 0 0 16,0 0 480-16,0 0 176 0,0 0 48 0,-12 9 0 16,-1-1 416-16,-1 1 96 0,-3 2 0 0,3 0 16 15,-2 4 48-15,2-1 16 0,-1-1 0 0,8-4 0 16,-1 2-208-16,3-1-64 0,-2-1 0 0,1 3 0 15,-1-2-528-15,6-2-112 0,2-1-32 0,-1-7 0 16,0 0-352-16,8 6 0 0,2-3 0 0,2-2 0 16,0-2 0-16,0-2 0 0,2-1 0 0,0-2-128 15,1-5 128-15,0 2 0 0,0-1 0 0,-5 3-128 16,0-3 128-16,6-3 0 0,-2 0-144 0,-4 6 144 16,-1-3-176-16,4-3 48 0,-3 1 0 0,-2 4 0 15,-3 1 128-15,-5 7 0 0,0 0 0 0,0 0 0 0,0 0 128 0,0 0 0 31,0 0 0-31,0 0 0 0,-8 1 112 0,8-1 16 0,-10 8 16 0,2 1 0 0,3 1-272 0,1-1 0 16,0 0 0-16,3 3 0 0,1 1-352 0,2 0-32 16,4 0 0-16,0-1 0 15,1 0-2528-15,3-2-512 0,3-2-96 0</inkml:trace>
  <inkml:trace contextRef="#ctx0" brushRef="#br2" timeOffset="112780.57">28202 15854 11967 0,'0'0'1072'0,"-9"-2"-864"0,-3-1-208 0,0 0 0 0,-1 0 4256 0,0 3 800 0,2 2 176 0,0 2 16 15,2 1-2800-15,1 1-560 0,2 2-112 0,2 4-32 16,1 0-592-16,1 1-112 0,-1 0-16 0,3 1-16 16,1 2-592-16,3-1-112 0,4 0-32 0,0-1 0 15,1 2-144-15,1-3-128 0,2-2 192 0,1-1-192 16,2-3-192-16,-1 0-160 0,1-3-32 0,1 0 0 31,-3 1-832-31,2-5-160 0,-1-3-32 0,-1-1-16 0,0-2-2272 16,-3-2-448-16,-1-1-80 0,-2-2-7360 0</inkml:trace>
  <inkml:trace contextRef="#ctx0" brushRef="#br2" timeOffset="112936.8">28484 15587 33407 0,'0'0'1472'0,"0"0"320"0,0 0-1440 0,-7 11-352 15,1 1 0-15,-1 4 0 0,2 2 656 0,0 3 64 16,-3 1 16-16,1 5 0 0,2-1-160 0,2 4-48 16,3 2 0-16,0-1 0 0,0-1-528 0,4-3 0 15,3-3 0-15,2-2 0 16,3-1-2528-16,-2-2-416 0,1 1-64 0</inkml:trace>
  <inkml:trace contextRef="#ctx0" brushRef="#br2" timeOffset="113172.81">28686 15721 3679 0,'0'0'320'0,"-11"2"-320"0,0-2 0 0,0 4 0 16,-1 0 5200-16,-1 3 976 0,-1 2 192 0,-2 4 32 16,-1 1-2720-16,2 3-544 0,0 1-128 0,4 3 0 15,2 0-736-15,1 1-144 0,1-1-16 0,6 1-16 16,4-2-1264-16,2-1-240 0,0-2-48 0,5 0-16 15,3-5-352-15,4 0-176 0,3 2 160 0,2-5-160 16,0-3-208-16,2 0-144 0,0 3-32 0,1-4 0 16,0-3-2768-16,0-2-560 0,7-2-128 15,4 2 0-15</inkml:trace>
  <inkml:trace contextRef="#ctx0" brushRef="#br2" timeOffset="113672.85">29660 15573 4607 0,'0'0'192'0,"-8"11"64"0,1-1-256 0,2 6 0 16,4 6 0-16,-2 3 0 0,0 2 7376 0,3-3 1440 0,2-2 272 0,2 5 64 15,0-2-6496-15,0 6-1312 0,1 3-256 0,0-4-48 16,0-4-624-16,-1-2-128 0,0-3-32 0,-1-2 0 15,-2-1-256-15,0-1 128 0,1 0-128 0,-4-4 0 16,0 0 144-16,-1-2-144 0,-1-3 0 0,4-8 144 16,0 0-16-16,-6 5 0 0,6-5 0 0,-10 0 0 15,10 0 0-15,-9-7-128 0,3-2 192 0,2-1-64 16,1-1-128-16,2-2 0 0,0-5 0 0,1 1 0 16,1-4-224-16,3 0-32 0,1-2 0 0,0 0 0 31,1-4-400-31,0 1-96 0,3-5-16 0,2 0 0 0,-2-2-144 0,1-1-48 15,1-1 0-15,0 4 0 0,1-2 192 0,1 5 48 0,1 3 0 16,1 1 0-16,0 6 1136 0,2 5 224 0,0 6 64 0,0 5 0 16,0 3 208-16,0 6 48 0,-1 6 16 0,-1 1 0 15,0 3-208-15,-1 4-32 0,-1 1-16 0,0 3 0 0,0-2 128 16,-1 2 32-16,-5 0 0 0,-5 1 0 0,-2 1-240 0,-2-1-32 16,-2-2-16-16,-3 1 0 0,-2-1-16 0,-3 0-16 15,-3-2 0-15,-2 0 0 0,-3 2-352 0,-1-4-64 16,-2 0-16-16,2-2 0 0,3-1-128 0,-1-1 0 15,1-3 0-15,1-1 0 16,2-1-320-16,0-4-128 0,3-1-48 0,-1-2 0 16,2-1-2112-16,2-3-416 0,9 0-96 0,-7-4-15216 0</inkml:trace>
  <inkml:trace contextRef="#ctx0" brushRef="#br2" timeOffset="113907.09">30349 15652 11967 0,'0'0'528'0,"2"-8"112"0,-2-1-512 0,0 9-128 0,-4-11 0 0,-2 6 0 15,6 5 5984-15,-9-2 1168 0,0-1 224 0,-1 6 48 16,-2 3-4800-16,0 6-960 0,-1-2-192 0,0 5-32 16,-1 0-528-16,0 3-96 0,-2 3-32 0,4 0 0 15,2 4-144-15,1 0-48 0,-1-1 0 0,4 1 0 16,-1 0-272-16,5-3-48 0,2 0-16 0,4-2 0 15,2-4-256-15,3-1 0 0,0 0 0 0,5-1 0 16,1-4-384-16,1 1-96 0,-1-3-16 0,2-1 0 16,0 0-2112-16,2-5-416 0,0 0-96 0,2-2-15040 15</inkml:trace>
  <inkml:trace contextRef="#ctx0" brushRef="#br2" timeOffset="114172.82">30846 15562 2751 0,'-7'-18'128'0,"1"8"16"0,-5 1-144 0,1 3 0 16,0 1 0-16,0 5 0 0,0 5 8128 0,-3 1 1584 15,-4 6 320-15,0 2 64 0,0 5-7280 0,2 3-1472 16,2-1-272-16,1 5-64 0,0 0 160 0,4 1 48 16,4-1 0-16,2 3 0 0,0 0-512 0,2-1-80 15,0-2-32-15,4-1 0 0,3-3-128 0,5-2-16 0,3-3-16 16,5-3 0-16,2-1-192 0,4-1-48 0,3-4 0 0,2-3 0 15,3-2-192-15,2-3 0 0,2-4 0 0,3-2 0 16,-1 0 0-16,0-1-160 0,1-4 0 0,-2-1 0 31,-1-1-3232-31,0-3-640 0</inkml:trace>
  <inkml:trace contextRef="#ctx0" brushRef="#br2" timeOffset="114766.45">23861 16976 4607 0,'0'0'400'0,"-9"0"-400"0,-2 0 0 0,-1 4 0 16,2 0 6032-16,-1 4 1136 0,-2 4 208 0,3 3 48 15,-2 4-4992-15,1 3-992 0,-1 2-208 0,0 8-32 16,3 4-304-16,1 3-64 0,3 2-16 0,2 2 0 16,3 1-528-16,3-9-96 0,1 3-32 0,2 1 0 0,1-2-160 0,1-1 0 15,2-3 0-15,1-2 0 0,2-1 0 0,5 5-304 16,0-5 48-16,0-5 16 15,1-5-2384-15,-2-2-464 0,-1-5-112 0,1-1-6224 16,-1-6-1264-16</inkml:trace>
  <inkml:trace contextRef="#ctx0" brushRef="#br2" timeOffset="115375.78">24244 17225 19343 0,'0'0'848'0,"0"0"192"0,-4 7-832 0,0 3-208 15,0 3 0-15,-1 2 0 0,0 3 1536 0,0 4 272 16,-1 2 48-16,1 2 16 0,1 2-848 0,2-3-160 0,-1 1-32 0,2-1-16 16,-2 0-192-16,0-1-48 0,1 0 0 0,2-3 0 15,2-4-208-15,0 2-48 0,-1-3-16 0,2-3 0 16,-1-3-112-16,-2-10 0 0,0 0-16 0,8-2 0 16,0-2-176-16,0-4 160 0,0-2-160 0,-1-2 160 15,1-5-160-15,0-1 0 0,0-2 144 0,0-2-144 16,0-3 0-16,-1-2 128 0,0-1-128 0,1 1 0 15,0 1 0-15,-3 6 144 0,0 2-144 0,0 3 0 16,-1 3 256-16,1 0-48 0,-2 4-16 0,-1 3 0 16,-2 5 128-16,0 0 0 0,2 8 16 0,-2 5 0 15,-2 3-96-15,1 3-32 0,1 2 0 0,0-3 0 16,1 0-208-16,1 3 0 0,0 1 128 0,1-1-128 16,0 0 0-16,1 1 0 0,1-3-192 0,3 5 192 15,1-5-640-15,1-1-32 0,1-1 0 0,0-3 0 16,-3-2-640-16,1-6-128 0,2-4-32 0,0 0 0 15,2 0 16-15,2-6 0 0,-1-7 0 0,-1-2 0 16,1-4 352-16,1 2 64 0,-2 2 16 0,-3-2 0 16,1-2 384-16,-2-2 96 0,-3 2 16 0,1-3 0 0,-2 3 528 0,-2 0 256 15,-5 2-32-15,1 0 0 0,0 1 880 0,-2 2 176 16,-1 6 48-16,4 6 0 0,-8-9-240 0,1 7-32 16,0 4-16-16,1 2 0 0,-2 2-608 0,1 6-128 15,1 2-32-15,1 4 0 0,1 1-128 0,1 0-16 16,2 2-128-16,2 0 192 0,3 0-16 0,4 5-16 15,2-3 0-15,3 0 0 0,3-3 160 0,1-4 16 16,4-3 16-16,-2-4 0 0,1-9 96 0,-2 3 0 16,-1 3 16-16,1-2 0 0,-3-2 496 0,-2-5 80 0,-2-10 32 0,0 1 0 15,-5 2 128-15,-2-1 16 0,-1 1 16 0,-3-4 0 16,-1-1-496-16,-2 2-96 0,-1 0-32 0,0 1 0 16,-2-1-400-16,-2-2-80 0,-3 0 0 0,1 1-128 31,-2 1-272-31,0-1-176 0,1-1-16 0,0 2-16 15,2 3-2064-15,1-1-400 0,2 2-96 0</inkml:trace>
  <inkml:trace contextRef="#ctx0" brushRef="#br2" timeOffset="115611.55">25394 17513 39455 0,'0'0'1744'0,"0"0"368"0,0 0-1696 0,0 0-416 16,0 0 0-16,0 0 0 0,8-2 704 0,1-3 64 16,1 2 16-16,2 0 0 0,2 2-320 0,2-2-64 15,0 1-16-15,2-2 0 0,3 1-384 0,0-1 0 16,1-1-192-16,0 1-12688 15,1-2-2544-15</inkml:trace>
  <inkml:trace contextRef="#ctx0" brushRef="#br2" timeOffset="115941.38">26231 17313 20271 0,'-5'-4'896'0,"1"2"192"0,-5 1-880 0,-1 2-208 0,1 2 0 0,-1 2 0 16,-2-1 3424-16,2 5 640 0,-2 0 128 0,0 6 32 15,2 0-2560-15,1 5-512 0,1 3-112 0,3 2-16 0,-1-1-736 0,5 2-160 16,4 1-128-16,3 0 192 0,1 1-192 0,3-5 128 16,2 0-128-16,1-3 128 0,1 4-128 0,3-5 0 15,2-6 0-15,-1 2-176 0,1-5 176 0,0-1 0 16,-1-3 0-16,-1-4 0 0,0-2 256 0,-3-2-32 15,-1-4 0-15,0 0 0 0,-1-2 160 0,0-2 48 16,-2-3 0-16,-1-2 0 0,-1 0-240 0,-2-1-32 16,0-2-16-16,-4 2 0 0,0 0-144 0,-1-1-224 15,-4 2 48-15,-1 0 16 16,-2 2-336-16,-2-2-64 0,-1-1-16 0,-1 0 0 16,-2 1-1472-16,-3-1-320 0,0 2-48 0</inkml:trace>
  <inkml:trace contextRef="#ctx0" brushRef="#br2" timeOffset="116113.23">26083 17100 12895 0,'0'0'576'0,"0"0"112"0,-6 0-560 0,6 0-128 0,0 0 0 0,0 0 0 15,0 0 4368-15,0 0 848 0,0 0 160 0,0 0-16544 16</inkml:trace>
  <inkml:trace contextRef="#ctx0" brushRef="#br2" timeOffset="116269.39">26286 17071 16575 0,'0'0'736'0,"0"0"160"0,0 0-720 0,0 0-176 16,0 0 0-16,0 0 0 0,0 0 3936 0,0 0 752 16,7 8 160-16,2 0 16 15,2 1-6064-15,-5-2-1216 0</inkml:trace>
  <inkml:trace contextRef="#ctx0" brushRef="#br2" timeOffset="116488.11">26219 18105 26719 0,'1'8'2368'0,"-1"-8"-1888"0,0 0-480 0,0 0 0 16,0 0 2240-16,0 0 336 0,4-5 80 0,1 1 16 15,3-8-3312-15,1 3-640 0,3 3-144 0</inkml:trace>
  <inkml:trace contextRef="#ctx0" brushRef="#br2" timeOffset="116644.35">26516 17931 35007 0,'0'0'1552'0,"-2"5"320"0,-4-1-1488 0,4 1-384 0,2-5 0 0,0 0 0 0,0 0 0 0,2 8 0 32,-2-8 0-32,0 0-15568 0</inkml:trace>
  <inkml:trace contextRef="#ctx0" brushRef="#br2" timeOffset="116847.52">26666 17371 33919 0,'0'0'1504'0,"0"0"304"0,0 0-1440 0,0 0-368 0,0 0 0 0,0 0 0 31,0 0-752-31,0 0-208 0,0 0-64 0,9 13 0 0</inkml:trace>
  <inkml:trace contextRef="#ctx0" brushRef="#br2" timeOffset="116972.55">26665 17644 36911 0,'-3'6'816'0,"-1"1"160"0,2 1 48 0,-1-1 0 0,1 0-816 0,2-7-208 0,0 0 0 0,0 0 0 31,7 7-688-31,0-4-176 0,-7-3-32 0,10 0-14608 15</inkml:trace>
  <inkml:trace contextRef="#ctx0" brushRef="#br2" timeOffset="117191.28">27060 17032 20271 0,'0'0'1792'0,"0"0"-1424"0,0 0-368 0,0 0 0 16,0 0 4800-16,0 0 896 0,0 0 192 0,0 0 16 15,0 0-4672-15,10 4-928 0,0 0-304 0,5-1 160 32,2 1-1088-32,-1-3-224 0,-3 2-32 0,0-1-16 15,-1 1-2240-15,-1 1-448 0</inkml:trace>
  <inkml:trace contextRef="#ctx0" brushRef="#br2" timeOffset="117566.24">27310 16769 34847 0,'-24'-4'1536'0,"12"0"320"16,-4 2-1472-16,-2-2-384 0,-2 0 0 0,-2 1 0 0,-1 2 1184 15,-1 1 160-15,2 1 48 0,1 4 0 0,0 2-464 16,2 5-96-16,1-2 0 0,-1 8-16 0,1 3-672 0,0 4-144 15,1 4 0-15,4 2 0 0,4 0 0 0,1 0 176 16,1 2-48-16,3 0-128 0,2-2 128 0,4 0-128 31,6-1 0-31,1-5 0 0,3 0 0 0,0-6 128 0,1 2-128 0,3-1 0 0,2-6 128 0,3 2-128 16,-1-3 0-16,4-3 0 0,1-2 160 0,2-3-160 16,0-1 128-16,3-3-128 0,-2-2 192 0,1-3-64 15,1-4 0-15,-2-1 0 0,-2-1 112 0,-1-3 16 16,-3-4 0-16,-1 0 0 0,-3-1 192 0,6-10 32 15,-7 0 16-15,-8 11 0 0,-3 0 112 0,3-11 32 16,-3 5 0-16,-4 7 0 0,0-1-320 0,-2 2-64 0,-2-1-16 0,0 0 0 16,-4 1-240-16,0-4 0 0,-2 4 0 0,-2-1 0 31,-3 2-816-31,-3 1-256 0,-2 1-48 0,-2 2-16 16,-3 0-2608-16,-1 4-528 0</inkml:trace>
  <inkml:trace contextRef="#ctx0" brushRef="#br2" timeOffset="118068.15">27713 16521 27695 0,'0'0'1216'0,"11"12"272"0,0 1-1184 0,4 5-304 0,0 8 0 0,4 4 0 32,0 6 544-32,3 1 48 0,2 5 16 0,0 5 0 15,1 3 464-15,0 0 80 0,-2 0 32 0,0 3 0 16,-1 2 112-16,-7-16 32 0,1 4 0 0,0 4 0 15,-5-4 96-15,-1 0 32 0,-4 3 0 0,-1-2 0 16,-2 2-400-16,-2 5-80 0,-2 0-16 0,-3 3 0 16,-4-3-320-16,-4-3-64 0,-2-3 0 0,0-2-16 15,-4 0-96-15,-1-2-16 0,-2 1 0 0,2-3 0 16,-3-1-1328-16,1 3-272 0,0-1-48 0,-1-1-20368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6447 0 0,'1'-5'670'0'0,"-1"4"-539"0"0,1 1 0 0 0,-1-1 0 0 0,0 1 0 0 0,0-1 0 0 0,0 1 0 0 0,0-1 0 0 0,0 1 0 0 0,1-1 0 0 0,-1 1 0 0 0,0-1 0 0 0,1 1 0 0 0,-1-1 0 0 0,0 1 0 0 0,1-1 0 0 0,-1 1 0 0 0,0-1 0 0 0,1 1 0 0 0,-1 0 0 0 0,1-1-1 0 0,-1 1 1 0 0,1 0 0 0 0,-1 0 0 0 0,1-1 0 0 0,-1 1 0 0 0,1 0 0 0 0,-1 0 0 0 0,1 0 0 0 0,-1-1 0 0 0,1 1 0 0 0,-1 0 0 0 0,1 0 0 0 0,0 0 0 0 0,7-3 1913 0 0,-6 5-1740 0 0,-1-1 1 0 0,1 1-1 0 0,0-1 0 0 0,0 1 0 0 0,-1 0 0 0 0,3 2 1 0 0,2 4 106 0 0,0 1 1 0 0,-1-1 0 0 0,0 1 0 0 0,0 0 0 0 0,-1 1-1 0 0,0-1 1 0 0,4 20 0 0 0,-1 3 293 0 0,2 37-1 0 0,-3-13-117 0 0,7 76-204 0 0,6 33-754 0 0,-17-156-363 0 0,1 1 0 0 0,7 15-1 0 0,-9-24 401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10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37 5063 0 0,'-4'70'1998'0'0,"-15"69"6274"0"0,-2 70-6926 0 0,15-30 274 0 0,6-178-1344 0 0,4-23 76 0 0,59-393-69 0 0,-44 225-166 0 0,-17 183-117 0 0,1 7 0 0 0,0 7 0 0 0,5 21-77 0 0,12 54 0 0 0,-15-53-2 0 0,16 54 0 0 0,-7-49 79 0 0,-5-6 0 0 0,23 45 0 0 0,-32-72 5 0 0,8 14-3 0 0,0-3-1 0 0,1 0 0 0 0,11 16 0 0 0,-17-24 40 0 0,-1-2-1 0 0,2 2 0 0 0,-2-2 1 0 0,2 1-1 0 0,-2-1 0 0 0,2 1 1 0 0,0-1-1 0 0,-2 0 0 0 0,2 0 1 0 0,0 0-1 0 0,-1-1 0 0 0,1 1 1 0 0,-1-1-1 0 0,1 0 0 0 0,0 0 1 0 0,1-1-1 0 0,6 1 0 0 0,-8-1 23 0 0,0 0-1 0 0,0-1 1 0 0,0 1 0 0 0,0-1-1 0 0,0 0 1 0 0,0 0 0 0 0,0 1-1 0 0,1-3 1 0 0,-2 2 0 0 0,0 0-1 0 0,1-1 1 0 0,0 0-1 0 0,0 1 1 0 0,-1-2 0 0 0,1 1-1 0 0,-1 1 1 0 0,-1-2 0 0 0,2 1-1 0 0,-1-1 1 0 0,-1 1 0 0 0,2 0-1 0 0,-2-2 1 0 0,0 2-1 0 0,1-1 1 0 0,0-3 0 0 0,3-9 153 0 0,0 1 1 0 0,0 0-1 0 0,3-27 1 0 0,-7 39-200 0 0,8-56-422 0 0,-3 2 0 0 0,-2 0-1 0 0,-4-69 1 0 0,-3 90-1310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1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7367 0 0,'0'0'568'0'0,"4"-2"-373"0"0,-4 1-193 0 0,0 1-1 0 0,1 0 1 0 0,-1 0-1 0 0,1-1 1 0 0,-1 1-1 0 0,1 0 1 0 0,-1 0-1 0 0,0 0 1 0 0,2 0-1 0 0,-2 0 1 0 0,1 0-1 0 0,-1 0 1 0 0,1 0-1 0 0,-1 0 1 0 0,1 0 0 0 0,-1 0-1 0 0,1 0 1 0 0,-1 0-1 0 0,0 0 1 0 0,2 0-1 0 0,-2 0 1 0 0,1 1-1 0 0,-1-1 1 0 0,1 0-1 0 0,-1 0 1 0 0,0 0-1 0 0,1 1 1 0 0,-1-1-1 0 0,1 0 1 0 0,-1 2-1 0 0,2 0 147 0 0,-2 1-1 0 0,1-2 0 0 0,-1 1 0 0 0,0 1 0 0 0,1-1 0 0 0,-1-1 0 0 0,0 2 0 0 0,0 2 0 0 0,0 9 1231 0 0,6 86 4034 0 0,4-1-4189 0 0,6 67-1495 0 0,-16-162 127 0 0,5 61 3 0 0,3-26-5568 0 0,-5-31 864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1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2759 0 0,'6'-36'397'0'0,"-3"21"10670"0"0,5 17-9749 0 0,-6 0-1216 0 0,0-1 0 0 0,0 1 1 0 0,1 0-1 0 0,-2-1 0 0 0,1 1 1 0 0,-1-1-1 0 0,2 2 1 0 0,-2-1-1 0 0,0 1 0 0 0,2-2 1 0 0,-2 1-1 0 0,1 4 0 0 0,14 33 306 0 0,-10-22-240 0 0,75 193 264 0 0,-36-85-884 0 0,-19-41-2832 0 0,-21-65 1724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1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12959 0 0,'-4'1'33'0'0,"3"-1"48"0"0,0 0 1 0 0,0 1 0 0 0,-1-1 0 0 0,1 2 0 0 0,0-2 0 0 0,1 1-1 0 0,-1-1 1 0 0,0 1 0 0 0,-1 0 0 0 0,1-1 0 0 0,1 2 0 0 0,-1-1-1 0 0,1 0 1 0 0,-1-1 0 0 0,-1 1 0 0 0,2 0 0 0 0,-2 3 2000 0 0,17 1-717 0 0,100-14-254 0 0,2 6-5590 0 0,-96 3 3224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1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5527 0 0,'0'0'3896'0'0,"1"-3"-2805"0"0,11-6 78 0 0,1 0 0 0 0,23-15 1 0 0,-1 3-319 0 0,20-12 642 0 0,-52 32-1434 0 0,-1 0 0 0 0,0 0 0 0 0,1-1-1 0 0,-2 2 1 0 0,2-1 0 0 0,-1 1 0 0 0,2-1 0 0 0,-2 1 0 0 0,1 0 0 0 0,-1 0-1 0 0,2 0 1 0 0,-2 0 0 0 0,1 0 0 0 0,-1 0 0 0 0,0 1 0 0 0,2-1 0 0 0,-2 1 0 0 0,1-1-1 0 0,-1 2 1 0 0,4 1 0 0 0,-1-1 20 0 0,0 0 0 0 0,-1 0 0 0 0,-1 1 0 0 0,2 0 0 0 0,-1 0 0 0 0,0 1 0 0 0,-1-1 0 0 0,1 0 0 0 0,-2 0 0 0 0,7 8 0 0 0,-6-5 12 0 0,0-2 0 0 0,1 2 0 0 0,-2 1 0 0 0,0 0 0 0 0,0-1 0 0 0,-1 0 0 0 0,0 1 0 0 0,0-1 0 0 0,2 14 0 0 0,-3-8-13 0 0,0-1 1 0 0,0 1-1 0 0,-3-1 0 0 0,-2 20 1 0 0,3-21-62 0 0,0 0 1 0 0,-2-2 0 0 0,-1 2 0 0 0,1-1 0 0 0,0-1 0 0 0,-1 1-1 0 0,-12 14 1 0 0,0-5 48 0 0,-35 34 0 0 0,49-49-62 0 0,-1-1-1 0 0,0 1 1 0 0,1-1-1 0 0,-1 1 1 0 0,1-2 0 0 0,-2 1-1 0 0,1-1 1 0 0,0 1-1 0 0,0-1 1 0 0,0 0-1 0 0,-1 0 1 0 0,1 1 0 0 0,-1-2-1 0 0,-4 0 1 0 0,6 1-8 0 0,1-1 0 0 0,1-1 1 0 0,-2 1-1 0 0,1 0 1 0 0,-1 0-1 0 0,1-2 0 0 0,0 2 1 0 0,-1-1-1 0 0,2 0 0 0 0,-2 1 1 0 0,1-1-1 0 0,0-1 1 0 0,0 1-1 0 0,0 0 0 0 0,1 0 1 0 0,-2 0-1 0 0,2-2 0 0 0,-1 2 1 0 0,1 0-1 0 0,-1-2 1 0 0,1 2-1 0 0,0-1 0 0 0,-1 0 1 0 0,1 0-1 0 0,0 1 0 0 0,0-2 1 0 0,-2-1-1 0 0,3 1-11 0 0,-1 1 1 0 0,0-1-1 0 0,1 1 0 0 0,-1 1 0 0 0,1-2 0 0 0,0 1 0 0 0,-2-1 0 0 0,2 1 1 0 0,0-1-1 0 0,0 1 0 0 0,0 0 0 0 0,2 0 0 0 0,-2 0 0 0 0,0-1 1 0 0,1 1-1 0 0,-1 0 0 0 0,1-1 0 0 0,0 2 0 0 0,-1-1 0 0 0,2-1 1 0 0,-1 1-1 0 0,0 0 0 0 0,0 0 0 0 0,0 1 0 0 0,1-2 0 0 0,0 2 0 0 0,1-2 1 0 0,-1 0 13 0 0,1 2 1 0 0,0-2-1 0 0,0 2 1 0 0,0 0 0 0 0,0 0-1 0 0,0-1 1 0 0,1 1-1 0 0,0 1 1 0 0,-2-1 0 0 0,2 0-1 0 0,-1 1 1 0 0,1 0 0 0 0,0-1-1 0 0,-1 1 1 0 0,0 0-1 0 0,0 1 1 0 0,7 0 0 0 0,12 3 135 0 0,0 2 0 0 0,-1 1 1 0 0,1 2-1 0 0,35 19 1 0 0,-7-4-85 0 0,-27-13-207 0 0,6 2-5456 0 0,-12-5-638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1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4143 0 0,'0'0'191'0'0,"-5"-16"3636"0"0,9 16-3208 0 0,-1-1 0 0 0,1 1 0 0 0,-2 0 1 0 0,2 0-1 0 0,0 1 0 0 0,-1-1 0 0 0,1 1 1 0 0,-2-1-1 0 0,7 3 0 0 0,29 11 549 0 0,-31-10-762 0 0,28 12 672 0 0,51 31 0 0 0,-48-22-502 0 0,232 162 3457 0 0,-149-97-2919 0 0,-51-45-268 0 0,76 37 0 0 0,10 6 247 0 0,-57-30-346 0 0,183 77-1 0 0,-228-109-785 0 0,-40-19 155 0 0,0 0 0 0 0,0 1 0 0 0,1-2 0 0 0,0-1 0 0 0,17 3-1 0 0,-11-8-1924 0 0,-12 1 85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10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0 781 3223 0 0,'0'0'11072'0'0,"11"-13"-9061"0"0,-4 6-1522 0 0,1-2 1 0 0,-1 2-1 0 0,1 0 1 0 0,1 1-1 0 0,-2-1 0 0 0,13-5 1 0 0,60-28 594 0 0,-52 27-877 0 0,94-53 511 0 0,26-13-460 0 0,210-97 22 0 0,-81 7-196 0 0,-109 62 856 0 0,-146 92-767 0 0,-18 12-107 0 0,0 0 1 0 0,0 0-1 0 0,1 0 0 0 0,-1 1 1 0 0,0-1-1 0 0,1 1 1 0 0,8-3-1 0 0,18-6 216 0 0,-26 9-203 0 0,0-1 1 0 0,-1 2-1 0 0,3 0 0 0 0,-3-2 1 0 0,3 3-1 0 0,-3-1 1 0 0,10 0-1 0 0,-5 1 19 0 0,1 0 0 0 0,0 1 0 0 0,-2 0 0 0 0,2 1-1 0 0,13 4 1 0 0,27 10 150 0 0,87 38 0 0 0,492 257 1584 0 0,-479-250-1523 0 0,-64-29-162 0 0,22 15 27 0 0,65 24 68 0 0,-153-67-197 0 0,1 1 0 0 0,37 4 0 0 0,-43-7-44 0 0,38-2-329 0 0,-52 0 208 0 0,14 4-8577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1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6447 0 0,'1'-6'670'0'0,"-1"5"-539"0"0,1 1 0 0 0,-1-1 0 0 0,0 1 0 0 0,0-1 0 0 0,0 1 0 0 0,0-2 0 0 0,0 2 0 0 0,2-1 0 0 0,-2 1 0 0 0,0-1 0 0 0,1 1 0 0 0,-1-1 0 0 0,0 1 0 0 0,1-1 0 0 0,-1 1 0 0 0,0-2 0 0 0,1 2 0 0 0,-1 0 0 0 0,2-1-1 0 0,-2 1 1 0 0,1 0 0 0 0,-1 0 0 0 0,1-1 0 0 0,-1 1 0 0 0,1 0 0 0 0,-1 0 0 0 0,1 0 0 0 0,-1-1 0 0 0,2 1 0 0 0,-2 0 0 0 0,1 0 0 0 0,0 0 0 0 0,9-4 1913 0 0,-8 6-1740 0 0,-1 0 1 0 0,2 0-1 0 0,-1-1 0 0 0,1 2 0 0 0,-2-1 0 0 0,4 3 1 0 0,2 5 106 0 0,-1 1 1 0 0,0-2 0 0 0,0 1 0 0 0,1 1 0 0 0,-3 1-1 0 0,1-1 1 0 0,5 25 0 0 0,-2 1 293 0 0,3 47-1 0 0,-3-17-117 0 0,8 93-204 0 0,7 38-754 0 0,-21-187-363 0 0,1 1 0 0 0,9 18-1 0 0,-11-29 401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1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0,'0'2'7230'0'0,"12"37"-4645"0"0,15 75 0 0 0,-19-62-2041 0 0,47 207 528 0 0,-51-245-1194 0 0,2 3-977 0 0,-1 1-1 0 0,-1 0 1 0 0,2 25-1 0 0,-5-29-964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10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38 9559 0 0,'-1'-5'131'0'0,"0"1"0"0"0,-2 1-1 0 0,1-1 1 0 0,1 0-1 0 0,-7-5 1 0 0,8 7-83 0 0,-1 2 1 0 0,1-1-1 0 0,-1 1 0 0 0,0-1 1 0 0,1 1-1 0 0,-2-1 0 0 0,2 1 0 0 0,-1 0 1 0 0,0-2-1 0 0,1 2 0 0 0,-1 0 1 0 0,0-1-1 0 0,1 1 0 0 0,-2 0 0 0 0,1 0 1 0 0,1 0-1 0 0,-1-1 0 0 0,0 1 1 0 0,-1 0-1 0 0,2 0 0 0 0,-1 0 1 0 0,0 0-1 0 0,0 1 0 0 0,1-1 0 0 0,-1 0 1 0 0,-1 0-1 0 0,2 0 0 0 0,-1 0 1 0 0,0 1-1 0 0,0-1 0 0 0,1 0 0 0 0,-2 2 1 0 0,2-2-1 0 0,-1 1 0 0 0,0-1 1 0 0,0 1-1 0 0,-6 5 364 0 0,-2 1 1 0 0,2 1-1 0 0,-1 0 0 0 0,1 0 0 0 0,1 0 1 0 0,1 0-1 0 0,-1 1 0 0 0,1 0 1 0 0,0 0-1 0 0,0 1 0 0 0,-4 18 0 0 0,4-12-379 0 0,0 1 0 0 0,1-2-1 0 0,2 2 1 0 0,-1 0 0 0 0,2 0-1 0 0,0 28 1 0 0,2-38 11 0 0,0 2 0 0 0,1-1 0 0 0,0 1 0 0 0,-1-1 0 0 0,3 1 0 0 0,-2-2 0 0 0,2 2 0 0 0,0-2 0 0 0,-1 0 1 0 0,1 0-1 0 0,1 1 0 0 0,0-1 0 0 0,0-1 0 0 0,1 0 0 0 0,8 10 0 0 0,-10-12 7 0 0,1-1 0 0 0,-1 1-1 0 0,0-1 1 0 0,1 0 0 0 0,0 0 0 0 0,0-1-1 0 0,0 0 1 0 0,0 0 0 0 0,0 0 0 0 0,1-1 0 0 0,-1 1-1 0 0,1-1 1 0 0,-2 0 0 0 0,3 0 0 0 0,-3-1-1 0 0,2 0 1 0 0,-1 0 0 0 0,1 0 0 0 0,-1-1 0 0 0,0 1-1 0 0,0-1 1 0 0,0 0 0 0 0,1-1 0 0 0,-1 0-1 0 0,6-2 1 0 0,-5 1 110 0 0,1-1 0 0 0,1-1 0 0 0,-2 1 0 0 0,1 0 0 0 0,-1-1-1 0 0,0 0 1 0 0,-1-1 0 0 0,1 1 0 0 0,-1 0 0 0 0,0-1 0 0 0,0-1 0 0 0,-2 0 0 0 0,1 0-1 0 0,6-10 1 0 0,-7 9-30 0 0,1-1 1 0 0,-1 1-1 0 0,0-2 0 0 0,-2 1 0 0 0,2 0 0 0 0,-2 1 0 0 0,0-2 0 0 0,0 1 0 0 0,-1 0 1 0 0,0 0-1 0 0,-2-19 0 0 0,0 19-79 0 0,-1 1 0 0 0,1-1 0 0 0,-2 2-1 0 0,2-1 1 0 0,-3 1 0 0 0,1-2 0 0 0,-1 2 0 0 0,0 0 0 0 0,-7-11 0 0 0,-7-4-168 0 0,-34-28 0 0 0,42 40-62 0 0,9 8 21 0 0,0-1 1 0 0,-1 2-1 0 0,1-1 0 0 0,-1 0 0 0 0,1 1 1 0 0,-1 0-1 0 0,-4-3 0 0 0,-6 2-7861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0,'0'2'7230'0'0,"10"30"-4645"0"0,12 62 0 0 0,-15-50-2041 0 0,39 171 528 0 0,-43-204-1194 0 0,2 4-977 0 0,-1 0-1 0 0,-1 0 1 0 0,2 20-1 0 0,-4-23-964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1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0,'0'0'547'0'0,"9"16"202"0"0,3 21 525 0 0,-1 1-1 0 0,-3 0 1 0 0,-1 1 0 0 0,2 45-1 0 0,6 84-953 0 0,-10-123-880 0 0,1-18-2893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1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13215 0 0,'4'12'1408'0'0,"2"3"-783"0"0,15 30 511 0 0,-2 2-1 0 0,22 80 0 0 0,22 127-1190 0 0,-29-145-4310 0 0,-28-92-950 0 0</inkml:trace>
  <inkml:trace contextRef="#ctx0" brushRef="#br0" timeOffset="1">17 449 16703 0 0,'0'0'763'0'0,"-10"1"253"0"0,3 0 1015 0 0,24-2-1263 0 0,-1 0 0 0 0,29-8 0 0 0,7 0-262 0 0,-1 0-106 0 0,-3 1-1719 0 0,-15 5-4842 0 0,-19 3-827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1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0,'0'19'363'0'0,"0"-15"-12"0"0,0-1-223 0 0,4 32 2011 0 0,-4-18-197 0 0,6 24 1 0 0,33 165 3311 0 0,-9-31-3454 0 0,-19-102-1321 0 0,82 452 1686 0 0,-87-488-2204 0 0,-1-2 0 0 0,-2 51 0 0 0,-3-66-218 0 0,1 2-852 0 0,-5 43 0 0 0,4-64 141 0 0,0 8-5614 0 0,1 1 416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1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1375 0 0,'0'0'66'0'0,"1"1"-8"0"0,10 49 8518 0 0,7 1-3868 0 0,4 14-3628 0 0,-9-15-368 0 0,-2 0 0 0 0,6 55 0 0 0,-17-104-661 0 0,0-1 0 0 0,0 1-1 0 0,0-1 1 0 0,0 1-1 0 0,1-1 1 0 0,-1 0 0 0 0,0 1-1 0 0,0-1 1 0 0,0 2 0 0 0,0-2-1 0 0,0 1 1 0 0,0-1 0 0 0,-1 1-1 0 0,1-1 1 0 0,0 0-1 0 0,0 1 1 0 0,0-1 0 0 0,0 2-1 0 0,0-2 1 0 0,-2 1 0 0 0,-4-10 257 0 0,-5-21-280 0 0,6-3-160 0 0,1 1 1 0 0,0-53-1 0 0,2 35 111 0 0,0 21 24 0 0,6-45 1 0 0,-3 61-18 0 0,2 0 1 0 0,-1 0 0 0 0,0-1-1 0 0,2 1 1 0 0,9-20 0 0 0,-9 26 27 0 0,1 2 1 0 0,0-3-1 0 0,0 2 0 0 0,0 0 0 0 0,-1 0 1 0 0,3 1-1 0 0,7-7 0 0 0,-13 11-8 0 0,2 0-4 0 0,-1 0 0 0 0,1-1 1 0 0,-1 1-1 0 0,0 0 0 0 0,2 0 1 0 0,-1-1-1 0 0,-1 1 0 0 0,2 1 1 0 0,-2-1-1 0 0,1 1 0 0 0,-1 0 1 0 0,2 0-1 0 0,-2 0 0 0 0,1 0 1 0 0,0 0-1 0 0,0 0 0 0 0,5 1 0 0 0,-2 0 61 0 0,0 2-1 0 0,0-2 1 0 0,0 2-1 0 0,2-1 1 0 0,-3 0-1 0 0,13 7 1 0 0,-16-7-30 0 0,1 0 1 0 0,-1 0 0 0 0,-1-1 0 0 0,2 2 0 0 0,-1-1 0 0 0,-1-1 0 0 0,2 2 0 0 0,-2-1 0 0 0,2 1 0 0 0,-2-1 0 0 0,0 0 0 0 0,0 2 0 0 0,0-2-1 0 0,1 0 1 0 0,-1 5 0 0 0,0-3-7 0 0,-1 1 0 0 0,0 0-1 0 0,1-1 1 0 0,-1 1 0 0 0,0 0-1 0 0,-1 0 1 0 0,1 0-1 0 0,-2 7 1 0 0,-2 5-11 0 0,-2 0 0 0 0,-1-1 1 0 0,-1-1-1 0 0,-9 16 0 0 0,16-27-13 0 0,-15 21-6 0 0,-1 0 0 0 0,-32 36 0 0 0,2-4 156 0 0,47-56 173 0 0,16 11 338 0 0,0-4-307 0 0,-1-1 1 0 0,1-1-1 0 0,21 6 1 0 0,-8-3 53 0 0,-17-5-275 0 0,29 10 342 0 0,64 13 1 0 0,-103-26-561 0 0,15 1 212 0 0,23 2 1 0 0,-12-7-2114 0 0,-3-5-4890 0 0,-11 1 66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1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179 114 919 0 0,'24'0'355'0'0,"-19"0"1152"0"0,-22-14 6639 0 0,15 13-7864 0 0,1-1 0 0 0,-2 1 0 0 0,1 0 1 0 0,-1 0-1 0 0,1 0 0 0 0,1-1 0 0 0,-2 1 0 0 0,1 1 0 0 0,-1-1 0 0 0,-2 0 0 0 0,-14-5 1103 0 0,16 4-1305 0 0,2 2-1 0 0,-1 0 0 0 0,1-1 1 0 0,-1 1-1 0 0,0 0 1 0 0,1 0-1 0 0,-2 0 0 0 0,2 0 1 0 0,-1 0-1 0 0,0 0 1 0 0,0 1-1 0 0,1-1 0 0 0,-2 0 1 0 0,2 2-1 0 0,0-2 1 0 0,-2 1-1 0 0,2-1 0 0 0,0 1 1 0 0,-3 1-1 0 0,-33 25 536 0 0,21-16-480 0 0,13-8-104 0 0,0 0 0 0 0,0 0 1 0 0,1-1-1 0 0,-2 2 0 0 0,2-2 1 0 0,-1 2-1 0 0,1-1 1 0 0,1 1-1 0 0,-2 0 0 0 0,1-1 1 0 0,1 1-1 0 0,-3 5 0 0 0,-1 8 235 0 0,-5 28-1 0 0,7-28-221 0 0,1-10-36 0 0,1-1-1 0 0,1 1 0 0 0,-1 0 1 0 0,1 0-1 0 0,1 0 1 0 0,-1 1-1 0 0,1-1 0 0 0,1 0 1 0 0,-1 0-1 0 0,0-1 0 0 0,2 2 1 0 0,-1-1-1 0 0,0-1 1 0 0,2 1-1 0 0,-2 0 0 0 0,2-1 1 0 0,0 0-1 0 0,1 0 1 0 0,-2-1-1 0 0,2 1 0 0 0,0-1 1 0 0,0 0-1 0 0,0-1 0 0 0,0 1 1 0 0,11 7-1 0 0,-12-9-5 0 0,0-1 0 0 0,1 1 0 0 0,0-1 0 0 0,-2-1 0 0 0,2 2 0 0 0,0-2-1 0 0,0 0 1 0 0,7 2 0 0 0,3-1 41 0 0,-1 2-26 0 0,0 1 99 0 0,2-2 0 0 0,-1 0 0 0 0,24 2 0 0 0,-34-5-75 0 0,1 0 1 0 0,-1 0-1 0 0,0-2 0 0 0,0 2 1 0 0,1-1-1 0 0,-2 0 0 0 0,1 0 0 0 0,0-2 1 0 0,-1 2-1 0 0,1-1 0 0 0,0-1 0 0 0,0 1 1 0 0,0-1-1 0 0,6-5 0 0 0,-4 2 55 0 0,0-2 0 0 0,1 1 1 0 0,-2 0-1 0 0,0 0 0 0 0,0-1 0 0 0,-1 0 0 0 0,0 0 0 0 0,-1 0 0 0 0,1-1 0 0 0,-1 0 1 0 0,-1 0-1 0 0,0-1 0 0 0,0 1 0 0 0,2-16 0 0 0,-3 12 20 0 0,-1 1 0 0 0,0-2 0 0 0,-1 1-1 0 0,0 0 1 0 0,-1-1 0 0 0,0 1 0 0 0,-1-1 0 0 0,-1 2-1 0 0,-1-1 1 0 0,-3-14 0 0 0,3 21-33 0 0,1 0-1 0 0,-1 0 1 0 0,-1 1-1 0 0,2-1 1 0 0,-2 1-1 0 0,0 0 1 0 0,0 0-1 0 0,-1 0 1 0 0,1 2-1 0 0,-12-8 1 0 0,0-1 37 0 0,7 4-78 0 0,1 2-1 0 0,-1 0 1 0 0,0 0 0 0 0,-1 0-1 0 0,0 1 1 0 0,0 0-1 0 0,-1 1 1 0 0,1 1 0 0 0,-22-4-1 0 0,22 3-207 0 0,10 3-50 0 0,0 1-1 0 0,-1-2 1 0 0,0 2 0 0 0,1 0-1 0 0,-2-1 1 0 0,2 1 0 0 0,0 0 0 0 0,-2 0-1 0 0,2-1 1 0 0,-1 1 0 0 0,1 1-1 0 0,-1-1 1 0 0,0 0 0 0 0,-2 0 0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3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37 5063 0 0,'-4'70'1998'0'0,"-15"69"6274"0"0,-2 70-6926 0 0,15-30 274 0 0,6-178-1344 0 0,4-23 76 0 0,59-393-69 0 0,-44 225-166 0 0,-17 183-117 0 0,1 7 0 0 0,0 7 0 0 0,5 21-77 0 0,12 54 0 0 0,-15-53-2 0 0,16 54 0 0 0,-7-49 79 0 0,-5-6 0 0 0,23 45 0 0 0,-32-72 5 0 0,8 14-3 0 0,0-3-1 0 0,1 0 0 0 0,11 16 0 0 0,-17-24 40 0 0,-1-2-1 0 0,2 2 0 0 0,-2-2 1 0 0,2 1-1 0 0,-2-1 0 0 0,2 1 1 0 0,0-1-1 0 0,-2 0 0 0 0,2 0 1 0 0,0 0-1 0 0,-1-1 0 0 0,1 1 1 0 0,-1-1-1 0 0,1 0 0 0 0,0 0 1 0 0,1-1-1 0 0,6 1 0 0 0,-8-1 23 0 0,0 0-1 0 0,0-1 1 0 0,0 1 0 0 0,0-1-1 0 0,0 0 1 0 0,0 0 0 0 0,0 1-1 0 0,1-3 1 0 0,-2 2 0 0 0,0 0-1 0 0,1-1 1 0 0,0 0-1 0 0,0 1 1 0 0,-1-2 0 0 0,1 1-1 0 0,-1 1 1 0 0,-1-2 0 0 0,2 1-1 0 0,-1-1 1 0 0,-1 1 0 0 0,2 0-1 0 0,-2-2 1 0 0,0 2-1 0 0,1-1 1 0 0,0-3 0 0 0,3-9 153 0 0,0 1 1 0 0,0 0-1 0 0,3-27 1 0 0,-7 39-200 0 0,8-56-422 0 0,-3 2 0 0 0,-2 0-1 0 0,-4-69 1 0 0,-3 90-1310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37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7367 0 0,'0'0'568'0'0,"4"-2"-373"0"0,-4 1-193 0 0,0 1-1 0 0,1 0 1 0 0,-1 0-1 0 0,1-1 1 0 0,-1 1-1 0 0,1 0 1 0 0,-1 0-1 0 0,0 0 1 0 0,2 0-1 0 0,-2 0 1 0 0,1 0-1 0 0,-1 0 1 0 0,1 0-1 0 0,-1 0 1 0 0,1 0 0 0 0,-1 0-1 0 0,1 0 1 0 0,-1 0-1 0 0,0 0 1 0 0,2 0-1 0 0,-2 0 1 0 0,1 1-1 0 0,-1-1 1 0 0,1 0-1 0 0,-1 0 1 0 0,0 0-1 0 0,1 1 1 0 0,-1-1-1 0 0,1 0 1 0 0,-1 2-1 0 0,2 0 147 0 0,-2 1-1 0 0,1-2 0 0 0,-1 1 0 0 0,0 1 0 0 0,1-1 0 0 0,-1-1 0 0 0,0 2 0 0 0,0 2 0 0 0,0 9 1231 0 0,6 86 4034 0 0,4-1-4189 0 0,6 67-1495 0 0,-16-162 127 0 0,5 61 3 0 0,3-26-5568 0 0,-5-31 864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37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2759 0 0,'6'-36'397'0'0,"-3"21"10670"0"0,5 17-9749 0 0,-6 0-1216 0 0,0-1 0 0 0,0 1 1 0 0,1 0-1 0 0,-2-1 0 0 0,1 1 1 0 0,-1-1-1 0 0,2 2 1 0 0,-2-1-1 0 0,0 1 0 0 0,2-2 1 0 0,-2 1-1 0 0,1 4 0 0 0,14 33 306 0 0,-10-22-240 0 0,75 193 264 0 0,-36-85-884 0 0,-19-41-2832 0 0,-21-65 1724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3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12959 0 0,'-4'1'33'0'0,"3"-1"48"0"0,0 0 1 0 0,0 1 0 0 0,-1-1 0 0 0,1 2 0 0 0,0-2 0 0 0,1 1-1 0 0,-1-1 1 0 0,0 1 0 0 0,-1 0 0 0 0,1-1 0 0 0,1 2 0 0 0,-1-1-1 0 0,1 0 1 0 0,-1-1 0 0 0,-1 1 0 0 0,2 0 0 0 0,-2 3 2000 0 0,17 1-717 0 0,100-14-254 0 0,2 6-5590 0 0,-96 3 3224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37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5527 0 0,'0'0'3896'0'0,"1"-3"-2805"0"0,11-6 78 0 0,1 0 0 0 0,23-15 1 0 0,-1 3-319 0 0,20-12 642 0 0,-52 32-1434 0 0,-1 0 0 0 0,0 0 0 0 0,1-1-1 0 0,-2 2 1 0 0,2-1 0 0 0,-1 1 0 0 0,2-1 0 0 0,-2 1 0 0 0,1 0 0 0 0,-1 0-1 0 0,2 0 1 0 0,-2 0 0 0 0,1 0 0 0 0,-1 0 0 0 0,0 1 0 0 0,2-1 0 0 0,-2 1 0 0 0,1-1-1 0 0,-1 2 1 0 0,4 1 0 0 0,-1-1 20 0 0,0 0 0 0 0,-1 0 0 0 0,-1 1 0 0 0,2 0 0 0 0,-1 0 0 0 0,0 1 0 0 0,-1-1 0 0 0,1 0 0 0 0,-2 0 0 0 0,7 8 0 0 0,-6-5 12 0 0,0-2 0 0 0,1 2 0 0 0,-2 1 0 0 0,0 0 0 0 0,0-1 0 0 0,-1 0 0 0 0,0 1 0 0 0,0-1 0 0 0,2 14 0 0 0,-3-8-13 0 0,0-1 1 0 0,0 1-1 0 0,-3-1 0 0 0,-2 20 1 0 0,3-21-62 0 0,0 0 1 0 0,-2-2 0 0 0,-1 2 0 0 0,1-1 0 0 0,0-1 0 0 0,-1 1-1 0 0,-12 14 1 0 0,0-5 48 0 0,-35 34 0 0 0,49-49-62 0 0,-1-1-1 0 0,0 1 1 0 0,1-1-1 0 0,-1 1 1 0 0,1-2 0 0 0,-2 1-1 0 0,1-1 1 0 0,0 1-1 0 0,0-1 1 0 0,0 0-1 0 0,-1 0 1 0 0,1 1 0 0 0,-1-2-1 0 0,-4 0 1 0 0,6 1-8 0 0,1-1 0 0 0,1-1 1 0 0,-2 1-1 0 0,1 0 1 0 0,-1 0-1 0 0,1-2 0 0 0,0 2 1 0 0,-1-1-1 0 0,2 0 0 0 0,-2 1 1 0 0,1-1-1 0 0,0-1 1 0 0,0 1-1 0 0,0 0 0 0 0,1 0 1 0 0,-2 0-1 0 0,2-2 0 0 0,-1 2 1 0 0,1 0-1 0 0,-1-2 1 0 0,1 2-1 0 0,0-1 0 0 0,-1 0 1 0 0,1 0-1 0 0,0 1 0 0 0,0-2 1 0 0,-2-1-1 0 0,3 1-11 0 0,-1 1 1 0 0,0-1-1 0 0,1 1 0 0 0,-1 1 0 0 0,1-2 0 0 0,0 1 0 0 0,-2-1 0 0 0,2 1 1 0 0,0-1-1 0 0,0 1 0 0 0,0 0 0 0 0,2 0 0 0 0,-2 0 0 0 0,0-1 1 0 0,1 1-1 0 0,-1 0 0 0 0,1-1 0 0 0,0 2 0 0 0,-1-1 0 0 0,2-1 1 0 0,-1 1-1 0 0,0 0 0 0 0,0 0 0 0 0,0 1 0 0 0,1-2 0 0 0,0 2 0 0 0,1-2 1 0 0,-1 0 13 0 0,1 2 1 0 0,0-2-1 0 0,0 2 1 0 0,0 0 0 0 0,0 0-1 0 0,0-1 1 0 0,1 1-1 0 0,0 1 1 0 0,-2-1 0 0 0,2 0-1 0 0,-1 1 1 0 0,1 0 0 0 0,0-1-1 0 0,-1 1 1 0 0,0 0-1 0 0,0 1 1 0 0,7 0 0 0 0,12 3 135 0 0,0 2 0 0 0,-1 1 1 0 0,1 2-1 0 0,35 19 1 0 0,-7-4-85 0 0,-27-13-207 0 0,6 2-5456 0 0,-12-5-638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31 9559 0 0,'-1'-4'131'0'0,"0"1"0"0"0,-1 0-1 0 0,0 0 1 0 0,1 0-1 0 0,-5-5 1 0 0,6 7-83 0 0,-1 1 1 0 0,1-1-1 0 0,-1 1 0 0 0,0-1 1 0 0,1 1-1 0 0,-1-1 0 0 0,1 1 0 0 0,-1 0 1 0 0,0-1-1 0 0,1 1 0 0 0,-1 0 1 0 0,0-1-1 0 0,1 1 0 0 0,-1 0 0 0 0,0 0 1 0 0,1 0-1 0 0,-1-1 0 0 0,0 1 1 0 0,0 0-1 0 0,1 0 0 0 0,-1 0 1 0 0,0 0-1 0 0,0 1 0 0 0,1-1 0 0 0,-1 0 1 0 0,0 0-1 0 0,1 0 0 0 0,-1 0 1 0 0,0 1-1 0 0,0-1 0 0 0,1 0 0 0 0,-1 1 1 0 0,1-1-1 0 0,-1 1 0 0 0,0-1 1 0 0,0 1-1 0 0,-5 4 364 0 0,-1 1 1 0 0,1 0-1 0 0,0 1 0 0 0,0-1 0 0 0,1 1 1 0 0,0 0-1 0 0,0 1 0 0 0,1-1 1 0 0,0 1-1 0 0,0 0 0 0 0,-4 15 0 0 0,4-10-379 0 0,0 1 0 0 0,1-1-1 0 0,1 1 1 0 0,0 0 0 0 0,1 0-1 0 0,0 23 1 0 0,2-30 11 0 0,0 0 0 0 0,0 0 0 0 0,1 0 0 0 0,-1 0 0 0 0,2 0 0 0 0,-1-1 0 0 0,1 1 0 0 0,0-1 0 0 0,0 0 1 0 0,0 0-1 0 0,1 0 0 0 0,0 0 0 0 0,0-1 0 0 0,1 1 0 0 0,8 7 0 0 0,-10-10 7 0 0,1 0 0 0 0,-1 0-1 0 0,1-1 1 0 0,0 1 0 0 0,0-1 0 0 0,0 0-1 0 0,0 0 1 0 0,0-1 0 0 0,0 1 0 0 0,1-1 0 0 0,-1 0-1 0 0,1 0 1 0 0,-1 0 0 0 0,1 0 0 0 0,-1-1-1 0 0,1 0 1 0 0,-1 0 0 0 0,1 0 0 0 0,-1-1 0 0 0,1 1-1 0 0,-1-1 1 0 0,0 0 0 0 0,1 0 0 0 0,-1-1-1 0 0,5-1 1 0 0,-4 0 110 0 0,1 0 0 0 0,0-1 0 0 0,-1 1 0 0 0,1-1 0 0 0,-1 0-1 0 0,0 0 1 0 0,-1-1 0 0 0,1 0 0 0 0,-1 1 0 0 0,0-1 0 0 0,0-1 0 0 0,0 1 0 0 0,-1-1-1 0 0,5-8 1 0 0,-5 7-30 0 0,0 0 1 0 0,-1 0-1 0 0,1-1 0 0 0,-2 1 0 0 0,1-1 0 0 0,-1 1 0 0 0,0-1 0 0 0,0 0 0 0 0,-1 1 1 0 0,0-1-1 0 0,-2-15 0 0 0,0 16-79 0 0,0 0 0 0 0,0 0 0 0 0,-1 1-1 0 0,1-1 1 0 0,-2 1 0 0 0,1-1 0 0 0,-1 1 0 0 0,0 0 0 0 0,-7-9 0 0 0,-5-3-168 0 0,-27-24 0 0 0,34 34-62 0 0,7 6 21 0 0,0 0 1 0 0,0 1-1 0 0,0-1 0 0 0,0 1 0 0 0,0 0 1 0 0,0 0-1 0 0,-5-2 0 0 0,-4 1-7861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37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4143 0 0,'0'0'191'0'0,"-5"-16"3636"0"0,9 16-3208 0 0,-1-1 0 0 0,1 1 0 0 0,-2 0 1 0 0,2 0-1 0 0,0 1 0 0 0,-1-1 0 0 0,1 1 1 0 0,-2-1-1 0 0,7 3 0 0 0,29 11 549 0 0,-31-10-762 0 0,28 12 672 0 0,51 31 0 0 0,-48-22-502 0 0,232 162 3457 0 0,-149-97-2919 0 0,-51-45-268 0 0,76 37 0 0 0,10 6 247 0 0,-57-30-346 0 0,183 77-1 0 0,-228-109-785 0 0,-40-19 155 0 0,0 0 0 0 0,0 1 0 0 0,1-2 0 0 0,0-1 0 0 0,17 3-1 0 0,-11-8-1924 0 0,-12 1 85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3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0 781 3223 0 0,'0'0'11072'0'0,"11"-13"-9061"0"0,-4 6-1522 0 0,1-2 1 0 0,-1 2-1 0 0,1 0 1 0 0,1 1-1 0 0,-2-1 0 0 0,13-5 1 0 0,60-28 594 0 0,-52 27-877 0 0,94-53 511 0 0,26-13-460 0 0,210-97 22 0 0,-81 7-196 0 0,-109 62 856 0 0,-146 92-767 0 0,-18 12-107 0 0,0 0 1 0 0,0 0-1 0 0,1 0 0 0 0,-1 1 1 0 0,0-1-1 0 0,1 1 1 0 0,8-3-1 0 0,18-6 216 0 0,-26 9-203 0 0,0-1 1 0 0,-1 2-1 0 0,3 0 0 0 0,-3-2 1 0 0,3 3-1 0 0,-3-1 1 0 0,10 0-1 0 0,-5 1 19 0 0,1 0 0 0 0,0 1 0 0 0,-2 0 0 0 0,2 1-1 0 0,13 4 1 0 0,27 10 150 0 0,87 38 0 0 0,492 257 1584 0 0,-479-250-1523 0 0,-64-29-162 0 0,22 15 27 0 0,65 24 68 0 0,-153-67-197 0 0,1 1 0 0 0,37 4 0 0 0,-43-7-44 0 0,38-2-329 0 0,-52 0 208 0 0,14 4-8577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37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6447 0 0,'1'-6'670'0'0,"-1"5"-539"0"0,1 1 0 0 0,-1-1 0 0 0,0 1 0 0 0,0-1 0 0 0,0 1 0 0 0,0-2 0 0 0,0 2 0 0 0,2-1 0 0 0,-2 1 0 0 0,0-1 0 0 0,1 1 0 0 0,-1-1 0 0 0,0 1 0 0 0,1-1 0 0 0,-1 1 0 0 0,0-2 0 0 0,1 2 0 0 0,-1 0 0 0 0,2-1-1 0 0,-2 1 1 0 0,1 0 0 0 0,-1 0 0 0 0,1-1 0 0 0,-1 1 0 0 0,1 0 0 0 0,-1 0 0 0 0,1 0 0 0 0,-1-1 0 0 0,2 1 0 0 0,-2 0 0 0 0,1 0 0 0 0,0 0 0 0 0,9-4 1913 0 0,-8 6-1740 0 0,-1 0 1 0 0,2 0-1 0 0,-1-1 0 0 0,1 2 0 0 0,-2-1 0 0 0,4 3 1 0 0,2 5 106 0 0,-1 1 1 0 0,0-2 0 0 0,0 1 0 0 0,1 1 0 0 0,-3 1-1 0 0,1-1 1 0 0,5 25 0 0 0,-2 1 293 0 0,3 47-1 0 0,-3-17-117 0 0,8 93-204 0 0,7 38-754 0 0,-21-187-363 0 0,1 1 0 0 0,9 18-1 0 0,-11-29 401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3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0,'0'2'7230'0'0,"12"37"-4645"0"0,15 75 0 0 0,-19-62-2041 0 0,47 207 528 0 0,-51-245-1194 0 0,2 3-977 0 0,-1 1-1 0 0,-1 0 1 0 0,2 25-1 0 0,-5-29-964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3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38 9559 0 0,'-1'-5'131'0'0,"0"1"0"0"0,-2 1-1 0 0,1-1 1 0 0,1 0-1 0 0,-7-5 1 0 0,8 7-83 0 0,-1 2 1 0 0,1-1-1 0 0,-1 1 0 0 0,0-1 1 0 0,1 1-1 0 0,-2-1 0 0 0,2 1 0 0 0,-1 0 1 0 0,0-2-1 0 0,1 2 0 0 0,-1 0 1 0 0,0-1-1 0 0,1 1 0 0 0,-2 0 0 0 0,1 0 1 0 0,1 0-1 0 0,-1-1 0 0 0,0 1 1 0 0,-1 0-1 0 0,2 0 0 0 0,-1 0 1 0 0,0 0-1 0 0,0 1 0 0 0,1-1 0 0 0,-1 0 1 0 0,-1 0-1 0 0,2 0 0 0 0,-1 0 1 0 0,0 1-1 0 0,0-1 0 0 0,1 0 0 0 0,-2 2 1 0 0,2-2-1 0 0,-1 1 0 0 0,0-1 1 0 0,0 1-1 0 0,-6 5 364 0 0,-2 1 1 0 0,2 1-1 0 0,-1 0 0 0 0,1 0 0 0 0,1 0 1 0 0,1 0-1 0 0,-1 1 0 0 0,1 0 1 0 0,0 0-1 0 0,0 1 0 0 0,-4 18 0 0 0,4-12-379 0 0,0 1 0 0 0,1-2-1 0 0,2 2 1 0 0,-1 0 0 0 0,2 0-1 0 0,0 28 1 0 0,2-38 11 0 0,0 2 0 0 0,1-1 0 0 0,0 1 0 0 0,-1-1 0 0 0,3 1 0 0 0,-2-2 0 0 0,2 2 0 0 0,0-2 0 0 0,-1 0 1 0 0,1 0-1 0 0,1 1 0 0 0,0-1 0 0 0,0-1 0 0 0,1 0 0 0 0,8 10 0 0 0,-10-12 7 0 0,1-1 0 0 0,-1 1-1 0 0,0-1 1 0 0,1 0 0 0 0,0 0 0 0 0,0-1-1 0 0,0 0 1 0 0,0 0 0 0 0,0 0 0 0 0,1-1 0 0 0,-1 1-1 0 0,1-1 1 0 0,-2 0 0 0 0,3 0 0 0 0,-3-1-1 0 0,2 0 1 0 0,-1 0 0 0 0,1 0 0 0 0,-1-1 0 0 0,0 1-1 0 0,0-1 1 0 0,0 0 0 0 0,1-1 0 0 0,-1 0-1 0 0,6-2 1 0 0,-5 1 110 0 0,1-1 0 0 0,1-1 0 0 0,-2 1 0 0 0,1 0 0 0 0,-1-1-1 0 0,0 0 1 0 0,-1-1 0 0 0,1 1 0 0 0,-1 0 0 0 0,0-1 0 0 0,0-1 0 0 0,-2 0 0 0 0,1 0-1 0 0,6-10 1 0 0,-7 9-30 0 0,1-1 1 0 0,-1 1-1 0 0,0-2 0 0 0,-2 1 0 0 0,2 0 0 0 0,-2 1 0 0 0,0-2 0 0 0,0 1 0 0 0,-1 0 1 0 0,0 0-1 0 0,-2-19 0 0 0,0 19-79 0 0,-1 1 0 0 0,1-1 0 0 0,-2 2-1 0 0,2-1 1 0 0,-3 1 0 0 0,1-2 0 0 0,-1 2 0 0 0,0 0 0 0 0,-7-11 0 0 0,-7-4-168 0 0,-34-28 0 0 0,42 40-62 0 0,9 8 21 0 0,0-1 1 0 0,-1 2-1 0 0,1-1 0 0 0,-1 0 0 0 0,1 1 1 0 0,-1 0-1 0 0,-4-3 0 0 0,-6 2-7861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37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0,'0'19'363'0'0,"0"-15"-12"0"0,0-1-223 0 0,4 32 2011 0 0,-4-18-197 0 0,6 24 1 0 0,33 165 3311 0 0,-9-31-3454 0 0,-19-102-1321 0 0,82 452 1686 0 0,-87-488-2204 0 0,-1-2 0 0 0,-2 51 0 0 0,-3-66-218 0 0,1 2-852 0 0,-5 43 0 0 0,4-64 141 0 0,0 8-5614 0 0,1 1 416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3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1375 0 0,'0'0'66'0'0,"1"1"-8"0"0,10 49 8518 0 0,7 1-3868 0 0,4 14-3628 0 0,-9-15-368 0 0,-2 0 0 0 0,6 55 0 0 0,-17-104-661 0 0,0-1 0 0 0,0 1-1 0 0,0-1 1 0 0,0 1-1 0 0,1-1 1 0 0,-1 0 0 0 0,0 1-1 0 0,0-1 1 0 0,0 2 0 0 0,0-2-1 0 0,0 1 1 0 0,0-1 0 0 0,-1 1-1 0 0,1-1 1 0 0,0 0-1 0 0,0 1 1 0 0,0-1 0 0 0,0 2-1 0 0,0-2 1 0 0,-2 1 0 0 0,-4-10 257 0 0,-5-21-280 0 0,6-3-160 0 0,1 1 1 0 0,0-53-1 0 0,2 35 111 0 0,0 21 24 0 0,6-45 1 0 0,-3 61-18 0 0,2 0 1 0 0,-1 0 0 0 0,0-1-1 0 0,2 1 1 0 0,9-20 0 0 0,-9 26 27 0 0,1 2 1 0 0,0-3-1 0 0,0 2 0 0 0,0 0 0 0 0,-1 0 1 0 0,3 1-1 0 0,7-7 0 0 0,-13 11-8 0 0,2 0-4 0 0,-1 0 0 0 0,1-1 1 0 0,-1 1-1 0 0,0 0 0 0 0,2 0 1 0 0,-1-1-1 0 0,-1 1 0 0 0,2 1 1 0 0,-2-1-1 0 0,1 1 0 0 0,-1 0 1 0 0,2 0-1 0 0,-2 0 0 0 0,1 0 1 0 0,0 0-1 0 0,0 0 0 0 0,5 1 0 0 0,-2 0 61 0 0,0 2-1 0 0,0-2 1 0 0,0 2-1 0 0,2-1 1 0 0,-3 0-1 0 0,13 7 1 0 0,-16-7-30 0 0,1 0 1 0 0,-1 0 0 0 0,-1-1 0 0 0,2 2 0 0 0,-1-1 0 0 0,-1-1 0 0 0,2 2 0 0 0,-2-1 0 0 0,2 1 0 0 0,-2-1 0 0 0,0 0 0 0 0,0 2 0 0 0,0-2-1 0 0,1 0 1 0 0,-1 5 0 0 0,0-3-7 0 0,-1 1 0 0 0,0 0-1 0 0,1-1 1 0 0,-1 1 0 0 0,0 0-1 0 0,-1 0 1 0 0,1 0-1 0 0,-2 7 1 0 0,-2 5-11 0 0,-2 0 0 0 0,-1-1 1 0 0,-1-1-1 0 0,-9 16 0 0 0,16-27-13 0 0,-15 21-6 0 0,-1 0 0 0 0,-32 36 0 0 0,2-4 156 0 0,47-56 173 0 0,16 11 338 0 0,0-4-307 0 0,-1-1 1 0 0,1-1-1 0 0,21 6 1 0 0,-8-3 53 0 0,-17-5-275 0 0,29 10 342 0 0,64 13 1 0 0,-103-26-561 0 0,15 1 212 0 0,23 2 1 0 0,-12-7-2114 0 0,-3-5-4890 0 0,-11 1 66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6:3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179 114 919 0 0,'24'0'355'0'0,"-19"0"1152"0"0,-22-14 6639 0 0,15 13-7864 0 0,1-1 0 0 0,-2 1 0 0 0,1 0 1 0 0,-1 0-1 0 0,1 0 0 0 0,1-1 0 0 0,-2 1 0 0 0,1 1 0 0 0,-1-1 0 0 0,-2 0 0 0 0,-14-5 1103 0 0,16 4-1305 0 0,2 2-1 0 0,-1 0 0 0 0,1-1 1 0 0,-1 1-1 0 0,0 0 1 0 0,1 0-1 0 0,-2 0 0 0 0,2 0 1 0 0,-1 0-1 0 0,0 0 1 0 0,0 1-1 0 0,1-1 0 0 0,-2 0 1 0 0,2 2-1 0 0,0-2 1 0 0,-2 1-1 0 0,2-1 0 0 0,0 1 1 0 0,-3 1-1 0 0,-33 25 536 0 0,21-16-480 0 0,13-8-104 0 0,0 0 0 0 0,0 0 1 0 0,1-1-1 0 0,-2 2 0 0 0,2-2 1 0 0,-1 2-1 0 0,1-1 1 0 0,1 1-1 0 0,-2 0 0 0 0,1-1 1 0 0,1 1-1 0 0,-3 5 0 0 0,-1 8 235 0 0,-5 28-1 0 0,7-28-221 0 0,1-10-36 0 0,1-1-1 0 0,1 1 0 0 0,-1 0 1 0 0,1 0-1 0 0,1 0 1 0 0,-1 1-1 0 0,1-1 0 0 0,1 0 1 0 0,-1 0-1 0 0,0-1 0 0 0,2 2 1 0 0,-1-1-1 0 0,0-1 1 0 0,2 1-1 0 0,-2 0 0 0 0,2-1 1 0 0,0 0-1 0 0,1 0 1 0 0,-2-1-1 0 0,2 1 0 0 0,0-1 1 0 0,0 0-1 0 0,0-1 0 0 0,0 1 1 0 0,11 7-1 0 0,-12-9-5 0 0,0-1 0 0 0,1 1 0 0 0,0-1 0 0 0,-2-1 0 0 0,2 2 0 0 0,0-2-1 0 0,0 0 1 0 0,7 2 0 0 0,3-1 41 0 0,-1 2-26 0 0,0 1 99 0 0,2-2 0 0 0,-1 0 0 0 0,24 2 0 0 0,-34-5-75 0 0,1 0 1 0 0,-1 0-1 0 0,0-2 0 0 0,0 2 1 0 0,1-1-1 0 0,-2 0 0 0 0,1 0 0 0 0,0-2 1 0 0,-1 2-1 0 0,1-1 0 0 0,0-1 0 0 0,0 1 1 0 0,0-1-1 0 0,6-5 0 0 0,-4 2 55 0 0,0-2 0 0 0,1 1 1 0 0,-2 0-1 0 0,0 0 0 0 0,0-1 0 0 0,-1 0 0 0 0,0 0 0 0 0,-1 0 0 0 0,1-1 0 0 0,-1 0 1 0 0,-1 0-1 0 0,0-1 0 0 0,0 1 0 0 0,2-16 0 0 0,-3 12 20 0 0,-1 1 0 0 0,0-2 0 0 0,-1 1-1 0 0,0 0 1 0 0,-1-1 0 0 0,0 1 0 0 0,-1-1 0 0 0,-1 2-1 0 0,-1-1 1 0 0,-3-14 0 0 0,3 21-33 0 0,1 0-1 0 0,-1 0 1 0 0,-1 1-1 0 0,2-1 1 0 0,-2 1-1 0 0,0 0 1 0 0,0 0-1 0 0,-1 0 1 0 0,1 2-1 0 0,-12-8 1 0 0,0-1 37 0 0,7 4-78 0 0,1 2-1 0 0,-1 0 1 0 0,0 0 0 0 0,-1 0-1 0 0,0 1 1 0 0,0 0-1 0 0,-1 1 1 0 0,1 1 0 0 0,-22-4-1 0 0,22 3-207 0 0,10 3-50 0 0,0 1-1 0 0,-1-2 1 0 0,0 2 0 0 0,1 0-1 0 0,-2-1 1 0 0,2 1 0 0 0,0 0 0 0 0,-2 0-1 0 0,2-1 1 0 0,-1 1 0 0 0,1 1-1 0 0,-1-1 1 0 0,0 0 0 0 0,-2 0 0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3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51 4143 0 0,'7'-23'6110'0'0,"-7"22"-5787"0"0,0 0 0 0 0,0 0 1 0 0,-1 0-1 0 0,1 0 1 0 0,0 0-1 0 0,0 0 0 0 0,0 0 1 0 0,-1 0-1 0 0,1 0 0 0 0,-1 0 1 0 0,1 0-1 0 0,-1 0 0 0 0,1 0 1 0 0,-1 0-1 0 0,1 0 1 0 0,-2-1-1 0 0,0 1-223 0 0,1 0-1 0 0,0 0 1 0 0,-1 0 0 0 0,1 0 0 0 0,-1 1-1 0 0,1-1 1 0 0,-1 0 0 0 0,1 1 0 0 0,-1-1 0 0 0,1 1-1 0 0,-1 0 1 0 0,0-1 0 0 0,1 1 0 0 0,-1 0-1 0 0,1 0 1 0 0,-1 0 0 0 0,-2 0 0 0 0,1 1 37 0 0,0 0 1 0 0,0-1 0 0 0,1 1 0 0 0,-1 0 0 0 0,0 1 0 0 0,1-1 0 0 0,-1 0 0 0 0,1 1 0 0 0,-4 2-1 0 0,0 2 97 0 0,-1-1 0 0 0,1 2 0 0 0,0-1 0 0 0,1 1-1 0 0,-10 14 1 0 0,-3 8 265 0 0,-23 52 0 0 0,37-71-354 0 0,-1 1-1 0 0,2 0 0 0 0,0 0 1 0 0,0 0-1 0 0,1 0 0 0 0,0 0 1 0 0,1 1-1 0 0,0 20 0 0 0,2-26-84 0 0,0 0 0 0 0,0-1-1 0 0,1 1 1 0 0,0-1-1 0 0,0 0 1 0 0,0 0-1 0 0,0 1 1 0 0,1-1-1 0 0,0 0 1 0 0,0-1-1 0 0,0 1 1 0 0,1-1-1 0 0,-1 1 1 0 0,1-1-1 0 0,0 0 1 0 0,5 4 0 0 0,-4-4-33 0 0,1 0 0 0 0,-1-1 1 0 0,1 1-1 0 0,-1-1 1 0 0,1 0-1 0 0,0 0 1 0 0,0-1-1 0 0,0 0 0 0 0,1 0 1 0 0,-1 0-1 0 0,0-1 1 0 0,1 0-1 0 0,9 1 0 0 0,-3-2 0 0 0,0-1-1 0 0,0 0 0 0 0,0 0 0 0 0,-1-2 0 0 0,1 1 0 0 0,22-9 0 0 0,-22 6-76 0 0,0 2 0 0 0,15-4 0 0 0,-19 6-219 0 0,0-1-1 0 0,0 0 0 0 0,0-1 1 0 0,0 0-1 0 0,-1 0 0 0 0,15-9 1 0 0,-3 1-1084 0 0,8-7-3317 0 0,-18 8-1410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30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0,'0'0'499'0'0,"0"2"-328"0"0,7 18 2937 0 0,-2 1-1 0 0,4 27 1 0 0,-3-14-2654 0 0,-1 6-251 0 0,1 76-1 0 0,-5-49-1570 0 0,0-39-3576 0 0,-2-19 204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0,'0'0'547'0'0,"7"13"202"0"0,3 18 525 0 0,-1 1-1 0 0,-2-1 1 0 0,-1 2 0 0 0,2 36-1 0 0,4 71-953 0 0,-8-103-880 0 0,1-14-2893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30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3223 0 0,'0'-9'288'0'0,"1"-1"-917"0"0,-1-4 11809 0 0,14 26-9744 0 0,-10-7-1264 0 0,-1 1 0 0 0,0-1 0 0 0,-1 1-1 0 0,0-1 1 0 0,3 11 0 0 0,1-1-70 0 0,9 32 29 0 0,12 67 0 0 0,1 6-591 0 0,-14-70-4599 0 0,-9-33 164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31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50 6447 0 0,'-8'-5'14753'0'0,"17"1"-15546"0"0,7-3 829 0 0,1 1 0 0 0,0 0 0 0 0,0 1 0 0 0,1 0 0 0 0,27-2 0 0 0,-21 5-1501 0 0,-5 1-3852 0 0,-5-1-653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31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0,'0'0'919'0'0,"2"1"-578"0"0,57 24 4873 0 0,-46-21-4570 0 0,1 0 0 0 0,21 3 0 0 0,-33-7-466 0 0,-1 0-102 0 0,1 0-1 0 0,-1 0 1 0 0,1 0-1 0 0,-1 0 1 0 0,1 0-1 0 0,-1 1 1 0 0,1-1-1 0 0,-1 0 1 0 0,1 1-1 0 0,-1-1 1 0 0,0 1-1 0 0,1 0 1 0 0,-1-1-1 0 0,0 1 1 0 0,1 0-1 0 0,-1 0 1 0 0,2 2-1 0 0,-3-3-24 0 0,1 1 0 0 0,-1 0-1 0 0,1 0 1 0 0,-1 0 0 0 0,1 0-1 0 0,-1 0 1 0 0,0 0 0 0 0,0 0-1 0 0,1 0 1 0 0,-1 0 0 0 0,0 0-1 0 0,0 1 1 0 0,0-1-1 0 0,0 0 1 0 0,0 0 0 0 0,0 0-1 0 0,-1 0 1 0 0,1 0 0 0 0,0 0-1 0 0,-1 0 1 0 0,1 0 0 0 0,0 0-1 0 0,-1 0 1 0 0,1 0 0 0 0,-2 1-1 0 0,1-1-44 0 0,0 1 0 0 0,0 0 0 0 0,-1-1 1 0 0,1 1-1 0 0,-1-1 0 0 0,1 1 0 0 0,-1-1 0 0 0,0 0 0 0 0,0 0 0 0 0,1 0 0 0 0,-1 0 0 0 0,-3 1 0 0 0,2 0 4 0 0,-1 0 1 0 0,1 0-1 0 0,0 0 0 0 0,-1 0 0 0 0,-2 4 0 0 0,3 1-10 0 0,3-5 0 0 0,1 0 0 0 0,-1 1 0 0 0,1-1 0 0 0,0 1 0 0 0,0-1 0 0 0,0 0 0 0 0,0 0 0 0 0,0 1 0 0 0,0-1 0 0 0,0 0 0 0 0,1 0 0 0 0,-1 0-1 0 0,3 2 1 0 0,25 25 6 0 0,-23-24 1 0 0,25 21 180 0 0,14 15 516 0 0,-40-36-518 0 0,-2-1 1 0 0,1 1-1 0 0,0 0 0 0 0,-1 0 1 0 0,0 0-1 0 0,0 0 1 0 0,4 11-1 0 0,-6-14-82 0 0,-1 0 0 0 0,1 1-1 0 0,-1-1 1 0 0,1 0-1 0 0,-1 1 1 0 0,0-1-1 0 0,0 0 1 0 0,0 1 0 0 0,0-1-1 0 0,0 0 1 0 0,0 0-1 0 0,-1 1 1 0 0,1-1-1 0 0,-1 0 1 0 0,0 0-1 0 0,-1 3 1 0 0,0-1 17 0 0,0-1 1 0 0,0 0-1 0 0,0 0 1 0 0,0 0-1 0 0,-1-1 0 0 0,1 1 1 0 0,-1-1-1 0 0,0 1 1 0 0,-4 2-1 0 0,-6 3 109 0 0,0-1 0 0 0,0-1 0 0 0,0 0 0 0 0,-16 4-1 0 0,19-6-172 0 0,3-2-82 0 0,0 0 1 0 0,0 0-1 0 0,0-1 0 0 0,-1 0 0 0 0,1 0 0 0 0,-14 0 0 0 0,16-2-487 0 0,-1 1 1 0 0,1-1-1 0 0,0 0 0 0 0,-1 0 1 0 0,-8-4-1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3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104 337 4143 0 0,'-99'-25'5780'0'0,"98"24"-5200"0"0,1 1-540 0 0,0 0-1 0 0,0 0 0 0 0,-1 0 0 0 0,1 0 0 0 0,0 0 1 0 0,0 0-1 0 0,0 0 0 0 0,0 0 0 0 0,-1 0 0 0 0,1 0 0 0 0,0 0 1 0 0,0-1-1 0 0,0 1 0 0 0,0 0 0 0 0,-1 0 0 0 0,1 0 1 0 0,0 0-1 0 0,0 0 0 0 0,0-1 0 0 0,0 1 0 0 0,0 0 1 0 0,0 0-1 0 0,0 0 0 0 0,-1 0 0 0 0,1-1 0 0 0,0 1 1 0 0,0 0-1 0 0,0 0 0 0 0,0 0 0 0 0,0-1 0 0 0,0 1 1 0 0,0 0-1 0 0,0 0 0 0 0,0 0 0 0 0,0-1 0 0 0,0 1 1 0 0,0 0-1 0 0,0 0 0 0 0,0 0 0 0 0,0 0 0 0 0,1-1 1 0 0,-1 1-1 0 0,0 0 0 0 0,0 0 0 0 0,0 0 0 0 0,0-1 1 0 0,0 1-1 0 0,0 0 0 0 0,0 0 0 0 0,0 0 0 0 0,1 0 1 0 0,-1 0-1 0 0,0-1 0 0 0,0 1 0 0 0,0 0 0 0 0,1 0 0 0 0,6-10 710 0 0,-4 8-658 0 0,0 1 0 0 0,0-1 1 0 0,0 1-1 0 0,0-1 0 0 0,0 1 0 0 0,1 0 1 0 0,-1 0-1 0 0,0 0 0 0 0,1 1 0 0 0,3-1 0 0 0,38 0 244 0 0,-32 1-184 0 0,481 5 4024 0 0,-193 5-2808 0 0,-141-3-957 0 0,71-8 232 0 0,-1-6 98 0 0,-47 3-205 0 0,117 2 23 0 0,-150 4-433 0 0,89-11 115 0 0,1 1 0 0 0,74-6-221 0 0,1 1 15 0 0,-219 12-24 0 0,253 4-9 0 0,-309-2 31 0 0,77-10 0 0 0,-112 8-32 0 0,0 0 0 0 0,0 0 0 0 0,-1 0 0 0 0,1 0 0 0 0,0-1 0 0 0,0 0 0 0 0,-1 0 0 0 0,1 0 0 0 0,-1-1 0 0 0,7-4 0 0 0,-10 6 0 0 0,0 0 0 0 0,0 0 0 0 0,-1 0 0 0 0,1 0 0 0 0,0 0 0 0 0,-1 0 0 0 0,1 0 0 0 0,-1 0 0 0 0,0 0 0 0 0,1 0 0 0 0,-1 0 0 0 0,0 0 0 0 0,1 0 0 0 0,-1-1 0 0 0,0 1 0 0 0,0 0 0 0 0,0 0 0 0 0,0 0 0 0 0,0 0 0 0 0,0-1 0 0 0,-1 1 0 0 0,1 0 0 0 0,0 0 0 0 0,-1 0 0 0 0,1 0 0 0 0,0 0 0 0 0,-1 0 0 0 0,0-2 0 0 0,-2 0 0 0 0,1 0 0 0 0,0 0 0 0 0,-1 0 0 0 0,1 0 0 0 0,-7-4 0 0 0,9 6 0 0 0,-170-121 0 0 0,160 116 12 0 0,0 0-1 0 0,0 1 0 0 0,0 0 1 0 0,-1 1-1 0 0,1 0 1 0 0,-18-4-1 0 0,28 8-12 0 0,0 0-1 0 0,0 1 1 0 0,0-1 0 0 0,0 0 0 0 0,0 0-1 0 0,0 0 1 0 0,0 0 0 0 0,0 0-1 0 0,0 0 1 0 0,0 0 0 0 0,0 0-1 0 0,0 0 1 0 0,0 0 0 0 0,0 0-1 0 0,0 0 1 0 0,0 0 0 0 0,0 0-1 0 0,0 1 1 0 0,0-1 0 0 0,0 0-1 0 0,0 0 1 0 0,0 0 0 0 0,0 0-1 0 0,0 0 1 0 0,0 0 0 0 0,0 0-1 0 0,-1 0 1 0 0,1 0 0 0 0,0 0-1 0 0,0 0 1 0 0,0 0 0 0 0,0 0-1 0 0,0 0 1 0 0,0 0 0 0 0,0 0-1 0 0,0 0 1 0 0,0 0 0 0 0,0 1-1 0 0,0-1 1 0 0,0 0 0 0 0,0 0-1 0 0,0 0 1 0 0,0 0 0 0 0,0 0-1 0 0,-1 0 1 0 0,1 0 0 0 0,0 0-1 0 0,0 0 1 0 0,0 0 0 0 0,0 0 0 0 0,0 0-1 0 0,0 0 1 0 0,0 0 0 0 0,0 0-1 0 0,0 0 1 0 0,9 7-165 0 0,15 7-98 0 0,45 26-85 0 0,124 91-1 0 0,-180-121 332 0 0,0 1-1 0 0,0 1 1 0 0,-2 0-1 0 0,1 0 1 0 0,10 18-1 0 0,-18-26 71 0 0,-1 1 1 0 0,0 0-1 0 0,0 1 0 0 0,-1-1 1 0 0,0 0-1 0 0,0 1 0 0 0,0 0 1 0 0,-1-1-1 0 0,1 1 0 0 0,-1 0 1 0 0,-1 0-1 0 0,1-1 0 0 0,-1 1 1 0 0,0 0-1 0 0,0 0 0 0 0,-1 0 0 0 0,1 0 1 0 0,-3 8-1 0 0,-2-1 274 0 0,0 0 0 0 0,-1-1 1 0 0,0 1-1 0 0,-14 20 0 0 0,-38 43 603 0 0,49-66-762 0 0,0-1-1 0 0,-1 0 0 0 0,0 0 1 0 0,-1-1-1 0 0,-17 10 1 0 0,-16 7-1089 0 0,-1-3-5579 0 0,42-21 5764 0 0,-11 6-7550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37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0 242 7367 0 0,'18'-15'568'0'0,"-11"7"990"0"0,-7 8-1509 0 0,1-1-1 0 0,-1 1 1 0 0,0 0-1 0 0,0-1 1 0 0,1 1 0 0 0,-1 0-1 0 0,0 0 1 0 0,1 0 0 0 0,-1-1-1 0 0,0 1 1 0 0,1 0-1 0 0,-1 0 1 0 0,0 0 0 0 0,1 0-1 0 0,-1-1 1 0 0,0 1 0 0 0,1 0-1 0 0,-1 0 1 0 0,0 0-1 0 0,1 0 1 0 0,-1 0 0 0 0,1 0-1 0 0,11-1 336 0 0,0 0 1 0 0,1 1-1 0 0,14 1 0 0 0,12 0 403 0 0,147-1 1899 0 0,28 9-704 0 0,-148-4-1470 0 0,139 27 916 0 0,-131-18-1020 0 0,-18-4-129 0 0,208 27 842 0 0,-162-28-766 0 0,38 2 26 0 0,433-17 799 0 0,-402 6-1141 0 0,64-2-2 0 0,-49-3 40 0 0,56-4 38 0 0,181-5-51 0 0,-378 16-64 0 0,80 11 0 0 0,-23-5 0 0 0,-84-6 0 0 0,23 0 0 0 0,-18-1 0 0 0,-17-2 0 0 0,0 1 0 0 0,0-1 0 0 0,-1 0 0 0 0,1-1 0 0 0,0 1 0 0 0,9-5 0 0 0,12-3 0 0 0,98-12 64 0 0,-111 18-59 0 0,-11 3-1 0 0,-1 0 1 0 0,1-1 0 0 0,0 0 0 0 0,-1 1 0 0 0,1-1 0 0 0,-1 0 0 0 0,1 0 0 0 0,-1 0 0 0 0,3-2-1 0 0,-3 2 2 0 0,-1 0-1 0 0,0-1 0 0 0,0 1 0 0 0,0 0 1 0 0,0-1-1 0 0,0 1 0 0 0,0 0 0 0 0,0-1 0 0 0,0 1 1 0 0,0-1-1 0 0,-1 0 0 0 0,1 1 0 0 0,-1-1 0 0 0,1 1 1 0 0,-1-1-1 0 0,0 0 0 0 0,1 1 0 0 0,-1-1 0 0 0,0 0 1 0 0,0 0-1 0 0,0 1 0 0 0,-1-1 0 0 0,1 0 0 0 0,0 1 1 0 0,0-1-1 0 0,-1 0 0 0 0,1 1 0 0 0,-1-1 1 0 0,0 1-1 0 0,1-1 0 0 0,-3-2 0 0 0,2 2 7 0 0,0 0 0 0 0,-1-1-1 0 0,1 1 1 0 0,-1 0 0 0 0,0 0 0 0 0,0 0 0 0 0,0 0-1 0 0,0 0 1 0 0,0 1 0 0 0,0-1 0 0 0,0 1 0 0 0,-3-2-1 0 0,-32-12 111 0 0,0 1-30 0 0,-167-113 49 0 0,191 118-140 0 0,-42-27-17 0 0,54 35-58 0 0,22 11-149 0 0,4 3 114 0 0,3 0-46 0 0,31 21-1 0 0,-16-7-42 0 0,-26-18 156 0 0,0 2-1 0 0,-1 0 0 0 0,-1 1 0 0 0,1 0 0 0 0,17 20 0 0 0,-29-27 56 0 0,0 1 0 0 0,-1 0 0 0 0,0-1 0 0 0,0 1-1 0 0,0 1 1 0 0,0-1 0 0 0,-1 0 0 0 0,0 1-1 0 0,-1-1 1 0 0,1 1 0 0 0,-1-1 0 0 0,0 1-1 0 0,-1 0 1 0 0,0-1 0 0 0,-1 11 0 0 0,0-5 128 0 0,0-1 1 0 0,-1 0-1 0 0,-1 1 1 0 0,0-1 0 0 0,0 0-1 0 0,-1 0 1 0 0,-1-1 0 0 0,-6 12-1 0 0,-53 81 1598 0 0,40-71-1487 0 0,1-2-378 0 0,2 1 0 0 0,-21 38 0 0 0,18-23-2950 0 0,15-23-5377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48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4143 0 0,'0'0'1530'0'0,"7"23"3671"0"0,-5 1-3724 0 0,-1 0 1 0 0,11 46-1 0 0,4 6-82 0 0,-16-74-933 0 0,-4-131 56 0 0,3-54-1013 0 0,1 180 479 0 0,0-2 0 0 0,1 1-1 0 0,-1-1 1 0 0,0 2 0 0 0,2-1 0 0 0,-2-1 0 0 0,2 2 0 0 0,0-1-1 0 0,-1 1 1 0 0,4-7 0 0 0,-5 8 11 0 0,0 2 0 0 0,2 0 0 0 0,-2-2 0 0 0,0 2-1 0 0,2 0 1 0 0,-2-2 0 0 0,0 2 0 0 0,2 0 0 0 0,-2 0 0 0 0,1-1-1 0 0,-1 1 1 0 0,0 0 0 0 0,2 0 0 0 0,-2 0 0 0 0,2-2 0 0 0,-2 2 0 0 0,1 0-1 0 0,-1 0 1 0 0,2 0 0 0 0,-2 0 0 0 0,2 0 0 0 0,1 0-5 0 0,-1 2 1 0 0,0-2-1 0 0,-1 0 1 0 0,1 1-1 0 0,0-1 1 0 0,0 2-1 0 0,-1-2 1 0 0,1 2-1 0 0,0-2 1 0 0,-2 2-1 0 0,1-1 1 0 0,1-1-1 0 0,2 4 1 0 0,4 4 43 0 0,18 16-72 0 0,34 42 0 0 0,-53-58 178 0 0,0-1 0 0 0,-2 2-1 0 0,0-1 1 0 0,0 1-1 0 0,-1 0 1 0 0,1-1-1 0 0,-2 2 1 0 0,1-1-1 0 0,-2 1 1 0 0,3 13-1 0 0,-4-16-30 0 0,-1-2 0 0 0,0 2 0 0 0,0-2 0 0 0,0 2 0 0 0,-1-2 0 0 0,1 2 0 0 0,-2-2 0 0 0,0 0 0 0 0,1 2 0 0 0,-1-2 0 0 0,0 0 0 0 0,-1 2 0 0 0,1-2 0 0 0,-1 0 0 0 0,-1 1 0 0 0,1-1 0 0 0,-1 0 0 0 0,1-2 0 0 0,-1 2 0 0 0,-1 1 0 0 0,2-3 0 0 0,-2 0 0 0 0,1 3 0 0 0,-1-3 0 0 0,0 0 0 0 0,0 1 0 0 0,0-2 0 0 0,-1 1 0 0 0,0-1 0 0 0,0 1 0 0 0,1-1 0 0 0,-2 0 0 0 0,2-2 0 0 0,0 1 0 0 0,-2 1 0 0 0,2-2 0 0 0,-2 0 0 0 0,2 0 0 0 0,-2 0 0 0 0,2 0 0 0 0,-12-2-1 0 0,3-3-140 0 0,0 0-1014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4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97 10103 0 0,'0'0'919'0'0,"39"-15"3684"0"0,-35 13-4479 0 0,-3 0 0 0 0,3 1 0 0 0,-2-3 0 0 0,-1 2 1 0 0,3 1-1 0 0,-3-3 0 0 0,1 3 0 0 0,0-3 0 0 0,1 1 1 0 0,-1 1-1 0 0,-2-1 0 0 0,2-1 0 0 0,0 1 1 0 0,-1-1-1 0 0,-1 3 0 0 0,2-3 0 0 0,-2 1 0 0 0,2-1 1 0 0,-2 1-1 0 0,0-1 0 0 0,0 1 0 0 0,0-1 0 0 0,0 1 1 0 0,0-4-1 0 0,0 7 28 0 0,-33-5 1037 0 0,30 5-1114 0 0,1 0-1 0 0,-2 2 1 0 0,1-2 0 0 0,0 1-1 0 0,1 1 1 0 0,-2-2-1 0 0,1 2 1 0 0,1 0 0 0 0,-1-1-1 0 0,1 1 1 0 0,-1 0-1 0 0,1-1 1 0 0,-2 1 0 0 0,3 2-1 0 0,-1-3 1 0 0,0 1-1 0 0,-1 1 1 0 0,1-1-1 0 0,0 2 1 0 0,1-3 0 0 0,1 3-1 0 0,-2-1 1 0 0,0-1-1 0 0,1 1 1 0 0,1 1 0 0 0,-2 4-1 0 0,0-2 43 0 0,0 0 0 0 0,1 0 0 0 0,1 0 1 0 0,-2 0-1 0 0,2 1 0 0 0,0-2 0 0 0,0 2 0 0 0,0-2 0 0 0,2 2 0 0 0,-2-2 0 0 0,1 2 0 0 0,5 8 0 0 0,-5-10-71 0 0,1-1 0 0 0,0-1 0 0 0,1 1-1 0 0,-1-1 1 0 0,1 0 0 0 0,1-1 0 0 0,-3 2 0 0 0,3-1 0 0 0,-1-1-1 0 0,1 1 1 0 0,-1-1 0 0 0,1 1 0 0 0,-1-1 0 0 0,2 0 0 0 0,-1-1-1 0 0,-1 1 1 0 0,1 0 0 0 0,1 0 0 0 0,-2-2 0 0 0,1 1 0 0 0,1-1 0 0 0,-2 0-1 0 0,2 2 1 0 0,-1-2 0 0 0,6 0 0 0 0,52-7-2000 0 0,-7-7-7425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4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6911 0 0,'0'0'528'0'0,"0"31"4331"0"0,22 43 486 0 0,25 34-2423 0 0,-28-67-1221 0 0,-28-63-1888 0 0,2 1 0 0 0,0-1 1 0 0,2-1-1 0 0,0 1 0 0 0,-2-24 1 0 0,5 30-199 0 0,1 1 1 0 0,1-2 0 0 0,0 1 0 0 0,1 1-1 0 0,1-1 1 0 0,0 1 0 0 0,1-1 0 0 0,9-25-1 0 0,-12 37 431 0 0,2 3 1 0 0,-2-1-1 0 0,2 0 0 0 0,-2 1 0 0 0,1-1 1 0 0,1 0-1 0 0,0 0 0 0 0,0 1 0 0 0,-2 1 0 0 0,1-2 1 0 0,1 0-1 0 0,0 1 0 0 0,-1-1 0 0 0,1 2 1 0 0,0-2-1 0 0,0 2 0 0 0,1-2 0 0 0,-1 2 0 0 0,0-1 1 0 0,-1 1-1 0 0,1 0 0 0 0,0-2 0 0 0,1 2 0 0 0,-1 0 1 0 0,0 0-1 0 0,-1 0 0 0 0,3 0 0 0 0,-3 0 1 0 0,1 0-1 0 0,0 0 0 0 0,0 0 0 0 0,1 2 0 0 0,-1-2 1 0 0,-1 0-1 0 0,1 1 0 0 0,0-1 0 0 0,0 2 1 0 0,3 2-1 0 0,-2-4 53 0 0,-1 1 0 0 0,0 1 0 0 0,-1-2 1 0 0,3 2-1 0 0,-2-1 0 0 0,-1 1 0 0 0,1 0 0 0 0,0 0 0 0 0,-1-1 1 0 0,1 1-1 0 0,0 0 0 0 0,0 1 0 0 0,-1-1 0 0 0,-1 0 0 0 0,2 1 1 0 0,0-1-1 0 0,-2 0 0 0 0,1 1 0 0 0,-1-1 0 0 0,2-1 1 0 0,-2 3-1 0 0,0-2 0 0 0,0 1 0 0 0,2-1 0 0 0,-2 1 0 0 0,0-1 1 0 0,0 1-1 0 0,-2-1 0 0 0,2 1 0 0 0,0-1 0 0 0,0 2 0 0 0,-2-3 1 0 0,1 4-1 0 0,-4 6-48 0 0,-1-1 0 0 0,0 0 0 0 0,0-1 0 0 0,-1 1 1 0 0,-1-1-1 0 0,1 0 0 0 0,-2-1 0 0 0,1 1 0 0 0,-13 8 0 0 0,-3 4-1661 0 0,24-21 1225 0 0,-3 1 190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4143 0 0,'3'3'8078'0'0,"15"18"-5613"0"0,-10-4-1369 0 0,-1-2 0 0 0,2 3 1 0 0,-4-1-1 0 0,0 0 0 0 0,7 28 824 0 0,-9-81-1636 0 0,-1 11-272 0 0,2 7-80 0 0,1 0 1 0 0,7-19-1 0 0,-12 31 42 0 0,2 3 0 0 0,-1-2 0 0 0,1 1 0 0 0,0 1 0 0 0,1 0 0 0 0,-1-3 0 0 0,1 3-1 0 0,-1-1 1 0 0,1 1 0 0 0,-1 0 0 0 0,2 1 0 0 0,-1-2 0 0 0,0 1 0 0 0,1 1 0 0 0,4-5 0 0 0,-6 7-31 0 0,-2-1 49 0 0,2 1-1 0 0,-2 0 1 0 0,2 0 0 0 0,-2 0-1 0 0,0-2 1 0 0,1 2 0 0 0,-1 0-1 0 0,2 0 1 0 0,-2 0 0 0 0,2 0-1 0 0,-2 0 1 0 0,2 0-1 0 0,-2 0 1 0 0,0 0 0 0 0,1 0-1 0 0,-1 0 1 0 0,2 0 0 0 0,-2 0-1 0 0,2 0 1 0 0,-2 0 0 0 0,0 2-1 0 0,1-2 1 0 0,-1 0-1 0 0,2 0 1 0 0,-2 0 0 0 0,0 1-1 0 0,2-1 1 0 0,-2 0 0 0 0,2 2-1 0 0,-1 2-3 0 0,1-3 0 0 0,0 3 0 0 0,-1-1 0 0 0,1 1 0 0 0,0-3 0 0 0,-2 3 0 0 0,2-1 0 0 0,-2 1 0 0 0,1-1 0 0 0,-1 1 0 0 0,2-1 0 0 0,-2 0 0 0 0,0 1 0 0 0,0 4 0 0 0,0-2-21 0 0,2 6 29 0 0,-1-2 0 0 0,1 2 1 0 0,0-2-1 0 0,1 1 0 0 0,1-1 0 0 0,8 21 1 0 0,-10-29 9 0 0,-1 1 0 0 0,1 0 0 0 0,0-1 0 0 0,-1 0 0 0 0,1 1 0 0 0,0-1 0 0 0,0 1 0 0 0,1-1 0 0 0,-1 0 0 0 0,-1 0 0 0 0,3-1 1 0 0,-2 1-1 0 0,1 0 0 0 0,0-1 0 0 0,-1 1 0 0 0,2 0 0 0 0,-1-2 0 0 0,-1 2 0 0 0,1-2 0 0 0,1 1 0 0 0,-1-1 0 0 0,-1 0 0 0 0,1 0 0 0 0,1 2 0 0 0,-1-2 1 0 0,1 0-1 0 0,-1-2 0 0 0,-1 2 0 0 0,6-1 0 0 0,-4 1 55 0 0,-3-2-1 0 0,1 2 1 0 0,2-2 0 0 0,-3 0-1 0 0,1 2 1 0 0,0-1 0 0 0,1-1-1 0 0,-1 0 1 0 0,0 1 0 0 0,-1-1-1 0 0,1 0 1 0 0,0 0 0 0 0,0 1 0 0 0,-1-1-1 0 0,1-1 1 0 0,0 1 0 0 0,-2 0-1 0 0,1-1 1 0 0,1 1 0 0 0,-2 0-1 0 0,2-1 1 0 0,-2 1 0 0 0,2-1 0 0 0,-2 1-1 0 0,0 0 1 0 0,0-6 0 0 0,1 6 13 0 0,-1-2 0 0 0,0 3 0 0 0,0-3 0 0 0,0 3 0 0 0,0-3 0 0 0,0 1 1 0 0,0 1-1 0 0,-1-1 0 0 0,1 1 0 0 0,0-2 0 0 0,-2 3 0 0 0,2-3 0 0 0,-2 3 0 0 0,0-3 1 0 0,2 2-1 0 0,-1-1 0 0 0,-1 1 0 0 0,0 1 0 0 0,1-1 0 0 0,-1-2 0 0 0,0 3 0 0 0,0-1 1 0 0,1 0-1 0 0,-6-3 0 0 0,0 2-46 0 0,2-1 0 0 0,-2 1 0 0 0,0 1 0 0 0,0-1 0 0 0,0 1 0 0 0,0-2 0 0 0,0 4 0 0 0,1-1 0 0 0,-1-1 0 0 0,-2 2 0 0 0,-10-2 0 0 0,16 7-1727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0,'0'0'9452'0'0,"0"24"-5494"0"0,27 186-730 0 0,-1-71-9523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13215 0 0,'3'10'1408'0'0,"2"2"-783"0"0,13 26 511 0 0,-2 1-1 0 0,17 66 0 0 0,20 107-1190 0 0,-25-122-4310 0 0,-23-76-950 0 0</inkml:trace>
  <inkml:trace contextRef="#ctx0" brushRef="#br0" timeOffset="1">14 373 16703 0 0,'0'0'763'0'0,"-8"1"253"0"0,2 0 1015 0 0,20-2-1263 0 0,-1 0 0 0 0,25-6 0 0 0,5-1-262 0 0,0 1-106 0 0,-4 0-1719 0 0,-12 5-4842 0 0,-14 2-827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13039 0 0,'0'0'1186'0'0,"5"-31"2250"0"0,-1 29-3272 0 0,-1-1 1 0 0,2-1 0 0 0,-1 1 0 0 0,1 1-1 0 0,-2-1 1 0 0,2 1 0 0 0,1 0 0 0 0,-1 1 0 0 0,0-1-1 0 0,-2 0 1 0 0,2 0 0 0 0,1 2 0 0 0,-1-1-1 0 0,0 1 1 0 0,9 0 0 0 0,5-2-405 0 0,1 4 1 0 0,32 3-1 0 0,-37-2-1133 0 0,-1-1-449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4143 0 0,'0'0'191'0'0,"9"3"214"0"0,13 8 4346 0 0,-19-11-4482 0 0,3 0-1 0 0,-3-2 1 0 0,2 2 0 0 0,-1-2-1 0 0,-1 2 1 0 0,2-1-1 0 0,-1-1 1 0 0,-1 0 0 0 0,0 0-1 0 0,3 1 1 0 0,-3-1 0 0 0,0 0-1 0 0,1-1 1 0 0,-1 1 0 0 0,1-1-1 0 0,-2 1 1 0 0,4-5 0 0 0,-2 5-198 0 0,-2-1 0 0 0,-1 1 1 0 0,1 0-1 0 0,0 1 1 0 0,-1-3-1 0 0,1 3 1 0 0,0-1-1 0 0,0-2 1 0 0,-2 3-1 0 0,1-3 1 0 0,1 3-1 0 0,-2-3 1 0 0,2 1-1 0 0,-2 1 1 0 0,0-1-1 0 0,1-1 1 0 0,-1 2-1 0 0,0-1 0 0 0,0 1 1 0 0,0-1-1 0 0,0-1 1 0 0,0 3-1 0 0,0-3 1 0 0,-1 1-1 0 0,1 1 1 0 0,-2-5-1 0 0,2 7-2 0 0,-2-2-1 0 0,2 1 1 0 0,0 1 0 0 0,-1-2-1 0 0,1 2 1 0 0,-2-2-1 0 0,2 2 1 0 0,-2-1-1 0 0,2 1 1 0 0,-2-2-1 0 0,2 2 1 0 0,-1-2 0 0 0,1 2-1 0 0,-2 0 1 0 0,2-2-1 0 0,-2 2 1 0 0,1 0-1 0 0,1-1 1 0 0,-2 1 0 0 0,0 0-1 0 0,2 0 1 0 0,-2 0-1 0 0,1 0 1 0 0,-1-2-1 0 0,-1 4 46 0 0,1-2 1 0 0,-2 0-1 0 0,1 0 0 0 0,1 1 0 0 0,-1-1 0 0 0,1 2 0 0 0,-1-2 0 0 0,1 2 1 0 0,0 0-1 0 0,-5 1 0 0 0,2 0 181 0 0,0 1-1 0 0,-2-1 1 0 0,2 2 0 0 0,0 1 0 0 0,1-1 0 0 0,-1-2-1 0 0,-7 13 1 0 0,10-11-197 0 0,-1-2-1 0 0,1 1 0 0 0,1 1 1 0 0,-1 0-1 0 0,0-2 0 0 0,0 3 1 0 0,2-3-1 0 0,-1 2 1 0 0,1 0-1 0 0,-2-1 0 0 0,2 1 1 0 0,0 0-1 0 0,0 0 1 0 0,0-1-1 0 0,0 1 0 0 0,2 0 1 0 0,-2-2-1 0 0,1 3 0 0 0,1-1 1 0 0,0-2-1 0 0,-2 2 1 0 0,3-1-1 0 0,-1 1 0 0 0,0-2 1 0 0,3 6-1 0 0,-2-4-187 0 0,2 0 0 0 0,-1-1 0 0 0,1 1 0 0 0,0-2 0 0 0,0 3 0 0 0,1-3 0 0 0,-1 0 0 0 0,0 1 0 0 0,0-1 0 0 0,2 1 0 0 0,-2-3 0 0 0,2 1 0 0 0,-2 2 0 0 0,2-3 0 0 0,-2 1 0 0 0,2-2 0 0 0,10 3 0 0 0,-8-3-857 0 0,-1 0-1 0 0,1 0 1 0 0,0 0-1 0 0,16-3 1 0 0,-9 0-908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89 172 2303 0 0,'-13'-7'10317'0'0,"7"4"-8952"0"0,3 3-1075 0 0,1 0 1 0 0,-1 0 0 0 0,-1 0-1 0 0,3 1 1 0 0,-3-1 0 0 0,3 0-1 0 0,-3 2 1 0 0,1-2 0 0 0,1 2-1 0 0,-1-1 1 0 0,1-1 0 0 0,-2 2-1 0 0,3 0 1 0 0,-1 0 0 0 0,-2-1-1 0 0,3 1 1 0 0,-1 0 0 0 0,0-1-1 0 0,1 1 1 0 0,-5 2 0 0 0,5-1-87 0 0,-1 0 1 0 0,0 1 0 0 0,1 1 0 0 0,-1-1 0 0 0,0-1 0 0 0,0 0 0 0 0,2 1-1 0 0,-1 1 1 0 0,1-2 0 0 0,-2 1 0 0 0,2-1 0 0 0,0 9 0 0 0,0-7-191 0 0,0 1 0 0 0,0-1 1 0 0,2 0-1 0 0,-2 0 0 0 0,1 0 1 0 0,1 0-1 0 0,-2 1 1 0 0,2-3-1 0 0,0 2 0 0 0,1 0 1 0 0,-1-1-1 0 0,-1 1 0 0 0,3-2 1 0 0,-1 3-1 0 0,-1-3 0 0 0,1 0 1 0 0,1 3-1 0 0,-1-3 0 0 0,1 0 1 0 0,1 1-1 0 0,-2-1 0 0 0,9 4 1 0 0,-5-5-179 0 0,0 1 1 0 0,0-1-1 0 0,0 0 0 0 0,0-1 1 0 0,1 1-1 0 0,15-2 1 0 0,-20 0-414 0 0,2 0 1 0 0,0 0 0 0 0,1 0 0 0 0,-1-2-1 0 0,-2 2 1 0 0,2-1 0 0 0,1-1 0 0 0,-1 0 0 0 0,-2 1-1 0 0,2-1 1 0 0,6-3 0 0 0,-3-2-783 0 0</inkml:trace>
  <inkml:trace contextRef="#ctx0" brushRef="#br0" timeOffset="1">332 34 9671 0 0,'0'0'440'0'0,"-7"-34"5116"0"0,9 61-4859 0 0,-1 3 0 0 0,3-3 0 0 0,6 30-1 0 0,-1-26-1565 0 0,-1 0-1 0 0,20 43 1 0 0,-21-62-786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61 5983 0 0,'-3'-3'367'0'0,"1"1"-1"0"0,-2 0 1 0 0,3-1-1 0 0,-1 1 1 0 0,0-1-1 0 0,-1 1 0 0 0,1-1 1 0 0,-1-4-1 0 0,3 7-152 0 0,0-2 0 0 0,0 2 0 0 0,0-2-1 0 0,-2 2 1 0 0,2-2 0 0 0,0 2 0 0 0,0-1 0 0 0,0 1-1 0 0,0-2 1 0 0,0 2 0 0 0,0-2 0 0 0,0 2-1 0 0,0-1 1 0 0,0 1 0 0 0,0-2 0 0 0,2 2 0 0 0,-2-2-1 0 0,0 2 1 0 0,0-2 0 0 0,1 1 0 0 0,-1 1-4 0 0,2-2 1 0 0,-2 0 0 0 0,2 2 0 0 0,-2-1-1 0 0,2 1 1 0 0,-1-2 0 0 0,-1 2 0 0 0,2-2-1 0 0,0 2 1 0 0,-2-2 0 0 0,1 2 0 0 0,1 0-1 0 0,0 0 1 0 0,-2-1 0 0 0,2 1-1 0 0,1 0 1 0 0,21-2-835 0 0,100 12 137 0 0,-71-3-5249 0 0,-46-7 3629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0,'21'29'4912'0'0,"-18"-20"-3491"0"0,13 30 1364 0 0,-6 3-4576 0 0,-10-41 1168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3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65 5983 0 0,'-7'-15'-643'0'0,"5"-9"4156"0"0,2 22-3343 0 0,0 0 1 0 0,0 2-1 0 0,0-1 0 0 0,0 1 0 0 0,2-2 0 0 0,-2 0 0 0 0,0 2 0 0 0,0-2 0 0 0,1 2 0 0 0,-1-1 0 0 0,0 1 0 0 0,2-2 0 0 0,-2 2 0 0 0,2-2 1 0 0,-2 2-1 0 0,0-1 0 0 0,2 1 0 0 0,-2-2 0 0 0,1 2 0 0 0,-1 0 0 0 0,2-2 0 0 0,0 2 0 0 0,-2 0 0 0 0,1-2 0 0 0,-1 2 0 0 0,2 0 0 0 0,-2 0 1 0 0,2 0-1 0 0,0-1 0 0 0,-2 1 0 0 0,1 0 0 0 0,3 0 0 0 0,3 0-993 0 0,0-2 1 0 0,-1 2-1 0 0,1 0 0 0 0,0 0 1 0 0,2 2-1 0 0,-2-2 0 0 0,-1 1 1 0 0,1 1-1 0 0,11 3 0 0 0,-17-1 1260 0 0,1-1 0 0 0,-2 1 0 0 0,0-1 0 0 0,0 0 0 0 0,0 3 1 0 0,2-3-1 0 0,-4 1 0 0 0,2-1 0 0 0,0 4 0 0 0,0-5-209 0 0,-2 4 239 0 0,1 24 583 0 0,-1-1-1 0 0,0-2 1 0 0,6 35 0 0 0,-3-57-933 0 0,-1 2 1 0 0,2-2 0 0 0,-2 2 0 0 0,2-2 0 0 0,-1 1-1 0 0,1 0 1 0 0,0 0 0 0 0,1-1 0 0 0,-1 0 0 0 0,1 0-1 0 0,1 0 1 0 0,-1 0 0 0 0,1 1 0 0 0,-1-1 0 0 0,1 0-1 0 0,1-2 1 0 0,-2 2 0 0 0,2-1 0 0 0,-1-1 0 0 0,1 1-1 0 0,9 4 1 0 0,-13-6-46 0 0,1-2-1 0 0,0 2 1 0 0,0-2-1 0 0,-1 0 1 0 0,1 2 0 0 0,0-2-1 0 0,-1 0 1 0 0,1 0-1 0 0,0 0 1 0 0,0 0-1 0 0,-1 0 1 0 0,1 0 0 0 0,0 0-1 0 0,0 0 1 0 0,-1 0-1 0 0,1-2 1 0 0,0 2-1 0 0,-1 0 1 0 0,1 0-1 0 0,0-2 1 0 0,0 2 0 0 0,-1-2-1 0 0,3 1 1 0 0,-3-1 11 0 0,3 0 1 0 0,-2-1 0 0 0,-1 1 0 0 0,1 0-1 0 0,1-1 1 0 0,-1 1 0 0 0,0-1-1 0 0,-2 1 1 0 0,2-1 0 0 0,-1-1 0 0 0,1 2-1 0 0,0-4 1 0 0,-1-1-67 0 0,1 2 1 0 0,0-1-1 0 0,-2 1 1 0 0,2 0-1 0 0,-2 0 1 0 0,0 0-1 0 0,0 0 1 0 0,0-2-1 0 0,0 2 1 0 0,-2-1-1 0 0,2 1 1 0 0,-2 0-1 0 0,0 0 1 0 0,2 0-1 0 0,-5-7 1 0 0,-27-33-2806 0 0,11 19-1728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0,'7'21'1275'0'0,"0"1"276"0"0,5 42-1 0 0,7 18 2796 0 0,-19-80-4230 0 0,8 1 380 0 0,-1-10-517 0 0,-3-1 0 0 0,1 1 1 0 0,0-2-1 0 0,-2 2 0 0 0,1-1 1 0 0,-1-1-1 0 0,4-10 0 0 0,10-24-701 0 0,-13 35 496 0 0,1 1 1 0 0,-2-2 0 0 0,2 2 0 0 0,1 1 0 0 0,11-13 0 0 0,-17 17 248 0 0,2 2 1 0 0,-1-2-1 0 0,-1 2 1 0 0,2-2 0 0 0,-2 2-1 0 0,2-1 1 0 0,-1 1-1 0 0,-1 0 1 0 0,2-2-1 0 0,0 2 1 0 0,0 0-1 0 0,-2 0 1 0 0,1-2-1 0 0,1 2 1 0 0,0 0-1 0 0,-2 0 1 0 0,1 0-1 0 0,1 0 1 0 0,0 0-1 0 0,0 0 1 0 0,-2 0-1 0 0,1 0 1 0 0,1 0 0 0 0,0 2-1 0 0,-2-2 1 0 0,1 0-1 0 0,1 0 1 0 0,0 2-1 0 0,-2-2 1 0 0,2 0-1 0 0,-1 1 1 0 0,-1-1-1 0 0,2 2 1 0 0,0-2-1 0 0,-2 2 1 0 0,1-2-1 0 0,-1 2 1 0 0,2-2-1 0 0,-2 1 1 0 0,2 1 0 0 0,-2-2-1 0 0,2 2 1 0 0,-2-1-1 0 0,0-1 1 0 0,1 2-1 0 0,-1 0 1 0 0,2 1-1 0 0,8 21 607 0 0,2 4 0 0 0,-3-2 0 0 0,12 49 0 0 0,-21-73-639 0 0,0-2-183 0 0,3 16-3216 0 0,-1-10 1633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3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0 455 0 0,'0'12'12211'0'0,"2"14"-9074"0"0,-1-16-2324 0 0,3 0 0 0 0,-1 1-1 0 0,1-1 1 0 0,8 14 0 0 0,5 14-3921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4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 1839 0 0,'-12'-8'13775'0'0,"17"6"-11089"0"0,5 2-5143 0 0,-4 0 861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12439 0 0,'0'0'544'0'0,"-3"2"128"0"0,-1-1-544 0 0,1 3-128 0 0,1-1 1384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0,'0'16'363'0'0,"0"-13"-12"0"0,0-1-223 0 0,3 28 2011 0 0,-3-16-197 0 0,5 20 1 0 0,27 137 3311 0 0,-6-25-3454 0 0,-17-86-1321 0 0,68 376 1686 0 0,-72-406-2204 0 0,-1 0 0 0 0,-1 42 0 0 0,-3-56-218 0 0,1 2-852 0 0,-5 36 0 0 0,4-53 141 0 0,0 7-5614 0 0,1 0 416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19 105 11519 0 0,'0'0'563'0'0,"-2"20"138"0"0,-3 1-205 0 0,2 1 0 0 0,-1 1 0 0 0,1-1 1 0 0,1 0-1 0 0,2 3 0 0 0,3 21 0 0 0,-3 7 70 0 0,4-13-197 0 0,-4-39-86 0 0,15-28 0 0 0,58-195-1442 0 0,-44 121 864 0 0,-21 80 377 0 0,-3 30 328 0 0,-5 41 288 0 0,0-40-776 0 0,-1 17 141 0 0,1-16-46 0 0,-2-3 0 0 0,2 3 0 0 0,0-3 0 0 0,2 3 0 0 0,-1-3 0 0 0,3 15 0 0 0,-2-18 4 0 0,-2-5-17 0 0,1 0 0 0 0,-1 0-1 0 0,0 0 1 0 0,0 0 0 0 0,0 0 0 0 0,0 0 0 0 0,2 1 0 0 0,-2-1 0 0 0,0 0 0 0 0,0 0-1 0 0,0 0 1 0 0,2 0 0 0 0,-2 0 0 0 0,0 0 0 0 0,0 0 0 0 0,0 0 0 0 0,2 0-1 0 0,-2 0 1 0 0,0 0 0 0 0,0 0 0 0 0,1 0 0 0 0,-1 0 0 0 0,0 0 0 0 0,0 0-1 0 0,0-1 1 0 0,2 1 0 0 0,-2 0 0 0 0,0 0 0 0 0,0 0 0 0 0,0 0 0 0 0,0 0-1 0 0,2 0 1 0 0,-2-2 0 0 0,0 2 0 0 0,0 0 0 0 0,0 0 0 0 0,0 0 0 0 0,0 0-1 0 0,0 0 1 0 0,1-2 0 0 0,-1 2 0 0 0,0 0 0 0 0,0 0 0 0 0,0-1 0 0 0,11-13 65 0 0,-11 14-56 0 0,12-23 37 0 0,-2 1-1 0 0,16-38 1 0 0,1-7 14 0 0,-27 65-53 0 0,0 2 1 0 0,0-2-1 0 0,0 1 0 0 0,2 1 0 0 0,-2-2 0 0 0,0 2 0 0 0,2-2 0 0 0,-2 2 0 0 0,0-1 1 0 0,1 1-1 0 0,-1-2 0 0 0,2 2 0 0 0,-2-2 0 0 0,0 2 0 0 0,2-2 0 0 0,-2 2 1 0 0,2 0-1 0 0,-1-1 0 0 0,-1 1 0 0 0,2 0 0 0 0,-2-2 0 0 0,2 2 0 0 0,0 0 17 0 0,-2 0-1 0 0,1 2 0 0 0,-1-2 0 0 0,2 0 0 0 0,-2 0 0 0 0,0 1 0 0 0,2-1 0 0 0,-2 0 1 0 0,0 0-1 0 0,1 2 0 0 0,-1-2 0 0 0,0 2 0 0 0,2-2 0 0 0,-2 0 0 0 0,0 2 0 0 0,2-2 1 0 0,-2 1-1 0 0,0-1 0 0 0,0 0 0 0 0,0 2 0 0 0,2 0 0 0 0,11 58 1155 0 0,-11-52-1082 0 0,-2-2-44 0 0,9 35 442 0 0,11 43 0 0 0,-16-74-552 0 0,-1 1-1 0 0,1-1 0 0 0,-1-1 0 0 0,2 1 1 0 0,0-1-1 0 0,0 1 0 0 0,1-2 1 0 0,0 1-1 0 0,1-2 0 0 0,7 10 1 0 0,2-8-2784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50 143 7367 0 0,'0'0'667'0'0,"29"-6"1360"0"0,-26 5-1718 0 0,3-3 0 0 0,-3 1 0 0 0,1-1 0 0 0,-1-1 0 0 0,0 2 1 0 0,-1-1-1 0 0,2-1 0 0 0,-1 2 0 0 0,-1-2 0 0 0,-1 1 0 0 0,3-1 1 0 0,-2 0-1 0 0,-1 1 0 0 0,1-1 0 0 0,-2 0 0 0 0,3-10 0 0 0,-3 13-236 0 0,0 0 1 0 0,0 1-1 0 0,2-1 0 0 0,-2-2 0 0 0,0 3 0 0 0,0-1 0 0 0,-2 0 0 0 0,2 1 0 0 0,0-1 0 0 0,0-2 0 0 0,-1 3 0 0 0,1-1 0 0 0,0 0 0 0 0,-2 0 0 0 0,2 1 0 0 0,-2-1 0 0 0,2 0 0 0 0,-1 1 0 0 0,-1-1 0 0 0,0 0 0 0 0,2 0 0 0 0,-2 1 0 0 0,1-1 0 0 0,-1 2 0 0 0,0-2 0 0 0,1 1 0 0 0,-1 1 0 0 0,0-2 0 0 0,0 0 0 0 0,1 2 0 0 0,-1-2 1 0 0,0 2-1 0 0,1-1 0 0 0,-1 1 0 0 0,0 0 0 0 0,0 0 0 0 0,-1-2 0 0 0,1 2 0 0 0,0 0 0 0 0,1 0 0 0 0,-1 0 0 0 0,0 0 0 0 0,-5 2 0 0 0,4-2 27 0 0,0 0-1 0 0,1 0 1 0 0,-2 1 0 0 0,1-1 0 0 0,0 2-1 0 0,-1 0 1 0 0,2-2 0 0 0,-1 2 0 0 0,0-1-1 0 0,1 1 1 0 0,-2 0 0 0 0,3-1-1 0 0,-3 1 1 0 0,2 0 0 0 0,-1 1 0 0 0,1-1-1 0 0,1 0 1 0 0,-1 1 0 0 0,-2-1 0 0 0,3 1-1 0 0,-1-1 1 0 0,0 2 0 0 0,2-1 0 0 0,-1-1-1 0 0,-1 1 1 0 0,0 1 0 0 0,2-1-1 0 0,-2 0 1 0 0,2-1 0 0 0,0 2 0 0 0,-1 6-1 0 0,1-3-3 0 0,-2 0-1 0 0,2 0 0 0 0,0 1 0 0 0,2-1 1 0 0,-2 0-1 0 0,1 0 0 0 0,-1 0 1 0 0,2 1-1 0 0,0-1 0 0 0,1 0 0 0 0,-1 0 1 0 0,1 0-1 0 0,4 5 0 0 0,-3-5-113 0 0,1-2 0 0 0,-2 2 0 0 0,3-2 0 0 0,-1 0 0 0 0,0 0 0 0 0,0 0 1 0 0,2-1-1 0 0,-2 1 0 0 0,0-2 0 0 0,2 2 0 0 0,0-1 0 0 0,0-1 0 0 0,0-1 0 0 0,8 5 0 0 0,-8-5-574 0 0,0-1-1 0 0,1 1 1 0 0,-1-2 0 0 0,2 2-1 0 0,-2-2 1 0 0,1 0 0 0 0,-1 0 0 0 0,14-4-1 0 0,-9 3-1271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11055 0 0,'-3'0'316'0'0,"-2"0"-1"0"0,1 0 1 0 0,-1 0-1 0 0,2 2 1 0 0,-1-1-1 0 0,-1-1 1 0 0,2 2-1 0 0,-1 0 1 0 0,1 0-1 0 0,-1-1 1 0 0,1 1-1 0 0,-2 0 0 0 0,1 1 1 0 0,3-1-1 0 0,-3 1 1 0 0,1-1-1 0 0,-1 1 1 0 0,2 1-1 0 0,-1-1 1 0 0,1 1-1 0 0,-1-2 1 0 0,1 1-1 0 0,0 2 1 0 0,-1-1-1 0 0,1-1 1 0 0,1 0-1 0 0,-3 9 1 0 0,2-6 61 0 0,2-1 1 0 0,-1 0-1 0 0,-1 0 1 0 0,2 0-1 0 0,0 2 1 0 0,0-2-1 0 0,0 0 1 0 0,0 1-1 0 0,0 0 1 0 0,2 0-1 0 0,-1 7 1 0 0,1-9-494 0 0,0 1 1 0 0,0-2 0 0 0,-1 3-1 0 0,3-3 1 0 0,-3 0 0 0 0,1 3-1 0 0,2-3 1 0 0,4 7-1 0 0,-4-6 113 0 0,-1-3 0 0 0,1 3 0 0 0,-1-1 0 0 0,0-1 0 0 0,3 0-1 0 0,-3 1 1 0 0,0-1 0 0 0,3 0 0 0 0,-3-1 0 0 0,2 1-1 0 0,0-2 1 0 0,-1 2 0 0 0,1-2 0 0 0,-2 2 0 0 0,3-2 0 0 0,-1 0-1 0 0,-2 0 1 0 0,2 0 0 0 0,0 0 0 0 0,7-2 0 0 0,-6 0-434 0 0,-3 2 0 0 0,0-2 0 0 0,1 1 0 0 0,1-1 1 0 0,-1 0-1 0 0,-1 1 0 0 0,0-1 0 0 0,1 0 0 0 0,-1 0 1 0 0,1-1-1 0 0,-3 1 0 0 0,3-1 0 0 0,-1 1 0 0 0,-1-1 0 0 0,5-4 1 0 0,-2-4-1466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10135 0 0,'-2'26'1212'0'0,"5"60"3889"0"0,16 44-1768 0 0,-14-107-2875 0 0,-5-13-253 0 0,2-7-135 0 0,-2 1 0 0 0,0-1 0 0 0,0 1-1 0 0,2-1 1 0 0,-2 1 0 0 0,2-1 0 0 0,-1 0-1 0 0,1 1 1 0 0,-2-1 0 0 0,2 1 0 0 0,0-1-1 0 0,3 4 1 0 0,-4-7 154 0 0,20-17-64 0 0,12-47-293 0 0,-30 56 37 0 0,2-1-1 0 0,-1 1 1 0 0,1-1-1 0 0,-2 2 1 0 0,2-2-1 0 0,2 1 1 0 0,-2 1-1 0 0,2 0 1 0 0,0 0-1 0 0,-2 0 1 0 0,14-8 0 0 0,-19 15 119 0 0,2 0 1 0 0,-2 0 0 0 0,2 0 0 0 0,-2 0-1 0 0,1 2 1 0 0,-1-2 0 0 0,2 0 0 0 0,-2 0 0 0 0,2 0-1 0 0,-2 0 1 0 0,2 0 0 0 0,-2 1 0 0 0,1-1-1 0 0,-1 0 1 0 0,2 0 0 0 0,-2 2 0 0 0,2-2 0 0 0,-2 0-1 0 0,0 2 1 0 0,1-2 0 0 0,-1 0 0 0 0,0 2-1 0 0,2-2 1 0 0,-2 1 0 0 0,0-1 0 0 0,2 2 0 0 0,-2-2-1 0 0,0 2 1 0 0,0-2 0 0 0,2 1 0 0 0,-2-1-1 0 0,0 2 1 0 0,0 0 0 0 0,13 30 527 0 0,-13-30-533 0 0,6 14 18 0 0,0-1 0 0 0,15 28 0 0 0,-18-36-891 0 0,3 0 0 0 0,-3-2-1 0 0,2 2 1 0 0,0-2-1 0 0,7 7 1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7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15 10911 0 0,'-31'-14'1942'0'0,"29"14"-1753"0"0,0 0 0 0 0,0 0 1 0 0,-1 0-1 0 0,1 0 1 0 0,1 0-1 0 0,-1 0 0 0 0,-2 2 1 0 0,3-2-1 0 0,-1 0 0 0 0,0 1 1 0 0,1 1-1 0 0,-3-2 0 0 0,2 2 1 0 0,1-2-1 0 0,-1 2 1 0 0,0-1-1 0 0,0 1 0 0 0,1 0 1 0 0,-1-2-1 0 0,2 1 0 0 0,-2 1 1 0 0,1 0-1 0 0,-1 0 1 0 0,2 1-1 0 0,-2-1 0 0 0,0-1 1 0 0,2 1-1 0 0,-1 0 0 0 0,1 0 1 0 0,-2 1-1 0 0,2 1 1 0 0,-3 2-92 0 0,1 1 1 0 0,0 0-1 0 0,0 0 1 0 0,1 0-1 0 0,1 0 1 0 0,-2 0-1 0 0,2 0 1 0 0,0 13-1 0 0,0-18-83 0 0,0 0 0 0 0,2-1 0 0 0,-2 1-1 0 0,0-2 1 0 0,0 2 0 0 0,1-1 0 0 0,-1 1 0 0 0,0 0 0 0 0,2 0-1 0 0,-2-1 1 0 0,2 1 0 0 0,-2 0 0 0 0,2-2 0 0 0,-2 1-1 0 0,1 1 1 0 0,1 0 0 0 0,-2-2 0 0 0,2 2 0 0 0,-1-1-1 0 0,1-1 1 0 0,-2 2 0 0 0,2-2 0 0 0,0 2 0 0 0,-1-2 0 0 0,1 2-1 0 0,0-2 1 0 0,-1 0 0 0 0,1 1 0 0 0,0-1 0 0 0,0 0-1 0 0,1 0 1 0 0,-1 0-14 0 0,0 0 1 0 0,1 0-1 0 0,-1 0 0 0 0,-1-1 0 0 0,1 1 0 0 0,0 0 1 0 0,0-2-1 0 0,-1 2 0 0 0,3-2 0 0 0,-3 2 0 0 0,1-2 1 0 0,0 2-1 0 0,0-1 0 0 0,-1-1 0 0 0,-1 0 0 0 0,2 0 1 0 0,0 2-1 0 0,-1-1 0 0 0,1-1 0 0 0,-2 0 0 0 0,2 1 1 0 0,0-1-1 0 0,-2 0 0 0 0,3-3 0 0 0,0-4-7 0 0,1-1-1 0 0,-1 2 0 0 0,1-1 1 0 0,-1-1-1 0 0,-1 1 0 0 0,0-1 1 0 0,-1-14 963 0 0,3 60 12 0 0,-2-31-908 0 0,-2 0 0 0 0,1 2-1 0 0,1-2 1 0 0,1 0 0 0 0,-1 0-1 0 0,0 1 1 0 0,1-1 0 0 0,6 8-1 0 0,12 8-2051 0 0,-20-19 1196 0 0,3 0 1 0 0,-3-2-1 0 0,1 1 1 0 0,2-1-1 0 0,-3 2 1 0 0,1-2-1 0 0,1 2 1 0 0,-1-2-1 0 0,0 0 1 0 0,3 1-1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0,'0'0'568'0'0,"2"29"5467"0"0,-1-12-4437 0 0,-1-8-1206 0 0,0 1-1 0 0,0-1 0 0 0,0-1 1 0 0,2 3-1 0 0,0-3 0 0 0,0 3 1 0 0,-1-3-1 0 0,3 1 1 0 0,4 10-1 0 0,-8-17-238 0 0,18-33-85 0 0,-13 17 26 0 0,22-48-750 0 0,-25 59 692 0 0,0-1 0 0 0,-1 2 0 0 0,3-1 0 0 0,-3-1 0 0 0,1 3 0 0 0,0-3 0 0 0,1 3 0 0 0,-1-3 0 0 0,2 2 0 0 0,-1 1 0 0 0,-1-1 0 0 0,1 0 0 0 0,1 1 0 0 0,-1-1 0 0 0,6-2 0 0 0,-9 4 77 0 0,1 0 0 0 0,1 0 0 0 0,-2 0 0 0 0,2 0 0 0 0,-1 0 0 0 0,-1 2 0 0 0,2-2 0 0 0,0 0 0 0 0,-2 0 0 0 0,2 2 0 0 0,-2-2 0 0 0,1 0 0 0 0,-1 2 0 0 0,2-2 0 0 0,0 1 0 0 0,-2-1 0 0 0,1 2 0 0 0,-1-2 0 0 0,0 2 0 0 0,2-2 0 0 0,-2 1 0 0 0,2 1 0 0 0,-2-2 0 0 0,0 2 0 0 0,0-2 0 0 0,2 2 0 0 0,-2 1 0 0 0,15 38 1389 0 0,-13-34-1289 0 0,3 7-250 0 0,0 0-1 0 0,0-1 1 0 0,2 1-1 0 0,0 0 1 0 0,0-2-1 0 0,12 17 1 0 0,-14-24-1354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5063 0 0,'0'0'390'0'0,"-14"29"9264"0"0,12-25-9306 0 0,1 1 0 0 0,1 0 1 0 0,0-2-1 0 0,-2 3 0 0 0,2-1 0 0 0,0-2 0 0 0,2 2 0 0 0,-2 0 0 0 0,0-1 0 0 0,1 6 0 0 0,11 25-6443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8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 8751 0 0,'0'0'384'0'0,"-3"0"88"0"0,-1-1-376 0 0,-6-1 2744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0 919 0 0,'-24'7'357'0'0,"17"-4"2711"0"0,-2-1-1 0 0,2 1 1 0 0,-1 3 0 0 0,-8 2-1 0 0,-1 4-2986 0 0,24 16 151 0 0,-2-21-167 0 0,2-1 0 0 0,-2 0 0 0 0,2 1 0 0 0,-2-2 0 0 0,2 2 0 0 0,12 5 0 0 0,-14-7 216 0 0,2-2 0 0 0,-2 1 0 0 0,0 1 0 0 0,0 0 0 0 0,1 0 0 0 0,-1 0 0 0 0,0 0 0 0 0,-2 1 0 0 0,2-1 0 0 0,4 8 0 0 0,-9-11-152 0 0,0 0 1 0 0,0 0-1 0 0,2-1 1 0 0,-2 1 0 0 0,0 0-1 0 0,0-1 1 0 0,0 1 0 0 0,0 0-1 0 0,0 0 1 0 0,0-1-1 0 0,-2 1 1 0 0,2 0 0 0 0,0 0-1 0 0,0-1 1 0 0,-2 1-1 0 0,2 0 1 0 0,0-1 0 0 0,-1-1-1 0 0,1 2 1 0 0,-2 0 0 0 0,0 0-1 0 0,2-1 1 0 0,-2-1-1 0 0,2 2 1 0 0,-1 0 0 0 0,-1-1-1 0 0,0-1 1 0 0,2 2 0 0 0,-5 0-1 0 0,-3 5 70 0 0,-1-2 0 0 0,0 0 0 0 0,-15 7-1 0 0,14-7-48 0 0,3-1-305 0 0,-14 6 308 0 0,8-8-2894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0:5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14335 0 0,'0'0'1306'0'0,"12"26"484"0"0,-2 3-15 0 0,6 39 0 0 0,-1 3-1055 0 0,-13-71-716 0 0,1 0 1 0 0,-1-2 0 0 0,0 2 0 0 0,0-1-1 0 0,-2 1 1 0 0,1-2 0 0 0,1 2 0 0 0,0-2-1 0 0,-1 0 1 0 0,1 2 0 0 0,0-1 0 0 0,-2-1-1 0 0,3-2 1 0 0,6-9-267 0 0,0-1 0 0 0,-3-1 0 0 0,13-30 0 0 0,-14 31 100 0 0,2 0-1 0 0,-2 1 0 0 0,2-1 1 0 0,0 0-1 0 0,12-12 0 0 0,-19 25 188 0 0,0 1 1 0 0,0 0-1 0 0,2-2 0 0 0,-2 2 1 0 0,0 0-1 0 0,0-2 0 0 0,2 2 0 0 0,-2 0 1 0 0,0 0-1 0 0,1-2 0 0 0,-1 2 1 0 0,0 0-1 0 0,2 0 0 0 0,-2-1 0 0 0,2 1 1 0 0,-2 0-1 0 0,0 0 0 0 0,1 0 0 0 0,-1 0 1 0 0,2 0-1 0 0,-2-2 0 0 0,0 2 1 0 0,2 0-1 0 0,-2 0 0 0 0,2 0 0 0 0,-2 0 1 0 0,1 0-1 0 0,-1 2 0 0 0,2-2 1 0 0,0 0 22 0 0,-2 1 0 0 0,1-1 0 0 0,1 2 0 0 0,-2-2 0 0 0,2 2 0 0 0,0 0 0 0 0,-2-2 0 0 0,1 1 0 0 0,-1 1 0 0 0,2-2 0 0 0,-2 2 0 0 0,0-1 0 0 0,2 3 0 0 0,15 56 957 0 0,-15-50-817 0 0,-1-3-131 0 0,6 19 142 0 0,-7-24-194 0 0,0-1 0 0 0,2-1 1 0 0,-2 2-1 0 0,0-2 0 0 0,2 2 0 0 0,-2 0 0 0 0,0-2 0 0 0,1 1 0 0 0,-1-1 0 0 0,2 2 0 0 0,-2-2 0 0 0,2 0 0 0 0,-2 2 0 0 0,2-2 1 0 0,-2 1-1 0 0,1-1 0 0 0,-1 0 0 0 0,2 2 0 0 0,-2-2 0 0 0,2 0 0 0 0,1 2 0 0 0,-1-2-20 0 0,0-2-1 0 0,-1 2 1 0 0,1 0-1 0 0,0-2 1 0 0,0 2-1 0 0,-1-1 1 0 0,1 1-1 0 0,0-2 1 0 0,-1 2-1 0 0,-1-2 1 0 0,2 2-1 0 0,0-1 1 0 0,0-1-1 0 0,-1 0 1 0 0,-1 2-1 0 0,2-2 1 0 0,0 1-1 0 0,-2-1 1 0 0,1 0-1 0 0,-1 1 1 0 0,2-1-1 0 0,-2 0 1 0 0,2 0-1 0 0,0-1 1 0 0,1-4-56 0 0,9-12-328 0 0,-9 9 243 0 0,3 1 1 0 0,1 1 0 0 0,-2-1 0 0 0,2 1 0 0 0,-1 1 0 0 0,1-2 0 0 0,17-12 0 0 0,-24 21 195 0 0,2 0 0 0 0,0 0 0 0 0,-2-1 0 0 0,2 1 1 0 0,-1 0-1 0 0,-1 0 0 0 0,2 0 0 0 0,0 0 0 0 0,-2 0 1 0 0,1 0-1 0 0,1 0 0 0 0,-2 0 0 0 0,2 0 0 0 0,0 0 1 0 0,-2 1-1 0 0,1-1 0 0 0,1 0 0 0 0,-2 0 0 0 0,2 0 1 0 0,-1 2-1 0 0,-1-2 0 0 0,2 2 0 0 0,-2-2 0 0 0,2 0 1 0 0,-2 2-1 0 0,2-2 0 0 0,-2 1 0 0 0,1-1 0 0 0,-1 2 1 0 0,2-2-1 0 0,-2 2 0 0 0,2-2 0 0 0,-2 1 1 0 0,0 1-1 0 0,0-2 0 0 0,1 2 0 0 0,-1 0 0 0 0,0-1 1 0 0,23 54 1146 0 0,-21-46-1017 0 0,1 1-65 0 0,2 2 0 0 0,0-1 1 0 0,0 1-1 0 0,13 15 0 0 0,4-1-4038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1375 0 0,'0'0'66'0'0,"1"1"-8"0"0,8 41 8518 0 0,6 0-3868 0 0,3 12-3628 0 0,-7-13-368 0 0,-2 1 0 0 0,5 45 0 0 0,-14-86-661 0 0,0-1 0 0 0,0 1-1 0 0,0-1 1 0 0,0 1-1 0 0,1-1 1 0 0,-1 0 0 0 0,0 1-1 0 0,0-1 1 0 0,0 1 0 0 0,0-1-1 0 0,0 1 1 0 0,0-1 0 0 0,-1 1-1 0 0,1-1 1 0 0,0 0-1 0 0,0 1 1 0 0,0-1 0 0 0,0 1-1 0 0,0-1 1 0 0,-1 1 0 0 0,-4-8 257 0 0,-4-19-280 0 0,5-1-160 0 0,0 1 1 0 0,1-45-1 0 0,1 29 111 0 0,1 18 24 0 0,4-37 1 0 0,-2 50-18 0 0,1 0 1 0 0,0 0 0 0 0,0 0-1 0 0,1 0 1 0 0,8-16 0 0 0,-8 21 27 0 0,1 1 1 0 0,0-1-1 0 0,0 1 0 0 0,0 0 0 0 0,0 0 1 0 0,1 1-1 0 0,7-6 0 0 0,-11 9-8 0 0,1 0-4 0 0,0 0 0 0 0,0 0 1 0 0,0 0-1 0 0,0 0 0 0 0,1 0 1 0 0,-1 0-1 0 0,0 0 0 0 0,1 1 1 0 0,-1-1-1 0 0,1 1 0 0 0,-1 0 1 0 0,1 0-1 0 0,-1 0 0 0 0,0 0 1 0 0,1 0-1 0 0,-1 0 0 0 0,5 1 0 0 0,-2 0 61 0 0,0 1-1 0 0,0-1 1 0 0,0 1-1 0 0,1 0 1 0 0,-2 0-1 0 0,11 5 1 0 0,-13-5-30 0 0,0-1 1 0 0,0 1 0 0 0,-1-1 0 0 0,1 1 0 0 0,0 0 0 0 0,-1-1 0 0 0,1 1 0 0 0,-1 0 0 0 0,1 0 0 0 0,-1 0 0 0 0,0 0 0 0 0,0 1 0 0 0,0-1-1 0 0,0 0 1 0 0,1 4 0 0 0,-1-3-7 0 0,-1 1 0 0 0,0 0-1 0 0,1 0 1 0 0,-1 0 0 0 0,0 0-1 0 0,-1 0 1 0 0,1 0-1 0 0,-2 6 1 0 0,-2 4-11 0 0,-1 0 0 0 0,-1-1 1 0 0,0 0-1 0 0,-8 13 0 0 0,13-23-13 0 0,-12 18-6 0 0,-1-1 0 0 0,-27 31 0 0 0,2-4 156 0 0,39-46 173 0 0,13 10 338 0 0,0-5-307 0 0,0 0 1 0 0,1-1-1 0 0,16 5 1 0 0,-6-3 53 0 0,-14-3-275 0 0,24 7 342 0 0,54 11 1 0 0,-87-21-561 0 0,13 1 212 0 0,19 1 1 0 0,-10-5-2114 0 0,-1-5-4890 0 0,-11 1 66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0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14 210 3223 0 0,'0'-2'47'0'0,"0"2"-1"0"0,0 0 0 0 0,0-2 0 0 0,0 2 0 0 0,0-1 0 0 0,0 1 1 0 0,-2 0-1 0 0,2 0 0 0 0,0-2 0 0 0,0 2 0 0 0,-2 0 0 0 0,2-2 1 0 0,0 2-1 0 0,0 0 0 0 0,-1 0 0 0 0,-8-5 4463 0 0,35-9-2179 0 0,-4 12-2068 0 0,-1 1 1 0 0,30 2 0 0 0,16-1-183 0 0,128-1 253 0 0,-171 1-290 0 0,34-2 160 0 0,88-15 0 0 0,16 0 156 0 0,307-14 637 0 0,975-52-33 0 0,-1243 73-770 0 0,802-9 772 0 0,214 28-119 0 0,-990-9-693 0 0,1265 5 1072 0 0,-1243-4-1116 0 0,454 11-3 0 0,-627-8-1454 0 0,-4-2-4759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4T14:43:27.222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20554 1706 11967 0,'-5'-3'1072'0,"-1"1"-864"0,6 2-208 0,-7 0 0 0,1 5 1872 0,0-1 336 0,3 1 64 0,3-5 16 15,0 0-752-15,-2 6-128 0,4 4-48 0,3-4 0 16,3 1-448-16,3-2-80 0,6 0-32 0,3-4 0 16,3 2-224-16,5 0-64 0,3-6 0 0,3-1 0 15,2 0-64-15,5 0 0 0,2-1-16 0,21 1 0 16,-7 2-80-16,-6-1-16 0,-7 2 0 0,-1-2 0 15,-2 2-16-15,-1 1 0 0,-1 0 0 0,2 4 0 0,-1-3-112 16,-7 2-16-16,3-2-16 0,4 1 0 0,2 1-16 0,1 0 0 16,-2-1 0-16,0 1 0 0,2-2-160 0,15 0 192 15,-9-1-192-15,-3 3 192 0,-3 0 0 0,0 1 16 16,-1-4 0-16,-11 0 0 0,4 0 80 0,4 0 16 16,2 0 0-16,0 0 0 0,-1-4-64 0,16 1-16 15,-6-1 0-15,-3 3 0 0,-2 2-96 0,-4 3 0 16,0 0-128-16,1 3 192 0,1-4-64 0,-2 3 0 15,-2-1-128-15,1 3 192 0,-4 0-32 0,-1 1-16 16,0-5 0-16,1-1 0 0,0 1 48 0,2 0 0 16,-2 1 0-16,4 1 0 0,1 0-64 0,1-1 0 15,1 1 0-15,0-5 0 0,-1 0-128 0,-1-1 128 0,-1-1-128 0,-1-3 128 16,-2 0 48-16,1 0 0 0,-2 2 0 0,-1 2 0 16,1 1-48-16,-1 4-128 0,-1-2 192 0,0 2-64 15,1-1-128-15,-2 1 0 0,-3 2 0 0,-8-1 128 16,3-2-128-16,0 3 0 0,1-1 0 0,-1-1 0 15,1 0 0-15,1 1 0 0,2-2 128 0,1 2-128 16,-3-2 0-16,2 1 0 0,1-1 0 0,1 0 0 16,-1 0 128-16,1 0-128 0,3-1 0 0,0-1 128 15,-1-1 48-15,-1-1 0 0,2 0 0 0,-1 0 0 16,-5 2 48-16,1-1 16 0,0-1 0 0,-1 0 0 16,1 0-112-16,1 3 0 0,-1-3-128 0,-1 1 192 15,1 2-16-15,0-1-16 0,0 1 0 0,1 1 0 16,2-3 32-16,-2 2 0 0,-3-2 0 0,2 0 0 15,0-1 96-15,0 0 32 0,-1 0 0 0,0-1 0 0,-2-2-144 16,0 1-32-16,1-1 0 0,2 0 0 0,-3 0-144 0,1 0 0 16,1 2 144-16,-1-3-144 0,0 1 0 0,2 1 0 15,2-2 0-15,-2 1 0 0,0 2-192 0,-1-1-16 16,1 2 0-16,9 0 0 16,-7 3-448-16,-3-2-96 0,-2 1-16 0,-2 0 0 15,-1 2-2480-15,-1 3-496 0</inkml:trace>
  <inkml:trace contextRef="#ctx0" brushRef="#br1" timeOffset="26968.46">11796 3180 11055 0,'-1'-5'976'0,"-2"0"-784"0,-1 1-192 0,0-4 0 0,2 2 4000 0,-2-2 752 0,-3 0 160 0,2-2 16 0,-1 0-2432 0,-1 1-480 16,0 2-96-16,0 0-32 0,-1 0-544 0,-3 2-128 15,1 1 0-15,0 3-16 0,-1 0-256 0,-1 2-48 16,1 2-16-16,-1 1 0 0,0 1-128 0,-1 3-32 16,1 2 0-16,2 2 0 0,0 2-176 0,-1 2-32 15,-1 2-16-15,5-1 0 0,0 3-224 0,3-1-32 16,2 5-16-16,2-2 0 0,2 2-96 0,1 3 0 15,2-5-128-15,3 2 192 0,1 0-192 0,3-1 0 16,2 0 0-16,0-1 0 0,2-1 0 0,2-2 0 16,0-1 0-16,2 1 0 15,1-6-336-15,0 0-64 0,2 0-16 0,-1-3 0 16,1-2-1616-16,-1-1-320 0,-1-4-64 0,-2-1-16 16,-1-4-1008-16,-1-1-208 0,-1-1-32 0</inkml:trace>
  <inkml:trace contextRef="#ctx0" brushRef="#br1" timeOffset="27155.83">12041 3123 16575 0,'0'0'736'0,"0"-9"160"0,0 4-720 0,0-2-176 0,0 7 0 0,0-6 0 15,0 6 4096-15,0 0 768 0,0 0 176 0,0 0 16 16,0 0-2848-16,1 6-576 0,1 5-112 0,0 2-32 16,1 4-784-16,0-1-176 0,-1 4-16 0,1 4-16 15,-1-2-352-15,2 5-144 0,0-2 128 0,0 2-128 31,0 1-256-31,1-2-144 0,2 0-32 0,-2-1 0 0,-1-1-1936 16,0-2-400-16,1 1-80 0,0-6-7472 0,0-3-1504 0</inkml:trace>
  <inkml:trace contextRef="#ctx0" brushRef="#br1" timeOffset="27358.93">12229 3072 7359 0,'1'-9'656'0,"-1"-1"-528"16,0-2-128-16,1 1 0 0,1 2 5312 0,0 1 1024 15,0 2 192-15,-2 6 64 0,0 0-3664 0,0 0-736 16,0 0-144-16,6 6-16 0,2 2-1168 0,0 7-224 16,0 3-64-16,1 4 0 0,-1 4-256 0,1 4-64 15,0 1-16-15,1 3 0 0,-1 2-240 0,3-1 0 16,0 1 0-16,1 1-160 16,-1-1-2032-16,-1 2-416 0,1-1-80 0,-3-4-12864 0</inkml:trace>
  <inkml:trace contextRef="#ctx0" brushRef="#br1" timeOffset="27546.41">12198 3390 25791 0,'-13'-10'1152'0,"7"6"224"0,0 3-1104 0,-1-3-272 0,1 1 0 0,1 0 0 15,5 3 3504-15,0 0 640 0,0 0 128 0,0 0 16 16,6-3-3136-16,3-3-640 0,2 2-128 0,3 1-32 15,3-1-1600 1,2 0-320-16,2-2-64 0,3 3-16 0,1-1-1840 0,-1 2-368 0</inkml:trace>
  <inkml:trace contextRef="#ctx0" brushRef="#br1" timeOffset="28000.77">12564 3369 21183 0,'0'0'1888'0,"0"0"-1504"16,0 0-384-16,0 0 0 0,0 0 3008 0,8-1 544 16,0-3 96-16,1 2 32 0,1-1-1840 0,2 0-368 15,2 2-80-15,1-2-16 0,-1 1-944 0,0 1-192 16,1-1-48-16,-2 2 0 0,-3 0 32 0,-1 3 0 16,0-1 0-16,-2 4 0 0,-3 1 160 0,-2 3 48 0,0-1 0 15,-2 2 0-15,-2 5-64 0,0-2-16 0,-2 2 0 0,0 1 0 16,-3 0-352-16,0 0 144 0,-1-1-144 15,1-2 0-15,1-1 0 0,0 0 0 0,3-3 0 0,-1 0 0 32,0-3-320-32,4-7-112 0,0 0-16 0,0 0-16 15,0 0-432-15,0 0-96 0,0 0-16 0,8 3 0 16,-1-3 464-16,1-1 96 0,3-1 0 0,-1 1 16 0,0-2 432 0,4 2 0 0,0-3 0 0,2 3 0 16,0 0 464-16,1 1 32 0,2 0 0 0,-1 2 0 15,-1 0 96-15,0 0 32 0,1-1 0 0,-4 3 0 16,-1 0 128-16,-1 2 16 0,-1-1 16 0,-4 3 0 15,0 1-112-15,-2-3-32 0,-1 3 0 0,-3 3 0 16,-2 1-112-16,-2 0-16 0,0 0-16 0,-5 0 0 16,-3 0-240-16,0 0-32 0,-2 4-16 0,-1-5 0 0,-1 0-208 0,-1-2 0 15,1-1 0-15,0-1 0 16,1-1-384-16,0-2-128 0,-1-1-32 0,1-4 0 16,3 0-2624-16,1-7-528 0</inkml:trace>
  <inkml:trace contextRef="#ctx0" brushRef="#br1" timeOffset="28344.6">13276 3047 28559 0,'0'0'2544'0,"-7"3"-2032"16,1 3-512-16,-2-2 0 0,-1 4 1872 0,0 0 288 15,-3 2 48-15,-1 4 16 0,1 4-416 0,2 3-80 0,-1 1 0 0,2 3-16 16,1 2-1072-16,2 2-192 0,1 1-64 0,2 1 0 15,3 1-384-15,3 1 0 0,1 0 128 0,3-2-128 16,4-2 0-16,0-3 0 0,3-2 0 0,1-1 0 16,6-5 0-16,0-4-224 0,2-2 80 0,1-2 16 15,-1-3 128-15,1-2-128 0,1-5 128 0,-3 0-128 16,-3-4 256-16,1-2 48 0,-3-3 16 0,-2-1 0 16,0-1 320-16,-5-4 64 0,-1-2 0 0,-1-1 16 15,-3 0-32-15,-2 0-16 0,-2-2 0 0,-1 2 0 16,-1-3-288-16,-2 0-48 0,-2 2-16 0,-3-4 0 15,-1 3-192-15,-4-1 0 0,-3 0 0 0,0-1 0 16,-3 1-512-16,2 1-64 0,0 2 0 0,0-2 0 16,2 4-1728-16,2-1-368 0,2 4-64 0,2 0-15264 15</inkml:trace>
  <inkml:trace contextRef="#ctx0" brushRef="#br1" timeOffset="28516.55">13647 3028 12895 0,'0'0'1152'0,"0"0"-928"16,3 9-224-16,-2 4 0 0,1 0 5520 0,-1 1 1072 15,0 3 192-15,0 3 64 0,2 2-4128 0,0 3-816 16,-1 2-176-16,2 3-16 0,1 4-1264 0,1-3-240 16,-1 5-48-16,1-3-16 0,2 4-144 0,0-1 0 15,0 0 0-15,-2-2 0 16,0-2-1472-16,-1-1-192 0,0-1-16 0,1-4-16 15,1-3-1056-15,-2-5-224 0,-1 0-32 0</inkml:trace>
  <inkml:trace contextRef="#ctx0" brushRef="#br1" timeOffset="28735.24">13934 2814 35711 0,'0'0'1584'15,"0"0"320"-15,1 12-1520 0,-1 2-384 0,0 3 0 0,3 5 0 0,1 4 1264 0,1 4 176 16,0 3 32-16,2 6 16 0,1-3-720 0,1 5-128 16,3-1-48-16,-1 2 0 0,1 1-464 0,0 1-128 15,0 1 0-15,1-2 0 16,-2-2-512-16,1 0-112 0,0-2-16 0,-1-4-16 16,0-1-1680-16,-2-1-336 0,-1-3-64 0,2-3-7696 15,-2-5-1552-15</inkml:trace>
  <inkml:trace contextRef="#ctx0" brushRef="#br1" timeOffset="28969.54">13885 3312 21183 0,'-19'-5'944'0,"13"4"192"0,-2-1-912 0,0 1-224 0,-1 1 0 0,1 0 0 16,3 0 6048-16,5 0 1168 0,0 0 224 0,0 0 48 15,0 0-4864-15,0 0-960 0,0 0-208 0,8 1-48 16,2-1-704-16,3 2-128 0,2-2-48 0,0 0 0 16,2 0-288-16,3 0-64 0,2 1-16 0,0-1 0 15,0-1-160-15,0 1 0 0,1 0 0 0,-1 2-176 32,0 2-1888-32,0 3-384 0,2-1-80 0,-1 2-16 0</inkml:trace>
  <inkml:trace contextRef="#ctx0" brushRef="#br1" timeOffset="41875.44">11602 5227 12895 0,'0'0'576'0,"0"0"112"0,0 0-560 0,0 0-128 0,0 0 0 0,0 0 0 0,0 0 3648 0,0 0 688 15,0 0 144-15,0 0 16 0,0 0-2032 0,6 9-416 16,1 2-64-16,-2 3-32 0,-1 3-784 0,0 5-144 15,-2 2-48-15,2-1 0 0,-1 3-144 0,0 2-16 16,-1 0-16-16,1 4 0 0,1-2-800 0,-2 1-352 16,1 0 32-16,-2 0 0 15,1 1-192-15,-1-2-16 0,0-3-16 0,2-2 0 16,-1-2-1888-16,1-3-368 0,0-1-80 0,0-3-7056 16,1-4-1424-16</inkml:trace>
  <inkml:trace contextRef="#ctx0" brushRef="#br1" timeOffset="42047.28">11847 5208 16575 0,'1'-24'736'0,"0"14"160"0,-1-3-720 0,2 0-176 0,-2 0 0 0,1 2 0 15,0 2 3008-15,1 3 576 0,0-1 128 0,-2 7 0 16,0 0-1984-16,6 4-384 0,-1 4-96 0,0 2-16 16,-1 3-640-16,1 4-128 0,0 4-16 0,1 5-16 15,-1-1-224-15,0 2-32 0,1 2-16 0,1 2 0 16,-2 2-160-16,2 2 0 0,-1 0 0 0,2 2 0 31,0-1-656-31,0 1-64 0,-2-1-16 0,1-3 0 16,-1-1-2080-16,1 1-432 0</inkml:trace>
  <inkml:trace contextRef="#ctx0" brushRef="#br1" timeOffset="42219.15">11822 5614 26655 0,'-17'-5'1184'0,"11"3"240"0,-2-2-1136 0,0 1-288 0,1 2 0 0,2-3 0 0,5 4 1312 0,0 0 208 16,2-7 32-16,-2 7 16 0,7-4-992 0,4 3-208 15,2 0-48-15,3-1 0 16,-1 0-640-16,2 2-144 0,0 1-32 0,0 2-13888 0</inkml:trace>
  <inkml:trace contextRef="#ctx0" brushRef="#br1" timeOffset="42578.48">12102 5660 20271 0,'0'0'1792'0,"0"0"-1424"0,0 0-368 0,0 0 0 15,0 0 2544-15,8 3 432 0,3-3 96 0,0 0 0 16,4-2-1840-16,2 1-368 0,1-3-80 0,1 0-16 15,1 2-608-15,1 0-160 0,0 0 0 0,-2-2 0 16,1-3 0-16,-3 2 0 0,-3 1 0 0,-2 3 0 16,-3 1 0-16,-2 0 0 0,-7 0 0 0,0 0 0 15,0 0 432-15,0 10 48 0,-3-2 16 0,-1 3 0 16,-4-2 80-16,-1 1 32 0,0 2 0 0,0-2 0 16,-3 2 160-16,2 0 16 0,-1-2 16 0,2 2 0 15,1 1-128-15,0-1-32 0,2-2 0 0,1 0 0 16,1 1-320-16,3-1-80 0,1-2-16 0,2 1 0 0,3-1-224 15,2 0 0-15,-1-2 0 0,3 0 0 0,2-1-192 0,1-1-64 16,1-2-32-16,2 0 0 16,2-2-1296-16,0-2-256 0,1 0-48 0,1-2-9728 15,-1-1-1952-15</inkml:trace>
  <inkml:trace contextRef="#ctx0" brushRef="#br1" timeOffset="42875.54">12573 5403 29311 0,'0'0'640'0,"0"0"144"0,0 0 32 0,0 0 0 0,0 0-656 0,0 0-160 0,-6 1 0 0,6-1 0 16,0 0 608-16,0 0 96 0,0 0 0 0,0 0 16 16,7 6-720-16,2-5 0 0,3 0-240 0,1 3 64 15,2 1 176-15,0 2-160 0,1-1 160 0,0 4-160 16,-1 1 160-16,1 1 0 0,-1 1 0 0,1 3 128 15,-3 1 624-15,0 2 128 0,0 1 16 0,-4-2 16 16,-2-1 192-16,-1 1 48 0,-3-1 0 0,-3 3 0 16,-3-1-320-16,1 1-48 0,-3-1-16 0,-2 2 0 15,-1-2-384-15,-1 0-64 0,0 1-32 0,-1-2 0 16,-1-1-288-16,2 0 0 0,0-4 0 0,1-4 0 31,0 0-432-31,2-2-192 0,0-2-32 0,6-5-16 16,0 0-3136-16,0 0-624 0</inkml:trace>
  <inkml:trace contextRef="#ctx0" brushRef="#br1" timeOffset="43201.81">13029 5304 27407 0,'0'0'1216'0,"0"0"256"0,-6-1-1184 0,-1 1-288 16,-1 0 0-16,-1 1 0 0,0 2 1600 0,1 5 256 15,-2 1 48-15,0 4 16 0,-1 1-880 0,1 6-160 16,-1 2-48-16,3 3 0 0,2 1-560 0,3 2-112 15,2 0-32-15,2 0 0 0,3 2-128 0,3-1 0 16,1-2 144-16,2 1-144 0,3-6 0 0,-1-1 0 16,1-6 0-16,1 1 0 0,2-2 0 0,-1-2 0 0,1-3 0 0,0-2 128 15,-2-5 64-15,-1-2 32 0,0-2 0 0,0-5 0 16,0-2 288-16,-1-1 48 0,-2-5 16 0,0 1 0 16,-3-3 80-16,0-2 32 0,-2-2 0 0,-2 0 0 15,-1 1-528-15,-2-1-160 0,-1-1 0 0,-3 1 0 16,-2 2 192-16,-1-1-192 0,-1 1 192 0,-1-1-192 15,-1-1 0-15,1 2-192 0,-1-1 0 0,1 2 0 32,1 0-2128-32,1-1-432 0,1 4-64 0,1 0-13504 0</inkml:trace>
  <inkml:trace contextRef="#ctx0" brushRef="#br1" timeOffset="43467.46">13461 5461 31327 0,'-5'15'1392'0,"2"-4"272"0,-2 3-1328 0,0 2-336 0,-2-1 0 0,1 2 0 0,-2-2 1760 0,1 0 288 15,2 1 48-15,0 1 16 0,0-2-1104 0,1 2-224 16,1 2-32-16,0-4-16 0,1 0-480 0,2-2-80 16,-1-3-32-16,1 2 0 0,1-2 16 0,0 1 0 15,0-2 0-15,2 0 0 0,-3-9 208 0,7 6 32 16,-2 1 16-16,1-1 0 0,3 0-32 0,2-1 0 15,1-1 0-15,1 0 0 0,0-2-208 0,1 1-48 16,0-2-128-16,1-1 192 0,-1-1-192 0,2 0 0 16,1-1 0-16,1 2 0 15,1-4-512-15,-2 2-80 0,-1-5-32 0,-2 1 0 16,-2-2-2064-16,1 0-400 0,-1 0-96 0,-2-2-13008 0</inkml:trace>
  <inkml:trace contextRef="#ctx0" brushRef="#br1" timeOffset="43639.28">13712 5540 22111 0,'-3'9'1968'0,"-1"6"-1584"0,0 4-384 0,1 3 0 15,-1 2 3520-15,2 2 608 0,-1 0 128 0,2 1 32 16,1 2-2000-16,1 0-400 0,2-1-80 0,1-3-16 16,1 0-1248-16,-1-2-256 0,1-1-48 0,0-1-16 15,0-5-384-15,2 1-80 0,-2 0-16 0,0-1 0 31,-1-2-2112-31,-1-4-416 0,-2 3-96 0,-1-2-8384 0,-3-2-1664 0</inkml:trace>
  <inkml:trace contextRef="#ctx0" brushRef="#br1" timeOffset="44076.73">12803 5238 12895 0,'0'0'576'0,"0"0"112"0,0 0-560 0,0 0-128 0,0 0 0 0,2-6 0 16,1 1 3392-16,-1 0 640 0,-2 5 128 0,2-7 16 16,-1 1-1664-16,-1 6-336 0,0 0-64 0,-4-7 0 15,1 2-560-15,-3 3-96 0,-3 2-32 0,-2 0 0 16,1-2-400-16,-3 2-64 0,-3 6-32 0,1 3 0 15,-2 4-352-15,0 2-80 0,-2 2-16 0,2 3 0 16,1 2-288-16,0 1-64 0,3 0-128 0,2 0 192 16,5 1-192-16,2-1-128 0,1-5 128 0,5 2-13696 15,2 2-2624-15</inkml:trace>
  <inkml:trace contextRef="#ctx0" brushRef="#br1" timeOffset="49765.17">16925 3618 24879 0,'0'0'1088'0,"-3"-7"256"0,2-3-1088 0,0 3-256 0,-1 0 0 0,2 7 0 16,0 0 1728-16,0 0 304 0,0 0 48 0,0 0 16 16,0 0-368-16,0 0-80 0,3 9-16 0,1 6 0 15,0 3-832-15,0 4-160 0,-2 3-48 0,1 2 0 16,1 3-368-16,0 3-80 0,0 1-16 0,1 0 0 16,-3 1-128-16,2 0 0 0,-1 1 0 0,1 0 0 31,1-5-768-31,0-2-96 0,1-3-16 0,-1-4 0 15,0-3-2320-15,0-2-480 0,2-4-96 0</inkml:trace>
  <inkml:trace contextRef="#ctx0" brushRef="#br1" timeOffset="49968.28">17093 3643 1839 0,'-1'-35'0'0,"1"21"160"0,1-2-160 0,0 2 0 16,1 1 0-16,0 2 0 0,1 2 6256 0,-1 3 1216 15,-2 6 240-15,0 0 48 0,8 5-5248 0,-2 4-1040 16,-1 4-224-16,0 6-32 0,1 5-576 0,1 3-96 15,1 2-32-15,1 1 0 0,0 1-368 0,1 2-144 16,1-1 0-16,1 2 144 0,-2 2-144 0,1-1 0 16,-1-3-160-16,2 2 160 15,-5-2-1936-15,1 0-304 0,-1 1-48 0,-2-1-11344 0</inkml:trace>
  <inkml:trace contextRef="#ctx0" brushRef="#br1" timeOffset="50124.62">17059 3968 29487 0,'-5'-5'2624'0,"0"-1"-2112"0,-1 4-512 0,3-1 0 15,3 3 1664-15,0 0 208 0,0 0 48 0,0 0 16 16,2-4-832-16,-2 4-160 0,9-4-48 0,2 3 0 16,2 0-896-16,1 1 0 0,3 1-160 0,1 4 16 31,2-2-1888-31,1 2-368 0,1 0-80 0</inkml:trace>
  <inkml:trace contextRef="#ctx0" brushRef="#br1" timeOffset="50468.33">17420 4045 11967 0,'0'0'1072'0,"0"0"-864"0,5-4-208 0,2-3 0 0,0 1 3184 0,2-1 592 15,0 1 112-15,3 1 16 0,1-1-2048 0,1 2-400 16,0 2-96-16,1-1-16 0,-1 1-736 0,0 0-160 16,1 2-16-16,-2 0-16 0,-2 2 96 0,1 0 0 15,-1 1 16-15,-4 1 0 0,1 0 240 0,-5 1 64 16,-3 3 0-16,0 1 0 0,0-3-80 0,-2 3-16 16,1 3 0-16,-3-1 0 0,-2 0 16 0,-1 2 0 0,2 2 0 15,0 0 0-15,1-2-128 0,1 4-32 0,1-2 0 0,0-1 0 16,2-2-272-16,0-1-48 0,2 0-16 0,0-1 0 15,2-3-112-15,3 1-16 0,1-1-128 0,2 0 192 16,-1 1-192-16,0-4 0 0,0 1 0 0,3-1 0 31,2-4-512-31,2 1-32 0,1-1-16 0,0-1 0 16,0-2-1824-16,1-1-368 0,0-5-80 0,-1 0-13872 0</inkml:trace>
  <inkml:trace contextRef="#ctx0" brushRef="#br1" timeOffset="51000.43">18145 3656 32831 0,'-14'12'1456'0,"9"-6"288"0,-1 4-1392 0,0 1-352 0,-3 2 0 0,2 3 0 0,-1 1 1536 0,2 4 224 16,-1 2 48-16,2 2 16 0,0 1-1184 0,1 0-224 15,0 0-48-15,1-1-16 0,1 1-352 0,-1-1 128 16,2-2-128-16,1 1 0 0,1-6 0 0,1-1 0 15,-1-1 0-15,1-3 128 0,1-3-128 0,0-1 128 16,-1-2-128-16,-2-7 128 0,0 0 32 0,0 0 16 16,0 0 0-16,8-5 0 0,0-3 80 0,0-1 32 15,-2-3 0-15,2-2 0 0,0-5-144 0,-2-3-16 16,1 1-128-16,-1-4 192 0,1 1-192 0,0-2 176 16,-2-2-176-16,1-3 160 0,1 2-160 0,-1 1 160 15,1-1-160-15,-2 3 160 0,-1 1-160 0,1 3 0 16,0 4 144-16,1-1-144 0,-1 8 0 0,-1 2 0 0,-2 2 0 15,-2 7 0-15,0 0 0 0,0 0 0 0,2 12 0 0,0 3 0 16,1 5 0-16,1 1 0 0,2 2 0 0,3 2 0 16,1 1 0-16,0 0 0 0,0-4 0 0,3 2 0 15,2-1 0-15,-1-1 0 0,0-3 0 0,2-2 0 16,1-2 0-16,-1 2 0 0,1-4 0 0,0 0 0 16,1-2 128-16,-1-3 64 0,-3-3 16 0,2-1 0 15,-1-2 368-15,0-2 80 0,-2-2 16 0,0-2 0 16,0-1-64-16,0-3-16 0,-3-1 0 0,1-2 0 15,-2-2 128-15,-1-1 32 0,-2-2 0 0,-1-1 0 16,-1-1-304-16,-1-3-48 0,-2 0-16 0,-1-1 0 16,-1-1-192-16,-2-1-64 0,-1-3 0 0,-1-1 0 15,-1-3-128-15,-2 1 0 0,-1 0 0 0,-2 0 0 0,1 4 0 0,1 3-320 16,-2 2 48-16,2 3 16 16,-1-1-1088-16,2 6-192 0,1 4-64 0,1 3-13056 15,-1 3-2624-15</inkml:trace>
  <inkml:trace contextRef="#ctx0" brushRef="#br1" timeOffset="52312.78">18953 4055 5519 0,'0'0'496'0,"0"0"-496"15,0 0 0-15,0 0 0 0,0 0 3968 0,0 0 688 16,0 0 144-16,0 0 16 0,0 0-2240 0,16-8-448 15,-16 8-80-15,0 0-32 0,9 4-672 0,0 3-128 0,2 1-16 0,1 1-16 16,-1 0-288-16,5 1-64 0,2 3-16 0,4 0 0 16,3 0-48-16,1 4-16 0,3-1 0 0,2 1 0 15,4 0-144-15,2 1-32 0,1 0 0 0,1 2 0 16,0-3-256-16,0 1-48 0,0 2-16 0,0-1 0 16,0 1-128-16,2-2-128 0,-2 0 144 0,1 1-144 15,1 1 128-15,-1-3-128 0,-1 3 0 0,0-6 0 16,-4 1 144-16,-2-1-144 0,-3-1 128 0,-1 0-128 15,-4 0 208-15,-2-1-32 0,-1-2-16 0,0 2 0 16,-3-4 224-16,-4 0 64 0,-2-1 0 0,-1 0 0 16,-2-1-96-16,1-2-16 0,-1 2 0 0,-2-1 0 15,-1 0-112-15,-1-2-32 0,1-1 0 0,-1 1 0 16,-6-3-48-16,7 1-16 0,-7-1 0 0,0 0 0 0,6 1 0 0,-6-1-128 16,7 3 192-16,-7-3-64 0,0 0 16 0,0 0 0 15,0 0 0-15,0 0 0 0,6 1-16 0,-6-1 0 16,0 0 0-16,9 0 0 0,0-1 0 0,1 0-128 15,-3-2 192-15,3-1-64 0,0 0 16 0,0 0 0 16,2 0 0-16,3-2 0 0,-1-1-144 0,3-2 192 16,1 0-192-16,3-1 192 0,1-2-192 0,3-1 0 15,4-3 0-15,1-1 128 0,1 0-128 0,1-1 160 16,2-3-160-16,0 0 160 0,-1-1-160 0,-1 1 160 16,1 2-160-16,0 1 160 0,-1 1-160 0,1 0 0 15,-1 1 144-15,1 2-144 0,-3-3 0 16,0 1 0-16,0 3 0 0,-3 0 128 0,-1 1-128 0,-1-1 0 15,-3 2-128-15,-1-1 128 16,-3 1-432-16,1 1 0 0,-1 1 0 0,-2 2 0 16,-3-2-1152-16,-2 3-224 0,1 2-48 0,-4-1-11856 0,-8 5-2368 0</inkml:trace>
  <inkml:trace contextRef="#ctx0" brushRef="#br1" timeOffset="52845.43">20166 4614 13823 0,'0'0'1216'0,"0"0"-960"0,0 0-256 0,0 0 0 16,0 0 3456-16,-4 4 656 0,-3 2 128 0,4 1 32 15,-1 3-1552-15,1 0-304 0,2 0-64 0,1 5-16 16,0 3-864-16,1-1-192 0,0 2-16 0,1 1-16 16,-1 3-416-16,2 0-64 0,-1 1-32 0,1 1 0 15,-2 0-288-15,0 2-64 0,1 3-16 0,0 0 0 16,0-4-368-16,-1 0 128 0,2 1-128 0,-1 0 0 15,1 2-272-15,-1-3-128 0,1 0-32 0,1-1 0 16,0-1-400-16,1 4-64 0,-1-7-32 0,1 1 0 16,-1-1-1632-16,0-1-320 0,-1 0-64 0,-1 1-7504 15,1 0-1520-15</inkml:trace>
  <inkml:trace contextRef="#ctx0" brushRef="#br1" timeOffset="53439.17">20167 5973 24815 0,'0'0'1088'0,"0"0"256"0,0 9-1088 0,0 1-256 16,-1 1 0-16,1 1 0 0,1 2 1728 0,3 0 272 15,-3 2 64-15,2 4 16 0,1 2-592 0,1 1-112 0,0 2-32 0,1-3 0 16,-3 3-576-16,4 1-112 0,-2-4-16 0,0 0-16 15,-1-1-144-15,0 0-32 0,-1 0 0 0,1-2 0 16,-3 0-176-16,0-1-32 0,1-1-16 0,-2-2 0 16,-2-1-224-16,1-4 176 0,0-2-176 0,-1 0 160 15,2-8-160-15,-2 6 0 0,2-6 0 0,0 0 128 16,0 0-128-16,0 0 0 0,-5-6 0 0,1-2 0 16,0-3 0-16,0-2 0 0,1-2 0 0,-1-1 0 15,0-5-160-15,2-1 160 0,-1-3-208 0,2 0 80 16,0-2 128-16,1 1-208 0,1 3 80 0,2-2 128 15,0 0-144-15,3 3 144 0,0 2 0 0,2 1 0 16,0 0 0-16,2 4-128 0,2 4 128 0,1 0 0 16,0 0 0-16,1 5 0 0,5 2 0 0,-2 4 0 15,-2 2 0-15,0 4 0 0,-1 1 0 0,-1 4 0 0,-3-5 192 16,0 5-64-16,-1 1-128 0,-1 2 192 0,-3 2 16 0,0-1 0 16,-4 1 0-16,1-1 0 0,-4 2-80 0,1-4-128 15,-3 2 176-15,0 0-176 0,-1-2 192 0,0 2-64 16,-3-3 0-16,-1-1-128 0,-2 0 208 0,2-2-64 15,0 0-16-15,-1-1 0 0,-2-2 128 0,1-2 0 16,2 0 16-16,2-1 0 0,-1-2 64 0,2 0 16 16,6-1 0-16,0 0 0 0,0 0 64 0,0 0 16 15,0 0 0-15,0 0 0 0,0 0-112 0,6 7-32 16,0-2 0-16,3 0 0 0,2 1 128 0,2 0 32 16,4-1 0-16,0 0 0 0,1-1-80 0,3 2-16 15,0-1 0-15,0 1 0 0,-2 0-224 0,2-1-128 16,2 0 160-16,2 1-160 0,0 1 0 0,0 0 0 0,-3-4-128 0,0 4 128 31,-1-1-1584-31,1 1-208 0,-1 0-32 0,0-4-12272 0,-2 1-2464 0</inkml:trace>
  <inkml:trace contextRef="#ctx0" brushRef="#br1" timeOffset="54372.08">21202 4136 1839 0,'0'0'160'0,"0"0"-160"16,-5 1 0-16,5-1 0 0,-6 0 2416 0,0 0 448 16,6 0 80-16,-6 0 32 0,-1-2-1024 0,7 2-208 15,0 0-32-15,0 0-16 0,0 0-384 0,0 0-80 16,0 0-16-16,0 0 0 0,0 0-48 0,0 0-16 16,0 0 0-16,0 0 0 0,9 5-64 0,2 3 0 15,-1 1-16-15,3 0 0 0,2 3-96 0,2-1-16 16,2 1 0-16,2 1 0 0,3 0-64 0,3 2-32 15,3 0 0-15,4 1 0 0,2 0-112 0,2-1-32 16,0 1 0-16,1 1 0 0,0 0-336 0,3-2-64 16,1 1 0-16,0 0-16 0,0-1-176 0,1 1-128 0,1-4 144 0,-1-1-144 15,-2 0 144-15,-2-2-144 0,-1 0 128 0,-1-1-128 16,-4-2 0-16,-2 1 0 0,-2-1 0 0,-1-3 0 31,-4 1-1408-31,0-1-144 0,-2-2-48 0,-2 0 0 16,-1 0-1680-16,-3 1-352 0</inkml:trace>
  <inkml:trace contextRef="#ctx0" brushRef="#br1" timeOffset="57999.27">20956 3525 8287 0,'0'0'736'0,"0"0"-592"0,0 0-144 0,0 0 0 0,22 13 3952 0,-22-13 752 0,0 0 160 0,1 10 16 15,-1-1-2224-15,0 4-448 0,2-1-96 0,-1 6 0 16,0 4-832-16,1 2-176 0,0 3-16 0,0-1-16 0,-1 4-544 0,0 0-96 16,0-2-32-16,2 2 0 0,0 0-272 0,-1 0-128 15,1 2 128-15,-1-2-128 0,0 1 0 0,0-1-224 16,1 0 32-16,0-1 0 16,1-2-1888-16,-2 1-368 0,2-6-80 0,0 0-7296 15,-1-2-1456-15</inkml:trace>
  <inkml:trace contextRef="#ctx0" brushRef="#br1" timeOffset="58226.56">21222 3622 30927 0,'0'0'1360'0,"0"0"304"0,0 0-1344 0,-1 8-320 0,-1 1 0 0,2 4 0 15,0 3 1472-15,0 2 208 0,2 2 48 0,-1 3 16 16,0 5-848-16,2 4-192 0,-1 1-16 0,1 2-16 16,1 1-672-16,0 1 0 0,0 1 0 0,1-2 0 15,0-4-176-15,0-1-64 0,-1-4-16 0,2-1 0 16,0-5-1568-16,-1-3-320 0,-1-2-64 0,0-4-12720 0</inkml:trace>
  <inkml:trace contextRef="#ctx0" brushRef="#br1" timeOffset="58635.11">21127 3068 26495 0,'0'0'1168'0,"-7"-8"240"0,1-1-1120 0,-1 0-288 0,-1 0 0 0,2 3 0 0,-1-1 1600 0,1 2 256 16,6 5 48-16,-7 1 16 0,2 3-768 0,-1 4-128 16,-2 4-48-16,1 4 0 0,1 1-560 0,0 7-112 15,3 2-32-15,0-1 0 0,3 1-144 0,3-1-128 16,0-2 144-16,3-3-144 0,2-1 192 0,1-1-64 16,2-2-128-16,4-3 192 0,2-2 112 0,1-5 16 15,0-3 0-15,2 1 0 0,-1-4 336 0,1-4 80 16,-1-2 16-16,1-1 0 0,-2-2-544 0,0-1-208 15,-1-1 176-15,-2-2-176 0,-2-3 336 0,-3 0-16 16,-1-1-16-16,-2 0 0 0,-3-1 160 0,-3 3 48 16,-2-6 0-16,-3 1 0 0,-4 2 96 0,-4 1 32 15,-2 0 0-15,-3 3 0 0,-1-1-240 0,-2 1-32 0,1 1-16 16,-2 0 0-16,-1 1-224 0,1 3-128 0,1 2 128 0,2 1-128 16,0-1 0-16,2 5 0 0,2 4 0 0,1 1 0 31,1 5-2320-31,2 4-432 0,2 2-96 0</inkml:trace>
  <inkml:trace contextRef="#ctx0" brushRef="#br1" timeOffset="60076.24">22801 4530 10127 0,'0'-8'448'0,"1"0"96"0,12-13-544 0,-13 12 0 15,0 0 0-15,-1-1 0 0,-1 0 4336 0,0-1 752 16,-2 2 160-16,0-1 16 0,0 4-2608 0,-2-1-528 16,-2 2-96-16,-1 5-32 0,0 0-816 0,-1 5-160 15,1 4-48-15,-1 3 0 0,-1 3-384 0,1 3-80 16,2 1 0-16,0 5-16 0,1 2-336 0,1 0-160 15,2 1 160-15,3 1-160 0,1-1 0 0,3 1 0 16,1-5 0-16,3-2 0 0,4 1 0 0,3-4 0 16,2 0 0-16,1-4 0 0,0-1 128 0,2-3 0 15,1-3-128-15,1-5 192 0,0-1 16 0,1-2 0 16,0 0 0-16,-1-6 0 0,-2-2 112 0,0-1 0 16,-2-2 16-16,-2-4 0 0,-1 2-16 0,-2-4-16 15,-3 1 0-15,-2-1 0 0,-2-3-112 0,-2 0-32 16,-2 0 0-16,-2-2 0 0,-2 3-160 0,-2-2 0 15,-2 1 144-15,0 0-144 0,-3 0-256 0,1 2-112 0,1 0-16 16,1 1-16 0,-1 4-2096-16,1 3-400 0,2-2-96 0</inkml:trace>
  <inkml:trace contextRef="#ctx0" brushRef="#br1" timeOffset="60310.81">23368 4414 37375 0,'0'0'1664'0,"0"0"320"0,0 0-1584 0,0 0-400 16,-5-3 0-16,1-1 0 0,1-2 1296 0,3-2 176 16,3-1 48-16,2-2 0 0,1 1-400 0,5-1-80 15,1-2-16-15,2-1 0 0,3 0-768 0,1 1-256 16,0-2 160-16,3 1-160 0,1 1 0 0,1 0 0 15,-1 1 0-15,0-1 0 0,0 0-160 0,2 1-112 16,-2-1-32-16,0 2 0 16,-1 1-1984-16,-2 1-400 0,0 3-64 0,-4-3-14768 0</inkml:trace>
  <inkml:trace contextRef="#ctx0" brushRef="#br1" timeOffset="60874.82">24342 3766 32991 0,'0'0'1472'0,"-4"-4"288"0,-3 1-1408 0,1-1-352 0,-2 2 0 0,-1-1 0 16,-2 0 1792-16,1 2 304 0,-2 0 48 0,-1 2 16 15,-1 2-496-15,-1 1-80 0,1 2-32 0,1 1 0 16,0 3-912-16,0 1-176 0,0 2-32 0,1 2-16 15,2 5-192-15,1-1-32 0,1 2-16 0,3 1 0 16,2-1-32-16,3 0 0 0,1 1 0 0,3-1 0 16,3-1-144-16,2-2 0 0,1 0 0 0,3-1 128 15,2-1-128-15,3-3 0 0,2-1 0 0,-1 1 0 16,2-2 0-16,0-4 0 0,1-1-224 0,1 0 80 16,4-1-1456-16,-4-4-304 15,-1 0-48-15,7-2-16 0,-3-3-1952 0,-9 0-400 0</inkml:trace>
  <inkml:trace contextRef="#ctx0" brushRef="#br1" timeOffset="61046.66">24745 3663 34607 0,'0'0'1536'0,"-3"8"320"0,-2 2-1488 0,-2 3-368 15,1 1 0-15,-1 2 0 0,-1 1 1184 0,2 3 160 16,1 0 48-16,2 3 0 0,2 1-560 0,-1 2-128 15,2-1 0-15,0 3-16 0,2 0-688 0,0 0-304 16,4 0 32-16,4 10 0 16,-2-9-2416-16,-2-10-496 0,1-3-80 0</inkml:trace>
  <inkml:trace contextRef="#ctx0" brushRef="#br1" timeOffset="61265.39">24975 3570 35295 0,'0'0'1568'0,"0"0"320"0,0 0-1504 0,0 0-384 0,-4 9 0 0,2 6 0 15,-1 4 1296-15,2 1 192 0,0 5 48 0,1 3 0 16,0 0-576-16,1 3-128 0,1 3 0 0,4 0-16 16,-2 0-656-16,0 1-160 0,-2 1 0 0,2 11 0 15,3-8-880-15,-2-15-208 0,0-1-32 0,0 3-16 16,2-6-1776-16,-1 3-352 0</inkml:trace>
  <inkml:trace contextRef="#ctx0" brushRef="#br1" timeOffset="61452.87">24824 4029 27647 0,'-18'-6'2448'0,"10"3"-1952"16,-2-1-496-16,0 0 0 0,1 0 2864 0,3 0 464 15,-1-1 112-15,7 5 16 0,0 0-1600 0,4-5-304 16,1 0-64-16,3-1-16 0,3 1-1264 0,3 0-208 16,2 0-128-16,2 1 128 15,1 1-1888-15,2 3-256 0,3 0-48 0,-1 0-9808 16,1 3-1952-16</inkml:trace>
  <inkml:trace contextRef="#ctx0" brushRef="#br1" timeOffset="61905.98">25266 4015 37375 0,'0'0'1664'0,"0"0"320"0,0 0-1584 0,0 0-400 0,0 0 0 0,0 0 0 15,0 0 912-15,12 0 112 0,1-2 0 0,2 1 16 16,2 1-128-16,2 1-16 0,-2 1-16 0,0-2 0 15,0-2-688-15,-2 2-192 0,-1 0 0 0,0 2 128 16,-1 0-128-16,-3 1 0 0,-1 0 0 0,-2 2 0 16,-7-5 0-16,0 0 0 0,0 0 128 0,1 8-128 0,-2-1 128 15,-2 3-128-15,0-3 160 0,0 0-160 0,-3-2 0 0,6-5 0 16,-5 5 0-16,0 2 0 0,0-3 0 0,-1 1-288 16,3 0 32-16,3-5 16 15,0 0-192-15,-3 7-32 0,3-7-16 0,0 0 0 16,1 9 16-16,2 0 0 0,2 0 0 0,3-1 0 0,1-2 160 0,3 1 48 15,2 3 0-15,0-1 0 0,-1 2 256 0,3-1 0 16,1 1 0-16,0-1 0 0,0 1 544 0,-1 0 16 16,-3 1 0-16,-2 0 0 0,0-2 352 0,-2 2 80 15,-1-2 16-15,-3 1 0 0,-2-3 80 0,-5 1 0 16,1 0 16-16,-4 1 0 0,-3-1-112 0,-3 2-32 16,-3-1 0-16,-2 1 0 0,-2-2-400 0,-1 0-96 15,-2-1-16-15,0 0 0 0,0-1-320 0,3 1-128 0,0-1 0 0,1-1 144 31,1 0-1360-31,2-3-256 0,2 1-64 0</inkml:trace>
  <inkml:trace contextRef="#ctx0" brushRef="#br1" timeOffset="63077.77">27310 4720 34959 0,'-5'-3'1536'0,"5"3"336"0,0 0-1488 0,-10-1-384 0,4 8 0 0,3 0 0 16,-1 4 608-16,1 3 48 0,0 4 16 0,2 5 0 15,0 4-32-15,1 0 0 0,0 6 0 0,1 4 0 16,0 2-640-16,2 1 0 0,-2 2-208 0,2 2 48 31,0-5-1728-31,2 2-352 0,-1-5-64 0,0-3-7904 0,-1-3-1584 0</inkml:trace>
  <inkml:trace contextRef="#ctx0" brushRef="#br1" timeOffset="63265.47">27181 5099 31327 0,'0'0'1392'0,"0"0"272"0,0 0-1328 16,0 0-336-16,0 0 0 0,0 0 0 0,9-1 1440 0,0-1 224 16,3-1 32-16,4 2 16 0,2-6-672 0,6 3-128 15,3 0-16-15,3-1-16 0,1-1-880 0,3-2 0 16,0 0 0-16,1 1 0 15,-1 2-2048-15,1 0-320 0,2 0-64 0</inkml:trace>
  <inkml:trace contextRef="#ctx0" brushRef="#br1" timeOffset="63577.81">28760 4521 19343 0,'0'0'1728'0,"0"0"-1392"0,0 0-336 0,0 0 0 15,-7 9 3328-15,4 2 608 0,0 2 112 0,2 2 32 16,-3 0-2112-16,1 5-432 0,2 5-64 0,0 5-32 16,-1 5-608-16,1 3-112 0,0 1-16 0,-1 3-16 15,1 1-432-15,0 1-64 0,-1 2-32 0,2-1 0 16,0 1-160-16,2-2 0 0,-1-6 0 0,2 0 0 15,-1 0-528 1,2-5-96-16,1-4-16 0,1-3 0 0,-3-2-1504 0,3-5-304 0,-1-3-64 0,0-4-16 16,-5-12-720-16,0 0-144 0,0 0-16 15,13 0-16-15</inkml:trace>
  <inkml:trace contextRef="#ctx0" brushRef="#br1" timeOffset="63765.28">29244 4436 32655 0,'0'0'1440'0,"0"0"304"0,-6 15-1392 0,3 5-352 15,-1 3 0-15,0 4 0 0,-1 0 1040 0,1 4 144 16,0 4 32-16,0 5 0 0,1 3-336 0,2 1-64 16,1 2-16-16,1 2 0 0,0 1-672 0,2 3-128 15,0 3 0-15,1 3 0 16,0-2-1536-16,1-2-192 0,0-3-64 0,-1-3-8896 0,-2-4-1792 15</inkml:trace>
  <inkml:trace contextRef="#ctx0" brushRef="#br1" timeOffset="63984.02">28866 5089 18431 0,'0'0'1632'0,"2"-8"-1312"0,-2 8-320 0,8-8 0 16,-8 8 3840-16,12-6 688 0,-2-2 144 0,2 4 16 15,1 4-2928-15,4-3-592 0,2 3-112 0,4 3-32 16,0 4-1024-16,3-1 0 0,-1 3-208 0,1 0 16 16,0-2-2096-16,0 2-416 0,-4 1-96 0</inkml:trace>
  <inkml:trace contextRef="#ctx0" brushRef="#br1" timeOffset="64343.42">29425 5287 20271 0,'0'0'1792'0,"0"0"-1424"15,0 0-368-15,0 0 0 0,0 0 2272 0,0 0 384 16,9-6 80-16,1 0 16 0,2 1-1520 0,1 1-288 0,2 2-64 0,3-1-16 15,3 0-288-15,1 2-48 0,1-3-16 0,1 2 0 16,-2-1-160-16,0 2-32 0,-1 1-16 0,-1-2 0 16,-5 1-80-16,0-3-16 0,-2 3 0 0,-3 1 0 15,-10 0 192-15,0 0 48 0,0 0 0 0,0 0 0 16,0 0 256-16,1 12 48 0,-5-6 16 0,-2 5 0 16,-6-1 96-16,-1 3 32 0,-1 1 0 0,-3 2 0 15,-1 0-64-15,-1 2-16 0,4 3 0 0,0 1 0 16,2 0-160-16,2 0-16 0,-1 2-16 0,4-3 0 15,4-2-336-15,4 1-64 0,3-5-16 0,1 2 0 16,2 0-208-16,5-2 0 0,0-2 0 0,6-2 0 16,4-4-384-16,4-3 0 0,1-2-16 0,1-2 0 15,5-2-1328-15,0-2-256 0,1-3-48 0,1-2-16 16,2-8-1184-16,-1 0-240 0,1-1-48 0</inkml:trace>
  <inkml:trace contextRef="#ctx0" brushRef="#br1" timeOffset="64671.56">30322 4976 16575 0,'-12'-21'736'0,"3"9"160"0,-3 2-720 0,-1-2-176 16,0 5 0-16,0 2 0 0,-2 2 4160 0,-4 6 784 15,-3 4 176-15,-1 3 16 0,-2 7-2976 0,1 1-608 16,2 3-112-16,3 5-32 0,2 7-544 0,1 3-112 16,3 3-32-16,4 0 0 0,2-1-240 0,7-3-48 15,6-1-16-15,7-1 0 0,5-2-64 0,4-3-16 16,2-5 0-16,4-1 0 0,6-1-192 0,0-1-144 15,-3-3 192-15,2-3-192 0,-1-1 128 0,2-1-128 0,-1-7 0 16,1 1 0-16,0-3 224 0,-2-6-64 0,-2-3-16 16,0-2 0-16,0 0 32 0,2-5 0 0,-1-5 0 0,-4-2 0 15,-5 2-32-15,-2-4 0 0,-3-1 0 0,-3-2 0 16,-3-1 48-16,-9-3 0 0,-6-2 0 0,-5-1 0 16,-4 0 320-16,-5 1 64 0,-4-6 0 0,-7 2 16 15,-2 0-256-15,-4 2-48 0,-3 3-16 0,0 4 0 16,0 3-272-16,0 3 0 0,1 2 0 0,0 3 0 31,2 2-1408-31,1 8-176 0,-1 4-32 0,5 6-16 0</inkml:trace>
  <inkml:trace contextRef="#ctx0" brushRef="#br1" timeOffset="101002.15">8396 7592 28383 0,'0'0'1264'0,"0"0"256"0,0 0-1216 0,0 0-304 0,0 0 0 0,-4 5 0 16,1 3 768-16,3 4 80 0,0 2 32 0,3 4 0 0,1 6-288 0,2 3-48 15,0 5-16-15,1 11 0 0,3-3-384 0,1-2-144 16,0-3 0-16,-2-4 144 0,-1-3-144 0,0-6 0 16,-1-3 0-16,0-4 0 0,-2-5 0 0,-1-2-272 15,-4-8 64-15,0 0 16 16,0 0-320-16,-1-6-64 0,-3-5-16 0,0-3 0 16,-3-3 128-16,0-3 16 0,-3-2 16 0,0 0 0 0,-2-2 304 0,1 0 128 15,-1-4-128-15,0-2 128 0,-2-2 0 0,1-2 0 16,0-1 0-16,1-2 128 0,1-2 32 0,4 3 16 15,0 0 0-15,3 4 0 0,2 0 576 0,2 4 112 16,1 2 32-16,4 2 0 0,3 2-160 0,1 1-32 16,3 2 0-16,2 0 0 0,3 4-272 0,3 2-64 15,1 2-16-15,1 0 0 0,2 1-352 0,3 4 128 16,1 1-128-16,-2 1 0 0,-1 1-176 0,-1 3-96 0,-1 3-32 0,-1-2-10480 16,-1 2-2096-16</inkml:trace>
  <inkml:trace contextRef="#ctx0" brushRef="#br1" timeOffset="101174">8409 7742 30751 0,'0'0'1360'0,"0"0"288"0,-7 0-1328 0,7 0-320 0,0 0 0 0,0 0 0 15,0 0 848-15,12-5 112 0,4-3 0 0,5 0 16 16,5 0-256-16,1-2-48 0,3 0-16 0,1 0 0 15,-1-3-496-15,2 3-160 0,2-1 0 0,-2 2 0 16,-2-2-1152-16,1 2-352 0,1-1-64 0,-2 4-13184 16</inkml:trace>
  <inkml:trace contextRef="#ctx0" brushRef="#br1" timeOffset="101314.5">9071 7599 15663 0,'0'0'1392'0,"0"9"-1120"15,0 4-272-15,3 0 0 0,-1 0 2512 0,1-1 448 16,1-1 96-16,1 2 16 0,3-2-1968 0,0 1-384 16,0-1-80-16,1 1-8928 15,1-3-1792-15</inkml:trace>
  <inkml:trace contextRef="#ctx0" brushRef="#br1" timeOffset="101706.21">9114 7398 15023 0,'0'0'320'0,"0"0"80"0,7 0 16 0,1 1 16 0,1 2-432 0,2-3 0 0,0 0 0 0,2-3 0 15,1 2 0-15,2 0 0 0,1 1 0 0,1 0 0 16,0 1 0-16,1 3 0 0,-2-3 0 0,0 4 0 16,-2-1 0-16,0 1 128 0,-2 2 32 0,-2-1 0 15,-2 2 960-15,-1 0 192 0,-3 0 32 0,-1 1 16 16,-2 3-336-16,-1-2-80 0,-1 3-16 0,-3 0 0 15,1 0-336-15,-2 0-64 0,-1-1-16 0,-1 0 0 16,0 1 64-16,1-3 0 0,-1-1 0 0,3-1 0 0,-1-1-240 0,4-7-32 16,0 0-16-16,0 0 0 0,0 0-432 0,0 0-96 15,9 4-16-15,1-2 0 16,2 0-576-16,1-4-112 0,1 0-16 0,2 0-16 0,0 2 1552 0,1 0 320 16,0-2 64-16,1 2 16 0,1-2-752 0,-2 2-224 15,-1 0 0-15,-2 2 128 0,-2 2 64 0,-3 1 32 16,-1 0 0-16,-3 2 0 0,-4-1 640 0,-2 2 128 15,-3 4 32-15,-2-1 0 0,-3 4-272 0,-3-1-48 16,0 0-16-16,-1 3 0 0,-1-4-544 0,1 2-144 16,1-2 0-16,2-1 0 15,0-2-1168-15,3-2-304 0,0-2-64 0,7-6-16 0</inkml:trace>
  <inkml:trace contextRef="#ctx0" brushRef="#br1" timeOffset="101924.93">9790 7475 23039 0,'0'0'2048'0,"0"0"-1648"0,-6 2-400 0,-1 2 0 16,-1-2 2240-16,-1 0 384 0,0 1 64 0,1 3 0 15,0 0-912-15,0 4-192 0,2 2-48 0,0 1 0 16,2 0-816-16,3 1-160 0,0 2-48 0,1-1 0 16,2 2-144-16,1-1-48 0,2 0 0 0,2-1 0 15,1 2 16-15,1-1 0 0,1-2 0 0,2 2 0 16,0-6-512-16,2 2-96 0,3-2-32 0,0 1 0 15,-2-5-1104 1,1 0-240-16,0-4-32 0,-1-2-16 0,0-1-1280 16,-1-3-256-16,-1-2-48 0</inkml:trace>
  <inkml:trace contextRef="#ctx0" brushRef="#br1" timeOffset="102472.06">9975 7206 23039 0,'0'0'1024'0,"0"0"192"0,0 0-960 0,0 11-256 15,1 6 0-15,2 1 0 0,-1 3 2080 0,1 5 368 16,1 4 80-16,0 1 16 0,0 4-1056 0,0-1-208 16,-1 1-32-16,3 2-16 0,-1-2-592 0,1-1-112 15,0-3-16-15,0-2-16 0,1-2-208 0,-1-1-32 0,1-6-16 0,-1 0 0 16,1-5-240-16,-2-2 144 0,0-4-144 0,-1-2 128 16,0-2-128-16,-4-5 0 0,0 0 144 0,0 0-144 15,0 0 0-15,0 0 0 0,4-8 0 0,0 0 0 16,0-3 0-16,0-2-192 0,0 1 64 0,-1-4 0 15,3 2-64-15,0-3-16 0,-2 0 0 0,1 1 0 16,0 2 208-16,1 2-176 0,-1 2 176 0,0 1-160 16,0 4 160-16,-5 5-192 0,0 0 192 0,8 1-192 15,0 5 192-15,0 1 0 0,1 5 0 0,0 1 0 16,3 0 160-16,-2 0 112 0,1 2 32 0,0-2 0 16,1 2-112-16,1 0 0 0,2-2-16 0,0-2 0 15,1-2-176-15,1-1 0 0,1-2 0 0,-1 0 128 16,-1-3-128-16,-1 0 0 0,1-3 0 0,-2-1 0 15,1-1 192-15,-2-4-64 0,0-1 0 0,-2-2 0 16,0-1-128-16,-2-1 0 0,-1 0 0 0,-3-2 0 0,1-2 128 0,0 1 0 16,-2-2 0-16,-2 1 0 0,0-1-128 0,-2 2 128 15,-2-1-128-15,-2 1 128 0,-1 1-128 0,-1 1 192 16,-1 3-192-16,-1 3 192 0,0 0 320 0,1 4 80 16,-3 0 16-16,1 5 0 0,3 1-224 0,1 4-32 15,1 2-16-15,1 2 0 0,2 1-192 0,2 1-144 16,2 1 192-16,1 0-192 0,2 1 160 0,2 1-160 15,2 0 128-15,1 0-128 0,-1 0-128 0,2-2-128 16,1-2 0-16,3-1-16 16,-1-3-1488-16,2 0-288 0,0-5-64 0,1 0-16 15,-1-4-400-15,-1-1-80 0,-3 0-16 0,0-3 0 16,-2-1-944-16,-2-2-192 0,5-11-32 0,-5 3-16 0</inkml:trace>
  <inkml:trace contextRef="#ctx0" brushRef="#br1" timeOffset="102768.88">10754 7488 3679 0,'0'0'160'0,"0"0"32"0,0 0-192 0,8 4 0 0,-1 2 0 0,1 3 0 16,-1 2 4816-16,1 2 928 0,0 1 176 0,0 3 32 16,1 1-3232-16,0 2-656 0,1 0-128 0,1-2-16 15,-1-1-704-15,-1-2-128 0,1 1-16 0,-1 0-16 16,-1-2-592-16,-2-2-112 0,2-2-32 0,-3-1 0 16,-2-2 176-16,-3-7 16 0,0 0 16 0,0 0 0 15,0 0-528-15,0 0 0 0,0 0 0 0,0 0 0 16,-8-2 272-16,0 0-48 0,0-7-16 0,0 0 0 15,1-3-64-15,-1-1-16 0,1 0 0 0,1-3 0 16,1-2-128-16,1-2 0 0,0-2 0 0,2-1 128 0,2-2-128 0,3-2 128 16,2 2-128-16,3-3 128 0,2 4 240 15,4 0 32-15,0 1 16 0,0 3 0 0,1 3 320 0,0 4 64 16,2 3 16-16,3 1 0 0,1 3-816 0,2 1 0 16,2 1 0-16,2-1 0 15,3 4-2240-15,1 1-336 0</inkml:trace>
  <inkml:trace contextRef="#ctx0" brushRef="#br1" timeOffset="103434.65">12110 7299 31727 0,'0'0'1408'0,"0"0"288"0,-4 6-1360 0,3 6-336 16,1 4 0-16,1 2 0 0,3 3 560 0,1 0 32 15,2 5 16-15,2 1 0 0,3 3-144 0,1 1-16 16,-1-1-16-16,2 0 0 0,2 0-432 0,-1-4 0 0,0 0 128 0,0-2-128 16,-3-2 0-16,0-2 0 0,-2-3 0 0,1-3 128 15,-5-2-368-15,1-4-80 0,-2-1 0 0,-5-7-16 31,0 0-352-31,0 0-64 0,0 0-16 0,-2-9 0 16,0-4-64-16,-2-2-32 0,0-5 0 0,0-2 0 16,0-2 208-16,-2-6 32 0,-3 0 16 0,-3-4 0 0,-1 2 400 0,1-2 80 15,0 0 128-15,3-1-208 0,1 0 480 0,2 1 112 16,1 0 0-16,2 1 16 0,2 2 560 0,1 1 96 16,0 1 32-16,5 6 0 0,3 3-192 0,2 3-16 15,2 2-16-15,1-2 0 0,1 1-608 0,3 2-112 0,0 1-16 16,3 2-128-16,1 4 0 0,0 0 0 0,-1 3 0 0,1 0 0 31,0 2-1024-31,-1 0-272 0,-1 2-48 0,-1 4-12768 0</inkml:trace>
  <inkml:trace contextRef="#ctx0" brushRef="#br1" timeOffset="103590.89">12302 7428 28671 0,'0'0'1280'0,"0"0"256"0,0 0-1232 0,0 0-304 0,9-4 0 0,4-1 0 16,3-3 496-16,2 0 32 0,0 0 16 0,3 2 0 15,-1-2-144-15,3 1-16 0,3 0-16 0,-1 0 0 16,-2 1-816-16,0 2-176 0,-3 1-16 0,0 2-12928 16</inkml:trace>
  <inkml:trace contextRef="#ctx0" brushRef="#br1" timeOffset="103762.65">12337 7665 25679 0,'-16'5'1136'0,"16"-5"240"0,-6 4-1104 0,6-4-272 16,0 0 0-16,0 0 0 0,0 0 768 0,0 0 80 16,8 4 32-16,2-3 0 0,5-1-272 0,0-1-48 15,2 0-16-15,3-4 0 0,2-1-544 0,1 1-256 16,3-1 32-16,3-1-8768 15,0 2-1760-15</inkml:trace>
  <inkml:trace contextRef="#ctx0" brushRef="#br1" timeOffset="104075.18">12984 7395 11055 0,'-9'2'976'0,"-3"3"-784"0,-1-1-192 0,-3 1 0 16,-1 1 2544-16,0 0 464 0,0-1 80 0,4 0 32 15,3 0-1584-15,2 2-320 0,2-1-64 0,6-6-16 16,0 0-832-16,2 8-176 0,3-1-128 0,6 2 192 16,2-3-192-16,2 1 0 0,2-1 0 0,3 2 0 15,0 0 0-15,2 0 192 0,1 0-32 0,-1-1 0 16,0 0 464-16,-1 0 80 0,0-2 32 0,-4 0 0 0,0 1 320 16,-3 2 64-16,-2 0 16 0,-3 1 0 0,-2 0-160 0,-2 0-16 15,-2 1-16-15,-5 0 0 0,-2 2-128 0,-2 2-32 16,-3 0 0-16,-2 3 0 0,1-2-432 0,-3 0-96 15,-3-2 0-15,2 0-16 0,-2 0-240 0,2-2 0 16,0-2 0-16,1-2-160 16,2-2-1824-16,2-3-384 0,2 0-64 0,7-2-13248 15</inkml:trace>
  <inkml:trace contextRef="#ctx0" brushRef="#br1" timeOffset="104246.96">13252 7115 31215 0,'0'0'1376'0,"0"0"288"0,0 0-1328 0,0 0-336 0,6 6 0 0,0 4 0 16,-1 0 960-16,3 6 112 0,1 3 16 0,2 5 16 15,0-2-304-15,1 5-64 0,1 3-16 0,1 2 0 16,5 0-480-16,-1 2-112 0,0 0 0 0,0 0-128 16,1 0 0-16,-1 0 0 0,-2 0 0 0,1-1 0 31,-3 0-1600-31,-1-2-448 0,0-1-64 0,-3-1-12720 0</inkml:trace>
  <inkml:trace contextRef="#ctx0" brushRef="#br1" timeOffset="104418.95">13381 7531 31391 0,'-13'-13'688'0,"8"5"144"0,0 0 16 0,1 0 48 0,3 2-720 0,1-3-176 0,1 0 0 0,2-2 0 0,2 1 576 0,3-1 64 16,2 2 32-16,3 0 0 0,4 1-496 0,1 4-176 15,2-1 0-15,1 4 144 16,1-2-1360-16,1 6-256 0,2-3-64 0,-1 2-12032 16</inkml:trace>
  <inkml:trace contextRef="#ctx0" brushRef="#br1" timeOffset="104778.23">13853 7524 11055 0,'0'0'480'0,"0"0"112"0,0 0-464 0,0 0-128 16,0 0 0-16,0 0 0 0,0 0 3888 0,0 0 752 0,0 0 160 0,11-6 16 15,-2 1-3344-15,0-2-656 0,0 1-144 0,0-2-32 16,2 0-448-16,-4-1-192 0,0-2 176 0,0 1-176 16,-2 1 0-16,-3-3 0 0,-2 0 0 0,-1 2 0 15,-2 1 128-15,-2 2 48 0,-1-2 0 0,-3 3 0 16,-4 2 768-16,-2 1 144 0,0 3 48 0,-1 3 0 15,-2-1 16-15,2 4 16 0,0 0 0 0,2 3 0 16,0 2-144-16,2 2-48 0,2 2 0 0,2 1 0 16,2 2-512-16,5 0-96 0,4 2-32 0,3-2 0 15,3-1-336-15,4 0 0 0,4-1 0 0,3-1 0 16,3 0 0-16,4-2-208 0,0-3 80 0,3-1 128 16,-1 0-1616-16,-1-2-208 0,0-3-32 15,-2-1-16-15,0-2-1008 0,-3 0-192 0,-2-1-32 0,-3-1-6080 16,-2-2-1216-16</inkml:trace>
  <inkml:trace contextRef="#ctx0" brushRef="#br1" timeOffset="105075.22">14177 7316 22687 0,'0'0'1008'0,"0"0"208"0,0 0-976 0,4 10-240 15,1 3 0-15,-1 2 0 0,0-1 1648 0,-1 3 272 16,3 0 64-16,-2 1 16 0,0 0-464 0,-2-1-80 15,2-1-32-15,0 2 0 0,0 0-208 0,1-1-64 16,0-5 0-16,1 1 0 0,0-1-576 0,-2 1-128 16,0-4-32-16,0 1 0 0,-2-2-64 0,-2-8-16 0,0 0 0 15,0 0 0-15,0 0-144 0,0 0-48 0,0 0 0 0,0 0 0 16,0 0-144-16,0 0 0 0,3-6 0 0,-2-3 0 16,1-3 0-16,0-1 0 0,1-1 0 0,1-2 0 15,-2 0 0-15,2-1 0 0,-1-2 0 0,1-1 128 31,0 1-736-31,0 0-160 0,-2 2-16 0,2 2-16 16,1-1-1248-16,1 4-256 0,0 3-64 0,1 1 0 16,-1 3-192-16,2 3-32 0,0 2-16 0,1 2-5040 0,1 2-1008 0</inkml:trace>
  <inkml:trace contextRef="#ctx0" brushRef="#br1" timeOffset="105168.86">14543 7547 9215 0,'0'0'816'0,"3"7"-656"0,-3-7-160 0,0 0 0 0,1 8 1888 0,0 0 352 15,2 0 64-15,-3-8 0 0,0 0-1840 0,0 0-464 16,0 0 0-16</inkml:trace>
  <inkml:trace contextRef="#ctx0" brushRef="#br1" timeOffset="105742.57">14960 7011 3679 0,'0'0'320'0,"0"-7"-320"0,0-2 0 0,-1 0 0 16,1 0 5120-16,-1 0 944 0,-1-4 192 0,1 2 32 15,-2-2-3648-15,-1 1-720 0,-1 2-160 0,0 2-32 16,0-2-624-16,0 3-128 0,-2 3-16 0,1 2-16 15,-2 2-496-15,0 2-112 0,0 4-16 0,0 3 0 16,0 2-160-16,2 5-32 0,1 2-128 0,1 6 192 16,1 4-192-16,2 5 0 0,1 4 0 0,2 2 0 0,4 2 0 0,2 4 0 15,1-1 0-15,1 0 0 0,3 1 0 0,1-4 0 16,2 0 0-16,1-5 0 16,0 1-1264-16,-1-2-288 0,1-1-64 0,-3-3-13440 0</inkml:trace>
  <inkml:trace contextRef="#ctx0" brushRef="#br1" timeOffset="106039.46">14858 7464 11967 0,'0'0'528'0,"-3"-9"112"0,-1 0-512 0,1 1-128 0,0-2 0 0,3 2 0 16,0 8 3904-16,3-5 768 0,-3 5 128 0,5-7 48 15,3 3-3744-15,1 2-736 0,3-1-160 0,1 1-16 31,0 0-592-31,3 0-112 0,-1-2-32 0,2 1 0 16,3 1-560-16,-2-1-112 0,-1 0-32 0,1-1 0 16,2-1-224-16,-2 1-32 0,-2-2-16 0,1 2 0 15,-3-1 432-15,-1 1 64 0,0 1 32 0,1 2 0 0,-2 3 544 0,-1 2 96 0,-2 3 32 0,0 1 0 16,0 1 912-16,0 0 192 0,0 5 48 0,-1-1 0 16,-1 3 224-16,-1 0 48 0,1-2 16 0,-2 2 0 0,-1-1-448 15,1 1-96-15,3 1 0 0,-2-3-16 0,1-1-560 0,1-1 0 16,-1 0-160-16,0-2-9728 15</inkml:trace>
  <inkml:trace contextRef="#ctx0" brushRef="#br1" timeOffset="106367.5">15294 7322 18367 0,'-5'-18'816'0,"2"9"160"0,0 0-784 0,1-3-192 15,-1 2 0-15,2 2 0 0,0-1 1344 0,1 2 240 16,0 7 32-16,0 0 16 0,4-5-1120 0,-4 5-208 0,7-3-48 0,6 2-16 31,2 4-736-31,-1 2-144 0,3 3-16 0,0-2-16 16,1 2-544-16,1 0-128 0,-1-2 0 0,1 5-16 15,3-3 496-15,1 1 96 0,-1-1 32 0,-7-2 0 0,2 1 544 0,2-1 192 0,2 1-144 0,-3 0 144 16,-1-1 0-16,-2-1-128 0,-2-1 128 0,-1 0 0 16,0 0 768-16,-4 1 224 0,-8-5 48 0,0 0 16 15,0 0 976-15,0 0 192 0,2 4 32 0,0 2 16 16,-4 1-352-16,1 2-64 0,-3 1 0 0,-2-1-16 15,-2 2-560-15,0 1-128 0,-1-1 0 0,0 2-16 16,-2 2-336-16,2 0-64 0,1 0-16 0,3 0 0 16,0-3-496-16,1 1-96 0,1 0-128 0,2-1 176 15,1-2-304-15,3 1-64 0,1-2-16 0,3-1 0 16,0-2-1536-16,3 1-304 0,3-2-64 0,2-1-16 16,-1-2-1216-16,2-2-240 0</inkml:trace>
  <inkml:trace contextRef="#ctx0" brushRef="#br1" timeOffset="106711.21">15913 7436 31679 0,'-21'6'1408'0,"12"-1"272"0,-1 2-1344 0,-2 1-336 16,2 2 0-16,-2 1 0 0,0 0 960 0,2 0 128 16,-1 2 32-16,3-3 0 0,2 2-16 0,2 0 0 15,3-1 0-15,5 0 0 0,1-1-864 0,5 3-240 16,1-6 0-16,2-1 0 0,1-6 0 0,3-2-320 15,1-2 48-15,2-1 16 16,-1-4-352-16,1-1-64 0,-2 1-16 0,0 0 0 16,-1 1 224-16,-1-2 32 0,-3-1 16 0,-4 5 0 0,-1-1 416 0,0 1 0 0,-2-2 0 0,1 2 0 15,-2 0 208-15,-1 0 128 0,0-1 32 0,-4 7 0 16,4-6 432-16,-4 6 96 0,0 0 0 0,0 0 16 16,0 0-272-16,0 0-48 0,0 0-16 0,0 0 0 15,0 9-192-15,0 4-64 0,-1 0 0 0,-1 1 0 16,1 2-192-16,1 0-128 0,3-1 128 0,0 2-128 15,1-1 0-15,2-4-240 0,1-2 48 0,5 4 0 16,-1-5-1808 0,2-1-368-16,1-1-64 0,0-3 0 0,1-2-1760 0,-2-4-352 15</inkml:trace>
  <inkml:trace contextRef="#ctx0" brushRef="#br1" timeOffset="106898.76">16385 6989 26719 0,'0'0'2368'16,"0"0"-1888"-16,-4 11-480 0,2 4 0 0,2 2 1408 0,0 2 176 15,0 2 32-15,2 4 16 0,1 5-416 0,2 2-96 16,2 3-16-16,3 2 0 0,-1 1-720 0,3 2-128 16,0-1-48-16,1-1 0 0,2-4-208 0,1 1 0 15,-2 2 0-15,1-1 0 16,0 1-1968-16,1-3-432 0,0-4-96 0,-3-3-11584 0</inkml:trace>
  <inkml:trace contextRef="#ctx0" brushRef="#br1" timeOffset="107070.54">16363 7492 20271 0,'0'0'896'0,"-1"-4"192"0,-1-3-880 0,1-2-208 0,1 9 0 0,1-10 0 16,2 1 1856-16,-3 9 336 0,6-8 64 0,4 1 16 15,0 2-1696-15,2 1-352 0,1 2-64 0,1-1-16 16,2 0-144-16,1 1-224 0,0-1 48 0,2 2 16 16,1-4-512-1,1 1-96-15,0 0-32 0,1-3-7136 0,0 1-1408 0</inkml:trace>
  <inkml:trace contextRef="#ctx0" brushRef="#br1" timeOffset="107181.45">16830 7464 12895 0,'0'0'576'0,"0"11"112"0,-2 2-560 0,1-3-128 15,0 2 0-15,1 0 0 0,0-1 2400 0,0 1 448 16,-2-1 96-16,2-11 0 16,2 11-4272-16,-2-11-848 0</inkml:trace>
  <inkml:trace contextRef="#ctx0" brushRef="#br1" timeOffset="107572.03">16895 7206 13823 0,'-7'-14'608'0,"3"7"128"0,-1 2-592 0,5 5-144 0,0 0 0 0,0 0 0 16,-6-4 2960-16,6 4 560 0,0 0 128 0,-6 11 0 15,4 2-2480-15,1 1-496 0,1 2-96 0,3 3-32 16,3 0-544-16,0 3 0 0,2 0-160 0,2 1 160 31,2-2-992-31,1 0-80 0,2-1-16 0,-1-1 0 16,2-2 144-16,-2 1 32 0,0-5 0 0,1 0 0 0,-1 0 672 0,0-1 240 0,-1-1-144 0,0-2 144 15,-1 0 800-15,1-1 240 0,-1-3 48 0,1-1 16 16,-1-2 416-16,-2 0 80 0,-10-2 0 0,0 0 16 16,13-3-80-16,-2-1-32 0,-4-2 0 0,-7 6 0 15,7-8-352-15,-7 8-80 0,0 0-16 0,1-7 0 16,-3-4-400-16,-2 1-80 0,-2 1 0 0,-1 3-16 16,-1-1-176-16,-1 1-16 0,-2-5-16 0,0 2 0 0,-3-1-144 0,3-3-16 15,-1 0-16-15,0 0 0 0,-1-3-176 0,1 2 0 16,2-1-192-16,1 2 192 15,1 2-1008-15,2 3-80 0,0-1 0 0,6 9-16 16,0 0-2096-16,0 0-432 0,0 0-80 0</inkml:trace>
  <inkml:trace contextRef="#ctx0" brushRef="#br1" timeOffset="107978.31">17320 7342 12895 0,'0'0'1152'0,"0"0"-928"0,0 0-224 0,0 0 0 15,0 0 2048-15,0 0 384 0,10 8 64 0,-3 1 0 16,-2-1-352-16,0 2-80 0,-1 0-16 0,0 5 0 16,0-2-192-16,0 0-32 0,-1 1-16 0,-1 1 0 15,1-1-624-15,-1 0-128 0,1-1-32 0,1 0 0 16,0 0-464-16,0-5-112 0,-4-8 0 0,6 8-16 15,1 0-272-15,-7-8-160 0,8 6 192 0,-8-6-192 16,0 0 160-16,0 0-160 0,10-6 128 0,-2-1-128 16,-2-3 0-16,-2-2 0 0,-1-1 0 0,-1-1 0 15,1-2-464-15,0 0 16 0,1 1 16 16,-1-5 0-16,1 3-32 0,0-5-16 0,2 1 0 0,-1 0 0 16,0 2 176-16,1 2 48 0,2 1 0 0,-1 6 0 0,-7 10 416 0,0 0 96 15,0 0 0-15,12 4 16 0,-3 2 288 0,0 7 48 16,0 6 16-16,1 1 0 0,1 5 176 0,1 1 32 15,-2 0 16-15,0 0 0 0,-1-2-304 0,2-1-64 16,-1 1-16-16,1-2 0 0,1-1-336 0,-1-2-128 16,1 0 0-16,2-5 144 15,1-1-1952-15,-1-3-400 0</inkml:trace>
  <inkml:trace contextRef="#ctx0" brushRef="#br1" timeOffset="132070.22">12909 10415 5519 0,'-1'-6'496'0,"0"0"-496"0,-1 1 0 0,2 5 0 0,0 0 5664 0,0 0 1040 0,0 0 208 0,0 0 32 16,0 0-4416-16,0 0-880 0,10 6-176 0,-1 5-48 15,0-2-400-15,-1 5-64 0,0 3-32 0,-2 4 0 16,2 5-336-16,-2 3-64 0,1 1-16 0,-1 5 0 16,0 1-176-16,-1 2-32 0,-1 1-16 0,-2-2 0 15,1-3-288-15,-2 0 160 0,1-3-160 0,-1 0 128 16,0 2-128-16,0-3 0 0,1-2 0 0,-1-1 0 31,2-3-368-31,-2-2-96 0,2-2-32 0,-2-2 0 16,2-2-2992-16,-1-4-608 0</inkml:trace>
  <inkml:trace contextRef="#ctx0" brushRef="#br1" timeOffset="132259.79">13122 10303 13823 0,'-3'-7'1216'0,"2"2"-960"15,1 5-256-15,0 0 0 0,0 0 4704 0,0 0 896 16,0 0 176-16,0 0 48 0,4 10-3904 0,1 7-784 16,2 4-160-16,-1 5-16 0,2 3-528 0,1 5-112 15,0 0 0-15,2 2-16 0,-1 3-304 0,1-1 160 16,-1 4-160-16,2-3 128 0,-2 1-128 0,2 1 0 16,-2-2-192-16,-1-3 192 15,-2 1-720-15,1-1-32 0,-3-4 0 0,0 0 0 16,0-1-2736-16,1-3-544 0</inkml:trace>
  <inkml:trace contextRef="#ctx0" brushRef="#br1" timeOffset="132447.23">13078 10789 37199 0,'-15'-5'1648'0,"15"5"336"0,0 0-1584 0,0 0-400 0,0 0 0 0,0 0 0 16,0 0 1040-16,0 0 128 0,0 0 32 0,0 0 0 15,11-2-448-15,0-2-96 0,5-1-16 0,2-1 0 16,2-1-640-16,2-1 0 0,0-2-128 0,3 1 128 16,1-3-800-16,1 2-32 0,3-1-16 0,0 2-11504 15,-1 1-2304-15</inkml:trace>
  <inkml:trace contextRef="#ctx0" brushRef="#br1" timeOffset="132728.47">13706 10660 13823 0,'0'0'1216'0,"0"0"-960"16,-7 4-256-16,7-4 0 0,0 0 4400 0,0 0 832 0,0 0 160 0,0 0 48 15,0 0-3424-15,0 0-672 0,10 4-144 0,0-2-32 16,2-2-528-16,1 0-128 0,2-1 0 0,2-2-16 16,0-1-288-16,2 2-48 0,0-5-16 0,1 3 0 15,1 0-144-15,1 1-144 0,0-1 144 0,-1 2-208 32,-3 0-2576-32,0 0-512 0</inkml:trace>
  <inkml:trace contextRef="#ctx0" brushRef="#br1" timeOffset="133401.51">14226 10515 32591 0,'0'0'1440'0,"1"10"304"0,1 2-1392 0,-1 1-352 16,0-1 0-16,3 2 0 0,0 1 528 0,3 2 48 16,-1 1 0-16,3 1 0 0,0 2-192 0,2 0-48 15,1-1 0-15,-2 1 0 0,-1-1-336 0,0 3 128 16,0-4-128-16,1-1 0 0,-3-1 0 0,1-1 0 16,-1-2 0-16,-1-3 128 0,-2-1-128 0,0-1 176 0,-4-9-176 0,0 0 192 15,0 0 0-15,0 0 16 0,0 0 0 0,0 0 0 16,-1-10 0-16,-1-3 0 0,1-3 0 0,0-3 0 15,0-2-208-15,1-7 0 0,0-3 128 0,0-3-128 16,1-2-144-16,0-3-80 0,0-3-16 0,2-1 0 31,2 1-400-31,1 2-96 0,-1-2-16 0,3 4 0 0,-1 2 528 0,4 1 224 0,-2 5-192 0,1 3 192 16,2 5 0-16,1 7 192 0,-1 0 0 0,0 7 0 16,-1 3-192-16,0 4 128 0,1 4-128 0,-3 2 128 15,-2 3-128-15,0 2 160 0,-2 3-160 0,-1 3 160 16,-1 1 32-16,-2 1 16 0,-2 1 0 0,-2 2 0 15,0 0 32-15,-2 1 0 0,0-1 0 0,-1 3 0 16,-2-5-96-16,1 5-16 0,-1-5 0 0,2 0 0 0,-1-4-128 0,1-1 128 16,2-2-128-16,0-1 128 0,0-2-128 0,1-3 0 15,3-6 0-15,0 0 0 0,0 0-288 0,0 0-96 16,0 0 0-16,4-8-16 16,2-1-224-16,0 0-32 0,3-1-16 0,0 1 0 0,2 0 288 0,1 1 48 15,-1 1 16-15,1 2 0 0,0 4 320 0,1 1 0 16,1 2 128-16,2 2-128 0,-1 3 240 0,2 1-48 15,2 3 0-15,-2 1 0 0,-2 2 432 0,0 2 80 16,-2 0 0-16,0 1 16 0,-2-2 368 0,-2 2 64 16,-2 0 0-16,-2 1 16 0,-2 1 192 0,-3-1 48 15,-3 0 0-15,-2 0 0 0,-2 1-304 0,0-2-48 16,-2-2-16-16,-3 1 0 0,-4 1-512 0,1-4-96 0,-2 1-32 16,1-1 0-16,0-2-256 0,2-3-144 0,0-3 160 0,-1 0-160 15,1 0-128-15,1-2-128 0,1-3-32 0,0-4 0 16,2-3-1968-16,2 0-400 0,3-4-80 0,2-3-10384 0,3-5-2096 0</inkml:trace>
  <inkml:trace contextRef="#ctx0" brushRef="#br1" timeOffset="133745.22">14895 10584 11967 0,'1'8'1072'0,"3"4"-864"0,0 3-208 0,1 4 0 16,-1 3 4256-16,1-1 800 0,1 1 176 0,-1 3 16 15,1 2-2496-15,0 0-512 0,0-3-112 0,1-5-16 16,2 1-832-16,-3-2-160 0,-1-1-32 0,1 1-16 0,-1-3-560 0,0-2-96 16,0-4-32-16,-1-1 0 0,-1-2-208 0,-3-6-48 15,0 0-128-15,0 0 192 0,0 0-64 0,0 0-128 16,0 0 176-16,0 0-176 0,-3-10 240 0,2-1-64 16,1-4-16-16,-3 0 0 0,1-3 80 0,0 0 16 15,2-4 0-15,0 1 0 0,2 0-16 0,0 0 0 16,2-2 0-16,1 2 0 0,-1 0-48 0,4 1-16 15,3 1 0-15,2 2 0 0,1 1 64 0,0 6 16 16,-1-3 0-16,2 4 0 0,-1 1-96 0,0 3-16 16,2 1 0-16,1 1 0 0,-3 3-144 0,1 0 0 15,2-1 0-15,0 2 0 16,-2 2-2048-16,1 1-304 0,0-2-48 0</inkml:trace>
  <inkml:trace contextRef="#ctx0" brushRef="#br1" timeOffset="151899.78">18418 10205 32591 0,'0'0'1440'0,"0"0"304"0,-6 6-1392 0,2 3-352 16,2 3 0-16,-1 3 0 0,1 0 1056 0,0 5 144 15,0 3 16-15,0 3 16 0,1 4-144 0,1 4-16 0,0 3-16 0,0 2 0 16,0 1-784-16,1 2-144 0,1 0-128 0,0-2 144 16,1-2-144-16,2-2-176 0,-1-3 48 0,1-3 0 31,1-3-2144-31,0-3-416 0,1-5-96 0,-1-3-12496 0</inkml:trace>
  <inkml:trace contextRef="#ctx0" brushRef="#br1" timeOffset="152071.74">18613 10250 15663 0,'1'-17'1392'0,"-1"17"-1120"0,0 0-272 0,0-6 0 15,0 6 3488-15,0 0 640 0,0 0 128 0,0 0 32 0,2 9-2624 16,-1 4-512-16,2 7-96 0,-1-1-32 0,1 6-384 0,1 4-64 15,0 2-32-15,0 3 0 0,0 2-400 0,-1 1-144 16,1 1 0-16,2-1 144 16,-2 1-1648-16,1 1-336 0,0-1-64 0,-1-1-12576 15</inkml:trace>
  <inkml:trace contextRef="#ctx0" brushRef="#br1" timeOffset="152259.1">18478 10636 21183 0,'-6'-4'1888'0,"0"2"-1504"16,1-5-384-16,-1 2 0 0,3-1 3664 0,3 6 672 15,-3-7 128-15,3 1 16 0,4-1-2880 0,1 2-576 0,2-2-112 0,2 2-16 16,1-1-704-16,3 2-192 0,3 0 0 0,1 2 0 31,1 1-1344-31,2 1-320 0,0 3-80 0,1-1-14544 0</inkml:trace>
  <inkml:trace contextRef="#ctx0" brushRef="#br1" timeOffset="152571.57">18815 10747 14735 0,'0'0'1312'0,"0"0"-1056"0,0 0-256 0,0 0 0 15,0 0 3584-15,0 0 672 0,8-1 128 0,3-3 32 16,0 1-2752-16,4-2-560 0,-2 0-96 0,2-2-32 0,2 1-544 15,0-1-112-15,0-2-32 0,0 1 0 0,0 1-288 0,-1 1 128 16,-3 1-128-16,-3 1 0 0,-1 2 144 0,-9 2-144 16,0 0 0-16,0 0 144 0,7 4 256 0,-3 2 48 15,-2 2 16-15,-2 2 0 0,0 3 400 0,-1-1 80 16,-2 2 16-16,-1 2 0 0,1 0 0 0,-3 1 0 16,0 1 0-16,1 3 0 0,1 0-192 0,0-1-48 15,0 1 0-15,1-1 0 0,2-3-400 0,4 0-96 16,0-2-16-16,3 2 0 0,2-5-208 0,-1-1 0 15,1-4 0-15,3 0 0 16,2-1-464-16,1-3 16 0,2 1 0 0,1-3 0 16,1-2-2512-16,1-2-496 0,1-1-112 0</inkml:trace>
  <inkml:trace contextRef="#ctx0" brushRef="#br1" timeOffset="153079.26">19511 10507 23039 0,'0'0'2048'0,"0"0"-1648"0,0 0-400 0,-5 3 0 16,0 1 1984-16,0 2 304 0,0 3 64 0,-1 3 16 16,0 4-384-16,1 1-80 0,1 2-16 0,0 2 0 15,-1 3-800-15,2 0-144 0,-1 1-48 0,1 0 0 16,0-2-496-16,0 0-96 0,3-3-32 0,-1-3 0 16,1 0-272-16,0-4 160 0,1-4-160 0,0 1 128 15,2-4-128-15,-3-6 0 0,0 0 0 0,0 0 0 16,0 0 0-16,8-4 0 0,-1-1 0 0,1-4 0 15,0-4 0-15,0 0 0 0,0-5 0 0,-2-1 0 0,1-2 0 0,-1 1 0 16,1-4-144-16,-1-1 144 0,1-1 0 0,1-2 0 16,0-1 0-16,-1-1 0 0,0 1 0 0,-2-3 0 15,-2 3 0-15,1 3-160 0,-2 4 160 0,1 1-160 16,-2 5 160-16,0 3-160 0,-1 1 16 0,0 6 0 16,0 6 0-16,0 0 0 0,-1 8 144 0,1 5-160 15,0 4 160-15,0 6-160 0,0 2 160 0,1 2 0 16,2 2 0-16,1 1 0 0,1 1 0 0,2-1 0 15,1 0 0-15,2 0 0 0,0-4 0 0,2 0 0 16,1-2 0-16,1-2 0 0,1-1 0 0,0-3 128 16,1-2-128-16,1-3 176 0,1-4 112 0,2 0 32 15,1-1 0-15,0-3 0 0,-2-6 224 0,1 1 48 16,1-4 16-16,-1 0 0 0,-1-6 144 0,-2-2 16 16,-3-5 16-16,-1 1 0 0,-1-1-272 0,-2-4-48 0,-1-2-16 0,-1-3 0 15,0-1-64-15,-2-2-32 0,0-2 0 0,-2-1 0 16,-3-4-128-16,-1 1-32 0,-3-1 0 0,-1 1 0 15,-1 0-192-15,-3 0 0 0,-1 0 128 0,-1 1-128 16,-3 1-256-16,0 3-80 0,0 1-32 0,0 5-14672 16,0 0-2944-16</inkml:trace>
  <inkml:trace contextRef="#ctx0" brushRef="#br1" timeOffset="154542.07">20584 10894 28559 0,'0'0'1264'0,"0"0"272"0,0 0-1232 0,12 4-304 0,-5 5 0 0,0 1 0 16,3-3 576-16,0 4 64 0,2-2 16 0,2 3 0 15,4 1 416-15,3 1 80 0,3 4 0 0,0-1 16 16,3 4-224-16,1 1-48 0,2 4-16 0,1-3 0 16,2-1 224-16,0 1 48 0,2 2 16 0,-3-2 0 15,0 1-752-15,-1-2-160 0,3 2-16 0,-3-4-16 16,-3 0-224-16,-1-1 0 0,-1 1 0 0,0 0 0 16,0-2 144-16,0-1-16 0,-4 0 0 0,1-2 0 15,-1 1 112-15,-1 1 16 0,-2-4 0 0,-2 0 0 16,-1-1-16-16,-1 1 0 0,-2-3 0 0,-1 1 0 0,0-2 16 15,-3 0 16-15,-1 0 0 0,0-2 0 0,-3-1-16 0,0-1 0 16,0 1 0-16,-5-6 0 0,0 0-32 0,0 0-16 16,6 1 0-16,-6-1 0 0,6 2-80 0,-6-2-128 15,7 3 176-15,0-3-176 0,1 0 176 0,0-3-176 16,1 0 160-16,0-3-160 0,3 0 192 0,0-1-64 16,0-2-128-16,1 0 192 0,2-1 32 0,2 0 0 15,3-3 0-15,2 0 0 0,1-1-96 0,5-2-128 16,2-1 176-16,2 1-176 0,3 0 240 0,3-1-64 15,1 0-16-15,2-3 0 0,-1 3-32 0,-1-2 0 16,0-1 0-16,2 0 0 0,-3-3-128 0,1 2 128 16,0 2-128-16,-1-3 128 0,-2 1-128 0,-1 1 0 0,-1 1 144 0,-2 1-144 15,-4 2 0-15,-2-2 0 0,-1 2 0 0,-3 2 128 16,0 1-128-16,-3 1 0 0,-2-2 0 0,-2 2 0 16,1 1 0-16,-4 2 0 0,-2 0-128 0,-1 1 128 31,0 2-1136-31,-2-1-144 0,-1 1-16 0,0 2-16 15,-6 4-1680-15,0 0-336 0,0 0-64 0</inkml:trace>
  <inkml:trace contextRef="#ctx0" brushRef="#br1" timeOffset="155138.18">21590 11611 24239 0,'0'0'1072'0,"0"0"224"0,0 0-1040 0,0 0-256 0,0 0 0 0,0 0 0 16,-2-6 1584-16,0-1 256 0,0 1 48 0,2 6 16 0,0 0-176 0,0 0-16 16,-2-7-16-16,2 7 0 0,0 0-640 0,0 0-128 15,0 0-32-15,0 0 0 0,0 0-64 0,0 0-32 16,-7 4 0-16,1 2 0 0,-1 0-160 0,2 3-48 15,0 2 0-15,1 2 0 0,-1 1-96 0,1 2-32 16,0 1 0-16,0 2 0 0,1 5-32 0,1-1-16 16,-2-1 0-16,1 3 0 0,1 1-96 0,0 3-32 15,1-1 0-15,0 1 0 0,-1-1-96 0,2 0 0 16,3-2-16-16,-2 2 0 0,1-1-176 16,-1 2 0-16,1-5 0 0,1 1 0 0,1 0 0 0,1 0 0 15,-1-2-224-15,1-2 80 16,-1 3-576-16,3-2-112 0,1-3-32 0,1 0 0 15,-3-1-2272-15,1-1-464 0,-1 0-96 0</inkml:trace>
  <inkml:trace contextRef="#ctx0" brushRef="#br1" timeOffset="155812.4">21580 12820 26607 0,'0'0'1168'0,"0"0"256"0,3 10-1136 0,-2 2-288 16,2 1 0-16,0 3 0 0,0 3 1184 0,3 0 176 16,-1 2 48-16,3 1 0 0,-2 2-368 0,1 0-64 15,-1 1-16-15,1-1 0 0,-1 3-496 0,1-4-96 16,-1 1-32-16,0-5 0 0,-3 1-80 0,1-2-32 16,2-1 0-16,-4-2 0 0,-2 1-16 0,0-3 0 0,0-2 0 0,-1-1 0 15,0-1-48-15,-1-1-16 0,2-8 0 0,0 0 0 16,0 0 0-16,0 0 0 0,0 0 0 0,-6-3 0 15,-1-1-144-15,2-3 0 0,1-4 0 0,0-2 0 16,2-1 0-16,-2-2 0 0,1-3-160 0,0-1 160 16,1-3 0-16,1 0 0 0,1 1-128 0,1 0 128 15,1 0 0-15,2 1 0 0,2 2 0 0,0-1 0 16,2 3 0-16,1-1 0 0,2 2 0 0,-1 3 0 16,2 4 304-16,-1-1-48 0,1 3-16 0,-1 2 0 15,-1 1-240-15,-1 1 144 0,0 2-144 0,-9 1 128 16,9 1 112-16,-9-1 16 0,8 5 0 0,-4 2 0 15,0 1-48-15,-1 1 0 0,-3-1 0 0,-2 2 0 16,-2 2 32-16,-1 1 0 0,-1 1 0 0,-2 2 0 16,-1 0-240-16,0-1 0 0,-2 3 0 0,1-4 0 0,-1 0 448 0,1 2 112 15,1-5 16-15,2 1 0 0,1-2 128 0,2 1 16 16,0-1 16-16,3 2 0 0,2-5-208 0,3-1-32 16,5 1-16-16,0-2 0 0,3-1-160 0,2-2-48 15,3 1 0-15,3 0 0 0,1-2-96 0,1 0-32 16,1 0 0-16,2-1 0 0,2 0-144 0,-1 0 0 15,0-1 0-15,2 1 0 0,-2 1 0 0,3-2-224 16,-3-1 32-16,-2-4 0 16,0 0-2368-16,-3 1-448 0</inkml:trace>
  <inkml:trace contextRef="#ctx0" brushRef="#br1" timeOffset="156577.94">22646 10960 14735 0,'0'0'1312'0,"0"0"-1056"0,0 0-256 0,0 0 0 0,0 0 2672 0,0 0 464 0,0 0 112 0,0 0 16 16,0 0-896-16,0 0-160 0,0 0-32 0,0 0-16 16,0 0-640-16,0 0-128 0,24-6-32 0,-24 6 0 15,8 4-272-15,0 0-48 0,0 1-16 0,5 2 0 0,2 1-112 0,2 2-16 16,0 2-16-16,2 1 0 0,1 3-224 0,9 6-32 16,2 1-16-16,2 2 0 0,1 0-192 0,-7-6-32 15,3 1-16-15,3-3 0 0,0 2-192 0,2 0-48 16,-3 0 0-16,1-2 0 0,1-1-128 0,-3-1 0 15,-1-3 0-15,0 0 0 0,-1-2-128 0,6 1-128 16,-2-2 0-16,-3-1-16 16,-2-2-960-16,0-1-192 0,-5 2-48 0,1-6 0 15,-2 1-1344-15,-5-1-256 0,1-1-64 0</inkml:trace>
  <inkml:trace contextRef="#ctx0" brushRef="#br1" timeOffset="157265.37">22666 10492 1839 0,'0'0'160'0,"0"0"-160"0,0 0 0 0,0 0 0 16,-1-6 4192-16,1 6 800 0,0 0 176 0,0 0 16 16,0 0-2512-16,0 0-512 0,0 0-112 0,0 0 0 15,0 0-448-15,0 0-96 0,-4 12-16 0,0 4 0 16,0 2-576-16,2 2-112 0,-1 3-32 0,2 3 0 0,0 3-256 0,-1 1-48 16,1 0-16-16,1 1 0 0,0-1-256 0,-1 7-64 15,-1-4-128-15,1-3 192 0,1-2-192 0,-1-2 0 16,-1-7-144-16,2 0 144 15,2-2-2528-15,0-4-416 0,1-4-64 0</inkml:trace>
  <inkml:trace contextRef="#ctx0" brushRef="#br1" timeOffset="157470.07">22781 10355 26719 0,'0'0'2368'0,"-1"9"-1888"0,0 5-480 0,-1-1 0 15,2 8 1280-15,0 1 144 0,0 3 48 0,0 1 0 16,0 3-416-16,0-6-80 16,-1 7-16-16,0 2 0 0,1 0-544 0,0 1-112 0,-2-1-32 0,1 1 0 15,1-3-272-15,-3 6 0 0,1-3-208 0,1-4 80 32,-1-5-2944-32,1-3-576 0</inkml:trace>
  <inkml:trace contextRef="#ctx0" brushRef="#br1" timeOffset="157844.94">22780 9769 24879 0,'-4'-4'2208'0,"-3"1"-1760"15,1-3-448-15,-2 2 0 0,2 4 1280 0,-1 3 192 16,2 4 16-16,-2 0 16 0,-1 8-800 0,2 2-144 15,-1 3-48-15,2 7 0 0,1 3-512 0,3 3 0 16,0 1 0-16,2 2 0 0,3-1 0 0,0 0 0 16,2-1 0-16,5-3 0 0,-2-6-128 0,4-2-48 15,1 0 0-15,1-5 0 0,-1-4 176 0,0-7 224 16,2-1-48-16,0-6-16 0,-2-2 432 0,0-2 96 16,-1-5 16-16,0-6 0 0,-1-2 544 0,-1-2 112 15,-2-3 32-15,0-3 0 0,-3-1-240 0,0 0-32 0,-5-4-16 0,-1 0 0 16,-1 0-512-16,-2 0-96 0,-2 0-32 0,-2 1 0 15,-1 2-272-15,-1 1-48 0,-3-3-16 0,1 3 0 32,-2 2-432-32,1 2-80 0,0 3-32 0,2 0 0 15,-1 5-2592-15,2 1-528 0,0 4-112 0</inkml:trace>
  <inkml:trace contextRef="#ctx0" brushRef="#br1" timeOffset="158409.21">23944 11222 13823 0,'0'0'608'0,"0"0"128"0,0 0-592 0,-1-4-144 0,-2-1 0 0,3 5 0 16,-4-3 3008-16,4 3 560 0,-5-4 112 0,-1 4 32 15,-1 1-1872-15,-1 5-368 0,2 1-80 0,-1 5-16 16,1 2-656-16,0 1-128 0,1 3-16 0,0 2-16 16,1 0-192-16,1 0-48 0,1 0 0 0,2-1 0 15,2-1-96-15,2 5-32 0,-1-4 0 0,2 1 0 16,3-5-64-16,2 0 0 0,2-2-128 0,1-3 192 15,2 1-16-15,0-5-16 0,1-2 0 0,-1-1 0 0,1-2 96 0,0-2 32 16,-2-2 0-16,-1-1 0 0,0-2 32 0,-1-4 16 16,-2 0 0-16,-1 0 0 0,-2-1-128 0,-3 2-16 15,-1-3-16-15,-3 1 0 0,-3-1-48 0,-1 0 0 16,-4-1 0-16,0 0 0 0,-1 0-128 0,-3-1-176 16,-1-2 48-16,-1 0 0 15,0 2-464-15,-2 1-96 0,3 1-16 0,1 2 0 16,2 2-1600-16,2 1-320 0,2 1-64 0,2 2-11200 15</inkml:trace>
  <inkml:trace contextRef="#ctx0" brushRef="#br1" timeOffset="158596.6">24278 11163 36799 0,'0'0'1632'0,"0"0"336"0,-3 7-1584 0,2 3-384 0,0-1 0 0,1 5 0 16,-2-1 1040-16,1 2 128 0,0 0 32 0,1 1 0 15,1 5-192-15,0 0-48 0,2 2 0 0,0 2 0 16,0 2-736-16,0 1-224 0,0 0 0 0,-1-1 128 16,1-1-128-16,-1 1-208 0,1-1 48 0,1-2 16 31,0-4-768-31,0 0-160 0,0-3-16 0,0-1-16 16,-2-3-2192-16,1-6-432 0,-1 0-96 0</inkml:trace>
  <inkml:trace contextRef="#ctx0" brushRef="#br1" timeOffset="158801.51">24447 11042 8287 0,'0'0'736'0,"3"-5"-592"15,-3 5-144-15,0 0 0 0,0 0 5520 0,0 0 1072 16,0 0 224-16,0 0 32 0,4 9-4928 0,0 4-976 16,-2 2-208-16,4 6-32 0,0 3-240 0,1 0-32 15,-1 0-16-15,1 3 0 0,-1 6-416 0,1 1 0 16,-1-3 0-16,1 0 0 0,-1-2 0 0,1 0 0 15,-1 2 0-15,2 0 0 16,-3-2-320-16,1-2-128 0,-1-1-48 0,0 1 0 16,-1-3-2656-16,1-2-544 0,-1-1-96 0</inkml:trace>
  <inkml:trace contextRef="#ctx0" brushRef="#br1" timeOffset="159004.56">24331 11446 37199 0,'0'0'1648'0,"0"0"336"0,0 0-1584 0,0 0-400 0,0 0 0 0,0 0 0 15,0 0 1728-15,0 0 272 0,0 0 48 0,0 0 16 16,0 0-736-16,11-3-160 0,0 2-16 0,5-4-16 16,2-2-784-16,3 2-160 0,3-1-16 0,0-1-16 15,5 3-2272-15,1 3-464 0</inkml:trace>
  <inkml:trace contextRef="#ctx0" brushRef="#br1" timeOffset="160535.72">26512 11064 23951 0,'0'0'2128'0,"0"0"-1696"0,0 0-432 0,0 0 0 16,3 5 1808-16,-6 4 288 0,-1 2 48 0,2 2 16 16,-1 2-944-16,2 5-176 0,0 1-32 0,1 7-16 15,-2 4-512-15,2 3-96 0,2-1-32 0,-1 2 0 16,0 3-352-16,2-2-160 0,-1 1 16 0,1-2 0 15,0-2-1968-15,-1-4-384 0,2-2-64 0,-2-10-10880 16</inkml:trace>
  <inkml:trace contextRef="#ctx0" brushRef="#br1" timeOffset="160723.25">26378 11465 19343 0,'-4'-13'848'0,"4"13"192"0,-4-3-832 0,0-1-208 15,2-2 0-15,0 2 0 0,2 4 3376 0,0 0 624 16,0 0 128-16,7-2 32 0,1 1-2576 0,2 1-512 16,3 0-112-16,3 0 0 0,1 0-576 0,2-2-96 15,5 1-32-15,1-2 0 0,1 1-256 0,2-2 0 16,4 3-128-16,-1 1 128 16,3 0-2624-16,1 1-416 0,-1-1-96 0</inkml:trace>
  <inkml:trace contextRef="#ctx0" brushRef="#br1" timeOffset="161098.09">28063 11137 8287 0,'0'0'736'16,"0"0"-592"-16,-4-10-144 0,1 3 0 16,0 0 5088-16,1 2 992 0,2 5 192 0,-7-5 32 0,-3 2-3760 0,-2 0-752 15,0 3-160-15,-3 1-32 0,-1 3-128 0,-1 2-48 16,0 2 0-16,2 3 0 0,-1 0-304 0,2 4-64 16,1 0-16-16,2 3 0 0,2 3-352 0,2 2-80 15,2 0-16-15,4 0 0 0,2-2-240 0,3 1-48 16,1 1-16-16,4-1 0 0,2-4-160 0,2 0-128 15,3 1 192-15,2-3-192 0,1 0 128 0,4-2-128 16,0 0 0-16,2-4 0 0,0-1 0 0,-1-1 0 16,0-2 0-16,10 1 0 15,-2-4-1120-15,-2-2-128 0,-4-2-32 0,0-2 0 16,-1-1-1312-16,-3-1-272 0,-2 0-48 0,-2-1-13920 0</inkml:trace>
  <inkml:trace contextRef="#ctx0" brushRef="#br1" timeOffset="161285.57">28606 11127 34143 0,'0'0'1520'0,"0"0"304"0,0 0-1456 0,-2 13-368 0,0 0 0 0,1 1 0 16,0 2 896-16,-2-1 128 0,-1 3 0 0,0 3 16 16,0 1 64-16,2 2 16 0,-1-2 0 0,0 2 0 15,0 0-816-15,1 2-176 0,2 3-128 0,0-2 192 16,-1-4-992-16,2-2-192 0,2-1-32 0,3-1-16 15,1-5-1776-15,-1-2-368 0,0-2-64 0</inkml:trace>
  <inkml:trace contextRef="#ctx0" brushRef="#br1" timeOffset="161473.14">28830 10982 5519 0,'10'-15'496'0,"-5"8"-496"16,-5 7 0-16,8-7 0 0,-8 7 6016 0,0 0 1120 15,0 0 224-15,0 0 32 0,6 12-5104 0,-1 3-1024 16,-1 4-208-16,-1 6-32 0,-3 3-256 0,0 3-64 16,-1 3 0-16,-1 3 0 0,1 2-496 0,0-1-208 15,1 0 176-15,-2-1-176 0,1 1 0 0,0-1 0 16,-1-3 0-16,1 0-160 16,0-3-2304-16,1-1-464 0,-2 0-80 0</inkml:trace>
  <inkml:trace contextRef="#ctx0" brushRef="#br1" timeOffset="161644.94">28670 11359 33167 0,'-5'-6'2944'0,"0"1"-2352"0,-1-1-464 0,6 6-128 16,-2-10 1984-16,2 10 368 0,0 0 80 0,4-6 0 15,-4 6-1472-15,10-7-320 0,3 2-48 0,4 1-16 16,4 0-1328-16,1 1-272 0,2 1-48 0,2 2-11328 15,1 0-2256-15</inkml:trace>
  <inkml:trace contextRef="#ctx0" brushRef="#br1" timeOffset="162113.68">29175 11438 25791 0,'0'0'2304'0,"0"0"-1856"15,0 0-448-15,0 0 0 0,0 0 3216 0,0 0 560 16,0 0 96-16,0 0 32 0,0 0-2736 0,0 0-528 16,11 1-128-16,2 2 0 0,2-3 128 0,0 0 16 15,1 0 16-15,2 0 0 0,0-3-528 0,-1 2-144 16,-2 0 0-16,-1 1 0 0,-2 0 0 0,-2 1 0 16,-10-1 0-16,0 0 0 0,0 0 0 0,0 0 0 15,0 0 0-15,0 0 0 0,0 0 0 0,-5 12 0 0,-3-2-128 0,-1-2 128 16,0-1 0-16,-1 0 0 0,-1 3 0 0,2-5 0 15,-3-1 0-15,12-4 0 0,-8 6 0 0,8-6 0 16,0 0-224-16,0 0 32 0,0 0 16 0,0 0 0 16,7 9-144-16,3-1-48 0,2-1 0 0,0-2 0 15,0-1 176-15,2 1 16 0,3 2 16 0,1-1 0 16,2-3 160-16,-1 2 0 0,0 0-144 0,-1 2 144 16,-3 0 128-16,0 0 80 0,-4-1 32 0,1 4 0 15,-4 0 400-15,-4 3 96 0,-4-3 16 0,-1 4 0 16,-2 0 144-16,-2 0 48 0,-6-2 0 0,0 1 0 15,-2-1-384-15,0 1-80 0,-2 1-16 0,0-1 0 16,-2-2-288-16,1 0-176 0,0-3 192 0,2-1-192 16,1-1 0-16,3-3-304 0,0-3 48 0,1-2 0 15,0 1-2000-15,9 1-400 0,-5-9-80 0,2-3-16368 16</inkml:trace>
  <inkml:trace contextRef="#ctx0" brushRef="#br1" timeOffset="162678.04">29824 11185 5519 0,'0'0'496'0,"8"9"-496"15,-8-9 0-15,4 16 0 0,-2 2 5184 0,-1 4 960 16,1 6 176-16,-4-2 32 0,-1-1-4304 0,-1 3-848 16,0 1-176-16,1 0-48 0,-1-6 112 0,-1 1 32 15,0 2 0-15,1-4 0 0,1-3-224 0,-1 1-32 0,0-3-16 0,1-3 0 16,0-3-336-16,3-11-64 0,-3 10 0 0,3-10-16 15,0 0-192-15,0 0-48 0,0 0 0 0,0 0 0 16,0 0-192-16,3-10 0 0,1-2 0 0,1-2 0 16,-1-2 0-16,0-4-208 0,1-1 16 0,0-1 0 15,1-1 192-15,0-2 0 0,2-1 0 0,0-5 0 16,0-2 0-16,1-1-192 0,2-2 16 0,2-1 16 31,0 2-320-31,0 2-64 0,3 0-16 0,0 0 0 0,-2 4 384 0,0 5 176 0,0 4-160 0,0 7 160 16,0 1 0-16,-2 6 0 0,-2 0 0 0,-10 6 0 15,0 0 288-15,0 0 48 0,0 0 16 0,8 12 0 16,-4 1 0-16,0 2 0 0,-1 0 0 0,-2 3 0 16,-2 1-32-16,-6-1 0 0,-2 0 0 15,0-1 0-15,-2-3 176 0,2 1 16 0,1-1 16 0,2-1 0 0,-1-1-288 0,4-2-64 16,3-10-16-16,0 0 0 0,1 11-160 0,-1-11 0 16,0 0 0-16,0 0 0 0,0 0-208 0,9 10-80 15,-9-10-16-15,13 7 0 16,1-2-96-16,1-2-32 0,-4 0 0 0,0 3 0 0,2-1 240 0,1 1 32 15,2 4 16-15,1 0 0 0,0 0 144 0,1 3 0 16,-2-2 0-16,-1 2 0 0,0 1 336 0,-2-1 48 16,-4-1 16-16,-3 2 0 0,-3 2 336 0,-2 1 64 15,-2 0 16-15,0-1 0 0,-5 1 80 0,-3-3 0 16,-4 3 16-16,0-2 0 0,-1 0-352 0,-4-1-80 0,-5 0-16 0,-1 0 0 16,-1-4-144-16,0 0-48 0,2-2 0 0,0-1 0 15,1-1-272-15,1-1 0 0,1-2 0 0,3-2 0 31,2-2-384-31,2-2-64 0,3 0-32 0,3-4 0 16,2-2-1904-16,3 1-384 0,3-6-80 0,3-1-16336 0</inkml:trace>
  <inkml:trace contextRef="#ctx0" brushRef="#br1" timeOffset="163007.51">30332 11330 20783 0,'7'17'912'0,"-3"-2"208"0,0 2-896 0,-2 7-224 0,1 2 0 0,-1 0 0 16,1 4 2048-16,0-5 384 0,-3 1 64 0,1-1 0 0,0-1-352 0,-1-1-80 16,0-4-16-16,-1-1 0 0,-2-1-656 0,1-1-144 15,-1-2-32-15,1-1 0 0,-2-1-512 0,1-4-96 16,3-8-32-16,0 0 0 0,0 0-256 0,0 0-64 16,0 0-16-16,0 0 0 15,0 0-112-15,-6-7-128 0,0 0 176 0,4-4-176 0,-1-1 160 0,0 1-160 16,2-6 128-16,0 1-128 0,1-2 320 0,1 0-32 15,0-1 0-15,2-2 0 0,1-2-128 0,3 0-32 16,0-1 0-16,4 5 0 0,0-2-128 0,3 2 0 16,0 2 0-16,0 3 0 0,2 1 0 0,1 4 128 15,0 2 0-15,-2 4 0 0,-2 3-128 0,2 1 160 0,-2 1-160 0,1 4 160 16,2-1-160-16,2 1 0 0,2 0-192 0,-1 0 192 31,1 2-1888-31,2-3-256 0,1-1-48 0</inkml:trace>
  <inkml:trace contextRef="#ctx0" brushRef="#br2" timeOffset="195945.98">8638 13102 18431 0,'-6'4'816'0,"-5"-1"160"0,-2 3-784 0,-2 2-192 16,0 5 0-16,1 3 0 0,1 4 2912 0,0 4 544 16,0 3 96-16,1 4 32 0,3 4-2016 0,1 4-400 15,1 2-80-15,1 2 0 0,2 3-720 0,3 0-144 16,2 0-32-16,3-3 0 0,2-4-192 0,3-2 0 15,2-3-192-15,4-4 192 16,0-4-896-16,2-5-64 0,2-3 0 0,-1-4-8992 16,-1-3-1792-16</inkml:trace>
  <inkml:trace contextRef="#ctx0" brushRef="#br2" timeOffset="196571.02">8820 13421 24879 0,'0'0'1088'0,"0"0"256"0,-2 8-1088 0,0 0-256 0,-1 2 0 0,2-1 0 16,0 3 688-16,-1 4 80 0,2-1 0 0,0 4 16 16,0 0-32-16,0 2-16 0,0 1 0 0,2 2 0 15,-1-1-464-15,1 2-80 0,0-3-32 0,0-2 0 16,1-2-32-16,1-3-128 0,0-3 192 0,1-3-64 16,0-1-128-16,-5-8 128 0,0 0-128 0,0 0 128 15,8-2-128-15,0-4 0 0,-2-2 144 0,1-2-144 16,-1-3 0-16,1-3 0 0,-1 1 0 0,1-4 0 0,-1 1 0 0,1-1 0 15,1-2 0-15,-3 0 0 0,0-1 0 0,0 0 0 16,-1 1 0-16,0 5 0 0,0 6 272 0,0 1-16 16,-1 1 0-16,-1 1 0 0,-2 7-96 0,0 0-32 15,0 0 0-15,0 0 0 0,6 7 96 0,-1 3 16 16,0 6 0-16,0 1 0 0,-1 2-240 0,1 2 128 16,1 1-128-16,1 0 0 0,0 1 128 0,1-4-128 15,0-3 0-15,1-1 0 0,0 0 0 0,1-3 0 16,2-3 0-16,0-3 0 0,-2-1-128 0,1-3 128 15,-1-4-192-15,2 0 192 0,-2-1 0 0,-1-2 0 16,-1 1 0-16,0 0 0 0,-2-5 0 0,1 0 0 16,-1 0 0-16,2 0 0 0,-1-3 0 0,-1 2 0 15,-2-2 0-15,1 3 0 0,-1-2-176 0,0 2 176 16,-1 0-160-16,-2 1 160 0,0 2 0 0,-1 6 0 16,0 0 0-16,0 0 0 0,0 0 0 0,0 0 0 0,0 0 0 0,0 0 0 15,0 0 0-15,0 9 0 0,2 1 0 0,-1 2 0 16,2 0 0-16,1-2 0 0,2 3 0 0,2 0 0 15,0 0 0-15,1-2 0 0,0-1 0 0,0-1 0 16,2 0 160-16,-2-1 32 0,-1-3 0 0,-1-1 0 16,-7-4 192-16,8 3 32 0,-8-3 16 0,0 0 0 15,0 0 224-15,7-4 48 0,-3-3 16 0,-3 2 0 16,-1-4-128-16,-1 1-16 0,-2-1-16 0,0 0 0 16,-1-1-352-16,-1-1-64 0,0 1-16 0,0-2 0 15,-2-1-384-15,1 0-64 0,-2-1-32 0,1-1 0 16,1 2-1360-16,1 0-272 15,-1 0-48-15,4-4-16 0,-1 0-960 16,1 0-192-16,0 2-32 0,1-5-16 0</inkml:trace>
  <inkml:trace contextRef="#ctx0" brushRef="#br2" timeOffset="196711.53">9294 13198 14735 0,'0'0'1312'0,"0"-6"-1056"16,2-1-256-16,-1 1 0 0,1-1 3088 0,-2 7 560 16,0 0 128-16,0 0 0 0,0 0-1328 0,8 1-272 15,-1 5-48-15,1 3-16 0,1 5-800 0,0 2-160 16,1 5-48-16,1 3 0 0,0 4-448 0,2 2-80 15,0 0-32-15,1 2 0 0,-1 3-336 0,1 3-64 16,-1 1-16-16,0 0 0 0,0-1-320 0,0-1-64 16,-1-1 0-16,0-1-16 15,-3-2-1728-15,1-3-352 0,-1-4-64 0,-1 0-16 16,0-8-960-16,-3-2-192 0</inkml:trace>
  <inkml:trace contextRef="#ctx0" brushRef="#br2" timeOffset="196883.37">9400 13679 11055 0,'-12'-23'480'0,"7"12"112"0,0-2-464 0,-1-1-128 0,1 0 0 0,3-2 0 16,0-2 4480-16,2 1 864 0,0 0 176 0,3 1 48 16,1 4-3136-16,1 2-640 0,2 2-112 0,2-1-16 15,1 1-1088-15,2 2-192 0,0-1-64 0,2 2 0 16,2 1-320-16,1 1 128 0,3 2-128 0,1 1 0 16,0 1-144-16,1 5-112 0,2-4 0 0,-1 3-16 31,2 1-3248-31,-3-1-656 0</inkml:trace>
  <inkml:trace contextRef="#ctx0" brushRef="#br2" timeOffset="197398.96">9827 13617 23039 0,'0'0'1024'0,"-5"1"192"0,5-1-960 0,0 0-256 0,0 0 0 0,0 0 0 16,0 0 1920-16,0 0 352 0,5 5 64 0,-5-5 16 16,8 0-896-16,1-1-176 0,2-3-48 0,1-1 0 15,1-2-960-15,0-3-272 0,0-1 0 0,0 1 128 16,-2-2 192-16,0-1 48 0,-3-1 0 0,-2 2 0 16,-1 2-368-16,-1-1 144 0,-1 1-144 0,-3 1 0 15,-1 2 0-15,-3-2 0 0,-2 1 0 0,0 2 0 16,-2 2 128-16,-1 1-128 0,-3 3 0 0,1 1 0 15,-2 5 144-15,-1-1-16 0,3 4-128 0,-1 3 192 16,-1 1 320-16,1 2 48 0,2 4 16 0,1-2 0 16,1 2-64-16,4 3-16 0,3-1 0 0,2 3 0 0,2-5-176 0,2 1-48 15,3-3 0-15,1-2 0 0,0 1-272 0,3-3 160 16,1-1-160-16,1-2 128 0,6-1-128 0,-1-1 0 16,1-3 0-16,0-1-176 15,1-1-2304-15,0-2-464 0,1-1-80 0,1-2-32 0</inkml:trace>
  <inkml:trace contextRef="#ctx0" brushRef="#br2" timeOffset="197526.87">10311 13358 15663 0,'-5'-3'1392'0,"5"3"-1120"0,0 0-272 0,0 0 0 15,-4-6 4496-15,4 6 848 0,0 0 160 0,0 0 48 31,0 0-5040-31,0 0-1024 0,0 0-192 0,8 7-14384 0</inkml:trace>
  <inkml:trace contextRef="#ctx0" brushRef="#br2" timeOffset="197667.49">10414 13637 29487 0,'0'0'1296'0,"-6"6"288"0,-5 0-1264 0,5 2-320 0,2 1 0 0,0-1 0 0,1-2 1776 0,2 1 288 31,1-7 64-31,4 8 16 0,-4-8-3184 0,8 6-640 0</inkml:trace>
  <inkml:trace contextRef="#ctx0" brushRef="#br2" timeOffset="198198.68">11166 13133 31839 0,'0'0'1408'0,"0"0"304"0,0 0-1376 0,0 0-336 16,0 0 0-16,-5 8 0 0,-1 2 1200 0,2 5 160 15,1 3 48-15,3 4 0 0,1 4-384 0,2 5-64 16,4 6 0-16,-1 1-16 0,1-1-688 0,2 4-128 15,0-1-128-15,1-1 192 0,1-1-192 0,0-1-272 32,4-6 64-32,-2 0 16 0,1-2-2128 0,-1 0-432 0,-1-3-64 0,1-7-12096 0</inkml:trace>
  <inkml:trace contextRef="#ctx0" brushRef="#br2" timeOffset="198387.69">11391 13190 30175 0,'0'0'1344'0,"0"0"256"0,0 0-1280 0,0 0-320 0,0 0 0 0,0 0 0 15,0 0 1280-15,0 0 192 0,0 0 48 0,3 9 0 16,1 4-624-16,3 3-112 0,2 1-16 0,0 4-16 16,3 4-304-16,-3 2-48 0,0 0-16 0,2 2 0 15,-1-4-736-15,2 4-160 0,-2 2-16 0,1 0-16 16,-1-3-2496-16,2-1-496 0</inkml:trace>
  <inkml:trace contextRef="#ctx0" brushRef="#br2" timeOffset="198543.81">11346 13557 27759 0,'-9'-15'1216'0,"9"15"272"0,-4-6-1184 0,0-1-304 16,2 1 0-16,2-3 0 0,0-1 640 0,2 1 64 15,2 0 0-15,3 1 16 0,2 2-480 0,3 1-112 16,1 1 0-16,2-1-128 16,4-3-1136-16,1 0-336 0,3 3-64 0</inkml:trace>
  <inkml:trace contextRef="#ctx0" brushRef="#br2" timeOffset="198965.68">11640 13575 29311 0,'-13'6'1296'0,"13"-6"272"0,0 0-1248 0,-6 4-320 0,6-4 0 0,0 0 0 16,0 0 864-16,0 0 112 0,0 0 32 0,0 0 0 15,8-1-512-15,0 0-112 0,4-2 0 0,1 2-16 16,0-1-368-16,0 2 0 0,-3-1 0 0,1 1 0 16,-2 1 0-16,-1 2 0 0,-1 1 0 0,0 1 0 15,-7-5 0-15,3 11 0 0,-2-4 0 0,-1 4 0 0,-1 1 0 0,-2-2 0 16,0 2 0-16,1 0 0 0,-1-1-144 0,2 0 144 15,-2-3-160-15,3-8 160 16,0 0-576-16,0 0 0 0,0 0-16 0,0 0 0 16,0 0-592-16,7 2-112 0,-1-2-32 0,3-2 0 15,1-2 176-15,0 0 48 0,-1-3 0 0,0 2 0 0,2-2 720 0,-1 2 128 16,1 1 48-16,-1 2 0 0,0-1 848 0,2 3 192 16,-3 3 16-16,0-1 16 0,0 2 800 0,1 1 176 15,-3 2 16-15,0 2 16 0,-1-1-304 0,0 2-64 16,-2 2-16-16,-2 1 0 0,-1 0-528 0,-1 2-128 15,-1-1 0-15,-1 0-16 0,-2-1-368 0,-2-1-64 16,1 1 0-16,0-1-16 0,-1-2-368 0,-1 1 144 16,0-2-144-16,1-1 0 15,1-3-1088-15,-2-4-320 0,7-1-64 0,-8-1-10016 0,-1-4-2016 16</inkml:trace>
  <inkml:trace contextRef="#ctx0" brushRef="#br2" timeOffset="199278.12">12126 13197 20271 0,'-20'9'896'0,"12"0"192"0,-2 1-880 0,0 5-208 0,-2 0 0 0,0 2 0 16,0 3 3088-16,3 2 576 0,1 3 112 0,5 1 32 16,0 4-2240-16,0 1-448 0,2 2-96 0,2-1 0 15,5 0-736-15,4-4-144 0,2-2-16 0,2-2-128 0,2-2 0 0,2-2 0 16,2-7 0-16,0-2 0 0,0-1 128 0,0-4-128 15,-1-2 0-15,-1-3 0 0,-1-1 304 0,-2-5-48 16,-4-3-16-16,0-1 0 0,-1 0 384 0,-3-1 80 16,-3-1 0-16,-3-2 16 0,-1-1-48 0,0-2-16 15,-1 0 0-15,-2 2 0 0,-2-4-448 0,0 2-80 16,-2 1-128-16,-1-2 176 0,-2 0-176 0,-1 0 0 16,2-1 0-16,-1-2 0 15,1-1-1936-15,0 0-272 0,-1 2-48 0,4 0-15088 0</inkml:trace>
  <inkml:trace contextRef="#ctx0" brushRef="#br2" timeOffset="199418.72">12431 13020 5519 0,'0'0'496'0,"4"7"-496"0,-3 1 0 0,0 6 0 15,1 1 5824-15,0 2 1088 0,1 1 192 0,1 2 64 16,1-1-4960-16,2 3-992 0,-1 0-192 0,2 1-32 15,1-1-544-15,0-1-128 0,0 2 0 0,0 1-16 32,-1-1-3168-32,0-3-624 0</inkml:trace>
  <inkml:trace contextRef="#ctx0" brushRef="#br2" timeOffset="199606.2">12415 13252 24879 0,'0'0'2208'0,"0"0"-1760"16,0 0-448-16,0 0 0 0,0 0 3120 0,0 0 528 16,0 0 128-16,0 0 0 0,0 0-1952 0,0 0-400 15,9 1-80-15,3-1 0 0,3-1-816 0,1-5-144 16,5 1-48-16,1 0 0 16,1-2-752-16,1 0-160 0,4-4-16 0,0-1-18592 0</inkml:trace>
  <inkml:trace contextRef="#ctx0" brushRef="#br2" timeOffset="201342.03">13600 13559 12895 0,'0'0'1152'0,"0"0"-928"0,-7-6-224 0,12-5 0 0,-13 10 2080 0,0 1 368 16,2 0 80-16,-2 1 16 0,0 1-1024 0,0 0-208 15,2 2-32-15,-1 3-16 0,-1-1-384 0,2 2-80 16,-1 4-16-16,2 1 0 0,1 0-480 0,3 1-112 16,-2-1 0-16,3 2-16 0,2 0-176 0,3 1 0 15,-1-1 0-15,2 1 0 0,2-2 0 0,2-1 0 16,2-1 0-16,1-1 0 0,2-2 0 0,-1-1-224 0,-1-3 80 0,0-1 16 16,0-3 128-16,-1-2-160 0,-1-2 160 0,0-1-160 15,-2-1 160-15,-1-2-128 0,-2-2 128 0,0 0-128 16,-3-3 480-16,0-1 96 0,-2-2 32 0,-1-1 0 15,-2 2-208-15,-2-1-32 0,-3 0-16 0,0-1 0 16,-1 1-224-16,0 0 144 0,-1-2-144 0,1 3 128 16,0 2-128-16,0 2 0 0,0 1-160 0,2-1 160 31,-1 3-1120-31,2-2-128 0,1 2-32 0,4 7-7280 0,0 0-1456 0</inkml:trace>
  <inkml:trace contextRef="#ctx0" brushRef="#br2" timeOffset="201638.97">13912 13656 11967 0,'10'13'1072'0,"-6"-7"-864"0,0 2-208 0,0 3 0 0,0 0 2064 0,1 1 368 16,0 0 80-16,1-1 16 0,-2 1-736 0,0-4-128 16,-2 1-48-16,2-1 0 0,-4-8-624 0,3 6-128 15,-3-6-32-15,0 0 0 0,0 0-320 0,0 0-80 16,0 0-16-16,0 0 0 0,0 0 160 0,0 0 16 15,-3-7 16-15,0-4 0 0,1 0-32 0,-1-1 0 16,2-1 0-16,-2 0 0 0,1-2 0 0,-2 0 0 16,0-2 0-16,1 0 0 0,6-1 0 0,-2-1-16 15,2 0 0-15,-1 0 0 0,2 3-48 0,2 1 0 16,0 3 0-16,2 1 0 0,2-2-144 0,2 2-48 16,-2 3 0-16,2 3 0 0,1 3-320 0,2-2 0 0,-1 2 0 0,2 2 128 15,-1 0-288-15,2 2-48 0,0 2-16 0,3-2-12320 16,-1 2-2480-16</inkml:trace>
  <inkml:trace contextRef="#ctx0" brushRef="#br2" timeOffset="-213850.7">15375 13388 24879 0,'26'-32'2208'0,"-26"32"-1760"0,0 0-448 0,0 0 0 16,0 0 1664-16,0 0 256 0,-4 6 64 0,0 6 0 16,1 2-784-16,1 9-160 0,2 4-16 0,-2 3-16 15,1 1-640-15,0 3-128 16,1 0-32-16,-1 0 0 0,-1-3-208 0,1-2 0 0,0-3 0 16,1-3 0-16,0-2 0 0,1-2 0 0,0-4 128 15,1-3-128-15,-2-4 0 0,0-8 0 0,0 0 128 0,0 0-128 16,0 0 0-16,0 0 128 0,0-8-128 0,1-4 0 15,0-1 128-15,2-5-128 0,-1 0 0 0,2-6 0 16,0-2 0-16,0-3 0 0,0-2 0 0,0 0 0 0,-1 1-192 0,-1 0 32 16,1 0 0-16,-2 0 0 0,0-1-48 0,1 5-16 15,-2 2 0-15,1 5 0 0,2 4 64 0,-2 3 16 16,0 5 0-16,2 0 0 0,-3 7-48 0,0 0-16 16,0 0 0-16,8 11 0 0,1 2 48 0,0 4 16 15,1 5 0-15,2 5 0 0,0 3 144 0,1-1 0 16,2-1 0-16,1 2 128 0,1 2 240 0,0-1 48 15,0 0 16-15,1-2 0 0,-1-6 240 0,-1-2 48 16,-1-4 16-16,1-4 0 0,-2-2 16 16,1-6 0-16,-4-1 0 0,3-4 0 0,-1-4 112 15,0-4 32-15,-3-5 0 0,-1-4 0 0,-2-5-336 0,-2-3-64 16,-1-3-16-16,-3-4 0 0,-1 0-224 0,-1-1-32 16,-1 2-16-16,0 1 0 0,-3-2-336 0,-1 2-80 0,1 1-16 15,-1-1 0 1,-1-2-2560-16,1 4-512 0,2 0-96 0</inkml:trace>
  <inkml:trace contextRef="#ctx0" brushRef="#br2" timeOffset="-213458.02">16077 13604 21183 0,'0'0'1888'0,"-5"2"-1504"0,-1-1-384 0,-1 3 0 15,-1 2 1600-15,1 0 256 0,-1 1 64 0,-1-1 0 16,-1-2-432-16,0 5-80 0,1 2 0 0,0 2-16 0,1 0-384 0,0 0-80 16,2 1-16-16,-1 0 0 0,2 1-400 0,2-1-64 15,2-1-32-15,1 0 0 0,1-4-224 0,2 2-32 16,0-5-16-16,2 1 0 0,0-2-16 0,3 0-128 16,1-5 192-16,3 0-64 0,-1-4 0 0,1-1-128 15,-1-1 192-15,0-2-64 0,2-3-128 0,0-2 0 16,0-2 0-16,0-1 0 0,0-1 0 0,-1 0 0 15,0 0 0-15,-3 0 0 0,-1 0 0 0,0 2 0 16,-3 0 0-16,-1 2 0 0,-2 1 192 0,1 2 0 16,0 2 0-16,-2 2 0 0,-1 6 288 0,0 0 64 15,0 0 16-15,0 0 0 0,0 0-160 0,0 0-16 16,0 0-16-16,0 10 0 0,-1 3-368 0,1 0-128 16,1 4 0-16,0-1 0 15,2 2-272-15,1 0-48 0,0 3-16 0,1-3 0 16,1 1-1648-16,2-2-336 0,3-2-64 0,-1 0-8160 0,0-4-1616 0</inkml:trace>
  <inkml:trace contextRef="#ctx0" brushRef="#br2" timeOffset="-213192.41">16527 13501 24127 0,'-13'-7'1072'0,"7"7"208"0,-2 3-1024 0,-1-1-256 15,-2 2 0-15,1 4 0 0,-1 2 1328 0,1 3 208 16,1 3 32-16,1 4 16 0,0-1-176 0,4 3-16 15,2 3-16-15,2-1 0 0,2-1-800 0,5 1-144 16,2-2-48-16,3-1 0 0,1-3-208 0,2-1-48 16,2-3-128-16,2-2 192 0,0-3-16 0,1-1-16 15,-1-3 0-15,-1-2 0 0,1-1 288 0,-2-4 48 16,0-2 16-16,-3-1 0 0,-1-3 224 0,-3-3 48 16,0 0 16-16,-4-4 0 0,-1 0-304 0,-2-4-64 15,-2 1-16-15,-1 0 0 0,-1 0-288 0,-3-1-128 16,-1 1 0-16,-3-2 128 0,0 1-288 0,-1 1-64 15,-1-1-16-15,0 1 0 16,1-3-1584-16,2-1-320 0,-1 1-64 0,1 0-9104 0,1 2-1808 16</inkml:trace>
  <inkml:trace contextRef="#ctx0" brushRef="#br2" timeOffset="-213020.56">16813 13343 18431 0,'0'0'816'0,"1"8"160"0,-1 3-784 0,1 4-192 0,1 2 0 0,0 2 0 16,0-1 3120-16,-1 5 576 0,1 0 112 0,1 1 32 16,0 2-2240-16,1-3-432 0,0 3-80 0,-1-1-32 15,3-2-672-15,-1 0-144 0,1-4-32 0,1 1 0 16,-2-3-2208-16,2 0-448 0,-1-3-96 0,-1-2-11248 16</inkml:trace>
  <inkml:trace contextRef="#ctx0" brushRef="#br2" timeOffset="-212832.99">17016 13254 24879 0,'0'0'544'0,"0"0"112"0,3 11 32 0,-1 0 16 0,2 2-576 0,1 3-128 16,1 4 0-16,-1 0 0 0,1 5 1248 0,4 3 224 15,-1 0 32-15,0 6 16 0,1 1-800 0,3 2-144 16,-1-2-48-16,1 2 0 0,0-1-272 0,0-2-64 15,1-3-16-15,-1-1-9840 16,-1 0-1984-16</inkml:trace>
  <inkml:trace contextRef="#ctx0" brushRef="#br2" timeOffset="-212629.97">16891 13686 25791 0,'0'0'2304'0,"0"0"-1856"0,0 0-448 0,0 0 0 16,0 0 2848-16,0 0 480 0,0 0 80 0,0 0 32 16,0 0-1920-16,8-3-384 0,2 0-80 0,6 0-16 15,1-1-656-15,4-3-128 0,1 2-16 0,3 0-16 16,2 0-480-16,2 1-112 0,1 0-16 0,0-3 0 16,1 2-2944-16,-2-2-576 0</inkml:trace>
  <inkml:trace contextRef="#ctx0" brushRef="#br2" timeOffset="-212364.26">17277 13047 18431 0,'0'0'1632'0,"0"0"-1312"15,0 0-320-15,9 4 0 0,-1-2 2368 0,2 4 384 16,3-1 96-16,3 4 16 0,3 4-1168 0,2 0-224 15,2 3-64-15,3 5 0 0,1-2-128 0,3 5-16 16,0 0-16-16,1 4 0 0,1 0 160 0,-1 4 48 16,-3 2 0-16,0 2 0 0,-2 1-304 0,-3-1-48 0,0 1-16 0,-5 0 0 15,-3 0-384-15,-3 2-96 0,-3 3-16 0,-2-2 0 16,-3-1-208-16,-2 2-64 0,-3-5 0 0,-2 3 0 16,-2 0-128-16,-1 1-48 0,0-3 0 0,-1 0 0 31,-2-3-1808-31,-1-2-352 0,3 0-80 0</inkml:trace>
  <inkml:trace contextRef="#ctx0" brushRef="#br1" timeOffset="-198277.97">3129 15765 29711 0,'0'0'1312'0,"0"0"288"0,0 0-1280 0,0 0-320 0,0 0 0 0,0 0 0 16,0 0 960-16,0 0 144 0,29-1 32 0,-29 6 0 15,0 3-128-15,2 2-32 0,2 3 0 0,1 0 0 16,1 4-640-16,0 2-128 0,3 5-16 0,-1 1-16 16,0 4-176-16,0-1 0 0,-1 1 0 0,1 0 0 15,-1-3 0-15,-1 0-272 0,0 0 32 0,-1-1 16 16,-1-3-1360-16,0-1-272 0,0-2-48 0,-2 0-7952 16,-1-1-1600-16</inkml:trace>
  <inkml:trace contextRef="#ctx0" brushRef="#br1" timeOffset="-198059.25">3361 15708 14735 0,'0'-8'1312'0,"-1"-1"-1056"16,-1-2-256-16,1 2 0 0,0 1 3392 0,1 2 608 16,0 6 128-16,0 0 32 0,0 0-2432 0,0 0-496 15,0 0-80-15,6 9-32 0,1 3-512 0,-1 5-96 16,1 2-32-16,1 6 0 0,-1 4-176 0,1 1-48 15,0 0 0-15,0 4 0 0,0 1-256 0,0 1 0 16,-1 1 0-16,1-1-144 16,-1-2-608-16,1-1-112 0,-3-1-32 0,-1-2 0 15,0-1-2160-15,-2-4-432 0</inkml:trace>
  <inkml:trace contextRef="#ctx0" brushRef="#br1" timeOffset="-197903.09">3293 16112 31839 0,'-13'-7'1408'0,"13"7"304"0,-6-2-1376 16,6 2-336-16,-7-4 0 0,7 4 0 0,0 0 768 0,0 0 64 0,0 0 32 0,0 0 0 15,5-7-576-15,4 1-112 0,3-1-32 0,3 3 0 16,1 2-448-16,4-1-80 0,0 2-32 0,0 1-9840 16,3-4-1968-16</inkml:trace>
  <inkml:trace contextRef="#ctx0" brushRef="#br1" timeOffset="-197559.39">3663 16107 23039 0,'0'0'2048'0,"0"0"-1648"15,-1 8-400-15,1-8 0 0,0 0 2064 0,0 0 336 16,7 6 64-16,2-1 16 0,1 0-1440 0,3-1-272 15,2-1-64-15,0 1-16 0,0-3-432 0,-1 1-96 16,-1-4-16-16,-1 2 0 0,-2 3-144 0,-1 1 0 16,-2 1 0-16,-2 1 0 0,-1 2 0 0,-2 1 128 15,0-1-128-15,-2 3 0 0,-3 0 160 0,1 4-160 0,-2-1 192 16,-2 2-192-16,0 2 512 0,-1-2 0 0,0 1 0 0,0 0 0 16,1-1 448-16,0 3 96 0,1-4 16 0,1 1 0 15,2-2-208-15,2-1-32 0,1-2-16 0,3-2 0 16,1-1-368-16,4-3-80 0,3-2-16 0,2-2 0 15,3-2-144-15,3-2-16 0,2-2-16 0,1-2 0 16,2-1-176-16,0-1-272 0,0-1 64 0,1-2-13312 16,1 0-2672-16</inkml:trace>
  <inkml:trace contextRef="#ctx0" brushRef="#br1" timeOffset="-196731.06">4336 15961 16575 0,'0'0'1472'0,"0"0"-1168"0,0 0-304 0,0 0 0 16,0 0 2752-16,0 0 480 0,0 0 96 0,20-4 32 0,-24 17-1824 0,1 2-352 16,1 2-80-16,0 3-16 0,2 1-480 0,2 2-96 15,-2 2-32-15,0 2 0 0,0-2-320 0,0 0-160 16,0-2 160-16,0-2-160 0,0-1 128 0,1-3-128 16,0-4 0-16,1-1 144 0,-2-3-144 0,1-3 128 15,-1-6-128-15,0 0 128 0,0 0-128 0,0 0 0 16,0 0 144-16,0 0-144 0,4-10 0 0,0-3 144 15,-2-3-144-15,1 0 0 0,-1-3 128 0,1-2-128 16,-2-2 0-16,2-2 0 0,-3 0 128 0,3-2-128 16,-2-3 0-16,0 0 0 0,0 0 0 0,1 1 0 15,-2 0 128-15,1 2-128 0,-2 4 0 0,2 3 0 16,0 4 0-16,-1 5 0 0,0 1 0 0,0 10 0 16,0 0-128-16,0 0 128 0,0 0-320 0,7 12 16 0,1 4 16 0,1 5 0 15,0 3 64-15,0 4 16 0,-1 2 0 0,1 0 0 16,1-2 208-16,2 1-176 0,1 1 176 0,2-1-160 15,-1-2 160-15,2-1 0 0,-1-4 0 0,2-2 0 16,1-3 0-16,1-4 256 0,-2-4-64 0,0-1-16 16,0-2 240-16,-2-3 48 0,-2-3 16 0,0-3 0 15,0-3 496-15,-2-4 112 0,-3-2 0 0,-2-3 16 16,1-3-128-16,-2-3-16 0,-3 0-16 0,0-2 0 16,-4-3-80-16,0-4-16 0,-2 1 0 0,0-1 0 15,-1 0-848-15,-2-1 0 0,1-3 0 16,-2 0-192-16,-1 0 16 0,0 0 0 0,0 2 0 0,-1-3-13248 15,1-1-2640-15</inkml:trace>
  <inkml:trace contextRef="#ctx0" brushRef="#br1" timeOffset="-195684.3">5173 16271 6447 0,'0'0'272'0,"0"0"80"0,0 0-352 0,0 0 0 0,0 0 0 0,0 0 0 16,0 0 3328-16,0 0 576 0,0 0 128 0,0 0 32 15,9-9-2400-15,-5 18-496 0,1-1-80 0,3 1-32 16,0 1 32-16,2 1 16 0,4 1 0 0,0 1 0 16,5 6 128-16,4 2 32 0,1 0 0 0,2 2 0 15,-1 2-224-15,1 1-32 0,2 2-16 0,-1-2 0 16,0 1-288-16,2 0-48 0,-2-1-16 0,2 1 0 15,0-1-96-15,0-2-32 0,-1 1 0 0,1-4 0 16,1 0-48-16,-1 0-16 0,-2 0 0 0,0-2 0 16,1-1-128-16,-1 1-16 0,-2-5-16 0,-2 2 0 15,-1-2-80-15,-1 2-16 0,-1-3 0 0,-2 0 0 0,-1-2 0 0,0 1-16 16,1-1 0-16,-2-1 0 0,-3-1-48 0,-1-1 0 16,-3 0 0-16,-1 0 0 0,-1-2 0 0,0 1 0 15,-1-2 0-15,1 0 0 0,-7-5 16 0,8 5 0 16,-2 0 0-16,1 1 0 0,-7-6 0 0,0 0 0 15,8 0 0-15,0 1 0 0,-1-1 48 0,2 0 0 16,1-4 0-16,-1 0 0 0,0-2-16 0,3-1 0 16,2-1 0-16,3-1 0 0,1-3-16 0,3-1 0 15,4-2 0-15,3-2 0 0,6-1-160 16,2-1 128-16,-1-2-128 0,3-2 128 0,-1-2-128 0,1-1 128 16,-1 0-128-16,0 0 128 0,1 0-128 0,0 1 0 15,-1 2 144-15,-1-1-144 0,-1-1 0 0,-1 2 0 0,0 1 0 0,-1 4 128 16,-3-6-128-16,-2 5-192 0,-2-1 64 0,-3 3 0 31,-4 4-1104-31,-1 0-224 0,-1 3-32 0,-1 3-16 16,-2 1-2016-16,-2 0-384 0</inkml:trace>
  <inkml:trace contextRef="#ctx0" brushRef="#br1" timeOffset="-192505.75">6074 17113 17503 0,'0'0'1552'0,"-4"0"-1232"0,4 0-320 0,-5 0 0 0,1-1 3104 0,4 1 560 16,0 0 112-16,0 0 32 0,0 0-2336 0,-1 8-448 16,2 1-112-16,0 1-16 0,2 3-320 0,0-1-80 15,-2 1-16-15,1 1 0 0,2 3-352 0,0 2-128 16,-1-1 0-16,1 3 144 0,0 2-336 0,0 1-64 16,-1-1 0-16,0 2-16 15,2 0-2720-15,1-1-528 0</inkml:trace>
  <inkml:trace contextRef="#ctx0" brushRef="#br1" timeOffset="-191958.93">6182 17818 10127 0,'0'0'448'0,"-1"7"96"0,0 3-544 0,1 1 0 0,0 3 0 0,0 4 0 16,0 1 4208-16,1 2 720 0,0 1 160 0,2 6 32 15,1 0-3440-15,0 0-672 0,0-1-144 0,1-1-32 16,0-2-352-16,-1 0-80 0,-1-2-16 0,0-5 0 16,1-1-192-16,0-3-64 0,-1-2 0 0,-1 0 0 15,-2-2 16-15,-1-3 0 0,1-6 0 0,0 0 0 16,0 0 128-16,0 0 32 0,0 0 0 0,-5-3 0 16,0-7-64-16,1 0-16 0,0-2 0 0,0-2 0 0,1-4-224 0,2-3 0 15,0-1-144-15,1-1 144 0,0 0-128 0,0-2 128 16,1 0 0-16,2 2-144 0,1-2 144 0,1 3 0 15,1 1-144-15,1 3 144 0,-1 1 0 0,2 1 0 16,0 1 0-16,1 0 0 0,0 5 0 0,2-2 240 16,-1 4-48-16,1 2 0 0,-1 1 128 0,-1 2 32 15,-1 0 0-15,-2 2 0 0,-6 1-48 0,0 0-16 16,7 7 0-16,-3 0 0 0,-2 1-96 0,0 3 0 16,-2 2-16-16,-2 2 0 0,-1 0-48 0,0 0-128 15,-2 1 192-15,-2 0-64 0,1-1-128 0,-2 1 0 16,-1 0 144-16,0-2-144 0,0-2 128 0,1-2-128 15,0-1 160-15,3 0-160 0,-2 1 432 0,3-5-16 0,4-5 0 16,-2 6 0-16,2-6 32 0,1 8 16 0,-1-8 0 16,4 8 0-16,-4-8-80 0,6 9-32 0,1-1 0 0,2-2 0 15,4 0 128-15,0-1 32 0,1 0 0 0,2-1 0 16,1-1-240-16,1-3-32 0,3 0-16 0,-1 0 0 16,1-4-224-16,-1 1-256 0,1-1 48 0,0 1 16 31,0-3-768-31,0 2-160 0,1 1-32 0,-1 2-11808 0,-2 0-2368 0</inkml:trace>
  <inkml:trace contextRef="#ctx0" brushRef="#br1" timeOffset="-190724.59">7080 16418 30463 0,'0'0'672'0,"0"0"144"0,7 16 16 0,-7-16 16 0,0 0-672 0,7 8-176 0,-1-2 0 0,3 2 0 16,2 3 1152-16,0-5 192 0,1 3 32 0,2 2 16 15,2-1-96-15,2 2-16 0,2 0 0 0,2 1 0 16,1-2-192-16,4 4-64 0,0-1 0 0,3 0 0 16,1-1-624-16,1 2-128 0,-1-4-16 0,0 1-16 15,-2-1-112-15,-2-1-128 0,-1 0 176 0,-1 0-176 16,0-3 0-16,0 1 0 0,-5 0 0 0,0-1 0 16,0-2 0-16,-2 0 0 0,-3 0-240 0,0 0 80 15,-2 1-1712-15,0-1-352 0,-1-1-64 0,-2 1-16 16,-1 0-768-16,-1 0-176 0,0-2-16 0</inkml:trace>
  <inkml:trace contextRef="#ctx0" brushRef="#br1" timeOffset="-190365.25">7018 16158 1839 0,'0'0'0'0,"-1"-6"160"0,-3-1-160 0,1 0 0 0,0 0 0 0,1 2 0 16,-2 0 6064-16,1 2 1168 0,3 3 256 0,0 0 32 15,0 0-4768-15,0 0-944 0,0 0-192 0,0 0-32 16,-2 7-752-16,0 3-160 0,4 5-32 0,0 2 0 16,-2 1-320-16,0 3-80 0,0 1-16 0,0 1 0 15,2 2-224-15,-2 0 128 0,0-2-128 0,0 1 0 16,0-1 0-16,1 0 0 0,0-3 0 0,1 0 0 16,-1 0-768-16,1-6-112 0,1 0-16 0,0-2 0 15,-1-3-2544-15,-2-9-512 0</inkml:trace>
  <inkml:trace contextRef="#ctx0" brushRef="#br1" timeOffset="-190177.57">7112 16069 27695 0,'0'0'1216'0,"0"0"272"0,0 0-1184 0,0 0-304 16,0 0 0-16,0 0 0 0,8 0 1120 0,-2 1 160 15,-1 4 48-15,2 2 0 0,-1 1-240 0,0 3-32 16,-3 6-16-16,1 0 0 0,0 4-672 0,0 3-144 15,0 2-32-15,1 0 0 0,-1 0-192 0,-1-1 0 16,-1-1 0-16,0 0 0 16,-1-2-384-16,0-1-128 0,1-5-32 0,-1-2 0 15,0-1-2432-15,-1-3-480 0</inkml:trace>
  <inkml:trace contextRef="#ctx0" brushRef="#br1" timeOffset="-189818.23">7078 15727 16575 0,'-11'-17'1472'0,"8"11"-1168"0,-3-1-304 0,1 1 0 16,-1-1 1728-16,0 1 272 0,-1-1 64 0,0 2 16 16,7 5-496-16,0 0-112 0,-6-1 0 0,-1 1-16 15,-1 2-560-15,2 5-128 0,3 3 0 0,-1 3-16 16,2 2-432-16,2 2-96 0,2 2-16 0,1 1 0 15,1-1-208-15,1 1 0 0,1-1 0 0,4 0 0 0,1-5 192 16,1 0 0-16,1-2 0 0,1-1 0 0,2-4 560 0,-2 0 96 16,-1-3 32-16,0-2 0 0,0-4 64 0,-2-1 16 15,-2-2 0-15,-1-2 0 0,0-2-144 0,-2-1-32 16,1-3 0-16,-2-4 0 0,-1-1-160 0,-3-3-48 16,-1-1 0-16,0-1 0 0,0 1-256 0,-2-1-64 15,-1 2-16-15,-2 3 0 0,-1 1-240 0,1 1 128 16,-1 2-128-16,-2 1 0 0,-1 1-144 0,-2 2-128 15,-2 2-32-15,0 0 0 16,2 0-1600-16,0 2-320 0,1 2-64 0,1 1-9632 16,-1 3-1936-16</inkml:trace>
  <inkml:trace contextRef="#ctx0" brushRef="#br1" timeOffset="-189552.59">6696 15671 33407 0,'-13'-4'1472'0,"13"4"320"16,0 0-1440-16,0 0-352 0,0 0 0 0,-5 6 0 15,-1 0 432-15,3 1 16 0,0 0 0 0,0 3 0 0,2 1-448 0,2 1-144 16,2 0 0-16,0 1 0 16,-2 1-1920-16,0 2-384 0</inkml:trace>
  <inkml:trace contextRef="#ctx0" brushRef="#br1" timeOffset="-189427.52">6714 15923 22175 0,'0'0'976'0,"0"0"208"0,0 0-944 0,0 0-240 16,0 0 0-16,0 0 0 0,0 0 192 0,0 0-16 16,0 0 0-16,0 0-10224 0</inkml:trace>
  <inkml:trace contextRef="#ctx0" brushRef="#br1" timeOffset="-189208.84">7339 15623 3679 0,'0'0'320'0,"0"0"-320"0,-3-6 0 0,3 6 0 15,0 0 6352-15,0 0 1200 0,0 0 256 0,0 0 32 16,0 0-5936-16,0 0-1200 0,0 0-224 0,0 0-48 15,0 0-672-15,0 0-128 0,0 0-16 0,0 9-9296 16,0 1-1856-16</inkml:trace>
  <inkml:trace contextRef="#ctx0" brushRef="#br1" timeOffset="-189049.54">7446 15777 15663 0,'0'0'1392'0,"0"0"-1120"15,-4 8-272-15,-2-2 0 0,6-6 3392 0,-4 5 608 16,4-5 128-16,0 0 32 0,0 0-3104 0,0 10-608 16,0-3-128-16,0-7-9568 15,6 8-1904-15</inkml:trace>
  <inkml:trace contextRef="#ctx0" brushRef="#br1" timeOffset="-187426.2">8237 16905 10127 0,'0'0'448'0,"0"0"96"0,0 0-544 0,0 0 0 0,0 0 0 0,0 0 0 0,0 0 3264 0,0 0 560 16,0 0 96-16,0 0 32 0,0 0-1840 0,0 0-352 15,0 1-80-15,0-6-16 0,0 5-496 0,0 0-96 16,0 0-32-16,0 0 0 0,0 0-272 0,-7 4-64 16,-2 2-16-16,0 3 0 0,0 3-448 0,1 1-96 15,0 0-16-15,3 4 0 0,0 1-128 0,2 0 0 16,1 1 0-16,0-1 128 0,4 2-128 0,0-2 0 15,4-3 0-15,1 0 0 0,2-2 0 0,1-1 0 16,0-3 0-16,0-1 0 0,1-3 304 0,1 1 16 16,-1-4 16-16,1-1 0 0,0-2 176 0,-2-3 48 15,-1 0 0-15,-1-7 0 0,0-2 96 0,-1 0 32 16,-2-4 0-16,-1 0 0 0,-2-2-144 0,-2-1-32 16,-1 2 0-16,0 0 0 0,-1-1-240 0,0 3-48 0,-3-1-16 15,-1 0 0-15,1 1-208 0,-1 2 0 0,-1-1 128 0,1 2-128 16,-2 2 160-16,0 0-16 0,1 1 0 0,1 1 0 31,2 1-2256-31,-1 1-464 0,0 1-96 0,5 6-9360 0,-4-3-1888 0</inkml:trace>
  <inkml:trace contextRef="#ctx0" brushRef="#br1" timeOffset="-187066.86">8700 17122 32991 0,'0'0'1472'0,"0"0"288"0,0 0-1408 0,0 0-352 16,0 0 0-16,0 0 0 0,0 0 1136 0,0 0 144 16,0 0 48-16,0 0 0 0,0 0-208 0,9-1-32 0,-1-4-16 0,2 1 0 15,2 1-736-15,0 1-144 0,-1 0-16 0,1 1-16 16,1 0-160-16,0-1-272 0,0 1 64 0,1 0 16 31,0 1-1600-31,0 0-320 0,0 1-64 0,2 0-8816 0,-2 2-1744 0</inkml:trace>
  <inkml:trace contextRef="#ctx0" brushRef="#br1" timeOffset="-186785.56">9286 17065 1839 0,'0'0'160'0,"0"0"-160"0,0 0 0 0,0 0 0 15,0 0 6080-15,-4-5 1168 0,1 0 240 0,-1 1 64 16,-2 1-4608-16,0 2-928 0,-1-2-176 0,1 2-48 16,-2 1-352-16,0 1-80 0,0 2-16 0,1-1 0 0,-1 2-448 0,1 3-112 15,1-3-16-15,1 2 0 0,-1 2-352 0,2 1-80 16,0 0-16-16,2 2 0 0,-1 2-64 0,2-3 0 16,1 2-16-16,1 2 0 0,1-1-112 0,0 0-128 15,2 4 176-15,1-2-176 0,1 0 0 0,0 1 0 16,2-1 0-16,1 0 0 0,1-1 0 0,2-1 0 15,0 0 0-15,1 0 0 16,1-4-464-16,-1 1-48 0,0-3-16 0,0 0 0 16,0-3-1600-16,0-3-320 0,0 0-64 0,1-1-16 15,0-2-784-15,-1-5-144 0,1 1-48 0</inkml:trace>
  <inkml:trace contextRef="#ctx0" brushRef="#br1" timeOffset="-186613.78">9598 17117 13823 0,'0'0'608'0,"0"0"128"0,0 0-592 0,0 0-144 0,0 0 0 0,0 0 0 16,0 0 4160-16,0 0 816 0,0 0 144 0,0 0 48 16,0 0-3168-16,1 11-624 0,1 0-128 0,-1 4-32 15,1 0-560-15,1 1-112 0,0 2-32 0,-1-1 0 16,1 1-384-16,1 1-128 0,0-1 0 0,1 0 0 31,1 0-256-31,1 1-144 0,0-2-48 0,0-2 0 16,2 0-2496-16,1-2-512 0,0-2-112 0,-2-2-9360 0</inkml:trace>
  <inkml:trace contextRef="#ctx0" brushRef="#br1" timeOffset="-186394.97">9805 17094 6447 0,'-1'-21'272'0,"1"10"80"0,-1-2-352 0,-1 0 0 16,1 0 0-16,0 3 0 0,1 2 6032 0,0 1 1136 15,-2 2 240-15,2 5 32 0,0 0-5056 0,0 0-1008 16,0 0-208-16,6 11-32 0,-1 2-368 0,0 4-80 15,2 2-16-15,0 3 0 0,1 2-544 0,0-2-128 16,1 1 0-16,-1 2 0 0,0 1 0 0,0-1 0 16,-1 0 0-16,1-2 0 15,0 1-864-15,-1-1-96 0,-2 1-32 0,0-1 0 16,0-2-2176-16,-1 1-432 0</inkml:trace>
  <inkml:trace contextRef="#ctx0" brushRef="#br1" timeOffset="-186238.83">9769 17374 14735 0,'-12'-7'1312'0,"7"5"-1056"0,-2-2-256 0,2 1 0 15,0-2 5664-15,1 1 1072 0,4 4 224 0,0 0 32 16,-1-5-5264-16,1 5-1072 0,0 0-208 0,5-7-32 16,1 1-416-16,4 1 0 0,1 1 0 0,2-1 0 31,2 1-1088-31,0 1-320 0,2 2-48 0,1-1-9936 0,-2 1-1984 0</inkml:trace>
  <inkml:trace contextRef="#ctx0" brushRef="#br1" timeOffset="-185784.85">10116 17242 35535 0,'0'0'1568'0,"0"0"336"0,-3 7-1520 0,3-7-384 16,0 0 0-16,0 0 0 0,6 6 560 0,5-3 32 15,1-1 16-15,2-2 0 0,2-1 208 0,-1 1 32 16,2 0 16-16,0 1 0 0,-3-2-544 0,1 1-96 16,-3 1-32-16,-1 2 0 0,-2 1-192 0,-1 3 0 15,-1-2 128-15,-1 1-128 0,-2 2 160 0,-1 0-16 16,-2 1 0-16,-1 0 0 0,-1 2-144 0,-1-1 128 16,0 2-128-16,-2 1 128 0,-1-3-128 0,0 1 0 15,-1 0 0-15,2 0 0 0,1-2 0 0,-1-1 0 0,0-2-144 16,4-6 144-1,0 0-592-15,0 0-16 0,0 0 0 0,0 0 0 16,0 0-80-16,0 0-16 0,0 0 0 0,6 4 0 0,-6-4 432 0,9 3 80 0,0-1 0 0,2 2 16 16,1-2 368-16,-1 3 64 0,2-3 0 0,0 4 16 15,2-1 256-15,-2 0 48 0,-1 2 16 0,-1-1 0 16,0 1 240-16,-1 0 64 0,-1 1 0 0,-1 0 0 16,-1 0 112-16,-2 2 16 0,-1 1 16 0,-3 2 0 15,-2-4-144-15,-2 3-48 0,-1-1 0 0,-1 1 0 16,-3 0-272-16,0-2-64 0,-2-1-16 0,-2 2 0 15,-1-3-336-15,-1 0-160 0,-1-3 160 0,1 0-160 16,-2 0-448-16,2 2-192 0,0-5-48 16,1 1 0-16,-2-2-2128 0,1-1-448 0</inkml:trace>
  <inkml:trace contextRef="#ctx0" brushRef="#br1" timeOffset="-184267.7">9286 15002 29423 0,'0'0'1296'0,"-4"-5"288"0,1 0-1264 0,3 5-320 0,-3-6 0 0,3 6 0 15,-1-7 1136-15,1 7 160 0,0 0 48 0,2-4 0 16,-2 4-112-16,7-4-16 0,-1 4 0 0,1 4 0 15,1 4-544-15,-2 1-112 0,2 4-32 0,0 3 0 16,-2 5-288-16,1 3-64 0,-2 2-16 0,0 3 0 16,2 2-160-16,-1 11 0 0,0-3 0 0,-1-1 0 15,0-1-288-15,0-4-144 0,0 0-16 0,1-3-16 16,-3-5-2224 0,1-4-432-16,0-3-80 0</inkml:trace>
  <inkml:trace contextRef="#ctx0" brushRef="#br1" timeOffset="-184095.8">9522 14969 22111 0,'-1'-16'1968'0,"1"16"-1584"15,0 0-384-15,0 0 0 0,0 0 2016 0,0 0 320 16,0 0 64-16,8 3 16 0,1 0-1120 0,0 7-208 16,0 0-64-16,3 6 0 0,-2 1-576 0,2 3-128 15,1 4-32-15,0 1 0 0,2 2-480 0,-2 0-80 16,-2 2-32-16,0-1-10048 15,2-1-2000-15</inkml:trace>
  <inkml:trace contextRef="#ctx0" brushRef="#br1" timeOffset="-183906.39">9447 15270 19343 0,'0'0'1728'0,"-7"0"-1392"0,7 0-336 0,0 0 0 16,0 0 3312-16,0 0 592 0,0 0 112 0,0 0 16 16,7-4-2496-16,1 0-496 0,2 0-96 0,4 0-32 0,5 0-640 0,3-2-128 15,1-1-16-15,5 2-128 0,0-2-208 0,0 2-160 16,-2-1-16-16,1-1-10528 16,-1 1-2096-16</inkml:trace>
  <inkml:trace contextRef="#ctx0" brushRef="#br1" timeOffset="-183687.78">9924 15146 36335 0,'0'0'1600'0,"0"0"352"0,0 0-1568 0,0 0-384 0,0 0 0 0,0 0 0 16,0 0 880-16,0 0 80 0,6 8 32 0,2-4 0 15,1-2-688-15,2 2-144 0,1-4-32 0,2 0 0 32,3 0-1984-32,1 0-416 0,0 1-80 0,2-1-13216 0</inkml:trace>
  <inkml:trace contextRef="#ctx0" brushRef="#br1" timeOffset="-183092.58">10439 14999 33567 0,'0'0'736'0,"0"10"160"0,0 0 16 0,0 3 48 0,0 4-768 0,2 2-192 15,1-1 0-15,2 0 0 0,1 0 1024 0,0 3 160 16,2 1 32-16,0 1 16 0,1-4-608 0,-1 1-128 16,-1-3-32-16,1-2 0 0,0 0-320 0,-1-5-144 15,-1 0 128-15,-1 0-128 0,1-4 128 0,-6-6-128 16,0 0 128-16,0 0-128 0,0 0 192 0,0 0-64 15,0 0 0-15,0 0 0 0,0 0 0 0,-3-6-128 16,0-4 192-16,1 0-64 0,-1-3-128 0,1-1 0 16,-1-3 0-16,0-2 0 0,1-1-192 0,0-3 16 15,1-3 16-15,-2 2 0 0,2-1-48 0,1 0-16 16,0-2 0-16,1-1 0 0,1 4 16 0,0 0 0 16,0 3 0-16,-1 3 0 0,3 2 208 0,0 3 0 0,1 3 0 15,0 2 0-15,0 3 224 0,-5 5-64 0,0 0-16 0,0 0 0 16,8 2 0-16,-1 4 0 0,-2 0 0 0,-1 3 0 15,-1 2-144-15,-2-1 0 0,0 2 0 0,0 1 128 16,1 0-128-16,-2 3 0 0,-2-3 0 0,1 1 128 16,1 2-128-16,-1-2 0 0,-2-1-160 0,2 0 160 15,-2 1-336-15,2-2 16 0,0-3 16 0,1 0 0 32,0-1-336-32,0-8-64 0,0 0 0 0,4 7-16 15,-4-7-256-15,4 6-48 0,-4-6-16 0,9 5 0 0,-2-2 208 16,3 0 64-16,1-2 0 0,1 0 0 0,0 1 512 0,0-1 96 0,1 1 32 0,1 2 0 15,3-1 688-15,-1 2 144 0,0 0 16 0,0 1 16 16,0 1 480-16,-2 0 112 0,0 0 16 0,-2 2 0 16,-1-2 16-16,-2 3 16 0,-1-1 0 0,-2 1 0 0,-2-1-304 15,0 2-64-15,-4-1-16 0,-1 1 0 0,-2-1-288 0,-1 0-48 16,-2 1-16-16,-2-1 0 0,-1 1-288 0,-3-5-64 16,-2 2-16-16,-2-1 0 0,-1-2-272 0,0 0 0 15,-1 0 0-15,1-2 0 16,0 1-256-16,1-4-176 0,2 0-16 0,1 0-16 15,1-4-2208-15,3-1-432 0,1-3-96 0,3-1-14448 0</inkml:trace>
  <inkml:trace contextRef="#ctx0" brushRef="#br1" timeOffset="-182754.62">10951 15122 2751 0,'9'16'128'0,"-3"-7"16"0,-1 3-144 0,1 1 0 0,2 3 0 0,0-1 0 15,-2 2 6400-15,1 0 1232 0,0 0 256 0,0 0 48 16,-1 1-5216-16,-1-1-1056 0,0 0-192 0,-1-1-64 16,0-2-800-16,0-1-160 0,-2-2-48 0,1 0 0 15,-2-2 64-15,-1-1 16 0,0-8 0 0,0 0 0 16,-4 7 192-16,4-7 32 0,0 0 16 0,0 0 0 16,-8-1-32-16,1-3-16 0,0-3 0 0,2-2 0 15,0-3-128-15,0-1-32 0,-1-4 0 0,2-1 0 16,3-2-288-16,0-2-64 0,1-2-16 0,1 0 0 0,2 2-16 0,3-2 0 0,-1 0 0 0,3-1 0 15,0 3-128-15,2 2-192 0,2 2 32 0,1 2 16 16,-1 2 144-16,1 2 0 0,0 2 0 0,1 2 0 16,-1 3-160-16,3 2 160 0,-2 3-192 0,1 1 192 31,-1 2-1536-31,0 0-192 0,-1 1-32 0,-1 1-16 16,1 3-2144-16,-2-2-432 0</inkml:trace>
  <inkml:trace contextRef="#ctx0" brushRef="#br1" timeOffset="-182238.89">9615 15012 23439 0,'0'0'1024'15,"0"0"240"-15,0 0-1008 0,0 0-256 0,0 0 0 0,0 0 0 16,0 0 1920-16,3 9 320 0,-1 1 80 0,1 4 16 0,2 6-896 0,-1 0-176 16,1-3-48-16,0 2 0 0,1 3-400 0,0 0-96 15,1 2-16-15,0-2 0 0,2 0-320 0,-1 2-64 16,-1-1 0-16,-1-1-16 0,1 0-304 0,-1 1 0 16,1-1 0-16,-2 0 0 15,0 0-1440-15,1-1-352 0,-1-3-64 0,0-1-13984 16</inkml:trace>
  <inkml:trace contextRef="#ctx0" brushRef="#br1" timeOffset="-181020.32">7779 15684 1839 0,'0'0'160'0,"0"0"-160"15,0 0 0-15,0 0 0 0,0 0 4496 0,0 0 880 16,0 0 160-16,0 0 32 0,0 0-3712 0,0 0-736 0,8 2-160 0,3-2-16 15,0-2-48-15,2 0-16 0,0-2 0 0,3 0 0 16,4-3-304-16,-1 1-48 0,2-2-16 0,0 0 0 16,0 0-128-16,1-1-16 0,0 1-16 0,-2 1 0 15,-2 0-144-15,-1 1-16 0,-2-1-16 0,0 2 0 16,0 0 32-16,0-1 16 0,-2 1 0 0,1 1 0 16,2-2-80-16,1-1-16 0,0 1 0 0,0-3 0 15,0 1-128-15,-1 1 0 0,3-3 0 0,-1 3 0 16,-1 1 0-16,0-1 0 0,0 1 0 0,0 1 0 15,-2 1 0-15,1 0 0 0,-2 1 0 0,2 0 0 16,1 1 0-16,0-1 0 0,-1 1 0 0,-1 0 128 16,4 1-128-16,-3 2 0 0,1-1 0 0,0 0 0 15,-1 2 0-15,0-1 0 0,-1 0 0 0,0 2 0 16,-2-1 240-16,0 4 16 0,0-5 0 0,0 2 0 16,0-1 48-16,1 1 16 0,0 1 0 0,1-3 0 0,0-1-176 0,1 1-16 15,0 1-128-15,1-1 192 0,0 0-64 0,0-1-128 16,1 0 176-16,0 0-176 0,2 0 144 0,-3 0-144 15,0 0 0-15,0 0 144 0,-2-1-144 0,1 0 0 16,2-1 0-16,-2 1 0 0,-1 0 0 0,0-3 0 16,-1-1 0-16,0 1 0 15,-1-3-1520-15,0-1-336 0,-2 1-64 0,-1-1-12400 0</inkml:trace>
  <inkml:trace contextRef="#ctx0" brushRef="#br1" timeOffset="-180750.93">8895 15294 27295 0,'0'0'1216'0,"0"0"240"0,3 10-1168 0,1-1-288 0,2-1 0 0,2 1 0 16,1-3 528-16,4 1 48 0,2-2 16 0,2 1 0 15,1 0-144-15,1 0-16 0,2-2-16 0,1 1 0 16,-2 1-288-16,0 0-128 0,-2 1 0 0,-1-1 128 15,-3 1 208-15,-2 2 48 0,-2-1 0 0,-2 1 0 16,-3 1 704-16,-1 2 128 0,-3 2 48 0,-2 2 0 16,0-1-128-16,-2 4-32 0,-1 2 0 0,0 1 0 15,-2-3-576-15,-1 2-112 0,2-1-32 0,-1-1 0 16,-1-2-384-16,2 3 0 0,0-3 0 0,3-2 0 16,0 1-2768-16,2-2-640 0</inkml:trace>
  <inkml:trace contextRef="#ctx0" brushRef="#br1" timeOffset="-179862.2">10199 15764 24351 0,'0'0'1088'0,"-5"6"208"0,0 1-1040 0,-1 3-256 16,4-2 0-16,0 4 0 0,1 1 896 0,1 0 128 15,1 1 32-15,2 1 0 0,1-1-48 0,2-1-16 16,2-1 0-16,1-1 0 0,2 0-256 0,1-3-48 16,-1 0-16-16,1-1 0 0,0 0-112 0,0-3-32 0,1-2 0 0,0 0 0 15,-2-1-160-15,4-2-48 0,-1-1 0 0,0 0 0 16,-2-1-160-16,0-1-32 0,0 0-128 0,-1-1 192 15,-2 0-192-15,2 0 176 0,-1-2-176 0,2-1 160 16,0-1-160-16,-1 0 0 0,0 0 0 0,-1 0 0 16,1-2 0-16,-1 0 0 0,1-1-192 0,-1-1 192 31,0-1-496-31,1 1 32 0,-1 1 0 0,1-3 0 16,-1 2-224-16,-1 2-32 0,-1 0-16 0,-1 0 0 0,-1 1 32 15,1 4 16-15,-1-1 0 0,1 2 0 0,-7 5 448 0,0 0 96 0,0 0 16 0,0 0 0 16,0 0 128-16,0 0 0 0,0 0 0 0,0 0 128 15,-7 3 16-15,-2 1 16 0,1 0 0 0,-1 1 0 16,0-1 80-16,0 0 16 0,0 0 0 0,-2-1 0 16,1 1 48-16,-1 2 16 0,1-1 0 0,1-3 0 0,0 2-192 0,1-2-128 15,0 0 192-15,2 1-192 0,-1-2 0 0,7-1 0 16,0 0 0-16,0 0 0 0,0 0 0 0,0 0 0 16,0 0 0-16,0 0 0 0,0 0-192 0,0 0 192 15,7-6-208-15,0 0 80 0,0 4 128 0,1-5 0 16,1 2 0-16,0 0 0 0,0 0 0 0,0-1-128 15,-1 1 128-15,1 1 0 0,2-1 0 0,-2 4 0 16,0-4 0-16,0 2 0 0,0 2 0 0,0 1 272 16,0 2-32-16,1 1-16 0,-4 1 560 0,2 2 112 15,0 1 32-15,-2-1 0 0,1 2-96 0,-1 1-32 16,2 2 0-16,0 0 0 0,1 2-400 0,-1 2-80 16,0-6 0-16,1 3-16 0,0 1-304 0,1-2 0 15,1 0 0-15,-1-1 0 16,1 1-1728-16,0-2-288 0,1 0-64 0</inkml:trace>
  <inkml:trace contextRef="#ctx0" brushRef="#br1" timeOffset="-178860.44">12285 16601 19343 0,'0'0'848'0,"0"0"192"0,0 0-832 0,0 0-208 0,0 0 0 0,0 0 0 31,0 0 2576-31,0 0 480 0,22-5 80 0,-22 5 32 0,8-4-1632 0,2 1-336 0,3-1-64 0,3 3-16 0,1 1-48 0,0 0-16 16,2-1 0-16,4-2 0 0,3 0-512 0,1 2-96 16,-1 1-32-16,4 0 0 0,3 0-256 0,8 0-160 15,0 0 192-15,-1 0-192 0,1 0 0 0,-1 0 0 16,-1 0 0-16,-2 0-192 16,-3-3-1296-16,-3 2-256 0,-2-1-48 0,-3-1-16 31,-2-1-1504-31,-3 0-288 0</inkml:trace>
  <inkml:trace contextRef="#ctx0" brushRef="#br1" timeOffset="-178594.9">12889 16292 23039 0,'-7'2'2048'16,"1"-2"-1648"-16,0 3-400 0,6-3 0 0,0 0 1600 0,0 0 256 0,3 10 32 0,1-2 16 15,4 0-1568-15,2 0-336 0,3-2 0 0,3 1 0 16,-2-3 256-16,4 1 80 0,2-2 32 0,2 1 0 15,2 0 208-15,-1-1 32 0,-1 0 16 0,0 1 0 16,-1-1-128-16,1 2-32 0,-1 0 0 0,-3 2 0 16,-2-1 32-16,0 4 0 0,-2-3 0 0,-2 3 0 15,-4 1 16-15,-3 2 0 0,-3 3 0 0,-2 0 0 16,-2 4 0-16,-3-2 0 0,-3 3 0 0,-1 0 0 16,-3 1-224-16,0 0-32 0,0 2-16 0,1-2 0 15,-1 0-240-15,2-1 144 0,0-1-144 0,4-1 128 16,1-3-1472-16,2 1-288 0,3-3-64 0,3 0-15056 15</inkml:trace>
  <inkml:trace contextRef="#ctx0" brushRef="#br1" timeOffset="-177594.09">14327 15912 3679 0,'0'-2'320'0,"-2"-5"-320"0,1 1 0 0,0 1 0 0,-1-1 4496 0,4 0 832 16,-2 1 176-16,1-1 16 0,0 1-3152 0,-1 5-640 15,0 0-128-15,0 0-32 0,0 0-240 0,4 7-48 16,-1 4-16-16,1 4 0 0,1 4-640 0,-1 2-128 16,-2 4-32-16,1 4 0 0,0-1-240 0,1 5-48 15,1 2-16-15,-3 0 0 0,0 1-160 0,0-1 0 0,2 0 0 16,0-1 0-1,1-2-736-15,-1-3-128 0,1-1-32 0,1-5-9216 0,-2-2-1856 0</inkml:trace>
  <inkml:trace contextRef="#ctx0" brushRef="#br1" timeOffset="-177390.91">14543 15884 28159 0,'-3'-15'1248'0,"3"15"256"0,0-6-1200 0,0 6-304 0,0-7 0 0,0 7 0 16,0 0 1232-16,0 0 192 0,0 0 48 0,0 0 0 16,8 11-640-16,0 2-128 0,0 0-32 0,0 4 0 0,-1 4-512 0,1 2-160 15,-1 2 0-15,1 2 0 0,-1 2 0 0,1 0-256 16,0-2 32-16,-1 0 0 16,-1 1-1296-16,-1-2-256 0,1-1-48 0,-1-1-11984 15</inkml:trace>
  <inkml:trace contextRef="#ctx0" brushRef="#br1" timeOffset="-177219.05">14490 16288 24879 0,'0'0'2208'0,"-6"-3"-1760"16,0-2-448-16,6 5 0 0,-5-6 1840 0,5 6 272 15,-2-7 64-15,2 7 16 0,0 0-1296 0,4-5-272 0,3 1-48 0,1-1-16 16,1 2-560-16,1 2 0 0,3 0 0 0,0-1-144 31,-1 2-1120-31,1 0-208 0,0 2-64 0,0-1-12256 0</inkml:trace>
  <inkml:trace contextRef="#ctx0" brushRef="#br1" timeOffset="-176890.96">14812 16248 11055 0,'0'0'976'0,"0"0"-784"0,0 0-192 0,0 0 0 16,0 0 3264-16,6 6 592 0,-6-6 128 0,9 5 32 16,2 0-2112-16,-1-1-432 0,-1-1-64 0,2 1-32 15,-1 0-288-15,0 0-64 0,1-2-16 0,-1 2 0 0,1 1-368 16,-3-2-64-16,-2 2 0 0,-1 0-16 0,1 2-144 0,-3 0-32 16,-1 0 0-16,-1 2 0 0,0-1-64 0,1 3 0 15,-4-1-16-15,0 1 0 0,-2 0-16 0,1 2 0 16,-1-1 0-16,0 0 0 0,0 0 336 0,2-2 64 15,-1-1 16-15,2 2 0 0,0 0-96 0,1 1-16 16,0-3 0-16,1 2 0 0,0-4-336 0,3 3-80 16,1-3-16-16,2-1 0 0,1-3-160 0,0 1 0 15,-1-1 0-15,2-2 0 16,3-1-416-16,0-2-64 0,1-1-16 0,0-3 0 16,0 2-1872-16,1-3-384 0,1-3-80 0,-2 1-8208 15,-1-3-1632-15</inkml:trace>
  <inkml:trace contextRef="#ctx0" brushRef="#br1" timeOffset="-176422.26">15346 16036 12895 0,'0'0'576'0,"0"0"112"0,-6 6-560 0,-1-1-128 0,1 1 0 0,-1 3 0 16,0-1 4672-16,1 3 896 0,-1 2 176 0,2 5 32 15,0 0-3792-15,1 4-752 0,0 2-144 0,0 2-48 16,2 0-400-16,-1 0-64 0,0 0-32 0,2-2 0 15,0-2-224-15,0-3-64 0,1-3 0 0,0-2 0 16,0-1-64-16,0-2 0 0,0-2-16 0,0-9 0 16,0 0 192-16,0 0 32 0,0 0 16 0,0 0 0 15,0 0-416-15,5-5 0 0,0-2 0 0,0-2 0 16,0-4 0-16,1-1 0 0,0-2 0 0,1-5 128 0,-1 2-128 0,1-2 0 16,-1 0 0-16,1 0 128 0,-1-2-128 0,-1 0 0 15,-1 1 0-15,0 0 0 0,0 0-128 0,-1 0 128 16,-2 1 0-16,0 4 0 0,1-1-144 0,-1 2 144 15,-1 3-192-15,1 4 192 0,-1 9-272 0,0 0 48 16,0 0 16-16,0 0 0 0,0 10 0 0,2 6 0 16,0 1 0-16,2 5 0 0,1 3 208 0,2 2-176 15,2 2 176-15,3-2-160 0,1-1 160 0,2 0 0 16,2 2 0-16,0-6 0 0,-1-3 0 0,0-2 0 16,2-1 0-16,-1-4 0 0,-2-4 208 0,1-3 80 15,-3-1 16-15,0-3 0 0,-1-4 432 0,0 0 96 16,-2-3 0-16,-1-1 16 0,-2-9-32 0,-2 0-16 15,-1 1 0-15,1-4 0 0,-4 0-304 0,1-2-64 0,-2-1-16 0,0 0 0 16,-2-1-240-16,2 0-48 0,-2-1-128 0,-2 0 192 16,0-2-192-16,-1 0 0 0,-2-2 0 0,-1 2 0 31,2 3-1584-31,-1 0-304 0,1 1-64 0</inkml:trace>
  <inkml:trace contextRef="#ctx0" brushRef="#br1" timeOffset="-175517.81">16063 16332 25791 0,'0'0'1152'0,"0"0"224"16,0 0-1104-16,0 0-272 0,0 0 0 0,0 0 0 0,4 8 816 0,3 0 96 15,3 0 32-15,3 1 0 0,1 0-64 0,5 4-16 31,-2-3 0-31,1 3 0 0,1 1 176 0,2-4 48 0,1 4 0 0,1 1 0 0,-1 0-32 0,1 4 0 16,1-4 0-16,-2 3 0 0,3 1-288 0,-1-1-64 16,4 0-16-16,-2 2 0 0,0 1-224 0,0-2-32 15,-1-1-16-15,-1 1 0 0,-1-2-128 0,0-2-32 16,1 1 0-16,-1-2 0 0,-1-1 32 0,-2 2 0 16,-3-2 0-16,0-4 0 0,-3-1 0 0,-1-1 0 15,0 3 0-15,-1-3 0 0,-2 1-96 0,-1-1 0 16,0-1-16-16,2 1 0 0,-3-2-48 0,0-1-128 15,-1 0 192-15,0-2-64 0,-7-2-128 0,8 2 160 16,0-2-160-16,-2-2 160 0,-6 2 224 0,8-4 32 16,0-1 16-16,0-1 0 0,-2-2-128 0,2 1-32 15,-2-3 0-15,5 0 0 0,1-1-272 0,1-1 0 0,1 1 0 0,3-1 0 16,2-1-160-16,4 0 160 0,0-3-160 0,3-1 160 16,3-1 0-16,2-2 0 0,3 0 0 0,0-1 0 15,-3 0 0-15,0 0 0 0,1 0 0 0,-4 0 0 16,1 0 0-16,-1 2 0 0,-2 1 0 0,-2 1 0 15,1-3-304-15,-1 3-16 0,-4 2 0 0,0 1 0 32,-3 0-1136-32,0 5-224 0,-3-1-48 0,-1 2-16 15,-1 0-1504-15,-2 1-288 0,0 4-64 0</inkml:trace>
  <inkml:trace contextRef="#ctx0" brushRef="#br1" timeOffset="-175027.62">16808 16854 13823 0,'0'0'1216'0,"0"0"-960"15,0 0-256-15,0 0 0 0,0 0 3248 0,1 9 592 16,-1-9 128-16,-1 8 32 0,1 2-2032 0,1 1-416 16,0-1-80-16,0 3 0 15,1 3-224-15,-1-2-32 0,0 3-16 0,1 3 0 0,0 2-208 0,0-1-32 16,0 3-16-16,-1 0 0 0,1-1-448 0,0 1-96 15,0 0-16-15,0 1 0 0,0 0-192 0,0 0-64 16,1-2 0-16,-1 1 0 0,2-1 0 0,0 1 0 16,0-1 0-16,0-1 0 15,0-1-1616-15,-1-3-336 0,0 2-64 0,3 1-16 16,-2-4-1344-16,0 2-272 0</inkml:trace>
  <inkml:trace contextRef="#ctx0" brushRef="#br1" timeOffset="-174496.54">16935 17902 17503 0,'2'10'1552'0,"-2"3"-1232"0,0 0-320 0,1 2 0 15,3 3 2576-15,0 2 464 0,-2 0 96 0,2 4 0 16,0 2-1408-16,0-3-272 0,1 1-64 0,0-2-16 15,1-1-448-15,-1-2-96 0,0-2 0 0,0-1-16 0,2-2-496 16,-3-1-80-16,-3-2-32 0,0-1 0 0,-1-1 96 0,0 1 16 16,0-10 0-16,0 0 0 0,0 0-96 0,0 0-16 15,0 0 0-15,-6-3 0 0,1-1-208 0,1-2 144 16,0-4-144-16,1-1 128 0,2-4-128 0,-2 0-256 16,1-1 64-16,-1-5 16 0,-1-1 176 0,2-4-208 15,-1 0 80-15,0 0 128 0,2-2-160 0,0 1 160 16,1-2 0-16,1 5-144 0,0 0 144 0,2 2 0 15,1-3 0-15,1 4-128 0,2 2 128 0,-1 2-160 16,3 1 160-16,0 3-160 0,-1 1 160 0,0 3 0 16,0 1 0-16,1 3 0 0,-1 1 0 0,0 3 0 15,-2 2 192-15,1 3-64 0,-2 3 0 0,0 2 0 16,0-3 0-16,1 2 0 0,-4 3-128 0,-2 2 128 16,-1-2-128-16,-2 1 128 0,1 4 16 0,-2-1 16 0,-2 1 0 0,0 1 0 15,-2 0 80-15,0 0 16 0,0 0 0 0,1 0 0 16,-2 0 128-16,1 0 48 0,1-4 0 0,2 0 0 15,1 0-32-15,1-1 0 0,1-2 0 0,1-2 0 16,1 1 16-16,1-1 0 0,-1-8 0 0,4 8 0 16,4-1 96-16,-2 3 0 0,1-1 16 0,0-1 0 15,3-2-80-15,0-2 0 0,4 0-16 0,1 2 0 16,2-2-224-16,1-1-32 0,4-3-16 0,2-1 0 16,0-1-160-16,1 0 0 0,1-4 0 0,2 3 0 15,0-3-1184-15,0-1-224 0,-4-3-32 16,1 0-18896-16</inkml:trace>
  <inkml:trace contextRef="#ctx0" brushRef="#br1" timeOffset="-173518.83">17573 16302 12895 0,'0'0'1152'0,"0"0"-928"0,0 0-224 0,0 0 0 16,0 0 2480-16,0 0 448 0,0 0 80 0,0 0 32 0,0 0-800 0,0 0-144 0,0 0-48 0,0 0 0 16,0 0-720-16,6 3-160 0,2-1-16 0,0 2-16 15,0 0-80-15,2 2-16 0,3-1 0 0,2 1 0 16,-1 2-304-16,5 3-64 0,4 2-16 0,-2-2 0 16,1 1 64-16,0 0 16 0,-1-1 0 0,1 0 0 15,0 1-272-15,1-1-48 0,2 0-16 0,0 1 0 16,-1-5-192-16,-1 2-32 0,0 1-16 0,1 0 0 15,-1-3-160-15,1 0 0 0,-2 1 0 0,-1 0 0 16,-2-1-192-16,1-1 192 0,1 1-160 0,-3-1 160 16,-2-2-576-16,-2 0 0 15,-1 1-16-15,0 0 0 0,0 1-2416 0,-2-4-496 0,-2 2-80 0</inkml:trace>
  <inkml:trace contextRef="#ctx0" brushRef="#br1" timeOffset="-173159.53">17440 15996 18431 0,'-7'-20'1632'0,"6"11"-1312"0,0-1-320 0,-2-1 0 16,2-2 2288-16,-1 3 384 0,1-3 80 0,1 2 0 15,0 2-720-15,0 3-160 0,0 6-16 0,0 0-16 16,0 0-784-16,0 0-160 0,0 0-16 0,0 0-16 16,4 6-352-16,-1 3-80 0,-1 2-16 0,2 2 0 15,-2 4-224-15,-1 4-32 0,0 2-16 0,-1 2 0 16,0 1-144-16,1 1 0 0,-1-1 144 0,0 1-144 15,0-3 0-15,0 1 0 0,2 0 0 0,-1-3 0 16,0-1-1072-16,3-3-272 16,0 0-64-16,0-3-16 0,0-2-1712 0,0-2-320 0</inkml:trace>
  <inkml:trace contextRef="#ctx0" brushRef="#br1" timeOffset="-172940.8">17603 15809 21183 0,'0'0'1888'0,"0"0"-1504"16,0 0-384-16,0 0 0 0,0 0 2336 0,0 0 400 15,0 0 80-15,0 0 0 0,1 10-1248 0,2 3-256 16,-1 2-48-16,0 2-16 0,-1 3-416 0,0 2-64 16,-1 3-32-16,2 3 0 0,0 0-192 0,2 4-32 15,-3 0-16-15,2-2 0 0,0 1-240 0,2-4-64 16,0 1 0-16,0-4 0 0,-1 0-192 0,3-5 0 15,2-2 0-15,-1 3 0 16,-2-7-1648-16,1 0-272 0,2-3-48 0,-1-2-14224 0</inkml:trace>
  <inkml:trace contextRef="#ctx0" brushRef="#br1" timeOffset="-172550.22">17427 15237 27183 0,'0'0'592'0,"-5"-5"128"15,5 5 32-15,-6-4 16 0,0 0-624 0,6 4-144 0,-8-3 0 0,0 3 0 0,8 0 1056 0,-5 4 176 16,-2 4 48-16,4 4 0 0,-1 2-800 0,2 3-160 15,2 3-16-15,2 2-16 0,0-1-288 0,2 0 0 16,1-4 0-16,2 2 0 0,1-2 0 0,0-1 0 16,-1-2 0-16,2-2 0 0,2-2 416 0,-1 1 32 15,2-5 0-15,0-2 0 0,0 0 496 0,-3-1 96 16,-2-5 32-16,1 0 0 0,0-2 80 0,-1-1 32 16,-2-2 0-16,0-2 0 0,-1-1-416 0,0-1-64 15,-1 1-32-15,-2-3 0 0,-1 0-400 0,-1 0-80 16,-1-2 0-16,1 2-16 0,-2 0-176 0,1 0 0 15,-2 0 0-15,0 0 0 0,-1 0-224 0,-1 1-80 0,1 1-16 16,1 0 0 0,-1 1-1760-16,1 3-352 0,0-2-80 0,0 3-9136 15,0 2-1840-15</inkml:trace>
  <inkml:trace contextRef="#ctx0" brushRef="#br1" timeOffset="-172315.87">17736 15244 32479 0,'0'0'1440'0,"0"0"288"0,0 0-1376 0,0 0-352 0,0 0 0 0,0 0 0 16,8-3 1152-16,1 0 144 0,0 2 48 0,0 1 0 15,1-4-656-15,1 3-128 0,1 0-32 0,-2-1 0 0,0 1-528 0,0 0 0 16,-1-1 0-16,0 1 0 0,0-2-192 0,0 3-112 15,-1 0-16-15,0 0 0 16,-8 0-2272-16,8 0-464 0,1 0-80 0</inkml:trace>
  <inkml:trace contextRef="#ctx0" brushRef="#br1" timeOffset="-172112.77">18080 14927 28847 0,'0'0'1280'0,"0"0"256"0,0 0-1216 0,0 0-320 0,0 0 0 0,3 8 0 16,-1 2 1008-16,1 1 144 0,-1-1 16 0,0 2 16 15,-1 1-528-15,0 2-96 0,2 2-32 0,1 2 0 16,-2 0-528-16,2 2 0 0,-1-1 0 0,1-1 0 31,0 1-1456-31,1-3-400 0,1-4-64 0,0 1-7296 0,-2-4-1440 0</inkml:trace>
  <inkml:trace contextRef="#ctx0" brushRef="#br1" timeOffset="-171909.67">18315 14832 18431 0,'0'0'1632'15,"0"0"-1312"-15,0 0-320 0,0 0 0 0,0 0 2352 0,0 0 400 16,0 0 64-16,4 7 32 0,1 3-2016 0,0 0-416 15,0 2-80-15,2 1-16 0,-1 2-320 0,2 4 0 16,0 2 0-16,-2-1 128 16,0 3-512-16,-1-3-80 0,1 3-32 0,0 0 0 15,-1-3-1104-15,0-1-240 0,-1-1-32 0</inkml:trace>
  <inkml:trace contextRef="#ctx0" brushRef="#br1" timeOffset="-171722.12">18140 15102 32767 0,'0'0'1456'0,"0"0"288"0,0 0-1392 0,0 0-352 0,-4-4 0 0,4 4 0 16,0 0 1552-16,0 0 240 0,0 0 64 0,0 0 0 16,0 0-768-16,7-3-160 0,2 2-32 0,1-1 0 15,2 1-624-15,0 1-128 0,1-2-16 0,1 0-128 16,0 0 0-16,3-1-272 0,0-1 16 0,0 0-12352 15,0 0-2496-15</inkml:trace>
  <inkml:trace contextRef="#ctx0" brushRef="#br1" timeOffset="-171238.72">17024 14846 25167 0,'0'0'1104'0,"0"0"240"0,0 0-1072 0,0 0-272 0,0 0 0 0,0 0 0 16,0 0 1264-16,0 0 192 0,0 0 32 0,3 7 16 15,-1 0-560-15,1 5-112 0,-2 2-32 0,2 2 0 16,1 4-496-16,-2-2-112 0,2 0 0 0,0 2-16 16,1-1-336-16,0 2-64 0,1-3-16 0,-2 1 0 15,-1-1-2784-15,0-2-560 0</inkml:trace>
  <inkml:trace contextRef="#ctx0" brushRef="#br1" timeOffset="-171066.87">16970 15015 13823 0,'0'0'608'0,"0"0"128"0,2-3-592 0,-2 3-144 15,0 0 0-15,2-7 0 0,4-1 3840 0,-1 3 720 16,1 0 160-16,2 0 16 0,1-1-3264 0,2 1-672 15,-1 0-128-15,2 1-32 0,1-1-416 0,1-2-96 16,1 1 0-16,-2 1-128 16,0-1-1568-16,-2 1-416 0,1 0-96 0</inkml:trace>
  <inkml:trace contextRef="#ctx0" brushRef="#br1" timeOffset="-170691.92">17067 14645 11967 0,'-8'-1'1072'0,"-4"-3"-864"0,-1 0-208 0,0 0 0 16,-1 3 2656-16,0 1 480 0,-1 1 112 0,2 3 16 15,2 1-1760-15,0 6-352 0,2 3-64 0,-1 3 0 16,0 0-576-16,1 4-96 0,0 1-32 0,4 1 0 16,0 2-128-16,1 0-48 0,1 1 0 0,2 3 0 15,1-2-64-15,3 1-16 0,0-4 0 0,4 2 0 16,1 0 112-16,4 1 16 0,1-1 0 0,1-6 0 15,3 3-48-15,1-5 0 0,0-2 0 0,2-2 0 16,2-2 176-16,-1-6 48 0,0 1 0 0,0-5 0 0,0 2 192 16,-2-8 32-16,1-1 16 0,-2-4 0 0,-1-3 256 0,-2-1 48 15,1 0 16-15,-3-6 0 0,-1-2-176 0,-3-1-48 16,-2-2 0-16,-2 1 0 0,-3-3-240 0,0 2-48 16,-2-2-16-16,-2 1 0 0,0 0-112 0,-3 1-32 15,-3-1 0-15,-1 1 0 0,-2 1-144 0,-1-1-48 16,-1 1 0-16,0 1 0 0,-1 1-320 0,0 3-64 15,-1 1 0-15,0 2-16 16,-2 2-2384-16,2 4-480 0</inkml:trace>
  <inkml:trace contextRef="#ctx0" brushRef="#br1" timeOffset="-169831.25">18681 16632 16287 0,'0'0'720'0,"0"0"160"0,-17 3-704 16,17-7-176-16,0-4 0 0,0 0 0 0,0 2 1056 0,0-1 176 16,0 1 48-16,0 0 0 0,-1 1 144 0,-2 3 48 15,3 2 0-15,0 0 0 0,-6 2 144 0,-1 5 48 16,1 1 0-16,-1 5 0 0,-1 0-560 0,2 5-96 16,0 4-32-16,3 1 0 0,0 1-576 0,2-1-112 15,1 0-32-15,2 0 0 0,2-1-256 0,1-1 128 16,2-4-128-16,1-1 0 0,1-6 240 0,1 1-64 15,1-5-16-15,2-2 0 0,2-3 128 0,-2-2 32 16,-1-3 0-16,-1 0 0 0,-1-5 64 0,-1 0 0 16,-1-2 16-16,-3-2 0 0,0-1 32 0,-2 1 0 15,-3-1 0-15,-1 1 0 0,-3-4-224 0,-1 1-32 16,-2 0-16-16,-2-1 0 0,-1 1-160 0,-2 0 0 16,0 2 0-16,0-2 128 15,-1-1-448-15,2 3-112 0,-2-2-16 0,1 4 0 16,3 3-1296-16,2 0-272 0,1 2-48 0,2 4-8720 0,4 3-1744 0</inkml:trace>
  <inkml:trace contextRef="#ctx0" brushRef="#br1" timeOffset="-169628.16">19060 16613 13823 0,'0'0'1216'15,"0"0"-960"-15,0 0-256 0,0 0 0 16,0 0 4816-16,0 0 928 0,2-8 176 0,-1 0 32 0,2 1-3568 16,2 0-720-16,1-3-128 0,3 1-48 0,2-1-752 0,1-1-160 15,-1 1-16-15,2-2-16 0,2 3-400 0,-2 0-144 16,0 0 0-16,0 0 144 16,1 1-560-16,0 0-112 0,0 2-32 0,-1 0 0 15,0 3-2384-15,0-3-496 0,1 4-80 0</inkml:trace>
  <inkml:trace contextRef="#ctx0" brushRef="#br1" timeOffset="-169331.4">19605 16250 22111 0,'0'0'1968'0,"0"0"-1584"0,0 0-384 0,-4-4 0 15,0 0 2368-15,4 4 400 0,0 0 80 0,-6-1 16 16,-2 1-1328-16,0 1-272 0,0 3-48 0,1 1-16 15,-2 3-400-15,-1 1-80 0,1 3-16 0,0 2 0 16,0-1-80-16,0 3-32 0,1 2 0 0,2 2 0 16,0-1-16-16,2 0 0 0,2-1 0 0,1 0 0 15,2 1-224-15,1-4-48 0,2 1-16 0,2-2 0 16,0-1-288-16,2 0 0 0,1 2 128 0,3-5-128 16,1-1 0-16,1-1 0 0,0-2 0 0,1 1 0 15,0-1-1264 1,1-2-208-16,0-1-32 0,-1-2-16 0,1-2-1232 0,0-3-256 0,-2-2-64 0,0-1-11200 15</inkml:trace>
  <inkml:trace contextRef="#ctx0" brushRef="#br1" timeOffset="-169175.1">19899 16241 20271 0,'0'0'1792'0,"0"0"-1424"15,0 0-368-15,0 0 0 0,-3 9 2112 0,0 2 336 16,1 2 80-16,-1 1 16 0,2 2-1152 0,0 1-240 15,-2 1-32-15,2 1-16 0,-1 1-528 0,2-1-96 16,2 1-32-16,-1 0 0 0,2-1-448 0,-1 1 0 16,1 1 0-16,1-3 0 15,1 1-2176-15,3 0-544 0,1-2-96 0</inkml:trace>
  <inkml:trace contextRef="#ctx0" brushRef="#br1" timeOffset="-168954.99">20109 16182 30063 0,'0'0'1328'0,"0"0"272"0,0 0-1280 0,0 0-320 0,0 0 0 0,0 0 0 16,0 9 704-16,1 3 80 0,0 1 16 0,2 3 0 16,-1 1-400-16,1 2-80 0,-2 7 0 0,3-2-16 15,0 2-304-15,0-1 0 0,0 2 0 0,1 1 0 16,-1-2 208-16,1 1 96 0,0 0 16 0,1 2 0 15,-1-3-3632-15,-1 0-720 0</inkml:trace>
  <inkml:trace contextRef="#ctx0" brushRef="#br1" timeOffset="-168751.81">19989 16450 28559 0,'-11'-4'1264'0,"6"1"272"16,-3-1-1232-16,0 0-304 0,2 0 0 0,1 0 0 0,1 1 2240 0,0-3 384 16,4 6 64-16,0 0 32 0,4-5-1472 0,1 2-288 15,1 0-64-15,2 0-16 0,1 0-688 0,0 2-192 16,2 1 0-16,1 0 0 16,-1 1-288-16,2 2-128 0,0 0-32 0,0 0 0 15,3 4-2512-15,0-4-512 0,-2 1-112 0</inkml:trace>
  <inkml:trace contextRef="#ctx0" brushRef="#br1" timeOffset="-168296.9">20242 16497 33119 0,'0'0'1472'0,"0"0"288"0,0 0-1408 0,0 0-352 0,0 0 0 0,0 0 0 15,0 0 688-15,11 3 64 0,1 0 16 0,2-2 0 0,2 1-16 16,1 2 0-16,0-3 0 0,0 3 0 0,1-2-528 0,0 2-96 16,1 0-128-16,0 1 176 0,-3-1-176 0,-3 2 0 15,-3 0 0-15,-1-1 0 0,-2 0 160 0,-1 1 0 16,-2 2 0-16,-2-2 0 0,-4 4 64 0,1-2 16 16,-3-1 0-16,0 1 0 0,0-1-112 0,0 3 0 15,-1-6-128-15,5-4 192 0,0 0-192 0,0 0 0 31,-8 1 0-31,1 1 0 16,7-2-384-16,0 0-128 0,-7 3-32 0,7-3 0 16,0 0-64-16,0 0-16 0,0 0 0 0,0 0 0 0,0 0 336 0,5 8 64 15,0 1 16-15,3 0 0 0,-1-4 400 0,1 1 96 0,-1-1 16 0,3 3 0 16,-1-5 80-16,1 4 0 0,1 0 16 0,-1 0 0 16,3 2 16-16,1 1 0 0,-3-1 0 0,-2 0 0 15,-3 0 208-15,1 1 32 0,-3 2 16 0,-2-3 0 16,-2 2 352-16,-2-1 64 0,-3 1 0 0,-1-1 16 15,-3 0-208-15,-1 2-32 0,-2-3-16 0,-1-1 0 16,0-3-320-16,-1 1-64 0,-2-1-16 0,0 0 0 16,1 0-320-16,0 2-128 0,4-5 0 0,0 2 144 15,1 0-1552-15,2-1-304 16,1 1-64-16</inkml:trace>
  <inkml:trace contextRef="#ctx0" brushRef="#br1" timeOffset="-117456.53">21368 14886 15663 0,'0'0'1392'0,"0"0"-1120"0,0 0-272 0,0 0 0 16,0 0 2048-16,0 0 336 0,-1 11 80 0,1-1 16 15,2 2-1456-15,1 1-272 0,2 4-64 0,2 3-16 16,-1-3-32-16,2 2 0 0,0-3 0 0,1 2 0 16,-3 0 192-16,2 0 48 0,-4-1 0 0,1-1 0 15,-1-2-160-15,1 1-16 0,-1-2-16 0,-2-1 0 16,-2-2-272-16,1 0-48 0,-2-2-16 0,1-8 0 0,0 0-112 16,0 0-32-16,0 0 0 0,0 0 0 0,0 0-16 0,0 0-16 15,0 0 0-15,-8-5 0 0,1-3-48 0,1-5-128 16,-1-1 192-16,3-4-64 0,0-1-128 0,2 0 0 15,-1-5 0-15,1-1-176 0,-1-2 176 0,2 0-160 16,-1-2 160-16,2-1-160 0,3 3 160 0,0-1-160 16,-1 1 160-16,2 1-160 0,0 1 160 0,1 2 0 15,2 2 0-15,-1 4 0 0,1 2 0 0,1 4-160 16,1 0 160-16,0 3 0 0,-1 3 0 0,1 4-128 16,0 1 128-16,-1 0 0 0,-8 0 0 0,8 6 0 15,-2 2 0-15,1 3 144 0,-2 0-144 0,-1 3 128 16,-2 0-128-16,2 1 128 0,-2 0-128 0,-1-1 0 15,-1 1 0-15,0-2 0 0,-1 0-192 0,1 0 0 0,-2-2-16 16,1 1 0 0,0 0-240-16,1 0-32 0,-3-6-16 0,2 2 0 15,0 0-192-15,1-8-32 0,0 0-16 0,0 0 0 16,0 0 16-16,0 0 0 0,0 0 0 0,0 0 0 16,0 0 80-16,0 0 0 0,0 0 16 0,9-2 0 0,-3 1 432 0,2 0 192 0,0 0-160 0,0 1 160 15,-1 0-144-15,3 2 144 0,-1 2-128 0,0 0 128 16,1 0 400-16,-1 1 176 0,0 2 16 0,1-2 16 15,-3 4 368-15,0 1 80 0,-2 2 16 0,-1-3 0 16,-3 2-48-16,-1 0-16 0,-2 1 0 0,-2 0 0 16,-1 0-80-16,-3 1-16 0,-1 0 0 0,0 0 0 15,-4 0-240-15,-2 0-48 0,-2-2-16 0,-1 1 0 16,-2-1-288-16,2-2-64 0,0-1-16 0,1-1 0 16,3 0-240-16,-1 1 0 0,2-4 0 0,3 0 0 15,2-2-1296-15,2 0-368 0,6-2-64 0,0 0-9920 16,0 0-1984-16</inkml:trace>
  <inkml:trace contextRef="#ctx0" brushRef="#br1" timeOffset="-117128.43">21833 14914 26607 0,'0'0'576'0,"4"8"128"0,3 2 32 0,1-1 16 0,1 6-608 0,1-1-144 15,-2 0 0-15,1 2 0 0,0-1 1024 0,-1 0 192 16,-1-1 16-16,-1 1 16 0,-1-2-432 0,-1 0-96 0,0 0-16 0,-1-4 0 16,-2 0 0-16,-1-1 0 0,0-8 0 0,-1 6 0 15,1-6-256-15,-4 5-48 0,4-5-16 0,-7 2 0 16,-1-4-80-16,3 1-32 0,0-3 0 0,0-2 0 16,0-3 176-16,-1-2 48 0,1-1 0 0,0-1 0 15,0-1-176-15,0-2-16 0,2-1-16 0,3-1 0 16,0-1-288-16,3-1 128 0,0-1-128 0,3 3 0 15,-1 1 0-15,3 1 0 0,0 2 0 0,1 2 0 16,-2 2 0-16,4 2 0 0,1 2-160 0,1 2 160 16,-2 1 0-16,4-1-144 0,-1 3 144 0,3 1 0 15,-3 0-448-15,1 1 0 0,-1 0 16 16,0 2 0-16,-2-3-3264 0,-1 3-656 0</inkml:trace>
  <inkml:trace contextRef="#ctx0" brushRef="#br1" timeOffset="-116581.63">21011 14855 7359 0,'0'0'320'0,"0"0"80"0,0 0-400 0,4 7 0 0,-3-1 0 0,0 2 0 16,1-1 3904-16,-1 0 704 0,0 2 144 0,0 1 32 16,1-1-3312-16,-1 2-672 0,-1 1-128 0,-1-1-32 15,-2-1-288-15,1 0-64 0,-1 1-16 0,-1-2 0 16,0-2-16-16,1-1-16 0,0 1 0 0,3-7 0 16,-6 1 16-16,6-1 16 0,-6 2 0 0,-1 1 0 15,0-7 240-15,0 2 64 0,0-1 0 0,2-1 0 16,0-1-272-16,1-2-48 0,0 0-16 0,2-1 0 0,0 0-240 0,2 1 128 15,2 0-128-15,0-1 0 0,1 0 192 0,1 0-64 16,0 2-128-16,1-2 192 0,0 1 16 0,0 3 0 16,-5 4 0-16,7-4 0 0,-1 3 240 0,-6 1 64 15,8 0 0-15,-8 0 0 0,8 0 16 0,-8 0 16 16,0 0 0-16,0 0 0 0,0 0-176 0,0 0-48 16,6 5 0-16,-6-5 0 0,0 0-192 0,4 7-128 15,-4-7 128-15,0 8-128 0,-1-1-256 0,-2 0-112 16,3-7-16-16,-3 6-16 15,-1 1-816-15,4-7-144 0,-6 4-48 0,6-4-8912 16,-7 3-1792-16</inkml:trace>
  <inkml:trace contextRef="#ctx0" brushRef="#br1" timeOffset="-116097.22">21103 15201 19231 0,'0'0'416'0,"-2"6"96"0,-1 2 0 0,0-2 48 0,1 0-560 0,-1-1 0 0,-1 0 0 0,4-5 0 16,-4 1 848-16,4-1 64 0,0 0 16 0,-7 0 0 16,0-1-128-16,7 1-32 0,-6-4 0 0,0 0 0 15,0-1-240-15,-1 1-48 0,1 0-16 0,1-1 0 16,1-1 128-16,1-1 32 0,0 1 0 0,3-1 0 0,0 0-112 0,2 0 0 15,0-2-16-15,1 2 0 0,0 0-240 0,0 2-64 16,1 0 0-16,-4 5 0 0,7-4 64 0,-1 2 0 16,-6 2 0-16,8-2 0 0,-8 2 192 0,8 2 64 15,-8-2 0-15,0 0 0 0,7 6 32 0,-2 1 16 16,-1 0 0-16,-2 1 0 0,0 0-336 0,-1 1-64 16,-1-1-16-16,0 0 0 0,0 0 0 0,-1-1 0 15,-3 0 0-15,0-1 0 0,4-6-144 0,-5 7 192 16,5-7-192-16,-6 5 192 0,0-1-192 0,6-4 128 15,-7 1-128-15,1 1 128 0,-1-2-128 0,1 0 0 16,-1-3 0-16,1 1 0 0,-1-1-176 0,1-1 48 16,0 0 0-16,6 4 0 0,-5-5 128 0,1 0-208 15,4 5 80-15,-2-6 128 0,2 6-192 0,0 0 192 0,2-5-192 0,-2 5 192 16,6-2-160-16,0-4 160 0,1 4 0 0,-1 1-144 16,-6 1 144-16,7 0 0 0,-7 0-144 0,6 0 144 31,-6 0-1920-31,0 0-304 0,8 1-64 0</inkml:trace>
  <inkml:trace contextRef="#ctx0" brushRef="#br1" timeOffset="-115783.36">20515 14628 27007 0,'0'0'1200'0,"0"0"240"0,0 0-1152 0,-4 2-288 15,-1-2 0-15,5 0 0 0,0 0 1168 0,0 0 176 16,0 0 48-16,0 0 0 0,0 0-496 0,8-3-112 15,0-2-16-15,2 3 0 0,2-3-368 0,1 1-80 16,0 0 0-16,1-1-16 0,1-1-176 0,-1 0-128 0,0 3 192 0,1 0-192 31,-2-4-208-31,0 4-160 0,0 0-16 0,-1-1-10112 0,-2 1-2032 0</inkml:trace>
  <inkml:trace contextRef="#ctx0" brushRef="#br1" timeOffset="-115393.53">20674 14353 20207 0,'-13'-6'896'0,"8"4"192"0,-3 2-880 0,-1 0-208 0,-1-2 0 0,-2 0 0 16,-1 2 1216-16,-1 0 208 0,-1 0 48 0,2 0 0 16,-1 2-224-16,0 2-32 0,-2 1-16 0,0 1 0 15,-1 2-448-15,0 1-96 0,-1 0-16 0,1 3 0 16,0 1-192-16,0 3-32 0,-1-3-16 0,1 4 0 0,1 0-16 0,2 0 0 15,2 0 0-15,2 1 0 0,2 0-96 0,2 2-32 16,0-2 0-16,5 2 0 0,1 0-256 0,4-1 0 16,4-1 0-16,4 0 0 0,2 2 0 0,4-3 0 15,2-3 160-15,2-1-160 0,3-1 272 0,-2-3-16 16,-1-1-16-16,0-2 0 0,-1 0 0 0,0-4 0 16,0-1 0-16,0-1 0 0,-2-1 80 0,0-1 0 15,-2-5 16-15,-3 0 0 0,-1-2 96 0,-1-1 16 16,-2 0 0-16,-1-2 0 0,-2-1 64 0,-2-2 0 15,-1 0 16-15,-1 0 0 0,-2 1-208 0,-2 0-32 16,-2-1-16-16,-1 1 0 0,-1 0-128 0,0-2-16 16,-2-1-128-16,1 1 192 0,-1-2-192 0,0 3 0 15,0-1 0-15,-1 0 0 16,-3 2-416-16,4 1-128 0,1-1-32 0,2 2 0 16,2 1-2624-16,2 5-544 0</inkml:trace>
  <inkml:trace contextRef="#ctx0" brushRef="#br1" timeOffset="-115042.89">21433 14446 13823 0,'0'0'1216'0,"0"0"-960"0,0 0-256 0,0 0 0 16,0 0 4192-16,0 0 800 0,0 0 144 0,0 0 48 15,9 4-4160-15,2-2-832 0,-1 1-192 0,3 0-9600 16,0 0-1920-16</inkml:trace>
  <inkml:trace contextRef="#ctx0" brushRef="#br1" timeOffset="-114853.95">21750 14458 4607 0,'0'0'400'0,"0"0"-400"0,0 0 0 0,0 0 0 0,0 0 6272 0,0 0 1152 16,0 0 256-16,0 0 32 0,0 0-5632 0,0 0-1120 16,0 0-240-16,0 0-32 0,0 0-528 0,0 0-160 15,6 7 0-15,1-1-10272 16,-1-1-2144-16</inkml:trace>
  <inkml:trace contextRef="#ctx0" brushRef="#br1" timeOffset="-114588.1">21747 15459 27647 0,'0'0'2448'0,"0"0"-1952"0,-5 2-496 0,5-2 0 0,0 0 2048 0,0 0 320 16,0 0 64-16,0 0 16 0,0 0-1936 0,0 0-384 15,0 0-128-15,0 0 0 16,7-2-2496-16,0-1-576 0</inkml:trace>
  <inkml:trace contextRef="#ctx0" brushRef="#br1" timeOffset="-114431.88">21970 15427 16575 0,'0'0'1472'0,"0"0"-1168"0,0 0-304 15,0 0 0-15,0 0 2624 0,0 0 480 0,0 0 96 0,0 0-10048 16,9-3-2016-16</inkml:trace>
  <inkml:trace contextRef="#ctx0" brushRef="#br1" timeOffset="-114260">22286 14721 28559 0,'0'0'1264'0,"0"0"272"0,0 0-1232 0,0 0-304 0,0 0 0 0,0 0 0 16,0 0 1088-16,0 0 176 0,0 0 16 0,0 0 16 16,4 6-2048-16,-2 4-400 0,1-3-96 0,-1 4-16 0</inkml:trace>
  <inkml:trace contextRef="#ctx0" brushRef="#br1" timeOffset="-114119.5">22391 15081 27647 0,'0'0'2448'0,"-6"5"-1952"16,-1 0-496-16,1 2 0 0,1-3 2208 0,1 1 352 15,4-5 64-15,0 0 0 16,-2 8-2624-16,4-2-720 0,2 1-48 0</inkml:trace>
  <inkml:trace contextRef="#ctx0" brushRef="#br1" timeOffset="-112857.25">19807 15605 23551 0,'0'0'1040'0,"0"0"224"0,0 0-1008 0,0 0-256 16,-5 4 0-16,0 1 0 0,0 0 1584 0,0 0 272 16,2 2 48-16,0 1 16 0,-1 1-384 0,2 0-80 15,-1 1-16-15,2 1 0 0,0 1-416 0,-1-1-64 16,1 2-32-16,0-1 0 0,-1 1-208 0,2 1-32 15,0 2-16-15,0 0 0 0,2-1-256 0,-1-2-48 16,0 2-16-16,2 0 0 0,1-3-32 0,1 0-16 16,2-2 0-16,2-1 0 0,1-2 32 0,2-2 16 15,1-2 0-15,4-1 0 0,1-2-48 0,3-4-16 16,2 1 0-16,1-3 0 0,-2 0-288 0,1 2 0 16,1-3 0-16,-1 1 0 15,0-3-1856-15,-1 3-288 0,0 1-48 0</inkml:trace>
  <inkml:trace contextRef="#ctx0" brushRef="#br1" timeOffset="-109822.7">20837 15091 2751 0,'0'0'256'0,"0"0"-256"0,0 0 0 0,0 0 0 0,0 0 3200 0,0 0 608 0,0 0 112 0,0 0 32 16,0 0-2352-16,0 0-448 0,0 0-112 0,0 0-16 16,0 0 64-16,0 0 16 0,0 0 0 0,0 0 0 15,0 0-208-15,0 0-32 0,0 0-16 0,0 0 0 16,0 0-224-16,0 0-48 0,-5 20-16 0,5-20 0 16,0 0-208-16,0 0-32 0,0 0-16 0,-5 4 0 15,-2-1-128-15,0 1-32 0,-3 2 0 0,1 0 0 16,0-3-144-16,0 1 0 0,0 0 144 0,-2-1-144 15,1 1 144-15,0 2-144 0,-1 0 192 0,1-2-192 16,-1 0 176-16,1 2-176 0,-1 0 160 0,1-1-160 16,0 0 0-16,-1 2 128 0,1-3-128 0,-1 1 0 15,0 0 0-15,-1-1 0 0,0-2 128 0,2 1-128 16,-1 0 0-16,2-2 0 0,1 2 128 0,0-2-128 16,1 0 0-16,1 1 0 0,0 0 0 0,-1 1 0 0,2 1 160 15,-1-3-160-15,-1 4 160 0,1-2-160 0,-1 1 176 0,1 1-176 16,-2 1 192-16,0 0-192 0,1 0 208 0,1-2-64 15,-2 1-16-15,0 0 0 0,-1 1-128 0,1-1 192 16,-1 0-192-16,1 2 192 0,1-3-32 0,-1 1 0 16,0-1 0-16,1 0 0 0,2 1 32 0,0 0 0 15,0-1 0-15,-2 1 0 0,1-1 0 0,-1 0 0 16,1 1 0-16,-1-2 0 0,1 1 64 0,-1-2 32 16,2 2 0-16,5-4 0 0,-7 5-144 0,1 1-16 15,1 0-128-15,-1-2 192 0,1 1-64 0,0 1 0 16,0-1-128-16,0 0 192 0,-2-2-48 0,2 2-16 15,0 0 0-15,5-5 0 0,-6 5 32 0,1 2 0 0,-1-5 0 0,0 2 0 16,1 0-32-16,5-4 0 0,-6 3 0 0,-2 1 0 16,3 0 16-16,-1-1 0 0,0 3 0 0,1-4 0 15,0 2 48-15,5-4 0 0,-7 4 0 0,2 0 0 16,0 1-16-16,1 0 0 0,4-5 0 0,-6 6 0 16,1 0-176-16,1-2 128 0,-1 3-128 0,1-2 128 15,-1 0-128-15,1 0 192 0,4-5-192 0,-4 6 192 16,4-6-192-16,-4 6 0 0,0 1 0 0,2-2 0 15,-2 1 0-15,0-2 128 0,4-4-128 0,-5 7 0 16,0-1 0-16,-1 1 0 0,1-1 0 0,0 1 0 16,0-2 0-16,-1 2 0 0,3-1 128 0,-1 1-128 15,0-2 0-15,0 1 0 0,4-6 0 0,-4 7 128 16,-1-2-128-16,5-5 128 0,-6 5-128 0,3 0 128 16,-3 1-128-16,1-1 0 0,0 0 144 0,0 0-144 0,-1 1 0 15,6-6 128-15,-5 5-128 0,1 1 0 0,0 1 208 0,-1-3-16 16,0 1-16-16,0 0 0 0,0 0 64 0,-1 1 16 15,1-1 0-15,-1 1 0 0,-1-2-32 0,1 0 0 16,6-4 0-16,-7 5 0 0,1-2-64 0,-1 1-16 16,2 0 0-16,0 0 0 0,-1 0-144 0,1-1 192 15,0 1-192-15,1 0 192 0,4-4-64 0,-5 7-128 16,5-7 192-16,-5 4-64 0,1 1-128 0,4-5 0 16,-6 5 0-16,6-5 128 0,-3 7-128 0,-1-2 0 15,4-5 0-15,0 0 0 0,-3 6 0 0,3-6-224 16,0 0 48-16,-3 8 16 15,3-8-1104-15,0 9-208 0,0-9-64 0,0 7 0 16,0-7-944-16,0 6-192 0,2 1-32 0,-2-7-12416 16</inkml:trace>
  <inkml:trace contextRef="#ctx0" brushRef="#br1" timeOffset="-94984.58">19257 16817 6447 0,'0'0'576'0,"0"0"-576"0,0 0 0 0,0 0 0 0,0 0 2624 0,0 0 432 0,0 0 80 0,0 0 0 15,0 0-1696-15,0 0-352 0,2 13-64 0,-2-13 0 16,0 0-64-16,0 9 0 0,-2-1 0 0,1 0 0 16,1-8-224-16,-3 9-48 0,2 0-16 0,0 0 0 15,-1 1-96-15,1-1 0 0,0-2-16 0,-1 3 0 16,0-1-96-16,-1 1-16 0,1-3 0 0,-1-1 0 15,2 2-48-15,-1 1-16 0,0 0 0 0,-1-1 0 0,2 0-96 0,0 1-32 16,-2 0 0-16,2 0 0 0,-1 0 0 0,1 1-16 16,-2-1 0-16,1 0 0 0,-1-1 16 0,1 1 0 15,-1 1 0-15,0-2 0 0,1 1-64 0,1 2 0 16,-2-1 0-16,0-2 0 0,1-2-64 0,-2 2-128 16,0 1 176-16,0 2-176 0,-1-3 192 0,1 1-192 15,-1-2 192-15,-1 3-192 0,0-1 320 0,1 0-32 16,-1 0-16-16,1-1 0 0,-1 0 0 0,-1 1 0 15,1-3 0-15,-1 1 0 0,1 1-80 0,-1 1-32 16,1-3 0-16,-1 2 0 0,-1 0-16 0,2 0 0 16,-1 1 0-16,1-1 0 0,-1 0 80 0,1-1 16 15,-3 0 0-15,-1 3 0 0,1-3 0 0,0 2 0 16,0-1 0-16,0 1 0 0,0 1-48 0,0-2-16 0,-2 0 0 0,1 0 0 16,-1 0-176-16,2-1 160 0,0 1-160 0,0-1 160 15,-1 1-32-15,-1-2-128 0,-1-1 192 0,1 2-64 16,-1-1 48-16,2 0 0 0,-2-1 0 0,0 0 0 15,0 0-32-15,2 2 0 0,-1-1 0 0,0 1 0 16,-1-1-16-16,0 1-128 0,-1 1 192 0,2-1-64 16,-1 1-128-16,1-1 128 0,0-2-128 0,-1 0 128 15,1 0-128-15,0 1 128 0,-1-1-128 0,0 1 128 16,-1-3-128-16,0 2 0 0,0-1 144 0,-1 1-144 16,-1 2 128-16,2-5-128 0,-1 2 128 0,1 0-128 15,0 0 192-15,0-1-48 0,-1-1 0 0,-2 1 0 16,3 0-16-16,0-1 0 0,0-2 0 0,1 0 0 15,0-1-128-15,1 0 128 0,-1-2-128 0,2 0 128 16,0-1-128-16,0 2 0 0,-2-1 0 0,2 2 0 0,-1-2 0 0,2 1 128 16,-1-2-128-16,-1 1 0 0,0 1 128 0,0-1-128 15,1-1 0-15,-2 2 128 0,0-1-128 0,2 0 0 16,-1 1 0-16,1 0 128 0,0-3-128 0,0 1 0 16,-1 0 0-16,2-1 128 0,1 1-128 0,0-1 0 15,0-2 0-15,0 1 0 0,0 1 0 0,2 1 0 16,-1-3 0-16,2 2 128 0,-1 0-128 0,1-2 0 15,-2 1 0-15,2-1 0 0,0 1 0 0,-1-3 128 16,2 1-128-16,-1 1 0 0,1-2 0 0,2-1 0 16,-1 1 128-16,0 1-128 0,1-3 0 0,-2 2 0 15,1-2 0-15,1 0 0 0,-1-1 0 0,2 2 128 16,-2 0-128-16,2-1 0 0,0-1 0 0,-1 2 0 0,0 0 0 16,0-1 0-16,1-1 0 0,0 1 0 0,-1-1 0 0,1 0 0 15,1 0 0-15,0-2 0 0,-1 0 0 0,1-2 0 16,0 3 0-16,0 0 0 0,1 0 0 0,-1 1 0 15,0-3 0-15,0 2 0 0,0 1 0 0,0 0 0 16,-1 0 0-16,1 3 0 0,0-4 0 0,0 3 0 16,0 1 0-16,0 1 0 0,0 0 0 0,0 0 0 15,1-1 0-15,-1 1 0 0,1 2 0 0,1-3 0 16,-1 1 0-16,0 0 0 0,1-1 0 0,-1 2 0 16,-1 7 0-16,3-6 0 0,-2-2 0 0,2 1 0 15,-1 1 0-15,-2 6 0 0,1-7 0 0,-1 7 0 16,0 0 0-16,0 0 0 0,0 0 0 0,0 0 0 15,2-5 0-15,-2 5 0 0,0 0 0 0,0 0 0 16,0 0 0-16,0 0 0 0,0 0 0 0,0 0 0 0,0 0 0 16,-5 1 0-16,-1 5 0 0,1-1 0 0,-1 0 0 0,-2 2 0 15,1-1 0-15,1 2 0 0,1 0 0 0,-2 0 0 16,-1-1 0-16,2 3 0 0,-2 0 0 0,0-1 0 16,0 0 0-16,-1 2 0 0,-1-2 0 0,1 0 0 15,-1-3 0-15,1 0 0 0,1 0 0 0,2-2 0 16,1 0 0-16,5-4 0 0,-6 5 0 0,6-5 0 15,0 0 0-15,0 0 0 0,0 0-128 0,0 0 128 16,0 0 0-16,0 0 0 0,0 0 0 0,0 0 0 16,2-6 0-16,0-3 0 0,1 1-128 0,2-1 128 15,2-2 0-15,-1 1 0 0,1 1 0 0,-1 0 0 16,0 1-144-16,-1-1 144 0,1-2 0 0,-1 1-128 16,-1 1 128-16,2-1 0 0,-1 3 0 0,0-2 0 0,-1 2 0 0,0 0 0 15,1 1 0-15,-1 1 0 0,0 0 0 0,1-1 0 16,-5 6 0-16,7-4-128 0,-7 4 128 0,7-2 0 15,-7 2 0-15,8-2 0 0,0 2 0 0,-1 2 0 16,-7-2 144-16,7 4-16 0,1 0 0 0,0 0 0 16,-1-1 80-16,0 3 16 0,1 0 0 0,0 1 0 15,1-1-224-15,0 1 144 0,0-2-144 0,1 1 128 16,-1 1-128-16,0 1 0 0,1-3 0 0,2 2 0 16,0 2 0-16,2-3 0 0,0 3 0 0,1 2 0 15,0-1-2208-15,1-1-320 16,0 2-64-16</inkml:trace>
  <inkml:trace contextRef="#ctx0" brushRef="#br1" timeOffset="-92151.61">17064 15949 23551 0,'0'0'1040'0,"0"0"224"0,0 0-1008 0,0 0-256 0,0 0 0 0,9 6 0 16,-9-6 976-16,-1 7 160 0,1-7 16 0,0 0 16 16,-2 7-48-16,2-7-16 0,0 0 0 0,-3 6 0 0,0-1-272 0,3-5-64 15,-5 4-16-15,0 1 0 0,-2-3 144 0,1 0 16 16,-3 1 16-16,0-3 0 0,-2 0-96 0,-2 0-32 15,-4 0 0-15,0 0 0 0,-1 0-176 0,2 1-48 16,-2 1 0-16,1-2 0 0,-1-3-160 0,0 3-32 16,-1-4-16-16,2 1 0 0,1-1-64 0,0-1-16 15,2-1 0-15,1-1 0 0,1-1-96 0,-1 2 0 16,0-5-16-16,1 2 0 0,2-1-176 0,0 1 192 16,1-2-192-16,3 1 192 0,1-1-192 0,1 2 0 15,1-2 144-15,3-1-144 0,1-1 0 0,2 0 0 16,1 0 0-16,2-2 0 0,0 1 0 0,0 0 0 15,1 1-128-15,-1 2 128 0,1-2-272 0,-1 3 16 16,-1-1 16-16,2 2 0 16,1 0-1056-16,0 1-224 0,-1-1-32 0,0 3-16 15,1-1-1872-15,0-1-368 0</inkml:trace>
  <inkml:trace contextRef="#ctx0" brushRef="#br1" timeOffset="-91885.95">16731 15477 23039 0,'0'0'2048'0,"0"0"-1648"0,-7 0-400 0,1 1 0 16,6-1 2112-16,0 0 352 0,0 0 64 0,0 0 16 15,0 0-1264-15,0 0-240 0,0 0-48 0,0 0-16 16,5-2-512-16,1-5-96 0,1 2-32 0,2 0 0 16,0 0-208-16,2-1-128 0,-1 1 160 0,0 1-160 15,2 2 0-15,1-1 0 0,0 2 0 0,-1-2 0 16,-3 3 128-16,0 3-128 0,-9-3 0 0,9 1 0 0,0 2 160 0,-9-3-160 15,10 5 160-15,-3 1-160 0,-1 2 384 0,0 0 0 16,-1 1-16-16,-1 2 0 0,0-1 144 0,-1 2 16 16,-1 1 16-16,1 0 0 0,0 4-288 0,-2-4-64 15,-1 2-16-15,1 2 0 0,2 2-176 0,-1-1-144 16,1 1 144-16,0 0-208 16,1-1-2592-16,-1-2-512 0</inkml:trace>
  <inkml:trace contextRef="#ctx0" brushRef="#br1" timeOffset="-89021.71">22852 16597 12895 0,'0'0'1152'0,"0"0"-928"0,0 0-224 0,0 0 0 0,0 0 3952 0,0 0 736 0,0 0 160 0,0 0 16 16,9-8-3216-16,2 2-656 0,2 6-128 0,3 1-32 16,4-1 240-16,2-1 32 0,3 1 16 0,1 0 0 15,2 0-192-15,1 1-32 0,1-2-16 0,0 1 0 16,0 1-240-16,1 0-64 0,-1-2 0 0,0 1 0 15,-1-1-368-15,1 1-80 0,0-4 0 0,1 2-128 16,0 1 0-16,1-2 0 0,-1 0-192 0,0-1 48 16,2 0-1440-16,0 0-272 0,-3-1-64 0,-3 1-9568 15,-2-2-1904-15</inkml:trace>
  <inkml:trace contextRef="#ctx0" brushRef="#br1" timeOffset="-88756.08">23426 16258 21183 0,'-11'8'944'0,"11"-8"192"0,-7 2-912 0,7-2-224 15,0 0 0-15,0 0 0 0,0 0 1408 0,0 0 256 16,0 0 32-16,7 6 16 0,3-3-912 0,5 1-176 16,1 0-48-16,4 0 0 0,4 1-320 0,2 3-80 0,2-1-16 0,2 1 0 15,0 1 176-15,0 2 48 0,-1 0 0 0,-3 1 0 16,-3-1 336-16,1 2 80 0,-5 2 16 0,-3 0 0 15,-3 2 272-15,-1 2 64 0,-3-2 16 0,-2 3 0 16,-5 3 128-16,-1 0 32 0,1-1 0 0,-4 6 0 16,0-6-800-16,-1 1-144 0,-1 2-48 0,-1-2 0 15,1 1-192-15,-1 1-144 0,1-2 192 0,1 1-192 32,2-1-1088-32,2 1-336 0,1-1-64 0,2 0-16944 0</inkml:trace>
  <inkml:trace contextRef="#ctx0" brushRef="#br1" timeOffset="-88256.11">25173 15757 20271 0,'0'0'1792'0,"0"0"-1424"0,0 0-368 0,0 0 0 16,0 0 2704-16,0 0 480 0,0 0 80 0,0 0 32 15,0 0-1488-15,2 9-288 0,-1 3-64 0,0 1-16 16,1 3-144-16,-1-2-16 0,2 2-16 0,-2 3 0 16,-1 5-496-16,0-1-80 0,0 3-32 0,0 2 0 15,0-1-352-15,0 10-80 0,-1-2-16 0,1-3 0 0,1-8-208 0,0 3 0 16,1 3 0-16,-1 0 0 16,1 0-1472-16,2-1-224 0,0-4-48 0,3-3-10496 15,2 0-2096-15</inkml:trace>
  <inkml:trace contextRef="#ctx0" brushRef="#br1" timeOffset="-88035.68">25436 15727 20271 0,'-4'-17'1792'0,"2"12"-1424"16,1 0-368-16,0 0 0 0,1 5 3008 0,0 0 512 15,0 0 128-15,0 0 0 0,0 0-2144 0,0 0-432 16,-3 8-96-16,2 3-16 0,1 4-208 0,2 3-48 0,0 3-16 0,0 5 0 15,1 0-400-15,0-3-80 0,0 3-16 0,1 2 0 16,0-1-192-16,0 2 0 0,1 1 0 0,1-3 0 31,-1-1-688-31,0 7-16 0,0-3-16 0,0-3 0 16,1 2-2224-16,-2-4-432 0</inkml:trace>
  <inkml:trace contextRef="#ctx0" brushRef="#br1" timeOffset="-87848.22">25373 16145 23951 0,'0'0'2128'0,"0"0"-1696"15,-5-6-432-15,1 1 0 0,1 0 2560 0,2-2 448 16,2 3 64-16,3-2 32 0,0-1-2336 0,1 3-448 16,2 2-112-16,1-3-16 0,1-1-192 0,1 4-240 15,1 2 48-15,0 1 16 16,2 0-2384-16,0 2-464 0</inkml:trace>
  <inkml:trace contextRef="#ctx0" brushRef="#br1" timeOffset="-87519.85">25593 16133 11055 0,'0'0'976'0,"0"0"-784"0,0 0-192 0,0 0 0 0,7 5 2880 0,-1 0 544 0,-6-5 96 0,9 3 32 15,2 1-1728-15,-1-3-352 0,1-4-64 0,0 3 0 16,2 0-384-16,1 2-80 0,1 3-16 0,1-1 0 15,-4-5-160-15,1 2-16 0,-2 4-16 0,1 0 0 16,0 1-208-16,0-1-32 0,-3 0-16 0,-2-1 0 16,1 5-160-16,-2-1-16 0,-6-8-16 0,1 10 0 15,-2 5 0-15,-1-1 0 0,-2-1 0 0,-2 1 0 16,-1 2 96-16,-1 1 0 0,1 0 16 0,-1 0 0 16,0-2 304-16,0 1 48 0,-1 1 16 0,3-3 0 15,0-2-112-15,2 1-16 0,0 3 0 0,3-2 0 16,1-1-384-16,1-1-64 0,2-3-32 0,1 0 0 15,3 2-160-15,-1-6 0 0,3-3 0 0,2-2 128 16,0 0-288-16,2-1-64 0,3-2-16 0,0-3 0 16,-1-3-1232-16,1 1-256 0,0 4-64 0,-1-1 0 15,1-3-1232-15,0-1-256 0,-1-1-48 0</inkml:trace>
  <inkml:trace contextRef="#ctx0" brushRef="#br1" timeOffset="-87019.98">26215 15991 30575 0,'0'0'1344'0,"0"0"304"0,0 0-1328 0,0 0-320 15,-1-6 0-15,1 6 0 0,-3-7 1168 0,3 7 176 16,0 0 16-16,-5 7 16 0,1 4-320 0,-1 2-64 16,0 4-16-16,1 1 0 0,-1 2-336 0,-1-1-64 0,0-1 0 0,-2 1-16 15,0 3-192-15,0-3-48 0,2 1 0 0,-1-2 0 16,-1 4-64-16,3-3 0 0,1-1-16 0,2-4 0 15,-1-1-240-15,2-1 176 0,1-2-176 0,1-3 160 16,-1-7-160-16,0 0 0 0,0 0 0 0,0 0 0 16,8-3 0-16,0-1 0 0,0-5 0 0,-1 0-176 15,1-1 48-15,0-3 0 0,0-2 0 0,1 0 0 16,0 0 128-16,2-3-160 0,-4 1 160 0,3-4-160 16,-1-2 160-16,-2-1 0 0,0 6 0 0,-2-1 0 15,-1 0 0-15,-1-1 0 0,-1-1 0 0,1 2 0 16,-2 2 0-16,1 2 0 0,-1 0 0 0,0 6 0 15,-1 9 0-15,0 0 0 0,0 0-128 0,0 0 128 16,3 8-192-16,1 3 32 0,1 2 16 0,1 0 0 16,1 0 144-16,-1 2-208 0,2 6 80 0,1 1 128 0,2-5-144 0,1 3 144 15,-1 2 0-15,2-1 0 0,0-3 0 0,3 0-128 16,0-5 128-16,-2 0 0 0,0-2 0 0,1-3 144 16,-2 0-16-16,0-5 0 0,-4-3 320 0,1-3 48 15,-1 1 16-15,1 1 0 0,-1-6 304 0,0 1 64 16,1-1 16-16,-1-2 0 0,2-4-192 0,-1-2-16 15,-2-5-16-15,-3 0 0 0,-1 2-288 0,-1-1-48 16,-3-2-16-16,1-4 0 0,0 0-176 0,-1 1-144 16,-1 0 192-16,-2-1-192 0,0-2 0 0,-3-3-272 15,1 4 16-15,-1-4 16 16,-1-1-2832-16,2 10-576 0</inkml:trace>
  <inkml:trace contextRef="#ctx0" brushRef="#br1" timeOffset="-86159.18">27055 16159 11055 0,'0'0'480'0,"-4"-4"112"0,0-3-464 0,0 4-128 0,4 3 0 0,0 0 0 16,0 0 3520-16,0 0 672 0,0 0 144 0,0 0 16 16,0 0-2352-16,8 0-464 0,0 1-112 0,1 1-16 15,1 5-192-15,2-1-32 0,0 5-16 0,1-1 0 16,0 1-80-16,0 0-32 0,-1 4 0 0,3 0 0 15,1 0-112-15,2 0-32 0,0 2 0 0,1-1 0 16,0 1-384-16,2-4-80 0,1 1 0 0,-1-1-16 0,0 0-144 0,1 0-32 16,0-1 0-16,0 0 0 0,1-2-80 0,-3 1-32 15,0-2 0-15,-2 0 0 0,-2 2 0 0,-1-4 0 16,1 1 0-16,-2 1 0 0,-1 0-144 0,1 1 160 16,-1-3-160-16,-2 1 160 0,1 0-160 0,-2-1 192 15,-2-1-192-15,0 1 192 0,-1-5-48 0,-7-2 0 16,0 0 0-16,0 0 0 0,0 0 16 0,5 7 0 15,-5-7 0-15,0 0 0 0,0 0 32 0,0 0 0 16,0 0 0-16,8 1 0 0,-1-2-192 0,1-1 192 16,-1 1-192-16,1-4 192 0,1 1-192 0,0 0 192 15,1-4-192-15,3 0 192 0,2 1-192 0,2-3 160 16,0 0-160-16,2-3 160 0,3 3-16 0,3-3 0 0,1-4 0 16,3 1 0-16,1-1-16 0,-1 0 0 0,1-3 0 0,-1 1 0 15,1 1-128-15,0-1 192 0,2 2-192 0,-5-2 192 16,-3 2-192-16,-2-1 0 0,0 3 0 0,-1 1 0 15,0 1 0-15,-3 0 0 0,-2 1 0 0,-2 2 0 32,-1 2-576-32,-1-1 0 0,-1 5 0 0,-1-1 0 15,-4 2-2048-15,-6 3-384 0,7 0-96 0,-7 0-15616 0</inkml:trace>
  <inkml:trace contextRef="#ctx0" brushRef="#br1" timeOffset="-85691.44">27687 16562 6447 0,'0'0'576'0,"0"0"-576"0,0 0 0 0,0 0 0 15,0 0 3104-15,0 0 512 0,-1-8 96 0,-1 3 32 16,2 5-1504-16,0 0-288 0,0 0-64 0,0 0-16 15,0 0-80-15,0 0-32 0,0 0 0 0,0 0 0 16,0 0-208-16,0 0-32 0,-2 9-16 0,-2 3 0 16,0-3-224-16,0 4-64 0,1 0 0 0,1 4 0 15,1 1-384-15,-1 1-64 0,0 1-32 0,0 2 0 16,1 0-480-16,1 3-80 0,-1-1-32 0,-1-1 0 16,1 1-144-16,1-2 0 0,0 0 0 0,1 0 0 31,1-1-192-31,-1 0-64 0,2 0 0 0,-1 2-16 0,0 1-2016 15,-2-1-400-15,-2 0-64 0,1-2-14464 0</inkml:trace>
  <inkml:trace contextRef="#ctx0" brushRef="#br1" timeOffset="-85130.96">27656 17438 25279 0,'0'0'1120'0,"-3"6"224"0,3 2-1072 0,-1 3-272 15,-2 3 0-15,3 3 0 0,3 2 1232 0,-2 2 192 16,0 1 48-16,1 3 0 0,0 1-400 0,1 2-80 16,1 0-16-16,0 1 0 0,-2-2-384 0,1 1-80 15,0-1 0-15,1-1-16 0,-2-1-112 0,2-2-32 16,-1-2 0-16,-1-1 0 0,1-1-192 0,1-4-32 15,-3-1-128-15,0 0 192 0,-1-4-192 0,0-1 144 16,0-9-144-16,0 0 128 0,0 0-128 0,0 0 0 16,0 0 0-16,0 0 128 0,0 0-256 0,0 0-64 0,-1-8-16 0,0-3 0 15,1-4-112-15,0-2-32 0,1-4 0 0,0-2 0 16,-1-4 208-16,3 1 144 0,0-1-192 0,-1-2 192 16,1-1 0-16,-1 3 0 0,1 1 0 0,2-3 144 15,0-1 224-15,2 4 32 0,-1 3 16 0,2 2 0 16,1 3 160-16,1-1 16 0,-3 2 16 0,1 4 0 15,1 0-288-15,0 2-64 0,-1 3-16 0,0 4 0 16,-1-1 32-16,-7 5 16 0,0 0 0 0,7 5 0 16,-1-1-80-16,-2 4-16 0,-2 1 0 0,-2 1 0 15,-1 2 0-15,-2 1-16 0,-1 4 0 0,-1-2 0 16,-1 2 0-16,-1-1 0 0,-1 0 0 0,0 1 0 16,-2 0 128-16,1-3 16 0,0-1 16 0,1 0 0 15,1 1 224-15,1-3 32 0,-1 1 16 0,2-2 0 16,1 0-16-16,2-2 0 0,0 0 0 0,4 0 0 15,0 0-240-15,2 0-48 0,1-1-16 0,3 1 0 0,1 0-48 16,2-1-16-16,1-1 0 0,2 1 0 0,-1-1-64 0,3 1-16 16,0 0 0-16,3 0 0 0,0-1-144 0,0 1 160 15,0-2-160-15,3 0 160 0,0 1-160 0,-1-2 0 16,0 1 0-16,-1 0 0 16,-2 1-736-16,2-3-128 0,-4 0-32 0,1-1 0 15,0 1-1856-15,0-2-384 0,0 1-80 0</inkml:trace>
  <inkml:trace contextRef="#ctx0" brushRef="#br1" timeOffset="-84130.07">28317 15486 19455 0,'0'0'864'0,"0"-6"176"0,0-1-832 0,0 7-208 0,1-8 0 0,-1 8 0 15,0 0 1536-15,0 0 272 0,0 0 48 0,0 0 16 16,0 0-96-16,0 0-32 0,0 0 0 0,7 13 0 16,-2 2-400-16,-1 2-64 0,-3 3-32 0,0 7 0 15,1 1-192-15,-2 4-32 0,-3 0-16 0,0 3 0 16,1-1-272-16,-1 1-48 0,1 2-16 0,-2-2 0 15,0-1-272-15,0-1-48 0,1-2-16 0,1-1 0 16,0-3-208-16,1-1-128 0,0-4 160 0,-1 1-160 16,2-2 0-16,2-1-288 0,0 0 32 0,0-3 16 15,-1-3-1408 1,2-1-272-16,-1-1-64 0,-2-12-16 0,4 10-1600 0,-4-10-320 0</inkml:trace>
  <inkml:trace contextRef="#ctx0" brushRef="#br1" timeOffset="-83723.84">28317 14825 22911 0,'-13'-2'1024'0,"13"2"192"0,-12 0-960 0,3 1-256 0,0 3 0 0,0 0 0 16,-1 1 640-16,3 4 64 0,-2 0 32 0,2 3 0 16,0 4 96-16,4 0 32 0,-1 5 0 0,1 1 0 15,2 2-528-15,2-2-96 0,2-2-32 0,1-1 0 16,2 2 192-16,1-4 48 0,0-1 0 0,1-2 0 15,1-4 208-15,2-2 48 0,1-3 16 0,2-2 0 16,-1-7 176-16,-1 2 16 0,-2-4 16 0,1-1 0 16,-2-4 0-16,0-1 0 0,-1 1 0 0,-1-2 0 15,-1 0-352-15,-1-2-64 0,-1 0 0 0,0-2-16 16,0 0-304-16,-4 2-48 0,-4-2-16 0,1 3 0 16,0 0-128-16,0 1 128 0,-1 0-128 0,-2 1 128 15,-3 1-768-15,1 2-176 0,-1 2-16 0,2 0-16 16,-1 0-1936-16,0 2-384 0,-1 1-80 0,0 2-11152 15</inkml:trace>
  <inkml:trace contextRef="#ctx0" brushRef="#br1" timeOffset="-83446.95">28576 14652 11055 0,'0'0'976'0,"7"-11"-784"16,1 2-192-16,-2 0 0 0,-1 0 3904 0,0 2 720 15,-5 7 160-15,0 0 16 0,7-7-2176 0,-7 7-448 16,0 0-96-16,0 0-16 0,9 7-896 0,-2 3-176 16,-5 1-32-16,0 4-16 0,-2 2-384 0,0 2-80 15,-2 2-16-15,-2 1 0 0,0 3-144 0,1-2-48 16,0 3 0-16,2 1 0 0,1-7-272 0,0 3 0 15,0-3-128-15,1 1 128 16,2-5-912-16,-1-3-96 0,-1-3-16 0,-1-10 0 16,0 0-1856-16,0 0-384 0,0 0-80 0</inkml:trace>
  <inkml:trace contextRef="#ctx0" brushRef="#br1" timeOffset="-83259.46">28760 14519 6447 0,'0'0'576'0,"0"0"-576"0,0 0 0 0,0 0 0 16,0 0 4672-16,0 0 832 0,0 0 176 0,0 0 16 16,4 15-3840-16,0 1-768 0,-2 2-144 0,2 2-48 15,0-1-384-15,1 4-64 0,-1-1-32 0,2 3 0 16,-1-1-416-16,0 0 0 0,0-2 0 0,0 0 0 16,2-1-368-16,-2-1-144 0,0-4-48 0,-1 0-8512 15,0 1-1696-15</inkml:trace>
  <inkml:trace contextRef="#ctx0" brushRef="#br1" timeOffset="-83040.8">28644 14773 33631 0,'0'0'1488'0,"0"0"304"0,0 0-1424 0,0 0-368 16,0 0 0-16,0 0 0 0,0 0 1216 0,0 0 192 15,0 0 16-15,0 0 16 0,0 0-64 0,0 0-16 16,13 7 0-16,1-5 0 0,2 2-912 0,0-3-192 16,1 1-48-16,0-4 0 0,1 2-208 0,3 0-160 0,0 0 32 15,1 0-12976-15,-1 2-2576 0</inkml:trace>
  <inkml:trace contextRef="#ctx0" brushRef="#br1" timeOffset="-81585.92">28278 16171 18431 0,'0'0'1632'0,"0"0"-1312"0,0 0-320 0,0 0 0 15,-8 2 2256-15,8-2 384 0,0 0 80 0,0 0 16 16,1 12-1264-16,6-4-256 0,2 0-64 0,4 1 0 0,1 2-32 0,3-1-16 15,3 1 0-15,0 1 0 0,5 0-208 0,0-1-32 16,-1 3-16-16,0-1 0 0,1 0-128 0,0 0-16 16,1-2-16-16,-3 2 0 0,0 0-304 0,-1 0-48 15,1-1-16-15,2 0 0 0,0 1-176 0,-3-4-144 16,-1 2 192-16,1-2-192 0,1-1 160 0,0-2-160 16,-3 2 128-16,1 0-128 0,-1-2 0 0,-2-1-304 15,-4 1 48-15,1 0 16 16,-1 1-688-16,0-2-144 0,-1-3-16 0,0 1-16 15,-2 0-2512-15,-11-3-496 0</inkml:trace>
  <inkml:trace contextRef="#ctx0" brushRef="#br1" timeOffset="-81117.16">28360 15953 13823 0,'-9'1'1216'0,"0"-1"-960"15,-1 0-256-15,3 0 0 0,7 0 2592 0,-10 3 480 16,10-3 80-16,-7 4 32 0,7-4-1360 0,0 0-272 16,0 0-48-16,4 10-16 0,2-2-336 0,6 2-64 15,2-3 0-15,2 3-16 0,1 3-144 0,4 0-32 16,1-1 0-16,1 1 0 0,1 3 208 0,-2-2 48 15,0 0 0-15,1 1 0 0,0 0-368 0,-3 0-64 16,0-1-16-16,2-1 0 0,-2-1-448 0,1 0-112 16,1-2-16-16,-1-1 0 0,-3 0-128 0,0 0 0 15,2-2 0-15,1 0 0 16,-3-1-256-16,0-1-128 0,0 0-16 0,1-2-16 16,-2 1-2176-16,-2-4-432 0,-2 0-96 0,-1 0-13040 0</inkml:trace>
  <inkml:trace contextRef="#ctx0" brushRef="#br1" timeOffset="-80586.03">29386 16454 8287 0,'0'0'736'0,"0"0"-592"16,0 0-144-16,-4-7 0 0,4 7 4272 0,-5-9 816 15,-1 1 160-15,3-2 48 0,-1 2-2736 0,4 8-528 16,-8-11-112-16,1 4-32 0,2 0-416 0,-3 2-64 15,-1 1-32-15,9 4 0 0,-10-1-384 0,10 1-80 16,-12 3-16-16,2 4 0 0,-1 1-320 0,1 4-64 16,-1-1 0-16,2 4-16 0,1-1-128 0,0 3-32 15,3 2 0-15,3 1 0 0,0-6-208 0,5 3-128 0,3 0 160 0,2-1-160 16,4 0 160-16,1-5-160 0,-1 0 160 0,2 0-160 16,2 1 160-16,3-3-160 0,1-2 160 0,1-1-160 15,-2 0 160-15,2-4-160 0,0 3 160 0,1-5-160 16,-1-1 192-16,0-4-64 0,-2-2-128 0,-2-2 192 15,-1 0 0-15,0-3 0 0,-5-2 0 0,0-2 0 16,-2-1 64-16,-2 0 0 0,-5 2 0 0,-2-2 0 16,-1 0-32-16,-2 1 0 0,-3 2 0 0,-3 0 0 15,-3-1 32-15,-1 1 16 0,-3 0 0 0,-1 1 0 16,-2 0-144-16,-1 1-128 0,-1 1 144 0,2 2-144 16,-1 1-144-16,3 5-128 0,0-4-32 0,3 3 0 15,2 1-2048-15,2 3-400 0,1 4-96 16,9-4-16-16</inkml:trace>
  <inkml:trace contextRef="#ctx0" brushRef="#br1" timeOffset="-78363.72">30935 15896 1839 0,'0'0'160'0,"0"0"-160"0,0 0 0 0,0 0 0 16,0 0 5904-16,11 14 1152 0,-11-14 240 0,8 13 32 15,-3-1-5216-15,-1 3-1024 0,-1 2-224 0,0 3-32 16,0 1 128-16,1 3 48 0,-1 0 0 0,1 3 0 16,-2 2-592-16,0-2-112 0,-1 1-32 0,2-1 0 15,-1 3 48-15,1-3 0 0,1-1 0 0,-2 1 0 16,0-1-320-16,-1-2 0 0,-1 2 0 0,0-5 0 16,0 2-496-16,0-3-208 0,0 0-32 0,0-1-16 15,0 2-2480-15,1-5-496 0</inkml:trace>
  <inkml:trace contextRef="#ctx0" brushRef="#br1" timeOffset="-78144.89">30885 16267 30287 0,'0'0'1344'0,"0"0"272"0,0 0-1296 16,0 0-320-16,0 0 0 0,0 0 0 0,0 0 1152 0,0 0 144 15,0 0 48-15,0 0 0 0,0 0 48 0,0 0 16 16,0 0 0-16,10 1 0 0,1 2-640 0,-1-2-128 0,1 3-32 0,1-1 0 16,1-1-416-16,1 0-192 0,0-1 160 0,3-1-160 15,3 1 0-15,-1-1-288 0,2-1 32 0,3 0 16 32,0-1-2128-32,2 0-448 0,-1-2-64 0</inkml:trace>
  <inkml:trace contextRef="#ctx0" brushRef="#br1" timeOffset="-77691.72">32075 15464 18431 0,'0'0'1632'0,"-13"-3"-1312"15,0 3-320-15,-2-1 0 0,-2 0 3024 0,2 1 544 16,2 1 96-16,-1 2 32 0,-3 1-2464 0,3 1-480 0,2 3-112 0,0 1 0 16,0 0 640-16,2 3 128 0,0-1 16 0,0 4 16 15,4 0-672-15,1 4-128 0,2 3-16 0,1-4-16 16,-1 0-176-16,3 2-48 0,3-2 0 0,2 0 0 16,0-2-192-16,4 0-64 0,2-2 0 0,0-2 0 15,2-2-128-15,3 2 0 0,4-3 0 0,-1 0 0 31,-1-2-1264-31,2-1-128 0,1-1-16 0,0-5-16 16,-2 0-1696-16,2-5-336 0</inkml:trace>
  <inkml:trace contextRef="#ctx0" brushRef="#br1" timeOffset="-77519.86">32298 15411 21183 0,'-10'-2'1888'0,"-1"2"-1504"15,2 3-384-15,9-3 0 0,-10 5 3840 0,5 4 704 16,1 4 144-16,2 0 32 0,1 3-3776 0,1 2-752 16,-1 2-192-16,1-1 0 0,1 1 128 0,2 3 0 15,1 1 0-15,1-2 0 0,-1 0-416 0,1-1-96 16,2 0 0-16,2-4-16 16,2 0-2480-16,0-3-480 0,-3 0-96 0</inkml:trace>
  <inkml:trace contextRef="#ctx0" brushRef="#br1" timeOffset="-77283.76">32516 15287 17503 0,'-4'-7'1552'0,"-1"1"-1232"0,5 6-320 0,0 0 0 15,-7-4 4128-15,7 4 768 0,0 0 160 0,0 0 16 16,-4 11-3616-16,2 4-736 0,1 0-144 0,2 5-16 15,1 2-192-15,0 2-48 0,2 3 0 0,1 3 0 16,1 1-320-16,0-1 0 0,-1-2-160 0,-1 0 160 16,0 1-640-16,1 1-32 0,0-1 0 0,-1-2 0 15,-1-1-2512-15,-2-2-496 0</inkml:trace>
  <inkml:trace contextRef="#ctx0" brushRef="#br1" timeOffset="-77111.91">32392 15581 29487 0,'0'0'2624'0,"-8"-2"-2112"15,8 2-512-15,0 0 0 0,0 0 1408 0,0 0 192 16,0 0 16-16,0 0 16 0,0 0-1376 0,0 0-256 16,12 1 0-16,1 0-192 15,0 1-816-15,3 0-160 0,2 0-48 0,0 0-13120 0</inkml:trace>
  <inkml:trace contextRef="#ctx0" brushRef="#br1" timeOffset="-76689.98">32657 15606 8287 0,'0'0'368'0,"0"0"80"0,-11-5-448 0,5 2 0 0,6 3 0 0,0 0 0 15,0 0 6160-15,0 0 1152 0,0 0 240 0,0 0 32 16,0 0-5600-16,12-4-1104 0,1 4-240 0,1 2-32 15,2 0-352-15,-2 0-80 16,0 3-16-16,-2-3 0 0,-2 4-160 0,1-2 128 0,-11-4-128 0,10 5 128 16,-10-5-128-16,7 9 0 0,-7-9 0 0,1 12 0 15,-2-2 0-15,-4 0 0 0,-3 1 0 0,-1-1 0 16,0-2-160-16,1-1-16 0,0-1 0 0,0-1 0 16,0-1-192-16,8-4-32 0,-8 4-16 0,8-4 0 15,0 0-144-15,0 0-16 0,0 0-16 0,0 0 0 16,0 0 32-16,0 0 16 0,0 0 0 0,0 0 0 15,13 0 128-15,-1 0 32 0,0-1 0 0,1 1 0 0,0 1 384 0,0 2 0 16,-1-2 0-16,0 2 176 0,1 1 336 0,-2 2 80 16,-11-6 16-16,12 9 0 0,-3-1 384 0,-1 1 80 15,-3 2 16-15,-1 0 0 0,-1 1-128 0,-1 0-32 16,-2-12 0-16,-1 13 0 0,-2-1-272 0,0-1-48 16,-4 0-16-16,-1-1 0 0,-2 1-384 0,1-1-80 15,-1-2 0-15,1-2-128 0,-2 1 0 0,0-2 0 16,-1 0 0-16,2-3 0 15,1-2-1456-15,0-2-400 0,-2 0-64 0</inkml:trace>
  <inkml:trace contextRef="#ctx0" brushRef="#br1" timeOffset="-76096.29">33051 15407 30575 0,'0'0'1344'0,"-6"10"304"0,1 3-1328 16,0 3-320-16,1 1 0 0,1 2 0 0,2 2 256 0,1 1-32 0,1 2 0 0,2 0 0 16,0 5 400-16,2 0 80 0,3-3 0 0,-4-12 16 15,1-1-384-15,0 0-80 0,0 2 0 0,-1-1-16 16,0-1-16-16,0-1 0 0,-1 1 0 0,0 5 0 16,-3-5-64-16,-1-2-16 0,1-11 0 0,0 0 0 15,-6 6 32-15,6-6 0 0,-6 0 0 0,1-1 0 0,0-2 16 16,0-1 16-16,1 0 0 0,0-5 0 0,0 0-64 0,1-3-16 15,0-11 0-15,-1 1 0 0,1-2-128 0,2-2 0 16,1-1 0-16,2-4 128 0,2 1-128 0,0-2-192 16,0 0 32-16,-1 15 16 0,1-3-176 0,1-1-16 15,0-1-16-15,1 1 0 0,2 2 352 0,0-2-144 16,0 3 144-16,6-10 0 0,-2 9 0 0,-2 6 0 16,1 3 0-16,-1 5 144 0,-10 5-144 0,12-1 192 15,-12 1-192-15,10 5 192 0,-10-5 64 0,10 9 0 16,-4 3 16-16,-1 1 0 0,-1 3-96 0,-1 2-32 15,-4 0 0-15,-1 2 0 0,-2-1-144 0,0 2 128 16,1-4-128-16,-1 3 128 0,0-6-128 0,1 2 0 0,0-1 0 16,1-2 128-16,-1-2-128 0,2-1 0 0,1-10 0 0,0 0 128 15,-3 11-320-15,3-11-64 0,0 0 0 0,0 0-16 32,0 0-256-32,0 0-48 0,0 0-16 0,0 0 0 15,11 2 64-15,-11-2 16 0,12 0 0 0,-12 0 0 0,10 3 320 0,-10-3 64 0,13 4 128 0,-1 0-208 16,-12-4 464-16,13 8 112 0,0-1 16 0,-1 1 0 15,-3 0 208-15,-2 0 48 0,1 2 16 0,-1-3 0 16,-1 1 144-16,-6-8 32 0,0 10 0 0,-1 0 0 16,-3 1-32-16,0-1 0 0,4-10 0 0,-6 9 0 15,-1 1-288-15,-2-3-48 0,-1 0-16 0,-2-1 0 16,-2 0-272-16,-1-1-176 0,1 0 192 0,-3 0-192 16,-1-1 0-16,1-1 0 0,0-1-240 0,0 0 80 15,1-2-1504-15,8-2-288 0,1 0-64 16</inkml:trace>
  <inkml:trace contextRef="#ctx0" brushRef="#br1" timeOffset="-75781.91">33440 15617 30351 0,'0'0'1344'0,"-4"13"272"0,1 1-1296 15,0 0-320-15,0-1 0 0,1 2 0 0,-1-2 944 0,3 0 112 16,1 0 32-16,1-2 0 0,-1 1-64 0,0-1 0 0,-1-11 0 0,0 10 0 16,0-10-672-16,0 0-144 0,0 0-16 0,0 0-16 15,0 0 144-15,0 0 16 0,0 0 16 0,0 0 0 16,-2-8 32-16,-1-1 16 0,0-1 0 0,2-2 0 16,0-1 32-16,0 0 0 0,-3-1 0 0,1 2 0 15,0-3 16-15,3 2 0 0,2 0 0 0,0 0 0 16,2 0-176-16,1 2-16 0,3-1-16 0,1 3 0 15,2 2-112-15,-2 3-128 0,-1-2 176 0,1 3-176 16,-9 3 128-16,14-1-128 0,1 1 0 0,-1 1 0 16,0-1 0-16,1 3 0 0,-1-3-208 0,-5 1 80 31,3 2-2512-31,14-1-496 0</inkml:trace>
  <inkml:trace contextRef="#ctx0" brushRef="#br0" timeOffset="-68325.66">24681 15168 13823 0,'-13'14'608'0,"0"7"128"0,-2 7-592 0,2 6-144 16,3 5 0-16,2 10 0 0,0 3 528 0,2 10 80 15,-1 5 16-15,2 6 0 0,0 4 64 0,1 5 16 16,-1 4 0-16,2 6 0 0,0 3 128 0,2 0 16 16,0 3 16-16,-1-3 0 0,2-2-288 0,2-6-48 15,0-5-16-15,2-6 0 0,0-6-320 0,1-5-64 0,1-3 0 16,-1-4-128-16,3-3 144 0,-2-3-144 0,-1-2 0 0,2-5 144 31,-1-3-2080-31,0-7-432 0</inkml:trace>
  <inkml:trace contextRef="#ctx0" brushRef="#br0" timeOffset="-67018.69">24832 14923 19343 0,'3'-21'848'0,"0"9"192"0,3 1-832 0,1-2-208 16,4 0 0-16,3-2 0 0,3 0 1040 0,4-2 176 15,1 2 16-15,2 1 16 0,0-2-1024 0,5 2-224 16,2-2 0-16,2 2 0 0,5 0 272 0,4 4 96 16,2-1 16-16,4 2 0 0,2-1-32 0,2-1 0 15,0-1 0-15,1-1 0 0,1 0-208 0,7 3-144 16,8 0 192-16,2 1-192 0,-1-2 128 0,-1-1-128 16,-2 1 0-16,-2 1 0 0,-1-2 0 0,2 0 0 15,5 1 128-15,0-1-128 0,0 2 0 0,-2-1 0 16,-3-1 128-16,1 2-128 0,-2 1 0 0,4-2 0 0,4 5 0 0,1-3 0 15,-2 1 0-15,-3 0 0 0,-2-1 0 0,-1 1 0 16,1 0 0-16,0 3 0 0,1 3 0 0,-3-1 0 16,-1 0 0-16,-5 2 0 0,-4 0 0 0,-3-1 0 15,-1 2 0-15,2 0 0 0,3 2 0 0,4-1 0 16,0 0 288-16,1 1-48 0,2-2-16 0,-3 2 0 16,-1 2-96-16,-3 1 0 0,-2 2-128 0,1 1 192 15,-1 0-192-15,-1-1 0 0,-2 2 128 0,0-1-128 16,-4 1 0-16,-3-3 0 0,-1-2 0 0,-1 1 0 15,-2-1 0-15,2 1 128 0,2-1-128 0,-1 0 0 16,2-2 160-16,-1 1-160 0,0 0 160 0,-1-3-160 16,2 0 160-16,-8-2-160 0,-1 1 160 0,-4-3-160 15,-3 1 192-15,0 3-64 0,-1-2-128 0,-2 2 192 16,-2 0 64-16,-1 0 0 0,-1 0 0 0,2 2 0 0,-2 0-16 0,2 0 0 16,-2 2 0-16,1 1 0 0,2 2-112 0,-2 3-128 15,-2-2 176-15,0 1-176 0,0 2 128 0,1-2-128 16,2 1 0-16,-2 1 0 0,1-1 0 0,-1 2 160 15,-1 1-160-15,-1 1 128 0,-1 3-128 0,1 3 0 16,-1 2 0-16,0 3 0 0,-2 1 128 0,0 4-128 16,0 5 0-16,0 2 128 0,-1-1-128 0,0 7 128 15,0 1-128-15,1 5 128 0,0 0-128 0,0 1 0 16,-3-1 0-16,2 2 0 0,-1 0 0 0,3 1 128 16,1-1-128-16,3 1 0 0,-1 2 0 0,-2 0 0 15,-2-3 128-15,2-1-128 0,0-1 0 0,-1 1 0 0,-3 1 0 16,-2 1 128-16,-2-1-128 0,0 1 0 0,-1 0 0 0,-2 0 0 15,-1 0 128-15,-2-1-128 0,0 0 0 0,0 0 128 16,-2 0-128-16,-1-1 0 0,0 4 0 0,0-2 0 16,1-2 0-16,1-2 0 0,-1 0 0 0,2 2 0 0,-3-5-176 0,2 2 176 15,1-4-128-15,1 0 128 0,-1-2 0 0,-1-1 0 16,0-1 0-16,-2 0 0 0,2 2 0 0,-2-2 0 16,-1 0 0-16,-1 0 0 0,0 1 0 0,0 2-160 15,-1 0 160-15,-1 0 0 0,-2 1-256 0,0-2 48 16,1-4 16-16,-3 1 0 0,0-3 0 0,-1 3 0 15,-1-1 0-15,1 1 0 0,-3-1 192 0,0-3-144 0,-2 0 144 0,-5-1-128 16,-3-3 128-16,-1-2 0 0,1-3 128 0,-2-1-128 16,-4 1 224-16,-3-1-32 0,-2-2 0 0,2 0 0 31,1-1 80-31,-4-2 16 0,-3 1 0 0,-1 1 0 0,-2-3-32 0,-4 2-16 0,-1-4 0 0,-7 7 0 16,-7-3 80-16,-7 1 0 0,-5-1 16 0,-3-3 0 15,2 0 128-15,-2 2 32 0,1 4 0 0,-5-4 0 16,-5-6 32-16,-1 1 16 0,2-1 0 0,2 1 0 15,3-1-160-15,0 0-16 0,1-4-16 0,-4 1 0 16,-4 1-176-16,2-5-48 0,3 2 0 0,2-3 0 16,-1 0-128-16,-2-2 128 0,-3-3-128 0,1 0 128 15,1-3-128-15,3 1 0 0,5 3 0 0,-2-1 128 16,-3 0-128-16,-2 1 0 0,-6 1 0 0,5 2 128 0,3-2-128 0,3 2 0 16,0-3 0-16,1-1 0 0,-1-1 0 0,2-2 0 15,0 1 0-15,7 1 0 0,3-3 0 0,2-2 0 16,5 0 0-16,-2-2 0 0,-3 2 128 0,-1-4-128 15,1 1 0-15,2-1 128 0,-2-3-128 0,6 2 0 16,3 1 0-16,1 0 128 0,1-2-128 0,-1 0 128 16,0-1-128-16,-3 1 128 0,-3-3-128 0,3-1 0 15,2-1 144-15,1-1-144 0,3-3 256 0,3-2 0 16,4-5-16-16,2 1 0 0,0-2-96 0,1-4-16 16,0 0 0-16,-1-3 0 0,0 0 16 0,0-5 0 15,-1-2 0-15,3 0 0 0,0 0 128 0,4 0 32 16,-2 0 0-16,4 0 0 0,1 3-32 0,3 3 0 15,5 2 0-15,2 3 0 0,0-1-272 0,1 2 0 0,2 1 128 0,5 0-128 32,1 0-832-32,1 2-240 0,3 0-32 0,2 0-16 15,1 4-2208-15,3-2-432 0</inkml:trace>
  <inkml:trace contextRef="#ctx0" brushRef="#br0" timeOffset="-65888.86">25297 14195 21183 0,'-21'-11'1888'0,"-3"-1"-1504"0,-6 3-384 0,2-2 0 16,2 2 1392-16,0-1 208 0,0-1 32 0,1 0 16 31,2 0-1328-31,1-2-320 0,0-1 0 0,2 0 0 0,0-1 384 0,1-2 48 15,-3-5 16-15,0 1 0 0,-2 0-48 0,5-3 0 16,-1-4 0-16,-3-2 0 0,-4 3 48 0,0-2 0 16,-2 1 0-16,-1-2 0 0,-1-3 0 0,2 0 16 15,1 1 0-15,0-1 0 0,1-1-208 0,0 2-64 16,-2-4 0-16,4 5 0 0,2 1-192 0,-1 0 144 16,-2 2-144-16,3-1 128 0,-1 0-128 0,1 4 0 15,3 2 0-15,2 2 0 0,0-1 0 0,1 2 0 16,-2 2 0-16,4 2 0 0,2 6-160 0,1 0 160 15,2 3 0-15,1 2-144 0,-1 4 144 0,10 1-208 16,0 0 80-16,-6 10 128 0,-1 4-288 0,2 5 64 16,0 0 16-16,2 3 0 0,2 3 16 0,1 2 16 0,0 0 0 0,1-1 0 15,2-2 176-15,1-1 0 0,1-1-144 0,2-3 144 16,2-3-208-16,-4-2 16 0,-1-2 16 0,0-2 0 16,-2-2-96-16,-2-8-32 0,0 0 0 0,0 0 0 15,0 0-80-15,0 0 0 0,0 0-16 0,0 0 0 16,-7-12 144-16,1-1 48 0,1-1 0 0,0-4 0 15,1 0-144-15,0-7-32 0,0-1 0 0,0-2 0 16,0 2 384-16,2 0 0 0,0 0-144 0,1 1 144 16,0-1 160-16,1 5 96 0,1 2 0 0,2 2 16 15,-1 0 176-15,1 5 16 0,-2 3 16 0,-1 9 0 16,11-2 16-16,2 2 0 0,0 1 0 0,5 4 0 16,3 2-496-16,5 3 0 0,3-2 0 0,4 4-9120 15,8-1-1920-15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37 5063 0 0,'-4'70'1998'0'0,"-15"69"6274"0"0,-2 70-6926 0 0,15-30 274 0 0,6-178-1344 0 0,4-23 76 0 0,59-393-69 0 0,-44 225-166 0 0,-17 183-117 0 0,1 7 0 0 0,0 7 0 0 0,5 21-77 0 0,12 54 0 0 0,-15-53-2 0 0,16 54 0 0 0,-7-49 79 0 0,-5-6 0 0 0,23 45 0 0 0,-32-72 5 0 0,8 14-3 0 0,0-3-1 0 0,1 0 0 0 0,11 16 0 0 0,-17-24 40 0 0,-1-2-1 0 0,2 2 0 0 0,-2-2 1 0 0,2 1-1 0 0,-2-1 0 0 0,2 1 1 0 0,0-1-1 0 0,-2 0 0 0 0,2 0 1 0 0,0 0-1 0 0,-1-1 0 0 0,1 1 1 0 0,-1-1-1 0 0,1 0 0 0 0,0 0 1 0 0,1-1-1 0 0,6 1 0 0 0,-8-1 23 0 0,0 0-1 0 0,0-1 1 0 0,0 1 0 0 0,0-1-1 0 0,0 0 1 0 0,0 0 0 0 0,0 1-1 0 0,1-3 1 0 0,-2 2 0 0 0,0 0-1 0 0,1-1 1 0 0,0 0-1 0 0,0 1 1 0 0,-1-2 0 0 0,1 1-1 0 0,-1 1 1 0 0,-1-2 0 0 0,2 1-1 0 0,-1-1 1 0 0,-1 1 0 0 0,2 0-1 0 0,-2-2 1 0 0,0 2-1 0 0,1-1 1 0 0,0-3 0 0 0,3-9 153 0 0,0 1 1 0 0,0 0-1 0 0,3-27 1 0 0,-7 39-200 0 0,8-56-422 0 0,-3 2 0 0 0,-2 0-1 0 0,-4-69 1 0 0,-3 90-1310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7367 0 0,'0'0'568'0'0,"4"-2"-373"0"0,-4 1-193 0 0,0 1-1 0 0,1 0 1 0 0,-1 0-1 0 0,1-1 1 0 0,-1 1-1 0 0,1 0 1 0 0,-1 0-1 0 0,0 0 1 0 0,2 0-1 0 0,-2 0 1 0 0,1 0-1 0 0,-1 0 1 0 0,1 0-1 0 0,-1 0 1 0 0,1 0 0 0 0,-1 0-1 0 0,1 0 1 0 0,-1 0-1 0 0,0 0 1 0 0,2 0-1 0 0,-2 0 1 0 0,1 1-1 0 0,-1-1 1 0 0,1 0-1 0 0,-1 0 1 0 0,0 0-1 0 0,1 1 1 0 0,-1-1-1 0 0,1 0 1 0 0,-1 2-1 0 0,2 0 147 0 0,-2 1-1 0 0,1-2 0 0 0,-1 1 0 0 0,0 1 0 0 0,1-1 0 0 0,-1-1 0 0 0,0 2 0 0 0,0 2 0 0 0,0 9 1231 0 0,6 86 4034 0 0,4-1-4189 0 0,6 67-1495 0 0,-16-162 127 0 0,5 61 3 0 0,3-26-5568 0 0,-5-31 864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2759 0 0,'6'-36'397'0'0,"-3"21"10670"0"0,5 17-9749 0 0,-6 0-1216 0 0,0-1 0 0 0,0 1 1 0 0,1 0-1 0 0,-2-1 0 0 0,1 1 1 0 0,-1-1-1 0 0,2 2 1 0 0,-2-1-1 0 0,0 1 0 0 0,2-2 1 0 0,-2 1-1 0 0,1 4 0 0 0,14 33 306 0 0,-10-22-240 0 0,75 193 264 0 0,-36-85-884 0 0,-19-41-2832 0 0,-21-65 1724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12959 0 0,'-4'1'33'0'0,"3"-1"48"0"0,0 0 1 0 0,0 1 0 0 0,-1-1 0 0 0,1 2 0 0 0,0-2 0 0 0,1 1-1 0 0,-1-1 1 0 0,0 1 0 0 0,-1 0 0 0 0,1-1 0 0 0,1 2 0 0 0,-1-1-1 0 0,1 0 1 0 0,-1-1 0 0 0,-1 1 0 0 0,2 0 0 0 0,-2 3 2000 0 0,17 1-717 0 0,100-14-254 0 0,2 6-5590 0 0,-96 3 3224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5527 0 0,'0'0'3896'0'0,"1"-3"-2805"0"0,11-6 78 0 0,1 0 0 0 0,23-15 1 0 0,-1 3-319 0 0,20-12 642 0 0,-52 32-1434 0 0,-1 0 0 0 0,0 0 0 0 0,1-1-1 0 0,-2 2 1 0 0,2-1 0 0 0,-1 1 0 0 0,2-1 0 0 0,-2 1 0 0 0,1 0 0 0 0,-1 0-1 0 0,2 0 1 0 0,-2 0 0 0 0,1 0 0 0 0,-1 0 0 0 0,0 1 0 0 0,2-1 0 0 0,-2 1 0 0 0,1-1-1 0 0,-1 2 1 0 0,4 1 0 0 0,-1-1 20 0 0,0 0 0 0 0,-1 0 0 0 0,-1 1 0 0 0,2 0 0 0 0,-1 0 0 0 0,0 1 0 0 0,-1-1 0 0 0,1 0 0 0 0,-2 0 0 0 0,7 8 0 0 0,-6-5 12 0 0,0-2 0 0 0,1 2 0 0 0,-2 1 0 0 0,0 0 0 0 0,0-1 0 0 0,-1 0 0 0 0,0 1 0 0 0,0-1 0 0 0,2 14 0 0 0,-3-8-13 0 0,0-1 1 0 0,0 1-1 0 0,-3-1 0 0 0,-2 20 1 0 0,3-21-62 0 0,0 0 1 0 0,-2-2 0 0 0,-1 2 0 0 0,1-1 0 0 0,0-1 0 0 0,-1 1-1 0 0,-12 14 1 0 0,0-5 48 0 0,-35 34 0 0 0,49-49-62 0 0,-1-1-1 0 0,0 1 1 0 0,1-1-1 0 0,-1 1 1 0 0,1-2 0 0 0,-2 1-1 0 0,1-1 1 0 0,0 1-1 0 0,0-1 1 0 0,0 0-1 0 0,-1 0 1 0 0,1 1 0 0 0,-1-2-1 0 0,-4 0 1 0 0,6 1-8 0 0,1-1 0 0 0,1-1 1 0 0,-2 1-1 0 0,1 0 1 0 0,-1 0-1 0 0,1-2 0 0 0,0 2 1 0 0,-1-1-1 0 0,2 0 0 0 0,-2 1 1 0 0,1-1-1 0 0,0-1 1 0 0,0 1-1 0 0,0 0 0 0 0,1 0 1 0 0,-2 0-1 0 0,2-2 0 0 0,-1 2 1 0 0,1 0-1 0 0,-1-2 1 0 0,1 2-1 0 0,0-1 0 0 0,-1 0 1 0 0,1 0-1 0 0,0 1 0 0 0,0-2 1 0 0,-2-1-1 0 0,3 1-11 0 0,-1 1 1 0 0,0-1-1 0 0,1 1 0 0 0,-1 1 0 0 0,1-2 0 0 0,0 1 0 0 0,-2-1 0 0 0,2 1 1 0 0,0-1-1 0 0,0 1 0 0 0,0 0 0 0 0,2 0 0 0 0,-2 0 0 0 0,0-1 1 0 0,1 1-1 0 0,-1 0 0 0 0,1-1 0 0 0,0 2 0 0 0,-1-1 0 0 0,2-1 1 0 0,-1 1-1 0 0,0 0 0 0 0,0 0 0 0 0,0 1 0 0 0,1-2 0 0 0,0 2 0 0 0,1-2 1 0 0,-1 0 13 0 0,1 2 1 0 0,0-2-1 0 0,0 2 1 0 0,0 0 0 0 0,0 0-1 0 0,0-1 1 0 0,1 1-1 0 0,0 1 1 0 0,-2-1 0 0 0,2 0-1 0 0,-1 1 1 0 0,1 0 0 0 0,0-1-1 0 0,-1 1 1 0 0,0 0-1 0 0,0 1 1 0 0,7 0 0 0 0,12 3 135 0 0,0 2 0 0 0,-1 1 1 0 0,1 2-1 0 0,35 19 1 0 0,-7-4-85 0 0,-27-13-207 0 0,6 2-5456 0 0,-12-5-638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4143 0 0,'0'0'191'0'0,"-5"-16"3636"0"0,9 16-3208 0 0,-1-1 0 0 0,1 1 0 0 0,-2 0 1 0 0,2 0-1 0 0,0 1 0 0 0,-1-1 0 0 0,1 1 1 0 0,-2-1-1 0 0,7 3 0 0 0,29 11 549 0 0,-31-10-762 0 0,28 12 672 0 0,51 31 0 0 0,-48-22-502 0 0,232 162 3457 0 0,-149-97-2919 0 0,-51-45-268 0 0,76 37 0 0 0,10 6 247 0 0,-57-30-346 0 0,183 77-1 0 0,-228-109-785 0 0,-40-19 155 0 0,0 0 0 0 0,0 1 0 0 0,1-2 0 0 0,0-1 0 0 0,17 3-1 0 0,-11-8-1924 0 0,-12 1 85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0 781 3223 0 0,'0'0'11072'0'0,"11"-13"-9061"0"0,-4 6-1522 0 0,1-2 1 0 0,-1 2-1 0 0,1 0 1 0 0,1 1-1 0 0,-2-1 0 0 0,13-5 1 0 0,60-28 594 0 0,-52 27-877 0 0,94-53 511 0 0,26-13-460 0 0,210-97 22 0 0,-81 7-196 0 0,-109 62 856 0 0,-146 92-767 0 0,-18 12-107 0 0,0 0 1 0 0,0 0-1 0 0,1 0 0 0 0,-1 1 1 0 0,0-1-1 0 0,1 1 1 0 0,8-3-1 0 0,18-6 216 0 0,-26 9-203 0 0,0-1 1 0 0,-1 2-1 0 0,3 0 0 0 0,-3-2 1 0 0,3 3-1 0 0,-3-1 1 0 0,10 0-1 0 0,-5 1 19 0 0,1 0 0 0 0,0 1 0 0 0,-2 0 0 0 0,2 1-1 0 0,13 4 1 0 0,27 10 150 0 0,87 38 0 0 0,492 257 1584 0 0,-479-250-1523 0 0,-64-29-162 0 0,22 15 27 0 0,65 24 68 0 0,-153-67-197 0 0,1 1 0 0 0,37 4 0 0 0,-43-7-44 0 0,38-2-329 0 0,-52 0 208 0 0,14 4-8577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6447 0 0,'1'-6'670'0'0,"-1"5"-539"0"0,1 1 0 0 0,-1-1 0 0 0,0 1 0 0 0,0-1 0 0 0,0 1 0 0 0,0-2 0 0 0,0 2 0 0 0,2-1 0 0 0,-2 1 0 0 0,0-1 0 0 0,1 1 0 0 0,-1-1 0 0 0,0 1 0 0 0,1-1 0 0 0,-1 1 0 0 0,0-2 0 0 0,1 2 0 0 0,-1 0 0 0 0,2-1-1 0 0,-2 1 1 0 0,1 0 0 0 0,-1 0 0 0 0,1-1 0 0 0,-1 1 0 0 0,1 0 0 0 0,-1 0 0 0 0,1 0 0 0 0,-1-1 0 0 0,2 1 0 0 0,-2 0 0 0 0,1 0 0 0 0,0 0 0 0 0,9-4 1913 0 0,-8 6-1740 0 0,-1 0 1 0 0,2 0-1 0 0,-1-1 0 0 0,1 2 0 0 0,-2-1 0 0 0,4 3 1 0 0,2 5 106 0 0,-1 1 1 0 0,0-2 0 0 0,0 1 0 0 0,1 1 0 0 0,-3 1-1 0 0,1-1 1 0 0,5 25 0 0 0,-2 1 293 0 0,3 47-1 0 0,-3-17-117 0 0,8 93-204 0 0,7 38-754 0 0,-21-187-363 0 0,1 1 0 0 0,9 18-1 0 0,-11-29 401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2759 0 0,'5'-30'397'0'0,"-3"18"10670"0"0,5 14-9749 0 0,-5-1-1216 0 0,-1 0 0 0 0,1 1 1 0 0,0-1-1 0 0,-1 0 0 0 0,1 1 1 0 0,-1-1-1 0 0,1 1 1 0 0,-1 0-1 0 0,0 0 0 0 0,1-1 1 0 0,-1 1-1 0 0,1 3 0 0 0,12 28 306 0 0,-9-19-240 0 0,61 160 264 0 0,-28-70-884 0 0,-16-34-2832 0 0,-18-55 1724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95 919 0 0,'20'0'355'0'0,"-16"0"1152"0"0,-18-12 6639 0 0,12 11-7864 0 0,1 0 0 0 0,-1 0 0 0 0,0 0 1 0 0,0 0-1 0 0,0 0 0 0 0,1 0 0 0 0,-1 0 0 0 0,0 1 0 0 0,0-1 0 0 0,-3 0 0 0 0,-11-4 1103 0 0,14 4-1305 0 0,1 1-1 0 0,-1 0 0 0 0,1-1 1 0 0,0 1-1 0 0,-1 0 1 0 0,1 0-1 0 0,-1 0 0 0 0,1 0 1 0 0,-1 0-1 0 0,1 0 1 0 0,-1 1-1 0 0,1-1 0 0 0,-1 0 1 0 0,1 1-1 0 0,0-1 1 0 0,-1 1-1 0 0,1-1 0 0 0,0 1 1 0 0,-2 1-1 0 0,-28 20 536 0 0,18-13-480 0 0,10-7-104 0 0,0 1 0 0 0,1-1 1 0 0,0 0-1 0 0,-1 1 0 0 0,1-1 1 0 0,0 1-1 0 0,0 0 1 0 0,1 0-1 0 0,-1 0 0 0 0,0 0 1 0 0,1 0-1 0 0,-2 5 0 0 0,-1 6 235 0 0,-4 23-1 0 0,5-23-221 0 0,2-8-36 0 0,0-1-1 0 0,1 1 0 0 0,-1 0 1 0 0,1 0-1 0 0,1 0 1 0 0,-1 0-1 0 0,1 0 0 0 0,0 0 1 0 0,0 0-1 0 0,0-1 0 0 0,1 1 1 0 0,0 0-1 0 0,0-1 1 0 0,1 1-1 0 0,-1-1 0 0 0,1 0 1 0 0,0 0-1 0 0,1 0 1 0 0,-1 0-1 0 0,1 0 0 0 0,0-1 1 0 0,0 0-1 0 0,0 0 0 0 0,1 0 1 0 0,8 6-1 0 0,-9-8-5 0 0,-1 0 0 0 0,1 0 0 0 0,0 0 0 0 0,-1-1 0 0 0,1 1 0 0 0,0-1-1 0 0,0 0 1 0 0,6 1 0 0 0,2 0 41 0 0,0 1-26 0 0,0 1 99 0 0,1-1 0 0 0,0-1 0 0 0,19 2 0 0 0,-28-4-75 0 0,1 0 1 0 0,-1 0-1 0 0,0-1 0 0 0,0 1 1 0 0,1-1-1 0 0,-1 0 0 0 0,0 0 0 0 0,0-1 1 0 0,0 1-1 0 0,0-1 0 0 0,0 0 0 0 0,0 0 1 0 0,0 0-1 0 0,5-5 0 0 0,-3 2 55 0 0,0-1 0 0 0,0 0 1 0 0,-1 0-1 0 0,0 0 0 0 0,0 0 0 0 0,-1-1 0 0 0,0 0 0 0 0,0 0 0 0 0,0 0 0 0 0,-1-1 1 0 0,0 1-1 0 0,0-1 0 0 0,-1 0 0 0 0,2-12 0 0 0,-2 9 20 0 0,-1 0 0 0 0,0 0 0 0 0,-1 0-1 0 0,0 0 1 0 0,-1 0 0 0 0,0 0 0 0 0,-1 0 0 0 0,0 1-1 0 0,-1-1 1 0 0,-4-12 0 0 0,4 18-33 0 0,0 0-1 0 0,0 0 1 0 0,-1 1-1 0 0,1-1 1 0 0,-1 1-1 0 0,0 0 1 0 0,0 0-1 0 0,-1 0 1 0 0,1 1-1 0 0,-10-6 1 0 0,0-1 37 0 0,6 4-78 0 0,0 0-1 0 0,0 1 1 0 0,-1 0 0 0 0,0 0-1 0 0,0 1 1 0 0,0 0-1 0 0,-1 1 1 0 0,1 0 0 0 0,-18-3-1 0 0,17 3-207 0 0,9 2-50 0 0,0 1-1 0 0,0-1 1 0 0,-1 1 0 0 0,1 0-1 0 0,-1-1 1 0 0,1 1 0 0 0,0 0 0 0 0,-1 0-1 0 0,1-1 1 0 0,-1 1 0 0 0,1 1-1 0 0,0-1 1 0 0,-1 0 0 0 0,-1 0 0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0,'0'2'7230'0'0,"12"37"-4645"0"0,15 75 0 0 0,-19-62-2041 0 0,47 207 528 0 0,-51-245-1194 0 0,2 3-977 0 0,-1 1-1 0 0,-1 0 1 0 0,2 25-1 0 0,-5-29-964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38 9559 0 0,'-1'-5'131'0'0,"0"1"0"0"0,-2 1-1 0 0,1-1 1 0 0,1 0-1 0 0,-7-5 1 0 0,8 7-83 0 0,-1 2 1 0 0,1-1-1 0 0,-1 1 0 0 0,0-1 1 0 0,1 1-1 0 0,-2-1 0 0 0,2 1 0 0 0,-1 0 1 0 0,0-2-1 0 0,1 2 0 0 0,-1 0 1 0 0,0-1-1 0 0,1 1 0 0 0,-2 0 0 0 0,1 0 1 0 0,1 0-1 0 0,-1-1 0 0 0,0 1 1 0 0,-1 0-1 0 0,2 0 0 0 0,-1 0 1 0 0,0 0-1 0 0,0 1 0 0 0,1-1 0 0 0,-1 0 1 0 0,-1 0-1 0 0,2 0 0 0 0,-1 0 1 0 0,0 1-1 0 0,0-1 0 0 0,1 0 0 0 0,-2 2 1 0 0,2-2-1 0 0,-1 1 0 0 0,0-1 1 0 0,0 1-1 0 0,-6 5 364 0 0,-2 1 1 0 0,2 1-1 0 0,-1 0 0 0 0,1 0 0 0 0,1 0 1 0 0,1 0-1 0 0,-1 1 0 0 0,1 0 1 0 0,0 0-1 0 0,0 1 0 0 0,-4 18 0 0 0,4-12-379 0 0,0 1 0 0 0,1-2-1 0 0,2 2 1 0 0,-1 0 0 0 0,2 0-1 0 0,0 28 1 0 0,2-38 11 0 0,0 2 0 0 0,1-1 0 0 0,0 1 0 0 0,-1-1 0 0 0,3 1 0 0 0,-2-2 0 0 0,2 2 0 0 0,0-2 0 0 0,-1 0 1 0 0,1 0-1 0 0,1 1 0 0 0,0-1 0 0 0,0-1 0 0 0,1 0 0 0 0,8 10 0 0 0,-10-12 7 0 0,1-1 0 0 0,-1 1-1 0 0,0-1 1 0 0,1 0 0 0 0,0 0 0 0 0,0-1-1 0 0,0 0 1 0 0,0 0 0 0 0,0 0 0 0 0,1-1 0 0 0,-1 1-1 0 0,1-1 1 0 0,-2 0 0 0 0,3 0 0 0 0,-3-1-1 0 0,2 0 1 0 0,-1 0 0 0 0,1 0 0 0 0,-1-1 0 0 0,0 1-1 0 0,0-1 1 0 0,0 0 0 0 0,1-1 0 0 0,-1 0-1 0 0,6-2 1 0 0,-5 1 110 0 0,1-1 0 0 0,1-1 0 0 0,-2 1 0 0 0,1 0 0 0 0,-1-1-1 0 0,0 0 1 0 0,-1-1 0 0 0,1 1 0 0 0,-1 0 0 0 0,0-1 0 0 0,0-1 0 0 0,-2 0 0 0 0,1 0-1 0 0,6-10 1 0 0,-7 9-30 0 0,1-1 1 0 0,-1 1-1 0 0,0-2 0 0 0,-2 1 0 0 0,2 0 0 0 0,-2 1 0 0 0,0-2 0 0 0,0 1 0 0 0,-1 0 1 0 0,0 0-1 0 0,-2-19 0 0 0,0 19-79 0 0,-1 1 0 0 0,1-1 0 0 0,-2 2-1 0 0,2-1 1 0 0,-3 1 0 0 0,1-2 0 0 0,-1 2 0 0 0,0 0 0 0 0,-7-11 0 0 0,-7-4-168 0 0,-34-28 0 0 0,42 40-62 0 0,9 8 21 0 0,0-1 1 0 0,-1 2-1 0 0,1-1 0 0 0,-1 0 0 0 0,1 1 1 0 0,-1 0-1 0 0,-4-3 0 0 0,-6 2-7861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0,'0'0'547'0'0,"9"16"202"0"0,3 21 525 0 0,-1 1-1 0 0,-3 0 1 0 0,-1 1 0 0 0,2 45-1 0 0,6 84-953 0 0,-10-123-880 0 0,1-18-2893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13215 0 0,'4'12'1408'0'0,"2"3"-783"0"0,15 30 511 0 0,-2 2-1 0 0,22 80 0 0 0,22 127-1190 0 0,-29-145-4310 0 0,-28-92-950 0 0</inkml:trace>
  <inkml:trace contextRef="#ctx0" brushRef="#br0" timeOffset="1">17 449 16703 0 0,'0'0'763'0'0,"-10"1"253"0"0,3 0 1015 0 0,24-2-1263 0 0,-1 0 0 0 0,29-8 0 0 0,7 0-262 0 0,-1 0-106 0 0,-3 1-1719 0 0,-15 5-4842 0 0,-19 3-827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0,'0'19'363'0'0,"0"-15"-12"0"0,0-1-223 0 0,4 32 2011 0 0,-4-18-197 0 0,6 24 1 0 0,33 165 3311 0 0,-9-31-3454 0 0,-19-102-1321 0 0,82 452 1686 0 0,-87-488-2204 0 0,-1-2 0 0 0,-2 51 0 0 0,-3-66-218 0 0,1 2-852 0 0,-5 43 0 0 0,4-64 141 0 0,0 8-5614 0 0,1 1 416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1375 0 0,'0'0'66'0'0,"1"1"-8"0"0,10 49 8518 0 0,7 1-3868 0 0,4 14-3628 0 0,-9-15-368 0 0,-2 0 0 0 0,6 55 0 0 0,-17-104-661 0 0,0-1 0 0 0,0 1-1 0 0,0-1 1 0 0,0 1-1 0 0,1-1 1 0 0,-1 0 0 0 0,0 1-1 0 0,0-1 1 0 0,0 2 0 0 0,0-2-1 0 0,0 1 1 0 0,0-1 0 0 0,-1 1-1 0 0,1-1 1 0 0,0 0-1 0 0,0 1 1 0 0,0-1 0 0 0,0 2-1 0 0,0-2 1 0 0,-2 1 0 0 0,-4-10 257 0 0,-5-21-280 0 0,6-3-160 0 0,1 1 1 0 0,0-53-1 0 0,2 35 111 0 0,0 21 24 0 0,6-45 1 0 0,-3 61-18 0 0,2 0 1 0 0,-1 0 0 0 0,0-1-1 0 0,2 1 1 0 0,9-20 0 0 0,-9 26 27 0 0,1 2 1 0 0,0-3-1 0 0,0 2 0 0 0,0 0 0 0 0,-1 0 1 0 0,3 1-1 0 0,7-7 0 0 0,-13 11-8 0 0,2 0-4 0 0,-1 0 0 0 0,1-1 1 0 0,-1 1-1 0 0,0 0 0 0 0,2 0 1 0 0,-1-1-1 0 0,-1 1 0 0 0,2 1 1 0 0,-2-1-1 0 0,1 1 0 0 0,-1 0 1 0 0,2 0-1 0 0,-2 0 0 0 0,1 0 1 0 0,0 0-1 0 0,0 0 0 0 0,5 1 0 0 0,-2 0 61 0 0,0 2-1 0 0,0-2 1 0 0,0 2-1 0 0,2-1 1 0 0,-3 0-1 0 0,13 7 1 0 0,-16-7-30 0 0,1 0 1 0 0,-1 0 0 0 0,-1-1 0 0 0,2 2 0 0 0,-1-1 0 0 0,-1-1 0 0 0,2 2 0 0 0,-2-1 0 0 0,2 1 0 0 0,-2-1 0 0 0,0 0 0 0 0,0 2 0 0 0,0-2-1 0 0,1 0 1 0 0,-1 5 0 0 0,0-3-7 0 0,-1 1 0 0 0,0 0-1 0 0,1-1 1 0 0,-1 1 0 0 0,0 0-1 0 0,-1 0 1 0 0,1 0-1 0 0,-2 7 1 0 0,-2 5-11 0 0,-2 0 0 0 0,-1-1 1 0 0,-1-1-1 0 0,-9 16 0 0 0,16-27-13 0 0,-15 21-6 0 0,-1 0 0 0 0,-32 36 0 0 0,2-4 156 0 0,47-56 173 0 0,16 11 338 0 0,0-4-307 0 0,-1-1 1 0 0,1-1-1 0 0,21 6 1 0 0,-8-3 53 0 0,-17-5-275 0 0,29 10 342 0 0,64 13 1 0 0,-103-26-561 0 0,15 1 212 0 0,23 2 1 0 0,-12-7-2114 0 0,-3-5-4890 0 0,-11 1 66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179 114 919 0 0,'24'0'355'0'0,"-19"0"1152"0"0,-22-14 6639 0 0,15 13-7864 0 0,1-1 0 0 0,-2 1 0 0 0,1 0 1 0 0,-1 0-1 0 0,1 0 0 0 0,1-1 0 0 0,-2 1 0 0 0,1 1 0 0 0,-1-1 0 0 0,-2 0 0 0 0,-14-5 1103 0 0,16 4-1305 0 0,2 2-1 0 0,-1 0 0 0 0,1-1 1 0 0,-1 1-1 0 0,0 0 1 0 0,1 0-1 0 0,-2 0 0 0 0,2 0 1 0 0,-1 0-1 0 0,0 0 1 0 0,0 1-1 0 0,1-1 0 0 0,-2 0 1 0 0,2 2-1 0 0,0-2 1 0 0,-2 1-1 0 0,2-1 0 0 0,0 1 1 0 0,-3 1-1 0 0,-33 25 536 0 0,21-16-480 0 0,13-8-104 0 0,0 0 0 0 0,0 0 1 0 0,1-1-1 0 0,-2 2 0 0 0,2-2 1 0 0,-1 2-1 0 0,1-1 1 0 0,1 1-1 0 0,-2 0 0 0 0,1-1 1 0 0,1 1-1 0 0,-3 5 0 0 0,-1 8 235 0 0,-5 28-1 0 0,7-28-221 0 0,1-10-36 0 0,1-1-1 0 0,1 1 0 0 0,-1 0 1 0 0,1 0-1 0 0,1 0 1 0 0,-1 1-1 0 0,1-1 0 0 0,1 0 1 0 0,-1 0-1 0 0,0-1 0 0 0,2 2 1 0 0,-1-1-1 0 0,0-1 1 0 0,2 1-1 0 0,-2 0 0 0 0,2-1 1 0 0,0 0-1 0 0,1 0 1 0 0,-2-1-1 0 0,2 1 0 0 0,0-1 1 0 0,0 0-1 0 0,0-1 0 0 0,0 1 1 0 0,11 7-1 0 0,-12-9-5 0 0,0-1 0 0 0,1 1 0 0 0,0-1 0 0 0,-2-1 0 0 0,2 2 0 0 0,0-2-1 0 0,0 0 1 0 0,7 2 0 0 0,3-1 41 0 0,-1 2-26 0 0,0 1 99 0 0,2-2 0 0 0,-1 0 0 0 0,24 2 0 0 0,-34-5-75 0 0,1 0 1 0 0,-1 0-1 0 0,0-2 0 0 0,0 2 1 0 0,1-1-1 0 0,-2 0 0 0 0,1 0 0 0 0,0-2 1 0 0,-1 2-1 0 0,1-1 0 0 0,0-1 0 0 0,0 1 1 0 0,0-1-1 0 0,6-5 0 0 0,-4 2 55 0 0,0-2 0 0 0,1 1 1 0 0,-2 0-1 0 0,0 0 0 0 0,0-1 0 0 0,-1 0 0 0 0,0 0 0 0 0,-1 0 0 0 0,1-1 0 0 0,-1 0 1 0 0,-1 0-1 0 0,0-1 0 0 0,0 1 0 0 0,2-16 0 0 0,-3 12 20 0 0,-1 1 0 0 0,0-2 0 0 0,-1 1-1 0 0,0 0 1 0 0,-1-1 0 0 0,0 1 0 0 0,-1-1 0 0 0,-1 2-1 0 0,-1-1 1 0 0,-3-14 0 0 0,3 21-33 0 0,1 0-1 0 0,-1 0 1 0 0,-1 1-1 0 0,2-1 1 0 0,-2 1-1 0 0,0 0 1 0 0,0 0-1 0 0,-1 0 1 0 0,1 2-1 0 0,-12-8 1 0 0,0-1 37 0 0,7 4-78 0 0,1 2-1 0 0,-1 0 1 0 0,0 0 0 0 0,-1 0-1 0 0,0 1 1 0 0,0 0-1 0 0,-1 1 1 0 0,1 1 0 0 0,-22-4-1 0 0,22 3-207 0 0,10 3-50 0 0,0 1-1 0 0,-1-2 1 0 0,0 2 0 0 0,1 0-1 0 0,-2-1 1 0 0,2 1 0 0 0,0 0 0 0 0,-2 0-1 0 0,2-1 1 0 0,-1 1 0 0 0,1 1-1 0 0,-1-1 1 0 0,0 0 0 0 0,-2 0 0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37 5063 0 0,'-4'70'1998'0'0,"-15"69"6274"0"0,-2 70-6926 0 0,15-30 274 0 0,6-178-1344 0 0,4-23 76 0 0,59-393-69 0 0,-44 225-166 0 0,-17 183-117 0 0,1 7 0 0 0,0 7 0 0 0,5 21-77 0 0,12 54 0 0 0,-15-53-2 0 0,16 54 0 0 0,-7-49 79 0 0,-5-6 0 0 0,23 45 0 0 0,-32-72 5 0 0,8 14-3 0 0,0-3-1 0 0,1 0 0 0 0,11 16 0 0 0,-17-24 40 0 0,-1-2-1 0 0,2 2 0 0 0,-2-2 1 0 0,2 1-1 0 0,-2-1 0 0 0,2 1 1 0 0,0-1-1 0 0,-2 0 0 0 0,2 0 1 0 0,0 0-1 0 0,-1-1 0 0 0,1 1 1 0 0,-1-1-1 0 0,1 0 0 0 0,0 0 1 0 0,1-1-1 0 0,6 1 0 0 0,-8-1 23 0 0,0 0-1 0 0,0-1 1 0 0,0 1 0 0 0,0-1-1 0 0,0 0 1 0 0,0 0 0 0 0,0 1-1 0 0,1-3 1 0 0,-2 2 0 0 0,0 0-1 0 0,1-1 1 0 0,0 0-1 0 0,0 1 1 0 0,-1-2 0 0 0,1 1-1 0 0,-1 1 1 0 0,-1-2 0 0 0,2 1-1 0 0,-1-1 1 0 0,-1 1 0 0 0,2 0-1 0 0,-2-2 1 0 0,0 2-1 0 0,1-1 1 0 0,0-3 0 0 0,3-9 153 0 0,0 1 1 0 0,0 0-1 0 0,3-27 1 0 0,-7 39-200 0 0,8-56-422 0 0,-3 2 0 0 0,-2 0-1 0 0,-4-69 1 0 0,-3 90-1310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7367 0 0,'0'0'568'0'0,"4"-2"-373"0"0,-4 1-193 0 0,0 1-1 0 0,1 0 1 0 0,-1 0-1 0 0,1-1 1 0 0,-1 1-1 0 0,1 0 1 0 0,-1 0-1 0 0,0 0 1 0 0,2 0-1 0 0,-2 0 1 0 0,1 0-1 0 0,-1 0 1 0 0,1 0-1 0 0,-1 0 1 0 0,1 0 0 0 0,-1 0-1 0 0,1 0 1 0 0,-1 0-1 0 0,0 0 1 0 0,2 0-1 0 0,-2 0 1 0 0,1 1-1 0 0,-1-1 1 0 0,1 0-1 0 0,-1 0 1 0 0,0 0-1 0 0,1 1 1 0 0,-1-1-1 0 0,1 0 1 0 0,-1 2-1 0 0,2 0 147 0 0,-2 1-1 0 0,1-2 0 0 0,-1 1 0 0 0,0 1 0 0 0,1-1 0 0 0,-1-1 0 0 0,0 2 0 0 0,0 2 0 0 0,0 9 1231 0 0,6 86 4034 0 0,4-1-4189 0 0,6 67-1495 0 0,-16-162 127 0 0,5 61 3 0 0,3-26-5568 0 0,-5-31 864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2759 0 0,'6'-36'397'0'0,"-3"21"10670"0"0,5 17-9749 0 0,-6 0-1216 0 0,0-1 0 0 0,0 1 1 0 0,1 0-1 0 0,-2-1 0 0 0,1 1 1 0 0,-1-1-1 0 0,2 2 1 0 0,-2-1-1 0 0,0 1 0 0 0,2-2 1 0 0,-2 1-1 0 0,1 4 0 0 0,14 33 306 0 0,-10-22-240 0 0,75 193 264 0 0,-36-85-884 0 0,-19-41-2832 0 0,-21-65 1724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10655 0 0,'0'0'9874'0'0,"3"8"-8829"0"0,4 19-460 0 0,-2 1-1 0 0,4 39 1 0 0,3 21-2742 0 0,-8-72 433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12959 0 0,'-4'1'33'0'0,"3"-1"48"0"0,0 0 1 0 0,0 1 0 0 0,-1-1 0 0 0,1 2 0 0 0,0-2 0 0 0,1 1-1 0 0,-1-1 1 0 0,0 1 0 0 0,-1 0 0 0 0,1-1 0 0 0,1 2 0 0 0,-1-1-1 0 0,1 0 1 0 0,-1-1 0 0 0,-1 1 0 0 0,2 0 0 0 0,-2 3 2000 0 0,17 1-717 0 0,100-14-254 0 0,2 6-5590 0 0,-96 3 3224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5527 0 0,'0'0'3896'0'0,"1"-3"-2805"0"0,11-6 78 0 0,1 0 0 0 0,23-15 1 0 0,-1 3-319 0 0,20-12 642 0 0,-52 32-1434 0 0,-1 0 0 0 0,0 0 0 0 0,1-1-1 0 0,-2 2 1 0 0,2-1 0 0 0,-1 1 0 0 0,2-1 0 0 0,-2 1 0 0 0,1 0 0 0 0,-1 0-1 0 0,2 0 1 0 0,-2 0 0 0 0,1 0 0 0 0,-1 0 0 0 0,0 1 0 0 0,2-1 0 0 0,-2 1 0 0 0,1-1-1 0 0,-1 2 1 0 0,4 1 0 0 0,-1-1 20 0 0,0 0 0 0 0,-1 0 0 0 0,-1 1 0 0 0,2 0 0 0 0,-1 0 0 0 0,0 1 0 0 0,-1-1 0 0 0,1 0 0 0 0,-2 0 0 0 0,7 8 0 0 0,-6-5 12 0 0,0-2 0 0 0,1 2 0 0 0,-2 1 0 0 0,0 0 0 0 0,0-1 0 0 0,-1 0 0 0 0,0 1 0 0 0,0-1 0 0 0,2 14 0 0 0,-3-8-13 0 0,0-1 1 0 0,0 1-1 0 0,-3-1 0 0 0,-2 20 1 0 0,3-21-62 0 0,0 0 1 0 0,-2-2 0 0 0,-1 2 0 0 0,1-1 0 0 0,0-1 0 0 0,-1 1-1 0 0,-12 14 1 0 0,0-5 48 0 0,-35 34 0 0 0,49-49-62 0 0,-1-1-1 0 0,0 1 1 0 0,1-1-1 0 0,-1 1 1 0 0,1-2 0 0 0,-2 1-1 0 0,1-1 1 0 0,0 1-1 0 0,0-1 1 0 0,0 0-1 0 0,-1 0 1 0 0,1 1 0 0 0,-1-2-1 0 0,-4 0 1 0 0,6 1-8 0 0,1-1 0 0 0,1-1 1 0 0,-2 1-1 0 0,1 0 1 0 0,-1 0-1 0 0,1-2 0 0 0,0 2 1 0 0,-1-1-1 0 0,2 0 0 0 0,-2 1 1 0 0,1-1-1 0 0,0-1 1 0 0,0 1-1 0 0,0 0 0 0 0,1 0 1 0 0,-2 0-1 0 0,2-2 0 0 0,-1 2 1 0 0,1 0-1 0 0,-1-2 1 0 0,1 2-1 0 0,0-1 0 0 0,-1 0 1 0 0,1 0-1 0 0,0 1 0 0 0,0-2 1 0 0,-2-1-1 0 0,3 1-11 0 0,-1 1 1 0 0,0-1-1 0 0,1 1 0 0 0,-1 1 0 0 0,1-2 0 0 0,0 1 0 0 0,-2-1 0 0 0,2 1 1 0 0,0-1-1 0 0,0 1 0 0 0,0 0 0 0 0,2 0 0 0 0,-2 0 0 0 0,0-1 1 0 0,1 1-1 0 0,-1 0 0 0 0,1-1 0 0 0,0 2 0 0 0,-1-1 0 0 0,2-1 1 0 0,-1 1-1 0 0,0 0 0 0 0,0 0 0 0 0,0 1 0 0 0,1-2 0 0 0,0 2 0 0 0,1-2 1 0 0,-1 0 13 0 0,1 2 1 0 0,0-2-1 0 0,0 2 1 0 0,0 0 0 0 0,0 0-1 0 0,0-1 1 0 0,1 1-1 0 0,0 1 1 0 0,-2-1 0 0 0,2 0-1 0 0,-1 1 1 0 0,1 0 0 0 0,0-1-1 0 0,-1 1 1 0 0,0 0-1 0 0,0 1 1 0 0,7 0 0 0 0,12 3 135 0 0,0 2 0 0 0,-1 1 1 0 0,1 2-1 0 0,35 19 1 0 0,-7-4-85 0 0,-27-13-207 0 0,6 2-5456 0 0,-12-5-638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4143 0 0,'0'0'191'0'0,"-5"-16"3636"0"0,9 16-3208 0 0,-1-1 0 0 0,1 1 0 0 0,-2 0 1 0 0,2 0-1 0 0,0 1 0 0 0,-1-1 0 0 0,1 1 1 0 0,-2-1-1 0 0,7 3 0 0 0,29 11 549 0 0,-31-10-762 0 0,28 12 672 0 0,51 31 0 0 0,-48-22-502 0 0,232 162 3457 0 0,-149-97-2919 0 0,-51-45-268 0 0,76 37 0 0 0,10 6 247 0 0,-57-30-346 0 0,183 77-1 0 0,-228-109-785 0 0,-40-19 155 0 0,0 0 0 0 0,0 1 0 0 0,1-2 0 0 0,0-1 0 0 0,17 3-1 0 0,-11-8-1924 0 0,-12 1 85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0 781 3223 0 0,'0'0'11072'0'0,"11"-13"-9061"0"0,-4 6-1522 0 0,1-2 1 0 0,-1 2-1 0 0,1 0 1 0 0,1 1-1 0 0,-2-1 0 0 0,13-5 1 0 0,60-28 594 0 0,-52 27-877 0 0,94-53 511 0 0,26-13-460 0 0,210-97 22 0 0,-81 7-196 0 0,-109 62 856 0 0,-146 92-767 0 0,-18 12-107 0 0,0 0 1 0 0,0 0-1 0 0,1 0 0 0 0,-1 1 1 0 0,0-1-1 0 0,1 1 1 0 0,8-3-1 0 0,18-6 216 0 0,-26 9-203 0 0,0-1 1 0 0,-1 2-1 0 0,3 0 0 0 0,-3-2 1 0 0,3 3-1 0 0,-3-1 1 0 0,10 0-1 0 0,-5 1 19 0 0,1 0 0 0 0,0 1 0 0 0,-2 0 0 0 0,2 1-1 0 0,13 4 1 0 0,27 10 150 0 0,87 38 0 0 0,492 257 1584 0 0,-479-250-1523 0 0,-64-29-162 0 0,22 15 27 0 0,65 24 68 0 0,-153-67-197 0 0,1 1 0 0 0,37 4 0 0 0,-43-7-44 0 0,38-2-329 0 0,-52 0 208 0 0,14 4-8577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6447 0 0,'1'-6'670'0'0,"-1"5"-539"0"0,1 1 0 0 0,-1-1 0 0 0,0 1 0 0 0,0-1 0 0 0,0 1 0 0 0,0-2 0 0 0,0 2 0 0 0,2-1 0 0 0,-2 1 0 0 0,0-1 0 0 0,1 1 0 0 0,-1-1 0 0 0,0 1 0 0 0,1-1 0 0 0,-1 1 0 0 0,0-2 0 0 0,1 2 0 0 0,-1 0 0 0 0,2-1-1 0 0,-2 1 1 0 0,1 0 0 0 0,-1 0 0 0 0,1-1 0 0 0,-1 1 0 0 0,1 0 0 0 0,-1 0 0 0 0,1 0 0 0 0,-1-1 0 0 0,2 1 0 0 0,-2 0 0 0 0,1 0 0 0 0,0 0 0 0 0,9-4 1913 0 0,-8 6-1740 0 0,-1 0 1 0 0,2 0-1 0 0,-1-1 0 0 0,1 2 0 0 0,-2-1 0 0 0,4 3 1 0 0,2 5 106 0 0,-1 1 1 0 0,0-2 0 0 0,0 1 0 0 0,1 1 0 0 0,-3 1-1 0 0,1-1 1 0 0,5 25 0 0 0,-2 1 293 0 0,3 47-1 0 0,-3-17-117 0 0,8 93-204 0 0,7 38-754 0 0,-21-187-363 0 0,1 1 0 0 0,9 18-1 0 0,-11-29 401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0,'0'2'7230'0'0,"12"37"-4645"0"0,15 75 0 0 0,-19-62-2041 0 0,47 207 528 0 0,-51-245-1194 0 0,2 3-977 0 0,-1 1-1 0 0,-1 0 1 0 0,2 25-1 0 0,-5-29-964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38 9559 0 0,'-1'-5'131'0'0,"0"1"0"0"0,-2 1-1 0 0,1-1 1 0 0,1 0-1 0 0,-7-5 1 0 0,8 7-83 0 0,-1 2 1 0 0,1-1-1 0 0,-1 1 0 0 0,0-1 1 0 0,1 1-1 0 0,-2-1 0 0 0,2 1 0 0 0,-1 0 1 0 0,0-2-1 0 0,1 2 0 0 0,-1 0 1 0 0,0-1-1 0 0,1 1 0 0 0,-2 0 0 0 0,1 0 1 0 0,1 0-1 0 0,-1-1 0 0 0,0 1 1 0 0,-1 0-1 0 0,2 0 0 0 0,-1 0 1 0 0,0 0-1 0 0,0 1 0 0 0,1-1 0 0 0,-1 0 1 0 0,-1 0-1 0 0,2 0 0 0 0,-1 0 1 0 0,0 1-1 0 0,0-1 0 0 0,1 0 0 0 0,-2 2 1 0 0,2-2-1 0 0,-1 1 0 0 0,0-1 1 0 0,0 1-1 0 0,-6 5 364 0 0,-2 1 1 0 0,2 1-1 0 0,-1 0 0 0 0,1 0 0 0 0,1 0 1 0 0,1 0-1 0 0,-1 1 0 0 0,1 0 1 0 0,0 0-1 0 0,0 1 0 0 0,-4 18 0 0 0,4-12-379 0 0,0 1 0 0 0,1-2-1 0 0,2 2 1 0 0,-1 0 0 0 0,2 0-1 0 0,0 28 1 0 0,2-38 11 0 0,0 2 0 0 0,1-1 0 0 0,0 1 0 0 0,-1-1 0 0 0,3 1 0 0 0,-2-2 0 0 0,2 2 0 0 0,0-2 0 0 0,-1 0 1 0 0,1 0-1 0 0,1 1 0 0 0,0-1 0 0 0,0-1 0 0 0,1 0 0 0 0,8 10 0 0 0,-10-12 7 0 0,1-1 0 0 0,-1 1-1 0 0,0-1 1 0 0,1 0 0 0 0,0 0 0 0 0,0-1-1 0 0,0 0 1 0 0,0 0 0 0 0,0 0 0 0 0,1-1 0 0 0,-1 1-1 0 0,1-1 1 0 0,-2 0 0 0 0,3 0 0 0 0,-3-1-1 0 0,2 0 1 0 0,-1 0 0 0 0,1 0 0 0 0,-1-1 0 0 0,0 1-1 0 0,0-1 1 0 0,0 0 0 0 0,1-1 0 0 0,-1 0-1 0 0,6-2 1 0 0,-5 1 110 0 0,1-1 0 0 0,1-1 0 0 0,-2 1 0 0 0,1 0 0 0 0,-1-1-1 0 0,0 0 1 0 0,-1-1 0 0 0,1 1 0 0 0,-1 0 0 0 0,0-1 0 0 0,0-1 0 0 0,-2 0 0 0 0,1 0-1 0 0,6-10 1 0 0,-7 9-30 0 0,1-1 1 0 0,-1 1-1 0 0,0-2 0 0 0,-2 1 0 0 0,2 0 0 0 0,-2 1 0 0 0,0-2 0 0 0,0 1 0 0 0,-1 0 1 0 0,0 0-1 0 0,-2-19 0 0 0,0 19-79 0 0,-1 1 0 0 0,1-1 0 0 0,-2 2-1 0 0,2-1 1 0 0,-3 1 0 0 0,1-2 0 0 0,-1 2 0 0 0,0 0 0 0 0,-7-11 0 0 0,-7-4-168 0 0,-34-28 0 0 0,42 40-62 0 0,9 8 21 0 0,0-1 1 0 0,-1 2-1 0 0,1-1 0 0 0,-1 0 0 0 0,1 1 1 0 0,-1 0-1 0 0,-4-3 0 0 0,-6 2-7861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0,'0'19'363'0'0,"0"-15"-12"0"0,0-1-223 0 0,4 32 2011 0 0,-4-18-197 0 0,6 24 1 0 0,33 165 3311 0 0,-9-31-3454 0 0,-19-102-1321 0 0,82 452 1686 0 0,-87-488-2204 0 0,-1-2 0 0 0,-2 51 0 0 0,-3-66-218 0 0,1 2-852 0 0,-5 43 0 0 0,4-64 141 0 0,0 8-5614 0 0,1 1 416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1375 0 0,'0'0'66'0'0,"1"1"-8"0"0,10 49 8518 0 0,7 1-3868 0 0,4 14-3628 0 0,-9-15-368 0 0,-2 0 0 0 0,6 55 0 0 0,-17-104-661 0 0,0-1 0 0 0,0 1-1 0 0,0-1 1 0 0,0 1-1 0 0,1-1 1 0 0,-1 0 0 0 0,0 1-1 0 0,0-1 1 0 0,0 2 0 0 0,0-2-1 0 0,0 1 1 0 0,0-1 0 0 0,-1 1-1 0 0,1-1 1 0 0,0 0-1 0 0,0 1 1 0 0,0-1 0 0 0,0 2-1 0 0,0-2 1 0 0,-2 1 0 0 0,-4-10 257 0 0,-5-21-280 0 0,6-3-160 0 0,1 1 1 0 0,0-53-1 0 0,2 35 111 0 0,0 21 24 0 0,6-45 1 0 0,-3 61-18 0 0,2 0 1 0 0,-1 0 0 0 0,0-1-1 0 0,2 1 1 0 0,9-20 0 0 0,-9 26 27 0 0,1 2 1 0 0,0-3-1 0 0,0 2 0 0 0,0 0 0 0 0,-1 0 1 0 0,3 1-1 0 0,7-7 0 0 0,-13 11-8 0 0,2 0-4 0 0,-1 0 0 0 0,1-1 1 0 0,-1 1-1 0 0,0 0 0 0 0,2 0 1 0 0,-1-1-1 0 0,-1 1 0 0 0,2 1 1 0 0,-2-1-1 0 0,1 1 0 0 0,-1 0 1 0 0,2 0-1 0 0,-2 0 0 0 0,1 0 1 0 0,0 0-1 0 0,0 0 0 0 0,5 1 0 0 0,-2 0 61 0 0,0 2-1 0 0,0-2 1 0 0,0 2-1 0 0,2-1 1 0 0,-3 0-1 0 0,13 7 1 0 0,-16-7-30 0 0,1 0 1 0 0,-1 0 0 0 0,-1-1 0 0 0,2 2 0 0 0,-1-1 0 0 0,-1-1 0 0 0,2 2 0 0 0,-2-1 0 0 0,2 1 0 0 0,-2-1 0 0 0,0 0 0 0 0,0 2 0 0 0,0-2-1 0 0,1 0 1 0 0,-1 5 0 0 0,0-3-7 0 0,-1 1 0 0 0,0 0-1 0 0,1-1 1 0 0,-1 1 0 0 0,0 0-1 0 0,-1 0 1 0 0,1 0-1 0 0,-2 7 1 0 0,-2 5-11 0 0,-2 0 0 0 0,-1-1 1 0 0,-1-1-1 0 0,-9 16 0 0 0,16-27-13 0 0,-15 21-6 0 0,-1 0 0 0 0,-32 36 0 0 0,2-4 156 0 0,47-56 173 0 0,16 11 338 0 0,0-4-307 0 0,-1-1 1 0 0,1-1-1 0 0,21 6 1 0 0,-8-3 53 0 0,-17-5-275 0 0,29 10 342 0 0,64 13 1 0 0,-103-26-561 0 0,15 1 212 0 0,23 2 1 0 0,-12-7-2114 0 0,-3-5-4890 0 0,-11 1 66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2:17:5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179 114 919 0 0,'24'0'355'0'0,"-19"0"1152"0"0,-22-14 6639 0 0,15 13-7864 0 0,1-1 0 0 0,-2 1 0 0 0,1 0 1 0 0,-1 0-1 0 0,1 0 0 0 0,1-1 0 0 0,-2 1 0 0 0,1 1 0 0 0,-1-1 0 0 0,-2 0 0 0 0,-14-5 1103 0 0,16 4-1305 0 0,2 2-1 0 0,-1 0 0 0 0,1-1 1 0 0,-1 1-1 0 0,0 0 1 0 0,1 0-1 0 0,-2 0 0 0 0,2 0 1 0 0,-1 0-1 0 0,0 0 1 0 0,0 1-1 0 0,1-1 0 0 0,-2 0 1 0 0,2 2-1 0 0,0-2 1 0 0,-2 1-1 0 0,2-1 0 0 0,0 1 1 0 0,-3 1-1 0 0,-33 25 536 0 0,21-16-480 0 0,13-8-104 0 0,0 0 0 0 0,0 0 1 0 0,1-1-1 0 0,-2 2 0 0 0,2-2 1 0 0,-1 2-1 0 0,1-1 1 0 0,1 1-1 0 0,-2 0 0 0 0,1-1 1 0 0,1 1-1 0 0,-3 5 0 0 0,-1 8 235 0 0,-5 28-1 0 0,7-28-221 0 0,1-10-36 0 0,1-1-1 0 0,1 1 0 0 0,-1 0 1 0 0,1 0-1 0 0,1 0 1 0 0,-1 1-1 0 0,1-1 0 0 0,1 0 1 0 0,-1 0-1 0 0,0-1 0 0 0,2 2 1 0 0,-1-1-1 0 0,0-1 1 0 0,2 1-1 0 0,-2 0 0 0 0,2-1 1 0 0,0 0-1 0 0,1 0 1 0 0,-2-1-1 0 0,2 1 0 0 0,0-1 1 0 0,0 0-1 0 0,0-1 0 0 0,0 1 1 0 0,11 7-1 0 0,-12-9-5 0 0,0-1 0 0 0,1 1 0 0 0,0-1 0 0 0,-2-1 0 0 0,2 2 0 0 0,0-2-1 0 0,0 0 1 0 0,7 2 0 0 0,3-1 41 0 0,-1 2-26 0 0,0 1 99 0 0,2-2 0 0 0,-1 0 0 0 0,24 2 0 0 0,-34-5-75 0 0,1 0 1 0 0,-1 0-1 0 0,0-2 0 0 0,0 2 1 0 0,1-1-1 0 0,-2 0 0 0 0,1 0 0 0 0,0-2 1 0 0,-1 2-1 0 0,1-1 0 0 0,0-1 0 0 0,0 1 1 0 0,0-1-1 0 0,6-5 0 0 0,-4 2 55 0 0,0-2 0 0 0,1 1 1 0 0,-2 0-1 0 0,0 0 0 0 0,0-1 0 0 0,-1 0 0 0 0,0 0 0 0 0,-1 0 0 0 0,1-1 0 0 0,-1 0 1 0 0,-1 0-1 0 0,0-1 0 0 0,0 1 0 0 0,2-16 0 0 0,-3 12 20 0 0,-1 1 0 0 0,0-2 0 0 0,-1 1-1 0 0,0 0 1 0 0,-1-1 0 0 0,0 1 0 0 0,-1-1 0 0 0,-1 2-1 0 0,-1-1 1 0 0,-3-14 0 0 0,3 21-33 0 0,1 0-1 0 0,-1 0 1 0 0,-1 1-1 0 0,2-1 1 0 0,-2 1-1 0 0,0 0 1 0 0,0 0-1 0 0,-1 0 1 0 0,1 2-1 0 0,-12-8 1 0 0,0-1 37 0 0,7 4-78 0 0,1 2-1 0 0,-1 0 1 0 0,0 0 0 0 0,-1 0-1 0 0,0 1 1 0 0,0 0-1 0 0,-1 1 1 0 0,1 1 0 0 0,-22-4-1 0 0,22 3-207 0 0,10 3-50 0 0,0 1-1 0 0,-1-2 1 0 0,0 2 0 0 0,1 0-1 0 0,-2-1 1 0 0,2 1 0 0 0,0 0 0 0 0,-2 0-1 0 0,2-1 1 0 0,-1 1 0 0 0,1 1-1 0 0,-1-1 1 0 0,0 0 0 0 0,-2 0 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30 5063 0 0,'-3'57'1998'0'0,"-13"55"6274"0"0,0 58-6926 0 0,11-25 274 0 0,5-144-1344 0 0,3-18 76 0 0,49-320-69 0 0,-37 183-166 0 0,-14 148-117 0 0,2 6 0 0 0,-1 6 0 0 0,5 16-77 0 0,9 45 0 0 0,-13-44-2 0 0,15 44 0 0 0,-7-39 79 0 0,-3-5 0 0 0,18 36 0 0 0,-26-58 5 0 0,6 10-3 0 0,1 0-1 0 0,-1-1 0 0 0,11 12 0 0 0,-15-19 40 0 0,0-1-1 0 0,1 1 0 0 0,-1-1 1 0 0,1 0-1 0 0,-1 0 0 0 0,1 0 1 0 0,0 0-1 0 0,-1 0 0 0 0,1-1 1 0 0,0 1-1 0 0,0-1 0 0 0,0 0 1 0 0,0 0-1 0 0,0 0 0 0 0,0 0 1 0 0,1-1-1 0 0,5 1 0 0 0,-6-1 23 0 0,-2 0-1 0 0,2-1 1 0 0,-1 1 0 0 0,1-1-1 0 0,-1 0 1 0 0,1 0 0 0 0,-1 1-1 0 0,1-2 1 0 0,-1 1 0 0 0,0 0-1 0 0,0 0 1 0 0,1-1-1 0 0,-1 1 1 0 0,0-1 0 0 0,0 0-1 0 0,0 1 1 0 0,-1-1 0 0 0,1 0-1 0 0,0 0 1 0 0,-2 0 0 0 0,2 0-1 0 0,-1-1 1 0 0,0 1-1 0 0,0 0 1 0 0,1-2 0 0 0,3-8 153 0 0,-1 0 1 0 0,0 0-1 0 0,3-21 1 0 0,-6 31-200 0 0,6-44-422 0 0,-2 1 0 0 0,-3-1-1 0 0,-2-56 1 0 0,-2 74-1310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1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12 505 6911 0 0,'0'0'528'0'0,"1"3"-341"0"0,-1-3-104 0 0,0 1 1 0 0,0 0-1 0 0,1-1 0 0 0,-1 1 1 0 0,0 0-1 0 0,0-1 0 0 0,0 1 1 0 0,0 0-1 0 0,0-1 0 0 0,0 1 1 0 0,0 0-1 0 0,0-1 0 0 0,0 1 1 0 0,-1-1-1 0 0,1 1 0 0 0,0 0 1 0 0,0-1-1 0 0,0 1 0 0 0,-1 0 1 0 0,1-1-1 0 0,0 1 0 0 0,-1-1 1 0 0,1 1-1 0 0,0-1 0 0 0,-1 1 1 0 0,1-1-1 0 0,-1 1 0 0 0,1-1 1 0 0,-1 1-1 0 0,1-1 0 0 0,-1 0 1 0 0,1 1-1 0 0,-1-1 0 0 0,-5 2 4787 0 0,26-10-3000 0 0,11-8-620 0 0,-1-2 0 0 0,41-33 0 0 0,-27 19-705 0 0,-2 5-168 0 0,47-22 1 0 0,-21 13-255 0 0,-36 15-53 0 0,-2-1 0 0 0,0-1-1 0 0,41-41 1 0 0,-45 41-6 0 0,-15 13 50 0 0,0 0 0 0 0,0 0 0 0 0,-1-1 0 0 0,-1 0 0 0 0,16-24 0 0 0,-21 30-8 0 0,-1 0-1 0 0,1 1 0 0 0,0-1 1 0 0,0 1-1 0 0,0 0 1 0 0,1 0-1 0 0,-1 0 1 0 0,1 0-1 0 0,0 1 1 0 0,6-4-1 0 0,-10 8-89 0 0,0-1 1 0 0,0 0-1 0 0,-1 0 1 0 0,1 0-1 0 0,0 0 0 0 0,0 0 1 0 0,0 0-1 0 0,-1 0 0 0 0,1 0 1 0 0,0 0-1 0 0,0-1 0 0 0,0 1 1 0 0,-1 0-1 0 0,2-1 0 0 0,-1 1 1 0 0,0 0 0 0 0,1-1 0 0 0,-1 1 0 0 0,0 0 0 0 0,0 0 0 0 0,1-1 0 0 0,-1 1 0 0 0,0 0 0 0 0,1 0 0 0 0,2 1 0 0 0,21 8 108 0 0,0 2-1 0 0,-1 0 1 0 0,0 2-1 0 0,28 20 1 0 0,7 2 28 0 0,259 124 423 0 0,-198-118-619 0 0,-67-25-50 0 0,-32-11-184 0 0,-17-4-13 0 0,0 0 1 0 0,0 0-1 0 0,0 0 0 0 0,0 1 1 0 0,0-1-1 0 0,0 1 0 0 0,0 0 1 0 0,0 0-1 0 0,-1 0 0 0 0,1 1 0 0 0,5 4 1 0 0,-5-4-895 0 0,0 0 0 0 0,0 0 1 0 0,0 0-1 0 0,6 3 0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1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0 310 919 0 0,'3'14'80'0'0,"14"57"11428"0"0,-2-24-9090 0 0,-1-8-1406 0 0,33 77 929 0 0,-35-90-1363 0 0,0 0-1 0 0,-2 1 1 0 0,12 51 1578 0 0,-23-89-2061 0 0,0 0 0 0 0,-1 1 0 0 0,-6-21 0 0 0,2 7-16 0 0,-15-73-501 0 0,-13-170 1 0 0,31 152-604 0 0,4 96 823 0 0,1 1 1 0 0,0-1-1 0 0,10-37 0 0 0,-10 51 196 0 0,0 0 0 0 0,0 0 0 0 0,0 0 0 0 0,0 0 0 0 0,1 0 0 0 0,0 1-1 0 0,0-1 1 0 0,0 1 0 0 0,0-1 0 0 0,8-6 0 0 0,-9 10 26 0 0,1-1 1 0 0,-1 0-1 0 0,1 0 0 0 0,-1 1 1 0 0,1 0-1 0 0,0-1 0 0 0,0 1 1 0 0,-1 0-1 0 0,1 0 0 0 0,0 1 1 0 0,0-1-1 0 0,0 0 0 0 0,0 1 1 0 0,0 0-1 0 0,0 0 1 0 0,0 0-1 0 0,0 0 0 0 0,0 0 1 0 0,0 1-1 0 0,6 1 0 0 0,-1 1 62 0 0,1 0-1 0 0,-1 1 1 0 0,0 1 0 0 0,0-1-1 0 0,0 1 1 0 0,0 1-1 0 0,-1-1 1 0 0,0 1-1 0 0,0 0 1 0 0,-1 1 0 0 0,1 0-1 0 0,-1 0 1 0 0,-1 0-1 0 0,0 1 1 0 0,5 8 0 0 0,-8-12-22 0 0,0-1 1 0 0,-1 1 0 0 0,1-1 0 0 0,-1 1 0 0 0,0 0 0 0 0,0 0 0 0 0,-1-1 0 0 0,1 1 0 0 0,-1 0 0 0 0,0 0 0 0 0,0 0 0 0 0,0 0 0 0 0,0 0 0 0 0,-1-1 0 0 0,1 1 0 0 0,-1 0 0 0 0,0 0 0 0 0,0-1 0 0 0,0 1 0 0 0,-1 0 0 0 0,0-1 0 0 0,1 1 0 0 0,-1-1 0 0 0,-4 5 0 0 0,-4 4-11 0 0,0 0 0 0 0,-1-1 0 0 0,0-1 0 0 0,-25 18 0 0 0,-10 10-1394 0 0,25-19-1904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0,'1'1'526'0'0,"4"3"1569"0"0,0 0 1 0 0,0 0-1 0 0,0 0 0 0 0,-1 1 1 0 0,8 9-1 0 0,-5-4-911 0 0,-1 0 0 0 0,8 17 0 0 0,-1 3-517 0 0,12 42 0 0 0,-7 1 823 0 0,18 146 0 0 0,-22-114-1079 0 0,-9-59-300 0 0,-4-31-82 0 0,0 0 0 0 0,2 0 0 0 0,-1 0 0 0 0,2-1 0 0 0,8 24 0 0 0,-9-32-8 0 0,-2-4-137 0 0,7-12-146 0 0,-1-1 103 0 0,-1 0-1 0 0,1-1 1 0 0,-2 1 0 0 0,7-20-1 0 0,11-22 62 0 0,-9 27 162 0 0,15-27-56 0 0,-26 48 44 0 0,0 1-1 0 0,0 0 1 0 0,0 0-1 0 0,1 0 1 0 0,0 0-1 0 0,0 0 1 0 0,0 1 0 0 0,7-5-1 0 0,-9 7-16 0 0,0 0 0 0 0,0 0 0 0 0,0 1 0 0 0,0-1 0 0 0,0 1 0 0 0,0-1 0 0 0,0 1 0 0 0,0 0 0 0 0,0 0 1 0 0,1 0-1 0 0,-1 0 0 0 0,0 0 0 0 0,0 0 0 0 0,0 1 0 0 0,0-1 0 0 0,0 1 0 0 0,0-1 0 0 0,0 1 0 0 0,0 0 0 0 0,0-1 0 0 0,0 1 0 0 0,-1 0 0 0 0,1 1 0 0 0,0-1 0 0 0,0 0 0 0 0,-1 0 0 0 0,1 1 0 0 0,-1-1 0 0 0,2 3 0 0 0,5 4 139 0 0,-1 0 0 0 0,0 1 0 0 0,-1-1-1 0 0,6 13 1 0 0,14 23 202 0 0,-9-13-902 0 0,36 50-1 0 0,-52-80-252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29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0 271 9503 0 0,'0'0'1055'0'0,"7"4"-492"0"0,2-2-345 0 0,0 0 0 0 0,1 0 1 0 0,-1-1-1 0 0,1-1 0 0 0,-1 1 1 0 0,0-2-1 0 0,16-1 1 0 0,-7 1 56 0 0,33-3 295 0 0,154-1 1722 0 0,20 19-802 0 0,8-6-360 0 0,-45-15-124 0 0,29 15 19 0 0,36 0-186 0 0,-122-14-419 0 0,30-1 185 0 0,-94 6-406 0 0,42 0 17 0 0,176-8 351 0 0,-270 8-533 0 0,115-2 326 0 0,-55 3-225 0 0,69-6-125 0 0,118 1 33 0 0,-167 9 212 0 0,98-9 0 0 0,-41-2-138 0 0,-48 3-56 0 0,81 1 14 0 0,233 9 69 0 0,-260-24-144 0 0,-113 12 0 0 0,-28 4 0 0 0,33 2 0 0 0,2 0 0 0 0,84-3 0 0 0,-110 4 0 0 0,50 6 0 0 0,-53-3 0 0 0,2-2 0 0 0,37-1 0 0 0,-46 0 0 0 0,-13-1 0 0 0,0 0 0 0 0,0 0 0 0 0,0 0 0 0 0,0 0 0 0 0,0-1 0 0 0,5 0 0 0 0,9-1-2 0 0,-15 3 8 0 0,0-1 0 0 0,1 0 1 0 0,-1 0-1 0 0,1 0 1 0 0,-1-1-1 0 0,0 1 1 0 0,1-1-1 0 0,-1 1 0 0 0,0-1 1 0 0,0 0-1 0 0,5-1 1 0 0,-7 1-4 0 0,1 1-1 0 0,-1 0 1 0 0,1-1 0 0 0,-1 1 0 0 0,1-1 0 0 0,-1 1 0 0 0,1 0 0 0 0,-1-1-1 0 0,1 1 1 0 0,-1-1 0 0 0,0 1 0 0 0,1-1 0 0 0,-1 0 0 0 0,0 1 0 0 0,0-1-1 0 0,1 1 1 0 0,-1-1 0 0 0,0 1 0 0 0,0-1 0 0 0,0 0 0 0 0,1 1 0 0 0,-1-1-1 0 0,0 0 1 0 0,0 1 0 0 0,0-1 0 0 0,0 1 0 0 0,0-1 0 0 0,0 0-1 0 0,-1 1 1 0 0,1-1 0 0 0,0 0 0 0 0,0 1 0 0 0,0-1 0 0 0,-1 1 0 0 0,1-2-1 0 0,-1 0 8 0 0,0 0 0 0 0,0 0-1 0 0,0 0 1 0 0,0 1 0 0 0,-1-1-1 0 0,1 0 1 0 0,0 0-1 0 0,-3-1 1 0 0,-14-10 41 0 0,0 2 0 0 0,-1 0 0 0 0,-20-9-1 0 0,21 11-25 0 0,-29-14-38 0 0,2-3 0 0 0,-56-40 0 0 0,89 54-185 0 0,11 12 100 0 0,3 0 22 0 0,19 4-22 0 0,-1 2 0 0 0,0 0 0 0 0,33 16 1 0 0,-1-1-57 0 0,-23-11 75 0 0,0 2 0 0 0,-1 1 0 0 0,0 1 0 0 0,45 31 0 0 0,-68-41 79 0 0,0-1 0 0 0,-1 1-1 0 0,0 0 1 0 0,0 1 0 0 0,0-1-1 0 0,0 1 1 0 0,-1 0 0 0 0,1 0-1 0 0,2 6 1 0 0,-5-8 23 0 0,0 0 0 0 0,0 1 0 0 0,0-1 0 0 0,0 1 0 0 0,0-1 0 0 0,-1 1 0 0 0,0-1 0 0 0,1 1 0 0 0,-2-1 0 0 0,1 1 0 0 0,0-1 0 0 0,-1 1 0 0 0,1-1 0 0 0,-1 1 0 0 0,0-1 0 0 0,-2 5 0 0 0,-11 25 406 0 0,-2 0-1 0 0,-1-1 1 0 0,-2-1-1 0 0,-27 35 1 0 0,8-11-10 0 0,6-9-760 0 0,-24 37 1352 0 0,34-38-3597 0 0,18-35 210 0 0,0 2 1 0 0,-2 13-1 0 0,2-7-5392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3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1 411 9615 0 0,'0'0'868'0'0,"2"-1"-713"0"0,4 0-24 0 0,0 0 0 0 0,1 0 0 0 0,-1 0 0 0 0,11 1 1 0 0,7-1 465 0 0,217-13 4008 0 0,27-2-2102 0 0,-98-7-1208 0 0,-28 13-270 0 0,-66 6-626 0 0,-48 4-194 0 0,43-6-1 0 0,70-8 359 0 0,-49 0-193 0 0,1 3-1 0 0,127 3 1 0 0,-57 5-20 0 0,-40 0-92 0 0,98-3 14 0 0,-194 6-272 0 0,29 5-1 0 0,2-1 13 0 0,-24-2 35 0 0,-11-1 4 0 0,29-1 0 0 0,253-14 325 0 0,-281 12-376 0 0,110-3 0 0 0,-104 6 12 0 0,49 1 40 0 0,29 2-52 0 0,-20 1 0 0 0,-47-5 0 0 0,77 10 0 0 0,-102-8 0 0 0,28 0 0 0 0,-18-1 0 0 0,13 0 0 0 0,51 10 0 0 0,-40-2 18 0 0,1-3 0 0 0,56 0-1 0 0,-23-9-6 0 0,-76 3-5 0 0,0-1 0 0 0,-1 0 0 0 0,1 0-1 0 0,-1-1 1 0 0,1 0 0 0 0,-1 0 0 0 0,1-1 0 0 0,-1 0-1 0 0,0 0 1 0 0,11-7 0 0 0,-4 1 31 0 0,-10 6-25 0 0,0 0-1 0 0,1 0 1 0 0,-1 0-1 0 0,6-6 1 0 0,-9 7-10 0 0,0 1 0 0 0,0-1-1 0 0,0 0 1 0 0,0 1 0 0 0,0-1 0 0 0,0 0 0 0 0,0 0 0 0 0,-1 1-1 0 0,1-1 1 0 0,-1 0 0 0 0,1 0 0 0 0,-1 0 0 0 0,0 0 0 0 0,0 0 0 0 0,0 0-1 0 0,0 1 1 0 0,0-3 0 0 0,0 0 1 0 0,-1 1 1 0 0,0-1-1 0 0,0 1 1 0 0,0-1-1 0 0,-1 1 0 0 0,1-1 1 0 0,-1 1-1 0 0,0 0 0 0 0,0 0 1 0 0,0 0-1 0 0,0 0 0 0 0,-5-5 1 0 0,-4-3 52 0 0,-21-16 1 0 0,16 14-11 0 0,-22-16 36 0 0,-76-45 1 0 0,74 55-80 0 0,37 17-5 0 0,0 1 1 0 0,-1 0 0 0 0,1 0-1 0 0,-1 0 1 0 0,0 1 0 0 0,1-1-1 0 0,-1 1 1 0 0,0 0 0 0 0,-6 0-1 0 0,3 2-51 0 0,7-1 48 0 0,0-1-1 0 0,0 1 1 0 0,-1-1-1 0 0,1 1 1 0 0,0-1-1 0 0,0 1 1 0 0,0-1-1 0 0,0 1 1 0 0,-1-1-1 0 0,1 1 1 0 0,0-1 0 0 0,0 1-1 0 0,0-1 1 0 0,0 1-1 0 0,0-1 1 0 0,0 1-1 0 0,0-1 1 0 0,1 1-1 0 0,-1-1 1 0 0,0 1-1 0 0,0 0 1 0 0,3 9-14 0 0,-2-7 8 0 0,1 0 0 0 0,0 0 0 0 0,0 1 0 0 0,0-1 0 0 0,0-1 0 0 0,1 1 0 0 0,-1 0 0 0 0,1-1 0 0 0,0 1 0 0 0,6 3-1 0 0,-6-3 6 0 0,19 12-34 0 0,0 0-1 0 0,25 11 0 0 0,-11-6 30 0 0,-6-3 5 0 0,2 1-13 0 0,-1 1 0 0 0,33 26-1 0 0,-58-41 40 0 0,0 2-1 0 0,-1-1 1 0 0,1 1-1 0 0,-1-1 1 0 0,0 1-1 0 0,0 1 1 0 0,-1-1 0 0 0,4 9-1 0 0,-6-11-2 0 0,0 1-1 0 0,-1-1 1 0 0,1 1-1 0 0,-1-1 1 0 0,0 1-1 0 0,-1 0 1 0 0,1 0-1 0 0,-1 0 1 0 0,0-1-1 0 0,0 1 1 0 0,0 0 0 0 0,-1 0-1 0 0,0 0 1 0 0,-1 6-1 0 0,-4 6 234 0 0,0-1-1 0 0,0 1 1 0 0,-2-1-1 0 0,0-1 1 0 0,0 1 0 0 0,-22 27-1 0 0,-1-5 334 0 0,-44 42-1 0 0,67-72-532 0 0,-34 34 205 0 0,-65 51 0 0 0,103-89-385 0 0,-1-1 0 0 0,1 1 0 0 0,1 0 0 0 0,-1 0 0 0 0,0 0 0 0 0,1 0-1 0 0,-5 10 1 0 0,0 2-2619 0 0,1 2-3527 0 0,1-2-2010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4T14:50:16.83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11760 3818 23039 0,'-8'-4'2048'0,"1"1"-1648"0,7 3-400 0,0 0 0 0,0 0 1408 0,0 0 208 0,-2-5 48 0,2 1 0 16,3-2-128-16,5-1-32 0,4-5 0 0,2 1 0 16,6-2-928-16,1-3-192 0,0 2-48 0,3-2 0 15,1-4-48-15,3 1-16 0,-2-3 0 0,2 1 0 0,1 0-48 0,2-1-16 16,-2 1 0-16,1 1 0 0,-1 1-208 0,-1 1 144 16,4-2-144-16,-4 2 128 0,0 0-128 0,-1-3 0 15,-3 1 0-15,-1 2 128 0,-3 1-128 0,-2 1 0 16,-1 1 144-16,-3 0-144 0,-2 2 128 0,-2 0-128 15,1 2 128-15,-3 0-128 0,-2 1 160 0,2 1-32 16,-3-2-128-16,0 3 192 0,-1 1 256 0,-1 0 32 16,-1 3 16-16,1-2 0 0,-3 6 48 0,0 0 16 15,0 0 0-15,0 0 0 0,5 0-368 0,-5 0-192 16,8 0 192-16,1 1-192 0,2 4 208 0,2-1-64 16,0 1-16-16,1 3 0 0,0 1 0 0,3 3-128 15,3 1 192-15,2 3-64 0,3-2 48 0,1 3 0 16,0 1 0-16,3-2 0 0,3 1 96 0,2-2 32 0,1 0 0 0,2-1 0 15,-2-2-160-15,0-1-16 16,0 3-128-16,1-4 192 0,-5-2-192 0,0-3 0 16,-1 2 0-16,-1-2 0 0,-2 0-144 0,-1 0-80 0,0-2-16 0,-3-1 0 31,-3 1-1824-31,0 0-368 0,-2-1-80 0,-3 1-14880 0</inkml:trace>
  <inkml:trace contextRef="#ctx0" brushRef="#br0" timeOffset="1064.47">11663 3828 13823 0,'0'0'608'0,"0"0"128"0,0 0-592 0,0 0-144 0,-4-5 0 0,4 5 0 16,0 0 3136-16,0 0 576 0,0 0 128 0,0 0 32 15,0 0-1888-15,0 0-368 0,7 9-80 0,0-2 0 16,1 2-400-16,0 3-80 0,0 3-16 0,0 2 0 16,0 3-288-16,1-2-64 0,-3 4-16 0,1 3 0 15,-1 2-176-15,1-2-48 0,1 2 0 0,-2 1 0 16,1 2-80-16,-1-4-32 0,-1 1 0 0,2 1 0 15,-1-2-80-15,1-2-32 0,-1-1 0 0,0-1 0 16,-1 0-96-16,0-1 0 0,0-2-128 0,-1 0 192 16,-1-1-192-16,-1-2 144 0,2 0-144 0,-2-1 128 0,-1-2-128 0,0 0 0 15,1-5 144-15,-2 1-144 0,0-9 0 0,1 8 144 16,-1-8-144-16,0 7 0 0,0-7 144 0,0 0-144 16,0 8 0-16,0-8 144 0,0 0-144 0,0 0 0 15,0 0 0-15,0 0 128 0,4 9-128 0,-4-9 128 16,0 0-128-16,6 4 128 0,1 0 0 0,-1-1-128 15,2-2 192-15,1-1-64 0,0 0-128 0,3-1 128 16,1 0-128-16,3 1 128 0,3 1-128 0,2 1 0 16,1 1 0-16,3 2 128 0,3 2-128 0,-1-1 0 15,0 1 0-15,3 1 0 0,3 1 0 0,-2 1 0 16,-2 2 128-16,0 0-128 0,-2-1 0 0,-1 2 0 16,-3-3 0-16,-2 1 0 0,0 5 0 0,-4-4 128 0,-1 1-128 0,-2 0 0 15,-1 0 144-15,-1-1-144 0,-2-2 160 0,-1 0-160 16,-1 0 176-16,0-3-176 0,-1 0 192 0,-2-1-192 15,-5-6 192-15,6 7-192 0,0-2 192 0,-6-5-192 16,0 0 144-16,0 0-144 0,0 0 0 0,6 4 144 16,-6-4-144-16,0 0 0 0,0 0 0 0,8-1 128 15,0-2-128-15,0 1 0 0,-1-5 0 0,2 0 0 16,1 0 0-16,0-1 0 0,2 0 0 0,0-4 0 16,3 1 0-16,2-1 0 0,3 0-144 0,1 3 144 15,1-1 0-15,1 0 0 0,5 1-128 0,-1 1 128 16,2-2 0-16,-1 2 0 0,2 0 0 0,-2 4 0 15,-2-2 0-15,-2-1 0 0,1 2-128 0,0 0 128 16,-2 0 0-16,0 0 0 0,-2 2 0 0,-2-2 0 16,1 3 0-16,-2 0 0 0,-2 2 0 0,-1 0 0 15,0-1 0-15,-2 2 0 0,-2 1 0 0,0 1 0 0,-2 1 0 0,-1 1 0 16,-1-1 0-16,0 0 0 0,0-1 0 0,-1-1 0 16,-6-2 0-16,0 0 0 0,0 0 0 0,0 0 0 15,0 0-128-15,8 2 128 0,-8-2 0 0,6-3-128 16,-6 3 128-16,7-4 0 0,-2-1-160 0,0-3 160 15,1 1-128-15,0-2 128 0,-1-2 0 0,2-2-160 16,1-3 160-16,-1-2 0 0,0-1 0 0,-1-1 0 16,1-3 0-16,-2-4 0 0,0-3 0 0,1-3 0 15,-2-3 128-15,-1-4-128 0,0-4 304 0,0-1-48 16,-1-3 0-16,0-2 0 0,-2 1 128 0,-3 0 0 16,-1 0 16-16,0-1 0 0,-1 2-160 0,0 2-48 15,-2 1 0-15,1 3 0 0,-1 4-192 0,1 2 0 16,-2 4 0-16,0 4 0 15,1 2-448-15,2 2-48 0,0 6 0 0,0 4 0 16,-2 3-1808-16,2 1-384 0,0 2-64 0,1 3-15440 0</inkml:trace>
  <inkml:trace contextRef="#ctx0" brushRef="#br0" timeOffset="1392.51">12156 3798 23951 0,'0'0'2128'0,"0"0"-1696"16,0 0-432-16,0 0 0 0,0 0 1968 0,4-5 304 15,1-1 64-15,4 0 16 0,3 0-944 0,3-1-192 16,5-2-48-16,1 0 0 0,4-1-816 0,2-1-160 16,-1-2-48-16,0 1 0 0,0 1-400 0,2-2-64 15,-1-2-32-15,-1 5-10448 0,-1 2-2080 16</inkml:trace>
  <inkml:trace contextRef="#ctx0" brushRef="#br0" timeOffset="1658.11">12087 4232 29023 0,'0'0'1280'0,"0"0"272"0,0 0-1232 0,0 0-320 0,0 0 0 0,0 0 0 15,4 7 1344-15,2-2 224 0,2-1 32 0,2-1 16 0,3-2-896 0,2 0-176 16,0-1-32-16,4 0-16 0,2 0-192 0,-1 0-48 16,3-1 0-16,-1 1 0 0,0 0-256 0,0 0-176 15,0 3 32-15,0-3 0 16,-2 0-2160-16,0 1-448 0,-2 0-64 0</inkml:trace>
  <inkml:trace contextRef="#ctx0" brushRef="#br0" timeOffset="1908.16">12986 3892 2751 0,'0'0'128'0,"0"0"16"0,0 0-144 0,-2 8 0 0,-1 1 0 0,1 0 0 16,0 3 7424-16,1 0 1472 0,1 2 272 0,0 4 64 16,1 6-6416-16,1-2-1296 0,0 3-256 0,2 1-48 15,0-1-864-15,0 1-160 0,1 0-48 0,0-2 0 16,0 0-144-16,2-2-272 0,-2-2 64 0,2-2-17776 15</inkml:trace>
  <inkml:trace contextRef="#ctx0" brushRef="#br0" timeOffset="2829.95">13302 3423 16863 0,'-8'0'752'0,"8"1"144"0,-7 0-704 0,1 1-192 15,-1-1 0-15,2 0 0 0,5-1 1856 0,-6 3 352 16,6-3 64-16,-7 0 16 0,7 0-208 0,0 0-32 0,0 0-16 0,0 0 0 15,0 0-688-15,0 0-144 0,0 0-32 0,0 0 0 16,7-4-400-16,3 1-96 0,4 1-16 0,2-2 0 16,0-1-48-16,2-2-16 0,4-1 0 0,2 1 0 15,-1-1-112-15,1 1-32 0,-1 1 0 0,2-2 0 16,0-1-208-16,-1-2-48 0,2 0-16 0,1-1 0 16,-3 1-176-16,0 1 0 0,-1 0 144 0,1-1-144 15,-1 2 0-15,-1 0 0 0,-1 1 0 0,-1 2 0 16,-1-4 0-16,-2 4 0 0,-1-1 0 0,-2 1 0 15,1 1 0-15,-4-1 0 0,0 3 0 0,-2-3 0 16,0 2 0-16,-2 2 0 0,-1-1 0 0,1 1 0 16,-7 2 0-16,6 0 128 0,1-2-128 0,0 2 0 15,-7 0 0-15,10 2 0 0,0 0 0 0,0 2 128 16,1 1-128-16,1 2 192 0,1 1-64 0,1-1 0 16,2 1 16-16,-1 0 16 0,1 0 0 0,1 1 0 0,1 1 16 0,2 1 0 15,-1-2 0-15,1-1 0 0,1 1-176 0,1 0 0 16,0 2 144-16,0-5-144 0,0 2 0 0,0 0 0 15,-1-2 0-15,0 2 0 16,1 0-304-16,-1 0-128 0,-3-2-16 0,2 1-16 16,-3-1-2928-16,-1-1-576 0</inkml:trace>
  <inkml:trace contextRef="#ctx0" brushRef="#br0" timeOffset="4200.55">14990 3299 6447 0,'0'0'576'0,"0"0"-576"0,0 0 0 0,0 0 0 16,0 0 2896-16,0 0 480 0,0 0 80 0,0 0 32 15,0 0-1648-15,0 0-336 0,0 0-64 0,0 0-16 16,-6-3-64-16,-1 2-16 0,7 1 0 0,-6 1 0 16,-1-1 0-16,-1 0 0 0,0 0 0 0,1 4 0 15,-3 3-288-15,3-1-64 0,0 0-16 0,1 1 0 16,-1 2-480-16,2 2-112 0,1-1 0 0,0 3-16 16,1 3-176-16,5 1-48 0,-2 0 0 0,2 1 0 15,4 0-144-15,1 5 0 0,3-3 0 0,1 3 0 0,5-3 0 16,1 3 0-16,1-1 0 0,2 0 0 0,-1-4 0 0,2-1 128 15,1-1-128-15,0-2 128 0,-1-6 0 0,0-2 0 16,0 0 0-16,0-5 0 0,1-2 32 0,-2-6 0 16,-2 1 0-16,-3-6 0 0,0-2 352 0,-2-2 64 15,-3-1 0-15,-1-1 16 0,-2-2-160 0,-2 1-48 16,-2-2 0-16,-3 1 0 0,-3-2 208 0,-1 3 48 16,-1 0 0-16,-4 4 0 0,-3-4-336 0,-2 4-64 15,-1-1-16-15,-1 0 0 0,-4 2-96 0,2-2 0 16,-1 3-128-16,0 2 192 0,-2-1-192 0,0 2-128 15,0 2 128-15,3 1-208 16,1 2-368-16,3 1-64 0,1 4 0 0,2-3-16 16,2 3-1872-16,3 3-368 0,6-3-80 0,-4 7-13904 0</inkml:trace>
  <inkml:trace contextRef="#ctx0" brushRef="#br0" timeOffset="4594.8">15547 3295 14735 0,'0'0'1312'0,"0"0"-1056"16,0 0-256-16,0 0 0 0,0 0 2624 0,0 0 480 0,0 0 96 15,0 0 0-15,0 0-944 0,0 0-192 0,0 0-32 0,5 5-16 16,2 4-1120-16,-2 2-208 0,1 1-48 0,1 1-16 15,-2 4-336-15,0 2-64 0,0 2-16 0,2 2 0 16,-2 1-208-16,0 1 144 0,-1 1-144 0,-1-1 128 16,1-1-304-16,0 0-64 0,1-1-16 0,0-2 0 31,0-1-2112-31,-1-5-448 0,2 0-64 0</inkml:trace>
  <inkml:trace contextRef="#ctx0" brushRef="#br0" timeOffset="4797.87">15804 3175 17503 0,'0'0'1552'0,"0"0"-1232"0,0 0-320 0,0 0 0 0,1 9 2432 0,0 2 416 16,1 0 96-16,-1 5 0 0,0-2-1024 0,2 5-224 16,1 2-32-16,1 2-16 0,1 0-1200 0,1 2-256 15,1 0-32-15,0 2-16 0,1 3-144 0,0-1 0 16,-1 0 0-16,-1-2 0 15,0 2-512-15,0-2-48 0,-1-1 0 0,1-2 0 16,-1-3-2256-16,-1-2-464 0</inkml:trace>
  <inkml:trace contextRef="#ctx0" brushRef="#br0" timeOffset="5016.63">15647 3463 28559 0,'0'0'2544'0,"0"0"-2032"0,0 0-512 0,-5 4 0 0,5-4 2112 0,0 0 320 0,0 0 64 0,0 0 0 16,0 0-384-16,0 0-96 0,8 3-16 0,2-2 0 16,3 0-1488-16,0 1-288 0,4-2-64 0,3 0-16 15,-1-2-144-15,4 0 0 0,-1 0-160 0,1 2-13232 16,2 0-2656-16</inkml:trace>
  <inkml:trace contextRef="#ctx0" brushRef="#br0" timeOffset="6344.7">11949 6149 24879 0,'0'0'2208'0,"0"0"-1760"0,0 0-448 0,0 0 0 15,0 0 1712-15,0 0 256 0,0 0 48 0,-6 17 16 16,12-7-400-16,-1 6-80 0,1 3-16 0,1 8 0 0,-1 4-928 0,2 5-192 15,0 5-32-15,0 0-16 0,1 3-224 0,-1-13-144 16,0 0 192-16,-1 3-192 0,1 2 0 0,0 1 0 16,0-2 0-16,1 0 0 15,-1 1-1504-15,1 3-208 0,-1-5-32 0,-2-4-8816 16,1-7-1744-16</inkml:trace>
  <inkml:trace contextRef="#ctx0" brushRef="#br0" timeOffset="6548.12">12166 6155 6447 0,'-1'-10'576'0,"1"2"-576"0,1 3 0 0,-1 5 0 15,0 0 5136-15,0 0 928 0,0 0 176 0,0 0 32 16,8 8-3648-16,0 4-752 0,2 2-144 0,2 5-16 16,1 2-1200-16,0 5-256 0,-1 3-32 0,1 4-16 15,1 2-208-15,1 3 0 0,-1 1 128 0,2 1-128 31,-2 2-832-31,0-2-192 0,-1-1-64 0,-1-2 0 16,-2-3-2176-16,0-2-448 0</inkml:trace>
  <inkml:trace contextRef="#ctx0" brushRef="#br0" timeOffset="6704.23">12181 6672 32127 0,'-12'-15'1424'0,"8"9"304"0,-1-2-1392 0,1 0-336 0,1 0 0 0,1 2 0 0,2-1 1264 0,2 1 176 15,2-1 32-15,3 2 16 0,2 1-1040 0,3 2-192 16,2-4-64-16,3 5 0 16,1-4-496-16,3 4-96 0,2 1-32 0,2 0-16112 0</inkml:trace>
  <inkml:trace contextRef="#ctx0" brushRef="#br0" timeOffset="7032.32">12496 6670 29247 0,'0'0'1296'0,"0"0"272"0,0 0-1248 0,8 3-320 0,0-3 0 0,0 0 0 15,1 0 912-15,1 0 128 0,3-1 32 0,2-1 0 16,0 1-688-16,5-4-128 0,-1 0-16 0,1 2-16 16,1-3-96-16,-2 2 0 0,-2-2-128 0,0 3 192 15,-1 1 240-15,-1 1 32 0,-2 0 16 0,-2 1 0 16,-3 0 272-16,-2 1 48 0,-6-1 16 0,0 0 0 15,3 8 16-15,-2 2 0 0,-3 1 0 0,-2-1 0 16,-2 3-224-16,0 3-32 0,-2-1-16 0,0 1 0 16,0 0-144-16,2-1-32 0,-1 1 0 0,1 0 0 15,1-1-32-15,-1 2-16 0,3-4 0 0,0 0 0 16,2-1-208-16,1 0-128 0,1-2 128 0,2 1-128 16,0-2 0-16,4 0 0 0,-3-1 0 0,4-2-192 15,2 1-528 1,4-1-112-16,1-3-32 0,0-2 0 0,2-1-1600 0,2-1-320 0,0-2-64 15,2-2-8288-15,0-3-1664 0</inkml:trace>
  <inkml:trace contextRef="#ctx0" brushRef="#br0" timeOffset="7360.53">13122 6382 12895 0,'-8'-1'1152'0,"-1"-2"-928"0,0 2-224 0,-2 0 0 15,0-1 4288-15,2 1 832 0,1 0 144 0,8 1 48 16,-7 1-3104-16,7-1-608 0,0 0-128 0,0 0-32 16,0 0-1120-16,7 8-320 0,2 0 144 0,1 0-144 15,2-2 0-15,2 2-128 0,2 0 0 0,1 1 0 16,1 1 128-16,2 1-160 0,-1 1 160 0,1-3-160 16,1 1 160-16,-3 0 0 0,-1 4 0 0,-1-4 128 15,-2 3 192-15,-1 1 32 0,0-1 16 0,-4 0 0 16,-2-1 112-16,-3 1 32 0,-1 0 0 0,-3 2 0 15,-2 0-96-15,-3 2-16 0,-3 0 0 0,-1 0 0 16,-2-1-272-16,2 1-128 0,-1 0 128 0,-1-4-128 31,0-4-320-31,0 0-128 0,2-3-48 0,1 0 0 16,2-2-2208-16,6-4-448 0,0 0-96 0</inkml:trace>
  <inkml:trace contextRef="#ctx0" brushRef="#br0" timeOffset="7657.36">13658 6253 21183 0,'0'0'944'0,"-9"3"192"0,-3-1-912 0,-2 0-224 15,-2 3 0-15,0-1 0 0,-1 2 3664 0,2 4 688 16,0 0 144-16,2 4 32 0,0 3-2592 0,4 3-512 16,1 1-96-16,2 2-32 0,2 4-1040 0,4-3-256 15,2-1 0-15,2 1 0 0,3-2 0 0,2-1 0 16,1-3 0-16,3-1 0 0,3-3-256 0,1-1 64 15,0-2 0-15,-1-5 0 0,-1 0 192 0,1-5-144 0,0-2 144 0,-3-2-128 16,0-1 128-16,0-1 176 0,0-3-48 0,-3-1 0 16,-1-1 272-16,-2-5 48 0,-3 0 16 0,0-2 0 15,-2-2-96-15,-2 0-32 0,-2 1 0 0,-2 1 0 16,-3 1-176-16,1 0-32 0,-2 1-128 0,1-1 192 16,0 3-320-16,-1-3-80 0,0 2-16 0,1 1 0 31,2-1-1936-31,0 2-384 0,0 3-80 0,1 0-14288 0</inkml:trace>
  <inkml:trace contextRef="#ctx0" brushRef="#br0" timeOffset="7938.48">14050 6487 35535 0,'0'0'1568'0,"-5"10"336"0,-2 3-1520 0,1 0-384 0,1 1 0 0,-2 2 0 0,1 0 1488 0,-1 2 240 15,1 2 32-15,0-1 16 0,1 1-816 0,1-1-144 16,0-2-48-16,2 0 0 0,2 0-352 0,1-3-80 16,2-2-16-16,1 0 0 0,1-2-96 0,1-1-32 15,2-1 0-15,1-1 0 0,-1-1 0 0,1-1 0 16,2-1 0-16,0-1 0 0,1 0-64 0,1-3 0 16,3 0-128-16,1 0 192 0,1 0-192 0,0 0 0 15,-1-6 0-15,1 1 0 0,1-1 0 0,-1-1-160 16,0-2 32-16,-1 1 0 15,1-1-2288-15,-1 0-448 0,-1 1-80 0,-3-4-15040 0</inkml:trace>
  <inkml:trace contextRef="#ctx0" brushRef="#br0" timeOffset="8110.34">14282 6451 26719 0,'0'0'2368'0,"-5"10"-1888"0,0 3-480 0,1-2 0 16,0 4 2464-16,1 3 400 0,2 4 80 0,1 0 0 15,1 3-1200-15,3 2-240 0,-1 5-48 0,1-2-16 16,0 0-1040-16,1 1-208 0,0-2-32 0,2-2-16 16,-3-2-144-16,-1-1-256 0,1-1 64 0,-1-2 16 31,-3-3-784-31,-1 0-144 0,-2 0-48 0,-1 1 0 16,-2-4-1984-16,-3 0-416 0</inkml:trace>
  <inkml:trace contextRef="#ctx0" brushRef="#br0" timeOffset="8438.48">13310 6159 32015 0,'-12'0'1408'0,"7"3"320"0,-3-3-1392 0,0 3-336 0,-1-1 0 0,-1 2 0 16,-4 0 2064-16,1 1 352 0,-1 2 64 0,0 1 16 15,-1 2-1200-15,1 3-224 0,0 1-48 0,1 2-16 16,1 2-464-16,3 1-96 0,0 0 0 0,1 1-16 31,0 0-800-31,3-1-144 0,1-1-48 0,1-4 0 16,2 1-2464-16,2-1-496 0</inkml:trace>
  <inkml:trace contextRef="#ctx0" brushRef="#br0" timeOffset="9172.71">17935 4299 23039 0,'0'0'2048'0,"0"0"-1648"0,0 0-400 0,0 0 0 0,0 0 1968 0,0 0 304 15,0 0 64-15,0 0 16 0,5 6-672 0,1 6-128 16,0 8-16-16,-1 2-16 0,-1 3-656 0,0 5-128 0,0 5-32 0,-1 3 0 16,-1 1-480-16,2 3-96 0,1 2-128 0,1 1 176 15,-1-4-176-15,1 1-256 0,0-5 64 0,-1 0 16 31,1-2-1664-31,1-1-336 0,-1-3-64 0,2-5-8016 0,-1-5-1616 0</inkml:trace>
  <inkml:trace contextRef="#ctx0" brushRef="#br0" timeOffset="9360.34">18167 4209 27295 0,'0'0'1216'0,"0"0"240"0,0 0-1168 0,0 0-288 0,0 0 0 0,0 0 0 0,7 4 1456 0,-1 6 224 16,0 3 48-16,0 2 16 0,2 3-592 0,0 3-112 16,1 1-16-16,0 5-16 0,0 2-688 0,2 4-144 15,0 2-32-15,2 0 0 16,-2 2-480-16,0-2-112 0,2 0 0 0,-2-1-16 16,-1 0-3104-16,-2 0-608 0</inkml:trace>
  <inkml:trace contextRef="#ctx0" brushRef="#br0" timeOffset="9549.79">18043 4694 25791 0,'-13'-18'2304'0,"9"13"-1856"0,1-5-448 16,-1 3 0-16,2-1 1664 0,2-1 224 0,2-1 48 0,0 4 16 15,2 1-848-15,3 1-160 16,1 1-48-16,3 2 0 0,2 1-752 0,3 1-144 0,2 1 0 0,2 1 0 31,2 1-2432-31,1 3-416 0,1-1-80 0,-1 4-16 0</inkml:trace>
  <inkml:trace contextRef="#ctx0" brushRef="#br0" timeOffset="9862.16">18484 4803 15663 0,'0'0'1392'0,"0"0"-1120"0,0 0-272 0,9 0 0 0,0-2 1696 0,0-1 288 16,1-2 48-16,1 1 16 0,2-1-512 0,2 1-112 16,0-3-16-16,1 4 0 0,-2-1-720 0,1 0-160 15,-4 0-16-15,0 1-16 0,1 1 336 0,-3 0 80 16,-3 2 16-16,-6 0 0 0,0 0 96 0,0 0 0 16,0 0 16-16,2 9 0 0,-2 2 32 0,-2 1 0 15,1 1 0-15,-3 1 0 0,-1-1-272 0,0 1-48 16,-1 2-16-16,1 0 0 0,0-1-128 0,1 1-32 15,1 1 0-15,2-1 0 0,2-2-336 0,1 0-80 0,-1 1-16 16,3 0 0-16,0 0-144 0,2-2 0 16,1-2 0-16,2 2 0 15,3-1-512-15,1-1-96 0,1-2-16 0,2-2 0 16,2-1-1680-16,2-2-352 0,2-4-64 0,-1-3-8608 0,-1 0-1712 0</inkml:trace>
  <inkml:trace contextRef="#ctx0" brushRef="#br0" timeOffset="10362.15">19230 4462 22111 0,'0'0'1968'0,"0"0"-1584"0,0 0-384 0,-4 8 0 16,-3-3 2000-16,2 4 320 0,-1 3 64 0,0 5 16 15,1 5-608-15,0 1-128 0,-1 5-32 0,0 0 0 0,1 4-784 0,1-1-144 16,0-1-48-16,2-3 0 0,0-1-352 0,1 1-80 15,0-4-16-15,1-2 0 0,0-3-16 0,0-1-16 16,0-5 0-16,2 0 0 0,1-5 16 0,-3-7 16 16,0 0 0-16,0 0 0 0,0 0-80 0,0 0 0 15,8-5-128-15,0-3 192 0,-1-2-192 0,1-3 0 16,0-4 0-16,1-3 0 0,-1-2 0 0,1 0 128 16,0-7-128-16,0 2 0 0,-1 1 0 0,0 0 0 15,-3 1 0-15,0 0 0 0,2-1 0 0,-3 1 0 16,-2 2 0-16,-2 2 0 0,3 5 0 0,-2 1 0 15,2 2 0-15,-2 2 0 0,1 4-256 0,-2 7 0 16,0 0 0-16,0 0 0 0,5 11-64 0,3 5 0 16,-1 3 0-16,1 2 0 0,0 5 320 0,1 2-192 15,3 0 192-15,1 4-160 0,0 2 160 0,1-2 0 0,1 0-144 16,0-8 144-16,2-2 0 0,2-2 0 0,-1 0 0 0,0-6 0 16,0-1 0-16,-1-4 192 0,0-2 0 0,-1-5 0 15,-2-2 144-15,1-2 48 0,-1-4 0 0,0-1 0 16,-1-3 272-16,0-1 64 0,-1-4 16 0,-2 1 0 15,-2-6-96-15,-1-2-32 0,-1-2 0 0,0-5 0 16,-3 0-160-16,0 0-48 0,-2-3 0 0,-1-1 0 16,-1 1-240-16,-2-1-160 0,-2-1 192 0,-4 3-192 31,0-4-1024-31,-1 1-320 0,-2-3-64 0</inkml:trace>
  <inkml:trace contextRef="#ctx0" brushRef="#br0" timeOffset="11597.67">20258 4805 19343 0,'-3'-4'848'0,"-3"1"192"0,22-24-832 0,-16 27-208 16,-7 0 0-16,7 0 0 0,0 0 2240 0,0 0 416 0,0 0 80 0,0 0 16 16,4 6-1280-16,4 1-256 0,3 1-64 0,2 2 0 15,4 1-560-15,2 0-112 0,3 1-32 0,3 2 0 16,2 5 160-16,5-1 32 0,-2-1 0 0,2 1 0 15,2 0-32-15,1 3 0 0,-1 0 0 0,3 3 0 16,1 4-80-16,1 1-16 0,1 0 0 0,-2-5 0 16,0 2-64-16,0 1 0 0,2-1-16 0,-2 0 0 15,-3-3-16-15,0 1 0 0,-2-4 0 0,-2 0 0 16,-1-2-128-16,-1-1-32 0,-2 0 0 0,1-2 0 16,-2 0-128-16,-2 1-128 0,0 1 192 0,-3 0-192 15,-2-4 176-15,0-2-176 0,-1 4 160 0,-3-3-160 0,0-3 224 16,-2 0-48-16,-1 1-16 0,-1-2 0 0,-2-3 32 0,-1 0 16 15,0-1 0-15,0 0 0 0,1-1-16 0,-3-2-16 16,-6-1 0-16,8 2 0 0,0-2-48 0,1 0-128 16,3-4 192-16,1-2-64 0,1-1-128 0,2-1 160 15,0-3-160-15,2 2 160 0,1-1-160 0,6-6 128 16,1 0-128-16,3 0 128 0,1-3-128 0,3 1 0 16,2-2 0-16,4 2 128 0,1-3-128 0,3-1 0 15,2-1 0-15,0-1 128 0,2-1-128 0,3-1 160 16,-1-2-160-16,1-1 160 0,-2 2-32 0,2 1-128 15,-2-2 192-15,1 3-64 0,-2 2-128 0,-2 2 0 16,-5 2 144-16,-2 0-144 0,-4 1 0 0,-3 1 128 16,-4 1-128-16,0 2 0 0,-5 0 0 0,-1 2 0 15,-2-1 0-15,-1 3 128 0,-1 0-128 0,-2 3 0 0,-4-1 0 0,0 0 0 16,-1-1 0-16,-1 1 128 0,-1 2-128 0,0-1 0 16,0-2 0-16,0 2 144 0,-2 1-144 0,-1 1 0 15,1-1 160-15,-1 2-160 0,-1-1 128 0,1 1-128 16,0 0 192-16,0 1-64 0,2-1 0 0,1-2 0 15,0 4-128-15,1 1 128 0,0 1-128 0,3 0 128 16,1 0 0-16,1 0-128 0,3 0 192 0,2 1-64 16,2 4 48-16,1-1 0 0,3 4 0 0,4 3 0 15,0 3 16-15,1-1 16 0,1 1 0 0,4 3 0 16,0 1-64-16,4 2-16 0,3 1 0 0,2-1 0 16,3 3-128-16,3-4 0 0,1 5 144 0,0-6-144 15,-1 1 0-15,1 1 128 0,3-1-128 0,-5-2 0 0,-2-1 0 0,0-2 0 16,-3 1 0-16,-1-1 0 0,-1-3-336 0,-3-2 16 15,-5-2 0-15,-3 3 0 16,-3-4-432-16,-5-2-80 0,1 0 0 0,-6-1-16 16,-2 0-1424-16,-1 0-288 0,-3 0-48 0,-2-2-16784 15</inkml:trace>
  <inkml:trace contextRef="#ctx0" brushRef="#br0" timeOffset="12035.18">22739 4270 19343 0,'0'0'1728'0,"0"0"-1392"0,0 0-336 0,0 0 0 0,0 0 2208 0,0 0 368 16,0 0 80-16,0 0 16 0,6 11-624 0,-2 3-112 15,-1 0-16-15,0 5-16 0,0 1-848 0,-2 4-160 16,0 2-48-16,2 4 0 0,1 4-496 0,-2-2-96 16,1 5-32-16,0 0 0 0,-1 0-224 0,2 0 144 15,-3-1-144-15,1-2 128 0,-1-1-128 0,0-2-224 16,2-2 48-16,1-3 16 16,-2-3-1888-16,1-1-384 0,0-2-80 0,-1-4-12448 15</inkml:trace>
  <inkml:trace contextRef="#ctx0" brushRef="#br0" timeOffset="12206.95">23013 4277 34271 0,'0'0'1520'0,"0"0"304"0,0 0-1456 0,0 0-368 0,0 8 0 0,0 1 0 15,-1 2 1104-15,1 5 160 0,0 4 16 0,1 3 16 16,-1 5-464-16,0 1-80 0,2 5-32 0,-1-1 0 15,1 1-576-15,2 2-144 0,-1 0 0 0,2-3 0 32,0 0-1104-32,2-2-256 0,-1-3-48 0,2-3-16 15,-1-6-1968-15,-1-2-384 0</inkml:trace>
  <inkml:trace contextRef="#ctx0" brushRef="#br0" timeOffset="12597.52">22999 3543 24879 0,'-14'-16'1088'0,"7"11"256"0,-2-2-1088 0,-3 2-256 16,-1 1 0-16,0 3 0 0,-1 2 1872 0,1 3 320 15,0 1 64-15,1 5 16 0,0 3-928 0,2 4-192 16,1 3-48-16,2 5 0 0,2 1-672 0,2 0-144 15,2-1-32-15,1 0 0 0,1 0 48 0,3-2 0 16,3 1 0-16,1-2 0 0,2-4 336 0,3 0 64 16,1-1 0-16,2-1 16 0,2-2 0 0,2 0 0 15,1-3 0-15,1-2 0 0,1-2-208 0,2-2-64 16,-1-5 0-16,-1 0 0 0,-1-4 32 0,-1-1 0 0,0-3 0 0,-2-1 0 16,-3-7-32-16,-3 2 0 0,-1-5 0 0,-2 1 0 15,-2 0-64-15,-1-3-32 0,-3-2 0 0,-2-2 0 16,-2-1-96-16,-1 0 0 0,-4 0-16 0,-2 0 0 15,-2-2-64-15,-4 0-16 0,-4-2 0 0,-3 2 0 16,0-2-160-16,-3 4 0 0,-4 0 0 0,0 3 0 31,-1 3-384-31,1 3-64 0,0 0-16 0,0 7 0 0,1 3-1808 16,2 6-352-16,0 3-80 0</inkml:trace>
  <inkml:trace contextRef="#ctx0" brushRef="#br0" timeOffset="13269.35">24894 5166 24639 0,'0'0'1088'0,"0"0"240"0,-2-5-1072 0,-3-1-256 16,-2 3 0-16,-2 0 0 0,-1 2 1856 0,-2 1 320 16,-1 4 64-16,-2-1 16 0,-1 3-272 0,-1 0-64 15,0 6-16-15,1 4 0 0,2 3-1008 0,-1 2-192 16,4 4-32-16,4-4-16 0,2 0-400 0,2 3-96 16,2 2-16-16,2 0 0 0,3 0-16 0,3-1-128 15,3-1 192-15,7 1-64 0,4-2 80 0,0-5 16 16,0-3 0-16,-1-4 0 0,1-3 16 0,3-1 0 15,1-3 0-15,-1-4 0 0,-1-6 352 0,-1-3 80 16,0-1 16-16,0-7 0 0,0-7-400 0,-1 0-80 16,-1 4-16-16,-5-2 0 0,-2-4 288 0,-2 0 48 15,-3-2 16-15,-3 1 0 0,-5 0-224 0,-2 1-32 16,-1-1-16-16,-4 3 0 0,-2-1-80 0,0 9-32 16,-4 2 0-16,-2 0 0 15,-2-2-1072-15,0 2-224 0,-1 1-32 0,1 2-13312 0,0 1-2672 0</inkml:trace>
  <inkml:trace contextRef="#ctx0" brushRef="#br0" timeOffset="13864.34">21429 5545 20271 0,'0'0'1792'0,"0"0"-1424"0,0 11-368 0,-1 2 0 15,1 5 2624-15,1 0 448 0,2-7 80 0,-1 0 32 16,1 4-768-16,1 0-160 0,0 1-16 0,0 5-16 15,0 4-896-15,0 2-176 0,-1 0-48 0,1 3 0 16,2 0-640-16,-1 2-128 0,0-1-16 0,-1 2-16 16,0 0-304-16,1-1 0 0,0 0 0 0,2 0 0 15,-2 2-1152-15,3-1-272 0,-2 4-64 0,1-4-16 16,-1 0-2256-16,1 4-448 0</inkml:trace>
  <inkml:trace contextRef="#ctx0" brushRef="#br0" timeOffset="14395.64">21562 6826 18431 0,'-1'7'1632'16,"1"4"-1312"-16,1 3-320 0,2 2 0 0,-1 2 2784 0,1 2 480 15,0 0 112-15,-1 3 16 0,1 0-1760 0,1 3-352 0,1-2-64 0,0-1 0 16,-1-1-752-16,0 2-144 0,1-5-16 0,-1 2-16 15,-1-3-288-15,-1-1 0 0,0-2 0 0,-1-2 0 16,-1-4 0-16,-1 1 160 0,-1-3 0 0,2-7 0 16,0 0 208-16,0 0 32 0,0 0 16 0,-6-2 0 15,-1 1-224-15,2-5-32 0,1-3-16 0,0-3 0 16,0-3-144-16,2-1-192 0,0-5 32 0,1 0 16 16,0-1 0-16,1-2 0 0,1-2 0 0,2-1 0 15,1 1 144-15,1 0 0 0,0-1 0 0,2 3 0 16,-1-1 0-16,3 1 128 0,0 4 0 0,2-3 0 15,-1 4 64-15,3 2 0 0,3 3 16 0,0 1 0 0,-2 3-48 16,0 4-16-16,2 1 0 0,0 2 0 0,-2 4 16 0,-1 5 0 16,-1-1 0-16,-2 3 0 0,-1-1 144 0,-1 3 16 15,-1-1 16-15,-5 2 0 0,-1 3 32 0,-1 1 0 16,-2-1 0-16,-2 2 0 0,-1 1-48 0,-3 3 0 16,-1-2 0-16,-2 0 0 0,0 0-320 0,-1 1 0 15,1-4 0-15,0 1 0 0,-2 0 128 0,0-2-128 16,0-1 128-16,1-1-128 0,3-4 208 0,0-1-16 15,2 1-16-15,1-1 0 0,0-1 320 0,4 1 64 16,2-7 16-16,0 0 0 0,0 0-160 0,0 0-32 16,8 6 0-16,2-2 0 0,2 0-128 0,1 0-16 15,1 0-16-15,3-2 0 0,4 1 48 0,2 0 16 16,2-2 0-16,3 0 0 0,0 3-160 0,2-2-128 16,1 0 192-16,1 1-192 0,-2-3 0 0,1 0 0 15,-1-3 0-15,1 2 0 16,-3 0-2192-16,-2-1-400 0,-1 0-80 0</inkml:trace>
  <inkml:trace contextRef="#ctx0" brushRef="#br0" timeOffset="15664.61">25446 5214 6447 0,'0'0'576'0,"0"0"-576"0,0 0 0 0,-5 3 0 0,2 2 4288 0,-1-1 768 16,4-4 128-16,0 0 48 0,0 0-2032 0,0 0-416 16,0 0-80-16,0 0-16 0,0 0-800 0,0 0-160 15,0 0-48-15,9 0 0 0,2-1-432 0,2-2-96 16,0-4 0-16,0 1-16 0,0-2-288 0,3-1-48 15,1-1-16-15,1-1 0 0,3-3-208 0,1-1-64 16,1 1 0-16,3-4 0 0,3 0 16 0,-2 1 0 16,1-2 0-16,0 2 0 0,1 3-256 0,0-3-48 15,1 0-16-15,-3 2 0 0,-1-4-208 0,2 2 0 16,0 0 128-16,0 0-128 0,-2 1 0 0,0-3 0 16,0 2 0-16,0 2 0 0,1-1 0 0,-2 3 0 15,0-1 0-15,0 1 0 0,-2 0 0 0,-1 0 128 16,0 0-128-16,-1-1 0 0,-2 3 0 0,0 0 0 0,-1 1 0 0,-1 1 0 15,0-2 0-15,-2 1 0 0,-2-1 0 0,-2 2 0 16,1 0 128-16,-1 1-128 0,-2 4 0 0,-1-2 0 16,-1-1 176-16,1 4-176 0,-3-3 192 0,-5 6-192 15,7-6 176-15,-7 6-176 0,10-5 160 0,-1 2-160 16,2 3 128-16,-2 0-128 0,-1 0 0 0,2 0 144 16,3 1-144-16,3 1 128 0,-2-1-128 0,3 3 128 15,3 1 0-15,2 3-128 0,1 1 192 0,5 0-64 16,3 0 16-16,0 2 0 0,-1 0 0 0,2 1 0 15,-2 0-16-15,1 3 0 0,2 0 0 0,0-2 0 16,3-3-128-16,-1 2 160 0,1-4-160 0,0 1 160 16,-3-3-160-16,3 2 0 0,-2-1 0 0,1-1 128 15,-1 1-128-15,-3-1 0 0,-2 1 0 0,-2-1 0 16,-2 0 0-16,-2-1 0 0,-1-1 0 0,-1 0 0 16,-1 0-1152-16,-2 1-128 0,0 1 0 0,-2 2-16 15,-2-1-1904-15,-1 0-384 0,-1 3-80 0</inkml:trace>
  <inkml:trace contextRef="#ctx0" brushRef="#br0" timeOffset="16399">27604 4844 1839 0,'0'0'160'0,"0"0"-160"0,0 0 0 0,0 0 0 15,-6 3 4032-15,6-3 768 0,-6 1 144 0,6-1 48 16,0 0-2176-16,0 0-448 0,0 0-64 0,0 0-32 16,0 0-368-16,0 0-80 0,0 0-16 0,0 0 0 15,0 0-336-15,10-3-64 0,3-1 0 0,0 0-16 16,-1-1-160-16,4 0-16 0,3-2-16 0,3 0 0 15,3-1-272-15,5-3-48 0,3 1-16 0,2-3 0 16,3-3-192-16,1 1-32 0,3-1-16 0,-3 0 0 16,-1-1-336-16,2 2-64 0,2-1-16 0,-2 0 0 15,-1 1-208-15,-1 0 0 0,-1 1 0 0,13-2 0 16,-3 1 0-16,-8 3-128 0,-5 3-16 0,-5 0 0 16,-4 2-1008-16,-2 3-192 0,-2 2-32 0,-1-1-16 15,-3 1-1152-15,-4 0-224 0,-3 1-48 0,-10 1-14128 16</inkml:trace>
  <inkml:trace contextRef="#ctx0" brushRef="#br0" timeOffset="16994.66">27589 4943 4607 0,'0'0'400'0,"0"0"-400"0,0 0 0 0,0 0 0 0,0 0 2864 0,0 0 480 15,0 0 112-15,0 0 0 0,0 0-2384 0,0 0-496 16,0 0-80-16,0 0-32 0,0 0 336 0,0 0 64 16,0 0 16-16,0 0 0 0,0 0 16 0,0 0 0 15,0 0 0-15,0 0 0 0,0 0 160 0,0 0 32 16,0 0 16-16,0 0 0 0,0 0 64 0,0 0 16 15,0 0 0-15,7 8 0 0,-1 0-80 0,1 2-16 16,-3-2 0-16,1 4 0 0,0-1-16 0,0 4-16 16,1 0 0-16,-1 5 0 0,-1 5-112 0,1 2-32 15,1 3 0-15,2 3 0 0,-3-3-304 0,1 0-64 16,-4-2-16-16,1 1 0 0,0 0-208 0,0-2-32 16,1 2-16-16,0-6 0 0,0 1-64 0,0-2-16 15,1-1 0-15,1-2 0 0,-3 1-32 0,0-5-16 0,1 1 0 0,-1 0 0 16,0-1-144-16,0 1 0 0,0 0 144 0,-1-3-144 15,0 0 0-15,0-2 0 0,1 0 0 0,-1-1 0 16,1 1-128-16,-2-2 0 0,-1-9 0 0,2 8 0 31,-2-8-320-31,0 0-64 0,2 9-16 0,-2-9 0 16,2 8-1840-16,-2-8-352 0,0 0-80 0,0 0-14912 0</inkml:trace>
  <inkml:trace contextRef="#ctx0" brushRef="#br0" timeOffset="17604.06">27795 5734 3679 0,'0'0'160'0,"-5"-4"32"0,1 2-192 0,4 2 0 0,0 0 0 0,-1-7 0 16,1 7 4272-16,0-6 800 0,0-1 176 0,0 7 16 15,0 0-2272-15,2-5-464 0,1-1-96 0,-3 6 0 16,0 0-448-16,0 0-64 0,0 0-32 0,7-3 0 16,-7 3-288-16,0 0-48 0,10 4-16 0,-1 1 0 15,0-1-512-15,0 1-96 0,0 0-32 0,1 2 0 16,0-1-192-16,2 1-32 0,0-1-16 0,2 2 0 15,4 1-128-15,0 1-16 0,1-3-16 0,0 1 0 16,3 1-112-16,3-2 0 0,0 2-16 0,1 0 0 16,0-1-144-16,0 2-32 0,0 1 0 0,-1-1 0 15,0-1 128-15,1 2 32 0,0-1 0 0,-1 2 0 0,1-2-352 0,-2 3-256 16,1-2 32-16,0-1 16 0,-2-1 208 0,1-2 0 16,-3 1 0-16,7 3 160 0,0 0-160 0,-15-5 0 15,0-2 0-15,0 3 0 0,3-1 0 0,-3 0 0 16,-2-3 128-16,0 1-128 0,1 0 0 0,3 3-192 15,-3-3 32-15,-3 0 16 16,-9-4-368-16,8-2-80 0,-8 2-16 0,0 0 0 16,9-4-1568-16,-9 4-320 0,8-2-64 0,-8 2-16 15,0 0-1648-15,0 0-336 0</inkml:trace>
  <inkml:trace contextRef="#ctx0" brushRef="#br0" timeOffset="18072.72">28696 6008 16575 0,'0'0'1472'0,"0"0"-1168"0,0 0-304 0,0 0 0 15,0 0 3264-15,0 0 608 0,0 0 112 0,0 0 32 16,0 0-1648-16,0 0-320 0,0 0-64 0,0 0 0 0,14-2-752 0,1-1-144 16,-2-4-16-16,2 2-16 0,5-1-224 0,1-3-64 15,1-1 0-15,3-1 0 0,1 0-48 0,0-1-16 16,0 1 0-16,1-2 0 0,2 0-128 0,0 0-48 15,-2 0 0-15,-1 0 0 0,2 1-128 0,-4 0-16 16,-3 2-16-16,0-1 0 0,0 1-192 0,0-1-48 16,1 0 0-16,1 0 0 0,0 2-128 0,-3-1 0 15,0-1 0-15,0 2 0 0,-2 1 0 0,-1 2 0 16,-2-3 0-16,0 5 0 0,-1 0-224 0,-2 0 32 16,-4 1 0-16,-8 3 0 15,0 0-384-15,0 0-80 0,0 0-16 0,9-5 0 16,-9 5-1920-16,0 0-384 0,0 0-80 0,8-4-9232 0,-8 4-1840 0</inkml:trace>
  <inkml:trace contextRef="#ctx0" brushRef="#br0" timeOffset="18557">28587 4587 11967 0,'0'0'1072'0,"-10"1"-864"16,1-1-208-16,9 0 0 0,0 0 2144 0,0 0 384 15,-7 4 80-15,7-4 16 0,0 0-544 0,0 0-96 16,0 0-32-16,0 0 0 0,13 5-544 0,1 1-128 0,-1-1 0 0,0 1-16 15,0 2 192-15,1 0 32 0,1 1 16 0,0 3 0 16,1 2-96-16,2 1-32 0,3-1 0 0,0-1 0 16,-1-1-352-16,0 1-64 0,5 1 0 0,1 0-16 15,2 2-432-15,0 0-96 0,2-1-16 0,2 1 0 16,-2-4-272-16,-2 1-128 0,2 0 0 0,-2 0 128 16,-2-1-128-16,-3-1 0 0,-1 1 0 0,0-1 0 15,-2-4-128-15,-3 0-64 0,-3-2-16 0,1 2 0 31,-2-4-1520-31,0 1-288 0,2-2-64 0,-3-1-16 16,-12-1-1936-16,0 0-384 0</inkml:trace>
  <inkml:trace contextRef="#ctx0" brushRef="#br0" timeOffset="18900.82">29220 4904 4607 0,'0'0'400'0,"0"0"-400"0,0 0 0 0,0 0 0 0,0 0 5216 0,0 0 960 16,0 13 192-16,0-3 32 0,2 2-3312 0,1-2-656 16,3 4-144-16,1 1-32 0,4 3-848 0,1 5-160 15,1 1-32-15,0 2-16 0,-3 1-448 0,3 1-96 16,0 5-16-16,2 2 0 0,-1 0-112 0,0-1-16 15,2 0-16-15,-2-1 0 0,-1-1-128 0,0-2-32 0,0 3 0 0,-2-2 0 16,-1-2-144-16,1 1-48 0,-1 0 0 0,0-2 0 16,0 1-144-16,-3 0 0 0,-1-4 0 0,0-1 128 15,2 0-128-15,0-2-192 0,0 0 32 0,1-4 16 32,-3-3-1712-32,-1-2-352 0,2-3-64 0,0-2-15696 0</inkml:trace>
  <inkml:trace contextRef="#ctx0" brushRef="#br0" timeOffset="19293.91">27946 4874 18431 0,'0'0'1632'0,"-7"-1"-1312"0,7 1-320 0,0 0 0 16,0 0 2256-16,0 0 384 0,0 0 80 0,0 0 16 15,7-6-704-15,5 1-144 0,4 0-32 0,3 2 0 16,4 2-912-16,-1-3-192 0,-1 0-48 0,1 0 0 16,3 2-368-16,2-1-80 0,3-2 0 0,0 0-16 15,-1-2-240-15,1 5-288 0,0-4 64 0,-2 5 16 31,0-2-2944-31,-4 2-592 0</inkml:trace>
  <inkml:trace contextRef="#ctx0" brushRef="#br0" timeOffset="19748.93">28042 5527 29135 0,'0'0'1280'0,"0"0"288"16,0 0-1248-16,0 0-320 0,0 0 0 0,5 8 0 15,4 0 1440-15,0 1 224 0,-1-4 64 0,2 0 0 16,2 2-192-16,2-2-16 0,2 3-16 0,2 0 0 0,3-3-912 0,1 3-176 16,1 1-32-16,0 0-16 0,2-1-368 0,-2 0 0 15,-1-1 0-15,2 1 128 16,-1 0-1264-16,2 0-240 0,1-2-48 0,12 2-16 16,-5-3-2080-16,-6-1-400 0</inkml:trace>
  <inkml:trace contextRef="#ctx0" brushRef="#br0" timeOffset="20077.03">28937 5149 27647 0,'0'0'2448'0,"0"0"-1952"0,0 0-496 0,0 0 0 16,0 0 1008-16,0 0 96 0,-6 8 32 0,1 4 0 15,1 1 400-15,1 1 64 0,2 2 32 0,2 2 0 16,0 3-864-16,1 1-192 0,-1 0-16 0,2 0-16 15,-1 0-160-15,2 2-16 0,0-1-16 0,1 1 0 16,0-1-352-16,-1 1 0 0,-1-1 0 0,1 1 0 16,1-1-2368-16,4-1-400 0,-1 2-80 0</inkml:trace>
  <inkml:trace contextRef="#ctx0" brushRef="#br0" timeOffset="31375.79">25085 7228 26719 0,'0'0'2368'0,"0"0"-1888"0,-7 8-480 0,1 3 0 0,-1 3 2416 0,2 4 384 16,-1 2 80-16,2 1 0 0,1 2-1728 0,0 3-336 0,1 2-80 0,0 2-16 15,2 0-368-15,3 1-80 0,1 0-16 0,3 2 0 32,-1-2-608-32,2-1-128 0,0 0-32 0,2-3 0 15,-1-2-2368-15,0-4-464 0,-1-1-112 0</inkml:trace>
  <inkml:trace contextRef="#ctx0" brushRef="#br0" timeOffset="31556.45">25001 7427 16575 0,'0'0'1472'0,"0"0"-1168"0,0 0-304 0,0 0 0 16,0 0 4768-16,0 0 896 0,0 0 176 0,0 0 48 15,6-6-3776-15,1 2-768 0,3 2-128 0,3-2-48 16,4 1-720-16,3-1-160 0,5 2-32 0,4-1 0 15,5 2-1552-15,1 0-320 0,1 2-64 0,1-1-15696 16</inkml:trace>
  <inkml:trace contextRef="#ctx0" brushRef="#br0" timeOffset="31752.65">26188 7385 40079 0,'0'0'1776'0,"-8"8"368"0,0 2-1712 0,0 3-432 0,2 3 0 0,-1 1 0 16,1 0 576-16,-1 5 16 0,1 1 16 0,0 3 0 15,3 2 224-15,0 0 64 0,2 2 0 0,1 2 0 32,2-1-1648-32,1 0-320 0,1-1-64 0,2-1-16 15,2-3-1760-15,1-3-352 0,0-3-80 0</inkml:trace>
  <inkml:trace contextRef="#ctx0" brushRef="#br0" timeOffset="31955.7">26532 7224 9215 0,'3'-22'400'0,"-1"16"96"16,1-1-496-16,-3 7 0 0,0 0 0 0,0 0 0 0,0 0 5968 0,0 0 1104 15,2 12 224-15,1 6 32 0,0 3-4704 0,-1 7-928 16,1 3-192-16,1 1-32 0,-2 5-1024 0,2-1-192 15,0 2-32-15,1 1-16 0,-1 0-208 0,0 2 0 16,0 2-192-16,0 0 192 16,0-4-2080-16,-1 1-304 0,-1-3-64 0,-1-4-8304 15,-2 2-1664-15</inkml:trace>
  <inkml:trace contextRef="#ctx0" brushRef="#br0" timeOffset="32127.67">26377 7796 18431 0,'-11'-23'816'0,"6"16"160"0,-1-1-784 0,0 0-192 0,3-1 0 0,-1 0 0 16,-2-2 4416-16,4-1 848 0,-1 2 176 0,4 1 16 15,5 2-3536-15,0 1-720 0,3-1-144 0,2 1-32 16,3-1-1024-16,2 2 0 0,1 0 0 0,1 1-192 31,2 1-1728-31,8 3-320 0,0 2-80 0,-10 0-13728 0</inkml:trace>
  <inkml:trace contextRef="#ctx0" brushRef="#br0" timeOffset="32502.6">26700 7822 15663 0,'0'0'1392'0,"0"0"-1120"0,-6 1-272 0,0 0 0 0,6-1 4352 15,0 0 800-15,-4 0 160 0,4 0 48 0,0 0-3792 0,0 0-752 16,10 0-160-16,1 0-16 0,4-1-256 0,2 0-32 15,2-1-16-15,5 1 0 0,2 0-336 0,1-1 0 16,-1 1 0-16,0-2 0 0,0 1 0 0,-2-1-208 16,-2 2 80-16,-2-2 128 0,-4 1-144 0,0-2 144 15,-2 0 0-15,-2 1 0 0,-1 1 0 0,-4-1 0 16,0 0 160-16,-7 3-32 0,0 0 576 0,0 0 128 16,0 0 32-16,0 0 0 0,-4 7 16 0,-1 1 0 15,0 1 0-15,-3 5 0 0,-1 2-320 0,1-6-64 16,-1 5-16-16,-2 7 0 0,6-4-288 0,1 0-64 15,0 2-128-15,3-7 192 0,1 0-192 0,1-1 0 16,1 1 0-16,1-2 0 16,4 0-992-16,3 2-144 0,1-4-16 0,-2-4-16 15,3 1-880-15,3-3-160 0,4 0-32 0,9-4-16 16,-2-4-1328-16,0-2-256 0,-1-2-48 0,-7 2-16 0</inkml:trace>
  <inkml:trace contextRef="#ctx0" brushRef="#br0" timeOffset="32768.21">27465 7775 3679 0,'7'-21'320'0,"-6"6"-320"0,-3-1 0 0,-2-1 0 15,-1 1 4848-15,-1 5 896 0,0 4 176 0,-3-1 32 16,-3 0-3200-16,-6 1-640 0,-1 6-128 0,2 5-16 16,1 4-384-16,4 2-80 0,-1 3-16 0,1 3 0 15,0 5-272-15,3 0-64 0,1 2-16 0,3 2 0 16,3 1-464-16,2-1-96 0,3-2 0 0,5-1-16 16,4-1-336-16,4-2-64 0,3-2-16 0,3-4 0 15,2-3-144-15,2-2 0 0,3-2 0 0,10-2 0 0,-7-2 0 16,-2-6 0-16,0-4 128 0,-10 1-128 0,1-1 128 0,6-10-128 15,-6 0 192-15,-8 5-64 0,0-5 256 0,-1 1 64 16,-3-4 0-16,-3 0 0 0,-3-1 416 0,-2 0 96 16,-3 0 0-16,-2-1 16 0,-3 1-144 0,-2 1-48 15,-3 2 0-15,-2-1 0 0,-2 1-400 0,1 2-96 16,-1 2-16-16,-6-7 0 16,1 8-656-16,3 2-128 0,2 4-16 0,1 3-16 15,-2 3-1824-15,-2 2-352 0</inkml:trace>
  <inkml:trace contextRef="#ctx0" brushRef="#br0" timeOffset="33565.01">10430 8294 32127 0,'0'0'1424'0,"-5"3"304"0,-1 4-1392 0,2 3-336 0,2 6 0 0,2 4 0 15,0-1 448-15,2 7 0 0,2 3 16 0,2 3 0 16,1 5 256-16,2 2 48 0,2 4 16 0,1-4 0 16,-1-1-592-16,2-1-192 0,-1-4 128 0,0-1-128 15,-2-5 0-15,1-1 160 0,-2-6-160 0,-1-2 128 16,-2-2-128-16,-1-3-224 0,-1-4 48 0,-4-9 16 15,0 0-736-15,0 0-128 0,0 0-48 16,2-7 0-16,-4-3-400 16,1-3-96-16,-3-3-16 0,-1-1 0 0,-3-5 736 0,-1 1 144 0,-1-1 16 0,-2-1 16 15,-1-3 672-15,0-2 320 0,-3 1-16 0,3 1-16 16,1-2 384-16,2 4 80 0,2-1 16 0,3 3 0 16,2 1 208-16,2 1 48 0,2 1 16 0,3 0 0 0,3 1-16 0,2 1-16 15,3 0 0-15,1 2 0 0,1-1-352 0,3 2-64 16,1 1-16-16,3 1 0 0,4 1-368 0,1 1-80 15,1 0 0-15,1 2-128 0,0 2 0 0,0 3 0 16,0-3 0-16,-3 5 0 16,-3-3-2896-16,-2 4-496 0</inkml:trace>
  <inkml:trace contextRef="#ctx0" brushRef="#br0" timeOffset="33752.46">10520 8627 27647 0,'-16'0'2448'0,"10"4"-1952"0,-2-1-496 0,1 1 0 16,7-4 1728-16,0 0 240 0,0 0 48 0,0 0 16 16,0 0-1296-16,12 4-256 0,2-2-48 0,5 1-16 15,3-1-208-15,2 1-32 0,3 0-16 0,3-3 0 32,5 1-544-32,-1 0-96 0,-3-1-32 0,-1-1 0 15,-1 0-2912-15,-3-2-592 0,23-3-112 0,-16-2-32 0</inkml:trace>
  <inkml:trace contextRef="#ctx0" brushRef="#br0" timeOffset="33893.06">11007 8520 20783 0,'0'0'912'16,"3"8"208"-16,0 3-896 0,-1 3-224 0,1 2 0 0,2 1 0 0,0 0 304 0,2 1 16 16,-1 0 0-16,1 2 0 0,1-1-320 0,-1 1 0 15,2-6 0-15,1-1-9696 16</inkml:trace>
  <inkml:trace contextRef="#ctx0" brushRef="#br0" timeOffset="34268.18">11260 8423 1839 0,'13'1'160'0,"3"-1"-160"0,1 0 0 0,-2 0 0 16,1 0 512-16,0 1 64 0,-2 1 0 0,0 0 16 15,-1-1 2096-15,-1 5 400 0,-1-2 96 0,-4 1 16 16,0 1-1184-16,-3 2-224 0,-3 1-64 0,-2 2 0 16,-2 0-512-16,-1 1-96 0,-1 0-32 0,0 1 0 15,-2 0-448-15,1 1-112 0,-1-1-16 0,1 2 0 16,-1-4-32-16,2 4-16 0,0-4 0 0,2 1 0 16,-1-4-304-16,3 0-160 0,1-8 160 0,0 8-160 15,0-8 128-15,4 4-128 0,-4-4 0 0,8 3 0 16,0 3 0-16,1-1 128 0,0-1-128 0,3 0 0 15,1-2 192-15,-2 2-16 0,0 0 0 0,1 3 0 16,-2-3 416-16,0 1 96 0,0 1 16 0,-3 2 0 16,-1-1 160-16,-2 0 32 0,-2 1 16 0,-1 3 0 15,-2 0-384-15,-1 1-80 0,-4 0 0 0,1 0-16 0,-1 1-128 0,-2 0-32 16,-1-2 0-16,-1 1 0 0,1 1-464 0,0-5-80 16,1 0-32-16,2 0 0 15,2-4-3040-15,4-4-624 0</inkml:trace>
  <inkml:trace contextRef="#ctx0" brushRef="#br0" timeOffset="34486.94">11692 8536 30463 0,'0'0'1344'0,"0"0"288"0,0 0-1312 0,-8-1-320 16,1-1 0-16,1 1 0 0,-2 1 1120 0,2 0 160 15,-1 3 16-15,1 2 16 0,-1 1-512 0,0 5-96 0,1 2-32 0,1 3 0 16,1 1-336-16,1-1-64 0,2 1-16 0,1 2 0 15,1 0-48-15,2 1-16 0,1-1 0 0,4 2 0 16,-2-3-192-16,2 1 128 0,-2-2-128 0,4 0 0 16,-1-2 0-16,1-2 0 0,1-1-176 0,0-3 176 31,0-2-1536-31,0-2-192 0,1-3-48 0,0-2 0 16,-2-2-1008-16,2-3-208 0,-2-2-32 0</inkml:trace>
  <inkml:trace contextRef="#ctx0" brushRef="#br0" timeOffset="35035.5">11890 8326 20271 0,'0'0'1792'0,"0"0"-1424"0,0 0-368 0,0 0 0 15,5 5 2336-15,-1 3 400 0,-3 3 80 0,1 3 0 0,-2 3-1040 0,0 4-224 16,1 2-32-16,0 2-16 0,1 1-416 0,-1 1-64 16,0 2-32-16,2 0 0 15,-1 1-384-15,0 0-80 0,-1 0-16 0,2-3 0 0,0-1-320 0,0-2-192 16,-2-3 192-16,2-3-192 0,0-1 128 0,-1-3-128 15,2-2 0-15,0-2 0 0,0-3 0 0,-4-7 0 16,0 0-208-16,0 0 80 0,6 0-112 0,1-5-16 16,-2-2 0-16,2-1 0 0,-1-4 0 0,1 1-16 15,-2-2 0-15,-1-3 0 0,-1 2 16 0,0-1 16 16,1 2 0-16,0 0 0 0,0-1-80 0,-1 2 0 16,-1 3-16-16,0 1 0 0,0 3 176 0,-2 5 160 0,0 0-208 0,0 0 80 15,0 0 128-15,8 5 0 0,-1 3 0 0,-1 3 0 16,1 0 160-16,-1 2 64 0,2 0 16 0,1 2 0 15,0-1-80-15,2 0-16 0,2 1 0 0,0-2 0 16,0 0-144-16,1-2 128 0,2 1-128 0,-1-4 128 16,1 0-128-16,2 0 128 0,1-2-128 0,-2-3 128 15,-2 1 96-15,1-3 16 0,-1 0 0 0,-2-2 0 16,1 0 16-16,-1-6 16 0,-2-1 0 0,0-1 0 16,-1 0-48-16,1-1-16 0,-2-5 0 0,-4 2 0 15,-2-1-48-15,-3 0-16 0,2-1 0 0,-2 1 0 16,-2 0 16-16,-2 1 0 0,-2 2 0 0,0-1 0 15,-2 3 192-15,0 3 32 0,-2 1 16 0,1 3 0 0,-2 4 0 16,2 1 0-16,0 3 0 0,1 2 0 0,0 2-112 0,2 2-32 16,-1 1 0-16,5-2 0 0,2 5-256 0,1 0 160 15,2 1-160-15,2-4 128 0,0 0-128 0,3 0-192 16,2-3 32-16,2 1 16 16,0-4-1216-16,1 0-240 0,1-2-64 0,0-1 0 15,1-1-960-15,-2-3-208 0,-1 0-48 0,-1-5 0 16,0-1-704-16,-1 0-128 0</inkml:trace>
  <inkml:trace contextRef="#ctx0" brushRef="#br0" timeOffset="35301.06">12526 8606 8287 0,'0'0'368'0,"0"0"80"0,0 0-448 0,7 6 0 16,2 0 0-16,-1 2 0 0,-2 2 4480 0,1 3 832 16,-1 2 144-16,2 0 48 0,0 4-3344 0,0 0-672 0,-1 1-128 0,1-1-16 15,0 0-608-15,-1-2-112 0,-3-1-32 0,-1 0 0 16,1-2-288-16,-1 0-64 0,-3-1-16 0,0-2 0 15,0-3 0-15,0-8 0 0,0 0 0 0,0 0 0 16,-4 7-16-16,4-7 0 0,0 0 0 0,0 0 0 16,-5-4-48-16,-2-4-16 0,1-3 0 0,1 0 0 15,-1-2-144-15,2-3 128 0,1-4-128 0,0 0 128 16,2-3-128-16,1 3 0 0,2-3 0 0,3 1 0 16,3 1-128-16,1 3 128 0,3-1 0 0,1 2 0 15,3 4 160-15,1-2 96 0,0 2 32 0,2 2 0 16,2 1-160-16,3 3-128 0,-1 0 144 0,3 3-11712 15,1-2-2336-15</inkml:trace>
  <inkml:trace contextRef="#ctx0" brushRef="#br0" timeOffset="35927.36">14015 8395 10127 0,'0'0'448'0,"0"0"96"0,0 0-544 0,0 0 0 0,0 0 0 0,1 11 0 0,1 2 4912 0,-1 4 864 16,1 3 176-16,2 5 48 0,0 3-3776 0,2 2-752 15,-1 2-160-15,1 1-32 0,2-1-752 0,-1 0-144 16,-1-1-48-16,2 0 0 0,-2-2-208 0,1-3-128 16,-1-3 128-16,0-2-128 0,-1-2-224 0,0-4-112 15,-1-7-32-15,-4-8 0 16,0 0-1040-16,0 0-192 0,0 0-64 0,4-5 0 15,-3-4-1424-15,-1-3-304 0,-1-2-48 0,-2-3-16 16,-1-7 224-16,-1-1 32 0,-1-2 16 0,-2 0 0 0,-1-2 2256 0,0-1 448 16,0-3 96-16,-2 0 0 0,-1-1 1104 0,1-3 224 0,-1 1 32 15,3 0 16-15,1 3 1120 0,1 4 240 16,2 4 32-16,4 6 16 0,2-2 672 0,3 5 144 0,3 3 32 16,0 3 0-16,1 3-1840 0,3 2-352 0,2 0-80 0,2 1-16 15,1 1-512-15,2 2-96 0,3 0-32 0,0 1 0 16,-3 1-320-16,2 0 0 0,1 4 0 0,0 2-192 31,-2-1-2656-31,-2 1-544 0</inkml:trace>
  <inkml:trace contextRef="#ctx0" brushRef="#br0" timeOffset="36114.74">14068 8569 12895 0,'0'0'576'0,"0"0"112"0,0 0-560 0,0 0-128 0,0 0 0 0,0 0 0 0,0 0 4128 0,12 1 800 16,2 0 144-16,3-1 48 0,2-1-3600 0,2-2-720 16,1 1-144-16,1-4-16 0,1 3-512 0,2-1-128 15,0 0 0-15,-1 1 0 16,-2 3-2000-16,2-2-432 0</inkml:trace>
  <inkml:trace contextRef="#ctx0" brushRef="#br0" timeOffset="36286.58">14093 8781 30815 0,'0'0'1360'0,"-4"7"288"0,2 0-1328 0,0 1-320 16,2-8 0-16,3 8 0 0,2-1 720 0,3-1 80 0,4-1 16 0,2-1 0 16,2-1-352-16,2-2-64 0,3 0-16 0,2-1 0 31,2-1-1360-31,2-1-288 0,3-1-48 0,3-1-12976 0</inkml:trace>
  <inkml:trace contextRef="#ctx0" brushRef="#br0" timeOffset="36567.81">14800 8527 14735 0,'-17'-3'1312'0,"8"5"-1056"0,-2 0-256 0,-2 2 0 15,-1 0 3040-15,-2 0 544 0,-1 1 128 0,2-1 0 16,0 0-1968-16,5 1-400 0,1 2-64 0,1 1-32 15,3 1-720-15,2-2-144 0,4 3-16 0,5-1-16 16,-1 1-352-16,3-2 0 0,2 1 0 0,3 0-192 0,0 2 192 0,2-1 0 16,0 1 0-16,2-1 0 0,0 2 0 0,-1-3 144 15,-2 3 0-15,-1-1 0 0,-1 2 304 0,-3 0 64 16,-3 2 16-16,0-2 0 0,-2 0 240 0,-2 4 64 16,-3-4 0-16,-3 1 0 0,0 2-272 0,-2-3-48 15,-4 1-16-15,0 2 0 0,-2-5-496 0,1 1 0 16,-1-3 0-16,0-2 0 15,2-2-1536-15,1-2-384 0,-1-2-96 0,1-4-14080 0</inkml:trace>
  <inkml:trace contextRef="#ctx0" brushRef="#br0" timeOffset="36739.74">14994 8347 32255 0,'0'0'2864'0,"4"9"-2288"0,-1 3-576 0,-1 2 0 15,1 2 640-15,1 2 0 0,1 2 16 0,1 3 0 16,2 1 96-16,1 3 16 0,3 2 0 0,0 1 0 16,0-2-592-16,-1 2-176 0,0 0 0 0,0 2 0 31,-1-1-336-31,-1-2-176 0,0-3-48 0,-1-2 0 16,-1 0-2992-16,-1-3-608 0</inkml:trace>
  <inkml:trace contextRef="#ctx0" brushRef="#br0" timeOffset="37099.1">14976 8704 20271 0,'0'0'1792'0,"-2"-6"-1424"0,1-1-368 16,2-1 0-16,-1 8 2176 0,4-5 352 0,2 0 80 0,1 1 16 0,5 3-1392 0,3 1-272 16,1-3-48-16,4 2-16 0,1-1-528 0,1 1-112 15,0-1-32-15,0 0 0 0,1 1-224 0,-1 0 0 16,0 1 0-16,0-3 0 0,-1-2 0 0,-2 0 0 15,0 1 0-15,-2 0 0 0,-3 1 128 0,-1-3-128 16,-3 2 0-16,0 1 144 0,-3-2-144 0,-1 0 160 16,-2 0-160-16,-2-1 160 0,-2 1-16 0,0 5 0 15,-4-6 0-15,2 2 0 0,-2 0 176 0,-2 1 16 16,0-2 16-16,-2 2 0 0,-1 2 288 0,0 1 64 16,0 0 16-16,0 1 0 0,1 2-32 0,0 2-16 15,1 2 0-15,2 0 0 0,3 3 16 0,-1 0 0 0,0 3 0 0,2 1 0 16,1 1-272-16,1 2-48 0,3-3-16 0,2 2 0 15,0-2-352-15,2 0 0 0,0 1 0 0,2-4 128 16,1 2-320-16,0-1-64 0,1-1-16 0,0-2 0 31,0-1-2032-31,1-3-416 0,1-1-80 0,-1-2-8512 0,0 0-1696 0</inkml:trace>
  <inkml:trace contextRef="#ctx0" brushRef="#br0" timeOffset="37364.71">15582 8575 17503 0,'0'0'1552'0,"1"8"-1232"0,1 2-320 0,-1 2 0 16,0 4 2624-16,3-1 448 0,0 1 112 0,0 1 16 0,1 3-880 0,0-2-160 15,2 1-48-15,-2 0 0 0,0-2-672 0,1-2-144 16,0-3-16-16,1 1-16 0,-1 0-512 0,-2-1-112 16,-1-6 0-16,-1 2-16 0,1-3-32 0,-1 1 0 15,-2-6 0-15,0 0 0 0,0 0-80 0,0 0 0 16,0 0-16-16,0 0 0 0,0 0-96 0,0-8-16 15,0 1 0-15,2-3 0 0,-1-3-384 0,0-2 128 16,1 0-128-16,-1-1 0 0,0 0-144 0,1-1-112 16,0-1-32-16,1 0 0 15,-1-3-1376-15,2 0-288 0,0 2-48 0,1 0-16 16,1 4-1376-16,0 0-288 0,1 2-48 0,2 2-16 0</inkml:trace>
  <inkml:trace contextRef="#ctx0" brushRef="#br0" timeOffset="37598.94">15920 8661 23663 0,'0'17'1040'0,"1"-8"240"0,0 3-1024 0,1 1-256 0,-1 0 0 0,0 3 0 16,1-6 944-16,-1 2 144 0,0-2 16 0,0 1 16 15,3-2-784-15,-1 0-144 0,0-1-48 0,-1-2 0 32,-2-6-1984-32,0 0-400 0,7 4-64 0,-7-4-32 15,0 0 704-15,0 0 144 0,0 0 16 0,5-5 16 16,-2-2 624-16,-2 0 112 0,-2-2 16 0,-1-2 16 0,0 1 1456 0,-2-2 304 0,0-2 48 0,0-1 16 15,-1 2 112-15,-1-2 32 0,0-2 0 0,1 0 0 16,1-3-1728 0,1 3-320-16,1-2-80 0,0 0-7536 0</inkml:trace>
  <inkml:trace contextRef="#ctx0" brushRef="#br0" timeOffset="37864.65">16320 8257 26079 0,'-4'-20'1152'0,"3"13"256"0,-2-2-1136 0,-1-2-272 16,0 1 0-16,0 1 0 0,-1-1 640 0,0 3 80 15,-2 0 16-15,2 3 0 0,-1 3 160 0,6 1 48 16,-6 4 0-16,1 5 0 0,0 7-608 0,0 2-112 15,1 7-32-15,1 5 0 0,1 1 64 0,0 5 16 0,1 3 0 0,1 2 0 16,0-1-144-16,3 1-128 0,1-1 192 0,1-2-192 16,1 0 0-16,3-2 0 0,-1-2 0 0,0 0 0 31,0-3-704-31,0-2-80 0,-2-3-32 0,1-1-8768 0,-2-4-1744 0</inkml:trace>
  <inkml:trace contextRef="#ctx0" brushRef="#br0" timeOffset="38036.49">16247 8762 3679 0,'-11'-24'320'0,"8"14"-320"0,-1-3 0 0,-2-3 0 16,0-4 3984-16,3 2 736 0,2-1 144 0,2 2 16 15,2 0-3536-15,1 1-720 0,1 2-144 0,2 3-32 0,0 2-448 0,3 3-288 16,-1 2 32-16,1 1 16 16,2 1-848-16,1-1-192 0,1 3-16 0,1 1-16 15,-1 1-1120-15,2 0-240 0</inkml:trace>
  <inkml:trace contextRef="#ctx0" brushRef="#br0" timeOffset="38130.14">16579 8742 1839 0,'6'13'0'0,"-4"-5"160"0,2 1-160 0,0 3 0 16,0-2 0-16,1 1 0 0</inkml:trace>
  <inkml:trace contextRef="#ctx0" brushRef="#br0" timeOffset="38458.25">16539 8417 7359 0,'1'-17'320'0,"1"11"80"0,0-2-400 0,2 2 0 0,1-2 0 0,3 3 0 16,1-1 2992-16,0 4 512 0,2 0 96 0,2 4 32 15,1 0-3312-15,2 2-640 0,1 3-144 0,0 1-32 16,0 1-96-16,0 1-32 0,0 1 0 0,1-1 0 15,-3 2 192-15,1-1 48 0,-2 1 0 0,1 0 0 16,-1 0-1104-16,0-1-224 0,1 1-32 0,-2-3-16 16,-1 0 672-16,-2 3 144 0,-2-4 32 0,0 4 0 0,-3-3 2688 15,-1 5 528-15,-2-3 128 0,1 0 0 0,-2 1 1056 0,1 0 208 16,-2 2 32-16,-2-1 16 0,1 0-1216 0,0 0-240 16,2 0-48-16,-2 0-16 0,-1-2-960 0,1 0-192 15,1 1-48-15,1-1 0 0,-1 0-544 0,2 4-112 16,-1-6-32-16,2 0 0 0,1-1-336 0,-1 0 0 15,1 1 0-15,2-3-128 16,-1 1-1440-16,1-3-288 0,1 1-48 0,2-3-8912 16,0 0-1776-16</inkml:trace>
  <inkml:trace contextRef="#ctx0" brushRef="#br0" timeOffset="38770.71">17233 8614 20271 0,'-13'-1'1792'0,"2"1"-1424"0,-3 0-368 0,-2 3 0 15,-1 0 2304-15,1 3 384 0,0 0 64 0,1 3 32 16,0 6-912-16,2 0-176 0,1 1-32 0,3-2-16 16,2-1-608-16,2 2-112 0,1-1-32 0,3-4 0 15,1 1-480-15,2-2-96 0,4 0-32 0,0-1 0 16,3-2-416-16,2 0-96 0,2-4-16 0,0 2 0 31,1-3-192-31,0-1-32 0,1-1-16 0,-1-1 0 16,-1-1 32-16,0-1 16 0,-1 0 0 0,4-4 0 0,-5-3 272 0,0 0 160 0,-1 2-192 0,-2 1 192 15,0-2 0-15,-2 2 0 0,-6 8 0 0,7-7 0 16,-7 7 336-16,0 0 32 0,0 0 0 0,0 0 0 16,0 0 304-16,0 0 64 0,0 0 16 0,0 0 0 0,0 0-336 15,-4 15-64-15,0 0-16 0,1-4 0 0,2-1-336 16,0 2 128-16,1 1-128 0,1 0 0 0,2 3-192 0,-1-3-128 16,1-1 0-16,1-1-16 15,1 0-2560-15,2-2-512 0,0-3-112 0</inkml:trace>
  <inkml:trace contextRef="#ctx0" brushRef="#br0" timeOffset="38989.43">17542 8256 10127 0,'0'0'448'0,"0"0"96"16,0 0-544-16,-4 14 0 0,4 6 0 0,1-3 0 0,-1 1 5280 0,3 7 944 0,-1 5 192 0,2 0 48 15,1 2-4464-15,2 2-880 0,1 0-176 0,1 1-48 16,0-1-576-16,1 1-112 0,2-1-16 0,1-1-16 16,0-1-176-16,0-2 0 0,-2 0-192 0,0-2 192 31,1-2-1616-31,-2-3-208 0,1-3-32 0,-3 1-7968 0,-3-3-1584 0</inkml:trace>
  <inkml:trace contextRef="#ctx0" brushRef="#br0" timeOffset="39161.28">17592 8721 11967 0,'-6'-23'528'0,"2"7"112"0,1-1-512 0,1 4-128 0,-1 3 0 0,2 2 0 15,1 8 4144-15,1-7 784 0,-1 7 176 0,0 0 16 0,5-8-3360 0,2 3-672 16,1 0-144-16,2 1-32 0,3 0-912 0,1 0-224 16,2 0-32-16,2 0 0 15,3 1-1072-15,3-1-208 0,0-2-64 0,0 1 0 16,-3 3-336-16,-2-1-80 0,1 0-16 0,-2-1 0 0</inkml:trace>
  <inkml:trace contextRef="#ctx0" brushRef="#br0" timeOffset="39286.25">18055 8646 11055 0,'-2'22'480'0,"0"-9"112"0,1-2-464 0,-3 1-128 16,0-1 0-16,2-1 0 0,-1 0 2496 0,2 2 464 15,1-12 112-15,-2 9 0 0,2-9-2384 0,0 0-496 16,0 0-192-16,0 0-6528 15,0 0-1408-15</inkml:trace>
  <inkml:trace contextRef="#ctx0" brushRef="#br0" timeOffset="39567.64">18133 8423 18431 0,'0'0'816'0,"-10"6"160"0,1 2-784 0,-2 2-192 0,1 3 0 0,0 3 0 16,-2 4 2016-16,1-1 352 0,1 2 80 0,1 4 16 15,1 2-864-15,3 3-160 0,2-2-32 0,3 0-16 16,3 0-528-16,3-2-96 0,3-2-32 0,3 1 0 16,4-8-272-16,1-1-48 0,2-4-16 0,5-1 0 15,2-3-272-15,1-4-128 0,2-3 128 0,0-2-128 0,-3-4 0 0,-2-3 0 16,1-4 0-16,-3 0 0 0,-2-1 0 16,-4 2 0-16,-5-6 0 0,-2 0 0 15,-3-1-320-15,-2-1-80 0,-2-2-32 0,-2 3 0 16,-4 0-384-16,-1 2-80 0,-4 3 0 0,-5 0-16 15,-5-2-720-15,1 0-144 0,0 1-16 0</inkml:trace>
  <inkml:trace contextRef="#ctx0" brushRef="#br0" timeOffset="39864.58">18488 8595 15663 0,'8'18'1392'0,"-3"-5"-1120"16,-1 1-272-16,1 5 0 0,2 1 3136 0,-3 0 576 0,-2-3 128 0,1 1 0 15,-2-1-1728-15,0 0-368 0,-1 0-64 0,0-1-16 16,-1-3-512-16,1 0-96 0,0 0-32 0,0-3 0 16,1 1-512-16,-1-11-96 0,0 9-32 0,0-9 0 15,0 0-256-15,0 0-128 0,0 0 0 0,0 0 128 32,0 0-432-32,7-7-80 0,-2-4-32 0,-1 0 0 15,-1-2-96-15,-1-1 0 0,1-2-16 0,0-1 0 16,-1-1-176-16,2-2-48 0,0-1 0 0,2 1 0 15,1-1-416-15,1 4-96 0,1 1-16 0,1 4 0 0,2 3 640 16,0 1 112-16,0 3 16 0,-1 5 16 0,-11 0 1712 0,13 11 320 0,-2-2 80 0,0 3 16 16,0 3 480-16,2 2 80 0,1 0 32 0,5 3 0 15,-3 2-928-15,3-1-176 0,0-2-32 0,1 1-16 16,-1-2-1072-16,1-1 0 0,0 1-256 0,-7-5-20016 16</inkml:trace>
  <inkml:trace contextRef="#ctx0" brushRef="#br0" timeOffset="47670.99">20320 12954 32655 0,'-4'-6'1440'0,"0"-1"304"0,-1 2-1392 0,1 0-352 0,4 5 0 0,0 0 0 15,0 0 1152-15,0 0 176 0,0 0 16 0,0 0 16 16,0 0-144-16,2 12-16 0,4 1-16 0,-1 5 0 16,0 4-528-16,2 4-96 0,0 3-32 15,1 3 0-15,1 4-256 0,0 1-48 0,1 3-16 0,-1 3 0 16,1 0-208-16,1-3 0 0,-1 2 0 0,-1-2 0 16,0-3-224-16,0-5-144 0,-1-1-16 0,1-2-16 31,-2-5-1456-31,1-5-304 0,-1-2-48 0,1-6-16 0,0-2-1056 0,-1-4-224 0,0-4-32 0</inkml:trace>
  <inkml:trace contextRef="#ctx0" brushRef="#br0" timeOffset="47827.21">20597 12906 23951 0,'0'0'2128'0,"0"-6"-1696"16,0 6-432-16,0 0 0 0,3-6 2112 0,-3 6 352 15,0 0 64-15,0 0 16 0,0 0-1136 0,9 9-240 16,0 2-32-16,-1 6-16 0,0 4-576 0,0 5-112 15,1 4-32-15,1 5 0 0,2 1-400 0,1 4 0 16,0 0 0-16,0 3 0 16,1 1-448-16,1-1-192 0,0-1-16 0,-1-1-10368 15,-1-2-2080-15</inkml:trace>
  <inkml:trace contextRef="#ctx0" brushRef="#br0" timeOffset="48016.65">20596 13345 38815 0,'-14'-7'1728'0,"7"4"336"0,1-1-1648 0,1 0-416 0,5 4 0 0,0 0 0 15,0 0 704-15,0 0 64 0,0-6 16 0,0 6 0 16,6-3-480-16,4-2-112 0,5 1 0 0,0 1-16 16,1 2-176-16,4 0 160 0,1-1-160 0,1 2 160 15,0 2-4080-15,1 2-816 0</inkml:trace>
  <inkml:trace contextRef="#ctx0" brushRef="#br0" timeOffset="48329.18">20959 13454 14735 0,'0'0'1312'0,"0"0"-1056"15,0 0-256-15,0 0 0 0,9 1 2976 0,0-1 544 16,1-1 96-16,1-2 32 0,0 3-2000 0,1 0-400 15,-1 0-80-15,0 0-16 0,-2-1-256 0,2 1-64 16,-1 0-16-16,1 1 0 0,-3 2-432 0,-1 1-96 16,0 1-16-16,-7-5 0 0,4 8 368 0,-2-2 80 15,1 3 16-15,-2 2 0 0,-1-1 240 0,-1 3 48 0,-2-1 16 0,1 2 0 16,-2 3-192-16,1 0-32 0,1 3-16 0,-1-3 0 16,0 0-208-16,3 1-32 0,2-1-16 15,-1-3 0-15,2 0-544 0,1-1 0 0,1-1 0 0,3-4 0 16,1 0 0-16,2-3 0 0,1-2 0 0,0-3 0 31,2-3-1600-31,1 0-368 0,0-2-80 0,1-3 0 16,0-3-1152-16,-1-4-208 0,0 0-48 0,0-2-10720 0</inkml:trace>
  <inkml:trace contextRef="#ctx0" brushRef="#br0" timeOffset="48797.81">21472 13228 17503 0,'2'-6'1552'15,"-1"-1"-1232"-15,-1 1-320 0,0 6 0 16,0-7 3312-16,0 7 592 0,0 0 128 0,0 0 32 15,0 0-2080-15,0 0-432 0,0 0-80 0,-5 10 0 0,-1 6-368 0,2 4-64 16,-1 2-16-16,1 3 0 0,0 1-416 0,1 1-96 16,-1-1 0-16,1 0-16 0,3 0-176 0,0-2-48 15,0-6 0-15,1 0 0 0,2-1-128 0,0-2-16 16,-1-4-128-16,1 0 192 0,-3-11-192 0,0 0 0 16,6 2 0-16,3-3 0 0,-1-6 0 0,0 0 0 15,0-6 0-15,0-3-160 0,0-1 160 0,1-3 0 16,-2 0-144-16,1-6 144 0,0-2-160 0,0 2 160 15,1-3-208-15,-2 2 80 0,-2-2 128 16,0 1-192-16,-1-1 192 0,0 0-192 0,-2 1 192 0,0 2-128 16,-1 1 128-16,-1 4-128 0,0 3-64 0,0 3 0 15,-1 4 0-15,2 3 0 0,-1 8 192 0,0 0 0 16,0 0-144-16,0 13 144 0,1 5 0 0,2 3 0 0,0 5 0 0,0 4 0 16,1 4 0-16,4 1 0 0,0-4 0 0,2 2 0 15,2-2 0-15,1-2 0 0,0-4 0 0,2-2 0 16,-1-2 240-16,2-4-48 0,1-1 0 0,-1-3 0 15,1-4 272-15,0-1 48 0,-1-4 16 0,0-2 0 16,-2-2 176-16,0-2 48 0,-1-2 0 0,0-4 0 16,-1-4-64-16,0-2-16 0,0-3 0 0,-1-3 0 15,0-2-160-15,-1-1-16 0,-2-1-16 0,-1-2 0 16,-2 0-112-16,-1 0-32 0,0-2 0 0,0 2 0 16,-3 0-160-16,-2 0-48 0,-2-1 0 0,-1 0 0 15,-1-6-272-15,-2 0-64 0,-2-2-16 0,-1-3 0 16,-5-2-2912-16,1-2-592 0</inkml:trace>
  <inkml:trace contextRef="#ctx0" brushRef="#br0" timeOffset="50105.96">22498 13413 19343 0,'0'0'1728'0,"24"-19"-1392"0,-24 19-336 0,0 0 0 16,8 7 2240-16,-1 0 384 0,1 0 80 0,4-1 16 16,2-1-992-16,5 3-192 0,-1 5-32 0,3-1-16 15,2 4-176-15,3 2-32 0,4 3-16 0,1-1 0 16,3 4-432-16,2 3-96 0,3 3-16 15,2 2 0-15,4-2-320 0,2 0-64 0,1-2-16 0,-3 0 0 16,-1-2-64-16,-3-2 0 0,0 1-16 0,-4-4 0 16,0 1 16-16,-3-1 0 0,-2-4 0 0,-2 0 0 15,-2 1 48-15,-2-1 16 0,-1 0 0 0,-1-2 0 16,0-4 16-16,-2 2 16 0,-4 0 0 0,1-1 0 16,-1-3-144-16,-3 0-16 0,0-6-16 0,-2 2 0 15,-1 2 0-15,-3-1 0 0,-1-3 0 0,-1-1 0 16,2 2-176-16,-1-2 128 0,-1-2-128 0,1-2 128 0,-8 2-128 15,7-2 128-15,0-1-128 0,-1 2 128 0,1-3-128 0,2-1 160 16,-1-2-160-16,0-1 160 0,0 2-32 0,1-2 0 16,1 0 0-16,2 0 0 0,1-2 0 0,4 2 0 15,-1 0 0-15,0-1 0 0,4-1-128 0,2-1 192 16,2 1-192-16,4-2 192 0,5-1-32 0,2-4 0 16,2 0 0-16,0 0 0 0,3 2-160 0,-1 0 0 15,1-3 0-15,-2 4 0 0,-2 1 160 0,1 1-160 16,-2 0 192-16,0 2-192 0,-1-2 128 0,-1 2-128 15,-2-1 0-15,-1 2 0 0,-1 0 0 0,-2 0 0 16,-2-2 0-16,-2 0 0 0,0 1 0 0,-4 1 0 16,1 1 0-16,-5 1 0 0,-2-4 0 15,-1 3 0-15,0 3 160 0,-3-5-160 0,-1 1 128 0,-2 1-128 0,1 0 128 16,-1 0-128-16,1-1 128 0,-1 0-128 0,-2-2 0 0,0 4 128 16,-1 0-128-16,-3 7 0 0,2-6 144 0,1 0-144 15,-3 6 128-15,6-3-128 0,-6 3 160 0,7 0-160 16,1 0 160-16,1 2-160 0,0 5 160 0,3-3-160 15,1 2 192-15,2 1-64 0,5 0-128 0,2 3 192 16,3 1-192-16,2 1 176 0,5 0-176 0,3-1 160 16,4 4 80-16,1 0 16 0,2 0 0 0,1 0 0 15,1 4-112-15,3-2-16 0,-1 2 0 0,0-1 0 16,1 1-128-16,0-1 0 0,1 0 0 0,1 2 128 16,3-3-128-16,-2 0 0 0,-2-2 0 0,0 4 0 15,-5-4 0-15,-5 0 0 0,-1 0 0 0,-3-3 0 16,-2-3-160-16,-3 0-16 0,-3 0 0 0,0-3 0 15,-2 0-864-15,-4-2-176 0,0-1-48 0,-4 2 0 16,-2 1-832-16,-1-3-160 0,-3 1-48 0,-2-2-17424 16</inkml:trace>
  <inkml:trace contextRef="#ctx0" brushRef="#br0" timeOffset="50496.71">24583 13095 27647 0,'0'0'2448'0,"0"0"-1952"0,0 7-496 0,0 0 0 16,1 7 1248-16,2-1 160 0,-3 1 16 0,0 3 16 0,1 1 0 15,2 3 0-15,-1 0 0 0,2 4 0 0,0 2-576 0,0 2-112 16,1-1-32-16,-1 4 0 0,0 0-560 0,0 2-160 16,1 0 0-16,0 0 0 15,2-2-304-15,-2-2-128 0,2 0-16 0,-1-3-16 16,1-5-2288-16,-2-8-448 0,0-1-80 0,2 0-10736 16</inkml:trace>
  <inkml:trace contextRef="#ctx0" brushRef="#br0" timeOffset="50699.84">24858 13189 33455 0,'0'0'1472'0,"0"0"320"0,0 9-1424 0,0 4-368 0,0 4 0 0,0 4 0 16,0 2 1168-16,1 5 176 0,1 3 16 0,0 0 16 15,3 2-240-15,1 1-48 0,0 1-16 0,1-1 0 16,-2-1-752-16,1-1-128 0,2-1-48 0,0-1 0 31,-1-5-1040-31,-2-8-192 0,0 0-64 0,0-3-10832 0,0-2-2176 0</inkml:trace>
  <inkml:trace contextRef="#ctx0" brushRef="#br0" timeOffset="51059.28">24767 12279 27759 0,'-24'-5'1216'0,"15"5"272"0,-3 1-1184 0,-5 7-304 16,2 1 0-16,6 3 0 0,-2 2 624 0,1 4 64 16,-1 5 16-16,4 1 0 0,1 2 432 0,4 3 80 15,2 2 32-15,2-1 0 0,4-1-912 0,1 2-176 16,5 1-32-16,2-4-128 0,3 0 192 0,2-4-192 15,2 0 192-15,2-7-192 0,-1-2 464 0,0-1-16 16,-1-4 0-16,0-4 0 0,1-2 272 0,-1-2 48 16,-1-4 16-16,-2-2 0 0,-1-3 144 0,-2-2 32 15,0-6 0-15,-1-2 0 0,-1-2-144 0,0-3-32 16,-2-5 0-16,-2 1 0 0,-3-4-192 0,-1-1-32 16,-2-4-16-16,-3 5 0 0,-3 4-160 0,-2-2-16 0,-4 1-16 0,-3 2 0 15,-1 1-224-15,-2-1-128 0,-6 1 128 0,-10-8-128 16,1 7-192-16,9 9-96 0,-3 1-32 0,1 2 0 31,-2 1-2016-31,-2 4-416 0,-2 4-64 0</inkml:trace>
  <inkml:trace contextRef="#ctx0" brushRef="#br0" timeOffset="51591.75">23647 14143 27071 0,'0'0'1200'0,"0"0"240"0,0 0-1152 0,2-8-288 0,1 1 0 0,0 0 0 16,-3 7 1712-16,0 0 272 0,5-4 64 0,-5 4 16 15,8 3-352-15,-2 3-80 0,-1 5-16 0,1 4 0 16,-1 6-528-16,0 5-128 0,-1 6 0 0,1 3-16 15,2 1-240-15,-1 1-64 0,-1 1 0 0,1-1 0 0,1 0-256 16,-1-1-64-16,-1-2-16 0,0 0 0 0,2 0-304 0,-1 1-272 16,1 2 48-16,-1 2 16 15,2-5-1792-15,2 0-368 0,0-2-64 0,-1-2-15728 16</inkml:trace>
  <inkml:trace contextRef="#ctx0" brushRef="#br0" timeOffset="52170.54">23779 15288 3679 0,'-2'9'320'0,"1"2"-320"0,0 4 0 0,1 1 0 16,1 2 6080-16,2-2 1152 0,0 2 240 0,3 2 32 15,0-1-5072-15,1 3-1008 0,0 2-208 0,1-1-32 16,1 1-464-16,3 6-80 0,-1 0-32 0,-2-3 0 15,-1-2-352-15,-2-3-80 0,-1 0-16 0,0-1 0 0,1-3 64 0,-4-1 16 16,2-1 0-16,-1-6 0 0,-2 1 0 0,-1-4 0 16,0-7 0-16,0 0 0 0,0 0 16 0,0 0 16 15,0 0 0-15,0 0 0 0,-6-7-128 0,0-4-16 16,0-2-128-16,1-2 192 0,-1-4-192 0,1-3-160 16,1 3 32-16,0-4 0 0,2-1 128 0,-1 0-160 15,1 1 160-15,2-1-160 0,0-4 160 0,2 0 0 16,1-1 0-16,1 5-128 0,2-1 128 0,1 3 0 15,1 1 0-15,1 3 128 0,0-3 0 0,3 5 0 16,1 1 0-16,1 4 0 0,0 3-128 0,-2 6 144 0,0-2-144 0,-2 4 160 16,2 1 160-16,0 3 48 0,-1 1 0 0,0 3 0 15,-2 1-48-15,-1 2-16 0,0-1 0 0,-2 0 0 16,-1 2-144-16,-1 1-32 0,-2 0 0 0,-2 4 0 16,-3-2 0-16,-2 4-128 15,-2-1 192-15,1 1-64 0,-3-1 0 0,-2 0 0 16,-1-1 0-16,1-1 0 0,-2-2 192 0,1-1 16 15,0 0 16-15,2 0 0 0,-1-1 112 0,2-2 32 16,3-1 0-16,0-3 0 0,3-1 16 0,3-5 16 16,0 0 0-16,0 0 0 0,2 6-112 0,3 1-32 15,2-2 0-15,2 0 0 0,1-1-80 0,3 1-32 16,3 1 0-16,2-1 0 0,5 0-48 0,0 0-16 0,2-1 0 0,1 3 0 16,3-2-208-16,-1 0 0 0,1-1 0 0,2 1 0 15,-3-3 0-15,-1 0-240 0,2 1 32 0,-1-2 0 31,1 0-2416-31,2-2-464 0</inkml:trace>
  <inkml:trace contextRef="#ctx0" brushRef="#br0" timeOffset="52873.62">26571 13986 30815 0,'-13'-8'1360'0,"8"4"288"0,-2-1-1328 0,-1-1-320 0,1 1 0 0,-2 4 0 16,-1 5 1344-16,3-2 208 0,-4-4 48 0,2-2 0 15,-1 4-320-15,0 5-64 0,1 4-16 0,-1 7 0 0,-1 5-656 16,2 0-128-16,0-2-32 0,3 3 0 0,3 3-256 0,3 0-128 16,1-2 0-16,3 2 128 0,3 0-128 0,2-2 0 15,1-6 0-15,3-1 128 0,3-2 0 0,1-1 0 16,1-2 0-16,2-2 0 0,-1-7 80 0,0 2 16 16,-4-4 0-16,2-4 0 0,0-1 0 0,-1-4 0 15,-4 0 0-15,-1 0 0 0,-2-4-32 0,-1 1-16 16,-1 0 0-16,-2-1 0 0,-1-2-48 0,-4 0-128 15,-3 2 192-15,-3-1-64 0,-2 0-128 0,0 1 0 16,-1 1 0-16,0-1 0 16,-2-2-704-16,1 4 0 0,2 0-16 0,0 1 0 15,-1-1-1424-15,1 4-288 0,2-1-48 0,-1 1-8720 0,1-2-1760 16</inkml:trace>
  <inkml:trace contextRef="#ctx0" brushRef="#br0" timeOffset="53029.88">26901 13923 17503 0,'9'12'1552'0,"-9"-12"-1232"0,1 9-320 0,-1 3 0 16,0 2 3520-16,0 3 656 0,3 2 128 0,-2 2 32 15,1 1-2160-15,-4 6-448 0,1-5-64 0,-2 3-32 16,1 2-528-16,2-1-96 0,2 0-32 0,2 1 0 16,-1-1-720-16,1-1-128 0,-2-2-128 0,1-3 144 15,0-3-704-15,0-2-144 0,5-2-16 16,0-4-16-16,-1-1-2592 0,-2-3-528 0,-5-6-112 0</inkml:trace>
  <inkml:trace contextRef="#ctx0" brushRef="#br0" timeOffset="53217.34">27151 13752 16575 0,'0'0'736'0,"3"9"160"0,-2 3-720 0,0 5-176 16,1 3 0-16,-1 4 0 0,2 4 3632 0,-2 2 688 15,0 1 144-15,1 3 16 0,0 2-2528 0,2 5-512 16,0-3-96-16,0-2-32 0,1 2-848 0,0-8-160 16,1 1-48-16,0 2 0 0,1-1-448 0,0 0-80 15,1-2-32-15,0-2-10896 16,0 0-2176-16</inkml:trace>
  <inkml:trace contextRef="#ctx0" brushRef="#br0" timeOffset="53406.45">26975 14143 26719 0,'-12'-4'2368'0,"12"4"-1888"0,-6-2-480 0,6 2 0 16,0 0 2768-16,0 0 464 0,0 0 96 0,4 6 0 16,1 1-1664-16,3 1-352 0,1-3-64 0,4 0-16 15,3-1-288-15,2-1-64 0,3-2-16 0,1 0 0 16,0-2-736-16,3 0-128 0,1-1 0 0,1 1-13728 15,1-3-2704-15</inkml:trace>
  <inkml:trace contextRef="#ctx0" brushRef="#br0" timeOffset="78531.73">14293 12192 23039 0,'0'0'2048'0,"0"0"-1648"0,0 0-400 0,0 0 0 0,0 9 2272 0,0 3 368 16,1 2 80-16,0 1 16 0,1 6-1104 0,0 5-224 15,1 6-32-15,-1 4-16 0,1 2-416 0,2 4-96 16,-1 2-16-16,0 3 0 0,0 4-640 0,0-2-192 16,0-3 0-16,0 1 128 0,1-3-128 0,0-2 0 15,0-2-128-15,2-6 128 16,1-1-1840-16,-2-3-272 0,1-4-64 0,-1-6-8560 15,1-4-1696-15</inkml:trace>
  <inkml:trace contextRef="#ctx0" brushRef="#br0" timeOffset="78734.73">14569 12130 35535 0,'0'0'768'0,"0"0"176"0,0 0 16 0,0 0 64 0,0 0-832 0,1 9-192 0,2 6 0 0,0 0 0 15,-1 5 912-15,2 5 144 0,0 5 32 0,1 2 0 16,2 2-672-16,1 4-128 0,-1 5-32 0,1 0 0 16,0 1-256-16,1 1 0 0,3-1 0 0,-2-1 0 31,1-1-336-31,-3-2-128 0,-1-1-32 0,1-2 0 16,0-3-3152-16,-1-2-640 0</inkml:trace>
  <inkml:trace contextRef="#ctx0" brushRef="#br0" timeOffset="78906.6">14439 12744 24879 0,'-11'-11'1088'0,"6"5"256"0,-1 1-1088 0,0 0-256 16,4 0 0-16,2 5 0 0,-2-8 3264 0,5 1 576 16,4 1 128-16,2-1 32 0,2 2-3104 0,5 1-608 15,4 0-128-15,3 2-32 0,2-1-128 0,0 2-272 16,-1 1 64-16,4 0-11456 15,-1-3-2288-15</inkml:trace>
  <inkml:trace contextRef="#ctx0" brushRef="#br0" timeOffset="79234.67">14795 12795 35471 0,'0'0'1568'0,"0"0"336"0,0 0-1520 0,0 0-384 0,0 0 0 0,0 0 0 15,0 0 704-15,0 0 64 0,10 2 0 0,2-4 16 16,2-2-368-16,0 0-80 0,5 1-16 0,-1 0 0 16,0 0-320-16,0 1 0 0,-1 0 0 0,-1 2 0 15,1-2 0-15,-4 2 0 0,-3 2 0 0,0 1 0 16,-3 1 0-16,-1 0 144 0,-1 1-144 0,-4 3 0 16,-2 2 432-16,-2 3-32 0,-1 2 0 0,0 0 0 15,-1 2 432-15,0 2 96 0,-3 0 16 0,2 2 0 16,0-4-80-16,4 2-16 0,0-2 0 0,1 0 0 0,0 0-400 0,2-4-96 15,4-1-16-15,2-2 0 0,2 0-336 0,3-3 0 16,2 0 0-16,4-1 0 16,2-4-960-16,1-2-272 0,1-2-48 0,0-1-16 15,2-5-1968-15,-1 0-384 0,1-1-64 0</inkml:trace>
  <inkml:trace contextRef="#ctx0" brushRef="#br0" timeOffset="79422.17">15663 12372 27647 0,'0'0'1216'0,"0"0"256"0,-5 7-1168 0,2 5-304 0,2 4 0 0,-1 1 0 16,0 1 3120-16,2 3 560 0,0 0 112 0,2 3 32 16,2 4-2176-16,2 1-432 0,0-1-96 0,2 3-16 15,0 1-848-15,1 0-256 0,0 1 128 0,0-2-128 16,2-1 0-16,-2-1 0 0,1-3-160 0,1 1 160 31,-2-1-2816-31,0-1-448 0,-3-3-80 0,1-2-13376 0</inkml:trace>
  <inkml:trace contextRef="#ctx0" brushRef="#br0" timeOffset="79609.64">15577 12708 39855 0,'-16'-7'1760'0,"16"7"368"0,-6-2-1696 0,-1-1-432 0,2-1 0 0,5 4 0 0,0 0 1632 0,0 0 240 16,0 0 48-16,0 0 16 0,6-1-928 0,6 0-192 16,5 1-48-16,1-2 0 0,2 0-576 0,2 0-192 15,2-1 0-15,0 0 0 16,2 0-816-16,0 1-272 0,1-1-48 0,-1-1-16 16,1-1-1872-16,0 2-384 0,-1-2-80 0</inkml:trace>
  <inkml:trace contextRef="#ctx0" brushRef="#br0" timeOffset="80063.9">16449 12497 29487 0,'0'0'1296'0,"0"0"288"0,-1 10-1264 0,2 3-320 0,2 3 0 0,-1 2 0 15,1 2 2496-15,1 2 432 0,0 1 80 0,1 2 32 16,1 0-1616-16,1 1-320 0,-1-4-64 0,1 2-16 15,-1-1-688-15,2-1-144 0,-1-4-16 0,-1 2-16 16,0-4-160-16,-1-1 128 0,-1 0-128 0,-2-1 128 16,0-1-128-16,-1-4 0 0,0-1 0 0,-2 0 0 15,1-8 128-15,0 0-128 0,0 0 0 0,-7-2 128 16,0-3-128-16,0-3 192 0,-2-1-192 0,1-4 192 16,2-4-192-16,-1-1 0 0,1-3 0 0,-1-2 0 15,2-5-288-15,0-2-32 0,2-4-16 0,0-1 0 16,1-3-448-16,0-1-96 15,2 0-16-15,2 1 0 0,2 1 48 0,1 1 0 0,3 4 0 0,1 2 0 0,1 0 720 16,2 2 128-16,1 6 0 0,0 1 0 0,1 6 432 0,1 2 0 16,-2 4 0-16,0 2 0 0,0 3 160 0,-1 3 48 15,-2 2 0-15,0 4 0 0,1 3 32 0,-2 5 16 16,-4 0 0-16,-1 4 0 0,-1-2-176 0,-3 3-48 16,-2 1 0-16,1 4 0 0,-4-3-256 0,0 3-48 15,-2 0-16-15,1 2 0 0,-3-4-144 0,-2-2-176 16,1-1 48-16,-1-1 0 15,2-1-1536-15,0-3-320 0,1-1-48 0,3-6-10416 16,0 0-2080-16</inkml:trace>
  <inkml:trace contextRef="#ctx0" brushRef="#br0" timeOffset="80293.89">16934 12094 14735 0,'0'0'1312'0,"0"0"-1056"0,0 0-256 0,0 0 0 16,0 0 5792-16,0 0 1104 0,0 0 208 0,0 9 64 15,-3 3-4528-15,-1-2-896 0,2 7-176 0,-1 4-32 16,-1 4-768-16,0 0-128 0,2 4-48 0,-1 4 0 16,2 2-368-16,0 2-80 0,1 1-16 0,1-1 0 15,0 1 32-15,3 1 0 0,0-2 0 0,3 1 0 16,-1-3-160-16,1-3 0 0,0-2 0 0,3 0 0 16,0-4 0-16,2 1 0 0,-1-4 0 0,4-2 0 0,-2-2-240 0,1-3-16 15,-1-2-16-15,4-1 0 16,1-3-528-16,1-1-96 0,-2-4-32 0,0-2 0 0,1-3-1696 15,-3-3-352-15,1-1-64 0,-2 0-13824 0</inkml:trace>
  <inkml:trace contextRef="#ctx0" brushRef="#br0" timeOffset="80481.47">16891 12639 46079 0,'-9'10'2048'0,"9"-10"400"0,-5 7-1952 0,1-1-496 15,4-6 0-15,0 0 0 0,0 0 832 0,6 6 64 16,5-4 0-16,4-2 16 0,5-2-112 0,3-1-32 16,5-4 0-16,3-2 0 0,2 1-768 0,2 1 0 15,3-1 0-15,1 0 0 16,1 0-3200-16,-1 0-528 0</inkml:trace>
  <inkml:trace contextRef="#ctx0" brushRef="#br0" timeOffset="93934.49">13795 16826 19343 0,'0'0'1728'0,"-7"6"-1392"16,-1-1-336-16,2 3 0 0,-1-2 2224 0,-1 3 368 15,-1 2 80-15,0 3 16 0,1 3-944 0,1 5-176 16,-1 2-32-16,1 4-16 0,1 6-496 0,-1 3-112 16,1 0-16-16,-1 8 0 0,2 3-240 0,1 3-48 15,1 1-16-15,2 0 0 0,1-2-208 0,1-1-32 16,3-2-16-16,0 0 0 0,1-5-336 0,2-2 0 16,1-1 0-16,1-2 128 0,3-7-128 0,1-1-128 15,1-3 128-15,2-4-192 16,-1-4-1536-16,2-4-320 0,1-1-64 0,2-6-13888 0</inkml:trace>
  <inkml:trace contextRef="#ctx0" brushRef="#br0" timeOffset="94137.81">14186 16933 33983 0,'0'0'1504'0,"0"0"304"0,-2 7-1440 0,1 2-368 0,0 3 0 0,0 1 0 15,-1 2 720-15,2 6 80 0,0 0 16 0,2 4 0 32,-1 9 16-32,-1 4 0 0,2 3 0 0,1 4 0 15,1 1-576-15,0 1-128 0,0 0 0 0,0 0-128 16,1 0 0-16,0-1 0 0,0-3 0 0,2-3 0 16,-1-2-704-1,1-3-80-15,-2-5-32 0,0-2 0 0,1-6-1760 0,-1-3-368 0,0-6-64 0</inkml:trace>
  <inkml:trace contextRef="#ctx0" brushRef="#br0" timeOffset="94326.43">14428 16879 20271 0,'0'0'1792'0,"0"0"-1424"16,0 0-368-16,0 0 0 0,0 0 2464 0,7 9 416 15,-2 1 96-15,1 6 16 0,1 3-1328 0,1 6-272 16,0 2-48-16,1 7-16 0,3 7-720 0,-1-1-144 15,2 3-16-15,-1 1-16 0,0 1-272 0,-1 2-160 16,3 2 192-16,-1-4-192 16,-2-2-384-16,1-2-176 0,-2-2-32 0,-2-1-16 15,0-1-2256-15,-1-3-448 0</inkml:trace>
  <inkml:trace contextRef="#ctx0" brushRef="#br0" timeOffset="94498.23">14347 17391 24879 0,'-17'-20'2208'0,"11"11"-1760"0,-1 1-448 0,2 1 0 16,3-1 2944-16,0 0 512 0,2 1 112 0,4 2 16 15,3 1-2192-15,1-1-432 0,2 1-96 0,4 0-16 16,3 0-608-16,3 0-240 0,-1 2 176 0,5-3-176 16,3 1-1152-16,1 0-320 0,0 1-64 0,0 2-9712 15,-2 0-1936-15</inkml:trace>
  <inkml:trace contextRef="#ctx0" brushRef="#br0" timeOffset="94795.13">14960 17313 23951 0,'0'0'2128'0,"0"0"-1696"0,0 0-432 0,0 0 0 16,3-6 2848-16,2 1 480 0,0 0 112 0,3 1 16 15,1-1-2432-15,2 0-496 0,2 1-80 0,1-3-32 16,2 2-416-16,1-2 0 0,-1 2 0 0,0-1 0 31,0 1-1328-31,-1-1-336 0,0 1-80 0,0 0-8432 0,1-2-1664 0</inkml:trace>
  <inkml:trace contextRef="#ctx0" brushRef="#br0" timeOffset="95404.4">15433 17081 11967 0,'0'0'1072'0,"3"11"-864"0,0 4-208 0,1 2 0 0,1 1 3792 15,1 4 720-15,-1 3 144 0,2 0 16 0,1-1-2368 0,0 2-464 16,-1 2-112-16,3-3 0 0,0-1-640 0,-1 1-128 16,0-3-32-16,2-1 0 0,-2-3-592 0,0-1-112 15,-1-1-32-15,0-2 0 0,-2-6-192 0,1 0 128 16,-2-2-128-16,-5-6 0 0,0 0 0 0,0 0 0 16,0 0 0-16,0 0 0 0,4-9-240 0,-2-2 64 15,0-4 16-15,-2-2 0 0,-3-1 160 0,0-3-128 16,1-2 128-16,-1-3-128 0,-2-2-128 0,1-6 0 15,0-1-16-15,2-1 0 16,0-3-592-16,1-1-112 0,0 1-32 0,1 2 0 0,1-1 544 0,2 1 96 16,1 2 32-16,2 2 0 0,2 5 336 0,2 4 0 15,1 5 128-15,-1 4-128 0,1 5 480 0,-1 5 16 0,-1 3 0 16,0 5 0-16,-1 2-192 0,0 6-48 0,0 3 0 0,-2 3 0 16,1 3 320-16,-1 0 64 0,-1 3 16 0,-1 0 0 15,-1 3-336-15,0 0-64 0,-2-1 0 0,0 0-16 16,-1-2-240-16,0-2 144 0,0 1-144 0,0-2 128 15,-1-1-128-15,1 0 0 0,0-2 144 0,0-4-144 16,-1 0 0-16,1-3-128 0,-2-1 0 0,2-9 0 16,-1 7-208-16,1-7-48 0,0 0 0 0,0 0 0 31,0 0-48-31,0 0-16 0,0 0 0 0,0 0 0 0,0 0 64 0,8-4 0 0,1-1 0 0,1 1 0 16,2 2 256-16,1 1 128 0,0 1-128 0,2 0 128 15,0 0 128-15,1 1 96 0,1 3 32 0,0 0 0 16,-2 0 336-16,1 1 80 0,-2 2 16 0,-1 2 0 15,-2 0 288-15,-3 3 64 0,-3-2 16 0,-1 3 0 0,-2-2 144 0,-3 3 16 16,-3 2 16-16,-2 1 0 0,-3-2-400 0,-2 1-96 16,-2-2-16-16,-1 1 0 0,-2-2-368 0,0 0-80 15,1-2-16-15,-1 1 0 0,0-1-256 0,1-4 0 16,-1 0 0-16,3-2-144 16,0-2-1584-16,3-3-320 0,2-3-64 0,1-2-17472 15</inkml:trace>
  <inkml:trace contextRef="#ctx0" brushRef="#br0" timeOffset="95703.11">16131 17195 12895 0,'4'13'576'0,"-2"-4"112"0,2 3-560 0,0 4-128 0,0 3 0 0,1 2 0 16,-1-1 5296-16,1 1 1024 0,-1 0 208 0,0 1 32 15,0 0-4000-15,0-1-784 0,0-2-176 0,-1 1-16 16,-1-6-976-16,1 2-192 0,-1-4-32 0,0-2-16 15,-1-1-240-15,0-1-128 0,-1-8 160 0,0 0-160 16,0 0 176-16,-5 4-176 0,0-4 192 0,-2 0-192 16,1-5 176-16,-1-1-176 0,0-1 160 0,-1-4-160 15,1-2 208-15,1-3-48 0,1 1-16 0,2-5 0 16,-1-3-16-16,3-1-128 0,1 0 192 0,1-1-64 16,4 0-128-16,2 0 128 0,2-2-128 0,1 2 128 15,3 2 160-15,0 2 32 0,0 1 0 0,2 5 0 0,0 3 64 0,4 4 0 16,0 3 16-16,1 4 0 0,-1 2-160 0,2 3-48 15,0 0 0-15,0 3 0 0,2 3-192 0,2 0 128 16,0 2-128-16,0-2 0 16,-1 3-1440-16,1 0-384 0,0-2-80 0,-2 2-17984 15</inkml:trace>
  <inkml:trace contextRef="#ctx0" brushRef="#br0" timeOffset="97806.23">14920 16158 18431 0,'-5'1'1632'0,"-5"-4"-1312"15,0 2-320-15,0-3 0 0,0 1 2560 0,1 3 432 16,0-3 80-16,0 1 32 0,0 2-1776 0,0 2-368 16,1-1-64-16,0 3 0 0,2 1-384 0,0 1-64 15,1 2 0-15,1 3-16 0,0 2-432 0,3-2 0 16,0 3 0-16,-1 0 0 0,4 2 0 0,2-2 0 15,0 1 0-15,2 2 0 0,2-4 0 0,5 3 0 0,1-2 0 16,2-4 0-16,1-4 192 0,0-2-32 0,1-3-16 0,0-2 0 16,1-3 176-16,-1-4 48 0,-1-2 0 0,-2-3 0 15,-2 1-48-15,1-2 0 0,-4-1 0 0,-2 0 0 16,-3-1-160-16,-2 0-32 0,-3-3-128 0,-2 2 192 16,-4 0-192-16,-3 1 0 0,-3 2 0 0,-1-2 0 15,-1 2 0-15,-3-2-128 0,-2-1 128 0,1 4-208 31,1 0-496-31,1 4-112 0,1 1-16 0,2 3 0 16,2 0-2816-16,4 0-576 0</inkml:trace>
  <inkml:trace contextRef="#ctx0" brushRef="#br0" timeOffset="98067.03">15162 16075 24591 0,'0'0'1088'0,"7"11"224"0,-1 2-1056 0,-1 1-256 15,1 2 0-15,-2 0 0 0,1-2 1712 0,0 2 272 16,-1 0 64-16,0 0 16 0,0 0-592 0,-2-1-112 15,-2 1-16-15,2 1-16 0,-1-4-736 0,0-1-144 16,2-1-16-16,-2-3-16 0,-1-8-256 0,0 0-160 16,0 0 192-16,0 0-192 0,0 0 224 0,0 0-64 15,0 0-16-15,-2-8 0 0,-1-2 112 0,-1-3 0 16,-1-3 16-16,2-1 0 0,1 0 240 0,-1-2 32 16,-1-7 16-16,2 1 0 0,-1 0-240 0,2 1-32 0,2-1-16 15,2 1 0-15,-1 1-144 0,3 3-128 0,4 2 144 0,2 4-144 16,1 3 128-16,-1 3-128 0,4 3 0 0,2 3 144 31,2 3-1136-31,13 3-224 0,-1 2-64 0,-9 1-16816 0</inkml:trace>
  <inkml:trace contextRef="#ctx0" brushRef="#br0" timeOffset="98598.26">16944 16195 21183 0,'0'0'1888'0,"8"12"-1504"0,4 6-384 0,1 5 0 16,4 4 1552-16,3 5 240 0,2 2 64 0,2 5 0 16,4 5-144-16,2-1-32 0,1 2 0 0,-1 3 0 15,-1 1 144-15,1 1 32 0,-3 3 0 0,-2-3 0 16,-2-1-528-16,0-1-112 0,-4-1 0 0,-2-1-16 15,-4-1-496-15,-2 1-112 0,-5 1-16 0,-1-3 0 16,-5 3-192-16,-1 1-32 0,-3 2-16 0,-4-5 0 16,-2 0-208-16,-1-2-128 0,0 0 128 0,-2 0-128 15,0-2-1232-15,1 1-320 0,-1 1-64 0,0 3-18288 16</inkml:trace>
  <inkml:trace contextRef="#ctx0" brushRef="#br0" timeOffset="137571.19">3130 10541 22111 0,'-9'-8'1968'0,"-3"-1"-1584"0,-1 0-384 0,-1 1 0 0,0 2 1712 0,1-3 256 16,0 1 48-16,1 1 16 0,0 1-1072 0,2 1-192 16,-1 1-64-16,1 1 0 0,1-1-32 0,1 3-16 15,-1-1 0-15,2 4 0 0,2 3-496 0,0 3-160 16,1 4 0-16,1 3 0 0,2 5 0 0,2 3 0 15,2 3-192-15,1 3 48 0,1 2 0 0,3 2 0 16,1-2 0-16,1-1 0 0,1-1 144 0,2-3 0 0,0-4 0 16,3-4 0-16,0-3 0 0,1-4 0 0,-2-3 0 15,0-3 0-15,2-1 256 0,-2-8 96 0,-1-3 16 0,-2-5 0 16,-2-1 416-16,-1-8 96 0,-1-4 16 0,-3-1 0 16,-1-1-256-16,0-3-32 0,-1-3-16 0,-2-1 0 15,-2-2-352-15,0-1-80 0,-2 1-16 0,-1-2 0 16,-1 1-144-16,0 2 0 0,-2 0 0 0,-1 1-176 31,-1 4-1616-31,0 0-336 0,1 0-64 0,0 5-8464 0,-1 5-1696 0</inkml:trace>
  <inkml:trace contextRef="#ctx0" brushRef="#br0" timeOffset="137868.23">3371 10677 14735 0,'10'13'1312'0,"-7"-7"-1056"0,1 2-256 0,2 0 0 0,0 0 2288 0,2-2 400 15,0 1 64-15,0-5 32 0,-1 0-688 0,1-2-144 16,0-2-32-16,0 0 0 0,-2-5-640 0,1 1-128 16,-1-3-16-16,0-2-16 0,-1 1-608 0,0-3-112 15,-1 0-16-15,-1 0-16 0,-1 0-112 0,-1-2 0 16,-2 2-16-16,-1-2 0 0,-2 2-96 0,-2 1-16 16,0 1 0-16,-2 2 0 0,-1 3 144 0,0 2 32 15,0 3 0-15,0 3 0 0,1 3 112 0,0 4 32 16,1 3 0-16,2 4 0 0,0 3-176 0,2 4-16 15,2 0-16-15,2 1 0 0,3 0-240 0,3-2 0 16,2-1 0-16,1-1 0 0,2-2 0 0,2-1-192 16,3-1 48-16,2-1 0 15,0-3-1584-15,3-3-304 0,3-2-64 0,1-1-8912 0,-2-3-1776 0</inkml:trace>
  <inkml:trace contextRef="#ctx0" brushRef="#br0" timeOffset="138258.81">3739 10582 18431 0,'0'0'1632'0,"0"0"-1312"0,0 0-320 0,0 0 0 16,4 9 1888-16,2 1 304 0,2 1 64 0,1 3 16 15,1 0-880-15,1 6-176 0,1-1-48 0,1 5 0 16,1-5-624-16,1 5-128 0,-1-5-32 0,0 2 0 16,1-1-128-16,-2-1-16 0,-3-2-16 0,1 0 0 0,-2-1 0 15,-3 1 0-15,0-4 0 0,-3 1 0 0,1-1 48 0,-1-2 16 16,-2-3 0-16,-1-8 0 0,0 0-16 0,0 0 0 15,0 0 0-15,-5 1 0 0,5-1-48 0,-8-4-16 16,-1-1 0-16,-1-3 0 0,-2-4-80 0,2-2-128 16,-2-3 176-16,3-4-176 0,0-1 0 0,-1-4 0 15,0-4 0-15,1-4-192 16,0-4-832-16,0-2-144 0,1-3-48 0,1 1 0 16,1-1-528-16,2 4-112 0,0 1-32 0,3 4 0 0,1 3 1536 0,1 5 352 15,2 2 0-15,0 6 0 0,3 2 816 0,0 5 144 16,2 4 48-16,1 3 0 0,0 4-80 0,2 4-16 15,-2 3 0-15,3 3 0 0,-1 6-304 0,1-1-64 16,-2 4-16-16,0 0 0 0,-3 2-208 0,0 1-32 16,-1 0-16-16,1 0 0 0,-2 1-272 0,0-1 0 15,-1-1 0-15,0 0 0 16,-1-2-704-16,-1-1-256 0,0-1-64 0,-1-1 0 16,-2-2-704-16,1-1-160 0,0-1-32 0</inkml:trace>
  <inkml:trace contextRef="#ctx0" brushRef="#br0" timeOffset="138727.47">4064 10400 19343 0,'0'0'1728'0,"5"8"-1392"0,3 3-336 0,0 0 0 16,1 4 2032-16,0 2 336 0,1 1 64 0,-1 3 0 16,-1-4-544-16,0 2-112 0,1-2-32 0,0 3 0 15,0-5-880-15,-1 2-176 0,-1 0-48 0,-1-1 0 16,-1 0-448-16,-1-2-192 0,2 0 128 0,-3-1-128 0,0-4 160 0,-2-1-160 15,-1-8 192-15,0 0-192 0,0 0 192 0,0 0-64 16,0 0 0-16,0 0-128 0,-1-6 0 0,0-3 0 16,-1-3 0-16,1-1 0 0,1-3 0 0,0-2-144 15,3-3-16-15,-3-2 0 16,0-2-240-16,0 0-48 0,2 2-16 0,1-1 0 16,1 2-16-16,0 1 0 0,2 3 0 0,0 0 0 0,0 2 272 0,1 2 48 15,-3 3 16-15,1 1 0 0,1 2 144 0,-1 3 0 16,-5 5 0-16,0 0 0 0,10 1 0 0,-4 6 128 15,1 2-128-15,-1 4 176 0,1 0 16 0,-1 4 0 16,1-3 0-16,-1 4 0 0,1 3 0 0,1 0 16 16,-2-3 0-16,2-1 0 0,0 0-208 0,1-3 176 15,-3 0-176-15,3-3 160 0,1-3-160 0,0 0 128 0,2-3-128 16,0-1 128-16,-3-1 0 0,0-1 0 0,-1-2 0 0,-1-4 0 16,0 0 160-16,-1-1 32 0,0 0 0 0,-2 0 0 15,-2-4 240-15,-1 0 48 0,-1-1 16 0,-1 1 0 16,-3-1-48-16,0-1-16 0,-1 2 0 0,-1 3 0 15,-4-5-256-15,-1 4-48 0,-4-1-16 0,1 1 0 16,-2 2-240-16,1 0 0 0,0 1 128 0,1 1-128 31,1 1-368-31,1-1-112 0,3 2-32 0,0-3 0 16,3 2-1792-16,6 2-384 0,0 0-64 0,0 0-12496 0</inkml:trace>
  <inkml:trace contextRef="#ctx0" brushRef="#br0" timeOffset="138914.96">4524 10111 7359 0,'0'0'656'0,"3"-8"-528"0,-1-4-128 0,1 3 0 0,-1 1 5296 0,-2 8 1024 16,3-5 208-16,-3 5 32 0,0 0-4112 0,0 0-816 15,6 11-160-15,2 0-48 0,1 8-656 0,3 1-128 16,0 9-16-16,0 2-16 0,-1 2-384 0,4 2-80 16,-2 2-16-16,1 1 0 0,2 1-128 0,2 0 0 15,-1 1 0-15,-1-1-176 16,-3 0-1632-16,1-3-336 0,-1-2-64 0,0-2-7888 15,-1 1-1568-15</inkml:trace>
  <inkml:trace contextRef="#ctx0" brushRef="#br0" timeOffset="139290.93">4648 10523 11055 0,'-8'-22'976'0,"5"13"-784"0,-1-2-192 0,2 1 0 15,-1-1 3472-15,2 2 656 0,2 4 128 0,-1 5 32 16,3-8-2176-16,2 4-448 0,2 0-64 0,2 3-32 15,2 1-1136-15,4 0-240 0,2 1-32 0,2 3-16 16,2-2-144-16,3-1-192 0,0 1 32 0,1 0 16 31,-3-1-704-31,2-1-144 0,-2 0-32 0,0 0 0 16,0-1-624-16,-1-2-128 0,-1 1-16 0,-2-2-16 16,-1 0 208-16,-2 0 64 0,-1 1 0 0,-3-2 0 0,0 0 1072 0,-2 0 208 0,-3 1 64 0,-6 4 0 15,6-6 1248-15,-6 6 256 0,0 0 48 0,0 0 16 16,1-7 432-16,-2 0 96 0,-2 3 16 0,-2 0 0 15,-3 3-240-15,1 1-32 0,1 1-16 0,-1 1 0 0,2 0-224 0,-1 2-32 16,-1 1-16-16,1 3 0 0,-1 1-320 0,1 2-64 16,3 2-16-16,0-2 0 0,2 1-480 0,1 1-96 15,4 2-32-15,1 0 0 0,0-2-352 0,1-1 0 32,3 0-160-32,1 1 160 0,2-3-496 0,1 1 16 0,1-1 0 0,3-1 0 15,1-1-736-15,2-3-128 0,0-1-48 0,2-1 0 16,2-3-496-16,1-3-96 0,-1-2-32 0,-1 0 0 15,-1-3-1408-15,1-1-288 0</inkml:trace>
  <inkml:trace contextRef="#ctx0" brushRef="#br0" timeOffset="139479.91">5442 10370 19695 0,'-2'-15'864'0,"2"15"192"0,-3-7-848 0,-3-3-208 0,0 1 0 0,1 0 0 16,-2 2 1776-16,-1 2 304 0,-1 2 64 0,-1 1 16 16,-1 4-256-16,2 1-48 0,-1 3-16 0,1 3 0 15,-1 3-608-15,3 2-112 0,-1 3-32 0,3 2 0 16,1-4-528-16,2 2-112 0,2 0-32 0,3-4 0 15,1 4-416-15,2-1 128 0,2 0-128 0,3-2 0 16,0-1 0-16,2-1-192 0,0-2 0 0,0 0 16 31,1 0-656-31,0-1-144 0,0-1-32 0,1-2 0 0,-1-1-2192 16,0-1-448-16,2 0-96 0</inkml:trace>
  <inkml:trace contextRef="#ctx0" brushRef="#br0" timeOffset="139698.64">5659 10048 29999 0,'0'0'1328'0,"0"0"272"0,0 0-1280 0,0 0-320 16,0 0 0-16,-2 7 0 0,-1 2 1088 0,2 4 160 16,2 3 32-16,2 3 0 0,1 5-448 0,0 2-96 15,2 4-16-15,1 1 0 0,1 2-496 0,-1 1-96 16,1-1-128-16,1 0 176 0,2 0-176 0,-1-1-224 0,1-2 48 0,-1 1 16 31,-1 1-1712-31,0-6-352 0,-1 0-64 0,0-3-11840 0</inkml:trace>
  <inkml:trace contextRef="#ctx0" brushRef="#br0" timeOffset="139839.25">5714 10656 10127 0,'-5'-7'896'0,"-2"-2"-704"0,0-4-192 0,-1-2 0 15,0-4 3584-15,0 0 672 0,2-3 144 0,0 1 16 16,3 1-2576-16,0 3-528 0,0-2-96 0,3 2-32 15,2 1-272-15,2 2-48 0,-1 1-16 0,4 0 0 16,-1 2-592-16,4-1-112 0,1 3-16 0,2 0-128 16,2 0-352-16,2 1-176 0,1 0-48 0,1 3-9088 15,2-1-1840-15</inkml:trace>
  <inkml:trace contextRef="#ctx0" brushRef="#br0" timeOffset="139995.47">6043 10351 22287 0,'4'14'976'0,"-2"-6"224"0,1 0-960 0,-2 2-240 15,0 1 0-15,1-1 0 0,-2 2 1312 0,1 0 224 16,0-2 32-16,-1 2 16 0,0 1-592 0,2-3-112 16,-1 1-32-16,2-1 0 15,2-2-1008-15,0-2-208 0,-5-6-32 0,0 0-16 16,0 0-2352-16,0 0-480 0,0 0-80 0,8-1-3408 16,-4-4-688-16</inkml:trace>
  <inkml:trace contextRef="#ctx0" brushRef="#br0" timeOffset="140261.17">6120 10226 4607 0,'1'-15'400'0,"0"9"-400"0,-1-2 0 0,0 0 0 16,-1 2 3328-16,0-2 592 0,-1 0 112 0,1 3 32 16,1 5-1632-16,0 0-320 0,0 0-64 0,0 0 0 15,0 0-976-15,-1 8-192 0,-1 5-48 0,1 4 0 16,0 3 112-16,1 4 16 0,0 1 0 0,1 1 0 16,0 1-32-16,2 0 0 0,1 0 0 0,2-1 0 15,2-3-288-15,3-2-64 0,0-3-16 0,2-1 0 16,2-2-224-16,-1-4-32 0,1-2-16 0,0-3 0 15,1-4-112-15,1-2-32 0,-2-1 0 0,0-3 0 16,-4-1 128-16,0-2 32 0,-1-4 0 0,-2-1 0 16,-1-1-48-16,-2 0 0 0,-3 0 0 0,0 0 0 15,-4-2-256-15,-1 2 0 0,-1 0 0 0,-4 0 0 16,-4 0-320-16,-1 0-160 0,-1 3-32 0,-1-3-16 16,1 1-1440-16,1 0-272 0,-1-3-64 0,2 1-13200 15</inkml:trace>
  <inkml:trace contextRef="#ctx0" brushRef="#br0" timeOffset="140604.81">6499 10250 15663 0,'4'10'1392'0,"1"3"-1120"15,0 4-272-15,-1 1 0 0,0 1 3824 0,-1 2 704 16,-1 0 144-16,0-1 16 0,-1-1-1744 0,0 1-368 16,2-5-64-16,-2 1-16 0,2 0-1296 0,-1-3-272 15,2 0-48-15,0-5-16 0,0-2-624 0,-4-6-240 16,7 4 176-16,-7-4-176 0,6-3 0 0,1-2 0 15,-1-1 0-15,-1-3 0 0,1-2-128 0,-1-1 128 0,0-1-192 0,0-1 192 16,1-2-176-16,0-2 176 0,1-1-160 0,-1-2 160 16,-1-2-336-16,1 1 16 0,-1 0 16 0,0-1 0 15,-1 1 112-15,2 1 0 0,1 2 16 0,5-4 0 16,-1 9 176-16,1 3 0 0,1 7 0 0,1 4 0 16,1 7 496-16,0 7 16 0,1 2 16 0,2 5 0 15,2 3 0-15,-1 2 0 0,0 1 0 0,2 1 0 16,2 4-336-16,1-4-64 0,-2-3 0 0,-8-7-128 15,2-3 0-15,-2 2 0 0,-1 1-240 0,-1-1 80 16,-2-2-592 0,-1 0-112-16,-1-2-32 0,-1 0 0 0,-3-1-2304 0,-2-1-448 0,-2 0-112 15</inkml:trace>
  <inkml:trace contextRef="#ctx0" brushRef="#br0" timeOffset="141026.72">2391 11224 34607 0,'0'0'768'0,"0"0"144"0,0 0 48 0,0 0 0 0,9 2-768 0,11-5-192 0,10-1 0 0,9-1 0 16,9 1 448-16,8-3 32 0,7 2 16 0,6 0 0 15,8-2 528-15,10 1 96 0,11-1 32 0,7-2 0 16,6 0-48-16,8 0 0 0,7-3 0 0,9 2 0 16,3-4-336-16,7 1-64 0,4-1 0 0,3 1-16 15,-2 0-336-15,1 2-64 0,-4 0-16 0,-1 2 0 16,-1 0-48-16,-6 1-16 0,-7 0 0 0,-3-2 0 15,-1-2 64-15,-4 0 16 0,-2-3 0 0,-3-5 0 16,-4-1-16-16,-2-3 0 0,1-4 0 0,-4 1 0 16,-7-4-80-16,-4 1-32 0,-6 0 0 0,-4 2 0 15,-6 5-160-15,-5 1 0 0,-7 3 0 0,-6 2 0 16,-4 3-320-16,-5 1-32 0,-5 1-16 0,18-1 0 16,-9 4-1168-16,-5 1-224 0,-2 3-48 0,-12 1-18560 15</inkml:trace>
  <inkml:trace contextRef="#ctx0" brushRef="#br0" timeOffset="142740.01">3864 17962 19343 0,'-8'-9'848'0,"8"9"192"0,-5-5-832 0,0-1-208 0,-2 0 0 0,1-1 0 15,-1-1 1696-15,1 2 288 0,-1 1 64 0,0 1 16 16,-1 0-960-16,0 4-192 0,8 0-32 0,-5 6-16 16,-2 4-464-16,2 0-80 0,1 3-32 0,1 4 0 15,2-1-288-15,1 2 0 0,3 1 0 0,1 1 0 16,1-3-128-16,1 0 128 0,4-4 0 0,0-1-144 16,0-2 144-16,5 1 0 0,2-5 0 0,0 1 128 15,0-5 272-15,0-1 64 0,-2-1 16 0,1-2 0 16,-2-2 176-16,-1-3 48 0,-1-2 0 0,-2 1 0 15,1-3 96-15,-2-1 32 0,-3 0 0 0,0-1 0 0,-4-1-192 0,-2-2-16 16,-1 1-16-16,-3-1 0 0,-2-1-272 0,-2 1-48 16,-4 2-16-16,0 1 0 0,-1 3-144 0,-2 0-128 15,-5 4 192-15,0-2-192 16,1 3-1120-16,1 1-336 0,-1 1-64 0</inkml:trace>
  <inkml:trace contextRef="#ctx0" brushRef="#br0" timeOffset="143771.23">4768 17903 11055 0,'0'0'480'0,"0"0"112"0,8 2-464 0,-2-1-128 15,1 1 0-15,-1 2 0 0,2 3 2816 0,0 2 560 16,-2 3 96-16,1 1 32 0,1 6-1840 0,-1 3-384 15,-1-1-64-15,-1 2 0 0,-1 0-272 0,-2-5-48 16,1 3-16-16,0 0 0 0,0-1-528 0,0-5-96 16,0-1-32-16,-1 0 0 0,1-4-96 0,0 0-128 15,-3-10 176-15,0 0-176 0,0 0 288 0,0 0-48 16,0 0-16-16,6-4 0 0,-1-2-224 0,0-3 0 16,-1-3 128-16,0-2-128 0,-1-2 0 0,-1-2-288 0,-2-3 64 0,2-4 16 15,-1 0 0-15,0-1 0 0,2-1 0 0,0-2 0 16,-2 3 208-16,2 1 192 0,-2-1-48 0,3 4 0 15,0 3-304-15,0 3-64 0,1 4-16 0,0 4 0 16,2 3 368-16,-7 5 80 0,7 2 16 0,1 3 0 16,-3 1-32-16,1 3 0 0,-1 4 0 0,0 2 0 15,0 0-64-15,-1 2 0 0,0-1-128 0,0 0 192 16,-1 2 256-16,0 2 64 0,1-2 0 0,0 0 0 16,-1-1-512-16,0-4 0 0,-2-4 0 0,1 0 0 15,1-1-160-15,1-1-80 0,-4-7-16 0,0 0 0 16,0 0 256-16,0 0 0 0,0 0 192 0,5-6-192 15,-1-3 240-15,0-1-64 0,-1-1-16 0,-1 1 0 16,1-6-160-16,-1 2-176 0,1-3 48 0,0 0 0 0,-1 0 128 16,1-1 144-16,-1-2-16 0,1 3-128 0,0 3 0 0,-1 1-272 15,1 3 16-15,-1 0 16 0,0 4 240 0,-2 6 0 16,0 0 0-16,0 0 0 0,0 0-160 0,8 3 160 16,-2 4-160-16,1 2 160 0,0 3 0 0,4 3 0 15,-3 2 0-15,2 1 0 0,2 0 0 0,1 2 0 16,3-1 0-16,3 6 0 0,-1-2 0 0,2 0 0 15,1-4 160-15,0-1-160 0,-2-1 128 0,2-2-128 16,-4-4 0-16,0-2 128 0,0-1-128 0,-1-2 160 16,-1-3-160-16,-2 0 160 0,-1-3-16 0,-2-3 0 15,1 0 0-15,1-3 0 0,-5-2 16 0,3-1 0 16,0-4 0-16,-1 0 0 0,-4-1-16 0,1-3 0 16,-1-3 0-16,-1-2 0 0,-2 4-144 0,0-2 192 0,-2 2-192 15,-2 0 192-15,0-3-192 0,-2 3 192 0,-1 0-192 0,-3 2 192 16,-4-5-192-16,0 5 128 0,2 1-128 0,-1 4 128 15,1 4-128-15,0 4 0 0,-1 3 144 0,2 1-144 16,1 3 352-16,3 4 0 0,0 4 0 0,2 2 0 16,0 4-32-16,3 4-16 0,2 2 0 0,2-1 0 15,0 1-304-15,3-1 0 0,3 1 0 0,1 1 0 16,1-2 0-16,4-2 0 0,2-4 0 0,3-2 0 31,0 0-640-31,2-3-224 0,3-5-48 0,2-1-10304 0,0-8-2064 0</inkml:trace>
  <inkml:trace contextRef="#ctx0" brushRef="#br0" timeOffset="143974.34">5945 17802 11967 0,'0'0'1072'0,"-9"1"-864"16,-3-1-208-16,0 2 0 0,-1 2 4160 0,2 2 768 16,-1 1 176-16,3 1 16 0,-3 4-3008 0,4 0-592 15,2 3-128-15,2 2-32 0,2 0-512 0,5 1-96 16,2-1-32-16,4 0 0 0,-1-1-448 0,4 1-80 15,2-3-32-15,2-1 0 0,1-1-160 0,0-1 0 16,0-6 0-16,1-1 0 16,0 0-624-16,1-3 0 0,-1-4 0 0,-1 1 0 15,-3-2-2064-15,-2-4-400 0,1-3-96 0,-3 0-9664 0</inkml:trace>
  <inkml:trace contextRef="#ctx0" brushRef="#br0" timeOffset="144334.17">6103 17507 10127 0,'0'0'448'0,"0"0"96"0,-2 10-544 0,2 2 0 0,0 8 0 0,0 3 0 16,0 4 4800-16,2 5 832 15,-1-5 192-15,0 3 16 0,1 3-3472 0,-1-1-704 0,0 1-144 0,2-1-32 16,-1 0-464-16,4-1-80 0,-4 0-32 0,2-1 0 16,1-2-528-16,1-2-96 0,-1-1-32 0,1-6 0 15,1-6-128-15,1 2-128 0,-1-1 192 0,3-4-192 16,-4-3 0-16,-6-7 0 0,8-4 0 0,-2-1 0 15,2-2 0-15,-1 1 0 0,-2-3 0 0,0-3 0 16,0-5 0-16,2 0-192 0,-3-1 48 0,0-2 16 16,-2-2 128-16,1 1-192 0,0 1 192 0,-1 1-192 0,2-1 192 0,-3 7-160 15,2 2 160-15,1 0-160 0,0 2 160 0,0 3 0 16,0 3-144-16,-4 3 144 0,0 0-144 0,8 4 144 16,-2 5-192-16,2 5 192 0,0 5-128 0,0 0 128 15,-2 2 0-15,2-3 0 0,2 2 0 0,3-1 0 16,2 0 0-16,0 0 0 15,1-1-1136-15,1-2-112 0,1-2-32 0,0-2 0 16,1-3-1088-16,-2-2-240 0,0-2-32 0,1-2-16 16,1-3-720-16,1-3-144 0</inkml:trace>
  <inkml:trace contextRef="#ctx0" brushRef="#br0" timeOffset="144663.37">6680 17876 25503 0,'0'0'560'0,"0"0"112"0,-4-7 32 0,0 3 16 0,-2-1-576 0,-1 3-144 0,1 2 0 0,-1 2 0 16,2 3 1232-16,-1 2 224 15,-2 1 32-15,0 1 16 0,0 1-288 0,2 2-64 0,-1 1-16 0,2 1 0 16,1-1-528-16,3-1-96 0,2 1-32 0,0 0 0 16,1 0-96-16,3-2-32 0,1 0 0 0,1-1 0 15,-2-3-208-15,2 1-144 0,-1 0 192 0,2-1-192 16,-8-7 128-16,10 4-128 0,1-4 0 0,-1-3 0 16,-1-1 0-16,-1-1 128 0,-1 0-128 0,-1-1 0 15,-1 1 192-15,1-1-192 0,-2-2 192 0,-1 0-192 16,0-1 176-16,-2 1-176 0,1-1 160 0,0 1-160 15,0-1 192-15,-1 0-64 0,-2-2-128 0,-1 2 192 0,2 0-192 0,0 1 0 16,-1 2 0-16,-2 1 0 0,3 5 0 0,0 0 0 16,0 0 0-16,0 0 0 0,0 0-144 0,0 0 144 15,-5 3 0-15,5-3-144 0,-2 7 144 0,2 1-128 16,0 1 128-16,1-1-128 0,1 0-16 0,1-1 0 16,1 1 0-16,1 1 0 15,2 0-1248-15,-1-1-240 0,1-1-48 0,1-1-8720 16,-1 0-1744-16</inkml:trace>
  <inkml:trace contextRef="#ctx0" brushRef="#br0" timeOffset="145038.29">6979 17809 31039 0,'0'0'1376'0,"0"0"288"0,0 0-1344 0,-2 11-320 0,0-1 0 0,-1 3 0 15,1 0 976-15,0 3 128 0,-2 0 32 0,4-1 0 16,2 1-96-16,2 1-16 0,-2 0 0 0,2-2 0 15,1-2-576-15,2 0-128 0,-1-1-32 0,2 0 0 16,-1-3-288-16,2 2 0 0,-9-11 0 0,9 5 0 16,0 1 0-16,-9-6 0 0,8 3 0 0,-8-3 0 15,9-1-352-15,0-2 32 0,0-2 0 0,-1 0 0 32,0-6-320-32,-1-1-48 0,-2-2-16 0,3-8 0 15,-1 2 32-15,-1 1 0 0,-4-2 0 0,1 1 0 0,-2 2 80 0,2 6 16 16,1 2 0-16,-2-2 0 0,1 0 352 0,-2 2 80 0,-1 1 16 0,3 2 0 15,-1 0 304-15,-2 7 64 0,0 0 16 0,0 0 0 16,0 0 144-16,0 0 48 0,7 9 0 0,-1 2 0 0,1 0-64 0,-1 3 0 16,1 2 0-16,-1 1 0 0,1 1-208 0,-2 0-48 15,-1-1-128-15,3 1 192 0,0 1-192 0,1-1 0 16,1-2 0-16,2-1 0 16,-2 0-1376-16,1-2-272 0,0 1-48 0,-1-4-7728 15,1 0-1552-15</inkml:trace>
  <inkml:trace contextRef="#ctx0" brushRef="#br0" timeOffset="145163.26">7344 17888 4607 0,'0'0'400'0,"0"0"-400"16,0 0 0-16,0 0 0 0,1 9 3200 0,0 2 544 0,1 0 112 16,-1 2 32-16,3 0-2752 0,1 0-560 0,2 0-96 0,-1-1-32 15,2-3-448-15,0 1 0 0,1-1-176 0,4-1-8720 16</inkml:trace>
  <inkml:trace contextRef="#ctx0" brushRef="#br0" timeOffset="145600.75">7418 17586 14735 0,'-21'-3'640'0,"13"1"160"0,-1 0-640 0,0-1-160 0,1 2 0 0,1-1 0 16,0 0 4224-16,7 2 800 0,-5-4 160 0,5 4 48 16,0 0-3632-16,0 0-736 0,0 0-144 0,0 0-16 15,0 0-704-15,0 0-256 0,0 0 16 0,0 0-10304 16,0 0-2064-16</inkml:trace>
  <inkml:trace contextRef="#ctx0" brushRef="#br0" timeOffset="145928.91">7741 17829 26719 0,'0'0'2368'0,"-6"4"-1888"16,-2 1-480-16,0 0 0 0,-1 0 1632 0,0 1 224 16,0-2 64-16,-1 0 0 0,-1-1-1168 0,2 1-240 15,1 0-32-15,8-4-16 0,0 0-272 0,0 0-64 16,-5 5-128-16,5-5 192 15,0 0-640-15,0 0-128 0,0 0-16 0,0 0-16 16,0 0-160-16,10 7-48 0,2 0 0 0,-4-2 0 0,0 1 496 0,0 1 80 16,-1-1 32-16,1 2 0 0,1 0 384 0,0 2 80 15,1 1 0-15,-1 1 16 0,0-1 496 0,0 2 80 16,-1-1 32-16,-2-2 0 0,-1 0-48 0,-1 0-16 16,-2-2 0-16,-1 2 0 0,-1 2-288 0,-1 1-48 15,-1-4-16-15,0 2 0 0,-1-1-112 0,1-3-32 0,-2-1 0 16,4-6 0-1,0 0-2512-15,0 0-512 0,0 0-112 0</inkml:trace>
  <inkml:trace contextRef="#ctx0" brushRef="#br0" timeOffset="146399.06">8053 17745 24879 0,'0'0'2208'0,"0"0"-1760"0,0 0-448 0,-3 14 0 16,2 1 2608-16,0 1 432 0,-3-1 96 0,3-3 0 15,1 1-2112-15,0 2-448 16,0-1-64-16,-2 2-32 0,-2 1 480 0,3-3 80 0,1 1 32 0,1-3 0 0,2 0-768 0,0-2-160 16,-1 0-16-16,-2-10-128 0,7 7 0 0,-7-7 0 15,0 0 0-15,8 3 0 0,-1-3 0 0,-7 0-304 16,8-5 64-16,-3-2 16 0,-1-1-32 0,0 1-16 16,0-4 0-16,0 1 0 0,0-2 16 0,0 2 0 15,0-3 0-15,-2-1 0 0,1 1 0 0,1-2 0 16,0 0 0-16,0-2 0 0,1-1-96 0,0 1-16 15,0 2 0-15,1 0 0 0,-1 4 240 0,0 1 128 16,-1 4-160-16,-4 6 160 0,0 0 0 0,0 0 208 16,0 0-16-16,8 4 0 0,-2 2 320 0,1 3 48 15,-2 2 16-15,2-3 0 0,0 0-304 0,1-1-48 16,-1 1-16-16,-1-1 0 0,-1-1-208 0,2 1 128 0,-7-7-128 0,6 5 0 16,-6-5 128-16,0 0-128 0,0 0 0 0,0 0 144 15,10 3-144-15,-3-3 0 0,1-2 0 0,0 0 128 16,-3-2-128-16,3-1 0 0,0-1-160 0,0 0 160 15,-2-1-224-15,0 1 48 0,-1 2 16 0,-5 4 0 16,6-4 160-16,-6 4 0 0,0 0 0 0,9 4 0 16,-1 1 160-16,0 3 64 0,-1 1 16 0,-1 0 0 15,2 0 336-15,0 2 64 0,0 0 0 0,-1-1 16 16,1-1-352-16,1 2-80 0,0-1-16 0,2 0 0 16,-1-1-336-16,2-1-80 0,-2 0-16 0,1-2 0 15,-2-1-2944-15,-1-1-592 0</inkml:trace>
  <inkml:trace contextRef="#ctx0" brushRef="#br0" timeOffset="147164.56">2996 17799 22111 0,'0'0'1968'0,"0"0"-1584"0,0 0-384 0,0 0 0 0,16 3 1904 0,-22 7 288 0,2 2 64 0,1 3 16 0,-1 5-1312 0,1 3-256 16,0 3-48-16,0 3-16 0,-1 10 32 0,1 0 0 16,2-5 0-16,-1-2 0 0,2-2-432 0,-1-7-96 15,2-3-16-15,1-5 0 0,-1 0 16 0,2-8 0 16,-3-7 0-16,0 0 0 0,0 0-16 0,7-1 0 15,-1-5 0-15,-1-4 0 0,0 0 0 0,0-6 0 16,-1-3 0-16,1-2 0 0,1-1-128 0,-1-2 128 16,1 0-128-16,1-5 128 0,-2-2-128 0,0 2-192 15,-1 1 32-15,0-1 16 0,0 0-32 0,0 1 0 16,0 2 0-16,0 3 0 0,0 1 0 0,0 5 0 16,-2 2 0-16,2 5 0 0,1 3 176 0,1 5-192 0,-6 2 192 15,9 6-192-15,1 5 48 0,2 6 0 0,2 4 0 0,2 5 0 16,-2 4 144-16,1 2 0 0,-1 2-144 0,0 0 144 15,2 0 0-15,-1-4 0 0,1 0 0 0,0-7 0 16,-1 0 192-16,1-4 16 0,0-2 0 0,-1-5 0 16,-2-4 368-16,0-3 80 0,-1-4 16 0,0-3 0 15,-2-5 304-15,1-3 64 0,-3-6 16 0,-1-1 0 16,0-4-160-16,-2-1-48 0,-2-3 0 0,1-2 0 16,-4-1-496-16,1 0-96 0,-1-2-32 0,-1-1 0 15,-1-1-224-15,0 1 0 0,-2 0 0 0,-1-2 0 16,-2-1-1840-16,-2-1-304 15,-1-2-64-15</inkml:trace>
  <inkml:trace contextRef="#ctx0" brushRef="#br0" timeOffset="148293.17">2497 17560 11055 0,'-26'-15'976'0,"14"9"-784"16,-3 0-192-16,1 1 0 0,1 1 2944 0,1 1 560 15,1 2 96-15,1 2 32 0,1 3-2048 0,3 5-416 16,1 4-80-16,1 7 0 0,1 1 80 0,2 9 32 16,0 8 0-16,1 7 0 0,3 7-16 0,3 6 0 15,1 4 0-15,4 5 0 0,-1 3-464 0,2-1-80 0,2-1-32 16,-3-15 0-16,-1 0-384 0,1-3-80 0,-1-1-16 0,2-4 0 31,1-2-128-31,-3-6 128 0,1-6-128 0,-2-3 128 0,0-6-128 0,-1-3 128 0,0-4-128 0,-2-5 128 16,-1-1-128-16,-1-5 0 0,-4-4 0 0,0 0 0 15,-1-8-288-15,-3-7 64 0,-2-6 16 0,-2-4 0 32,0-4-240-32,-1 1-32 0,-3-6-16 0,0 1 0 0,1-3-224 0,-4-1-48 15,1-3-16-15,-2-5 0 0,1-5-368 0,-2-8-64 16,0-4 0-16,-2-1-16 0,3-3 576 0,0 6 112 15,2 5 32-15,4 16 0 0,3 0 912 0,0 2 192 0,2 4 48 0,2 5 0 16,2 3 128-16,1 4 48 0,3 3 0 0,3-2 0 0,3 5-480 16,4 2-80-16,3 5-32 0,6-1 0 0,4 1 208 0,5 1 32 15,3 2 16-15,7 0 0 0,6-2 128 0,2 1 32 16,5-1 0-16,0 1 0 0,2-1-192 0,4-2-48 16,6 3 0-16,4-1 0 0,3-2-208 0,4 0-32 15,1 0-16-15,3-3 0 0,2 0-144 0,13 1 128 16,0-1-128-16,2 3 128 0,0 2 48 0,3 1 0 15,1-1 0-15,1 5 0 0,1 0-176 0,-1 2 0 16,-4 0 0-16,2-2 128 0,0-1-128 0,0-1 0 16,-5-2 0-16,-1-2 0 0,2-3 0 0,-2 0-144 15,3-2 144-15,-6-2 0 0,-3-2 0 0,-4-1 0 16,-3 0 0-16,-1 1 0 0,1 3 0 0,-4 0 0 0,-2 0 0 16,-2 4 0-1,-3-3 0-15,2 5 128 0,2 1-128 0,1 5 0 0,1-3 208 0,1 3 0 0,-1 2 0 0,-2 2 0 16,-3 0 64-16,2 2 16 0,3 1 0 0,30 2 0 15,-12-3-288-15,-9-4 0 0,-7-2 0 0,-6 0 0 16,-3-1 240-16,2-1-16 0,1-2 0 0,-4-1 0 16,-1-5 368-16,-2 3 80 0,-2 3 16 0,0-3 0 15,0 0-368-15,2-1-64 0,0 7 0 0,-3-3-16 16,-1 1-240-16,-5 1 0 0,-5 2 128 0,-4 2-128 16,-2 0 0-16,-4 2 0 0,-2 0 0 0,-2 3 0 15,-1-3 192-15,-1 4-16 0,-2 0 0 0,-1 1 0 0,-2-1-176 16,1 1 192-16,-2 0-192 0,-1 1 192 0,0-3-192 0,-3 1 0 15,-3-4 0-15,-1 2 128 0,-2-1-128 0,1 1 0 16,4-3 0-16,-5 2 128 0,-3-1-128 0,0 3 0 16,3-2 0-16,-3 4 128 0,-1-1-128 0,-1 3 0 15,0 2 0-15,-2 0 0 0,1 4 0 0,-1 2 0 16,0 2 0-16,-1-1 0 0,-2 3 0 0,-1 3 0 16,0 3 0-16,-1 6 0 0,-1 3 0 0,-1 2 0 15,2 5 0-15,1 1 0 0,0 3 0 0,4 2 0 16,0 0 0-16,2-1 0 0,0-5-128 0,1-3 128 15,0-4-160-15,2-2 160 0,3-3-160 0,-2-1 160 16,0-1-160-16,0-2 160 0,3 2 0 0,-1-6 0 0,0 1-128 16,0-1 128-16,-2 1 0 0,0-2 0 0,-2-2 0 0,0-1 0 15,-4-2 0-15,-2 0 0 0,-2-3 0 0,1-1 0 16,-4-1 0-16,-2 0 0 0,-1 0 0 0,-1-2 0 31,-2-10 160-31,-2 10-160 0,-2 0 128 0,-1-4-128 0,-1 2 144 0,-4-2-144 0,-2 1 160 0,-2 2-160 16,-1-1 176-16,-4 4-176 0,-5-1 192 0,0 2-192 15,-4 2 128-15,-3 0-128 0,-7 4 0 0,-2-1 0 16,-3 0 0-16,-4 2 0 0,-4 3 0 0,-2-3 0 16,-2 1 0-16,-1-1 160 0,-3 3-160 0,-2-3 128 15,-3 0 192-15,-4-2 16 0,-5-1 16 0,-1 0 0 16,-3-4 128-16,-4 0 32 0,-4-2 0 0,-9-2 0 16,-9-1-128-16,-3 1 0 0,-5 0-16 0,-8 0 0 15,-9-1-368-15,-1 2 144 0,1 1-144 0,-6 2 0 16,-9 0-768-16,5 4-256 0,2 5-48 0,-6 7-21584 15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4T14:52:53.0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4015 2821 11055 0,'0'0'976'0,"0"0"-784"0,0 0-192 0,0 0 0 16,24-3 4544-16,-24 16 880 0,1 0 160 0,2 4 48 16,2 4-3616-16,0 2-720 0,0 6-144 0,2 1-16 15,1 4-720-15,0 2-144 0,-2 2-16 0,2 0-16 16,1 0-240-16,2-2 0 0,0 2 0 0,1-5-160 31,0-2-1760-31,-2 2-368 0,1-6-64 0,-2-1-11280 0</inkml:trace>
  <inkml:trace contextRef="#ctx0" brushRef="#br0" timeOffset="421.98">4105 2620 5519 0,'-6'-34'240'0,"2"20"64"0,-1-2-304 0,-2-1 0 16,-1-1 0-16,-1-1 0 0,0 1 5136 0,-1 1 976 16,-2 2 192-16,-1 2 32 0,-3 2-3840 0,1 5-768 15,-2 2-144-15,-3 6-48 0,-2 9-736 0,-3 6-160 16,-2 6-16-16,-2 10-16 0,-1 8-736 0,0 6-160 16,-1 6-32-16,2 4 0 0,3 4 320 0,4 4-128 15,5 4 128-15,4 1 0 0,5 1 0 0,7 2 0 16,6-2 128-16,8-1-128 0,7-3 288 0,6-7-32 15,2-3-16-15,6-6 0 0,5-4-240 0,4-10-256 16,3-7 48-16,4-6 16 0,3-6 0 0,3-9 0 16,2-5 0-16,-1-6 0 0,-4-9 192 0,-2-3-192 0,-3-6 192 0,-2-4-192 15,-4-6 512-15,-3-3 96 0,-4-1 32 16,-5-2 0-16,-4-2 528 0,-5-1 112 0,-4-2 32 0,-5 2 0 16,-4-4 192-16,-5 0 32 0,-3 0 16 0,-3-3 0 15,-5 3-400-15,-3 0-64 0,-4 0-32 0,-2-1 0 16,-4 1-416-16,-3-3-96 0,-3 1-16 0,-4-2 0 15,-5-3-336-15,-4 1 0 0,-4-1 0 0,-5 1 0 32,-3-1-1104-32,0 3-192 0,-1 3-48 0,1 2 0 15,-1 4-2016-15,5 8-416 0</inkml:trace>
  <inkml:trace contextRef="#ctx0" brushRef="#br0" timeOffset="7461.72">6126 2732 24879 0,'1'-4'1088'0,"15"-18"256"0,-16 22-1088 0,0 0-256 0,0 0 0 0,3-4 0 0,-1-3 1264 0,1 2 192 16,2 0 32-16,-5 5 16 0,0 0-224 0,0 0-64 15,0 0 0-15,0 0 0 0,0 0-512 0,0 0-96 16,0 0-32-16,7 6 0 0,-3 2-128 0,-2 1-48 16,-1 2 0-16,1 2 0 0,-1 1-208 0,-1 1-64 15,-1-1 0-15,-1-1 0 0,0 0 32 0,-1 4 0 16,1-1 0-16,-1 2 0 0,0 0 80 0,1 0 16 16,-2 1 0-16,1-1 0 0,-1 0 48 0,-1 0 16 0,0 1 0 15,0 0 0-15,0-1-144 0,-1 1-32 0,1-1 0 0,0 0 0 16,0-2-144-16,-1-1 0 0,1 0 0 0,3-2 0 15,-1-1 240-15,2-2-48 0,-2-1 0 0,2-2 0 32,1-7-752-32,0 0-144 0,0 0-48 0,0 0 0 15,0 0-368-15,0 0-80 0,0 0-16 0,0 0 0 16,2-8-1376-16,2-1-288 0,0 0-48 0,0-1-9888 0</inkml:trace>
  <inkml:trace contextRef="#ctx0" brushRef="#br0" timeOffset="8855.86">6070 3159 10127 0,'0'0'896'0,"0"0"-704"0,0 0-192 0,0 0 0 16,0 0 2576-16,0 0 496 0,-6 3 80 0,6-3 32 15,-7 1-1200-15,7-1-224 0,0 0-48 0,0 0-16 0,0 0-848 0,0 0-160 16,0 0-48-16,0 0 0 0,8 3-192 0,1-3-64 15,0 1 0-15,2 1 0 0,0-1 128 0,4 2 0 16,0-3 16-16,4 1 0 0,-1 0-48 0,1 0-16 16,1-1 0-16,1 0 0 0,0 3-64 0,1-3-16 15,-3 0 0-15,1 0 0 0,-1 0-176 0,1 0-32 16,0 1-16-16,-5 2 0 0,0 0 0 0,-2-1 0 16,-2 1 0-16,1 2 0 0,-4-2 128 0,0 1 32 15,-2-1 0-15,-6-3 0 0,4 7 64 0,0-1 32 16,0 1 0-16,-1 1 0 0,-3-2 48 0,0 2 16 15,-3 0 0-15,-1 1 0 0,0 2-96 0,-2-1 0 16,-4 2-16-16,0-1 0 0,-3 1-112 0,-1 0 0 0,-2-2-16 16,-1 1 0-16,-1-2-80 0,-2 3-16 0,-1-3 0 0,1 1 0 15,0-3-144-15,0 3 128 0,0-3-128 0,1 2 128 16,0-1-128-16,1 1 0 0,1-1 0 0,1-1 0 31,3 1-448-31,1-1 0 0,3-3-16 0,3 2 0 16,0-2-2464-16,6-4-480 0,0 0-112 0</inkml:trace>
  <inkml:trace contextRef="#ctx0" brushRef="#br0" timeOffset="9107.25">6610 2695 16575 0,'0'-17'736'0,"-1"11"160"0,-2-1-720 0,3 7-176 16,0 0 0-16,0 0 0 0,0 0 3424 0,0 0 656 15,0 0 128-15,0 0 16 0,3 10-2608 0,-1 4-528 16,1 3-96-16,-1 4-32 0,1 3-624 0,0 6-128 16,0 3-16-16,0 2-16 0,0 3-176 0,-1 4 0 15,1 2 0-15,0 3 0 16,-1 0-480-16,1 1-32 0,-1-2 0 0,1-3 0 15,-2-1-1952-15,2-3-400 0,-1-2-80 0</inkml:trace>
  <inkml:trace contextRef="#ctx0" brushRef="#br0" timeOffset="9591.67">6835 2952 12895 0,'0'0'1152'0,"4"-5"-928"0,-1-2-224 0,-3 7 0 15,0 0 3264-15,0 0 624 0,0 0 112 0,0 0 32 16,0 0-1664-16,0 0-336 0,0 0-64 0,0 0-16 16,0 0-960-16,-4 7-192 0,-1 2-32 0,-3 2-16 15,-1 2-464-15,-2 1-96 0,1 2 0 0,0 1-16 16,-2-1 0-16,0 1 0 0,0 2 0 0,1-2 0 16,-1 1 0-16,0 0 0 0,3-1 0 0,1 0 0 15,2-1 0-15,0-2 0 0,3-1 0 0,0 0 0 16,3-2-48-16,3 2-128 0,0-6 192 0,4 2-64 15,2-1-128-15,2 0 0 0,-1-3 0 0,4 1 0 0,3-3 0 0,0 0 0 16,1 0 0-16,3-2 0 0,1-2 0 0,2-1 0 16,-2 1 0-16,2-4 0 0,-2 1 0 0,-1 0 0 15,-3-2 0-15,0-1 0 0,-1-1 0 0,-1-1 0 16,-3-1 0-16,-3-1 0 0,-1 2 0 0,-1-3 0 16,-1 2 0-16,-2 1 0 0,-3 0 0 0,1 0 0 15,0-1 0-15,-2 4 0 0,-2-2 176 0,-2 2-48 16,2-4-128-16,-3 7 192 0,-1-3 144 0,-1 5 32 15,6 1 0-15,0 0 0 0,-7-3 32 0,0 6 16 16,1 0 0-16,0 3 0 0,2 5-256 0,4-2-160 16,-1 2 192-16,2 5-192 0,2-2 128 0,2 3-128 15,2-1 0-15,-1 0 0 0,2-2 0 0,1-1 0 0,2 0-128 0,0-5 128 32,1 1-1760-32,2 0-256 0,2-2-48 0,-2-3-16 15,-1-3-1248-15,1-2-240 0</inkml:trace>
  <inkml:trace contextRef="#ctx0" brushRef="#br0" timeOffset="9794.68">7272 2673 23039 0,'-1'-6'2048'0,"0"0"-1648"0,1 0-400 0,0 6 0 16,0 0 2432-16,0 0 384 0,0 0 96 0,0 0 16 15,0 0-976-15,5 12-192 0,4 6-32 0,1 5-16 16,2 7-1232-16,1 0-240 0,1 4-48 0,1 4-16 15,0 4-48-15,2 1-128 0,-1 2 192 0,0-2-64 0,1 3-128 0,1-2-256 16,-1-2 64-16,0-1 16 16,0-2-1456-16,-3-3-288 0,-2 1-64 0,-3-3-16 15,-1-7-704-15,-2-1-144 0,-2-4-32 0,-3-4-8880 16</inkml:trace>
  <inkml:trace contextRef="#ctx0" brushRef="#br0" timeOffset="10122.86">7387 3182 8287 0,'0'-16'368'0,"1"8"80"0,0-1-448 0,1 3 0 16,-1-4 0-16,3 4 0 0,3 2 2928 0,0-3 496 16,2 4 96-16,3 0 32 0,1 0-2368 0,4 2-480 15,3 0-80-15,-1-1-32 0,2 1-416 0,1 1-176 16,2-1 128-16,1 0-128 0,-1 1 0 0,0-3 0 0,-2 3 0 0,-1 0 0 16,0-1 208-16,-2-1-32 0,1 1-16 0,-2 1 0 15,-2-4 288-15,-2 1 64 0,-2 1 16 0,-2-1 0 16,-2 2 192-16,-8 1 48 0,0 0 0 0,0 0 0 15,0 0 48-15,0 0 16 0,0 0 0 0,0 0 0 16,0 0 256-16,-8 6 48 0,-1 1 16 0,-1 0 0 16,-3 0 16-16,0 4 16 0,0 2 0 0,2 1 0 15,1 2-64-15,1 2-16 0,-1-2 0 0,4 1 0 16,1-2-208-16,2 4-64 0,2-5 0 0,2 2 0 16,2-2-688-16,3-1-144 0,3-3 0 0,4-1 0 15,3-2 0-15,2-2 0 0,3-1 0 0,4-4 160 16,2-3-1472-16,2 0-288 15,2-8-64-15,-1 1-16 0,1-2-720 0,-2 2-144 0,-3-3-16 0,-1-3-8080 16,-3-2-1616-16</inkml:trace>
  <inkml:trace contextRef="#ctx0" brushRef="#br0" timeOffset="10466.48">8090 2631 18431 0,'0'0'1632'0,"0"0"-1312"16,0 0-320-16,0 0 0 0,0 0 2944 0,1 15 512 15,1 4 96-15,2 5 32 0,0 6-1504 0,3 5-288 16,-1 4-64-16,1 4-16 0,1 3-528 0,-1 1-96 16,3 1-32-16,-1 2 0 0,0-5-480 0,0-1-112 15,1-2-16-15,1-3 0 0,-1-2-256 0,-1-5-48 16,-2-3-16-16,-1-3 0 0,1-2-128 0,-1-4 0 0,0-3-160 16,-1-1 160-16,-1-7-368 0,0-1 32 0,-4-8 0 0,0 0 0 31,0 0-208-31,0 0-32 0,6-8-16 0,-1-4 0 0,-1-2 208 0,-1-4 32 0,2-4 16 0,0 0 0 15,-1-5 336-15,0 3-176 0,1-1 176 0,2 0-128 16,2-1 128-16,0 3 0 0,0 0 128 0,0 4-128 16,5 2 688-16,-3 4 64 0,1 2 16 0,0 6 0 15,1 5 96-15,0 5 32 0,0 6 0 0,1 5 0 16,1 2-96-16,0 4-16 0,0 0 0 0,0 0 0 16,2-1-448-16,0 0-80 0,3-1-32 0,0-1 0 31,1 1-2336-31,3-2-480 0</inkml:trace>
  <inkml:trace contextRef="#ctx0" brushRef="#br0" timeOffset="11200.77">9852 3136 13871 0,'0'0'608'0,"0"0"144"0,0 0-608 0,0 0-144 0,0 0 0 0,0 0 0 0,9 4 1696 0,3 1 304 16,-2 3 64-16,2 5 16 0,1 1-32 0,2 6-16 15,-1 2 0-15,2 3 0 0,-1 2-720 0,1 2-144 16,-2 1-16-16,2 0-16 0,-3 0-384 0,-1 0-80 16,-3-1-16-16,0-2 0 0,0-2-320 0,-1-2-64 15,-3-2-16-15,0-3 0 0,-2-2-256 0,-2-3 128 16,-1-1-128-16,-1-6 0 0,1-6 0 0,0 0 0 15,-5 4 0-15,5-4 0 0,-8-3 0 0,0-2-192 16,1-3 0-16,0-3 0 16,-1-5-256-16,0-3-32 0,-1-6-16 0,0-3 0 15,1-3-288-15,0-4-64 0,0-3-16 0,2-2 0 16,-1-2-96-16,2-1-32 0,2 0 0 0,2 1 0 0,2 3 608 0,3 4 112 0,2 2 16 16,1 5 16-16,4 3 496 0,1 4 112 0,1 3 16 0,1 6 0 15,2 0 128-15,-1 6 48 0,0 2 0 0,0 4 0 16,-2 1 304-16,-1 3 64 0,-3 1 16 0,-1 3 0 15,-3 2-96-15,0 2-16 0,-5 3 0 0,-1 2 0 16,-2 1-432-16,-2 4-80 0,0 4-32 0,-4-3 0 16,-2 4-288-16,1-4 0 0,0 2 0 0,-1 0-144 31,-1-2-1392-31,2-1-256 0,0-1-64 0,0-4-7936 0,3-4-1568 0</inkml:trace>
  <inkml:trace contextRef="#ctx0" brushRef="#br0" timeOffset="11467.47">10260 3276 15663 0,'0'0'1392'0,"12"2"-1120"0,1-1-272 0,3 2 0 0,-1-6 1360 0,2 1 224 15,2-3 32-15,-3-1 16 0,0-1-32 0,0-3 0 16,-1-1 0-16,0 0 0 0,-2 1-736 0,-1-1-160 16,-2 0-16-16,-1-2-16 0,-2-3-208 0,-2 0-32 15,-1-1-16-15,-2 2 0 0,-2-1 160 0,-1 2 16 16,-3-2 16-16,-2 3 0 0,-1 1 288 0,-1 3 64 15,0 3 16-15,-1 2 0 0,0 3 224 0,0 1 32 16,0 3 16-16,1 7 0 0,0 0-576 0,2 3-112 16,2 4-32-16,1 3 0 0,2-1-288 0,2 2-64 15,2 0-16-15,2 0 0 0,3 0-160 0,2-5 0 0,3 1 0 0,3-1 0 16,2-4-224-16,3 0-80 16,1-2-16-16,4-1 0 15,3-2-2496-15,1-1-496 0,0-2-96 0</inkml:trace>
  <inkml:trace contextRef="#ctx0" brushRef="#br0" timeOffset="11889.33">10889 3088 4607 0,'0'14'192'0,"1"-5"64"0,0 6-256 0,3 3 0 0,1 4 0 0,2 1 0 15,2 1 5872-15,0 2 1120 0,0 1 240 0,2 2 32 16,0-2-4528-16,2 1-912 0,2-2-176 0,-2-1-48 15,-1-1-960-15,-1-1-192 0,0-3-32 0,-2 0-16 0,-1-3-80 0,-2-1-32 16,-1-2 0-16,-1-1 0 0,-1-1 16 0,0-2 0 16,-3-10 0-16,0 0 0 0,0 0-32 0,0 0 0 15,0 0 0-15,0 0 0 0,-7-5-96 0,1-3-32 16,-2-2 0-16,1-3 0 0,-1-7-144 0,1-2-192 16,-3-4 32-16,3-3 16 15,-1-3-400-15,1-2-80 0,2-2-16 0,1 1 0 16,3 0-256-16,3-1-48 0,4-2-16 0,1 1 0 15,4 2 160-15,2 2 32 0,1 3 0 0,3 4 0 0,3 4 480 0,-1 4 96 16,1 2 32-16,-1 3 0 0,1 4 480 0,0 4 80 16,-3 0 32-16,-2 6 0 0,-2 0 464 0,-2 3 80 15,-2 3 32-15,-3 2 0 0,-2 1-96 0,-1 5-16 16,-5 0 0-16,-1 4 0 0,-4 1-368 0,-1 3-80 16,-2 0 0-16,-2 2-16 0,-1-2-240 0,-1 1-64 15,-1-3 0-15,2 0 0 0,2-2-128 0,0-3 0 0,-1-2 0 0,3-2 0 31,1-3-1088-31,1-4-256 0,0-1-64 0,7-4 0 16,-4-4-1904-16,2-2-384 0</inkml:trace>
  <inkml:trace contextRef="#ctx0" brushRef="#br0" timeOffset="12061.09">11355 2518 27871 0,'0'0'1232'0,"0"0"256"0,0 0-1184 0,8 1-304 15,1 6 0-15,2 3 0 0,-5-1 1520 0,3 6 240 0,1 6 48 0,0 3 16 16,2 5-576-16,1 2-112 0,-2 3-32 0,1 1 0 0,-1 1-656 0,0 1-144 16,1 3-32-16,0 0 0 0,1 0-272 0,-1 1-272 15,-2-2 48-15,2-1 16 16,-1-2-816-16,0-1-144 0,-1-1-48 0,-1-2 0 16,1-4-2240-16,-3 0-448 0</inkml:trace>
  <inkml:trace contextRef="#ctx0" brushRef="#br0" timeOffset="12279.91">11521 3042 14735 0,'-3'-6'1312'0,"1"0"-1056"16,2 6-256-16,0 0 0 0,0 0 3824 0,-3-3 704 16,3 3 144-16,0 0 16 0,0 0-2784 0,5-7-560 0,2 3-128 15,2 1 0-15,1-2-1216 0,3 4 0 0,2-2-192 0,-1 3 16 31,2 0-432-31,1 3-96 0,1-2 0 0,2 4-16 16,0 2-704-16,1 0-144 0,-1-1-32 0,-1 2 0 16,2 1-688-16,1 0-144 0,-2 3-16 0,-2-2-16 15,-1 2-320-15,-1-2-64 0</inkml:trace>
  <inkml:trace contextRef="#ctx0" brushRef="#br0" timeOffset="12358.02">11980 3268 10415 0,'0'0'448'0,"0"0"128"0,2 8-576 0,-2-8 0 0,4 6 0 0,-4-6 0 16,0 0 576-16,0 0 16 0,0 0 0 0</inkml:trace>
  <inkml:trace contextRef="#ctx0" brushRef="#br0" timeOffset="12467.34">11950 3000 14559 0,'2'-13'640'0,"-2"13"144"0,2-6-624 16,-2 6-160-16,1-7 0 0,2 3 0 0,-1-3 800 0,-2 7 128 15,0 0 32-15,6-4 0 0,0 1-768 0,1 2-192 16,0 0 0-16</inkml:trace>
  <inkml:trace contextRef="#ctx0" brushRef="#br0" timeOffset="12795.4">12225 3024 19583 0,'0'0'864'0,"0"0"176"0,0 0-832 0,6 5-208 16,-6-5 0-16,0 0 0 0,0 0 1760 0,-1 9 304 15,-3 0 64-15,-1 2 16 0,-1 1-160 0,-2 1-16 16,0 1-16-16,-1 0 0 0,0 2-512 0,1 1-96 0,1-2-32 0,1 2 0 15,1-1-432-15,1-2-96 0,1 2-16 0,3-3 0 16,1 0-480-16,2 0-96 0,3-1-32 0,4-2 0 16,1 2-160-16,2-4 0 0,4-2 0 0,-1-2 0 15,1-5 0-15,1-2 0 0,0-2 128 0,2-3-128 16,0-2 0-16,-2-3 128 0,0-4-128 0,-2-1 128 16,-3-1-128-16,-2-3 0 0,1-2 0 0,-3-3 128 15,-2 1-128-15,-2 0 160 0,0 0-160 0,-2-1 160 16,-1-1-160-16,-2 0 160 0,-2 0-160 0,-1 1 160 15,-1 1-160-15,-1-4 160 0,-1 0-160 0,-4 0 160 16,0 0-160-16,-2-3-272 0,-1 0 64 0,-1-1 16 16,0-2-2272-16,-2 5-448 0,0 6-96 0,2 1-7920 15,1 5-1584-15</inkml:trace>
  <inkml:trace contextRef="#ctx0" brushRef="#br0" timeOffset="13092.33">12555 3115 13823 0,'8'11'1216'0,"5"0"-960"16,0 0-256-16,1-2 0 0,2-3 2608 0,1 1 464 16,1-2 112-16,0-1 16 0,0-1-1264 0,1-3-240 15,-1-2-48-15,0 1-16 0,0-5-736 0,-1 0-128 16,-1 0-48-16,1-3 0 0,-4 0-240 0,0-4-48 0,-3-3-16 0,2 2 0 16,-3-2-144-16,-1-1-16 0,-1 0-16 0,-1 0 0 15,-5-1-112-15,-1 2 0 0,-2 2-128 0,-3 1 192 16,-3 2 112-16,-3 2 16 0,-2 0 0 0,-1 4 0 15,-3 2 416-15,0 3 96 0,0 5 0 0,0 2 16 16,2 0 160-16,0 3 16 0,2 3 16 0,3 1 0 16,2 3-272-16,3 3-64 0,2 2-16 0,4-2 0 15,3-1-336-15,4-1-64 0,4 1-16 0,5-2 0 16,5-2-272-16,7-3 0 0,7-3 0 0,7-4-144 31,5-2-1584-31,7-4-304 0,6-6-64 0</inkml:trace>
  <inkml:trace contextRef="#ctx0" brushRef="#br0" timeOffset="13625.2">13990 2442 29711 0,'-5'4'1312'0,"0"7"288"0,0 3-1280 0,1 7-320 16,0 4 0-16,4 3 0 0,2 6 128 0,5 3-128 16,3 3 144-16,3 6-144 0,3 1 224 0,1 4-48 15,1 1-16-15,3 0 0 0,1-1-160 0,0-2-192 16,1-2 32-16,-3-4 16 15,1-6-768-15,-1-2-160 0,-1-6-16 0,1-2-16 16,-3-3-1888-16,-2-6-368 0</inkml:trace>
  <inkml:trace contextRef="#ctx0" brushRef="#br0" timeOffset="14093.67">14156 3102 11055 0,'-9'-16'976'0,"-2"0"-784"0,3 0-192 0,3-1 0 15,-1 0 2464-15,2-3 448 0,2 3 96 0,2 2 0 16,2 3-1264-16,0 3-256 0,1-1-48 0,3 3-16 15,4 1-848-15,1 3-160 0,1 4-32 0,2 2-16 16,3-1-240-16,3-2-128 0,1 2 128 0,4-1-128 16,1-1 0-16,2 0 0 0,1-1 0 0,1-1-128 15,3-3 128-15,-3 0 0 0,-2 1 0 0,-3-1 0 16,-3 1 0-16,-1-3 0 0,-5 4 0 0,-5 0 0 16,-1 3 0-16,-10 0 0 0,0 0 0 0,0 0-128 15,0 6-96-15,-2 2-16 0,-4 1 0 0,-3 2 0 16,-3 2 432-16,-1 0 64 0,-3 1 32 0,3 2 0 15,0 0 448-15,0 0 96 0,0-1 0 0,1 0 16 16,2 1-16-16,2 0 0 0,2-1 0 0,2 0 0 0,2-2-384 16,4-1-96-16,0-2-16 0,2-1 0 0,1-2-160 0,4-2-48 15,3 0 0-15,1-5 0 0,3 0-128 0,0-3 0 16,-1-1 144-16,2-2-144 0,0-3 0 0,-1-2 128 16,-2 1-128-16,-2 0 0 0,-2-2 0 0,1 1 0 15,-1 0 0-15,-1-1 0 0,-1 1 0 0,-1 0 0 16,-2 2 0-16,-1 0 0 0,0-2 0 0,-1 2 128 15,0 1-128-15,0 2 0 0,-3 6 272 0,1-6-16 16,-1 6 0-16,0 0 0 0,0 0 64 0,0 0 0 16,0 0 0-16,4 8 0 0,0 4-176 0,0-2-16 15,0 3-128-15,2 0 192 0,2 0-192 0,0 1-288 16,0-1 64-16,1-2 16 16,-1-2-1616-16,2 1-320 0,2-4-64 0,1-1-7808 15,0-2-1568-15</inkml:trace>
  <inkml:trace contextRef="#ctx0" brushRef="#br0" timeOffset="14359.35">14925 2870 5519 0,'0'0'240'0,"0"0"64"0,0 0-304 0,0 0 0 0,0 0 0 0,0 10 0 16,1 4 5136-16,1 1 976 0,1 3 192 0,0 5 32 16,0-1-3904-16,1 1-800 0,0-1-160 0,1 1-16 15,1-3-656-15,1 0-128 0,-2-3-32 0,1-3 0 16,-2-2-320-16,0-3-64 0,-1-1 0 0,-3-8-16 15,0 0 160-15,0 0 48 0,0 0 0 0,0 0 0 16,0 0 128-16,0 0 16 0,0 0 16 0,0 0 0 16,1-10-288-16,1-2-64 0,-1 0-16 0,1-1 0 0,1-5-240 0,0-1 0 15,1 0 128-15,1-3-128 0,0-3 0 0,2-1-160 16,-4 0 32-16,4-2 0 16,2 1-1408-16,3-2-256 0,3 2-64 0,2 1-16 15,0 1-1344-15,0 3-272 0,15-21-48 0,-6 16-16 0</inkml:trace>
  <inkml:trace contextRef="#ctx0" brushRef="#br0" timeOffset="14719.6">15419 2706 15487 0,'0'0'688'0,"0"0"144"0,0 0-672 0,7 9-160 15,-4 1 0-15,0 3 0 0,-2-2 1888 0,-1 2 352 16,-1 1 64-16,0 2 0 0,-1 1-320 0,1 0-80 16,0-2-16-16,1 2 0 0,2 0-576 0,1-1-112 15,1 0-32-15,3-2 0 0,0-1-672 0,4 0-144 0,1-3-32 0,-1 3 0 16,2-6-320-16,2-1 144 0,-4 0-144 0,2-2 0 15,2-3 0-15,-1-1 0 0,0-1 0 0,1-1-144 16,-2-3-128-16,-1-1-32 0,-2-2 0 0,0 0 0 31,0-1-144-31,-3 1-48 0,0-2 0 0,-2 0 0 16,0 1-368-16,-2 1-80 0,-2-1-16 0,-1 2 0 16,-2 0 304-16,-1 0 48 0,0 0 16 0,1 1 0 0,-1 0 272 0,3 6 48 0,0 0 16 0,0 0 0 15,0 0 256-15,0 0-192 0,0 0 192 0,0 0-160 16,0 0 304-16,4 12 64 0,3 2 16 0,0 3 0 15,3 3 560-15,-3 3 112 0,2 0 32 0,-1 1 0 16,-1 2 144-16,-2 0 16 0,-1 1 16 0,-1 0 0 0,-2-3-32 16,-1 0-16-16,-3 1 0 0,-2-5 0 15,-1 0-240-15,-4 0-48 0,1-1-16 0,0-3 0 0,-1-2-480 0,-2 0-80 16,-1 1-32-16,1-4 0 16,-1 0-528-16,1-3-96 0,-1-2-32 0,3-1 0 15,1 1-2384-15,9-6-496 0,0 0-80 0</inkml:trace>
  <inkml:trace contextRef="#ctx0" brushRef="#br0" timeOffset="15000.74">15990 2980 12895 0,'9'1'1152'0,"0"-2"-928"16,0-1-224-16,1 1 0 0,-1-2 1728 0,0 1 288 15,-3 0 64-15,2-3 16 0,-3 1-48 0,1 0-16 0,-2-1 0 0,-4 5 0 16,3-5-1152-16,-3 5-240 0,3-5-32 0,-3 5-16 15,-1-7 64-15,-2 2 16 0,-1 0 0 0,0 1 0 16,-2 0 224-16,-2 1 32 0,-2 1 16 0,0 0 0 16,0 2-112-16,1 2 0 0,0 2-16 0,1 1 0 15,0 1-16-15,2 1 0 0,2 2 0 0,1 3 0 16,2 3-208-16,-1 0-32 0,2 2-16 0,3 1 0 16,2-4-336-16,3 3-64 0,3-1-16 0,0 0 0 15,2 1-128-15,3-4-192 0,1 0 32 0,1 0 16 31,0-2-288-31,2 0-48 0,3-2-16 0,0-3 0 16,-3-2-1872-16,3-2-384 0,-3-4-80 0</inkml:trace>
  <inkml:trace contextRef="#ctx0" brushRef="#br0" timeOffset="15219.47">16506 2441 27647 0,'0'0'2448'0,"0"0"-1952"15,0 0-496-15,0 0 0 0,3 12 1728 0,0 2 256 16,-1 4 64-16,2 7 0 0,1 8-528 0,3 3-112 16,0 3 0-16,1 4-16 0,-1 0-1088 0,1 2-304 15,1 0 0-15,3 2 128 0,-1 3-128 0,1-3 0 16,0-2 0-16,2-1 0 16,0-3-448-16,0-3-112 0,-1-1-16 0,-1-6-16 15,-1-2-1824-15,-2-2-352 0,1-4-80 0,-4-2-16 0</inkml:trace>
  <inkml:trace contextRef="#ctx0" brushRef="#br0" timeOffset="15407.06">16471 2801 24879 0,'0'0'2208'0,"7"-1"-1760"0,3 2-448 0,3 0 0 16,3 1 1232-16,1-1 176 0,2 1 16 0,2 0 16 15,3 0 144-15,0-2 16 0,4 0 16 0,-2-2 0 16,-1 0-1184-16,-1 0-240 0,0-2-64 0,-1-1 0 0,-2 0-128 16,0-1-144-16,0 2 144 0,-3-1-10800 15,-4 1-2032-15</inkml:trace>
  <inkml:trace contextRef="#ctx0" brushRef="#br0" timeOffset="15828.78">15774 2901 13823 0,'0'0'1216'0,"0"0"-960"0,0 0-256 0,0 0 0 16,0 0 2336-16,0 0 416 0,0 0 96 0,-4-4 16 15,-3-5-496-15,-1 3-80 0,5 1-32 0,-3-2 0 16,1 1-1120-16,0-2-240 0,0-1-32 0,-2-2-16 15,-1 3 48-15,-1-2 16 0,0-2 0 0,-3 0 0 16,-2 2 48-16,-2 1 16 0,1 0 0 0,-2 2 0 16,-3 2-400-16,1 2-96 0,-2 1-16 0,0 2 0 15,0 2-464-15,0 1 128 0,3 2-128 0,0 4 0 16,-1 2-448-16,4 2-144 0,0 1-32 0,4 1-11984 16,0 0-2416-16</inkml:trace>
  <inkml:trace contextRef="#ctx0" brushRef="#br0" timeOffset="17422.36">3869 5729 26079 0,'-10'-1'1152'0,"0"-3"256"0,-1 1-1136 0,-1 1-272 16,2-1 0-16,1 2 0 0,1-4 480 0,3-1 32 0,2 0 16 0,3-1 0 15,3-4 208-15,3 3 32 0,3-3 16 0,3 2 0 16,3 0-576-16,-1 3-208 0,4-2 144 0,2 1-144 16,2 2 240-16,-1 0-48 0,0-2 0 0,1 1 0 15,0 1 256-15,3-2 64 0,-4 0 0 0,-3 2 0 16,-1 3-208-16,-4 0-48 0,-3 2 0 0,-2 0 0 15,-8 0-96-15,0 0-32 0,0 0 0 0,0 0 0 16,-1 9 0-16,-3 3-128 0,-1-3 192 0,-2 4-64 16,-2 0-128-16,-3 2 0 0,-1-1 144 0,-1 3-144 15,-1 1 0-15,1 1 128 0,-1-1-128 0,0-3 0 16,2 2 160-16,3-1-32 0,1 0-128 0,1-1 192 16,1-3 64-16,3 1 16 0,3-1 0 0,1 0 0 15,3-1 48-15,2-2 0 0,1 2 0 0,3-3 0 0,3 1-128 0,4-1 0 16,2-2-16-16,2 1 0 0,2-2-176 0,1-1 128 15,3 0-128-15,3-2 128 0,2 0-128 0,1-2 0 16,-1-3 0-16,-1-1 0 16,-1-2-544-16,1-2-144 0,-3-1-16 0,-1-2-16 15,-1-1-2064-15,-2-2-416 0,-1-4-64 0,-3-2-9648 16</inkml:trace>
  <inkml:trace contextRef="#ctx0" brushRef="#br0" timeOffset="17766.16">4297 5287 11055 0,'-49'-15'480'0,"24"8"112"0,-7-1-464 0,-4 2-128 0,-6 0 0 0,1 6 0 16,0 6 2496-16,-2 0 464 16,-1 6 112-16,-2 6 0 0,2 2-1408 0,-1 4-272 0,4 5-64 0,0 2-16 15,2 9-528-15,5 0-96 0,4-1-32 0,6 4 0 16,5 5-176-16,6 2-32 0,5-2-16 0,7 4 0 16,6 0-112-16,8 1-32 0,7-3 0 0,3 0 0 15,5-2-160-15,3-3-128 0,3-5 144 0,5-4-144 16,2-3 128-16,0-6-128 0,4-3 0 0,1-8 144 15,5-6 64-15,3-7 16 0,2-3 0 0,-1-6 0 16,-3-4 544-16,0-6 128 0,-1-5 0 0,-3-2 16 16,-4-4-144-16,-3-2-48 0,-3-1 0 0,-5-5 0 15,-3-3-80-15,-4-1-32 0,-5-2 0 0,-4-2 0 16,-5-2 160-16,-4 2 16 0,-6 2 16 0,-3-2 0 16,-5 0-96-16,-5 4 0 0,-3 3-16 0,-4 2 0 15,-5 0-272-15,-3 3-48 0,-5 1-16 0,-2 3 0 0,-2 5-352 16,-4 3-240-16,-4 1 48 0,0 4 0 15,-1 5-2240-15,-1 4-448 0,1 4-96 0</inkml:trace>
  <inkml:trace contextRef="#ctx0" brushRef="#br0" timeOffset="19002.43">5898 5741 22575 0,'0'0'992'0,"0"0"224"0,0 0-976 0,0 0-240 0,0 0 0 0,8 5 0 16,-3 3 848-16,3 2 128 0,0 1 32 0,2 4 0 15,2 5-128-15,1 2-32 0,1 2 0 0,1 2 0 16,2 2-208-16,-1-3-32 0,0 1-16 0,-2 0 0 16,0-1-144-16,-3 0-48 0,-2 1 0 0,0-4 0 15,1-1-144-15,-3-2-48 0,0 0 0 0,-2-4 0 16,-1-2-80-16,-1-2 0 0,-2-2-128 0,-1-9 192 15,0 0 0-15,0 0 0 0,0 0 0 0,0 0 0 16,-8-3-64-16,2-1-128 0,-2-1 176 0,0-4-176 16,0-5-128-16,0-3-144 0,2-1-32 0,-2-3 0 31,0-4-80-31,-1-2-32 0,-3-5 0 0,3-2 0 16,0-2-432-16,0-6-96 0,-1 0-16 0,2-1 0 0,1-1-368 15,3 2-80-15,2 2 0 0,-1 3-16 0,4 5 976 0,2 2 192 0,1 1 32 0,4 6 16 16,2 3 720-16,3 3 160 0,-1 2 32 0,2 4 0 0,2 5 208 0,1 3 48 15,0 4 16-15,0 3 0 0,-2-1 80 0,1 3 16 16,-2 5 0-16,-1 2 0 0,-1 0-304 0,-1 1-64 16,-2 3-16-16,-3 1 0 0,-2 3-176 0,-3-1-48 15,-1 3 0-15,-2 2 0 0,-3 1-272 0,-3 0-48 16,-1-1-16-16,0-2 0 0,-1 0-128 0,1-5-224 16,-1-1 48-16,1-3 16 15,0-2-480-15,1-3-80 0,0-3-32 0,1-2 0 16,1-4-1200-16,1-1-240 0,-1-3-48 0,1-4-6592 15,1-2-1296-15</inkml:trace>
  <inkml:trace contextRef="#ctx0" brushRef="#br0" timeOffset="19455.55">6184 5544 9215 0,'20'-3'816'0,"-9"2"-656"0,2 0-160 0,4 1 0 16,4 2 2368-16,0 1 432 0,-5 0 80 0,3 2 32 16,-1 1-1056-16,0 2-224 0,-1 0-32 0,0 1-16 15,-4 0-112-15,0 2 0 0,0 2-16 0,-4 0 0 16,-2 0-464-16,-1 0-96 0,-3 1 0 0,0 2-16 15,-1-2-240-15,0 2-32 0,-2-2-16 0,-2-1 0 16,2 0-448-16,-1-1-144 0,-2-3 0 0,3-9 0 16,-4 7 192-16,4-7-192 0,0 0 192 0,0 0-192 15,0 0 144-15,-6-2-144 0,1-4 0 0,1-2 144 16,0-1-144-16,1-4-224 0,2 0 48 0,1-2 16 31,0 0-320-31,1-1-64 0,2 2-16 0,-1-4 0 0,1 1 176 0,2 1 16 0,2 0 16 0,-1 3 0 16,0-2 352-16,-1 0 0 0,1 1-144 0,1 1 144 0,2 4 0 0,-1-2 0 15,-3 2-128-15,1 3 128 0,1 2 0 0,-7 4 0 16,0 0 0-16,8 5 0 0,0 3 192 0,-2 2-16 16,-1 3 0-16,2 3 0 0,-2 2-176 0,2 3 192 15,-1 4-192-15,2-2 192 0,0 2-192 0,0 1 0 16,-2 0 144-16,2-1-144 0,1-2 0 0,0 0 0 16,-1-4 0-16,1-2 128 0,2 1-128 0,0-3 0 15,1-2 0-15,1-2 0 0,0 0 0 0,-1-5 224 16,1 0-48-16,-1-4-16 0,-2 0 224 0,0-4 32 15,1-2 16-15,-3-1 0 0,-3-3-16 0,-1-2 0 16,-2-3 0-16,-2-2 0 0,-2 1-64 0,-2-2-16 0,-1 1 0 0,-3-5 0 16,-1 3-16-16,-3-2 0 0,-2-1 0 0,-3 1 0 15,0-1-64-15,1 1-32 0,-1 0 0 0,0 0 0 16,0 2-384-16,0 1-80 0,0 0-16 0,2 5 0 31,2-1-1728-31,2 3-336 0,3 2-80 0,2 2-12800 0</inkml:trace>
  <inkml:trace contextRef="#ctx0" brushRef="#br0" timeOffset="19689.9">6852 5123 19343 0,'0'0'848'0,"0"0"192"0,0 0-832 0,0 0-208 0,0 0 0 0,6 9 0 0,0 4 3472 0,2 7 656 16,1 0 128-16,3 9 32 0,3 1-2560 0,1 4-512 15,-2 0-112-15,3 2-16 0,0 2-1088 0,-1 1-320 16,0 0 0-16,-1 2-16 16,1 2-288-16,0 1-48 0,-5-1-16 0,1 0 0 15,0-4-1248-15,-3-1-256 0,-3-3-48 0,0-2-11072 16</inkml:trace>
  <inkml:trace contextRef="#ctx0" brushRef="#br0" timeOffset="19878.66">7011 5440 27007 0,'0'0'1200'0,"0"0"240"0,0 0-1152 0,7-3-288 0,1-1 0 0,1 2 0 16,3 0 896-16,2 0 112 0,3-1 16 0,1 2 16 15,0 1-400-15,1 0-64 0,0-2-32 0,1 2 0 16,-1 4-544-16,2 0-192 0,0-1 0 0,-1 2 0 31,-1 4-2720-31,-1-2-544 0</inkml:trace>
  <inkml:trace contextRef="#ctx0" brushRef="#br0" timeOffset="20363.12">7528 5564 21711 0,'0'0'960'0,"0"0"192"0,0 0-912 0,0 0-240 0,0 0 0 0,0 0 0 16,0 0 1664-16,0 0 272 0,0 0 64 0,0 0 16 16,-4-8-592-16,1 0-112 0,3 8-32 0,-4-5 0 15,2-2-384-15,-2 1-96 0,0-2-16 0,-1 3 0 16,-2 3 96-16,1 0 16 0,-1-2 0 0,1 1 0 15,-2 1-112-15,0 2-16 0,1 1 0 0,1 1 0 16,-3 0-272-16,2 0-64 0,2 1-16 0,0 2 0 16,-2-1-192-16,2 3-32 0,1 0-16 0,3 1 0 15,2 0-176-15,2 1 0 0,1 2 0 0,1-1 0 16,1-1 0-16,3 0 0 0,3 2 0 0,3-5 0 16,-1 0 0-16,3-1-176 0,4 1 176 0,0-2-192 15,-1-1-1216-15,3-3-240 16,1-3-48-16,1 1-10336 0,0-2-2080 0</inkml:trace>
  <inkml:trace contextRef="#ctx0" brushRef="#br0" timeOffset="20628.66">8099 5431 19343 0,'0'0'848'0,"-8"1"192"0,-4 0-832 0,-1 2-208 16,-1 1 0-16,-2-2 0 0,0 5 3392 0,-2-1 640 15,0 2 128-15,1 0 32 0,0 0-2000 0,1 2-400 0,2 2-64 0,2 1-32 16,2 0-1120-16,1 3-240 0,1 3-32 0,3-3-16 16,2-2-112-16,3 1-32 0,1-1 0 0,3 0 0 15,2-1-144-15,1 0 0 0,3 0 0 0,1-2 128 16,4-1-128-16,-1-1 0 0,2 2 0 0,2-5 0 31,3 1-624-31,2-2-48 0,1-1-16 0,0-1 0 16,-1 0-3040-16,-3-3-624 0,21-7-112 0,-11 1-16 0</inkml:trace>
  <inkml:trace contextRef="#ctx0" brushRef="#br0" timeOffset="20862.93">8370 5208 27759 0,'-7'-13'1216'0,"5"6"272"0,-1-2-1184 0,1 1-304 15,-1 2 0-15,0-4 0 0,2 1 1728 0,0 2 304 16,1 7 48-16,0 0 16 0,0 0-400 0,0 0-80 16,0 0-16-16,6 10 0 0,1 6-1088 0,2 2-240 15,0 7-32-15,1 3-16 0,1 5-64 0,1 2-16 16,1 2 0-16,1-1 0 0,-1 3-144 0,3-1 0 16,-2 1 0-16,2 2 0 15,-1-5-256-15,1 1-144 0,-2-2-32 0,-1-3 0 16,-1-3-1584-16,0-3-320 0,1-1-64 0,-3-2-8272 15,-1-3-1648-15</inkml:trace>
  <inkml:trace contextRef="#ctx0" brushRef="#br0" timeOffset="21066.04">8293 5511 28559 0,'0'0'2544'0,"0"0"-2032"0,0 0-512 0,0 0 0 15,0 0 2560-15,0 0 400 0,0 0 96 0,10 2 16 16,2-1-816-16,2-1-144 0,3 1-48 0,3-2 0 16,1-3-1264-16,2-2-256 0,2-2-48 0,4-4-16 15,1 2-240-15,2-2-48 0,2-1-16 0,1-2 0 32,2 0-1248-32,2-1-240 0,3-5-48 0,5 2-16 0</inkml:trace>
  <inkml:trace contextRef="#ctx0" brushRef="#br0" timeOffset="21987.9">10402 5377 4607 0,'4'-9'400'0,"-9"5"-400"0,0 3 0 0,-4-1 0 16,-4 1 4880-16,1 2 896 0,-1 1 176 0,0 3 48 15,-3 0-4064-15,2 2-800 0,0 4-176 0,-1 5-16 16,1 2-480-16,0 5-80 0,0 0-32 0,3 3 0 15,2 3-352-15,1-2 0 0,1-1 0 0,5 0 0 16,-1-4 192-16,2 1-48 0,1-4 0 0,2 1 0 16,2-2 64-16,2-2 16 0,0-3 0 0,2-3 0 15,0 2-32-15,1-6-16 0,0-4 0 0,1-1 0 16,2-2 32-16,-1-1 16 0,-1-3 0 0,0-1 0 16,1-2-16-16,-2-3 0 0,1-2 0 0,-1-2 0 15,1 0-16-15,-1-3-16 0,0 1 0 0,0-1 0 16,-2-2-32-16,-1 2 0 0,-1-2 0 0,-1 4 0 15,0-1 176-15,-1 2 16 0,-1 4 16 0,1 1 0 16,-2 4 256-16,-1 6 48 0,0 0 16 0,0 0 0 16,0 0 32-16,0 0 0 0,0 0 0 0,1 8 0 0,-1 1-448 0,2 3-96 15,0 1-16-15,1 2 0 0,0 2-144 16,1 0 0-16,-1-1 0 0,3 1 128 16,-1 2-528-16,1 0-112 0,1-1-32 0,2-1 0 15,0-2-2064-15,2-2-400 0,-1-2-96 0,0-3-11728 0</inkml:trace>
  <inkml:trace contextRef="#ctx0" brushRef="#br0" timeOffset="22487.88">10668 5406 19343 0,'0'0'848'0,"0"0"192"0,0 0-832 0,0 0-208 0,0 0 0 0,0 0 0 16,0 0 2288-16,0 0 400 0,0 0 96 0,3 10 16 15,-2 5-1488-15,2 0-288 0,1 1-64 0,0 2-16 16,1 4-432-16,0-2-96 0,0-2-16 0,1 0 0 15,-1 2-208-15,0-2-32 0,0-2-16 0,0-1 0 16,2 1-144-16,-2-2 0 0,-1-2 0 0,1 0 0 16,-1-2 0-16,0-4 0 0,-4-6 0 0,0 0 0 15,7 6 0-15,-7-6 0 0,0 0 0 0,6-1 0 16,1-4 0-16,-2-3-272 0,0-3 64 0,0 0 16 16,-1-2 48-16,0-2 16 0,0 0 0 0,0-2 0 15,0-2 128-15,0 1 0 0,0 0-144 0,0 2 144 16,-1 6 0-16,1-3 0 0,0 1 0 0,-1 3 0 15,-1 4 0-15,-2 5 336 0,4-4-32 0,-4 4-16 16,0 0 208-16,0 0 32 0,0 0 16 0,8 8 0 0,0 3-256 16,-1 2-48-16,-4-1-16 0,3 2 0 0,0 2-224 0,2 1 0 15,0 1 128-15,0 2-128 0,0-1 0 0,-2 0 0 16,-1-4 0-16,0-2 0 0,2 0 0 0,1-2 0 16,0-3 0-16,-1-3 0 0,1-4 128 0,0 0-128 15,0-3 0-15,1-3 0 0,0-5 368 0,0 3-32 16,-1-1 0-16,0-1 0 0,-2 0-528 0,2-4-128 15,1-3 0-15,1 0-16 0,-3 3 336 0,1-1-144 16,0-3 144-16,-1 1 0 0,-1 5-192 0,1 0 192 16,-4-1-192-16,1 3 192 0,0 4-192 0,-4 5 64 15,4-5 128-15,-4 5-208 0,0 0-112 0,0 0 0 0,0 0-16 16,0 0 0 0,0 0-304-16,7 8-48 0,-1 1-16 0,1 0 0 15,2 0-1456-15,-1 3-288 0,0-2-64 0,-1-1-5696 0,0-2-1136 0</inkml:trace>
  <inkml:trace contextRef="#ctx0" brushRef="#br0" timeOffset="22628.45">11354 5556 2751 0,'0'8'256'0,"1"2"-256"0,1 2 0 0,-1 2 0 16,0 3 4000-16,2 1 752 0,1-1 160 0,0 0 16 15,0 0-3264-15,1 0-640 0,1-1-144 0,2-1-32 31,0 2-1776-31,1-6-352 0,5 6-80 0,-14-17-16 0</inkml:trace>
  <inkml:trace contextRef="#ctx0" brushRef="#br0" timeOffset="23222.06">11431 5603 2751 0,'-14'-23'128'0,"8"14"16"0,0 0-144 0,-2-2 0 0,0-4 0 0,2 0 0 0,-2-4 4944 0,1 1 960 15,2-2 192-15,1 2 48 0,2-4-4256 0,2 4-848 16,1 1-160-16,2 1-48 0,2 3-480 0,1 1-96 15,1 5-32-15,1 3 0 16,-1 1-512-16,4 6-96 0,1-1-32 0,1 5 0 0,0-1 416 0,0 5 0 16,0 2 0-16,0 2 0 0,1 1 336 0,-1 2 48 15,0 3 16-15,0 0 0 0,2-3 48 0,-2 2 0 16,-2 1 0-16,0-3 0 0,2 2 384 0,-3-2 96 16,-1 0 16-16,-1-2 0 0,-1-2-288 0,-1 2-48 15,1-2-16-15,-3-1 0 0,0 0-336 0,-2-2-80 0,0-4-16 16,-1 1 0-16,-1-8-16 0,0 0 0 0,0 0 0 0,0 0 0 15,0 0 0-15,0 0 0 0,0 0 0 0,0 0 0 16,0 0-144-16,-4-6 160 0,1-5-160 0,1-2 160 16,-2-2-160-16,1-2 0 0,1-2 0 0,-1 1-176 15,2-1 16-15,-1-1 0 0,2 2 0 0,2-3 0 16,0 1 16-16,2 3 0 0,-1 4 0 0,1 4 0 16,1-1 144-16,1 5-208 0,-6 5 80 0,11 1 128 15,1 4-128-15,1 4 128 0,0 0 0 0,2 4 0 16,1 4 0-16,2 0 0 0,2 2 0 0,2-1 0 15,-1-3 0-15,0 2 0 0,-2-2 0 0,2-1 0 16,-3-1 144-16,2 0-144 0,1-2 160 0,-2 0-160 16,0-4 192-16,-1 1-48 0,-1-4-16 0,2-3 0 15,0-2 80-15,-2-1 16 0,-2 0 0 0,-1-2 0 0,1-3-224 0,-2 1 144 16,-1-1-144-16,-2-2 128 0,-1-3-128 0,-1-1 0 16,-1 0 0-16,-4 3 0 0,0-3 0 0,-2 1 0 15,-2 0 0-15,-2 1 0 0,-2 0 0 0,0-1 0 16,-2-1 0-16,-2 0 0 0,-2 5 0 0,-1 2 0 15,0 1 0-15,-1 2 0 0,0 2 448 0,1 2 0 16,1 3 0-16,1 4 0 0,3 2 192 0,0 3 32 16,2 3 16-16,2 2 0 0,2-3-80 0,4 2-16 15,1 2 0-15,3 1 0 0,5-2-176 0,2 0-32 16,3 0-16-16,4-1 0 0,3-2-368 0,3-4 144 16,4-3-144-16,8-3 0 0,7-3-192 0,2-6-128 15,3-3-48-15,4-6-19600 0</inkml:trace>
  <inkml:trace contextRef="#ctx0" brushRef="#br0" timeOffset="23724.17">13499 5257 20271 0,'0'0'896'0,"0"0"192"0,0 0-880 0,0 0-208 0,0 0 0 0,0 0 0 15,0 0 1792-15,0 0 320 0,0 0 64 0,2 18 16 16,7-8-688-16,1 1-144 0,-1 4-16 0,1 4-16 16,2 3-608-16,0 3-112 0,-2 1-32 0,2 3 0 15,1 1-384-15,0 1-64 0,-1 2-128 0,-1-2 176 32,1-2-560-32,-2-1-128 0,0 1 0 0,-3-4-16 15,1-4-752-15,-4-2-128 0,-1 1-48 0,-3-6 0 16,-2-2-384-16,0-2-80 0,-2-2 0 0,-3-3-5280 0,0-3-1056 0</inkml:trace>
  <inkml:trace contextRef="#ctx0" brushRef="#br0" timeOffset="23864.78">13570 5695 4607 0,'-14'-15'400'0,"6"7"-400"0,-2-5 0 0,-1-2 0 0,0 1 3440 0,-2-2 592 16,-2 1 128-16,2-1 32 0,3-1-1152 0,3 3-224 15,2 2-64-15,4 4 0 0,2-1-512 0,3 1-128 16,2-1 0-16,5 1-16 0,3 3-816 0,2-1-176 16,3-2-16-16,5 0-16 0,2 0-512 0,4 0-112 15,3-1 0-15,3 0-16 0,3 0-304 0,7-1-128 16,2 2 0-16,3 1-12544 15,1-2-2624-15</inkml:trace>
  <inkml:trace contextRef="#ctx0" brushRef="#br0" timeOffset="24428.14">15079 5360 9215 0,'0'0'400'0,"0"0"96"0,0 0-496 0,0 0 0 0,0 0 0 0,0 0 0 16,-3-8 4960-16,1 3 896 0,-2 1 176 0,-2 3 48 15,0 0-3152-15,-2 1-624 0,0 1-128 0,-1 3-32 16,-1 1-880-16,-1 2-176 0,1 2-48 0,-1 0 0 16,1 4-352-16,1 1-80 0,0-1-16 0,0 3 0 15,3 5-240-15,4-4-48 0,-3-2-16 0,3 2 0 16,4 4-288-16,3-1 0 0,3-3 0 0,3 2 0 15,5 3 0-15,1-1-304 0,3-1 64 0,2-5 16 32,2 2-736-32,4-2-128 0,1-2-48 0,0-3 0 15,3-3-1424-15,0-3-304 0,2-3-48 0,0-2-7424 0,0-5-1488 0</inkml:trace>
  <inkml:trace contextRef="#ctx0" brushRef="#br0" timeOffset="24756.21">15656 5496 22575 0,'-2'-13'992'0,"2"13"224"0,-5-7-976 0,-2 2-240 0,0 0 0 0,-2 1 0 15,-2-1 1856-15,-1 1 336 0,0 1 64 0,-1 2 16 0,-1 1-560 0,-1 4-112 16,1 2-32-16,0 2 0 0,1 1-672 0,1 2-144 16,0 2-32-16,3 0 0 0,1 0-352 0,3 1-80 15,2 2-16-15,3-2 0 0,2-2-272 0,2 0 160 16,1 1-160-16,3-2 128 0,1-3-128 0,0 1 0 16,1-2 0-16,3-3 0 0,2 1 0 0,-1-2 0 15,-1-3 0-15,2 0 0 0,-1-2 0 0,0-2 0 16,-1-2 0-16,-1-1 0 0,-2 2 0 0,0-1 0 15,-1-5 0-15,-2-1 0 0,1 1 0 0,-1-1 0 16,-1 0 0-16,0 2 128 0,-3-3-128 0,0 2 0 16,0 2 0-16,-2-1 128 0,-2-2 240 0,-1 3 32 0,1 1 16 15,0 2 0-15,-1 0 96 0,2 6 32 0,0 0 0 0,0 0 0 16,0 0-176-16,0 0-48 0,-3 8 0 0,0 1 0 16,2-1-320-16,-1 2 128 0,2 4-128 0,2-1 0 15,-1-2 0-15,3 2 0 0,1 2 0 0,2-1 0 31,0 0-528-31,1-1-80 0,0-2-16 0,2-1 0 16,1-1-1648-16,1-1-336 0,-1-1-64 0,1-2-8400 0,1 0-1664 0</inkml:trace>
  <inkml:trace contextRef="#ctx0" brushRef="#br0" timeOffset="25131.17">15948 5419 11967 0,'0'0'528'0,"0"0"112"0,0 0-512 0,0 0-128 0,0 0 0 0,4 5 0 0,0 0 2368 0,-1 3 432 16,-1 1 80-16,4 3 32 0,-2 0-1168 0,-1 1-224 15,3-3-48-15,0 4-16 0,1 5-64 0,-1-1-16 16,1 0 0-16,1 2 0 0,-2 3-192 0,1-2-32 16,-1-3-16-16,1-1 0 0,0 0-432 0,0 0-64 15,-1-2-32-15,1-2 0 0,0-2-208 0,-2 0-32 16,0-5-16-16,-1 1 0 0,-4-7-32 0,0 0 0 15,0 0 0-15,6-4 0 0,0 1 0 0,-1-2-16 16,-1-3 0-16,-2-1 0 0,1-3-112 0,0 2-32 16,-1 1 0-16,-1-4 0 0,-1-3-160 0,0 1 0 15,0-2 144-15,0 0-144 0,0-2 0 0,0 0 0 16,-1-1 0-16,1-2 0 0,1 1 0 0,1 2 0 0,0-1 0 0,1 4 0 16,1 5-352-16,1-2 16 0,0 1 0 15,1 0 0 1,-1 2-640-16,1 2-128 0,2 0-32 0,0 2 0 15,0-1-1872-15,0 3-384 0,-2-1-80 0,2 0-9808 0</inkml:trace>
  <inkml:trace contextRef="#ctx0" brushRef="#br0" timeOffset="25599.81">16343 5037 17503 0,'0'0'1552'0,"0"0"-1232"0,4 9-320 0,0 1 0 15,0 5 2352-15,1 3 400 0,2 3 96 0,1 4 16 16,0-2-1152-16,-1 7-240 0,1 3-32 0,3 1-16 0,-4-2-272 0,3-1-64 16,-1 2-16-16,0-2 0 0,-1 1-336 0,-1-4-64 15,0-2-16-15,-1 2 0 0,1-1-336 0,-2 1-80 16,0-6-16-16,1 0 0 0,-2 0-224 0,-2-2 144 16,2-5-144-16,-3 0 128 0,1-2-128 0,-1-2 0 15,0-3 0-15,1-1 128 0,-2-7-128 0,0 0 0 16,0 0 0-16,0 0 0 0,0 0-256 0,0 0 64 15,0 0 0-15,1-8 16 0,3-3-16 0,-2-2-16 16,0-2 0-16,0-2 0 16,2-3-176-16,1-2-48 0,2-3 0 0,1 1 0 15,2 0-176-15,2 2-32 0,0 1-16 0,1 3 0 0,1 1 400 0,3 2 64 16,1 4 32-16,1 2 0 0,-1 2 160 0,-1 4-192 16,-2 2 192-16,1 2-192 0,-2 1 192 0,-1 2 128 0,-1 2-128 15,-1 2 176-15,-2 1 384 0,-3 2 80 0,-3 2 0 0,-1-2 16 16,0 0 224-16,-4 2 32 0,-2 1 16 0,-1 2 0 15,-1 1-240-15,-1 0-48 0,-2 0-16 0,-1 0 0 16,-2-2-368-16,0 0-80 0,0-4-16 0,2 1 0 16,-2-1-160-16,1-1 0 0,-1-2 0 0,1-4 0 31,1 0-320-31,1-3-128 0,2-2-48 0,7 1 0 16,-5-6-1616-16,3 0-336 0,2-2-64 0,1-2-16 15,3-3-1120-15,4 0-240 0</inkml:trace>
  <inkml:trace contextRef="#ctx0" brushRef="#br0" timeOffset="25896.71">17064 5493 28447 0,'0'0'1264'0,"-5"11"256"0,-3-1-1216 0,0 2-304 16,-1-1 0-16,2 1 0 0,-3-1 1728 0,3 0 304 16,0 4 48-16,2-1 16 0,1-1-624 0,3 0-112 15,1 0-16-15,2-1-16 0,2 0-688 0,3-2-144 16,2-1-32-16,1 2 0 0,1-5-464 0,0 2-240 15,4 0 32-15,-1-2 0 0,0-3 208 0,2 1 0 16,-3-2 144-16,0-2-144 0,-1-2 352 0,-2-1-32 16,-1 1 0-16,-1 0 0 0,0-4 256 0,-3-1 64 15,-2 1 0-15,-2-2 0 0,-1 0-176 0,0 2-16 16,0-2-16-16,-2 0 0 0,-2-1-240 0,0 0-64 16,-1 1 0-16,-2 0 0 0,1-1-128 0,-2 1-176 15,0 2 48-15,0-1 0 16,-1-1-1168-16,0-2-240 0,-2-1-32 0,2 0-16 15,1 2-1104-15,1-1-240 0,-3 1-32 0,5 3-12416 0</inkml:trace>
  <inkml:trace contextRef="#ctx0" brushRef="#br0" timeOffset="26052.98">17107 5418 8287 0,'0'0'736'0,"0"0"-592"0,8 1-144 0,1 0 0 16,2-1 3856-16,-1 1 752 0,1 2 128 0,-1 1 48 15,2 1-2224-15,1 3-432 0,1 1-80 0,1 2-32 16,0 0-512-16,1 2-96 0,-1 0-32 0,0 3 0 15,-1-3-608-15,0 3-112 0,1-1-16 0,2 2-16 16,-2 2-416-16,1-1-80 0,-2-1 0 0,-1 0-128 16,0 1 0-16,-1-2-192 0,0-2 0 0,0-1 0 15,-1 1-1920-15,0-5-384 0,-3-1-80 0,-1-3-7632 16,1-1-1520-16</inkml:trace>
  <inkml:trace contextRef="#ctx0" brushRef="#br0" timeOffset="26224.85">17491 5485 18431 0,'0'0'1632'0,"-8"0"-1312"16,-1 0-320-16,0 4 0 0,-1 0 4096 0,0 3 768 16,0-1 128-16,-2 5 48 0,-1 2-2560 0,0 0-512 15,2 0-112-15,0 4 0 0,-1 4-1056 0,1-1-208 16,1 1-32-16,1-1-16 0,0 1-544 0,2-2 0 16,2-2 0-16,1 0 0 15,2 0-1696-15,2-1-352 0,0-2-64 0,2-2-9952 16,2 1-2000-16</inkml:trace>
  <inkml:trace contextRef="#ctx0" brushRef="#br0" timeOffset="26412.33">17628 5436 29487 0,'0'0'2624'0,"0"0"-2112"0,0 0-512 0,0 0 0 15,0 0 1168-15,6 6 128 0,2 2 32 0,-2 1 0 16,1 0-416-16,1 6-80 0,1 2 0 0,1-2-16 15,1-2-672-15,-1 2-144 0,3 2 0 0,-1-2 0 16,0 2-608-16,1-4-112 0,1 2-32 0,0-2 0 16,-1-2-3024-16,-1-1-592 0</inkml:trace>
  <inkml:trace contextRef="#ctx0" brushRef="#br0" timeOffset="26599.81">17978 5515 24879 0,'0'0'2208'0,"0"0"-1760"15,-4 6-448-15,-1 3 0 0,0 4 2304 0,0 2 368 16,-2 4 80-16,1 3 0 0,-2-3-816 0,1 5-160 16,1 2-48-16,1 1 0 0,1 2-1024 0,0 0-192 15,-1-2-64-15,1 0 0 0,1-3-208 0,3-2-48 16,1-1-16-16,2-3 0 16,0 0-1744-16,0-5-352 0,1 0-64 0,2-2 0 15,0-3-1152-15,2-3-208 0,0-3-48 0</inkml:trace>
  <inkml:trace contextRef="#ctx0" brushRef="#br0" timeOffset="26772.82">18100 5367 4607 0,'11'-39'400'0,"-4"20"-400"0,-2-3 0 0,3-1 0 0,0 3 5824 0,1 2 1088 16,1 4 224-16,-1 1 32 0,-1 5-4336 0,-1 4-864 0,-7 4-176 0,0 0-48 15,7 5-752-15,0 4-160 0,-2 5-16 0,0 5-16 16,-1 0-432-16,-1 3-96 0,0 3-16 0,-1-1 0 15,2 0-256-15,-1 3 0 0,-2 1 0 0,0 1 0 16,1 1-1216-16,0 0-208 0,2 0-48 0,-1-1-9616 16,-2-1-1936-16</inkml:trace>
  <inkml:trace contextRef="#ctx0" brushRef="#br0" timeOffset="26929.07">18489 5595 12895 0,'0'0'576'0,"4"14"112"0,-4 1-560 0,2 0-128 16,0 1 0-16,-1-4 0 0,1-1 3344 0,-1 2 640 16,0-4 128-16,2 3 32 0,1 1-3216 0,0 0-640 15,0 0-128-15,0-4-32 16,0 1-2176-16,-2-3-448 0</inkml:trace>
  <inkml:trace contextRef="#ctx0" brushRef="#br0" timeOffset="27225.94">18611 5382 24351 0,'0'0'1088'0,"5"-7"208"0,1 0-1040 0,2-1-256 0,-1-1 0 0,3 3 0 16,1-1 592-16,2 3 64 0,1 0 16 0,2 0 0 16,-1 3 112-16,3 0 32 0,2 1 0 0,-2-3 0 15,0 3-624-15,-1 3-192 0,-1-1 0 0,-2 2 0 16,-2-3 0-16,-12-1 0 0,11 6 0 0,-5 0 0 15,-6-6 256-15,-1 12-64 0,-4 1-16 0,-5 1 0 16,-3 3 624-16,-2 2 128 0,-2 3 32 0,0-1 0 0,0 3 336 0,3 1 80 16,-2 0 16-16,3 0 0 0,1-3 80 0,3 1 0 15,1-2 16-15,3 1 0 0,2-2-480 0,5 1-112 16,2-4 0-16,3-2-16 0,3 0-432 0,4 0-64 16,4-2-32-16,6-2 0 0,3 0-352 0,7-3 0 15,5-5 0-15,3-2 0 16,3-3-1792-16,2-5-416 0,3-5-96 0</inkml:trace>
  <inkml:trace contextRef="#ctx0" brushRef="#br0" timeOffset="28227.38">20238 5373 21183 0,'-10'0'1888'0,"0"4"-1504"15,-2 4-384-15,-1 0 0 0,-1 2 1424 0,0 3 224 16,-2-1 32-16,3 6 16 0,-1 2-720 0,2 3-144 15,1-2-16-15,4 3-16 0,-1 0-608 0,3 0-192 16,2-3 128-16,4-3-128 0,1 0 0 0,0-2 0 16,3-3 0-16,3-1 0 0,-1-1 0 0,1-2 0 15,1-1 0-15,1-1 0 0,1-7 0 0,-1 0-144 16,0 0 144-16,2-5 0 0,0-1 0 0,0 2 0 16,-1-2 0-16,0-2 128 0,-2 0-128 0,0-2 176 0,-2-2-176 0,-1-1 192 15,-1-1 320-15,-1 1 80 0,0-2 16 0,-1 4 0 16,-2-1 352-16,0 3 64 0,-1-3 0 0,0 4 16 15,-1 0-144-15,0 2-48 0,-2-1 0 0,3 7 0 16,0 0-224-16,0 0-48 0,0 0-16 0,-5 7 0 16,0 2-336-16,1 3-64 0,1-3-16 0,2 4 0 15,1 1-336-15,1-1-80 0,2 0-16 0,2 4 0 32,1-1-784-32,4 0-144 0,3-2-48 0,2 0 0 15,4 1-1440-15,1-2-304 0,3-3-48 0,1 0-10128 0</inkml:trace>
  <inkml:trace contextRef="#ctx0" brushRef="#br0" timeOffset="28431.95">20702 5509 1839 0,'-8'-13'160'0,"4"6"-160"0,-3-2 0 0,1 3 0 0,-2 2 5600 0,0 0 1088 16,-2 0 224-16,-1 0 32 0,0 1-4096 0,0 2-816 16,2 0-176-16,0 2-16 0,1 2-480 0,0 2-80 15,1 3-32-15,0 2 0 0,2 2-464 0,4 1-80 16,-1-1-32-16,2 1 0 0,2 1-288 0,1 2-48 15,4-1-16-15,1 2 0 0,2-2-320 0,2-1 0 16,1 0 0-16,1-1 128 16,2-2-320-16,2 2-64 0,2-5-16 0,-1 1 0 15,2-1-1392-15,0-2-256 0,0-2-64 0,0 0-8848 16,-2-3-1776-16</inkml:trace>
  <inkml:trace contextRef="#ctx0" brushRef="#br0" timeOffset="28588.18">20991 5558 25679 0,'0'0'1136'0,"0"0"240"0,0 0-1104 0,-4 7-272 0,2 1 0 0,0 1 0 16,1 3 960-16,0 1 128 0,3 2 16 0,2 2 16 15,1 0-416-15,3 1-64 0,1-1-32 0,2 2 0 16,-1-1-784-16,2-1-144 0,0-2-48 0,-1-2 0 16,1-1-2368-16,0-3-464 0</inkml:trace>
  <inkml:trace contextRef="#ctx0" brushRef="#br0" timeOffset="28744.49">21062 5346 19343 0,'-16'-16'848'0,"9"10"192"0,0-3-832 0,-1 1-208 16,1 1 0-16,2 1 0 0,1-1 1968 0,1 1 336 15,2 0 80-15,1 6 16 0,4-5-1696 0,3 3-320 16,2 0-80-16,1 2-16 15,2 2-2208-15,2 0-448 0,2 2-96 0</inkml:trace>
  <inkml:trace contextRef="#ctx0" brushRef="#br0" timeOffset="29025.64">21317 5378 23951 0,'0'0'512'0,"-6"8"128"0,-2 5 0 0,-1 2 64 0,-1 0-576 15,1 2-128-15,-1 3 0 0,1-1 0 0,1 2 1872 0,3 1 352 0,1 6 64 0,3-6 16 16,1 0-1280-16,5-1-240 0,1 0-48 0,3 0-16 15,2-3-336-15,2-1-80 0,0-4-16 0,1-1 0 16,2-1-160-16,1-3-128 0,0-3 192 0,1-3-192 16,0-2 320-16,-1-3-32 0,-2-3-16 0,-1-2 0 15,-2-1 336-15,-2-3 64 0,-1-2 16 0,-1-2 0 16,-4-1 272-16,-1-1 64 0,-1-6 16 0,-3 1 0 16,-3-1-128-16,0 0-16 0,0-4-16 0,-1 1 0 15,-3-1-224-15,-1 0-32 0,-1-2-16 0,-2-3 0 16,-1-1-272-16,-2-1-48 0,0 0-16 0,-2-2 0 15,0-2-704-15,-1 1-144 0,-1 2-16 0,1 2-16 16,1 1-2000-16,0 5-400 0,3 2-64 0</inkml:trace>
  <inkml:trace contextRef="#ctx0" brushRef="#br0" timeOffset="29505.3">22532 5625 26719 0,'-8'-12'1184'0,"4"4"240"0,-1-2-1136 0,-1 1-288 0,-1 2 0 0,1-3 0 15,-2-6 2352-15,-1 2 400 0,0 1 96 0,-2 0 16 16,-2 1-1568-16,3 0-304 0,-1-1-64 0,2 5-16 15,-1 3-768-15,1 3-144 0,-1 2 0 0,1 2 0 16,0-1-192-16,0 5 32 0,0 0 16 0,0 5 0 16,1 2 144-16,3-2-192 0,1-1 192 0,4-10-192 15,0 0 192-15,-3 11 0 0,5 0 0 0,0-1-128 16,2-1-320-16,-4-9-48 0,9 7-16 16,0-2 0-16,0 1-64 0,2 0-32 0,-1-4 0 0,1 2 0 15,-11-4 368-15,14 3 80 0,-2 1 16 0,1-2 0 16,0 0 144-16,1 2-192 0,1 2 192 0,-1 1-192 0,2 0 192 0,1 4 0 15,1 2 0-15,0 0-128 0,-2-1 448 0,-2 3 80 16,-1 1 32-16,-3 0 0 0,-2-2 528 0,-1 4 128 16,-1 2 0-16,0-1 16 0,-4 1 96 0,-3-1 16 15,-4 1 0-15,-2 1 0 0,-2-3-368 0,0 2-64 16,-3-2-16-16,0-1 0 0,-2-4-320 0,0 0-64 16,-2-1 0-16,0-1-16 0,2-4-240 0,0 1-128 15,1 1 128-15,1-5-128 16,2-4-896-16,0-3-256 0,4-1-64 0,1-1 0 15,1-1-1696-15,1-4-352 0,2-7-64 0</inkml:trace>
  <inkml:trace contextRef="#ctx0" brushRef="#br0" timeOffset="29999.74">22892 5406 28383 0,'8'18'1264'0,"-2"-2"256"0,1 2-1216 0,-1 3-304 15,1 0 0-15,-2 0 0 0,-2-2 864 0,-2 3 112 16,-2 3 32-16,-1-4 0 0,0-2 560 0,-1 0 112 16,-1-1 32-16,-1 3 0 0,0-4-944 0,1-2-192 15,0-2-48-15,3-2 0 0,1-11-304 0,0 0-64 16,0 0-16-16,0 0 0 0,0 0-144 0,0 0 0 16,0 0 0-16,0 0 0 0,0 0 0 0,0-13 0 15,-2 0 0-15,1-2 0 0,1 1 0 0,0-3-144 16,1 0 144-16,1-2-208 0,0-2 16 0,2 1 0 15,0-1 0-15,1 1 0 0,3-4-48 0,1 3 0 16,2 0 0-16,0 2 0 0,1-1 240 0,1 2 0 16,0 4 0-16,0 1 0 0,0 2-160 0,0 5 16 15,0-1 0-15,-1 6 0 0,-1 1 144 0,0 4-128 0,1 2 128 0,0 5-128 16,-2-2 128-16,1 5 0 0,-1 3 0 0,-2 3 0 16,-3 1 0-16,-2-1 0 0,-3 3 0 0,-2-1 0 15,1 1 192-15,1-1 32 0,0-1 0 0,3 0 0 16,1 0 240-16,1 0 48 0,1-6 16 0,3 1 0 15,3-3-144-15,1-1-48 0,0-2 0 0,2-2 0 16,-1-1-48-16,0-2-16 0,-1-1 0 0,-1-4 0 16,-1-3 160-16,-1 2 16 0,2-2 16 0,-12 3 0 15,6-9 16-15,1 0 0 0,1 0 0 0,-2-2 0 16,-2 0-176-16,0-1-48 0,-2-1 0 0,-2-1 0 16,-2-2-256-16,-1 2 128 0,2-2-128 0,0 0 0 15,-2-5 0-15,-1 2-256 0,0-1 32 0,2 2 0 16,-1 1-1776-16,0 0-368 0,2 0-64 0,1 3 0 15,0 2-1280-15,3 2-256 0</inkml:trace>
  <inkml:trace contextRef="#ctx0" brushRef="#br0" timeOffset="30327.91">23438 5466 20271 0,'0'0'1792'0,"0"0"-1424"16,9 12-368-16,0 1 0 0,1 1 1584 0,-1 0 240 16,0-1 48-16,-3 3 16 0,0 2-480 0,-2 0-112 15,-2-2-16-15,1 2 0 0,-1 1 288 0,2-1 48 16,-1-1 16-16,1-4 0 0,0 0-640 0,0-1-128 15,-1-1-32-15,-3-11 0 0,7 9-320 0,1-2-64 16,1-2 0-16,1-2-16 0,2-5-176 0,0-1-16 16,0-3-16-16,-1 1 0 0,2-1-224 0,3-2 0 15,1-5 128-15,0 2-128 0,-3-2 0 0,-1 0 0 0,0-2 0 16,-1-2-160-16,0 1 160 0,-2 0 0 0,-2 1 0 0,0-2 0 16,-2-4 0-16,0 5 0 0,-2 1 0 0,-2 4 0 15,-1 2 256-15,-1 9-32 0,0 0 0 0,0 0 0 16,0 0-32-16,0 0 0 0,-2 10 0 0,-1 5 0 15,-1 2-192-15,3 2 0 0,0 1 0 0,-1 1 0 16,1-3 0-16,2 3 0 0,1-3-144 0,2-2 144 31,1-3-640-31,3-1-48 0,2-1 0 0,2-2 0 16,1-2-1456-16,1-3-288 0,3-3-64 0,1 2-16 0,2-1-672 16,-2-3-128-16,0-4-16 0,-1-2-16 0</inkml:trace>
  <inkml:trace contextRef="#ctx0" brushRef="#br0" timeOffset="30702.75">24073 5621 12895 0,'0'0'1152'0,"0"0"-928"0,0 0-224 0,8 9 0 0,0 3 2800 0,-2 1 512 16,1 5 96-16,-1 0 32 0,1-1-1472 0,-1 4-304 16,0 4-48-16,-1 2-16 0,0 3-32 0,-2 3-16 15,-1-3 0-15,-2-3 0 0,0-1-528 0,0 0-96 16,-1 0-32-16,1-1 0 0,0-1 48 0,0-3 0 16,0-3 0-16,0-3 0 0,0 0-496 0,3-6-112 15,-3-9-16-15,0 0 0 0,0 0-128 0,0 0-16 16,0 0-16-16,0 0 0 0,0 0-160 0,0 0 0 15,9-9 0-15,-4-3 128 0,-1-2-128 0,-2-5 0 16,0 0 0-16,0-5 0 0,1 0 0 0,1-4 0 16,-2-2 0-16,2-1 0 15,2-4-736-15,0-3-80 0,-1-1-16 0,1-3 0 16,-1-2-512-16,3 1-96 0,1 0-32 0,4 1 0 16,2 0 80-16,2 6 16 0,-2 5 0 0,0 4 0 0,0 11 1568 0,-2 4 304 0,-2 3 64 0,0 5 16 15,-11 4 800-15,0 0 160 0,10 10 48 0,-3 1 0 16,-3 2-416-16,-3 6-80 0,-2 1 0 0,-2-1-16 15,-2 0-208-15,-2-1-32 0,0 0-16 0,-3 2 0 16,-1-1-304-16,-4 2-64 0,0 1-16 0,-1 0 0 16,-1-5-272-16,0 0-160 0,1-2 192 0,2-1-192 15,1 0 0-15,1-3-176 0,-1 0 0 0,4 1 0 32,1-1-1888-32,8-11-384 0,0 0-80 0,0 0-16 0,0 0-1552 15,0 0-304-15</inkml:trace>
  <inkml:trace contextRef="#ctx0" brushRef="#br0" timeOffset="30999.67">24653 5483 33567 0,'0'0'1488'0,"-1"-9"304"0,1 9-1424 0,-7-8-368 16,1 1 0-16,-3 2 0 0,-3 4 320 0,0-2-16 16,-1 3 0-16,-1 3 0 0,0 1 400 0,1 1 64 15,1 1 32-15,5 2 0 0,2 0-608 0,3 4-192 16,0-3 128-16,5 1-128 0,-3-10 0 0,12 13 128 15,-1 0-128-15,2 2 0 0,3-2 0 0,2 1 0 16,2 3 0-16,-1 0 0 0,1-1 192 0,-1-1-64 16,1-2 0-16,0 4-128 0,-5-1 992 0,-3 0 96 15,-4-2 0-15,-3 0 16 0,-2 1 336 0,-3-1 64 16,-3-1 16-16,-1 1 0 0,-2-3-416 0,-5 0-80 0,-2 1 0 0,-1-1-16 16,-2 0-352-16,-2-3-64 0,-3-1-16 0,1-1 0 15,2 1-368-15,1-1-80 0,0 1 0 0,2-3-128 31,0-2-1792-31,2 0-448 0,2-2-112 0,0 0-16 0</inkml:trace>
  <inkml:trace contextRef="#ctx0" brushRef="#br0" timeOffset="31655.78">26226 5431 11967 0,'0'0'1072'0,"-4"-2"-864"0,-3 0-208 0,2-2 0 15,-2-1 2512-15,2-1 464 0,-1 0 96 0,0 1 0 16,1 1-1200-16,1 0-240 0,4 4-48 0,-2-7-16 16,-1 1-608-16,2 1-112 0,-2-1-16 0,3 6-16 15,-1-5-224-15,1 5-32 0,0 0-16 0,0 0 0 16,-5-4 288-16,-3 4 64 0,0 1 16 0,-1 6 0 16,-3 3-112-16,2 5-32 0,-3 2 0 0,1 2 0 15,2 2-496-15,0-1-96 0,1-3-32 0,3 1 0 16,2-2-144-16,1-1 0 0,1-3 0 0,3-2 0 15,0 1 0-15,1-5 0 0,-2-6 0 0,0 0 0 16,9 5 0-16,1-3 0 0,3-6 0 0,2-1 0 16,1-3-256-16,1-1-48 0,-1 0 0 0,1-3 0 0,0-1-16 15,1 0 0-15,-1 0 0 0,-1-3 0 0,-1 3 64 0,0 0 16 16,-3 1 0-16,-1 2 0 0,-3 1 240 0,-3 2 0 16,-1 2 0-16,-4 5 0 0,0 0 0 0,0 0 0 15,-6 5-128-15,-1 0 128 0,-1-1 0 0,-1 4 0 16,0 3 144-16,0-1-144 0,2 0 0 0,1 4 0 15,1-3 0-15,2 0 0 0,3-4-208 0,4 1-144 16,1 0-32-16,4 1 0 16,6-1-1872-16,2 1-384 0,1-2-80 0</inkml:trace>
  <inkml:trace contextRef="#ctx0" brushRef="#br0" timeOffset="31968.31">26699 5226 24351 0,'-24'-8'1088'0,"14"5"208"0,-3 2-1040 0,-1-3-256 0,2 2 0 0,-3 2 0 16,0-4 528-16,0 2 48 0,1 1 16 0,2 1 0 15,3-2 176-15,1 2 16 0,2 2 16 0,6-2 0 16,-5 7-624-16,3 2-176 0,5 1 0 0,0 2 0 16,2 0 0-16,1 1 0 0,4 1 0 0,0 2 0 15,0-1 160-15,2 1 16 0,1-2 0 0,0 1 0 16,3 0 400-16,-2 1 64 0,-1 0 32 0,-1-1 0 15,-3-2-224-15,-1 4-64 0,-2-6 0 0,-2 2 0 16,-1 1 240-16,-6-1 32 0,-5-1 16 0,2-2 0 16,-2-1 16-16,-1 3 0 0,-3-1 0 0,2 0 0 15,2 1-848-15,0-2-160 0,0-2-48 0,2-1 0 16,6-7-1472-16,0 0-288 0,0 0-64 0,0 0-12208 16</inkml:trace>
  <inkml:trace contextRef="#ctx0" brushRef="#br0" timeOffset="32922.92">27742 5221 4607 0,'0'0'400'0,"8"-7"-400"0,-1 3 0 0,-7 4 0 16,8-6 4352-16,-8 6 800 0,0 0 160 0,0 0 16 16,9 8-2704-16,-2 6-560 0,-2 4-96 0,-1 4-32 15,-1 2-736-15,-1 2-160 0,1 3-16 0,-1 1-16 16,0 1-336-16,-2 3-64 0,0-4-16 0,0-7 0 15,-2 3-208-15,1 0-64 0,-1 0 0 0,-1-1 0 16,0-1-64-16,1-2 0 0,-1-4-16 0,1-2 0 16,0-3-112-16,1-3-128 0,0-2 176 0,1-8-176 0,0 0 160 0,0 0-160 15,0 0 128-15,0 0-128 0,4-12 0 0,2 2-144 16,-1-3 0-16,3-11 0 0,-3-3-144 0,4 0-32 16,1-1 0-16,-1-1 0 15,0-2-256-15,0 1-64 0,1-4-16 0,2 2 0 16,0-1-128-16,1 4-32 0,-1 2 0 0,1 1 0 0,-2 3 576 0,2 3 240 15,-1 2-192-15,-1 5 192 0,-4 4 160 0,-7 9 160 16,10-4 16-16,-10 4 16 0,0 0-64 0,10 6-16 16,-1 3 0-16,-1 4 0 0,0 3 208 0,0 4 32 15,-1 2 16-15,1-1 0 0,-1 1-80 0,1 1-32 16,1-2 0-16,0 1 0 0,1 2-16 0,1 2 0 0,-1-3 0 16,0 1 0-16,1-3 0 0,1-1 0 0,1 1 0 0,2-3 0 15,2 1-96-15,2-6-32 0,-5 0 0 0,-2-5 0 16,2-3-80-16,0-1 0 0,2-2-16 0,0-2 0 15,-1-2 16-15,1-1 0 0,0-1 0 0,-1-5 0 16,-1 0-48-16,1-1 0 0,-2-1 0 0,0-2 0 16,0-1-144-16,0-2 160 0,-4-2-160 0,-2 2 160 15,-1-2-160-15,-2 0 160 0,0-3-160 0,-1 3 160 16,-1-1-160-16,-2 0 160 0,-2-2-160 0,-2 0 160 16,-4 0 0-16,0 2 0 0,0-2 0 0,0 5 0 15,2 3 32-15,-2 3 0 0,-1 3 0 0,0 5 0 16,0 2-64-16,1 2-128 0,0 3 192 0,1 6-64 15,1 3-128-15,-1 2 160 0,1 2-160 0,1 2 160 16,2 0-160-16,3 4 0 0,3 1 0 0,2-1 0 0,3-1 128 16,1 0-128-16,1-1 0 0,3-1 128 0,3-1-128 0,2-1 160 15,1-1-160-15,1 1 160 0,1-4-160 0,3 0 192 16,0-2-192-16,1-4 192 0,1-1-192 0,-1-2 0 16,0 1 0-16,0-6 128 0,-1 0-128 0,0-2 0 15,-1-3 0-15,-2 2 0 0,0-4 0 0,-1 0 0 16,-2-3 0-16,-1 0 0 0,-3-1 0 0,0-1 0 15,-2-5 128-15,0 2-128 0,-2 1 0 0,-3-2 0 16,-3 0 0-16,-2-2 128 0,0 0-128 0,-2-1 0 16,-2-2 0-16,0 2 128 0,-2-1-128 0,-1 4 128 15,-3-1-128-15,-1 2 128 0,0 1-128 0,-1 4 160 16,0 0-160-16,0 5 160 0,-1 2-32 0,1 5-128 16,-1 0 192-16,1 3-64 0,-1 3-128 0,2 2 160 0,-1 2-160 0,2 0 160 15,0 4-160-15,3 0 0 0,1 0 144 0,3 0-144 16,1-2 0-16,4 1 0 0,2 1 0 0,2-3 0 15,3 4-176-15,0 1-48 0,5-2-16 0,10 7 0 32,0 0-1104-32,3-9-208 0,-2-3-48 0,3-1-16 15,3-2-960-15,2-3-192 0,4-3-48 0,-12-2-7936 0,2 2-1584 0</inkml:trace>
  <inkml:trace contextRef="#ctx0" brushRef="#br0" timeOffset="33219.78">29414 5534 11055 0,'7'-27'480'0,"-4"16"112"0,-2-2-464 0,-1-3-128 0,-3-1 0 0,1 0 0 15,-2 0 4416-15,-3 0 848 0,-2 2 176 0,-1 2 48 16,-2 2-3184-16,0 2-640 0,-1 4-128 0,-1 4-32 16,0 4-688-16,-2 4-144 0,-1 2-32 0,0 4 0 0,-1 7-192 0,1-1-32 15,2 6-16-15,5-2 0 0,0 2-16 0,2-4 0 16,1 1 0-16,3 2 0 0,3-2-64 0,4-1 0 16,3-2-16-16,2-2 0 0,2-1-48 0,1-3-16 15,1-1 0-15,2-3 0 0,3-5-48 0,1 0 0 16,-1-3 0-16,1-4 0 0,1-3 48 0,-1-1 0 15,-1-3 0-15,-2-2 0 0,0-1-48 0,-2-3 0 16,-1-2 0-16,-1-3 0 0,0-1 0 0,-4-1 0 16,-1-1 0-16,-2-3 0 0,-3-1 160 0,0-2 32 15,-3 0 0-15,-2-1 0 0,-2-3-80 0,0-1-16 16,-2-3 0-16,-2-1 0 0,-1-3-432 0,1 3-96 16,-1 2-16-16,-3-13 0 15,2 7-1408-15,2 9-304 0,2 4-48 0,3 11-16 16,0 0-976-16,1 9-192 0,4 10-32 0</inkml:trace>
  <inkml:trace contextRef="#ctx0" brushRef="#br0" timeOffset="33595.86">29669 5535 30287 0,'5'16'1344'0,"-1"-5"272"0,1-2-1296 0,2 3-320 0,-1 1 0 0,3 0 0 16,-1-1 816-16,1-2 80 0,-1 1 32 0,1-5 0 15,0-2 96-15,2 1 0 0,-2 1 16 0,1-4 0 16,-1-2-416-16,2 0-96 0,-1-1-16 0,2-2 0 16,-2-2-32-16,1-3-16 0,-1-1 0 0,-1 0 0 15,0 0-48-15,1 0-16 0,-3-2 0 0,-1 0 0 16,-2-1-48-16,-2 0-16 0,-1-1 0 0,-2 0 0 0,-3 1 176 0,-1 1 48 16,-3-1 0-16,-2 0 0 0,-2 2-144 0,0-1-32 15,-1 3 0-15,2 2 0 0,-1 5-176 0,0 2-32 16,0 3-16-16,1 2 0 0,-1 4-160 0,1 1 0 15,1 4 144-15,2 0-144 0,2 1 0 0,0 1 0 16,3 1 0-16,3 0 0 0,2 1-176 0,2-1 0 16,4-1 0-16,5 8 0 15,1-5-464-15,5-1-112 0,1-4-16 0,4 0 0 16,1 0-1424-16,2-7-304 0,2-1-48 0,1-2-16 16,1-1-608-16,2-3-128 0,-2-2-32 0,-8-1-5024 0,5-1-1008 0</inkml:trace>
  <inkml:trace contextRef="#ctx0" brushRef="#br0" timeOffset="33989.05">30296 5654 20319 0,'4'-19'896'0,"-2"9"192"0,-2-1-864 0,0-2-224 0,-1-2 0 0,-2 0 0 16,-2 1 2432-16,-1-2 448 0,-2 1 96 0,-1-5 16 16,-2 6-800-16,0 2-144 0,-2 2-48 0,-1 3 0 15,1 3-912-15,-1 3-176 0,-3 4-32 0,0 2-16 16,-1 3-352-16,1 1-80 0,3 4-16 0,-1 1 0 16,2 3 16-16,0 1 0 0,2 1 0 0,1 0 0 15,4 1-112-15,5-1 0 0,4 1-16 0,4-5 0 0,0 2-128 0,2 0-32 16,1-1 0-16,4-2 0 0,5-2 0 0,2-2 0 15,1 0 0-15,0-3 0 0,0-1-144 0,1-2 0 16,1-3 144-16,1-4-144 0,-2-1 0 0,2-5 0 16,0 0 0-16,-1-1 0 0,0-5 0 0,-2-3-256 15,-1 1 32-15,-1-2 16 0,-2-2-160 0,-4-1-16 16,-2-1-16-16,-4-1 0 0,-2-5 224 0,-2 2 176 16,-4-1-208-16,-1-1 80 0,-3-3 272 0,-3-2 64 15,-2-3 16-15,-1-3 0 0,-2-3-96 0,0-1-128 16,1-1 176-16,0 2-176 0,1 2 144 0,1 3-144 15,1 4 0-15,1 7 144 0,2 4 48 0,1 6 16 0,2 7 0 16,-1 3 0-16,3 7 208 0,0 0 32 0,-3 12 16 0,1 5 0 16,0 5-112-16,4 7-32 0,2 8 0 0,0 4 0 15,1 4-128-15,1-1-48 0,2 4 0 0,3-4 0 16,0-1-144-16,2-1 0 0,3 1 0 0,6 15 0 31,2-9-960-31,-2 1-240 0,-3-5-32 0,-3-15-12720 0,2 0-2528 0</inkml:trace>
  <inkml:trace contextRef="#ctx0" brushRef="#br0" timeOffset="45925.59">3615 8423 15663 0,'0'0'1392'0,"0"0"-1120"0,0 0-272 0,3 6 0 16,-7-12 2832-16,3-4 512 0,2 1 112 0,3 0 0 15,4 0-1856-15,3-3-384 0,2 2-80 0,4 2-16 16,4-5-480-16,3 0-80 0,-2-1-32 0,1-1 0 16,1 1-32-16,1 1-16 0,-1-1 0 0,-2 2 0 15,-3 1-144-15,-2 5-16 0,-2 2-16 0,-2 4 0 16,-2 3-304-16,-3 3 0 0,-4 5 128 0,-3 6-128 16,-2-1 0-16,-3 5 0 0,-3 3 128 0,-1 2-128 0,-1 0 0 15,-3-1 0-15,-2-2-176 0,0 1 176 0,-1-1-272 0,0-3 48 16,-1 1 16-16,2-2 0 0,-1-5 16 0,1 1 0 15,0-1 0-15,2-3 0 0,2-1-96 0,2-1-16 16,1-1 0-16,5-2 0 31,2-6-208-31,5 7-64 0,1-2 0 0,3-2 0 0,3-1 256 0,1 2 32 0,3 0 16 0,2 0 0 0,3 0 272 0,0 1-192 16,0-1 192-16,0 3-160 0,-2-1 416 0,2 2 64 16,-1 1 32-16,-2-1 0 0,-1 0 304 0,-3 0 64 15,-1 1 16-15,-2 1 0 0,-4 3-32 0,0-1 0 0,-4 4 0 0,-5 2 0 16,-3-1-144-16,-3 2-48 0,-2 2 0 15,-2 1 0-15,-2-1-256 0,-2 0-64 0,-1 1-16 0,-2-3 0 16,-4-1-336-16,1-1-64 0,0-2-16 0,0-2 0 31,0-2-848-31,-3-3-160 0,-2-3-32 0,0-4-9504 0,4-2-1888 0</inkml:trace>
  <inkml:trace contextRef="#ctx0" brushRef="#br0" timeOffset="46331.81">3804 7844 27759 0,'-11'-17'1216'0,"3"12"272"0,-1 1-1184 0,-6 2-304 0,-4 4 0 0,-7 5 0 0,-4 7 448 0,-4 6 48 16,-3 8 0-16,-1 7 0 0,-1 4-112 0,1 9-32 16,1 8 0-16,0 7 0 0,2 6-16 0,4 5 0 15,3 5 0-15,7 0 0 0,4 1-48 0,7 4-16 16,6 2 0-16,8-1 0 0,6-3-128 0,9-2-16 15,7-3-128-15,5-6 192 0,10-1-192 0,3-7 0 16,5-4 0-16,6-9 0 0,6-9 0 0,2-8-128 16,1-6 128-16,1-7 0 0,0-11 0 0,3-8 0 15,1-5 128-15,-1-10-128 0,-2-4 320 0,-2-6-48 16,-1-6 0-16,-6 0 0 0,-6-6 464 0,-3-3 96 16,-3-4 0-16,-6-3 16 0,-5-1 192 0,-4-4 48 15,-6-2 0-15,-4-1 0 0,-7 0-48 0,-5-2 0 16,-6 0 0-16,-4 1 0 0,-7 1-144 0,-4 2-16 0,-7 0-16 0,-2-1 0 15,-4-1-384-15,-5-2-80 0,-6 1-16 0,-2 2 0 16,-3 2-384-16,-3 1 128 0,-6 4-128 0,-1-1 0 31,-2 2-288-31,2 7-144 0,0 2-16 0,1 6-16 16,-1 3-2224-16,4 7-448 0,1 7-96 0</inkml:trace>
  <inkml:trace contextRef="#ctx0" brushRef="#br0" timeOffset="47769.18">5954 7922 14735 0,'-1'-10'1312'16,"-2"2"-1056"-16,1 1-256 0,11-18 0 0,-13 20 1680 0,-3 0 288 0,-2-2 48 0,-1 4 16 0,-2-1-272 0,0 1-48 15,0 2-16-15,1 1 0 0,-4 1-496 0,0 3-112 16,-2 1 0-16,0 3-16 0,0 2-640 0,3 1-128 16,-1 5-32-16,4 3 0 0,0 3-144 0,2 6-128 15,2 5 144-15,1 4-144 0,2 6 0 0,3 5 0 16,3 8 0-16,4 2 0 0,0 2 128 0,3-2-128 16,0-2 0-16,3 0 0 0,2-1 0 0,3-4 128 15,-2-3-128-15,0-1 0 0,1-4 0 0,0-2 0 16,-2-5 0-16,-1-2 0 15,-1-3-432-15,-2-1-80 0,-1-4 0 0,-1-3-16 16,-1-5-2672-16,-1-1-544 0,-5-7-96 0,1-2-32 0</inkml:trace>
  <inkml:trace contextRef="#ctx0" brushRef="#br0" timeOffset="48135.28">5845 8777 19583 0,'-13'-35'864'0,"7"18"176"0,0-4-832 0,-2-2-208 16,3-1 0-16,1-1 0 0,1-1 1280 0,3 3 192 15,3 2 64-15,1 2 0 0,2-1-768 0,3 2-160 16,3-1-32-16,2 5 0 0,2-2-320 0,1 3-80 15,0 0-16-15,0 3 0 0,0 1-32 0,-1 1-128 16,-2 3 192-16,-1 2-64 0,-1 2 144 0,-1 4 32 16,-1 2 0-16,-1 3 0 0,-2 1-16 0,1 2 0 15,-1 4 0-15,-2 2 0 0,-4 2 0 0,-1 5 0 16,3 3 0-16,-2-1 0 0,-1 4 96 0,3-2 32 16,1 0 0-16,0 2 0 0,1 0 32 0,1 0 16 0,1-5 0 15,2 0 0-15,3-4-192 0,1-3-32 0,1-3-16 0,3-1 0 16,0-5-64-16,1-3-16 0,2-2 0 0,-1-4 0 15,-3-3 32-15,0-2 0 0,-1-5 0 0,-2-1 0 16,-2 1 96-16,-3-4 32 0,-2-2 0 0,-3-1 0 16,-5-1 32-16,-1-2 16 0,-3 1 0 0,-1-1 0 15,-4 1-32-15,-2 0 0 0,-1 1 0 0,-3 0 0 16,0 0-96-16,-3 1-32 0,2 1 0 0,0 0 0 16,1 1-192-16,2-1-160 0,1 3 32 0,4 1 0 31,1 1-624-31,2 1-112 0,3 1-32 0,2 1 0 15,2 2-2848-15,1-1-576 0,3-7-112 0,5 5-32 0</inkml:trace>
  <inkml:trace contextRef="#ctx0" brushRef="#br0" timeOffset="48400.92">6464 8483 23199 0,'8'19'1024'0,"-4"-8"224"0,1 6-992 0,0 5-256 0,2 1 0 0,-1 1 0 0,1 2 1536 0,-1-4 256 15,-1 1 48-15,0-1 16 0,2-1-672 0,0 0-128 16,-2-4-32-16,0-1 0 0,0-3-544 0,-1-1-112 15,0-3-32-15,-4-9 0 0,0 0 80 0,0 0 16 16,0 0 0-16,0 0 0 0,0 0 400 0,-1-7 96 16,-1-2 16-16,0-3 0 0,-1-1-288 0,1 0-48 15,0-5-16-15,1 0 0 0,0-2-144 0,-1 1-48 16,1-4 0-16,2 1 0 0,1-1-224 0,0 1-48 16,1-3-128-16,1 3 192 0,1 1-192 0,2 3 0 15,2-1 0-15,0 4 0 0,0 0 0 0,0 4-288 16,1-1 32-16,2 4 16 15,0 0-1488-15,1 4-288 0,0 2-64 0,1 0-16 16,3 4-1424-16,-1 0-272 0</inkml:trace>
  <inkml:trace contextRef="#ctx0" brushRef="#br0" timeOffset="48933.53">7011 8539 24879 0,'0'0'2208'0,"0"0"-1760"0,-4 6-448 0,4-6 0 16,2 9 1872-16,-2 0 304 0,1 3 48 0,-1-1 16 0,3 2-704 0,-1 1-128 16,2 0-16-16,0 2-16 0,-1 0-848 0,-1-2-160 15,1 0-48-15,1-1 0 0,0-1-176 0,0 0-144 16,-2-1 192-16,1 1-192 0,0-5 256 0,-3-7-48 16,0 0-16-16,0 0 0 0,0 0-192 0,0 0-128 15,0 0 128-15,0 0-208 0,0 0 208 0,3-5-176 16,0-3 176-16,0-3-160 0,-1-4-144 0,2-1-16 15,0-1-16-15,0-1 0 0,1 0-16 0,0-2 0 16,-1 0 0-16,3 2 0 0,1-1 160 0,1 2 16 16,0 1 16-16,0 2 0 0,0 2 160 0,0 4 0 15,-1 2 0-15,1 0-128 0,-9 6 128 0,9 3 192 16,-1 2-32-16,0 3-16 0,-1 0 32 0,-1 4 0 16,-2 1 0-16,1 1 0 0,-1 0 128 0,0 1 16 15,-1-1 16-15,-1 2 0 0,1-3-160 0,-1 2-48 0,1 0 0 16,0-2 0-16,-1-3-128 0,1-2 0 0,-1-2 0 0,-2-6 128 15,6 6-128-15,-6-6 0 0,0 0 0 0,0 0 0 16,9 0-272-16,-1-4 64 0,-2-3 16 0,1-2 0 16,-2-1-16-16,0-3 0 0,0-3 0 0,1 2 0 15,-1-3 208-15,0 1 0 0,1 0-160 0,1 1 160 16,-1-1 0-16,1 3 0 0,2-3 0 0,3 2 0 16,1 1 352-16,0 3-16 0,0 3 0 0,1 3 0 15,-1 4 320-15,0 5 64 0,2 3 16 0,0 3 0 16,1 3 32-16,0 3 16 0,-1 1 0 0,1 2 0 15,-3 1-208-15,1 0-64 0,-1 1 0 0,0 1 0 16,-1-2-160-16,-1 1-32 0,-1-2-16 0,2 1 0 16,-2-1-1360-16,2 1-272 0,0 0-48 15,-2 0-16-15</inkml:trace>
  <inkml:trace contextRef="#ctx0" brushRef="#br0" timeOffset="49667.98">8870 8516 5519 0,'0'0'240'0,"0"0"64"0,0 0-304 0,6 11 0 0,-1 1 0 0,0 1 0 0,3 5 3872 0,0 1 720 15,1 1 144-15,1 2 16 0,1 2-2576 0,1-1-528 16,-1 3-112-16,0-2 0 0,0 2-576 0,1 1-128 15,0-1 0-15,-2-2-16 0,-1-1-320 0,2-1-64 16,-3 2-16-16,-2-2 0 0,-1-1-224 0,1-4-32 16,-2 0-16-16,-2-3 0 0,-2-2-144 0,1-2 192 15,1-1-192-15,-2-9 192 0,0 0-192 0,0 0 0 16,0 0 0-16,-4-5 0 0,0-3-224 0,-1-3-32 16,-1-2 0-16,1-6 0 0,0-3 256 0,1-4 0 0,0-1-160 0,-1-3 160 15,-1-3-208-15,2-1 16 0,0-2 16 0,2-2 0 16,1-1 0-16,4 0 0 0,-1 1 0 0,6 3 0 15,4 1 176-15,2 2-208 0,2 2 80 0,-1 3 128 16,2 4 0-16,0 3 192 0,-1 6 0 0,0 5 0 16,-3 3 96-16,0 4 32 0,-2 2 0 0,0 2 0 15,-3 5-16-15,-2 5 0 0,-1-1 0 0,-1 5 0 16,-4 1 304-16,-1 1 64 0,-4 2 16 0,-2 2 0 16,-2 3-400-16,-1 1-80 0,-6-1-16 0,-1-1 0 15,0 1-64-15,-1-1 0 0,0-2-128 0,-1-1 192 31,0 1-576-31,1-5-128 0,-1-2-32 0,5 0 0 0,2-2-1792 16,2-5-352-16,2-3-80 0</inkml:trace>
  <inkml:trace contextRef="#ctx0" brushRef="#br0" timeOffset="49964.89">9284 8687 18431 0,'0'0'816'0,"8"2"160"0,1 0-784 0,2-2-192 16,2 0 0-16,1 0 0 0,-1 0 2048 0,1-4 384 15,0 0 64-15,1 0 0 0,-1-2-1040 0,0-2-224 16,1-2-32-16,-1-2-16 0,-1 0-608 0,-1-3-112 16,-2-1-16-16,-1 2-16 0,0 1-80 0,-1-2-16 15,-1 2 0-15,-1-4 0 0,-2 2 32 0,-1 0 0 16,-3 2 0-16,-4 1 0 0,-3 2 272 0,0 1 48 16,-3 1 16-16,0 2 0 0,-2 2-16 0,-1 0 0 15,0 4 0-15,1 4 0 0,1-2-176 0,0 6-16 0,1 1-16 0,1 3 0 16,1 2-240-16,3 3-48 0,2 3-16 0,4 1 0 15,3-1-176-15,3 5 0 0,2 0 0 0,3 1 0 16,1 0 0-16,2 0-192 0,2 2 64 0,3-2 128 31,2-2-896-31,1-1-64 0,2-4-16 0,0 1 0 16,2-5-2320-16,-1 0-464 0,-2-6-80 0</inkml:trace>
  <inkml:trace contextRef="#ctx0" brushRef="#br0" timeOffset="50386.73">9810 8608 3679 0,'-3'-17'320'0,"3"10"-320"0,0 1 0 0,0 1 0 16,-3-1 4208-16,3 6 768 0,0 0 144 0,0 0 48 15,0 0-2928-15,3 9-576 0,0 4-112 0,3 2-16 0,0 3-400 0,1 3-80 16,-1 1-16-16,2 4 0 0,0-4-160 0,-2 3-48 16,0 0 0-16,-1 1 0 0,0-1-192 0,0-2-32 15,0-2-16-15,-1 0 0 0,-1 0-192 0,0-4-32 16,-1-2-16-16,1 0 0 0,-2-4-192 0,0 0-32 15,1-3-128-15,-2-8 192 0,0 0-64 0,0 0-128 16,0 0 176-16,0 0-176 0,0 0 128 0,0 0-128 16,-2-9 0-16,1-2 0 0,0-2 0 0,0-1-224 15,-1-5 16-15,2 1 0 0,-1-4-48 0,0-1-16 16,-2-3 0-16,2-2 0 16,-1-1-176-16,1-2-16 0,0-5-16 0,-1-3 0 15,2-1-480-15,3 3-112 0,1-5-16 0,3 4 0 16,0-1 288-16,4 5 48 0,-1 3 16 0,3 3 0 0,2 5 912 0,-1 3 176 15,0 6 32-15,2 4 16 0,0 7 32 0,-2 3 0 0,-1 3 0 16,-3 4 0-16,-2 4 64 0,-1 5 16 0,-3-1 0 0,-3 6 0 16,-2 3 304-16,-3 2 64 0,-3-2 16 0,-1 2 0 15,-1 1-336-15,-1-1-64 0,-3 0-16 0,0-2 0 16,0 4-224-16,0-3-64 0,0-2 0 0,0-2 0 16,1-2-192-16,1 0 0 0,1-2 0 0,1-3 0 31,2-1-1536-31,2-4-192 0,1-2-32 0,4-7-16 15,0 0-1632-15</inkml:trace>
  <inkml:trace contextRef="#ctx0" brushRef="#br0" timeOffset="50589.75">10289 7936 29135 0,'0'0'1280'0,"3"9"288"0,-1 2-1248 0,1 3-320 16,1 4 0-16,1 2 0 0,-1 3 704 0,1 7 64 15,0 2 32-15,2 7 0 0,-1 1 96 0,2 3 32 16,0 2 0-16,1-1 0 0,1-1-528 0,1 0-96 16,-2-1-32-16,0-2 0 0,0-3-272 0,0-1 0 15,1-3 0-15,-1 1 0 16,-2 0-1632-16,1-2-288 0,-1 1-48 0,-2-3-7568 16,-1-3-1536-16</inkml:trace>
  <inkml:trace contextRef="#ctx0" brushRef="#br0" timeOffset="50761.62">10318 8424 20271 0,'-6'-21'1792'0,"5"15"-1424"0,1 6-368 0,0 0 0 16,1-7 1504-16,-1 7 224 0,0 0 64 0,8-3 0 16,1 2-1232-16,3 1-240 0,2 0-64 0,1 0 0 31,0 3-816-31,2 1-160 0,0-3-48 0,3 0-10752 0</inkml:trace>
  <inkml:trace contextRef="#ctx0" brushRef="#br0" timeOffset="50855.47">10711 8520 6447 0,'0'0'576'0,"8"10"-576"0,-1 0 0 0,-2 3 0 16,-4 0 2896-16,2-1 480 0,1-2 80 0,-2 2 32 0,1 2-1744 0,0 1-336 16,0-1-80-16,1-1-16 0,2-1-736 0,-1-2-160 15,-1 1-32-15,0-2-11312 16</inkml:trace>
  <inkml:trace contextRef="#ctx0" brushRef="#br0" timeOffset="50996.03">10689 8351 24063 0,'0'0'1072'0,"-2"-5"208"0,2 5-1024 0,0 0-256 15,0 0 0-15,0 0 0 0,0 0 0 0,10-2-176 16,3 4 32-16,3-1-6896 15,1 2-1392-15</inkml:trace>
  <inkml:trace contextRef="#ctx0" brushRef="#br0" timeOffset="51262.96">11037 8386 1839 0,'0'0'0'0,"0"0"160"0,-4 8-160 0,0 4 0 0,-1-1 0 0,0 2 0 16,-1 0 5376-16,-2 3 1056 0,0 0 208 0,1 1 32 15,1 2-4128-15,1 3-832 0,2 1-176 0,2 0-16 16,1 1-528-16,1-1-96 0,3-1-32 0,2-1 0 15,2-1-416-15,1-3-96 0,2-2-16 0,1-1 0 16,-1-2-144-16,1-3-16 0,0-2-16 0,-1-3 0 16,0-4 160-16,1-3 48 0,-1-5 0 0,0-1 0 15,-2-3 288-15,0-2 64 0,-1-3 16 0,1-5 0 16,-2-1-272-16,-1-2-48 0,-1-1-16 0,0 0 0 16,-1-4-256-16,-1-2-144 0,-2-2 160 0,1 1-160 15,-2-1 0-15,-2 1 128 16,1-1-128-16,-3-1 0 15,-1-4-896-15,-2-2-240 0,-2 1-32 0,-5-16-16 16,0 5-2336-16,-1 7-448 0</inkml:trace>
  <inkml:trace contextRef="#ctx0" brushRef="#br0" timeOffset="51559.73">11384 8393 3679 0,'9'13'320'0,"3"4"-320"0,0 0 0 0,3 2 0 16,2-1 4416-16,-2 1 800 0,-2-5 160 0,0 0 48 15,0-2-2544-15,0 0-512 0,0-2-112 0,0-3-16 16,-1-2-800-16,1 0-160 0,0-5-48 0,-2 0 0 16,1-2-608-16,0-1-128 0,-2-2-32 0,1-2 0 15,-2-2-224-15,-4 1-48 0,0-1-16 0,-1 0 0 16,-1 0-48-16,-3-2-128 0,-2 1 192 0,-1 0-64 16,-3-1 16-16,-1 1 0 0,-3 1 0 0,0 1 0 15,-3-1 176-15,1 2 16 0,0 2 16 0,1 4 0 16,0-2 192-16,2 6 32 0,0 3 16 0,3 1 0 15,-1 3-144-15,3 3-16 0,0 1-16 0,3 5 0 16,1-1 112-16,1 4 32 0,3 0 0 0,3 0 0 16,0 1-176-16,4-3-16 0,3 1-16 0,4 0 0 15,6-3-160-15,5 1-48 0,4-5 0 0,24-2 0 16,3-11-1168-16,1-9-256 0,3-5-32 0</inkml:trace>
  <inkml:trace contextRef="#ctx0" brushRef="#br0" timeOffset="52294.11">12808 7888 11967 0,'5'-8'528'0,"1"0"112"0,4-1-512 0,0 1-128 0,2 2 0 0,2 5 0 0,0 3 2576 0,1 10 496 16,-1 8 80-16,0 7 32 0,1 7-1424 0,-1 8-288 15,-1 4-48-15,2 5-16 0,-5 5-704 0,0-1-160 16,-2 0-32-16,0-3 0 0,0-8 48 0,0-2 0 16,-2-4 0-16,-1-3 0 0,-1-2-176 0,0-3-48 15,-1-4 0-15,-2-1 0 0,-1-3-144 0,0-1-16 16,-1-3-16-16,0-1 0 0,-2-3-160 0,0-2 192 16,1-3-192-16,0-3 192 0,2-6-368 0,0 0-64 15,0 0-16-15,-1-6 0 16,0-3-400-16,1-3-96 0,1-4-16 0,0-2 0 15,2-4 96-15,1 1 16 0,2-4 0 0,2 2 0 16,1-1 16-16,1 1 16 0,0 0 0 0,2 0 0 0,1 1 272 0,1 3 48 16,3 2 16-16,1 2 0 0,2 5 288 0,-1 2 0 0,1 3 176 15,-1 4-176-15,1 1 384 0,-3 6-16 0,0 2-16 0,-4 4 0 16,-4 1 416-16,-2 2 64 0,-3 4 32 0,-4-1 0 16,-4 1 96-16,-3 1 32 0,-3-2 0 0,-2 0 0 15,-1 2-64-15,-1 0-16 0,-3-1 0 0,-3-1 0 16,2-2-384-16,0-3-80 0,-1-1 0 0,2 0-16 15,2-2-240-15,0 2-64 0,1-4 0 0,2-2 0 16,3-2-384-16,1-3-64 0,2-2-32 0,6 1 0 31,0 0-2528-31,1-9-496 0,2-4-96 0</inkml:trace>
  <inkml:trace contextRef="#ctx0" brushRef="#br0" timeOffset="52559.62">13612 8480 6447 0,'0'0'272'0,"0"0"80"0,-6 5-352 0,-1 3 0 16,-2 1 0-16,0-1 0 0,0 4 5200 0,-3-1 976 16,0 4 192-16,0 2 32 0,1 2-3648 0,2 3-720 15,1 1-160-15,4 0-16 0,1-1-1136 0,5-1-208 16,2 0-64-16,2-3 0 0,6 0-272 0,1-2-176 16,2-4 192-16,4-4-192 0,-1-3 0 0,2-4 0 15,-1-3 0-15,1-5 0 16,0-3-432-16,-1-2 16 0,-5-1 0 0,-2-2 0 0,-3-3 240 0,-3 0 176 15,-2-2-208-15,-2 2 80 0,-4-1 128 0,-2 2 0 16,-2 0 128-16,-3 2-128 0,-2 1 224 0,0 1-32 16,-4 0 0-16,1 1 0 0,0 3-192 0,-1 0 0 15,1-1 0-15,1 0 0 16,1 3-1184-16,3-4-336 0,1 1-64 0,3-2-8400 0,2-1-1696 0</inkml:trace>
  <inkml:trace contextRef="#ctx0" brushRef="#br0" timeOffset="52856.75">13865 8430 11055 0,'3'12'976'0,"-2"1"-784"0,2 4-192 0,-1 3 0 16,-1 1 3840-16,-1 2 704 0,-1 3 160 0,-1 0 32 15,-1-1-2032-15,0-2-400 0,1 2-64 0,-1-4-32 16,2 1-816-16,1-4-176 0,0 1-16 0,1-4-16 16,0-3-672-16,1-3-128 0,0-2-16 0,-2-7-16 15,9 4-96-15,-1-4-32 0,-1-3 0 0,-1-2 0 0,2-4-96 0,0-3-128 16,0 0 176-16,1-5-176 0,-1-1 0 0,-2 0 0 15,-1 0 0-15,2-2 0 0,1 0 0 0,-2 2 0 16,1 0 0-16,-1 1-144 0,2 0 144 0,0 3 0 16,-1-2 0-16,0 4 0 0,0 3 0 0,1 3-160 15,-2 2 160-15,1 2 0 0,1 4-320 0,-1 3 64 16,1 1 0-16,0 5 0 0,1 2 80 0,2 5 32 16,-1 3 0-16,2 1 0 15,1 2-368-15,1-5-80 0,0 1-16 0,2-1 0 16,2 2-1696-16,3-5-352 0,1-1-64 0,2-3-7072 15,-1-4-1408-15</inkml:trace>
  <inkml:trace contextRef="#ctx0" brushRef="#br0" timeOffset="53263.28">14574 8543 3679 0,'-2'-13'320'0,"-1"6"-320"0,-3-3 0 0,-2-1 0 16,-1-2 4896-16,-2 1 912 0,-1 1 176 0,-1-1 32 16,-2 0-3552-16,-2 2-720 0,0 1-144 0,0 3-16 15,0 5-368-15,1 1-80 0,1 7-16 0,2 0 0 16,-2 5-608-16,5 5-128 0,2 0-32 0,3 4 0 15,2 2-224-15,3 2-128 0,3-1 128 0,2 0-128 16,3 1 0-16,2 0 144 0,3 0-144 0,4-2 0 16,3-2 160-16,-1-3-160 0,1-1 128 0,1-5-128 15,-2 0 128-15,1-3-128 0,-2-1 128 0,-1-3-128 16,-1-4 160-16,-1-3-160 0,-2-5 192 0,-1-1-192 16,0-6 272-16,-2-2-48 0,-1-2-16 0,-1 0 0 15,-1-4-32-15,-1-2-16 0,0-3 0 0,-3-3 0 16,-1 0-160-16,-2-3 0 0,-2-2 0 0,1-3 0 15,-1-2-448-15,-4-2 16 0,0-2 16 0,-2-2 0 0,-1-6 240 0,-3 1 176 16,-1-2-208-16,-1 0 80 0,-2 0 128 0,2 5-192 16,-1 3 192-16,2 9-192 0,2 6 704 0,2 6 144 15,-2 9 32-15,5 6 0 0,-1 3-32 0,7 6 0 16,-4 14 0-16,0 6 0 0,3 10 112 0,4 6 0 16,3 1 16-16,2 5 0 0,4 2-320 0,-2 3-64 15,0 3-16-15,2-1 0 0,0 1-384 0,1 0 0 16,0-1 0-16,4-3 0 15,-1-2-2000-15,2-2-384 0,1-3-80 0,2-1-16 0</inkml:trace>
  <inkml:trace contextRef="#ctx0" brushRef="#br0" timeOffset="54266.99">16040 8389 20271 0,'0'0'896'0,"-2"13"192"0,13-4-880 0,-13 12-208 0,2 2 0 0,2 3 0 15,0 2 1280-15,2-2 192 0,0-2 64 0,3 1 0 16,1-1-576-16,2-1-128 0,0-3 0 0,3-2-16 16,2-2-464-16,-1-3-96 0,0-5 0 0,1-3-16 15,-1-4 0-15,3-1 0 0,-1-1 0 0,-1-6 0 16,0-5 144-16,2 1 16 0,0-2 16 0,0-3 0 15,-3-2-192-15,0 0-32 0,-1-2-16 0,-1 0 0 16,-2 1-176-16,1 1 0 0,-3-2 144 0,-2 3-144 16,-1-1 176-16,-1 1-48 0,-2 1 0 0,-1 3 0 15,-1 2 496-15,0 3 80 0,0 8 32 0,0 0 0 16,0 0-96-16,0 0 0 0,0 0-16 0,-4 10 0 0,0 1-368 16,2 3-64-16,0 4 0 0,2 3-16 0,2 2-304 0,0 1-64 15,2 3-16-15,1 1 0 0,3 2 64 0,1-3 16 16,2 0 0-16,2-2 0 15,2-3-864-15,5-3-160 0,1-5-48 0,2-2-9200 16,3-4-1840-16</inkml:trace>
  <inkml:trace contextRef="#ctx0" brushRef="#br0" timeOffset="54564.13">16835 8397 17503 0,'-20'-11'1552'0,"11"6"-1232"0,-3 4-320 0,-2-3 0 16,-1 0 2240-16,0 1 384 0,0 2 64 0,0 0 32 15,1-1-1264-15,2 2-256 0,0 2-48 0,2 0-16 16,2 2-592-16,3 3-112 0,5-7-32 0,0 7 0 16,4 4-400-16,4-1 0 0,2-1 0 0,3 3 0 15,3-1-144-15,2 2 144 0,4 0 0 0,2 0 0 16,2 0 0-16,0 0 0 0,-1-2 160 0,-1 3-32 16,1-1-128-16,0-2-160 0,-4 1 160 0,0-2-208 15,-4 2 208-15,-3-4 192 0,-2 1-48 0,-6 0 0 16,-2 2 320-16,-4-1 64 0,-4 2 16 0,-2 0 0 15,-4-2 224-15,0 0 64 0,-3 2 0 0,0-1 0 16,-3-2-512-16,3-3-112 0,2 2-16 0,-1-3 0 16,1-1-192-16,2-4 0 0,3 0 0 0,6 0 0 15,0 0-2064-15,-4-8-416 0,3-3-80 0</inkml:trace>
  <inkml:trace contextRef="#ctx0" brushRef="#br0" timeOffset="54689.01">17234 8483 21647 0,'6'14'960'0,"-2"-5"192"0,1 3-912 0,1 3-240 16,-1 4 0-16,0 2 0 0,0-1 704 0,1 3 112 15,0 0 16-15,-1 2 0 0,1 0-416 0,0 1-80 16,1 1-16-16,-1-4 0 16,2-2-1856-16,0-4-368 0</inkml:trace>
  <inkml:trace contextRef="#ctx0" brushRef="#br0" timeOffset="55095.24">17346 8347 17503 0,'0'0'1552'0,"0"-7"-1232"0,0 7-320 0,0 0 0 16,0 0 2176-16,0 0 368 0,0 0 80 0,8 0 0 15,0 4-1968-15,2 3-400 0,2 3-64 0,0 3-32 16,1 2 128-16,-3 0 32 0,2 4 0 0,-1 0 0 15,2 2-16-15,-1 1 0 0,0-1 0 0,-2 1 0 16,-1 2-64-16,-1-3-16 0,-1 1 0 0,-3 1 0 16,0-3-32-16,0-2 0 0,-2-4 0 0,1 1 0 15,-2-2 64-15,0 0 16 0,1-4 0 0,-2-9 0 0,0 0-96 0,0 0-32 16,0 0 0-16,0 0 0 0,0 0-16 0,5-7 0 16,0 0 0-16,-1-5 0 0,0-4-128 0,0-1 0 15,0-4-160-15,0 0 160 0,0-1-352 0,0 0 32 16,-1-5 0-16,1-1 0 0,0 0 128 0,1 2 48 15,1 0 0-15,-1 5 0 0,0 4 144 0,0 4 0 16,-1 4 0-16,-4 9-128 0,0 0 272 0,0 0 64 16,0 0 16-16,5 10 0 0,2 3 32 0,-1 4 0 15,2 3 0-15,1 2 0 0,2 1-256 0,2 2 0 16,1 0 0-16,3 1 0 0,3 1-128 0,3-3-128 16,-1-1-32-16,2 1 0 15,-1-4-2016-15,3-1-416 0,0-2-80 0,1-3-4976 16,-4-1-992-16</inkml:trace>
  <inkml:trace contextRef="#ctx0" brushRef="#br0" timeOffset="55501.48">18156 8695 24063 0,'-7'-17'1072'0,"3"11"208"0,-1-1-1024 0,-2 3-256 0,-2-6 0 0,-1 1 0 15,-2-1 1520-15,0 3 240 0,-1-5 48 0,0 4 16 16,-1 2-752-16,0 0-160 0,-1 2-16 0,2 3-16 16,0-1-336-16,1 2-64 0,1 2-16 0,0 1 0 15,2 2 112-15,1 3 0 0,3 0 16 0,1-1 0 16,3 1-384-16,5 0-80 0,1-1 0 0,2-1-128 15,0 1 0-15,3-1 0 0,0 1 0 0,2-3 0 32,1 0-304-32,-2-2-112 0,1 1-32 0,0-1 0 0,0 1-208 0,-2 0-48 15,-2-1-16-15,1-2 0 16,0 0 48-16,-1 0 16 0,0 0 0 0,0-4 0 0,-2 2-288 0,1-4-48 0,-2 3-16 0,1 0 0 16,1 0-176-16,-7 3-32 0,8-1-16 0,-2 4 0 0,1 2 752 0,-1 3 160 15,1 2 16-15,2 6 16 0,0-2 1056 0,0 6 192 16,-1 2 64-16,0 1 0 0,2 2 832 0,1 1 160 15,-2 1 32-15,0 2 16 0,-1 0-336 0,-3-2-80 16,-5 1-16-16,-1-2 0 0,-3-2 32 0,-3 4 0 16,-3-2 0-16,-3 0 0 0,-5 1-336 0,-3-3-64 15,0-2-16-15,-1 1 0 0,-3-2-176 0,1-1-48 16,1-3 0-16,1-3 0 0,1-2-1024 0,0-3-224 16,0-2-32-16,0-2-16 15,0-4-736-15,3-2-144 0,-1-4-16 0,2-2-13680 16,0-1-2720-16</inkml:trace>
  <inkml:trace contextRef="#ctx0" brushRef="#br0" timeOffset="56220.14">19840 8004 13823 0,'4'12'1216'0,"0"5"-960"0,0 6-256 0,1 5 0 16,1 6 2336-16,1 2 416 0,1 3 96 0,0 3 16 16,-2 0-1088-16,1 1-224 0,0 0-32 0,0 0-16 15,-1-4-432-15,2-3-96 0,0-2-16 0,0-3 0 16,0-2-592-16,-2-3-128 0,1-2-32 0,-2-6 0 16,-1-4 64-16,-1-2 16 0,-1-4 0 0,-2-8 0 15,0 0-32-15,0 0 0 0,0 0 0 0,0 0 0 16,-2-9 0-16,-1-3-16 0,0-1 0 0,-1-4 0 15,1-3-240-15,-1-3 0 0,1-3 0 0,0-5-160 16,1-5-160-16,0-3-48 0,2-2 0 0,0-4 0 31,2-2-304-31,-1-1-64 0,2-7-16 0,1 2 0 0,1 2-96 16,3 1-32-16,1 2 0 0,1 4 0 0,3 3 208 0,2 6 32 0,-1 5 16 16,4 7 0-16,2 5 480 0,1 5 144 0,1 6 0 0,1 7 0 0,3 4 320 0,0 6 160 15,0 6 32-15,-1 5 16 0,-1 5 112 0,-2 1 32 16,-1 5 0-16,-3 0 0 0,-1-1 288 0,-3 1 48 15,-3 0 16-15,-4 1 0 0,-1 1 144 0,-4 0 48 16,-3 0 0-16,-4 0 0 0,-3-4-192 0,-2 2-48 16,-2 2 0-16,-3 0 0 0,0-3-384 0,-3-1-80 15,-5-1 0-15,0-2-16 0,-1 1-256 0,2-5-48 16,0-2-16-16,1-1 0 0,0-2-176 0,2-3 0 16,1-2 0-16,2-1 0 15,0 0-496-15,3-3-176 0,2-2-32 0,1-2-16 16,4-1-2176-16,6-4-432 0,0 0-96 0</inkml:trace>
  <inkml:trace contextRef="#ctx0" brushRef="#br0" timeOffset="56563.9">20935 7975 3679 0,'-18'-1'160'0,"6"1"32"0,-6 0-192 0,-2 3 0 0,-1-1 0 0,-2 4 0 16,-2-1 7552-16,0 3 1472 0,-2 2 304 0,1 4 48 16,0 2-6048-16,1 2-1216 0,0 3-256 0,3 4-32 15,3 2-912-15,4 2-176 0,2 1-32 0,4 0-16 16,3 0-384-16,3 0-80 0,2-1-16 0,3-3 0 0,4 0-208 0,1-2 144 16,4-1-144-16,2 0 128 0,1-3-128 0,2-1 128 15,1-2-128-15,0 0 128 0,2 0-128 0,2-1 0 16,1-3 0-16,2 0 0 0,1-1 0 0,1-2 0 15,1-1 0-15,2-2 0 16,-1-3-512-16,1-2-16 0,0-1-16 0,-1-1 0 16,0-2-1568-16,-1-2-320 0,2 0-64 0,0-4-9520 15,-1-4-1888-15</inkml:trace>
  <inkml:trace contextRef="#ctx0" brushRef="#br0" timeOffset="56830.73">21623 7923 2751 0,'-5'-14'128'0,"0"4"16"0,-3-2-144 0,-1 1 0 0,-3 2 0 0,3 5 0 16,-3 0 6848-16,-1 3 1328 0,-1 0 272 0,-3 3 48 15,-1 5-5344-15,0-1-1056 0,-2 5-224 0,2 3-32 16,1 6-736-16,0 2-144 16,0 1-16-16,1 5-16 0,1 3-224 0,2 2-64 0,1 1 0 0,4 2 0 15,3 3 0-15,1 2-16 0,1-1 0 0,3 0 0 16,3 1-144-16,2-3-32 0,3-3 0 0,4-3 0 15,2-2-128-15,4-2-48 0,2-2 0 0,3-1 0 16,2-3-96-16,4-1-32 0,3-3 0 0,2 0 0 0,2-5-16 16,-1-4 0-16,3-1 0 0,2 0 0 0,2-3-128 15,2-1 0-15,2-1 0 0,21-3 128 16,-5-4-1280-16,-4-3-256 0,1-1-48 0,-20 2-19984 16</inkml:trace>
  <inkml:trace contextRef="#ctx0" brushRef="#br0" timeOffset="58431.33">3836 11077 25919 0,'0'-4'1152'0,"15"-25"224"0,-15 29-1104 0,0 0-272 0,-5 3 0 0,1 4 0 0,-1 0 864 0,1 2 112 15,0 2 32-15,3-1 0 0,-2 3-32 0,2 2 0 16,-1 0 0-16,2 1 0 0,0 1-464 0,2-3-80 16,0 1-32-16,1-1 0 0,1-4 96 0,0 1 16 15,-2-2 0-15,5-3 0 0,2 1-144 0,-1-3-32 16,-2 1 0-16,2-1 0 0,1-3-96 0,2 1-32 16,-1-1 0-16,1-1 0 0,-2-1-208 0,3-1 144 15,1 1-144-15,1 0 128 0,0-1-128 0,2 1 0 16,1 0 0-16,0-1 0 0,0 1 0 0,0 0 0 0,-2 0-192 15,4 2 192 1,-2 1-864-16,-1 1-48 0,0 0-16 0,0-1 0 16,-2 1-2400-16,-1 1-496 0</inkml:trace>
  <inkml:trace contextRef="#ctx0" brushRef="#br0" timeOffset="58620.01">4195 10997 12895 0,'0'0'1152'0,"0"0"-928"0,-5 8-224 0,1 4 0 16,0 4 3824-16,0 2 720 0,2 4 128 0,-1 2 48 16,3 0-2608-16,0 4-528 15,0 0-112-15,0 5 0 0,2 0-288 0,-1 4-48 0,1 4-16 0,1 0 0 0,1 3-640 0,0-1-128 16,1 3-32-16,0 3 0 0,2 2-320 0,-2-5 0 16,0 0 0-16,2-2 0 15,-1-1-352-15,-1-2-144 0,1-2-16 0,0-5-16 16,1-3-2080-16,-1-7-400 0,2-4-96 0</inkml:trace>
  <inkml:trace contextRef="#ctx0" brushRef="#br0" timeOffset="59026.21">4176 10655 7359 0,'-24'-45'656'0,"10"23"-528"0,-6-3-128 0,-2 2 0 16,0 5 4704-16,-1 3 912 0,-2 4 176 0,-1 4 32 15,1 6-4000-15,-1 5-800 0,-1 9-176 0,-1 7-16 16,0 9 192-16,-1 9 32 0,0 9 16 0,0 10 0 16,-1 6-784-16,3 7-160 0,1 6-128 0,4 2 192 15,5-1-192-15,3 4 0 0,3 2 0 0,6 2 128 16,4 1 80-16,5-1 16 0,7 0 0 0,5 1 0 16,6-3-80-16,3-2-16 0,2-4 0 0,6-6 0 15,3-5-128-15,1-12 0 0,-1-4 0 0,5-8 0 16,2-8 128-16,4-6-128 0,0-9 0 0,2-6 128 15,3-3 96-15,-1-7 16 0,-4-7 0 0,-1-7 0 16,-2-3 336-16,-2-6 64 0,-4-4 0 0,-3-6 16 0,-1-7 320 16,-4-3 64-16,-4-7 16 0,-4-3 0 0,-3-2-176 0,-3-1-48 15,-4-1 0-15,-3-5 0 0,-4 1-128 0,-2 0-16 16,-4 1-16-16,-3 1 0 0,-6-4-144 0,-3 4-16 16,-4 0-16-16,-2 2 0 0,-3 1-240 0,-6-2-32 15,-4 1-16-15,-2-1 0 0,-3 1-208 0,-4 2-128 16,-8 3 128-16,0 6-208 0,-3 5-128 0,0 8-32 15,-1 1 0-15,0 8 0 16,2 6-1536-16,4 8-304 0,4 7-64 0,1 9-11296 16,2 11-2240-16</inkml:trace>
  <inkml:trace contextRef="#ctx0" brushRef="#br0" timeOffset="65686.16">6284 11395 29999 0,'-5'-5'1328'0,"-2"1"272"0,1 0-1280 0,-2 0-320 16,0-1 0-16,0 1 0 0,-1-1 656 0,0 1 64 15,0 0 16-15,0 1 0 0,-3-1 416 0,-1 4 64 16,0 3 32-16,0 2 0 0,0 3-608 0,0 5-112 15,0 4-16-15,1 4-16 0,-1 2-128 0,1 3-32 16,7 6 0-16,0 0 0 0,0 1-112 0,5 2-32 0,4 0 0 0,2 2 0 16,3-2-192-16,3-1 176 15,2-4-176-15,3-4 160 0,1-3-160 0,2-3 0 16,1-4 144-16,0-5-144 0,0-3 192 0,1-4-48 0,0-4 0 16,-1-6 0-16,-2-2 320 0,0-5 64 0,-1-3 16 0,-4-6 0 15,-2-4-144-15,-3-3-16 0,-4-1-16 0,-2-2 0 16,-3-2-32-16,-3-1 0 0,-3-1 0 0,-2 0 0 15,-3-2-16-15,-2 2 0 0,-2-1 0 0,-2 1 0 16,-1-4-128-16,-2 3-48 0,-1-1 0 0,2 1 0 16,-1 3-400-16,0 4-64 0,1 2-32 31,3 3 0-31,3-1-1760 0,3 4-336 0,1 5-80 0,2 4-15696 0</inkml:trace>
  <inkml:trace contextRef="#ctx0" brushRef="#br0" timeOffset="65998.62">6775 11623 22111 0,'0'0'1968'15,"0"0"-1584"-15,0 0-384 0,0 0 0 0,7 3 2592 0,-7-3 432 16,0 0 96-16,6-4 16 0,1-1-1456 0,-2-2-272 16,0-1-64-16,1 1-16 0,-5-6-592 0,-2 2-112 15,-2-2-32-15,0 1 0 0,1 1-224 0,-2 0-48 16,0 2-16-16,-4-1 0 0,-1-1 208 0,-1 2 32 15,-2 4 16-15,-1 1 0 0,-2 1-16 0,1 2 0 16,1 4 0-16,1 3 0 0,2 5-288 0,2 3-64 16,3 2-16-16,1 3 0 0,1 5 96 0,3-2 32 15,3 1 0-15,2 1 0 0,3-2-304 0,2-1 0 16,2 0 0-16,3-1 0 0,0-1-272 0,3-1-16 0,2-1 0 0,3-2 0 31,5 1-800-31,2-3-144 0,2 0-48 0,1-1 0 16,0-3-1328-16,0 0-272 0,-1-1-48 0,-2-3-12496 0</inkml:trace>
  <inkml:trace contextRef="#ctx0" brushRef="#br0" timeOffset="66389.25">7260 11575 18431 0,'0'0'1632'0,"0"0"-1312"0,-4 7-320 0,2 0 0 15,1 6 3072-15,2 4 560 0,1 3 96 0,2 3 32 16,2 2-2224-16,1 2-432 0,1 3-80 0,1 2-32 0,2-2 96 0,-1 0 0 15,1 1 16-15,0-2 0 0,1-5-544 0,1-1-112 16,-2-4-32-16,-1-1 0 0,0-2-144 0,1-2-16 16,-5-2-16-16,0-4 0 0,-2-1-80 0,-4-7-16 15,0 0 0-15,0 0 0 0,0 0 32 0,0 0 0 16,0 0 0-16,0 0 0 0,-7-8-176 0,1-5 0 16,-1-2 0-16,0 0 0 0,1-4-128 0,1-1-64 15,1-5-16-15,0-3 0 16,0-2-480-16,0-1-80 0,-1-5-32 15,0-3 0-15,-1-2-736 0,4-1-128 0,-1-1-48 16,3 2 0-16,2 3 336 0,1 4 64 0,4 3 16 0,1 2 0 0,0 5 1296 0,2 1 384 16,2 7 0-16,1 5 16 0,0 3 560 0,1 3 96 15,-1 3 32-15,2 5 0 0,-4 3-80 0,1 4-16 16,-2 1 0-16,0 4 0 0,-1-1-208 0,-3 2-32 0,-3 1-16 16,-1 1 0-16,0 0-304 0,-2 3-64 0,-3 0-16 0,-1 0 0 15,-1 1-192-15,-1-1-32 0,-2 0-128 0,0-2 192 16,0-1-400-16,2 1-96 0,-1-5-16 0,0 2 0 31,1-6-2192-31,1-1-448 0,1-4-96 0</inkml:trace>
  <inkml:trace contextRef="#ctx0" brushRef="#br0" timeOffset="66920.43">7799 11446 23951 0,'1'10'2128'0,"-2"6"-1696"0,0 1-432 0,1 2 0 0,1 2 2304 0,-1 2 368 16,-1-3 80-16,-1 0 0 0,0 1-1072 0,-1 0-208 15,-1-2-64-15,3-1 0 0,1-1-560 0,0-2-112 16,-2-4-32-16,2 0 0 0,-1-2-320 0,1-1-80 16,0-8-16-16,0 0 0 0,0 0 48 0,0 0 16 15,0 0 0-15,0 0 0 0,0 0-48 0,0 0-16 16,-4-8 0-16,2-1 0 0,-1-2-288 0,2-2 128 15,-1-1-128-15,2-2 0 0,2 0 0 0,0-4 0 16,1-1 0-16,1-1-192 0,1-3-128 0,2 2 0 16,0 1-16-16,1-2 0 0,1 5 16 0,1 0 16 15,0 2 0-15,2 2 0 16,-1 0-192-16,1 4-32 0,0 0-16 0,-2 3 0 16,1 2 32-16,-1 2 16 0,1 3 0 0,-1 2 0 0,-1 3 256 0,-1 4 48 0,-2 1 16 15,2 4 0-15,-2 4 176 0,-3 1 0 0,0 0 0 0,1 2 0 16,-1 1 224-16,-1 1-32 0,-1 0 0 0,2-1 0 15,-2 0-64-15,3 0-128 0,0-2 176 0,3-2-176 16,3-3 128-16,1-1-128 0,-1 1 0 0,2-4 0 16,-1-1 0-16,1-1 160 0,0-2-160 0,0 0 128 15,1-2-128-15,0-3 160 0,0-1-160 0,-1-1 160 16,-2-2 192-16,-1 2 32 0,0-5 16 0,-1 1 0 16,0-3 64-16,-2 1 16 0,0-4 0 0,-4 2 0 15,-2-1-80-15,-1-2-16 0,-2 3 0 0,1 0 0 16,-4-1-144-16,-1 1-48 0,-2 0 0 0,-2 0 0 15,1-1-192-15,-2 1 176 0,0 1-176 0,0 0 160 0,-1 0-416 16,2-1-64-16,-2 1-32 0,1 2 0 16,1-1-1712-16,2 1-352 0,3-1-64 0,1 0-16 15,1 2-928-15,2-1-192 0</inkml:trace>
  <inkml:trace contextRef="#ctx0" brushRef="#br0" timeOffset="67123.5">8299 11110 19343 0,'6'-20'1728'0,"-2"11"-1392"16,0-5-336-16,1 1 0 0,0 3 3584 0,1 0 656 16,1 3 128-16,-7 7 32 0,0 0-2544 0,8 6-512 15,0 5-112-15,-1 6-16 0,1 7-576 0,1 3-128 0,1 3-32 0,-1 4 0 16,-2 3-176-16,1 3-48 0,1 3 0 0,-1-1 0 16,0 1-128-16,1 0-128 0,0 1 192 0,0 0-192 15,2 2 0-15,-1 1 0 0,-1-1 0 0,2-5-144 31,-3 0-1472-31,-1-3-304 0,1-3-48 0,-1-4-16 16,1-2-1152-16,-2-5-224 0,1-5-48 0</inkml:trace>
  <inkml:trace contextRef="#ctx0" brushRef="#br0" timeOffset="67310.9">8387 11552 24127 0,'-16'-27'1072'0,"8"17"208"0,1-7-1024 0,0-1-256 0,0-3 0 0,4 0 0 16,0 3 1488-16,2 1 240 0,1 1 64 0,2 2 0 15,1 3-576-15,2 0-96 0,3 2-32 0,1 2 0 0,0 2-688 0,3 4-144 16,2 2-16-16,4 1-16 0,3 6-224 0,2 1 0 16,1 2 0-16,2 1 0 0,3-1 0 0,0 2-208 15,-1 3 16-15,0-4 0 16,-2-1-2800-16,0 3-544 0</inkml:trace>
  <inkml:trace contextRef="#ctx0" brushRef="#br0" timeOffset="67626.12">8989 11540 5519 0,'0'0'240'0,"0"0"64"0,0 0-304 0,0 0 0 0,7 5 0 0,-7-5 0 16,7 4 4384-16,1 0 816 0,1-2 176 0,2 1 16 16,-1-3-3344-16,2 0-688 0,0 0-128 0,1-4-16 15,1 2-336-15,2-4-64 0,-2 0-16 0,0-1 0 16,-1-1-336-16,-1 1-64 0,0-3-16 0,-3 3 0 15,-1-2-176-15,-3-1-32 0,-1 3-16 0,0-1 0 16,-4 8 256-16,-3-7 48 0,3 7 16 0,-6-5 0 16,-3 1 304-16,-2 4 64 0,-2 0 16 0,-1 3 0 15,-2 1-160-15,1 3-16 0,-1 3-16 0,2 1 0 16,1 2-240-16,1 3-48 0,1 0-16 0,4 2 0 16,0 0-176-16,2 0-48 0,1 2 0 0,3-2 0 15,2-1-144-15,4-1 0 0,3-1-192 0,4 1 192 16,2-4-1440-16,4 1-160 0,6 0-48 0,1-3-10064 15,1-2-2032-15</inkml:trace>
  <inkml:trace contextRef="#ctx0" brushRef="#br0" timeOffset="67860.37">9561 11559 2751 0,'-11'-7'256'0,"-1"0"-256"15,0 0 0-15,1 1 0 0,-3 2 7168 0,1-1 1376 16,0 1 288-16,-1 3 48 0,0 2-6704 0,-1 4-1344 0,1 4-272 0,1 3-48 15,0 2 208-15,1 5 48 0,2 0 16 0,3-5 0 16,2 3 16-16,1 2 0 0,2 2 0 0,-1 5 0 16,2-3-528-16,3-2-96 0,3-1-32 0,3-4 0 15,3 0-144-15,3-3 0 0,2-2 0 0,5-2 0 16,2-3-176-16,3-2-64 0,1-3-16 0,3-1 0 31,3-1-1632-31,0-4-336 0,-2-3-64 0,0-1-16 16,-1-1-1024-16,-4-1-192 0,-5-3-64 0,-1-2 0 0</inkml:trace>
  <inkml:trace contextRef="#ctx0" brushRef="#br0" timeOffset="68063.55">9868 11391 6447 0,'-4'-29'576'0,"0"7"-576"0,-1-5 0 0,0 0 0 16,-1-2 3136-16,1 3 528 0,1 5 112 0,2 5 0 0,-1 7-1344 0,3 9-288 16,0 0-48-16,0 0-16 0,0 0-512 0,-1 18-96 15,-1 5-32-15,4 4 0 0,0 3-208 0,4 1-32 16,1 4-16-16,4 2 0 0,1 1-240 0,1 2-48 15,-2 3-16-15,5 2 0 0,1-5-448 0,1 0-96 16,0-2-16-16,3 0 0 0,1 1-320 0,1-1 0 16,-1-2 0-16,-3-3 128 15,0-4-576-15,-2 1-128 0,-4-6 0 0,0-3-16 16,-2-2-1456-16,-3-4-304 0,-3-3-48 0</inkml:trace>
  <inkml:trace contextRef="#ctx0" brushRef="#br0" timeOffset="68235.33">9680 11625 38751 0,'0'0'1728'0,"0"0"336"0,0 0-1648 0,0 0-416 0,0 0 0 0,17-2 0 16,4 4 976-16,4-4 112 0,2 1 32 0,7-2 0 16,6-2 32-16,9-1 16 0,5-6 0 0,9-1 0 15,7-4-864-15,5-4-176 0,3-1-128 0,4-4-13904 16,4-3-2864-16</inkml:trace>
  <inkml:trace contextRef="#ctx0" brushRef="#br0" timeOffset="68987.39">11817 11481 26783 0,'0'0'1184'0,"-7"11"240"0,0-14-1136 0,-3 2-288 0,-1 1 0 0,-2 0 0 0,-2 1 1184 0,1 2 176 16,-2 2 48-16,2 1 0 0,-2 2-640 0,3 4-112 15,2 3-16-15,1 5-16 0,3-2-464 0,1 3-160 16,4 1 0-16,1 0 144 0,3-3-144 0,2-1 0 16,0-1 0-16,1-1 0 0,2-2 0 0,2-1 0 15,1-1 128-15,1-2-128 0,-2-2 128 0,0-2-128 16,0-2 128-16,0-1-128 0,2-2 0 0,0-1 128 16,-2-2-128-16,2-4 0 0,-1-1 0 0,1-4-144 15,-2-1 0-15,1-1 0 0,-1 0-176 0,1-2-48 16,-3-1 0-16,1-3 0 0,-1 2 160 0,-1-3 16 15,-2 0 16-15,0 4 0 0,-3-3 176 0,1 4 0 16,-2 2 0-16,-2 2 0 0,-2 2 384 0,1 3 0 16,3 6 0-16,-7 0 0 0,-1 2 256 0,0 5 48 15,2 0 16-15,-1 3 0 0,2 3-384 0,3 2-64 0,-2 4 0 0,2-3-16 16,4 4-240-16,2 0 0 0,1-3 0 0,3-2 0 16,1 2-256-16,1 0-80 15,2-3-32-15,1-1 0 16,1-1-2448-16,2-1-480 0,1-5-96 0</inkml:trace>
  <inkml:trace contextRef="#ctx0" brushRef="#br0" timeOffset="69299.77">12332 11419 26719 0,'-26'-3'1184'0,"14"3"240"0,-4 1-1136 0,-1 1-288 15,-2-1 0-15,-1 1 0 0,1 1 896 0,2 1 112 16,1 0 16-16,2 1 16 0,1-1-352 0,4 0-80 15,2 2-16-15,3 2 0 0,3 0-288 0,1-8-64 16,4 11-16-16,4-1 0 0,2 2-224 0,3-2 0 16,3 3 0-16,2 1 0 0,3 2 160 0,2 1-16 15,1 0 0-15,-1 3 0 0,-1-3 304 0,1 2 64 16,-2-1 16-16,-2 1 0 0,-2-4 208 0,-4 2 32 16,-3-1 16-16,-2-1 0 0,-2 1 176 0,-3-2 16 15,-1-1 16-15,-2 3 0 0,-4-3-272 0,-3 2-48 16,-2 0-16-16,-1-3 0 0,-2 1-416 0,-2-1-96 15,-2-2-16-15,2-1 0 16,-1 2-1024-16,2-5-224 0,2-3-32 0,0-1-17712 0</inkml:trace>
  <inkml:trace contextRef="#ctx0" brushRef="#br0" timeOffset="70457.31">13639 11485 5519 0,'0'0'496'0,"0"0"-496"0,3-6 0 0,-3 6 0 16,3-6 4576-16,-3 6 816 0,0 0 176 0,6 3 16 16,1 3-3136-16,-1 5-624 0,-1 1-128 0,1 5-32 15,-1 3-704-15,1 4-128 0,1 2-48 0,-1 1 0 16,0 1-448-16,-1-1-80 0,-1 0-32 0,0 1 0 15,-3-3-224-15,0-3 144 0,1-1-144 0,-2-4 128 16,0-2 48-16,-2-2 0 0,0-2 0 0,-2-3 0 16,4-8 0-16,0 0 0 0,0 0 0 0,-5-2 0 15,-1-2-176-15,4-4 192 0,-1-3-192 0,2-5 192 32,0-3-576-32,1-5-96 0,1 1-32 0,1-2 0 0,1-5-32 15,1 0-16-15,2 0 0 0,2 0 0 0,0 1 192 0,1 2 48 0,2 3 0 0,0 2 0 0,1 0 192 0,1 2 128 16,0 4-160-16,2 2 160 0,-2 3-160 0,1 3 160 15,0 4-160-15,1 1 160 0,0 7 0 0,-2 3 192 16,-1-1-16-16,1 6 0 0,1 4 240 0,1 2 48 16,-2 2 16-16,1 4 0 0,-1 2-64 0,0 0-16 15,2 1 0-15,-2-5 0 0,1-1-176 0,-1-1-32 16,0 0-16-16,0-3 0 0,-3-1 64 0,2-2 16 16,0-2 0-16,0-1 0 0,-1-1-112 0,0-1-16 15,-3-3 0-15,-1-1 0 0,1-2 64 0,0-2 16 16,-8-1 0-16,8 2 0 0,-2-4 64 0,1-2 16 15,-2-2 0-15,0-3 0 0,-1 0-16 0,0-6 0 16,0 2 0-16,0-1 0 0,-1-3-144 0,-1 0-128 16,1-3 144-16,-2 1-144 0,-1-2 128 0,0 0-128 15,-1 2 0-15,0 2 0 0,-2 1 0 0,-2 0 0 0,-2 2 0 16,1 0 0-16,-2 2 128 0,3 2-128 0,-3 0 0 0,0 4 0 16,-1 3 288-16,1 2-32 0,-1 2-16 0,1 3 0 15,0 4-112-15,2 1 0 0,2 3-128 0,1 3 192 16,2 5-192-16,1-2 0 0,1 3 0 0,5 0 0 15,1 0 0-15,2-3 0 0,1 0 0 0,1-1 0 16,2 2 144-16,3-2-144 0,2-2 128 0,1 0-128 16,0-2 144-16,1-3-144 0,0-1 160 0,3-2-160 15,0-1 160-15,-1-1-160 0,0-1 160 0,1-2-160 16,-3-2 144-16,1 0-144 0,1-2 128 0,-2 0-128 16,0-2 128-16,-5-3-128 0,1-1 0 0,-3 1 128 15,-3-4-128-15,-1 2 0 0,1-1 0 0,-3-1 128 0,0-1-128 16,-2 1 0-16,0-2 0 0,1 0 0 0,-5 0 0 0,0-3 0 15,-1 3 0-15,0-1 0 0,-1-2 0 0,-2 2 0 16,2 1 128-16,-3 0-128 0,-1-2 0 0,-3 3 160 16,-1 2-160-16,-2-2 160 0,-2 2 32 0,-1 2 0 15,0-1 0-15,-1 5 0 0,0 0 176 0,2 4 32 16,-2 0 16-16,0 4 0 16,0 3-128-16,4 3-32 0,2 3 0 0,1 1 0 0,1 1 0 0,3 0 0 15,0 4 0-15,4 0 0 0,4 2-64 0,3 0-32 16,2-3 0-16,3 2 0 0,1-2-160 0,4 0 128 15,4-1-128-15,-1-1 128 0,4-6-128 0,-1 1 0 16,1-2 0-16,-1-1 0 0,2-5 0 0,-2 1 0 0,1-1-224 16,-1 0 80-1,0-2-368-15,-1-1-64 0,0-1 0 0,-1-2-16 16,-2-1-1680-16,1 0-336 0,-3 0-64 0,0-1-15088 0</inkml:trace>
  <inkml:trace contextRef="#ctx0" brushRef="#br0" timeOffset="70832.25">15152 11578 14735 0,'0'0'640'0,"0"-6"160"0,-2 0-640 0,1-1-160 0,0 1 0 0,0-1 0 0,-2 1 3760 0,0-1 720 16,-1 2 128-16,1-1 48 0,-3-1-2464 0,0 0-480 15,-3 2-112-15,-2 1 0 0,1 2-592 0,-2 0-112 16,0 4-32-16,1 0 0 0,-1 2-496 0,-2 4-112 15,1 3 0-15,1 2-16 0,1 4-48 0,2-1 0 16,1 4 0-16,2 2 0 0,2 0-32 0,4 1-16 16,3-1 0-16,3 0 0 0,5-3-144 0,2 2 0 15,0 1 0-15,4-3 128 0,3-2-128 0,3-6 128 16,-1 2-128-16,0-3 128 0,-1-5 0 0,1-4-128 16,1 2 192-16,0-9-64 0,-3 0 48 0,-1-3 0 15,-2-4 0-15,-2 0 0 0,-2-3 400 0,-1-1 96 16,-5-2 16-16,-1-4 0 0,-2 0-560 0,-1-3-128 15,-3-2 0-15,-2-2 0 0,-2-1 0 0,-1-1 208 16,-1-1-48-16,-2-2-16 0,-1-2-144 0,-2 1 0 0,-2-2 0 0,-1-1 0 31,0 0-1232-31,-1 1-336 0,0-2-64 0,0 0-16 16,1 5-1904-16,1 4-384 0,1 5-80 0</inkml:trace>
  <inkml:trace contextRef="#ctx0" brushRef="#br0" timeOffset="71160.38">15652 11671 32015 0,'0'0'1408'0,"0"0"320"16,4 10-1392-16,0-4-336 0,1 2 0 0,1 0 0 0,-1 0 688 0,1-5 64 16,2 0 16-16,0-2 0 0,-8-1 320 0,10-1 64 15,1 1 0-15,-2-5 16 0,-1 0-560 0,0-1-112 16,-2 0-32-16,-1-2 0 0,1-2-96 0,-2 1-32 15,-3-3 0-15,0 0 0 0,-1 0 64 0,-1-1 16 16,-2-2 0-16,-1 0 0 0,0 1 64 0,-1 1 16 16,-3 0 0-16,-1 1 0 0,-2 3 64 0,0 0 16 15,-2 0 0-15,-1 2 0 0,-3 3-144 0,0 3-32 16,0 4 0-16,1 2 0 0,2 1-176 0,1 4-32 16,2 3-16-16,4 4 0 0,0-1-176 0,4 5 0 15,2 3 0-15,4 1 0 0,5-5 0 0,2 3 0 16,4-1 0-16,3 0-176 15,3 0-832-15,2-2-160 0,2-3-48 0,2 0 0 16,1-1-1056-16,3-2-224 0,1-3-32 0,1-2-9184 0,-1-3-1856 0</inkml:trace>
  <inkml:trace contextRef="#ctx0" brushRef="#br0" timeOffset="71566.53">16230 11687 28271 0,'-5'-19'1248'0,"2"7"272"0,-1-3-1216 0,0 0-304 0,-1 2 0 0,-3-2 0 16,-2 1 1504-16,-2 1 240 0,-2 0 48 0,-2 4 16 15,-1 0-592-15,0 4-128 0,0 2-32 0,0 6 0 16,0 3-640-16,2 6-128 0,2 6-32 0,1 2 0 16,2 2-64-16,2 3 0 0,3-1-16 0,2 2 0 15,3-1 80-15,4 0 32 0,1 1 0 0,4 0 0 16,4-5-48-16,5 1-16 0,3 2 0 0,1-5 0 16,3-6 32-16,0-1 0 0,1 0 0 0,-2-5 0 15,-1-3 80-15,-1-4 32 0,0-4 0 0,2-2 0 0,-3-1-64 0,0-2-16 16,-3-2 0-16,-1-4 0 0,-3 0-80 0,0-2-16 15,-2-4 0-15,-1 0 0 0,-2-3-192 0,-4 1 0 16,-2-2 0-16,-3-1 0 0,-3-3 0 0,-1-3 128 16,-1-3-128-16,-3-3 0 0,-1-4 0 0,-2-2 128 15,0-4-128-15,-4-2 0 0,0 0 144 0,0 1-144 16,4-2 128-16,0 8-128 0,-2 4 0 0,4 5 0 16,3 5 0-16,0 7 0 0,1 9 0 0,5 13 0 15,0 0-144-15,0 0 144 0,-6 9 0 0,2 8 0 16,1 8 176-16,2 5-176 0,1 5 320 0,2 7-32 15,2 5-16-15,4 4 0 0,1 1-64 0,3 1-16 0,1 2 0 0,4-1 0 16,1-5-192-16,3-3 144 0,0-2-144 0,2-1 128 16,1 0-128-16,-2-5 0 0,0 0 0 0,2 0 0 31,-1-3-1776-31,4-1-272 0,0-2-64 0</inkml:trace>
  <inkml:trace contextRef="#ctx0" brushRef="#br0" timeOffset="87255.81">3985 14092 12895 0,'0'0'576'0,"-3"2"112"0,-5 0-560 0,-1 2-128 16,-2 4 0-16,-1 1 0 0,-1 3 3616 0,-1 0 688 15,-2-1 144-15,-4 5 32 0,0 0-2704 0,2-2-544 16,-1-1-96-16,1 0-32 0,1 0-288 0,0 0-64 15,3 3-16-15,1-4 0 0,3 1-464 0,0-2-80 16,4 2-32-16,2-2 0 0,4-1-160 0,3 2 0 16,2 0 0-16,3 1 0 0,1-2 0 0,4 3 0 15,0 0 0-15,2-1 0 0,2-1 0 0,4 1 0 16,1 0 144-16,1 0-144 0,-3 2 432 0,1-2 16 16,0 2 0-16,-1 0 0 0,-2 2 128 0,-2 0 16 0,-3-1 16 15,-2 1 0-15,0 2-192 0,-5 0-32 0,-2 0-16 0,-2 1 0 16,-4-1-192-16,0 1-48 0,-4 0 0 0,0-2 0 31,-2 0-1424-31,-1-1-304 0,-3-3-48 0,1-2-9792 0,-3-2-1952 0</inkml:trace>
  <inkml:trace contextRef="#ctx0" brushRef="#br0" timeOffset="87725.79">3845 14322 23951 0,'4'-7'2128'0,"5"-3"-1696"0,4 1-432 0,1-2 0 15,0 0 1728-15,2-1 256 0,1-2 48 0,1-1 16 16,1 2-640-16,0-1-112 0,2 1-16 0,1 0-16 0,2 1-896 0,0 4-176 16,0-1-48-16,-1 1 0 15,-1-2-1632-15,2 2-336 0,-3 3-64 0,0-6-16 16,-2 2-848-16,-1-4-160 0,-3 0-32 0,-4 0-16 16,-1 1 1488-16,-3-1 288 0,-4 2 64 0,-3-2 16 0,-3-2 1264 0,-3 2 256 15,-5 0 48-15,-2 0 16 0,-3 0 1872 0,-4 0 368 16,-5 0 80-16,-1 0 16 0,-3 3-896 0,-1 2-160 15,-3 1-32-15,-3 3-16 0,-1 2-624 0,-3 2-112 16,-3 6-16-16,-1-1-16 0,0 2-304 0,-4 5-64 16,-3 2-16-16,1 8 0 0,3 3-16 0,3 9 0 15,2 8 0-15,6 6 0 0,3 9-288 0,6 6-48 0,5 3-16 0,5 5 0 16,5 0-192-16,5 2 0 0,5 0 0 0,6 0 0 16,6-1 0-16,8-1 0 0,7-5 0 0,6-5 0 15,8-2 0-15,4-7 0 0,6-9 0 0,2-5 0 31,-1-5 0-31,4-7 0 0,2-11 0 0,1-3 0 0,2-8 0 0,4-7 176 0,-1-5-176 0,-1-6 160 16,-3-5 0-16,-3-5 0 0,-2-3 0 0,-6-6 0 16,-7-5 192-16,-3-3 32 0,-6-2 16 0,-5-6 0 15,-4 1 272-15,-5-1 48 0,-6-4 16 0,-5 0 0 16,-6 0 80-16,-2-1 16 0,-4 1 0 0,-1 0 0 16,-6 1-384-16,-4-1-64 0,0-1 0 0,-4-2-16 15,-4-1-368-15,-2 0 0 0,-5-3 0 0,-2 2-14960 16,-3 4-2864-16</inkml:trace>
  <inkml:trace contextRef="#ctx0" brushRef="#br0" timeOffset="88352.8">5571 14458 22799 0,'0'0'1008'0,"0"0"208"0,9 6-960 0,0 4-256 16,1 3 0-16,1 4 0 0,1 4 800 0,1 5 112 16,0 2 32-16,-2 2 0 0,1 1 320 0,0 0 64 15,0-1 16-15,-3 0 0 0,-1-1-288 0,-2-3-48 16,-1-2-16-16,1-2 0 0,-3-1-288 0,0-6-64 16,-2 0-16-16,-1-2 0 0,-1-6-128 0,0 0-32 15,1-7 0-15,0 0 0 0,0 0-48 0,-7-4-16 16,2-4 0-16,0-1 0 0,0-8-80 0,-1-2-32 15,2-5 0-15,1-3 0 0,0-5-288 0,2-1 128 16,1-4-128-16,1 0 0 0,0-3 0 0,3 1 0 16,1-3 0-16,4 2 0 0,5-1 0 0,0 5 0 15,4-1 0-15,2 6 0 0,2 4-256 0,3 3-64 16,1 6-16-16,1 4 0 16,-1 3-2672-16,0 5-512 0,0 2-128 0,-1 4 0 0</inkml:trace>
  <inkml:trace contextRef="#ctx0" brushRef="#br0" timeOffset="88666.98">6238 14650 24239 0,'0'0'1072'0,"0"10"224"0,0 0-1040 0,2 0-256 0,0 3 0 0,1-3 0 15,1-3 1376-15,1 0 224 0,1-2 32 0,-6-5 16 16,8 3-304-16,1-2-48 0,1-2-16 0,0-3 0 16,-1-1-384-16,0-2-96 0,0-2-16 0,-1-3 0 15,-1-1-208-15,-1-1-64 0,1-2 0 0,-3-1 0 16,-2 0-128-16,1 0-48 0,-2 0 0 0,-1 2 0 15,0 0-112-15,-2 2-32 0,-4-1 0 0,0 1 0 0,-1 1 16 0,-2 2 0 16,-1 2 0-16,-1 3 0 0,0 2 256 0,0 2 48 16,1 2 16-16,-1 4 0 0,1 3-208 0,-2 5-64 15,2 3 0-15,2 5 0 0,4 4-112 0,1 3-16 16,2 2-128-16,2 2 192 0,3-1-192 0,3 0 0 16,1-1 0-16,1-1 0 0,2-3 0 0,4-3 0 15,2-1 0-15,4-2 0 0,2-2-176 0,4 1-128 16,1-6-16-16,-1-2-16 15,1-3-2304-15,-1-3-464 0,2-2-96 0,-5-3-13216 0</inkml:trace>
  <inkml:trace contextRef="#ctx0" brushRef="#br0" timeOffset="89057.67">6671 14555 13823 0,'0'0'1216'0,"0"0"-960"0,0 0-256 0,0 0 0 16,5 9 3408-16,2 4 640 0,1 4 128 0,1 4 32 15,1 4-2656-15,3 4-528 0,3 2-96 0,0 0-32 16,-1 4 240-16,2 2 32 0,1 1 16 0,1-4 0 16,-2-2-128-16,-3 0-32 0,-2-5 0 0,-2 0 0 15,1-1-288-15,-2 0-64 0,-4-2-16 0,-3-2 0 0,2-1-240 0,-2-3-48 16,-2-2-16-16,-2-2 0 0,0-3-176 0,-2-2-48 16,0-4 0-16,4-5 0 0,0 0-128 0,-7-1 192 15,0-3-192-15,-1-4 192 0,0 0-192 0,1-5-224 16,0-3 48-16,-1-3 16 0,1-5-176 0,-2-3-48 15,1-6 0-15,1-3 0 16,0-3-288-16,-1-5-64 0,-1-5-16 0,-1 1 0 16,2-5-496-16,1-1-96 0,2-1-32 0,4 1 0 15,1 3 416-15,2 6 64 0,4 6 32 0,0 5 0 0,2 6 1120 0,4 3 240 16,1 5 32-16,1 7 16 0,2 3 448 0,1 6 96 16,0 4 0-16,0 4 16 0,-1 2 96 0,1 5 16 15,0 2 0-15,-4 1 0 0,-3 2-480 0,-4 2-96 16,-1 2 0-16,-2 2-16 0,-3-1-256 0,0 4-48 15,-3 2-16-15,-2 2 0 0,-3-1-304 0,0 2 128 0,-3 0-128 0,-2 0 0 16,-2 2 0-16,1-2-272 0,-2-3 16 0,2 0 16 31,2-1-1536-31,1-2-304 0,0-3-64 0,2-4-9824 0,1-3-1984 0</inkml:trace>
  <inkml:trace contextRef="#ctx0" brushRef="#br0" timeOffset="89354.48">7220 14774 23039 0,'0'0'2048'0,"0"0"-1648"0,9 0-400 0,2 0 0 15,-1 0 1856-15,0-1 304 0,1-2 48 0,-1-1 16 16,-1-1-448-16,1 0-96 0,-1-1-16 0,0-1 0 0,0-2-544 0,-1 1-112 16,0-1-32-16,-3 0 0 0,0-2-432 0,-1 1-96 15,-2-2 0-15,0 0-16 0,-2-1 16 0,-2 2 0 16,-1-1 0-16,-3 0 0 0,0-1 128 0,-2 1 16 15,-4 1 16-15,1-1 0 0,-2 3-32 0,-2 1-16 16,0 2 0-16,-1 0 0 0,0 2-256 0,1 2-48 16,0 2-16-16,2 4 0 0,3 4-240 0,1 5 0 15,1 4 0-15,1 2 0 0,3 2 0 0,3 2 0 16,2 1-176-16,3 2 176 16,2-3-1216-16,1 1-112 0,2-3-16 0,5-2-16 15,2 0-1328-15,4-2-272 0,1-2-48 0,2-2-16 16,3-2-1072-16,2-4-192 0,2 0-64 0</inkml:trace>
  <inkml:trace contextRef="#ctx0" brushRef="#br0" timeOffset="89725.3">7777 14666 29711 0,'0'0'640'0,"1"-8"144"0,-1-2 32 0,-1-1 32 0,-1 1-672 0,1-3-176 0,-3 3 0 0,-1 0 0 16,-2 1 1632-16,0 4 288 0,-3 2 64 0,1 3 16 15,0 3-624-15,-1 2-128 0,-2 4-32 0,0 4 0 16,-1 2-640-16,3 3-128 0,-1 2-16 0,2 2-16 15,1-1-160-15,3-1-16 0,3 0-16 0,0-2 0 16,2 1-224-16,3-3 0 0,2 0 0 0,2-2 0 16,2-2 0-16,1-3-128 0,1-1 128 0,0-4 0 15,0 0 0-15,1-1 0 0,-1-3 0 0,1 0 0 16,-2-2 0-16,1-2 0 0,-1-1-208 0,-1-3 64 0,1-1 144 0,-1-1-128 16,-1-2 128-16,-1-1-128 0,0 0 128 0,-2 0 224 15,0 0-48-15,-1-1-16 0,-1 1-160 0,-1-2 0 16,0 3 0-16,-2 2 0 0,-2 0 0 0,1 2 128 15,-3 3 0-15,4 5 0 16,-6-3 480-16,6 3 96 0,-7 3 0 0,1 3 16 16,0 2-416-16,3 2-96 0,3 3-16 0,-2 3 0 15,1-2-192-15,2 3 0 0,2 2-192 0,2-4 192 0,2 2-304 16,0-1 48-16,3-2 16 0,0-1 0 16,2-2-1216-16,-1-2-240 0,2-1-48 0,3-5-16 15,2 0-800-15,1-3-144 0,-1-4-48 0,3-2-12048 16</inkml:trace>
  <inkml:trace contextRef="#ctx0" brushRef="#br0" timeOffset="89925.47">8181 14211 2751 0,'-1'-40'256'16,"1"20"-256"-16,1-2 0 0,-1 0 0 0,-1 1 5184 0,-1 5 1008 16,1 5 192-16,1 4 32 0,0 7-3984 0,0 0-816 15,3 16-144-15,0 6-48 0,3 10 16 0,1 6 0 16,4 3 0-16,-1 3 0 0,1 3-288 0,0 0-64 15,4-2-16-15,0 2 0 0,1 0-496 0,1 2-112 16,0-2-16-16,1-1 0 0,1 1-448 0,-3-4-160 16,1-1 0-16,-2-1 0 15,-2-4-2560-15,-3-1-512 0,-1-3-96 0,-2-3-11584 0</inkml:trace>
  <inkml:trace contextRef="#ctx0" brushRef="#br0" timeOffset="90128.49">8177 14768 28735 0,'-22'-30'1280'0,"13"17"256"0,-3-2-1232 0,3 0-304 0,1 0 0 0,1 2 0 16,2 3 2624-16,4 1 480 0,1 1 96 0,3 0 0 15,0 0-1024-15,5 2-192 0,1 2-64 0,4-5 0 16,3 0-592-16,4 0-128 0,0-1-32 0,4 0 0 16,2 1-272-16,1 0-64 0,2-2-16 0,1 1 0 15,3 1-400-15,1-2-80 0,2 1-16 0,2-2 0 16,1-1-320-16,0 1 0 0,0 1 0 0,3-1 0 15,1-4-1616-15,1 2-400 0,3 0-80 16</inkml:trace>
  <inkml:trace contextRef="#ctx0" brushRef="#br0" timeOffset="90925.28">9966 14452 8287 0,'-2'-6'368'0,"2"-2"80"0,2 1-448 0,-1 1 0 16,0-5 0-16,4 2 0 0,3 0 4736 0,1 1 880 15,3-1 160-15,2 3 48 0,5 2-3744 0,2 3-736 16,2 2-160-16,3 3-32 0,4 5-448 0,-1-1-80 16,-2 3-32-16,1 2 0 0,-4 2-64 0,0 0-16 15,-2 2 0-15,0 4 0 0,-4 1-128 0,-2 3-16 0,-4 3-16 0,-3 2 0 16,-3 3-112-16,0 0-32 0,-4 1 0 0,-2 1 0 15,-1 0-208-15,-6 3 0 0,-2-1 0 0,-1-1-160 16,-3-1-48-16,0-2-16 0,0 0 0 0,-3-5 0 16,-1 1 48-16,0 0 16 0,-2-6 0 0,-2-3 0 15,0-5 160-15,4 0 0 0,0-6 0 0,0-4 128 16,3-4 64-16,-1-2 32 0,4-2 0 0,2-6 0 16,2-6-32-16,3-2 0 0,3-7 0 0,3 2 0 15,4 0-192-15,1 0 176 0,4 1-176 0,2 3 160 16,3-1 160-16,2 8 16 0,1-2 16 0,2 3 0 15,0 3-160-15,0 1-16 0,1 5-16 0,2-2 0 16,2 3-160-16,0 3 0 0,-2-2 0 0,0 3 128 16,2 4-128-16,0 0-272 0,0 1 64 0,0-1 16 15,0 2-2496 1,0 2-480-16,0-3-96 0</inkml:trace>
  <inkml:trace contextRef="#ctx0" brushRef="#br0" timeOffset="91081.51">10801 14776 23039 0,'0'0'1024'0,"0"0"192"0,0 0-960 0,0 0-256 16,0 0 0-16,0 0 0 0,0 0 2752 0,0 0 512 15,8-2 112-15,3 1 16 0,2 1-2544 0,5-4-496 16,4 1-96-16,1-2-32 16,0 1-528-16,0-1-96 0,6-3-32 0,1 2 0 15,0-1-2896-15,2-1-576 0</inkml:trace>
  <inkml:trace contextRef="#ctx0" brushRef="#br0" timeOffset="91394.04">11464 14463 15663 0,'0'0'688'0,"0"0"144"16,2-7-656-16,1 2-176 0,-2-2 0 0,-1 7 0 0,0-5 3776 0,0 5 704 0,0 0 160 0,0 0 32 16,0 0-1936-16,0 0-384 0,0 0-80 0,-4 7-16 15,-1 2-912-15,-2 0-176 0,0 3-32 0,-1 3-16 16,3 0-416-16,-1 2-96 0,1 1-16 0,0 2 0 15,1-2-80-15,1 1 0 0,1 1-16 0,3-1 0 16,0 2-288-16,2-2-48 0,0-3-16 0,2 0 0 16,4-2-144-16,0 1 0 0,0-2 144 0,3 0-144 15,0-1 0-15,2-2 128 0,3-1-128 0,3-1 0 16,0 0 0-16,3-3 0 0,0-1 0 0,2-1 128 0,1-6-128 0,0 0-128 16,0-1 128-16,-1 1-192 15,-2-7-192-15,1 3-64 0,-3-3 0 0,-2 1 0 16,-1-4-1312-16,-2 0-272 0,-2-1-48 0,-2 0-16 15,0-2-1920-15,-4 0-384 0</inkml:trace>
  <inkml:trace contextRef="#ctx0" brushRef="#br0" timeOffset="91565.84">11809 14229 27647 0,'-5'7'2448'15,"0"2"-1952"-15,-1 7-496 0,3 6 0 0,-1 4 2976 0,1 6 496 16,0 9 112-16,2 3 0 0,1 7-1312 0,3 4-272 0,1 2-48 0,1 4-16 15,0-4-800-15,3 0-176 0,1-1-16 0,1-3-16 16,1-3-608-16,2-4-112 0,-1-2-16 0,-2-2-16 31,0-6-1216-31,1 1-240 0,2-5-64 0,-1 0-20224 0</inkml:trace>
  <inkml:trace contextRef="#ctx0" brushRef="#br0" timeOffset="92253.26">13394 14632 23087 0,'0'0'1024'0,"0"0"208"0,-2-4-976 0,-1-1-256 0,1-1 0 0,-1 0 0 16,3 6 1296-16,-4-6 224 0,-1-1 32 0,-2 2 16 15,-1 1-224-15,-2 3-32 0,-3 1-16 0,0 4 0 16,1 2-528-16,-1 5-128 0,-1 2 0 0,0 4-16 16,1 4-384-16,-1 3-80 0,0 4-16 0,4-1 0 15,1 3-144-15,1-1 0 0,1-3 0 0,3-1 0 16,3-2 160-16,0 1-160 0,2-7 192 0,3-2-192 0,2-1 128 16,4-2-128-16,0-4 0 0,2-4 0 0,1-1 0 0,1-7 0 15,2-3 0-15,2-2 0 0,-2-1 0 0,-1-3 128 16,1-4-128-16,-2 0 0 0,-1-3 144 0,0 1-144 15,0-2 0-15,-1 1 144 0,-1-1-144 0,-1 3 0 16,-2-3 0-16,1 2 0 0,-1-1 128 0,0 3-128 16,-3 0 0-16,0 3 128 0,-1 2 128 0,-1 3 0 15,-3 9 16-15,0 0 0 0,0 0 64 0,0 0 16 16,-4 9 0-16,0 3 0 0,-2 3-224 0,3 5-128 16,0-2 128-16,2 3-128 0,1 0-160 0,2-1-96 15,3-2-32-15,2 0 0 16,1-4-1776-16,2 2-368 0,3-3-64 0,2-3-12160 0</inkml:trace>
  <inkml:trace contextRef="#ctx0" brushRef="#br0" timeOffset="92534.54">13929 14601 17503 0,'-24'1'1552'0,"11"2"-1232"0,-5 1-320 0,-1 1 0 16,-1 1 2448-16,2 1 432 0,0-2 96 0,1 0 16 15,4-1-1632-15,1 3-320 0,4-1-64 0,3 1-16 16,5-7-448-16,2 9-80 0,5 0-32 0,5 0 0 16,5-1-112-16,2 3-32 0,2 0 0 0,4 2 0 15,2-1-112-15,2 1-16 0,-2 0-128 0,-1 0 192 16,0 0-64-16,-3 2-128 0,-3-5 176 0,-3 2-176 16,-4-3 624-16,-3 3 16 0,-3-5 0 0,-4 4 0 0,-6 1 448 0,-3 2 112 15,-2 2 16-15,-5 0 0 0,-4 3-496 0,-3-2-80 16,-3 0-32-16,0 0 0 0,-2-1-400 0,1 0-80 15,2-3 0-15,3-1-128 16,3-4-656-16,3-2-240 0,2-2-64 0,11-4-17680 16</inkml:trace>
  <inkml:trace contextRef="#ctx0" brushRef="#br0" timeOffset="93690.54">15032 14504 28735 0,'0'0'1280'0,"0"0"256"0,1 8-1232 0,-1 4-304 0,-1 1 0 0,0 4 0 15,-1 4 960-15,1 4 144 0,1 2 32 0,0 0 0 16,3 6 352-16,-2-2 80 0,0 2 16 0,2-2 0 15,-1-1-624-15,1-3-128 0,-2 0-32 0,1-1 0 16,0-3-352-16,-2 1-80 0,-2-1-16 0,-1-3 0 16,2-5-64-16,-2 0-16 0,0-1 0 0,1-4 0 15,-2-2-80-15,1-1 0 0,3-7-16 0,0 0 0 16,0 0-176-16,0 0 0 0,-2-7 0 0,0-2 128 16,2-4-288-16,2-3-64 0,0-1-16 0,2-1 0 15,0-3 96-15,1-2 16 0,-1-2 0 0,3-2 0 0,1-2-192 0,1-1-16 16,1 0-16-16,1-1 0 0,-1 3 160 0,2 4 48 15,1 1 0-15,0 4 0 0,-1 1 144 0,-2 3 0 16,0 5-144-16,1 3 144 0,1 5 0 0,1 2 0 16,1 2 0-16,0 5 0 0,-1 3 0 0,2 5 0 15,-2 3 160-15,2 3-160 0,2 1 160 0,0 0-160 16,0 3 128-16,0 0-128 0,0-1 336 0,0 1-16 16,0-1 0-16,0-1 0 0,0 1 64 0,0-2 0 15,0-1 0-15,1-3 0 0,0 0-208 0,2-2-48 16,1-5 0-16,0 0 0 0,1-2-128 0,-1-1 192 15,-3-3-192-15,0-2 192 0,-2-3 0 0,1-2 0 16,-2 1 0-16,0-2 0 0,-2-4-32 0,0-3 0 0,0 0 0 16,-1-4 0-16,-1-2-32 0,0-1 0 0,-3-1 0 15,-2 1 0-15,-1 0-128 0,-1 0 160 0,-1-4-160 0,-2 2 160 16,-1-2-160-16,-3 3 128 0,-3-3-128 0,-2 2 128 16,-2 1-128-16,-1 3 160 0,1 0-160 0,-2 3 160 15,2 2-160-15,-1 3 128 0,1 2-128 0,-1 4 128 16,1 2-128-16,1 4 0 0,0 3 144 0,0 4-144 15,1 5 0-15,1 1 0 0,1 3 0 0,3 1 0 16,3 0 0-16,1 2 0 0,3-1 128 0,3 2-128 16,1 1 128-16,3-2-128 0,5-1 160 0,1-2-160 15,3-3 192-15,0-1-64 0,1-1-128 0,1-2 192 16,2-2-64-16,2-2 0 0,-1-2-128 0,0-1 192 16,-2-1-192-16,0-2 128 0,0-4-128 0,-1-2 0 15,0-1 176-15,0-2-176 0,-1-3 192 0,-1-1-192 0,-4-3 176 16,1-2-176-16,-2-2 160 0,-1 0-160 0,-2-1 128 0,-2 0-128 15,-1-1 0-15,-2 3 0 0,-2-4 128 0,-1 2-128 16,-3 0 0-16,-1 0 0 0,0 1 128 0,-2-1-128 16,-3 0 0-16,-2 1 0 0,-1 0 128 0,-1 3-128 15,0 0 0-15,1 4 144 0,-1 3-144 0,1 3 0 16,0 3 144-16,1 4-144 0,-1 4 128 0,1 3-128 16,1 4 128-16,0 3-128 0,3 2 0 0,0 0 128 15,2 1-128-15,2 2 0 0,3 0 0 0,2 0 0 16,2 0 0-16,3 0 0 0,3-3 0 0,2-1-256 15,2 1 64-15,0-3 0 16,3-3-592-16,0-1-128 0,0 0-32 0,11-1 0 16,1-2-1440-16,-3-2-304 0,0-4-48 0,0-1-16 15,0-3 80-15,0 0 16 0,-2-4 0 0,0-2 0 16,-2-3-864-16,1 2-192 0,-1-1-16 0,-1-1-16 16,-4-4 2544-16,-3 0 512 0,-3-3 112 0,-5 4 0 0,-1-1 1632 0,-2 0 320 0,-2-3 64 0,-1 2 16 15,-2 1 1712-15,-2-1 352 0,-2-1 64 0,-2 2 0 16,-1 0-1424-16,-2 2-304 0,-1-2-48 0,-1 2-16 15,0 2-992-15,-1 2-208 0,-3 4-32 0,0-3-16 16,0 6-224-16,1 6-64 0,-3 0 0 0,-1 7 0 16,2 5 160-16,5 5 32 0,0 0 0 0,5 3 0 15,3-2 96-15,2 2 32 0,2-4 0 0,2 1 0 16,3-1-176-16,4-2-16 0,5-3-16 0,3-1 0 16,1-3-160-16,2 0-16 0,1-7-16 0,-5-5 0 15,3-1-176-15,-1-1 0 0,-1-4 144 0,1-3-144 16,-1-4 144-16,1 1-144 0,-3-8 192 0,-1 2-192 15,0 0 304-15,2-9-48 0,-7 0-16 0,-3 0 0 16,-2-1-48-16,-2-1 0 0,-1 0 0 0,-1-2 0 0,-3-4 112 0,-2 0 16 16,0-2 0-16,-1 8 0 0,-1-3-112 0,-2-3-16 15,-4-3 0-15,-4-16 0 16,0 3-1936-16,-1 5-400 0,1 1-80 0,2 8-16 16,1 8-928-16,0 7-192 0,1 5-32 0</inkml:trace>
  <inkml:trace contextRef="#ctx0" brushRef="#br0" timeOffset="94424.9">17200 14993 20271 0,'25'22'1792'0,"-8"-8"-1424"0,1-1-368 0,1-4 0 16,1 2 2560-16,0-1 448 0,-1-4 96 0,2-5 16 16,1-1-1232-16,2 2-240 0,-1-4-48 0,1-2-16 15,-4-2-368-15,1-3-64 0,0-3 0 0,-3 0-16 16,-2-2-112-16,-2-3-32 0,-2-1 0 0,-1 0 0 15,-1 1-544-15,-4-2-96 0,-2 2-32 0,-1 3 0 16,0-3 352-16,-3 1 64 0,-4 0 16 0,-2 1 0 16,-1 1-32-16,-2 1 0 0,-3 2 0 0,0 5 0 15,0 2-448-15,-1 4-80 0,-2 4-32 0,-1 4 0 16,0 3-160-16,1 4 0 0,-1 3 0 0,3 2 0 16,1 3 0-16,2 1 0 0,2 2-176 0,3 0 176 15,4-2-256-15,3 1 48 0,3 0 0 0,6 1 0 16,1 0-544-16,4-5-96 0,4 1-32 0,3-1 0 15,4-3-1408-15,5 1-272 0,6-4-64 0,0-2-16 16,1-2-208-16,3-5-32 0,2-2-16 0,-4-1 0 16,-4-3-384-16,-3-3-80 0,-1-1-16 0,-2-5 0 15,-3-1 1728-15,-2-1 352 0,-2-6 64 0,-2-1 16 0,-1-2 2448 0,-2 2 496 16,-2-5 112-16,-2 1 16 0,-2-2 1536 0,-3 2 304 16,-3 0 64-16,-2 2 16 0,-4 1-1296 0,-2-1-256 15,-4 0-48-15,-3 1-16 0,-4 1-560 0,-2 2-96 16,-4-2-32-16,0 6 0 0,-2-1-688 0,-1 6-144 15,-2 5-16-15,1 4-16 0,-1 5-608 0,4 2 0 16,-1 5 0-16,2 6 0 0,2 0 0 0,4 3 0 16,3-1 0-16,2 2 0 0,3-2 0 0,4 1 0 15,3 2 0-15,6-3 0 0,0 0 0 0,4-1 128 0,3 0-128 0,4-5 0 16,1-1 0-16,4 1 0 0,2-4 0 0,1-3 0 16,2-4 0-16,1-2 0 0,-3-2 0 0,1-2 0 15,-1-2 0-15,1-1 0 0,-2-4 0 0,0-1 128 16,-3-5-128-16,-1 0 0 0,-1-5 128 0,-1 1-128 15,-3-3 128-15,-2-1-128 0,1-4 128 0,-3-1-128 16,-4-2 0-16,-1-1 0 0,-2-1 0 0,-2-2 128 16,2-2-128-16,-4-2 0 0,0-4 128 0,-4-2-128 15,0-3 224-15,-2-4-32 0,-2-2 0 0,0 1 0 16,-3-2-48-16,-2 9-16 0,-2 6 0 0,2 8 0 16,0 5-256-16,2 9-64 0,-1 6-16 0,-1 7 0 15,1 7 208-15,-1 9 0 0,1 4-160 0,2 9 160 16,2 11 0-16,2 6 0 0,2 3 128 0,5 7-128 15,2 7 352-15,4 3-16 0,2 2 0 0,2 0 0 0,1-2-96 16,3-7-32-16,4-2 0 0,0-2 0 0,1 1-208 0,1-4 0 16,1-1 0-16,1-3 0 15,1-4-2656-15,-2-1-416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5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210 115 2303 0 0,'2'-2'183'0'0,"1"0"-1"0"0,0 1 0 0 0,-1-1 0 0 0,1 0 0 0 0,-1 0 0 0 0,0-1 0 0 0,0 1 0 0 0,0 0 1 0 0,0-1-1 0 0,0 1 0 0 0,0-1 0 0 0,2-5 0 0 0,-2 4 696 0 0,0 0-1 0 0,0-1 1 0 0,0 1 0 0 0,-1 0-1 0 0,0-1 1 0 0,1 1 0 0 0,-2-1-1 0 0,2-5 1 0 0,-2 8-752 0 0,0 1 0 0 0,0-1-1 0 0,0 1 1 0 0,0 0 0 0 0,0-1 0 0 0,-1 1-1 0 0,1 0 1 0 0,0-1 0 0 0,-1 1 0 0 0,1 0 0 0 0,-1-1-1 0 0,1 1 1 0 0,-1 0 0 0 0,0 0 0 0 0,1 0-1 0 0,-1 0 1 0 0,0-1 0 0 0,0 1 0 0 0,0 0 0 0 0,0 0-1 0 0,0 0 1 0 0,0 1 0 0 0,0-1 0 0 0,0 0-1 0 0,0 0 1 0 0,0 0 0 0 0,0 1 0 0 0,-1-1-1 0 0,1 1 1 0 0,0-1 0 0 0,0 1 0 0 0,-1-1 0 0 0,1 1-1 0 0,0 0 1 0 0,-1 0 0 0 0,1 0 0 0 0,-1-1-1 0 0,1 1 1 0 0,0 1 0 0 0,-1-1 0 0 0,-1 0 0 0 0,-4 1 78 0 0,1 0 0 0 0,-1 0 1 0 0,1 1-1 0 0,0 0 0 0 0,0 0 1 0 0,0 1-1 0 0,-8 3 0 0 0,-4 5-145 0 0,1 1 0 0 0,-1 1 0 0 0,2 0 0 0 0,0 1 0 0 0,1 1 0 0 0,0 0 0 0 0,-17 24 0 0 0,31-37-62 0 0,-1 0-1 0 0,1 0 0 0 0,0 0 0 0 0,0 0 1 0 0,0 0-1 0 0,0 0 0 0 0,0 1 1 0 0,0-1-1 0 0,1 0 0 0 0,-1 0 1 0 0,1 1-1 0 0,-1-1 0 0 0,1 0 1 0 0,0 1-1 0 0,0-1 0 0 0,0 0 1 0 0,0 1-1 0 0,1 3 0 0 0,0-2-10 0 0,1-1 0 0 0,-1 1 0 0 0,1-1 0 0 0,0 1 0 0 0,0-1 0 0 0,0 0-1 0 0,0 0 1 0 0,0 0 0 0 0,1 0 0 0 0,4 4 0 0 0,3 2-26 0 0,1 0-1 0 0,0-1 1 0 0,0-1 0 0 0,1 0 0 0 0,17 8 0 0 0,128 72-227 0 0,-151-83 377 0 0,0 0-1 0 0,1 1 1 0 0,-2-1 0 0 0,1 1-1 0 0,0 0 1 0 0,5 8 0 0 0,-10-12-55 0 0,0 1 0 0 0,0-1-1 0 0,0 1 1 0 0,0 0 0 0 0,0-1 0 0 0,0 1 0 0 0,0 0 0 0 0,-1 0-1 0 0,1 0 1 0 0,-1 0 0 0 0,1 0 0 0 0,-1-1 0 0 0,0 1 0 0 0,0 0 0 0 0,0 0-1 0 0,0 0 1 0 0,0 0 0 0 0,0 0 0 0 0,0 0 0 0 0,-1 0 0 0 0,1 0-1 0 0,-1 0 1 0 0,1 0 0 0 0,-1-1 0 0 0,0 1 0 0 0,0 0 0 0 0,0 0 0 0 0,0-1-1 0 0,-1 3 1 0 0,-4 4 93 0 0,-1 0 0 0 0,0 0 0 0 0,0-1-1 0 0,-1 0 1 0 0,1 0 0 0 0,-1-1 0 0 0,-12 7 0 0 0,-64 31-129 0 0,78-41-53 0 0,-2 1 571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50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54 11519 0 0,'0'0'1308'0'0,"-3"9"1683"0"0,3-5-2899 0 0,0 0 1 0 0,0 0-1 0 0,1 0 0 0 0,0-1 1 0 0,-1 1-1 0 0,1 0 1 0 0,1 0-1 0 0,-1-1 0 0 0,1 1 1 0 0,-1-1-1 0 0,1 1 0 0 0,0-1 1 0 0,0 0-1 0 0,0 0 1 0 0,5 5-1 0 0,-4-5-410 0 0,0 0 1 0 0,1 0-1 0 0,-1 0 1 0 0,1-1-1 0 0,-1 0 1 0 0,1 1-1 0 0,0-2 1 0 0,0 1-1 0 0,5 2 1 0 0,2-1-1645 0 0</inkml:trace>
  <inkml:trace contextRef="#ctx0" brushRef="#br0" timeOffset="1">207 0 12839 0 0,'0'0'619'0'0,"0"2"-267"0"0,-3 13-187 0 0,-1 0 1 0 0,0 0 0 0 0,-8 14-1 0 0,-7 27 1392 0 0,-28 90 2101 0 0,-6 23-2402 0 0,50-155-1245 0 0,-3 22 1 0 0,7-10-1867 0 0,-1-25 1354 0 0,1 1 1 0 0,-1-1-1 0 0,1 1 1 0 0,-1-1-1 0 0,1 1 1 0 0,-1-1-1 0 0,1 1 1 0 0,0-1-1 0 0,0 0 1 0 0,0 1-1 0 0,1 1 1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5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2303 0 0,'13'-14'10731'0'0,"-13"15"-10539"0"0,2 1 24 0 0,1 1 1 0 0,-2 0-1 0 0,1 0 1 0 0,0 0-1 0 0,-1 0 0 0 0,1 0 1 0 0,-1 1-1 0 0,0-1 0 0 0,0 0 1 0 0,0 0-1 0 0,0 1 1 0 0,-1-1-1 0 0,1 1 0 0 0,-1-1 1 0 0,0 1-1 0 0,-1 4 1 0 0,1 21 318 0 0,0-16-182 0 0,-2 25 0 0 0,0-20-73 0 0,2 33 1 0 0,0-31-221 0 0,0-19-55 0 0,0-1 0 0 0,0 0 0 0 0,0 0-1 0 0,0 1 1 0 0,0-1 0 0 0,0 0 0 0 0,0 1-1 0 0,0-1 1 0 0,0 0 0 0 0,0 0 0 0 0,0 1-1 0 0,0-1 1 0 0,0 0 0 0 0,0 1 0 0 0,0-1-1 0 0,0 0 1 0 0,0 0 0 0 0,0 1 0 0 0,0-1 0 0 0,1 0-1 0 0,-1 0 1 0 0,0 1 0 0 0,0-1 0 0 0,0 0-1 0 0,1 0 1 0 0,-1 0 0 0 0,0 1 0 0 0,0-1-1 0 0,0 0 1 0 0,1 0 0 0 0,-1 0 0 0 0,0 0-1 0 0,0 1 1 0 0,1-1 0 0 0,-1 0 0 0 0,0 0 0 0 0,0 0-1 0 0,1 0 1 0 0,-1 0 0 0 0,0 0 0 0 0,1 0-1 0 0,-1 0 1 0 0,0 0 0 0 0,0 0 0 0 0,1 0-1 0 0,-1 0 1 0 0,0 0 0 0 0,1 0 0 0 0,-1 0-1 0 0,0 0 1 0 0,0 0 0 0 0,1 0 0 0 0,-1 0 0 0 0,0 0-1 0 0,0-1 1 0 0,1 1 0 0 0,-1 0 0 0 0,0 0-1 0 0,0 0 1 0 0,1 0 0 0 0,-1-1 0 0 0,0 1-1 0 0,0 0 1 0 0,0 0 0 0 0,1-1 0 0 0,-1 1-1 0 0,16-15 24 0 0,-15 14-9 0 0,10-12-69 0 0,13-21 0 0 0,2-2-150 0 0,21-35 32 0 0,-19 27 110 0 0,-20 33 104 0 0,-5 6 15 0 0,-1 1 1 0 0,1-1 0 0 0,1 1-1 0 0,-1 0 1 0 0,1 0-1 0 0,-1 0 1 0 0,1 1 0 0 0,6-5-1 0 0,-10 8-20 0 0,1 0 0 0 0,-1 0 0 0 0,1 0 0 0 0,-1-1-1 0 0,1 1 1 0 0,0 0 0 0 0,-1 0 0 0 0,1 0 0 0 0,-1 0 0 0 0,1 0-1 0 0,-1 1 1 0 0,1-1 0 0 0,0 0 0 0 0,-1 0 0 0 0,1 0 0 0 0,-1 0 0 0 0,1 1-1 0 0,-1-1 1 0 0,1 0 0 0 0,-1 0 0 0 0,1 1 0 0 0,-1-1 0 0 0,1 0-1 0 0,-1 1 1 0 0,1-1 0 0 0,-1 1 0 0 0,1-1 0 0 0,-1 1 0 0 0,0-1 0 0 0,1 1-1 0 0,-1-1 1 0 0,0 1 0 0 0,0-1 0 0 0,1 1 0 0 0,-1-1 0 0 0,0 1-1 0 0,0 0 1 0 0,9 22 331 0 0,-4-2 41 0 0,4 41 0 0 0,-8-48-916 0 0,1 0 0 0 0,0 0-1 0 0,1 0 1 0 0,0-1 0 0 0,1 1-1 0 0,10 22 1 0 0,-7-26-1900 0 0,0-2-3621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7367 0 0,'0'0'568'0'0,"3"-1"-373"0"0,-3 0-193 0 0,0 1-1 0 0,1 0 1 0 0,-1 0-1 0 0,1-1 1 0 0,-1 1-1 0 0,1 0 1 0 0,-1 0-1 0 0,0 0 1 0 0,1 0-1 0 0,-1 0 1 0 0,1 0-1 0 0,-1 0 1 0 0,1 0-1 0 0,-1 0 1 0 0,1 0 0 0 0,-1 0-1 0 0,1 0 1 0 0,-1 0-1 0 0,0 0 1 0 0,1 0-1 0 0,-1 0 1 0 0,1 1-1 0 0,-1-1 1 0 0,1 0-1 0 0,-1 0 1 0 0,0 0-1 0 0,1 1 1 0 0,-1-1-1 0 0,1 0 1 0 0,-1 1-1 0 0,1 1 147 0 0,-1 0-1 0 0,1-1 0 0 0,-1 1 0 0 0,0 0 0 0 0,1 0 0 0 0,-1-1 0 0 0,0 1 0 0 0,0 1 0 0 0,0 9 1231 0 0,4 69 4034 0 0,4-1-4189 0 0,5 56-1495 0 0,-13-133 127 0 0,5 48 3 0 0,2-18-5568 0 0,-5-27 864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51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3679 0 0,'1'-10'360'0'0,"6"-25"-515"0"0,2 15 13421 0 0,-4 23-12708 0 0,-3-1-168 0 0,1 1-194 0 0,0 0 0 0 0,0 1 1 0 0,-1-1-1 0 0,1 1 0 0 0,-1 0 0 0 0,0 0 0 0 0,0-1 1 0 0,0 2-1 0 0,2 5 0 0 0,8 42 308 0 0,-8-35-333 0 0,57 212 94 0 0,-51-196-328 0 0,24 107-6101 0 0,-30-120 4622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5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52 377 11543 0 0,'-52'-52'3946'0'0,"52"51"-3814"0"0,1-1 0 0 0,-1 0 0 0 0,1 1 0 0 0,0-1 0 0 0,-1 0 1 0 0,1 1-1 0 0,0-1 0 0 0,0 1 0 0 0,0-1 0 0 0,0 1 0 0 0,0-1 1 0 0,0 1-1 0 0,0 0 0 0 0,1 0 0 0 0,-1-1 0 0 0,0 1 0 0 0,1 0 0 0 0,-1 0 1 0 0,1 0-1 0 0,-1 1 0 0 0,1-1 0 0 0,0 0 0 0 0,1 0 0 0 0,4-2-91 0 0,0 0 0 0 0,1 0 0 0 0,14-2-1 0 0,-10 3-25 0 0,0 0-1 0 0,0-1 0 0 0,-1-1 1 0 0,13-4-1 0 0,-3-1-24 0 0,-15 7-130 0 0,0 0-1 0 0,-1 0 1 0 0,1-1 0 0 0,-1 1 0 0 0,0-1-1 0 0,8-7 1 0 0,12-10-1125 0 0,-19 16 705 0 0,0 0 0 0 0,-1 0 1 0 0,1-1-1 0 0,-1 0 0 0 0,0 0 0 0 0,-1 0 0 0 0,1-1 0 0 0,5-9 0 0 0,2-10-3062 0 0,13-35 0 0 0,4-10 8250 0 0,-21 74-2396 0 0,-6-1-1960 0 0,1 0-1 0 0,0 0 0 0 0,-1 0 1 0 0,0 0-1 0 0,0 0 1 0 0,0 1-1 0 0,0-1 0 0 0,0 1 1 0 0,0-1-1 0 0,-1 1 1 0 0,0 0-1 0 0,2 7 0 0 0,0 6 847 0 0,1 28 0 0 0,-2-29-659 0 0,3 101 2094 0 0,-4-63-1117 0 0,13 87 0 0 0,-12-132-1332 0 0,0-6-43 0 0,-2-2-65 0 0,0-1-1 0 0,0 1 1 0 0,1-1-1 0 0,-1 0 1 0 0,0 1-1 0 0,1-1 1 0 0,-1 1-1 0 0,1-1 1 0 0,-1 0-1 0 0,0 0 1 0 0,1 1-1 0 0,-1-1 1 0 0,1 0-1 0 0,-1 0 1 0 0,1 1-1 0 0,-1-1 1 0 0,1 0-1 0 0,-1 0 1 0 0,1 0-1 0 0,-1 0 1 0 0,1 0-1 0 0,-1 0 1 0 0,1 0-1 0 0,-1 0 1 0 0,1 0-1 0 0,-1 0 1 0 0,1 0-1 0 0,-1 0 1 0 0,1 0-1 0 0,-1 0 1 0 0,1 0-1 0 0,-1 0 1 0 0,1 0-1 0 0,0-1 1 0 0,9-9-196 0 0,-9 8 156 0 0,5-6-85 0 0,-1 1-1 0 0,0-1 0 0 0,-1 0 1 0 0,0-1-1 0 0,0 1 0 0 0,4-14 1 0 0,0-1-88 0 0,0-2-10 0 0,-1 1 0 0 0,-1-1 0 0 0,-1-1-1 0 0,2-46 1 0 0,-7 72 228 0 0,0 0 0 0 0,0 0-1 0 0,0 0 1 0 0,0 0 0 0 0,0 0-1 0 0,0 0 1 0 0,0 1 0 0 0,0-1-1 0 0,0 0 1 0 0,0 0 0 0 0,0 0 0 0 0,0 0-1 0 0,0 0 1 0 0,0 0 0 0 0,0 0-1 0 0,0 0 1 0 0,0 0 0 0 0,0 0-1 0 0,0 0 1 0 0,0 0 0 0 0,0 0-1 0 0,0 0 1 0 0,0 0 0 0 0,0 0 0 0 0,0 0-1 0 0,1 0 1 0 0,-1 0 0 0 0,0 0-1 0 0,0 1 1 0 0,0-1 0 0 0,0 0-1 0 0,0 0 1 0 0,0 0 0 0 0,0 0 0 0 0,0 0-1 0 0,0 0 1 0 0,0 0 0 0 0,0 0-1 0 0,0 0 1 0 0,0 0 0 0 0,0 0-1 0 0,1 0 1 0 0,-1 0 0 0 0,0-1-1 0 0,0 1 1 0 0,0 0 0 0 0,0 0 0 0 0,0 0-1 0 0,0 0 1 0 0,0 0 0 0 0,0 0-1 0 0,0 0 1 0 0,0 0 0 0 0,0 0-1 0 0,0 0 1 0 0,0 0 0 0 0,6 11 112 0 0,4 18 94 0 0,-7-15-138 0 0,1 0-18 0 0,-1 0-1 0 0,2 0 1 0 0,0 0 0 0 0,11 21 0 0 0,-4-16 22 0 0,-1-1 0 0 0,2-1 0 0 0,1 0 0 0 0,19 19 0 0 0,-25-28-21 0 0,0-1-1 0 0,1 0 0 0 0,0 0 1 0 0,0-1-1 0 0,1-1 1 0 0,-1 1-1 0 0,1-1 0 0 0,0-1 1 0 0,1 0-1 0 0,12 3 1 0 0,-20-6-44 0 0,0-1 0 0 0,1 1 0 0 0,-1-1 0 0 0,1 0 0 0 0,-1 0 0 0 0,1-1 0 0 0,-1 1 1 0 0,1-1-1 0 0,-1 1 0 0 0,1-1 0 0 0,-1 0 0 0 0,0 0 0 0 0,1-1 0 0 0,-1 1 0 0 0,0-1 1 0 0,5-3-1 0 0,-1 0-20 0 0,-1 0 1 0 0,0 0 0 0 0,0 0-1 0 0,0-1 1 0 0,-1 0 0 0 0,6-8-1 0 0,-8 10-13 0 0,-1-1-1 0 0,0 1 1 0 0,1-1 0 0 0,-2 0-1 0 0,1 1 1 0 0,0-1-1 0 0,-1 0 1 0 0,0 0 0 0 0,0 0-1 0 0,-1 0 1 0 0,1-7-1 0 0,-1 2 15 0 0,0 0 0 0 0,-1 0 0 0 0,0 0 0 0 0,-4-16 0 0 0,3 20 23 0 0,0-1 1 0 0,0 1-1 0 0,0 0 0 0 0,-1 0 1 0 0,0 0-1 0 0,0 1 0 0 0,-1-1 0 0 0,1 1 1 0 0,-8-8-1 0 0,10 12 88 0 0,-8 0 157 0 0,8 1-234 0 0,1-1-1 0 0,-1 1 1 0 0,0 0-1 0 0,0 0 1 0 0,0 0-1 0 0,1 0 1 0 0,-1 0-1 0 0,0 0 1 0 0,0 0 0 0 0,1 0-1 0 0,-1 0 1 0 0,0 0-1 0 0,0 0 1 0 0,1 1-1 0 0,-1-1 1 0 0,0 0-1 0 0,0 0 1 0 0,1 1-1 0 0,-1-1 1 0 0,0 1 0 0 0,1-1-1 0 0,-1 0 1 0 0,0 1-1 0 0,1-1 1 0 0,-1 1-1 0 0,1-1 1 0 0,-1 1-1 0 0,1 0 1 0 0,-1-1-1 0 0,1 1 1 0 0,-1 1-1 0 0,-1 2 43 0 0,0 1-1 0 0,0 0 1 0 0,1-1-1 0 0,0 1 0 0 0,0 0 1 0 0,0 0-1 0 0,1 0 1 0 0,-1 0-1 0 0,1-1 0 0 0,0 1 1 0 0,1 0-1 0 0,-1 0 1 0 0,1 0-1 0 0,0 0 0 0 0,2 5 1 0 0,-1-1 49 0 0,1 0 0 0 0,0-1 0 0 0,1 1 0 0 0,-1-1 0 0 0,2 0 0 0 0,-1 0 0 0 0,9 10 0 0 0,-4-8-263 0 0,1-1 1 0 0,0 0-1 0 0,0-1 0 0 0,1 0 0 0 0,0-1 1 0 0,1 0-1 0 0,0-1 0 0 0,21 9 0 0 0,-27-13-333 0 0,1 0-1 0 0,-1 0 0 0 0,0-1 0 0 0,1 1 1 0 0,0-2-1 0 0,-1 1 0 0 0,1-1 0 0 0,0 0 1 0 0,-1 0-1 0 0,1 0 0 0 0,8-3 0 0 0,3-1-1233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5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30 12295 0 0,'0'0'563'0'0,"-3"-1"-14"0"0,-7-4-182 0 0,0 0-1 0 0,0 1 1 0 0,-17-4 0 0 0,21 6 44 0 0,1 1 1 0 0,-1 0 0 0 0,0 0 0 0 0,0 0-1 0 0,0 1 1 0 0,0 0 0 0 0,0 0-1 0 0,-10 2 1 0 0,14-2-374 0 0,0 1-1 0 0,1-1 1 0 0,-1 1 0 0 0,1-1-1 0 0,-1 1 1 0 0,1 0 0 0 0,-1-1-1 0 0,1 1 1 0 0,-1 0-1 0 0,1 0 1 0 0,0 0 0 0 0,-1 0-1 0 0,1 0 1 0 0,0 1 0 0 0,0-1-1 0 0,0 0 1 0 0,0 1-1 0 0,0-1 1 0 0,0 0 0 0 0,0 1-1 0 0,0-1 1 0 0,0 1 0 0 0,1-1-1 0 0,-1 1 1 0 0,1 0-1 0 0,-1-1 1 0 0,1 1 0 0 0,0 0-1 0 0,0-1 1 0 0,-1 1 0 0 0,1 1-1 0 0,0-1-40 0 0,1 0 0 0 0,-1-1 1 0 0,0 1-1 0 0,0-1 0 0 0,1 1 0 0 0,-1 0 0 0 0,1-1 0 0 0,0 1 0 0 0,-1-1 0 0 0,1 1 0 0 0,0-1 1 0 0,0 0-1 0 0,0 1 0 0 0,0-1 0 0 0,0 0 0 0 0,0 1 0 0 0,2 1 0 0 0,23 17-86 0 0,106 56-51 0 0,-121-71 266 0 0,-1 1 1 0 0,13 10-1 0 0,-19-13 59 0 0,0 0-1 0 0,0 1 0 0 0,-1-1 1 0 0,1 1-1 0 0,-1 0 1 0 0,0 0-1 0 0,5 8 1 0 0,-8-11-138 0 0,0-1 1 0 0,1 1 0 0 0,-1-1 0 0 0,0 1 0 0 0,-1 0 0 0 0,1-1 0 0 0,0 1-1 0 0,0-1 1 0 0,0 1 0 0 0,0-1 0 0 0,0 1 0 0 0,0 0 0 0 0,-1-1 0 0 0,1 1 0 0 0,0-1-1 0 0,-1 1 1 0 0,1-1 0 0 0,0 1 0 0 0,-1-1 0 0 0,0 1 0 0 0,-9 10 375 0 0,9-10-332 0 0,-11 10 100 0 0,-2-1-1 0 0,0 0 1 0 0,0-1-1 0 0,-29 14 0 0 0,39-21-247 0 0,0 0 1 0 0,-1 0-1 0 0,1-1 0 0 0,-8 2 0 0 0,10-3-162 0 0,0 0 0 0 0,0 1 0 0 0,0-1 0 0 0,0 0 0 0 0,1 0 0 0 0,-1 0 0 0 0,0 0 1 0 0,0-1-1 0 0,0 1 0 0 0,0 0 0 0 0,0-1 0 0 0,0 1 0 0 0,-2-2 0 0 0,-1-3-1269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5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5 204 1839 0 0,'0'0'176'0'0,"-1"9"-176"0"0,-1 0 0 0 0,1 2 0 0 0,1 0 3152 0 0,0-1 608 0 0,1 1 120 0 0,1-2 808 0 0,4 3-4528 0 0,1-1-160 0 0</inkml:trace>
  <inkml:trace contextRef="#ctx0" brushRef="#br0" timeOffset="1">45 11 7367 0 0,'-11'-11'6320'0'0,"17"13"-4072"0"0,5-4-2352 0 0,-1 2-72 0 0,1 0-6104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53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7399 0 0,'0'0'667'0'0,"2"0"-547"0"0,9 2 98 0 0,0 0 0 0 0,0-1 0 0 0,0-1-1 0 0,19 0 1 0 0,3-5 1255 0 0,9 0 145 0 0,-12 4 3399 0 0,-32 22-2937 0 0,-16 54 352 0 0,9-42-1478 0 0,-8 57 0 0 0,15-72-809 0 0,0-6 17 0 0,1 0-1 0 0,0 1 0 0 0,1-1 0 0 0,2 23 0 0 0,0-23-116 0 0,1 1 0 0 0,0-1 1 0 0,0 0-1 0 0,1 0 0 0 0,1-1 1 0 0,0 1-1 0 0,1-1 0 0 0,0 0 1 0 0,12 16-1 0 0,-11-18-323 0 0,0-1 0 0 0,0 0 0 0 0,1 0 0 0 0,0-1 0 0 0,13 9 0 0 0,-17-13 143 0 0,0-1 0 0 0,0 1-1 0 0,0-1 1 0 0,0-1 0 0 0,0 1-1 0 0,0 0 1 0 0,0-1 0 0 0,1 0-1 0 0,-1 0 1 0 0,1 0 0 0 0,-1-1-1 0 0,1 0 1 0 0,-1 1 0 0 0,1-1-1 0 0,7-2 1 0 0,-10 2-237 0 0,-1-1 0 0 0,0 1 1 0 0,1-1-1 0 0,-1 1 0 0 0,0-1 0 0 0,0 0 1 0 0,1 1-1 0 0,-1-1 0 0 0,0 0 0 0 0,1-1 1 0 0,5-4-1235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5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37 138 8751 0 0,'-2'-1'674'0'0,"-33"-13"8648"0"0,40 2-7594 0 0,-3 11-1697 0 0,0-1 0 0 0,0 1 0 0 0,1-1 0 0 0,-1 1 0 0 0,0 0 0 0 0,0 0 0 0 0,1 0 0 0 0,-1 0 0 0 0,1 0 0 0 0,-1 1 0 0 0,1-1 0 0 0,-1 1 0 0 0,4-1 0 0 0,37 2 302 0 0,-34-1-312 0 0,-1 1-29 0 0,6-1-114 0 0,1 1 1 0 0,0 1-1 0 0,-1 0 0 0 0,16 5 0 0 0,-11-1-901 0 0,1-1 0 0 0,21 2 0 0 0,-16-5-3264 0 0,-1 0 1 0 0,49-4-1 0 0,-73 2 4214 0 0,44-5-1424 0 0,-38 4 2619 0 0,1-1 1 0 0,-1 0 0 0 0,0 0 0 0 0,10-4 0 0 0,11-2 1716 0 0,-16 5-2105 0 0,-10 3-646 0 0,-1-1 0 0 0,1 1 0 0 0,0-1 0 0 0,0 1-1 0 0,-1-1 1 0 0,1 1 0 0 0,-1-1 0 0 0,1 0 0 0 0,0 1 0 0 0,-1-1 0 0 0,1 0 0 0 0,-1 1 0 0 0,1-2-1 0 0,3-3 235 0 0,0 1-82 0 0,0 0 0 0 0,-1 1 0 0 0,1-1 0 0 0,-1-1-1 0 0,5-7 1 0 0,-7 11-139 0 0,-1-1 0 0 0,1 1-1 0 0,0-1 1 0 0,-1 0 0 0 0,1 1 0 0 0,0-1-1 0 0,-1 0 1 0 0,0 1 0 0 0,1-1 0 0 0,-1 0-1 0 0,0 1 1 0 0,0-1 0 0 0,0 0-1 0 0,0 0 1 0 0,0 1 0 0 0,-1-1 0 0 0,1 0-1 0 0,0 1 1 0 0,-1-1 0 0 0,0-2 0 0 0,0 3 321 0 0,-1-1 6 0 0,0 0-324 0 0,0 1 1 0 0,0-1-1 0 0,-1 1 0 0 0,1-1 0 0 0,0 1 0 0 0,-1 0 0 0 0,1 0 1 0 0,-1 0-1 0 0,1 0 0 0 0,-1 0 0 0 0,1 1 0 0 0,-1-1 1 0 0,0 1-1 0 0,1 0 0 0 0,-1-1 0 0 0,0 1 0 0 0,1 1 0 0 0,-1-1 1 0 0,0 0-1 0 0,1 0 0 0 0,-5 2 0 0 0,2 0 49 0 0,0 0 0 0 0,0 1 0 0 0,1-1 0 0 0,-1 1 0 0 0,1 0 0 0 0,0 0 0 0 0,0 0-1 0 0,0 1 1 0 0,0 0 0 0 0,1-1 0 0 0,-1 1 0 0 0,1 1 0 0 0,0-1 0 0 0,0 0 0 0 0,1 1 0 0 0,-1-1 0 0 0,1 1-1 0 0,0 0 1 0 0,0 0 0 0 0,-1 5 0 0 0,0 0-12 0 0,1 0-1 0 0,0 1 0 0 0,0-1 1 0 0,1 1-1 0 0,1-1 0 0 0,0 1 1 0 0,0-1-1 0 0,1 1 0 0 0,2 11 1 0 0,-1-15-87 0 0,0 0 0 0 0,0 0 0 0 0,1 0 0 0 0,-1 0 1 0 0,2 0-1 0 0,-1-1 0 0 0,1 0 0 0 0,0 1 0 0 0,0-1 0 0 0,1-1 0 0 0,0 1 1 0 0,0-1-1 0 0,0 1 0 0 0,0-1 0 0 0,1-1 0 0 0,0 1 0 0 0,0-1 0 0 0,0 0 1 0 0,1 0-1 0 0,-1-1 0 0 0,11 4 0 0 0,-4-2-304 0 0,0-1 0 0 0,0 0-1 0 0,1-1 1 0 0,18 2 0 0 0,-13-3-2100 0 0,-1-1 0 0 0,32-3 1 0 0,-17-2-5429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54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11775 0 0,'-1'2'539'0'0,"-5"12"-292"0"0,0 1 1 0 0,1 0-1 0 0,0 0 1 0 0,2 0-1 0 0,0 1 1 0 0,0-1-1 0 0,2 1 1 0 0,0 28-1 0 0,3 4 942 0 0,15 76 0 0 0,-13-99-893 0 0,2 1-1 0 0,18 47 1 0 0,-19-61-203 0 0,1 1 0 0 0,0-1 0 0 0,1 0 1 0 0,0-1-1 0 0,1 0 0 0 0,0 0 0 0 0,14 14 0 0 0,-19-22 6 0 0,1 1-1 0 0,0-1 1 0 0,0 0-1 0 0,1 0 1 0 0,-1-1-1 0 0,0 1 1 0 0,1-1-1 0 0,0 0 1 0 0,-1 0-1 0 0,1 0 1 0 0,0-1 0 0 0,0 1-1 0 0,6 0 1 0 0,-8-2 12 0 0,1 0 0 0 0,-1 0 0 0 0,1 0 0 0 0,-1-1 0 0 0,0 1 0 0 0,1-1 0 0 0,-1 0 0 0 0,0 0 0 0 0,0 0 0 0 0,1 0 0 0 0,-1 0 0 0 0,0-1 0 0 0,0 1 0 0 0,0-1 0 0 0,-1 0 0 0 0,1 0 0 0 0,0 0-1 0 0,-1 0 1 0 0,1-1 0 0 0,-1 1 0 0 0,3-3 0 0 0,1-5 169 0 0,0 1 0 0 0,0-1 0 0 0,-1-1-1 0 0,7-17 1 0 0,4-7 133 0 0,-6 13-278 0 0,-1-1 0 0 0,-1 0 0 0 0,9-42 0 0 0,4-73-351 0 0,-16 48-666 0 0,-3 26-1450 0 0,3 36-500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54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6 5983 0 0,'-2'0'9014'0'0,"-10"-2"-7851"0"0,8 1-985 0 0,1 0-1 0 0,0 1 0 0 0,0-1 1 0 0,-1 1-1 0 0,1 0 0 0 0,0 0 1 0 0,-1 0-1 0 0,1 0 0 0 0,0 1 1 0 0,0-1-1 0 0,-1 1 1 0 0,1 0-1 0 0,0 0 0 0 0,0 0 1 0 0,-5 2-1 0 0,-60 49 1717 0 0,59-44-1636 0 0,1 0 1 0 0,0 0-1 0 0,0 1 1 0 0,0 0 0 0 0,-6 13-1 0 0,12-20-223 0 0,1 1 0 0 0,0-1 1 0 0,0 1-1 0 0,0 0 0 0 0,0 0 0 0 0,0 0 0 0 0,0-1 0 0 0,1 1 0 0 0,0 0 0 0 0,-1 0 1 0 0,1 0-1 0 0,0 0 0 0 0,0 0 0 0 0,1 0 0 0 0,-1 0 0 0 0,1-1 0 0 0,-1 1 0 0 0,1 0 1 0 0,0 0-1 0 0,0 0 0 0 0,0-1 0 0 0,0 1 0 0 0,1-1 0 0 0,-1 1 0 0 0,3 3 0 0 0,4 2-24 0 0,-4-7-11 0 0,-1 1 0 0 0,0-1 0 0 0,1 0 0 0 0,-1 0 0 0 0,1 0 0 0 0,-1 0 0 0 0,1 0 0 0 0,-1-1 0 0 0,1 0 0 0 0,0 0 0 0 0,-1 0 0 0 0,1 0 0 0 0,-1 0 0 0 0,1-1 0 0 0,-1 1 0 0 0,1-1 0 0 0,-1 0 0 0 0,1 0 0 0 0,3-2 0 0 0,-1 0 0 0 0,0 1 0 0 0,0-1 0 0 0,-1 1 0 0 0,0-1 0 0 0,0-1 0 0 0,1 1 0 0 0,-2-1 0 0 0,1 0 0 0 0,0 0 0 0 0,6-8 0 0 0,-2 0 6 0 0,-6 8 0 0 0,-1 1 1 0 0,1-1-1 0 0,-1 0 0 0 0,1 0 0 0 0,-1 0 0 0 0,-1-1 0 0 0,1 1 1 0 0,0 0-1 0 0,-1-1 0 0 0,0 1 0 0 0,1-10 0 0 0,-2 13 266 0 0,-2 12-117 0 0,2-2-146 0 0,0 0 1 0 0,1-1 0 0 0,0 1-1 0 0,0 0 1 0 0,1 0 0 0 0,3 8-1 0 0,-2-2-7 0 0,-1-8-288 0 0,0 1 0 0 0,1-1 0 0 0,0 1 0 0 0,0-1 1 0 0,1 0-1 0 0,0 0 0 0 0,8 11 0 0 0,-10-15 109 0 0,1 0 0 0 0,0 0-1 0 0,-1 0 1 0 0,1 0 0 0 0,0-1 0 0 0,0 1 0 0 0,1-1 0 0 0,-1 0 0 0 0,1 0-1 0 0,-1 0 1 0 0,1 0 0 0 0,-1-1 0 0 0,1 1 0 0 0,0-1 0 0 0,0 0 0 0 0,4 1 0 0 0,-3-3-1489 0 0,8-2-178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5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1839 0 0,'8'-29'39'0'0,"5"-8"14746"0"0,-11 39-13541 0 0,1 2-976 0 0,-1 0 0 0 0,1 0 0 0 0,-1 0 0 0 0,0 0 0 0 0,0 0-1 0 0,0 1 1 0 0,0-1 0 0 0,-1 0 0 0 0,1 1 0 0 0,0 7 0 0 0,0 6 196 0 0,0 27 1 0 0,0-9 34 0 0,44 279 274 0 0,-41-289-1604 0 0,15 39-1 0 0,4-8-6282 0 0,-13-33 947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55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14743 0 0,'0'0'1136'0'0,"1"-1"-592"0"0,12 0 1436 0 0,22 0 0 0 0,1 1-896 0 0,95-7-256 0 0,-103 6-1950 0 0,45 4-1 0 0,-42-1-120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2759 0 0,'5'-29'397'0'0,"-3"17"10670"0"0,5 14-9749 0 0,-5-1-1216 0 0,-1 0 0 0 0,1 1 1 0 0,-1-1-1 0 0,0 0 0 0 0,1 1 1 0 0,-1-1-1 0 0,1 1 1 0 0,-1 0-1 0 0,0 0 0 0 0,1-1 1 0 0,-1 1-1 0 0,1 2 0 0 0,12 29 306 0 0,-9-20-240 0 0,59 157 264 0 0,-27-69-884 0 0,-15-32-2832 0 0,-18-55 1724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5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139 149 10591 0 0,'-1'2'488'0'0,"-1"2"-401"0"0,0-1-1 0 0,0 0 1 0 0,-1 0-1 0 0,1 0 1 0 0,-5 5-1 0 0,-10 11 59 0 0,7-4 815 0 0,1 1-1 0 0,0 0 0 0 0,1 0 1 0 0,-7 24-1 0 0,-16 72 4000 0 0,23-75-4609 0 0,-4 69 0 0 0,12-93-350 0 0,3-6-13 0 0,7-16-240 0 0,-3-1 122 0 0,0 0 1 0 0,-1 0-1 0 0,0-1 1 0 0,-1 1 0 0 0,8-24-1 0 0,5-11-153 0 0,32-72-499 0 0,-43 100 512 0 0,5-22-1 0 0,-8 23-70 0 0,13-30-1 0 0,-8 25-146 0 0,10-39-1 0 0,3-8 133 0 0,-18 57 491 0 0,0 0-1 0 0,3-14 0 0 0,-6 23 709 0 0,-1 5-492 0 0,10 90 546 0 0,16 103-589 0 0,6-33 14 0 0,-22-119-2635 0 0,26 67 0 0 0,-35-105 384 0 0,-1 12-20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5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1 340 16095 0 0,'0'0'2399'0'0,"1"-2"-1683"0"0,0 1-615 0 0,0 0 0 0 0,0-1 1 0 0,0 1-1 0 0,1 0 0 0 0,-1 0 1 0 0,0 0-1 0 0,1 0 0 0 0,-1 0 1 0 0,1 0-1 0 0,-1 1 0 0 0,1-1 0 0 0,-1 0 1 0 0,1 1-1 0 0,0-1 0 0 0,-1 1 1 0 0,1 0-1 0 0,0-1 0 0 0,3 1 1 0 0,39-2 369 0 0,-35 3-262 0 0,65 1-133 0 0,10 1-784 0 0,-28-7-3161 0 0,-43 1-579 0 0,-1 0-1123 0 0</inkml:trace>
  <inkml:trace contextRef="#ctx0" brushRef="#br0" timeOffset="1">569 1 13823 0 0,'0'2'1062'0'0,"-20"62"394"0"0,-4 12 1524 0 0,18-49-2309 0 0,2 1-1 0 0,0 1 1 0 0,0 48 0 0 0,5-61-943 0 0,0 0 0 0 0,1 0 0 0 0,0 0 0 0 0,1 0 0 0 0,1-1 0 0 0,1 0-1 0 0,12 30 1 0 0,-15-42-61 0 0,0-1-1 0 0,1 1 0 0 0,-1 0 1 0 0,0-1-1 0 0,1 0 1 0 0,0 1-1 0 0,-1-1 0 0 0,1 0 1 0 0,0-1-1 0 0,0 1 0 0 0,0 0 1 0 0,1-1-1 0 0,3 2 1 0 0,-3-2-46 0 0,-1 0 0 0 0,0 0 0 0 0,1 0 0 0 0,-1 0 0 0 0,0-1 0 0 0,1 0 0 0 0,-1 1 0 0 0,1-1 0 0 0,-1 0 0 0 0,0-1 1 0 0,1 1-1 0 0,-1-1 0 0 0,1 1 0 0 0,-1-1 0 0 0,6-2 0 0 0,6-4-1276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5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96 1839 0 0,'9'-41'459'0'0,"-9"38"0"0"0,0 0-1 0 0,0 0 1 0 0,0 0-1 0 0,-1 0 1 0 0,1 0-1 0 0,-1 0 1 0 0,0 0-1 0 0,1 0 1 0 0,-1 0-1 0 0,-1 0 1 0 0,1 0-1 0 0,0 1 1 0 0,-1-1-1 0 0,1 0 1 0 0,-1 1-1 0 0,-3-5 1 0 0,3 5 838 0 0,-1 2-1035 0 0,0 0-1 0 0,1 0 1 0 0,-1 0 0 0 0,0 1-1 0 0,0-1 1 0 0,0 1 0 0 0,0-1-1 0 0,0 1 1 0 0,1 0 0 0 0,-1 0-1 0 0,0 0 1 0 0,1 1 0 0 0,-1-1-1 0 0,1 1 1 0 0,-1-1 0 0 0,1 1-1 0 0,0 0 1 0 0,-1 0 0 0 0,-2 4-1 0 0,-2 2 251 0 0,0 0 1 0 0,0 0-1 0 0,1 1 0 0 0,0 0 0 0 0,-7 16 0 0 0,10-19-318 0 0,1 0-1 0 0,0 1 1 0 0,0-1-1 0 0,0 1 1 0 0,1-1-1 0 0,0 1 1 0 0,0-1-1 0 0,1 1 1 0 0,0 12-1 0 0,1-17-169 0 0,0 0-1 0 0,-1 0 1 0 0,1-1 0 0 0,0 1-1 0 0,0 0 1 0 0,-1 0-1 0 0,1-1 1 0 0,1 1 0 0 0,-1-1-1 0 0,0 1 1 0 0,0-1-1 0 0,1 1 1 0 0,-1-1 0 0 0,3 2-1 0 0,0 1 31 0 0,7 6 43 0 0,3-1-37 0 0,-10-7-58 0 0,0 0 0 0 0,0-1 0 0 0,0 0 0 0 0,1 0-1 0 0,8 1 1 0 0,7-1-1 0 0,-15-2 2 0 0,-1-1 4 0 0,2 1 2 0 0,-1 0 0 0 0,0 0 0 0 0,0 0 0 0 0,-1-1 0 0 0,1 1 0 0 0,0-1 0 0 0,0 0 0 0 0,-1-1 0 0 0,1 1 0 0 0,-1-1 1 0 0,0 0-1 0 0,0 0 0 0 0,0 0 0 0 0,4-4 0 0 0,-2-3 44 0 0,6-10 6 0 0,-12 19 2 0 0,0 1 0 0 0,1-1 1 0 0,-1 0-1 0 0,1 1 0 0 0,-1-1 0 0 0,0 1 0 0 0,0-1 0 0 0,1 0 0 0 0,-1 1 1 0 0,0-1-1 0 0,0 0 0 0 0,0 1 0 0 0,0-1 0 0 0,0 0 0 0 0,0 0 0 0 0,17 7 961 0 0,-12 0-905 0 0,0-1 1 0 0,-1 1-1 0 0,1 0 0 0 0,-1 0 1 0 0,-1 0-1 0 0,1 1 1 0 0,2 7-1 0 0,-4-11-112 0 0,8 19-509 0 0,2 3 1179 0 0,26 42 1 0 0,-32-59-1130 0 0,0 0 1 0 0,0-1-1 0 0,10 9 1 0 0,-11-12-713 0 0,0 1 0 0 0,1-1 1 0 0,0-1-1 0 0,0 1 0 0 0,9 4 1 0 0,2-2-6349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1:57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56 128 12751 0 0,'0'0'1158'0'0,"-4"-4"-932"0"0,-1-2 525 0 0,0 0 0 0 0,1 0 0 0 0,0 0 0 0 0,0 0 0 0 0,0-1 0 0 0,1 1 0 0 0,-3-11 0 0 0,2 8-389 0 0,2 2-147 0 0,-1-1 0 0 0,1 0 0 0 0,-3-15 0 0 0,4 14-1603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3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1 371 4143 0 0,'2'-2'191'0'0,"1"-1"-176"0"0,-1 1 1 0 0,1 0-1 0 0,0 0 0 0 0,0 0 1 0 0,0 0-1 0 0,0 0 0 0 0,0 0 1 0 0,1 1-1 0 0,-1-1 1 0 0,0 1-1 0 0,1 0 0 0 0,-1 0 1 0 0,7-1-1 0 0,3 0 106 0 0,5-1 618 0 0,-1 1-1 0 0,1 0 1 0 0,25 2-1 0 0,-11 0-317 0 0,304 1 739 0 0,-179 0-860 0 0,34-2 33 0 0,228-7 78 0 0,-130 0-200 0 0,125-8 420 0 0,181-16 871 0 0,344-9 219 0 0,-623 31-1460 0 0,1526-68 1451 0 0,-757 32-624 0 0,-170 2-596 0 0,-45 3-77 0 0,-219 30-311 0 0,-309 10-1375 0 0,-232 3 523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4T14:55:07.59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21309 4008 6447 0,'0'0'576'0,"0"0"-576"16,0 0 0-16,0 0 0 0,0 0 4688 0,0 0 832 15,0 0 176-15,5 5 16 0,-7 10-3376 0,-1 2-672 16,3 2-144-16,-1 3-32 0,0 2-624 0,-1 2-128 16,2 1-32-16,-1 1 0 0,0-2-320 0,-1-3-64 15,0 3 0-15,1-3-16 0,-1 0-96 0,1-1-16 16,0-2 0-16,-1-3 0 0,2-3-48 0,0-2-16 15,-1-3 0-15,1-9 0 0,0 0 16 0,0 0 0 16,0 0 0-16,0 0 0 0,0 0 48 0,1-8 0 16,2-5 0-16,0-5 0 0,-1-3-192 0,2-3 0 15,1-2 144-15,0-4-144 0,-1-4 0 0,0 2 144 0,2-3-144 16,-1 1 0-16,0 1 208 0,0 1-64 0,-2 0-16 0,2 0 0 16,0 2 160-16,0 1 32 0,1 2 0 0,-1 1 0 15,1 1-64-15,1 5 0 0,-2 1 0 0,2 4 0 16,-1 6-256-16,-1 0 0 0,-1 3 128 0,-4 6-128 15,0 0 0-15,0 0 0 0,5 10 0 0,1 6 0 16,-1 6 0-16,0 5 0 0,-2 6 0 0,2 2 0 16,-1 3 0-16,-2 0 0 0,1-1 0 0,1 1 0 15,0-1 0-15,1-1 0 0,3-1 0 0,0-3 0 16,1-4 0-16,1 0 0 0,1-2 0 0,0-5 0 16,3 1 0-16,-1-5 128 0,-2-3-128 0,2-1 0 15,-1-4 432-15,0-3-32 0,0-4 0 0,-1-2 0 16,1-4 192-16,0-2 48 0,1-5 0 0,0-3 0 0,-1-4 112 0,-2-3 16 15,-2-1 16-15,0-4 0 0,-1-3-32 0,-1-2-16 16,-2-1 0-16,-1-2 0 0,0 1-352 0,0 0-64 16,-2 2 0-16,-1-1-16 0,-1 1-304 0,-1 0 0 15,1-3 128-15,1 4-128 0,-1 1-144 0,-2 3-96 16,1 1-16-16,-1 3 0 16,-1 0-1248-16,0 3-256 0,0 3-48 0,2 3-16 15,-1 4-2192-15,0 0-432 0</inkml:trace>
  <inkml:trace contextRef="#ctx0" brushRef="#br0" timeOffset="2455.27">20369 4008 12895 0,'0'0'1152'0,"0"0"-928"16,8-9-224-16,-8 9 0 0,0 0 3312 0,0 0 608 16,0 0 128-16,3-5 32 0,-3 5-1728 0,0 0-352 0,0 0-64 0,0 0-16 15,5 4-832-15,0 4-192 0,-1 3-16 0,-1 4-16 16,-2 3-432-16,0 3-96 0,1 2-16 15,-2 3 0-15,-2 4-160 0,1-1-32 0,0 2-128 0,1 1 192 16,-2-1-192-16,2-4-288 0,2 2 64 0,-2 1 16 31,0-4-752-31,0-1-128 0,0-3-48 0,2-3 0 16,1 0-2176-16,-1-5-432 0,0-4-96 0</inkml:trace>
  <inkml:trace contextRef="#ctx0" brushRef="#br0" timeOffset="2707.08">20544 3916 1839 0,'3'-13'160'16,"-2"-2"-160"-16,3-4 0 0,0 3 0 0,0 2 5216 0,-2-2 1008 15,2 3 208-15,0 3 32 0,-1 0-3760 0,-1 5-752 16,-2 5-160-16,0 0-16 0,0 0-496 0,0 0-112 16,0 0-16-16,5 11 0 0,-3 3-352 0,2 4-80 15,0 6-16-15,0 2 0 0,-1 3-320 0,3 3-80 16,-1 3-16-16,0 3 0 0,-1 0-288 0,1 2 0 15,0 1 0-15,-1-1 0 0,-1-1 0 0,0 0-192 16,-1-1 0-16,-1-3 0 16,2 2-1552-16,0-4-304 0,-1-4-64 0,1 0-8048 0,-1-1-1600 15</inkml:trace>
  <inkml:trace contextRef="#ctx0" brushRef="#br0" timeOffset="2863.32">20511 4313 26783 0,'-6'-15'1184'0,"3"8"240"0,-1-1-1136 0,0-1-288 0,2 1 0 16,1-2 0-16,1 1 1584 0,1 1 256 0,0 1 48 0,2 1 16 15,1-1-1040-15,-4 7-208 0,6-3-32 0,2 0-16 16,0 2-480-16,2 1-128 0,1 0 0 0,0 1 0 16,0 0-192-16,2 1-128 0,1 0 0 0,1 3-10112 15,-4 2-2032-15</inkml:trace>
  <inkml:trace contextRef="#ctx0" brushRef="#br0" timeOffset="3238.21">20710 4498 11967 0,'0'0'528'0,"0"0"112"0,0 0-512 0,0 0-128 15,0 0 0-15,0 0 0 0,7 2 4464 0,2-1 848 16,3-1 192-16,0-1 16 0,2-1-3520 0,2-2-704 15,0 3-144-15,1-1-16 0,-1-1-768 0,3-1-160 16,-2-1-16-16,-2 1-16 0,0-1-176 0,-2 3 192 16,-2 2-192-16,-1-2 192 0,-3 2 128 0,-7 0 16 15,0 0 16-15,0 0 0 0,4 5 288 0,-4-5 64 0,0 7 16 0,-1 0 0 16,-2 4-304-16,-2 1-64 0,-1-1-16 0,0 1 0 16,0-2 128-16,1 3 32 0,1-1 0 0,1 0 0 15,-2 1 64-15,2-1 16 0,3 1 0 0,0-2 0 16,2 0-224-16,0-1-32 0,3-1-16 0,2 2 0 15,1-1-48-15,1-1 0 0,3 1 0 0,-1-3 0 16,2 0-128-16,3-2-128 0,1 0 144 0,0 1-144 16,-1-3 0-16,1-1 128 0,1-1-128 0,1-1 0 31,1-1-1152-31,0-1-288 0,-1-1-48 0,2-3-18432 0</inkml:trace>
  <inkml:trace contextRef="#ctx0" brushRef="#br0" timeOffset="5806.87">22035 4150 12207 0,'0'0'528'0,"0"0"128"0,0 0-528 0,0 0-128 15,0 0 0-15,0 0 0 0,0 0 1376 0,0 0 240 16,0 0 48-16,0 0 16 0,0 0-240 0,0 0-48 16,0 0-16-16,0 0 0 0,0 0-224 0,0 0-32 15,0 0-16-15,0 0 0 0,0 0 48 0,0 0 0 16,0 0 0-16,0 0 0 0,17-6 64 0,-17 6 32 15,8-8 0-15,3 1 0 0,2 0-224 0,1-4-64 16,2-1 0-16,2 1 0 0,0-2-288 0,3-2-64 16,1 1-16-16,2-2 0 0,0 1-80 0,1-1-32 15,3-1 0-15,0-1 0 0,2-2-80 0,2 2-16 0,0 0 0 0,1-2 0 16,-1-2-128-16,1 1-48 0,-2 0 0 0,0-1 0 16,1 0-208-16,-2 1 144 0,-2-2-144 0,0 1 128 15,-3 1 32-15,-1 1 0 0,0-1 0 0,-7 8 0 16,0 0 0-16,-2 1 0 0,0 2 0 0,-1 1 0 15,-1 0 0-15,0 1 0 0,-1 0 0 0,0 2 0 16,-3-1 0-16,0 1 0 0,-1 0 0 0,-1 1 0 16,0 1-16-16,-2 2 0 0,-5 2 0 0,7-3 0 15,-7 3-144-15,0 0 160 0,5-4-160 0,-5 4 160 16,0 0-160-16,8 0 0 0,-2-2 0 0,2-1 0 16,-8 3 0-16,7-1 0 0,-2-3 0 0,0 4 0 15,-5 0 0-15,5-2 0 0,-5 2 0 0,5-2 0 16,1 2 0-16,-1 0-176 0,0 0 48 0,3 0 0 15,-8 0-1472-15,8 1-272 0,0 0-64 0,-1 2-11168 16,3 1-2224-16</inkml:trace>
  <inkml:trace contextRef="#ctx0" brushRef="#br0" timeOffset="6605.08">23034 3538 5519 0,'0'0'496'0,"0"0"-496"0,0 0 0 0,0 0 0 16,0 0 3264-16,0 0 576 0,0 0 96 0,0 0 32 15,0 0-1728-15,0 0-320 0,0 0-80 0,0 0-16 16,9 3-320-16,-1 1-64 0,-1 0-16 0,0 2 0 16,0-1-160-16,1 0-48 0,1 1 0 0,1 4 0 15,2 0-112-15,1 2-16 0,1-1-16 0,2 3 0 16,1-3-176-16,1 2-16 0,2 2-16 0,2 0 0 15,1 1-224-15,1 0-32 0,-1 1-16 0,3-1 0 16,3 3-192-16,1-4-32 0,0 1-16 0,1 0 0 16,2-2-16-16,0 4 0 0,0-5 0 0,-1 4 0 15,-1-1-64-15,6 2-16 0,-4-2 0 0,-3 1 0 16,-2-3-32-16,-3 0-16 0,-2-1 0 0,-2-1 0 16,-2-1-64-16,-2-1-16 0,0 2 0 0,-1-4 0 15,-2-2 0-15,-1-1-128 0,-1 1 192 0,0-3-64 0,0 1-128 0,-2 0 160 16,-1-1-160-16,0 1 160 0,-1-3-160 0,0 0 128 15,-8-1-128-15,8 4 128 0,-8-4-128 0,8 2 0 16,-2-2 0-16,-6 0 0 16,0 0-544-16,0 0 16 0,0 0 0 0,8 0 0 15,-8 0-1920-15,8 1-384 0,-8-1-80 0,0 0-9680 16,0 0-1936-16</inkml:trace>
  <inkml:trace contextRef="#ctx0" brushRef="#br0" timeOffset="7433.12">23955 4107 16991 0,'0'0'752'0,"0"0"144"0,0 0-704 0,0 0-192 0,0 0 0 0,0 0 0 16,0 0 1408-16,0 0 256 0,0 0 64 0,0 0 0 15,7-4-544-15,0 0-96 0,-1-2-32 0,1 1 0 16,1-2 48-16,1 1 16 0,0-3 0 0,1-1 0 0,2 0 16 0,1 0 0 15,1-3 0-15,5-2 0 0,-1 0-96 0,0-1-16 16,1 0 0-16,-1-1 0 0,1-1-80 0,1-1-32 16,3 0 0-16,-2 0 0 0,-1-1-272 0,-1 1-64 15,1-1-16-15,1 0 0 0,0 0-224 0,-1 0-32 16,0 1-16-16,0-2 0 0,-1 1-288 0,1 1 128 16,-1-1-128-16,1 2 0 0,-1 1 0 0,0 1-176 15,0 2 0-15,-2 1 0 16,-3 1-416-16,-1 2-96 0,-1 0-16 0,-1 3 0 15,-1 0-1216-15,-2 2-256 0,-2 1-64 0,-6 4-8896 16,7 0-1792-16</inkml:trace>
  <inkml:trace contextRef="#ctx0" brushRef="#br0" timeOffset="7792.46">23931 4111 27183 0,'0'0'1200'0,"0"0"256"0,0-6-1168 0,0 6-288 16,0 0 0-16,0 0 0 0,0 0 1600 0,0 0 256 15,0 0 48-15,0 6 16 0,1 5-672 0,-1 0-128 16,-1 6-32-16,0 0 0 0,-1 3-480 0,1 3-96 16,0 3-32-16,1 0 0 0,-1 1-480 0,-1 0 0 15,2-1 0-15,0 1 0 0,-1 1-160 0,1 3-32 16,0-4 0-16,0-2 0 15,0-3-608-15,1-2-128 0,1-3-32 0,0-2 0 16,1-5-2752-16,-1-3-576 0</inkml:trace>
  <inkml:trace contextRef="#ctx0" brushRef="#br0" timeOffset="7997.52">24129 4053 16575 0,'0'0'1472'0,"0"0"-1168"0,0-6-304 0,0 6 0 15,0 0 2304-15,0 0 416 0,0 0 80 0,0 0 16 16,0 0-1024-16,-4 11-192 0,0 2-32 0,0 4-16 16,1 2-800-16,-3 2-176 0,1 5-16 0,-1 3-16 15,-1 2-320-15,3-2-64 0,0 5-16 0,2 0 0 16,-4 1-144-16,1-4 0 16,1 2-160-16,0-1 160 0,0 1-912 0,1-2-96 0,-3 2-16 0,1 7-13280 15</inkml:trace>
  <inkml:trace contextRef="#ctx0" brushRef="#br0" timeOffset="8341.25">23983 4904 24015 0,'0'0'1056'0,"-8"5"224"0,1 2-1024 0,-3 0-256 15,1 3 0-15,0 0 0 0,0 2 1344 0,0 3 224 16,1 2 32-16,0 2 16 0,2-2-368 0,-1 1-80 15,2 3-16-15,2-3 0 0,3 1-576 0,0 1-128 16,2 0-32-16,0-1 0 0,2 1-160 0,3-5-48 0,1 0 0 0,2-2 0 16,3-3-16-16,1-2 0 0,3-3 0 0,2-2 0 15,3-3 0-15,0-3-16 0,0-3 0 0,2-4 0 16,-1-1 80-16,-1-1 32 0,0-2 0 0,-1-2 0 16,0-2 128-16,-3 2 32 0,-3-2 0 0,-2 2 0 15,-3 1 0-15,-1-4 0 0,-5 2 0 0,-3 2 0 16,-1-1-240-16,-2 0-32 0,-3 0-16 0,-2 0 0 15,-2 2-160-15,0 0 0 0,-2 0 0 0,0 1 0 32,-4-1-1216-32,2-1-256 0,0 1-64 0,0-2-10096 0,0-2-2000 0</inkml:trace>
  <inkml:trace contextRef="#ctx0" brushRef="#br0" timeOffset="9106.79">24931 3386 24991 0,'0'0'1104'0,"0"0"240"0,0 0-1088 0,0 0-256 0,0 0 0 0,0 0 0 16,0 0 1648-16,0 0 272 0,0 0 48 0,-1 9 16 16,-1 3-576-16,0 3-96 0,-2 1-32 0,0 4 0 15,0 2-320-15,0 2-80 0,2-1-16 0,-1 1 0 0,2 0-240 0,1-1-48 16,-3-3-16-16,2 0 0 0,-1-2-272 0,2-1-48 15,0-6-16-15,0-1 0 0,0 0-224 0,2-2 128 16,-2-8-128-16,0 0 0 0,0 0 0 0,0 0 0 16,6 2 0-16,1-4 0 0,-1-3 0 0,1-1 0 15,-1-8 0-15,1 1 0 0,-1-2 0 0,1-3-208 16,-1-1 64-16,0-2 16 0,-3-1 128 0,0 0 0 16,0-4 0-16,-1 3 0 0,1-1 0 0,0-2 0 15,-2-3 0-15,0 5 0 0,-1-2 0 0,3 2 0 16,-1 3 0-16,0 6 0 0,-2-2 0 0,1 4 0 15,0 1 0-15,-1 5 0 0,0 7 0 0,0 0 0 16,0 0-144-16,0 0 144 0,0 15 0 0,0 3-144 16,-1 5 144-16,1 5 0 0,1 0 0 0,2 4 0 0,1 2 0 0,2-2 0 15,2 1 0-15,3-3 0 0,0-2 0 16,2-1 0-16,2-5 0 0,0-3 0 0,2-3 0 0,0-4 0 16,-1-3 0-16,1-3 272 0,0-2-48 0,-2-3-16 15,1-2 240-15,-2-3 64 0,-2-4 0 0,0-1 0 16,-2-4 16-16,-1-1 16 0,1-3 0 0,-3-1 0 15,-1-3-224-15,-1 0-32 0,0-2-16 0,0-2 0 16,-2-3-272-16,-2 1 128 0,0-2-128 0,-1 1 0 16,-1-1 0-16,-1 0 0 0,-4 1 0 0,2-1 0 15,0 2-1408 1,-3-15-192-16,-4 7-48 0,2 12-17808 0</inkml:trace>
  <inkml:trace contextRef="#ctx0" brushRef="#br0" timeOffset="9903.49">25848 3544 19583 0,'0'0'864'0,"0"0"176"0,0 0-832 0,0 0-208 0,0 0 0 0,9 1 0 16,1-1 1664-16,0 2 304 0,0-1 48 0,-1 2 16 15,0 1-16-15,3 2 0 0,1 3 0 0,1-1 0 16,0 4-576-16,2 1-112 0,1 0-32 0,2 5 0 15,0 0-272-15,2 3-48 0,1 1-16 0,1 2 0 16,2 1-256-16,4-2-64 0,-1-3-16 0,1-3 0 16,0-1-208-16,-1 3-32 0,1-5-16 0,-2 3 0 15,1 4-192-15,-1-3-48 0,-2-1 0 0,0-5 0 16,-2-6-128-16,-2 1 0 0,-1-1 0 0,-1 1 0 16,1-1-240-16,-2 0-128 0,-4-1-16 0,-1-1-16 15,0 0-2624-15,0 0-528 0,-1-3-96 0</inkml:trace>
  <inkml:trace contextRef="#ctx0" brushRef="#br0" timeOffset="10512.83">26636 4002 6447 0,'0'0'576'0,"0"0"-576"0,0 0 0 0,0 0 0 16,0 0 3216-16,0 0 544 0,0-4 96 0,0 4 32 0,0 0-1632 0,0 0-320 16,0 0-64-16,4-4-16 0,0 1-672 0,3 1-144 15,-2-1-16-15,1 0-16 0,2 2 160 0,1 0 48 16,0-2 0-16,4-1 0 0,3-1 32 0,1-1 16 16,-1-2 0-16,1-1 0 0,0-2-48 0,2 1-16 15,2-2 0-15,2 2 0 0,0-3-272 0,-1-2-48 16,0 0-16-16,0-2 0 0,-1-2-352 0,-5 6-80 15,1-2-16-15,2-4 0 0,2 1-224 0,0 0-64 16,-2 0 0-16,1-3 0 0,1 1-128 0,5-4 0 16,-1 3 0-16,-1 0 128 0,-1 5-128 0,-4 2 0 15,-1 2 0-15,-2 2 0 0,-2 1-304 0,-2 1 16 16,1 2 0-16,-2 3 0 16,-2 0-1312-16,0 2-272 0,0-2-48 0,0 2-11152 0,0 1-2224 0</inkml:trace>
  <inkml:trace contextRef="#ctx0" brushRef="#br0" timeOffset="11045.52">27270 3027 21183 0,'0'0'944'0,"0"0"192"0,0 0-912 0,0 0-224 0,1 10 0 0,-2 0 0 15,0 2 1680-15,-2 2 304 0,0 6 48 0,1 0 16 16,-1 3-448-16,1 3-96 0,-1 0-16 0,0 3 0 16,1 1-800-16,-1 0-176 0,0 0-16 0,1-2-16 15,1-1-288-15,-1-3-64 0,1 1-128 0,1-4 192 16,0-1-192-16,0-2 0 0,1 0-192 0,2-2 192 15,-2-3-1920-15,2-2-256 0,-1-1-64 0,1-4-11392 16</inkml:trace>
  <inkml:trace contextRef="#ctx0" brushRef="#br0" timeOffset="11264.18">27404 3136 19343 0,'0'0'1728'0,"0"0"-1392"15,0 0-336-15,0 0 0 0,0 0 2688 0,-1 9 448 16,0 3 112-16,-2 4 16 0,0-1-1200 0,1 3-224 16,-1 2-48-16,2 1-16 0,-1 1-752 0,1 1-128 15,0 1-48-15,1 1 0 0,1-2-576 0,-1 1-112 0,0-1-32 0,1-2 0 16,1 1-288-16,2 2-64 0,-2-9-16 0,1 1 0 31,1-3-2080-31,0-1-432 0,1-3-64 0,-1 0-12176 0</inkml:trace>
  <inkml:trace contextRef="#ctx0" brushRef="#br0" timeOffset="11608">27484 2513 15663 0,'-16'-13'688'0,"10"6"144"15,-2 3-656-15,-3 0-176 0,-2-1 0 0,-2 4 0 0,0 1 3056 0,1 3 576 16,0 2 112-16,1 3 32 0,-2 3-1952 0,3 2-384 16,3 4-80-16,1 3-16 0,1 1-1024 0,3 1-192 15,2 3-128-15,5-2 128 0,2 2-128 0,3-4 0 16,1-2 0-16,3 1 0 0,2-6 0 0,3 1 0 16,1-5 0-16,1 0 128 0,-2-3 96 0,1-3 32 15,-1-4 0-15,0-3 0 0,0-2 384 0,-3-1 64 16,-2-4 32-16,-2 0 0 0,-2-2 96 0,-1-1 32 15,-2-2 0-15,-1-1 0 0,-3-2-160 0,-1-1-16 16,-1 1-16-16,-1 0 0 0,-1-6-160 0,-3 2-16 16,-1 1-16-16,-1 2 0 0,-4-3-352 0,-1 1-128 15,-3-1 0-15,-6-8 144 16,3 6-544-16,0 6-112 0,4 2-32 0,-1 6 0 16,0 5-2352-16,1 2-480 0,-1 2-80 0</inkml:trace>
  <inkml:trace contextRef="#ctx0" brushRef="#br0" timeOffset="12342.27">27408 3531 5519 0,'0'0'240'0,"0"0"64"0,0 0-304 0,-6 0 0 0,-1 0 0 0,7 0 0 0,0 0 5312 0,0 0 992 16,0 0 208-16,0 0 32 0,0 0-3696 0,0 0-736 15,0 0-160-15,0 0-32 0,8 7-688 0,-2-2-144 16,1 0-16-16,2 0-16 0,3 2 32 0,2-1 0 16,3 1 0-16,1 1 0 0,1 1-240 0,0 1-32 15,2 3-16-15,2 0 0 0,0-1-272 0,0 1-48 16,-1 1-16-16,2 1 0 0,-1-2-288 0,-1-2-176 15,2-1 192-15,-2 1-192 0,0 1 0 0,-1 0 0 16,0-2 0-16,-2-3 0 16,0 1-336-16,-2-2-128 0,-2 1-32 0,2-2 0 15,0 0-2032-15,-1 0-416 0,-2-2-64 0,-1 1-14768 0</inkml:trace>
  <inkml:trace contextRef="#ctx0" brushRef="#br0" timeOffset="12732.84">28266 3860 20271 0,'0'0'1792'0,"0"0"-1424"0,0 0-368 0,5-6 0 16,-2-1 2560-16,-1-1 432 0,0 1 80 0,-1-2 32 15,-1 1-928-15,0 2-192 0,0 6-48 0,-1-7 0 16,1 7-832-16,-4-5-160 0,4 5-48 0,-5-1 0 15,-2-2-464-15,0 6-112 0,1 1 0 0,-1 2-16 16,0 2-304-16,0 1 0 0,-1 7 128 0,2-3-128 16,1 4 0-16,2-2 0 0,2 2 0 0,2 0 0 15,3 2 0-15,1-1 0 0,2-4 0 0,3 2 0 0,3-1 0 0,3 1 0 16,1-2 0-16,1-1 0 0,1-1 256 0,2 0-48 16,3-2-16-16,-1-1 0 0,-1-2-64 0,1-1 0 15,-1-2-128-15,0 0 192 0,-3-4 0 0,0 0-16 16,-4-2 0-16,-2-1 0 0,-2-2-32 0,-3 0 0 15,-2-2 0-15,-2-1 0 0,-4-1-16 0,-3-1 0 16,-2-2 0-16,-3-5 0 0,-1 3-128 0,-1-2 0 16,-6-1-160-16,-1-1 160 15,-2-3-512-15,-1 3-16 0,2-2 0 0,0 3 0 16,-1-1-1840-16,2 2-352 0,3 2-80 0,2 2-8368 16,1 2-1680-16</inkml:trace>
  <inkml:trace contextRef="#ctx0" brushRef="#br0" timeOffset="12967.22">28704 3671 13823 0,'0'0'1216'0,"0"0"-960"0,0 0-256 0,0 0 0 16,1 15 5152-16,-1-2 992 0,0 2 192 0,2 3 32 15,-2 3-3616-15,1 1-736 0,1 3-144 0,0 3-16 16,-1 2-1120-16,0 4-224 0,2-4-32 0,0 3-16 15,-2-1-304-15,3 4-160 0,2-4 160 0,0-1-160 16,-1-2 0-16,1 0 0 0,2-3 0 0,-1-1-160 16,-2-3-1120-16,0-3-240 0,2-2-32 0,-1-2-16 15,1-4-720-15,-7-11-144 0,9 8-16 0,-9-8-7760 16,0 0-1552-16</inkml:trace>
  <inkml:trace contextRef="#ctx0" brushRef="#br0" timeOffset="13201.54">28991 3644 29887 0,'0'0'1328'0,"0"0"272"0,0 0-1280 0,0 0-320 15,0 0 0-15,0 0 0 0,1 12 1152 0,0 5 160 16,2 3 32-16,0 3 16 0,-2 3-16 0,0 4 0 16,0 2 0-16,2 3 0 0,0 1-960 0,-1 1-208 0,2-3-48 0,1 1 0 15,1 1-128-15,1-2 128 0,-1-1-128 0,0-2 128 16,2 2-128-16,1-5 0 0,0-2-192 0,0-1 192 31,1-3-832-31,-1 2-64 0,-2-5 0 0,0 1 0 16,0-2-1856-16,-1-2-368 0,-1-3-80 0,0-3-9920 0</inkml:trace>
  <inkml:trace contextRef="#ctx0" brushRef="#br0" timeOffset="13389.06">28791 3948 22111 0,'0'0'976'0,"0"0"208"0,0 0-944 0,0 0-240 0,0 0 0 0,0 0 0 0,0 0 4256 15,0 0 800-15,0 0 176 0,0 0 16 0,13 0-2752 0,2 0-544 16,3 0-112-16,1-2-32 0,4-1-1120 0,3 0-240 16,1 1-32-16,2-2-16 0,3-1-400 0,1 1 0 15,1 1 0-15,-3 1-14496 16,-2-2-2912-16</inkml:trace>
  <inkml:trace contextRef="#ctx0" brushRef="#br1" timeOffset="25971.77">25201 2806 3679 0,'0'0'320'0,"0"0"-320"0,0 0 0 0,0 0 0 0,0 0 1600 0,0 0 240 0,0 0 48 0,0 0 16 0,0 0-864 0,0 0-160 15,0 0-48-15,0 0 0 0,0 0-560 0,0 0-112 16,-4 0-32-16,-5-2 0 0,0-2 64 0,2 2 0 16,7 2 0-16,0 0 0 0,-6 3 0 0,-1 0 0 15,1-2 0-15,-1 1 0 0,-1 2-192 0,0-1 0 16,-1 1 0-16,-2 2 128 0,-1 1-128 0,0-2 0 16,-1 0-192-16,1 1 192 0,-1-1-400 0,4-1 32 15,0 1 16-15,-4-1 0 0,0-2 352 0,1 0 0 16,2 0-144-16,2 1 144 0,-1 1 0 0,-4 4 0 15,-1-2-128-15,2 1 128 0,0-2 0 0,4 0 0 16,-1 2 0-16,-4 4 0 0,0-3 0 0,1 0 0 16,1 0 0-16,1-3 0 0,0 0 0 0,-6 4 0 15,1-1 0-15,2 0 144 0,0 0 96 0,0 0 16 0,-3-2 0 16,0 1 0-16,1-1-256 0,-1 1 144 0,0-1-144 0,2 1 128 16,0-2-128-16,-1-1 0 0,2 2 0 0,-1-2 0 15,1 0 160-15,3 0 0 0,-1 0 0 0,1 0 0 16,-2 1 160-16,4 0 16 0,0 2 16 0,-5 0 0 15,0-2-224-15,3 0-128 0,-1 1 128 0,-4 5-128 16,0-5 0-16,1 1 0 0,-2-1 0 0,1 1 0 16,-1-1 0-16,2 1 0 0,-1 0 0 0,2-1 0 15,0 1 0-15,2 0 0 0,-1 0 0 0,0 2 0 16,-1-1 128-16,5-3-128 0,-1 0 128 0,-3 2-128 16,-1 1 0-16,-5 3 0 0,1 1 0 0,0-1 0 15,0-2 0-15,6-2 0 0,-1 3 0 0,-4 3 0 16,2-3 0-16,1 3 0 0,-2-2 0 0,1 2 0 15,1-6 0-15,0 5 0 0,-1-1 0 0,5-2 0 0,-2 1 0 0,1 2 0 16,-2 0 0-16,2 1 0 0,-1-3 0 0,1 2 0 16,1 0 0-16,-4 3 0 0,2 1 0 0,2-1 128 15,1 0-128-15,0-1 0 0,-1-1 176 0,1-1-48 16,3 2 0-16,1 3 0 0,-1 3-128 0,-3-2 0 16,-4-1 0-16,3 1 128 0,3 0-128 0,-2 1 0 15,-2-1 0-15,-1 0 0 0,1-1 0 0,1 4 0 16,-1 0 0-16,3 1 0 0,-2 2 0 0,-1 0 0 15,0 0 0-15,0-2 0 0,-2 0 0 0,0 0 0 16,0 0 0-16,-1-1 0 0,0-1 0 0,0-3 0 16,1 2 0-16,-1-2 0 0,0 3 0 0,-2 1 0 15,-4 1 0-15,4-1 0 0,-1 1 0 0,6-8 0 0,-2 3 0 16,-1 1 128-16,0 1-128 0,0-1 128 0,-1 0-128 0,1 2 128 16,0 2 96-16,-1-3 16 0,3 5 0 0,0-3 0 15,1 1-240-15,2 1 0 0,0 1 128 0,2 2-128 16,1-4 0-16,-1 2 0 0,2-1 0 0,-1 3 0 15,3 1 0-15,-1 1 0 0,2-2 0 0,-1 0 0 16,0-3 0-16,0 2 0 0,1-3 0 0,1 2 0 16,0-1 0-16,1 2 0 0,1 0 0 0,-1 0 0 15,0-2 0-15,1 1 0 0,2 0 0 0,-1 1 0 16,1 0 128-16,2-2-128 0,-1 1 176 0,0 1-176 16,0-2 224-16,2 3-64 0,1-2-16 0,-1-1 0 15,1-1-16-15,1 0 0 0,-2 1 0 0,2-3 0 16,1 0 48-16,2 0 0 0,0 2 0 0,1-4 0 15,0 2 16-15,3-1 16 0,1 3 0 0,2-5 0 0,-1-1-48 16,1-1-16-16,-1 1 0 0,1 0 0 0,2-2-144 0,0-1 192 16,-4-2-192-16,0-1 192 0,0 2-192 0,0-4 0 15,0 1 144-15,0-2-144 0,0 0 128 0,1-4-128 16,0-1 128-16,2 0-128 0,-5 0 128 0,2 2-128 16,2 1 128-16,2-3-128 0,-1 0 0 0,3-2 0 15,-1 0 0-15,3 0 128 0,6 0-128 0,0-1 0 16,-1 1 0-16,1-3 0 0,2-2 0 0,-2 1-192 15,-5 0 192-15,-1-1-192 0,-1 0 192 0,0 0 0 16,1-2 0-16,0 2 0 0,-2 2 0 0,-2 1 0 16,3-2 0-16,0 0-128 0,3-1 128 0,-1-1-160 15,1 0 160-15,2 1-160 16,1 1-320-16,-2-3-64 0,1-1-16 0,0 2 0 16,-2-1-32-16,-1 2-16 0,-1-3 0 0,-2 1 0 0,-2-4 432 0,-1-1 176 0,-2-1-128 0,-1 2 128 15,0-1 0-15,1 0 0 0,0-1 0 0,1-1 0 16,-4-2 208-16,2-2 32 0,-2 0 0 0,0-1 0 15,1 1-48-15,1 0-16 0,-2 0 0 0,2-1 0 16,0-2-16-16,0 2 0 0,-1 2 0 0,1-3 0 16,1 0 96-16,0-1 0 0,-1-1 16 0,0 2 0 15,-1 3-48-15,2 1-16 0,-1 1 0 0,-1-1 0 16,-2-2-208-16,6-7 0 0,-2 2 128 0,-6 7-128 16,-1 3 0-16,1-1 0 0,-1 1 0 0,3-10 0 15,-1 4 0-15,0 1-160 0,-1-2 160 0,-3 7-128 16,0-1 128-16,3-3-128 0,-1-3 128 0,6-9-128 15,-2 3 128-15,-6 8 0 0,1 0 0 0,6-10 0 0,-2 2 0 0,1 3 0 16,-2-1 0-16,-2 2 0 0,2 3 0 0,-3 7 0 16,-1-1 0-16,0 0 0 0,1 0 0 0,1-3-208 15,-1 2 80-15,-1 1 128 0,0-1-320 0,-1-1 64 16,1 1 16-16,0 0 0 0,2-2-16 0,3-8-16 16,-1 1 0-16,-1 1 0 0,0 0 112 0,-6 7 32 15,1 0 0-15,3-10 0 0,-1 1 128 0,-1 5 0 16,-3-3 0-16,2 3 0 0,-1 2 0 0,2 3 0 31,1 0 0-31,-2-2 0 0,-2 2 0 0,0 1 128 16,1-3-128-16,-3 6 176 0,3-3 0 0,1-6 0 0,0 4 0 15,-2 2 0-15,2-2 16 0,2-8 0 0,0 1 0 0,-1 2 0 16,-2 3-192-16,0 4 160 0,-1 0-160 0,4-6 160 16,0 0 16-16,-3 6 0 0,0-1 0 0,2-7 0 15,1 4 16-15,-4 2 0 0,0 0 0 0,3-10 0 16,-2 3 112-16,1 3 16 0,-1-1 16 0,1 2 0 15,0 0 128-15,-1-2 32 0,-1 1 0 0,0-2 0 16,1 2-64-16,-2 0-16 0,-2-2 0 0,-2 7 0 16,-1 1 16-16,0-11 0 0,2 5 0 0,-1 6 0 15,0-2 144-15,0 1 16 0,-1 0 16 0,-3-9 0 16,-3 4 144-16,2 7 16 0,0-1 16 0,-4-6 0 16,-2 2-16-16,5 4-16 0,-1-2 0 0,-5-7 0 15,-1-1-80-15,0 3-16 0,0 0 0 0,0 3 0 16,-1-5-144-16,-3 4-48 0,-4 0 0 0,-1 1 0 15,-3-1-160-15,0-1-48 0,-5-1 0 0,0 1 0 0,-1 1-80 16,1 2-32-16,0 3 0 0,0 3 0 0,0 1-144 0,3 1 0 16,2-2 0-16,-2 4 0 0,-3 4 0 0,0 2-304 15,0 4 48-15,0 3 16 16,-2 1-1760-16,1 3-368 0,1 0-64 0</inkml:trace>
  <inkml:trace contextRef="#ctx0" brushRef="#br1" timeOffset="27065.54">24008 2330 23551 0,'-5'8'1040'0,"3"14"224"0,-1-9-1008 0,-3 2-256 0,0 0 0 0,1 2 0 15,-1-2 608-15,1 0 80 0,1 1 16 0,0 0 0 0,2-1-192 0,0 1-48 16,1-3 0-16,1-1 0 0,0-3-320 0,1 0-144 16,-1-9 128-16,0 0-128 0,0 0 128 0,0 0-128 15,0 0 0-15,0 0 128 0,6-11-128 0,0 0 0 16,-1-4 0-16,2 0 0 0,-1-4-320 0,1 1 48 16,1-1 16-16,0-2 0 0,-1-1-48 0,1 1 0 15,0 0 0-15,0 1 0 0,-2 1 304 0,3 2 0 16,-1 0 0-16,-1 1 0 0,-1 1 0 0,0 3 144 15,-1 5 16-15,-5 7 0 0,0 0 144 0,0 0 16 16,8 6 16-16,-2 1 0 0,-1 3 32 0,1 1 0 16,0 2 0-16,2 0 0 0,-3-1-48 0,0 4 0 15,2 5 0-15,-1-1 0 0,2-4-80 0,3-2-32 16,-2-2 0-16,2-1 0 0,0 0 16 0,1-2 0 0,1 1 0 16,-2-3 0-16,1 0-48 0,-1-2-16 0,-2 0 0 0,0-3 0 15,0 0 16-15,0 1 0 0,-1-3 0 0,-2-1 0 16,1-3 32-16,-1 2 16 0,1-3 0 0,-2 1 0 15,0 0-96-15,-1-2 0 0,-1-2-128 0,0-2 192 16,-2-2-64-16,-1 0-128 0,0 4 176 0,-1-2-176 16,-1-3 144-16,0 4-144 0,2 9 0 0,0 0 144 15,-7-6-16-15,2 1 0 0,0 1 0 0,5 4 0 16,0 0 224-16,0 0 32 0,-7 4 16 0,2 3 0 16,5-7-64-16,-3 8-16 0,3 3 0 0,-1-2 0 15,1 2-192-15,1-1-128 0,2-1 160 0,1-1-160 16,0 0 0-16,1-1 0 0,1-1 0 0,2-1 0 15,0 2-224-15,1-5-96 0,2 2 0 0,-1-1-16 16,1-3-2288-16,-1-1-448 0,0-1-80 0</inkml:trace>
  <inkml:trace contextRef="#ctx0" brushRef="#br1" timeOffset="27440.49">24553 2263 21183 0,'0'0'1888'0,"-3"9"-1504"15,-1 0-384-15,0 1 0 0,1 1 1728 0,0-2 288 16,3-9 48-16,0 0 16 0,-3 6-704 0,3 6-144 16,0 4-16-16,3-3-16 0,1-4-896 0,1-3-176 15,0 0-128-15,3-1 144 0,-8-5-144 0,8 0 0 16,0 1 0-16,0 2 0 0,-1 1 0 0,1 1 0 0,0-8-192 16,0 1 192-16,0-2-192 0,0 0 192 0,1 0-160 0,-3-3 160 15,-2-6-192-15,0 2 48 0,-1 0 16 0,-3 11 0 16,0 0 128-16,0 0-128 0,5-9 128 0,-1 4-128 15,-4 5 128-15,0 0 0 0,0 0 0 0,0 0 0 16,-2-5 0-16,2 5 0 0,3 7 0 0,0 3-128 16,-1-3 128-16,2-1 0 0,-4-6-144 0,8 6 144 15,0 8 0-15,-2 1 0 0,0-5 0 0,0-1 0 16,4 0 0-16,0-1 0 0,-3-6 128 0,3-1-128 16,-1-4 448-16,1 1 0 0,-1-1 0 0,-1 0 0 15,0 2 192-15,-2-1 32 0,0-4 16 0,-1 1 0 16,0 1-256-16,0-4-48 0,-1-1-16 0,0-4 0 15,-1-2-368-15,-1-1 0 0,0 2 0 0,-1 1 0 16,-1 3-1792-16,0 1-256 0,1-4-64 0,2 2-12304 16</inkml:trace>
  <inkml:trace contextRef="#ctx0" brushRef="#br1" timeOffset="27846.59">24995 2117 16575 0,'0'14'1472'0,"1"-6"-1168"16,0 1-304-16,2 3 0 0,-2 3 2128 0,1 1 368 16,-1 1 80-16,0 0 16 0,1 1-720 0,0 2-144 15,1-1-16-15,-2-2-16 0,0-1-960 0,2-2-192 16,0-1-32-16,1 0-16 0,-2 0-304 0,1-1-48 16,-2-2-16-16,0-2 0 0,-1-8-128 0,0 0 0 0,0 0 144 0,0 0-144 15,0 0 0-15,0 0 0 0,0 0-160 0,0 0 160 16,0 0-320-16,-2-6 32 0,-1-2 16 0,1-3 0 15,0 1 16-15,1-2 0 0,1-2 0 0,1-2 0 16,2-1-64-16,1 0 0 0,0 2 0 0,1 0 0 16,1 4 160-16,2 0 32 0,1 2 0 0,2 0 0 15,1 1 128-15,-2 2-160 0,3 0 160 0,1 4-160 16,1 2 160-16,-2 2 0 0,-2 2 160 0,-1 1-160 16,-3 1 512-16,1 2 0 0,-3-1 0 0,-1 4 0 15,-1-2 32-15,-3 1 16 0,-1 1 0 0,-1-1 0 16,0 1-144-16,-2-1-32 0,-4-1 0 0,0 2 0 15,-1 0-208-15,0 0-48 0,-2-2-128 0,1-1 192 16,0-3-192-16,-1 0-208 0,1-1 32 0,1-1 16 16,1-3-1472-16,1-2-288 0,1 0-64 0,2-2-7376 15,3-3-1472-15</inkml:trace>
  <inkml:trace contextRef="#ctx0" brushRef="#br1" timeOffset="28112.23">25344 2256 8287 0,'0'0'736'0,"0"0"-592"15,7 0-144-15,-7 0 0 0,6 3 2272 0,1-1 416 16,-7-2 96-16,0 0 16 0,0 0-1136 0,0 0-240 16,4 7-32-16,-2-1-16 0,0 3-272 0,-2 3-48 15,0 1-16-15,-2 0 0 0,1 0-400 0,2-2-64 16,-1-2-32-16,2 0 0 0,0 0-176 0,5-1-48 16,-2 0 0-16,2-2 0 0,-1-3 0 0,2-2 0 0,1-2 0 0,0 1 0 15,0-4 80-15,0 1 16 0,0 1 0 0,-1-2 0 16,-1-3 0-16,-1-1 0 0,0-1 0 0,-3-2 0 15,1 3-32-15,-1-3 0 0,0 2 0 0,-2-1 0 16,-4-2-192-16,1 0-64 0,-4 2 0 0,0 1 0 16,-2-3-128-16,0 3 0 0,-1 1 144 0,0 2-144 31,0-1-304-31,1 2-128 0,0 0-16 0,2 1-16 16,1 0-1712-16,5 4-352 0,-7-4-64 0,7 4-10208 0</inkml:trace>
  <inkml:trace contextRef="#ctx0" brushRef="#br1" timeOffset="28440.39">25567 2196 7359 0,'0'0'320'0,"0"0"80"0,0 12-400 0,-1 0 0 15,0 1 0-15,-1 0 0 0,1 0 4736 0,0 0 848 16,-1-2 176-16,1 2 48 0,0 2-3440 0,-1-3-672 16,1 1-144-16,1 0-16 0,0-4-1024 0,0 0-208 15,3-3-48-15,-3-6 0 0,0 0-96 0,0 0-32 16,0 0 0-16,0 0 0 0,0 0-128 0,0 0 0 15,8-6 144-15,-1-3-144 0,1-2 0 0,-1 0 0 16,-1-2 0-16,-1-2 0 0,-2 0 0 0,1-2 0 16,0 0 0-16,1 1 0 0,2 2 0 0,-2-1 0 15,0 2 0-15,2 0 0 0,-1 0 240 0,1 3-32 16,-1 3 0-16,-2 1 0 0,-4 6 80 0,0 0 16 16,0 0 0-16,0 0 0 0,7 6-304 0,-2-1 128 15,-5-5-128-15,5 10 0 0,0 0 0 0,2 2 0 0,-2-3 0 16,1 1 0-1,2 1-368-15,1-1-80 0,2 1 0 0,1-1-16 16,-2-2-1824-16,2 0-352 0,-1 1-80 0,3-5-16 16,-1 0-432-16,1-2-96 0</inkml:trace>
  <inkml:trace contextRef="#ctx0" brushRef="#br1" timeOffset="28800.7">25960 2145 20447 0,'0'0'896'0,"-4"-9"192"0,-2 0-864 0,1 4-224 0,-1-2 0 0,-1 1 0 16,-1 0 1392-16,8 6 224 0,-11-1 48 0,-1 2 16 15,2 2-592-15,0 4-112 0,3 2-16 0,0 1-16 16,3 5-432-16,-1-1-64 0,1 1-32 0,1 0 0 16,3-1-64-16,2-1-16 0,0 0 0 0,4 0 0 15,1 0-176-15,4 0-32 0,1-1-128 0,-1-1 192 0,1-4-192 16,0 1 144-16,-1-1-144 0,2-2 128 0,-1-1-128 0,1-3 0 16,-1-2 144-16,0-3-144 0,-1-1 0 0,0-3 0 15,-2-3 0-15,-1 0 128 0,-3-2-128 0,0 0 144 16,-1-3-144-16,-1 2 160 0,-1-2-160 0,-2-1 0 15,-1-1 0-15,1 0 128 0,1-1-128 0,-2 0-192 16,-2-2 32-16,0 5 16 0,-3-2 144 0,0-3 0 16,2 0 0-16,-1-1 0 0,-2 0 0 0,2 1 0 15,0 3 0-15,-2-3 0 0,3 7 400 0,3 7 64 16,1 7 16-16,0 0 0 0,0 0 256 0,3 9 48 16,1 4 16-16,2 6 0 0,1 4-288 0,0 2-48 0,1 1-16 15,0 3 0-15,-1-1-256 0,-1 0-48 0,5-2-16 0,4 10 0 16,0-3-128-16,0-6-224 0,2 0 48 0,-5-7-17488 15</inkml:trace>
  <inkml:trace contextRef="#ctx0" brushRef="#br0" timeOffset="34842.58">22820 3015 5519 0,'0'0'496'0,"0"0"-496"16,0 0 0-16,3-7 0 0,-1-2 2688 0,1 1 448 15,0 0 96-15,-1 2 16 0,1-1-1584 0,0 1-304 16,0-2-64-16,-3 8-16 0,0 0 32 0,0 0 0 16,4-6 0-16,-4 6 0 0,0 0-96 0,0 0-32 0,0 0 0 15,0 0 0-15,0 0-32 0,0 0 0 0,0 0 0 0,7 4 0 16,-2 1-144-16,0 1-48 0,-1 2 0 0,0 2 0 15,0 2-64-15,-1 3 0 0,-1 2-16 0,1 2 0 16,1 2-48-16,-2 2-16 0,0 3 0 0,0 1 0 16,2 0-176-16,-1 2-48 0,-1-3 0 0,1 1 0 15,-2-5-256-15,2 2-48 0,0-2-16 0,-1-1 0 16,1 0-272-16,1-1 128 0,-2-1-128 0,1-1 0 16,-2 0 0-16,0-1 0 0,1-1 0 0,2-2 0 15,-2 0 0-15,1 1-144 0,-2-1-16 0,1 0 0 16,-1 0-368-16,0 1-80 15,2-4-16-15,-2-1 0 0,0-1-400 0,1-1-96 0,-2-2-16 0,0-6 0 16,0 0-1536-16,0 0-304 0,0 0-64 0,0 0-7248 16,-2-6-1440-16</inkml:trace>
  <inkml:trace contextRef="#ctx0" brushRef="#br0" timeOffset="41710.07">26614 4037 7359 0,'0'0'656'0,"0"0"-528"0,-18-3-128 0,18 3 0 16,0 0 2688-16,0 0 512 0,0 0 112 0,0 0 16 16,0 0-1552-16,0 0-304 0,0 0-64 0,0 0-16 15,0 0-128-15,0 0-32 0,0 0 0 0,0 0 0 16,0 0-240-16,0 0-48 0,0 0-16 0,0 0 0 16,0 0 16-16,0 0 0 0,0 0 0 0,0 0 0 15,0 0 0-15,-3 8 0 0,1 0 0 0,0 1 0 16,1 3-240-16,1-2-32 0,0 3-16 0,0 2 0 0,0 0-64 0,0 5-16 15,0-1 0-15,0 0 0 0,0 0-112 0,1 3-16 16,1-3-16-16,-1 3 0 0,0 1-176 0,2 1-16 16,1-1-16-16,-2 3 0 0,0 3-96 0,0-3-128 15,1 1 176-15,-1 2-176 0,1 1 128 0,0 0-128 16,-1-1 0-16,4-2 0 0,-3 0 128 0,1-4-128 16,-1 0 0-16,1-1 0 0,0-1 144 0,-2-5-144 15,1-1 0-15,1 2 144 0,-1-2-144 0,-2-1 0 16,-1 0 0-16,1 2 128 0,0-3-128 0,2 3 0 15,-2-6 0-15,1 1 0 0,-2-5 0 0,1 1 0 16,-1-7 0-16,0 0 0 0,0 0-144 0,0 0-112 16,1 6-32-16,-1-6 0 15,0 0-512-15,0 0-96 0,0 0-32 0,0 0 0 16,0 0-2704-16,0 0-528 0</inkml:trace>
  <inkml:trace contextRef="#ctx0" brushRef="#br0" timeOffset="54082.39">26449 4221 22911 0,'0'0'1024'0,"0"0"192"0,0 0-960 0,0 0-256 15,0 0 0-15,0 0 0 0,0 0 1616 0,0 0 288 16,0 0 48-16,18-2 16 0,-8-1-688 0,2-3-144 15,0 2-32-15,1 0 0 0,0 2-608 0,0-3-128 16,-1 1-32-16,2 1 0 0,1 2-336 0,1-3 128 0,-2 1-128 16,0 1 0-1,-1-1-368-15,0 2-144 0,-3 1-16 0,0 0-9600 0,-10 0-1920 0</inkml:trace>
  <inkml:trace contextRef="#ctx0" brushRef="#br0" timeOffset="54301.2">26532 4286 22111 0,'0'0'1968'0,"0"0"-1584"0,0 0-384 0,0 0 0 16,0 0 1456-16,0 0 208 0,0 0 32 0,0 0 16 15,0 0-368-15,10 3-64 0,2-2 0 0,1-1-16 16,3 0-880-16,1-1-160 0,0-1-32 0,1 1-16 0,0 0-432 0,-1-1-64 15,-3 0-32-15,2 0 0 16,0 2-2432-16,-3 0-480 0</inkml:trace>
  <inkml:trace contextRef="#ctx0" brushRef="#br0" timeOffset="54488.59">26506 4468 17503 0,'0'0'1552'16,"0"0"-1232"-16,0 0-320 0,0 0 0 0,0 0 1584 0,0 0 256 16,9-3 48-16,1-3 16 0,1 2-624 0,2 0-112 0,0 1-16 0,3 0-16 15,2 0-816-15,1 1-176 0,2-2-16 0,0 0-128 32,0 1-480-32,0 2-208 0,0 0-32 0,-3 1-16 0</inkml:trace>
  <inkml:trace contextRef="#ctx0" brushRef="#br0" timeOffset="54676.07">26511 4621 11055 0,'0'0'976'0,"0"0"-784"0,0 0-192 0,0 0 0 15,0 0 2656-15,14-7 480 0,1 2 112 0,3 0 16 16,2-2-2000-16,0 2-400 0,3 0-80 0,-1 2-16 15,0-2-768-15,0 1 0 0,0 0 0 0,2 2-192 16,-2-1-1872-16,1 1-368 0</inkml:trace>
  <inkml:trace contextRef="#ctx0" brushRef="#br0" timeOffset="54863.55">26520 4794 11967 0,'0'0'1072'0,"0"0"-864"15,0 0-208-15,-8 7 0 0,8-7 3184 0,0 0 592 16,0 0 112-16,0 0 16 0,0 0-1296 0,0 0-272 16,0 0-48-16,12 4-16 0,1-2-752 0,4-2-160 0,5-1-16 0,4 0-16 15,3-2-624-15,-5 2-112 0,4-2-16 0,6 2-16 16,4-2-400-16,14 1-160 0,-8-1 128 0,2 2-12320 16,1 0-2464-16</inkml:trace>
  <inkml:trace contextRef="#ctx0" brushRef="#br0" timeOffset="57507.46">22747 2991 18143 0,'0'0'800'0,"0"0"160"0,0 0-768 0,0 0-192 0,0 0 0 0,0 0 0 15,0 0 1536-15,0 0 272 0,0 0 48 0,0 0 16 16,0 0-480-16,0 0-112 0,0 0 0 0,0 0-16 16,0 0-352-16,0 0-64 0,17-5-16 0,-14 0 0 15,3 1-80-15,1-1-32 0,-1 0 0 0,1-1 0 0,-1 1-144 16,2 1-48-16,0 2 0 0,1-1 0 0,0-2-288 0,2 1-64 15,-2 0-16-15,1 1 0 0,1 2-160 0,-2 1 0 16,0 0 0-16,0 1 0 0,0 2 0 0,-1-3 0 16,-8 0 0-16,9 1 0 0,-1 1 0 0,-1-1 0 15,-7-1 128-15,6 2-128 0,-6-2 0 0,0 0 0 16,7 2 0-16,-7-2 128 0,0 0-128 0,0 0 0 16,6 5 0-16,-6-5 0 0,0 0 0 0,0 0 0 15,0 0 0-15,7 3 0 0,-7-3 0 0,0 0 0 16,4 7 0-16,-2 1 0 0,1 1 128 0,-1 2-128 15,0 1 0-15,-1 1 128 0,0 1 80 0,-1 3 16 16,0 1 0-16,0 0 0 0,-1 2 80 0,0 1 16 16,-2 1 0-16,3 0 0 0,1 0-64 0,2 0-16 0,-3-1 0 15,1 0 0-15,1 1-112 0,-2-1 0 0,0-1-128 0,0 1 192 16,0-2-192-16,1-1 128 0,-1-1-128 0,0 2 0 16,0-4 0-16,0 2 0 0,0 0 0 0,0-4 0 15,1 2 0-15,-1 0 0 0,0-2 0 0,-1 2 0 16,0-2-320-16,-2-2 32 0,3 1 16 0,-1 0 0 15,-1-2 0-15,1 1 0 0,-2-5 0 0,3-6 0 16,0 0 48-16,0 0 16 0,0 0 0 0,0 0 0 31,-2-6-176-31,1-2-16 0,-1-1-16 0,1-3 0 0,0-2 16 0,-2-3 0 0,0-3 0 0,-1 1 0 16,1-1 128-16,-3-1 16 0,2-2 16 0,1-1 0 16,-3-1 80-16,2 1 16 0,0-1 0 0,-1-1 0 15,0-2-144-15,0 1-32 0,-2-2 0 0,2 2 0 0,0 0 96 16,1 1 16-16,-1-3 0 0,1 3 0 0,0 1 208 0,0 4 0 15,-1 3 0-15,1 2 0 0,0 3 0 0,1 3 0 16,1 2 0-16,-2 3 0 0,4 5 128 0,0 0-128 16,0 0 192-16,0 0-192 0,-3 6 0 0,1 5 0 15,0 2 0-15,1 5 0 0,0 0 160 0,1 4-160 16,1 2 128-16,0 1-128 0,1 2 128 0,-1 0-128 16,0-1 128-16,1 1-128 0,0-3 128 0,2 1-128 15,-1-1 0-15,-1-2 128 0,2-1-128 0,0-4 192 16,-1-2-192-16,-1 1 192 0,0-2-192 0,-1-1 160 15,-1-2-160-15,1-2 160 0,-1-1-160 0,0-8 192 16,0 0-192-16,0 0 192 0,0 0-192 0,0 0 192 16,0 0-192-16,0 0 192 0,0 0-192 0,-6-4 192 0,-1-3-192 15,3 1 192-15,-1-3-192 0,0-2 192 0,0-2-192 0,-1-1 192 16,1-2-192-16,0-1 0 0,0-1 144 0,0 1-144 16,1 0 0-16,1 0 0 0,2 0 0 0,-1 0 0 15,0 1 0-15,-1 1 0 0,2 0 0 0,0 1 0 16,-1 1 0-16,1 1-160 0,1 5 160 0,1 0 0 15,-1 7-176-15,0 0 176 0,0 0-160 0,0 0 160 16,0 0-176-16,0 9 176 0,3 4-192 0,1 2 192 16,0 1-160-16,0 1 160 0,0 2-128 0,1 2 128 15,0-3 0-15,0 3 0 0,2-2 0 0,-1 2 0 16,-1-5 0-16,1-1 0 0,-1 0 0 0,-1-2 0 16,0-2 0-16,-2-1 0 0,0-3 0 0,-2-7 0 15,0 0 0-15,0 0 0 0,0 0 0 0,0 0 0 16,0 0 0-16,0 0 0 0,-2-5 0 0,1-1 0 0,0-3 0 15,-2-2-208-15,1-2 80 0,-2-1 128 0,0-2-160 0,-2-1 160 16,1-1 0-16,1 0-144 0,0-3 144 0,1 3 0 16,-3-3 0-16,2 1 0 0,-1 1 0 0,1-1 0 15,0-2 0-15,2 1-128 0,-1 1 128 0,2 3 0 16,0 3-144-16,1 2 144 0,0 3 0 0,0 3 0 16,0 6-144-16,0 0 144 0,0 0 0 0,0 0-160 15,1 8 160-15,0 2-128 0,0 3 128 0,1 4 0 16,0-1 0-16,2 2-128 0,0 0 128 0,0 3 0 15,0-3 128-15,1 3-128 0,0 0 0 0,1-1 0 16,-2-1 0-16,1-1 128 0,-1-1-128 0,0-1 144 16,0 0-144-16,-2-3 160 0,2 0-160 0,-3-2 0 15,1-3 144-15,-2-1-144 0,0-7 144 0,0 0-144 0,0 0 192 16,0 0-192-16,0 0 160 0,0 0-160 0,-3-7 128 0,2-2-128 16,-2-3 0-16,1-1 0 0,-1-1 0 0,0 0 0 15,1-2 0-15,-2 0 0 0,0-1 0 0,0 0 0 16,0-1 0-16,0-1 0 0,2-2 0 0,-1-1 0 15,-1-2 0-15,1 2 0 0,1-1 0 16,-1 0 0-16,1 2 0 0,0 2 0 0,2 2-144 0,0 4 144 16,2 4 0-16,-2 9-160 0,0 0 160 0,0 0-128 15,0 0-16-15,0 0 0 0,3 12 0 0,1 2 0 16,0 2 144-16,0 4 0 0,0 4-144 0,0 1 144 16,0-1 0-16,0 2 0 0,-2-3 0 0,1-1 0 15,1 0 0-15,0-1 0 0,-1-2-144 0,-1 1 144 16,1-4 0-16,-2-3 0 0,0-3 0 0,1-2 0 15,-2-8 128-15,0 8-128 0,0-8 176 0,0 0-176 16,0 0 208-16,0 0-64 0,0 0-16 0,0 0 0 0,-4-7 0 0,0-1-128 16,0 1 192-16,0-4-64 0,0-2-128 0,0 0 0 15,-1 0 144-15,1-1-144 0,-1-3 0 0,1 1 144 16,1-3-144-16,1 2 0 0,-1-2 128 0,0 2-128 16,1 0 0-16,-1-1 0 0,1 0 0 0,-1 0 0 15,2 3 0-15,-1 5 0 0,1 2 0 0,1 8 0 16,0 0 0-16,0 0-144 0,0 0 144 0,1 8-192 15,1 4 192-15,0 2-192 0,1 3 192 0,1 1-128 16,0 3 128-16,0 2-128 0,1 2 128 0,0 3 0 16,0-1 0-16,2 0 0 0,1 2 0 0,-2 1 0 0,1-5 0 0,-1 0 0 15,1-2 0-15,-1-1 0 0,1-1 128 0,-3-3-128 16,0-2 0-16,-2-3 144 0,1-3-144 0,-1-2 0 16,-2-8 224-16,0 0-64 0,0 0-16 0,0 0 0 15,0 0 48-15,3-6 0 0,-3-3 0 0,0-3 0 16,0-2-48-16,-3-2 0 0,0-1 0 0,-3 0 0 15,1 0-144-15,-1-2 160 0,-1-1-160 0,1 0 160 16,-1 1-160-16,1-1 0 0,0-1 0 0,1 1 0 16,0-1 0-16,0 1 0 0,1 1 0 0,0-1 0 15,1 0 0-15,1 4 0 0,0-3 0 0,2 6 0 16,0 2 0-16,0 0-144 0,0 6 144 0,0 5 0 16,0 0-160-16,0 0 160 0,0 0-128 0,4 9 128 0,0-1-160 15,0 6 160-15,1 4-192 0,0 1 192 0,2 2 0 0,0 1 0 16,-1 0 0-16,1 1 0 0,-1 1 0 0,1-2 0 15,-1 0 0-15,1-2 0 0,-2-3 0 0,1 0 144 16,-2-4-144-16,0-2 128 0,0-2-128 0,0-2 0 16,-4-7 144-16,0 0-144 0,0 0 160 0,0 0-32 15,0 0-128-15,3-7 192 0,-2-2-192 0,0-1 176 16,-1-2-176-16,-1-1 160 0,0 0-160 0,-2-4 0 16,0 2 144-16,1-2-144 0,-2 0 0 0,0-3 0 15,-3-1 0-15,2-1 128 0,0-1-128 0,1 0 0 16,0 0 0-16,0 1 0 0,0-2 0 0,2 5 0 15,-1 2 0-15,2 2 0 0,1 4 0 0,0 3 0 16,0 4 0-16,0 4 0 0,0 0 224 0,0 0-32 16,0 0 0-16,6 8 0 0,1 2 0 0,-1 2-16 15,0 1 0-15,0 3 0 0,1 1-48 0,-2 1-128 0,0 0 192 0,0 2-64 16,1 1-128-16,-3-3 0 0,1 0 0 0,2-2 0 16,-4-1 0-16,1 1-144 0,-1 0 0 0,0 1 0 31,-1-3-2304-31,0-1-464 0</inkml:trace>
  <inkml:trace contextRef="#ctx0" brushRef="#br0" timeOffset="59804.13">22839 2947 19983 0,'0'0'432'0,"0"0"80"0,0 0 32 0,20-9 32 0,-20 9-448 0,0 0-128 0,0 0 0 0,4 9 0 16,2-4 1280-16,-3 3 224 0,3 2 48 0,-2-2 16 15,-1 1-848-15,1 1-160 0,-1 0-48 0,1-1 0 16,-2 2-128-16,1-4-48 0,0 2 0 0,-2 1 0 0,0-3-32 0,-1 1-16 16,-1 0 0-16,0 0 0 0,1-8 208 0,-3 9 32 15,-1-2 16-15,0-4 0 0,-1 3-192 0,5-6-32 16,-6 2-16-16,0 0 0 0,6-2-16 0,0 0 0 16,-6-4 0-16,1 0 0 0,-1-1-128 0,2-2-32 15,2 0 0-15,1-4 0 0,1-1-128 0,0 0 0 16,0 2 144-16,1-2-144 0,0 0 0 0,0 2 0 15,1-2 0-15,0 2 128 0,1 2-128 0,0 1 0 16,-3 7 0-16,4-6 0 0,-1-1 0 0,1 2 0 16,-4 5 128-16,0 0-128 0,0 0 224 0,0 0-32 15,0 0 0-15,7 3 0 0,-7-3 96 0,5 5 16 16,-5-5 0-16,5 7 0 0,-1-2 16 0,-4-5 0 16,3 8 0-16,-3-8 0 0,1 6-112 0,-1-6-16 0,0 0 0 15,0 0 0-15,1 7-192 0,-1-7 144 0,0 0-144 0,0 0 128 16,0 0-128-16,0 0 0 0,0 0 0 0,-2 7 0 31,-1 0-1136-31,3-7-304 0,-4 4-64 0,4-4-9008 0,-4 4-1808 0</inkml:trace>
  <inkml:trace contextRef="#ctx0" brushRef="#br0" timeOffset="60147.73">22788 3090 4607 0,'0'0'400'0,"-4"-6"-400"0,-1 1 0 0,5 5 0 0,-6-4 3232 0,6 4 560 16,0 0 112-16,0 0 32 0,0 0-1856 0,0 0-368 15,0 0-80-15,0 0-16 0,0 0-416 0,3 9-96 16,1 1-16-16,0 3 0 0,0 0-304 0,1 4-64 16,0 0-16-16,0 2 0 0,2-1-64 0,-1 3-32 15,2 0 0-15,0 1 0 0,0 0-320 0,0 0-64 16,-2-1-16-16,1 0 0 0,-1 0-208 0,1-3 128 16,-1 0-128-16,1 2 0 0,-2-5-128 0,0 2-128 15,-1-2-32-15,1-1 0 16,-2-1-1824-16,-2-1-384 0,1-2-64 0,-2-2-5696 0,0-8-1152 0</inkml:trace>
  <inkml:trace contextRef="#ctx0" brushRef="#br0" timeOffset="60747.28">22825 3143 17903 0,'-2'-13'784'0,"2"13"176"0,-1-7-768 0,1 7-192 0,0 0 0 0,0 0 0 16,0 0 1056-16,0 0 160 0,0 0 48 0,0 0 0 15,0 0-336-15,2 8-64 0,1 1-16 0,1 1 0 16,0 3-64-16,0 3-16 0,-1-2 0 0,3 3 0 16,-1 0-64-16,0 2 0 0,-1 0-16 0,0 1 0 0,0-2-336 0,0 4-64 15,1-4-16-15,-1 1 0 0,0-4-144 0,-2 0-128 16,1-2 144-16,0-4-144 0,-1-1 0 0,-2-8 0 16,1 6-128-16,-1-6 128 0,0 0-384 0,0 0 48 15,0-6 0-15,0-2 0 16,0-1-128-16,0-4-32 0,-1-2 0 0,0 0 0 0,-2 0 240 0,1 0 64 15,-1-5 0-15,0 0 0 0,1 1 32 0,-1-1 16 16,-1 1 0-16,2-2 0 0,-1-1-16 0,2-2 0 16,0 1 0-16,-1 2 0 0,0-2 160 0,2 0 0 15,1 2-144-15,0 2 144 0,2-1 0 0,-1 3 192 16,0 3-32-16,0 5 0 0,1 0 384 0,-3 9 80 16,0 0 16-16,0 0 0 0,5 6-192 0,0 5-48 15,1 1 0-15,-1 2 0 0,0 3-144 0,0 1-16 0,0 0-16 16,1 1 0-16,-2-1-96 0,-1-1-128 0,1-2 176 0,0 0-176 15,0-4 176-15,0 0-176 0,-1-2 160 0,-3-9-160 16,1 8 176-16,-1-8-176 0,0 0 192 0,0 0-192 16,0 0 0-16,0 0 0 0,0 0 0 0,0 0 0 15,-1-7-256-15,-1 0-96 0,0-4-32 0,-1-1 0 32,2-1-80-32,0-1-32 0,-2-2 0 0,0 2 0 0,-1-3 192 0,2 0 48 0,-1 0 0 0,1 2 0 15,-1-2 256-15,0 2-192 0,1 1 192 0,1 3-160 16,-1 4 160-16,1 1 128 0,1 6-128 0,0 0 176 15,0 0 48-15,0 0 16 0,0 0 0 0,0 0 0 0,0 0-240 0,4 11 0 16,-2 1 0-16,1 1 0 0,0 1 0 0,1-1 0 16,-1 0-192-16,1 0 192 15,2-1-992-15,-2 0-96 0,-2-2 0 0,1-1-6912 16,-3-9-1392-16</inkml:trace>
  <inkml:trace contextRef="#ctx0" brushRef="#br0" timeOffset="61001.45">22841 2895 20319 0,'0'0'896'0,"0"0"192"15,-5 0-864-15,5 0-224 0,0 0 0 0,0 0 0 16,0 0 2000-16,0 0 368 0,0 0 64 0,0 0 0 0,0 0-720 0,0 0-160 16,0 0-16-16,9-4-16 0,0-4-240 0,2 0-64 15,0 0 0-15,1-1 0 0,1-1-176 0,1-2-32 16,2 0-16-16,0-1 0 0,-1-1-256 0,1 0-48 15,0-1-16-15,-1 2 0 0,0 0-400 0,0-1-80 16,-2-3 0-16,2-1-16 0,-1 0-176 0,0-1 0 16,1 2 0-16,-1 0 0 15,-1-2-272-15,-1 3-144 0,-2 2-32 0,3-3 0 16,-2 1-1888-16,-6 8-384 0,-1 2-80 0,1 1-13968 0</inkml:trace>
  <inkml:trace contextRef="#ctx0" brushRef="#br0" timeOffset="61379.7">22912 2935 2751 0,'0'0'256'0,"0"0"-256"15,0 0 0-15,0 0 0 0,0 0 4240 0,0 0 816 16,-6 0 144-16,2-1 48 0,-2-3-2384 0,-1 1-480 16,0-3-80-16,-1 1-32 0,-1-2-272 0,-1-1-48 15,0-1-16-15,-4-4 0 0,-2-1-272 0,-1 1-48 16,-2 1-16-16,-2-1 0 0,-1-1-400 0,-1 1-96 15,-3 1-16-15,-1-1 0 0,-2-1-352 0,1-1-80 16,-2 1-16-16,1-3 0 0,2 1-288 0,0 1-64 16,3-1-16-16,0 0 0 0,2-1-272 0,4 4 128 15,2-1-128-15,2 2 0 0,2-1 0 0,2 2-192 16,2 0 0-16,1 2 0 16,2 1-1824-16,4 2-352 0,1 6-80 0,0 0-16976 0</inkml:trace>
  <inkml:trace contextRef="#ctx0" brushRef="#br2" timeOffset="82011.52">19192 1911 20271 0,'0'0'896'0,"-5"-2"192"0,0 1-880 0,5 1-208 0,0 0 0 0,0 0 0 16,1 12 2720-16,3 2 496 0,1 4 112 0,3 3 0 0,1 0-2096 0,0 4-416 16,3 2-96-16,-2 2-16 0,1-2-528 0,-1 1-176 15,1-4 0-15,-1 0 0 0,-1-5 144 0,-1 0-144 16,-2-4 0-16,1 1 144 0,-2-2 16 0,-1-3 0 15,-1-2 0-15,-3-9 0 0,0 0 32 0,0 0 16 16,0 0 0-16,0 0 0 0,-7 1 48 0,1-2 0 16,-1-4 0-16,1-3 0 0,-1-3-256 0,2-2 0 15,0-2 0-15,1-4-160 16,0-1-272-16,1-5-48 0,2-5-16 0,0-2 0 16,1 1-400-16,1-5-96 0,0-1-16 0,2 1 0 15,-1-1-80-15,2 2 0 0,0 1-16 0,3 4 0 0,-1 3 1104 0,2 3 0 16,0 2 128-16,1 5 0 0,0 1 832 0,2 5 176 15,0 2 16-15,0 2 16 0,-1 3-16 0,-1 3-16 16,0 1 0-16,-1 3 0 0,0 0-304 0,-1 4-64 0,-1 2-16 0,-2 1 0 16,-1 1-240-16,-2 2-64 0,-1 3 0 0,-1 1 0 15,-2-2-256-15,0 2-64 0,-2 0-128 0,0 0 192 16,-1 1-352-16,0 1-80 0,-2-1-16 0,2-1 0 31,-1-3-2032-31,2-1-400 0,-1-2-96 0</inkml:trace>
  <inkml:trace contextRef="#ctx0" brushRef="#br2" timeOffset="82511.4">19590 1663 18431 0,'0'0'1632'0,"7"2"-1312"0,-7-2-320 0,8 4 0 16,1 3 3328-16,-1 2 608 0,0 4 112 0,-3 1 32 0,1 2-1872 0,-3 1-368 15,0 1-80-15,-2-1-16 0,-1 0-1008 0,0-3-208 16,0 2-32-16,0 1-16 0,-1 0-272 0,0-1-48 15,-1-3-16-15,1-2 0 0,-1-1-144 0,-1-1 128 16,3-9-128-16,0 0 128 0,0 0-128 0,0 0 0 16,0 0 0-16,0 0 0 0,0 0 0 0,-3-7-256 15,2-3 48-15,1-2 0 0,1-2 0 0,2-2 0 16,0-2 0-16,0-1 0 0,3 3-16 0,0-1 0 16,-1 0 0-16,2 1 0 0,1 0-48 0,0 5-16 15,-2-2 0-15,2 2 0 0,1 2 128 0,-1 3 32 16,0 2 0-16,-1-3 0 0,1 3 128 0,0 2 0 15,-8 2-144-15,8 0 144 0,0 1 0 0,-8-1 0 16,8 5 0-16,-2 2 0 0,-1 0 0 0,1 3 0 0,-3 3 0 16,0 0 0-16,0 2 0 0,1 2 0 0,-1 1 0 0,4 2 0 15,-3 1 0-15,1-3 0 0,2-2 128 0,0-2-128 16,3-1 0-16,1 0 0 0,0-1 0 0,-1 0 0 16,1-5 0-16,-1 1 0 0,3-2 144 0,-1-3-144 15,-2-1 208-15,1-4-16 0,-2-1-16 0,0-1 0 16,0-2 80-16,-1 1 0 0,-2-1 16 0,0-6 0 15,-2 0 80-15,-2 0 16 0,-1 1 0 0,1 0 0 16,-4 1-96-16,0 1-16 0,-2 0 0 0,-3-1 0 16,-2 0 176-16,-1 1 16 0,-2 1 16 0,0 2 0 15,-1-4-240-15,2 3-48 0,-1 0-16 0,1 1 0 16,1-1-352-16,3 4-80 0,7 3-16 0,-5-2 0 16,1-2-2672-16,4 4-544 0,0 0-96 0</inkml:trace>
  <inkml:trace contextRef="#ctx0" brushRef="#br2" timeOffset="82745.8">20144 1450 30751 0,'1'-18'1360'0,"0"10"288"0,2-1-1328 0,0 0-320 16,-2-3 0-16,1 2 0 0,1 2 1856 0,0 1 320 15,-3 7 48-15,0 0 16 0,0 0-1232 0,0 0-240 16,5 10-64-16,0 5 0 0,0 5-448 0,1 3-80 15,-3 5-32-15,1 0 0 0,2 4-144 0,-3 2 0 16,0-3 0-16,1 1 128 0,0 1 32 0,0 0 0 16,0 0 0-16,-2 1 0 15,1 2-1120-15,0-5-208 0,0-1-48 0,0-1-16 16,-2-2-1936-16,1-2-384 0,-2-4-80 0,0-3-16 0</inkml:trace>
  <inkml:trace contextRef="#ctx0" brushRef="#br2" timeOffset="82902.08">20170 1870 12895 0,'-7'-27'1152'0,"3"18"-928"0,0-7-224 0,2 2 0 16,-1 1 3312-16,1-3 608 0,-2 3 128 0,1 0 32 16,1 1-1440-16,2 2-272 0,-2 1-64 0,4 1-16 15,-1 1-976-15,3 1-192 0,1-1-32 0,1 2-16 16,2 1-720-16,1-1-144 0,1 1-16 0,0 1-16 16,2 1-176-16,-1 0 0 0,2 1 0 0,1 1 0 15,0 1-640-15,0 1-64 0,1-1-16 0,0 3 0 16,1 1-1808-16,-1 2-352 0,0 1-80 0,-2-2-10784 15</inkml:trace>
  <inkml:trace contextRef="#ctx0" brushRef="#br2" timeOffset="83308.2">20463 1731 1839 0,'0'0'160'0,"0"0"-160"15,0 0 0-15,0 0 0 0,-8 0 5424 0,8 0 1040 16,-9 0 224-16,9 0 32 0,0 0-3776 0,0 0-752 15,0 0-144-15,0 0-48 0,0 0-1072 0,0 0-224 16,0 0-32-16,0 0-16 0,3 7-320 0,3 0-64 16,1-1-16-16,1 1 0 0,-1 0-256 0,3-1 0 15,-3-1 0-15,1 2 0 0,3-3 128 0,-2 0-128 0,0-2 0 0,1 0 0 16,-2-2 0-16,0-2 0 0,1 1 0 0,-1 0 0 16,-2 1 0-16,1-4 0 0,-3 0 0 0,1 0 0 15,-1 0 0-15,0-1 0 0,-4 5 128 0,3-5-128 16,-3 5 0-16,0 0 128 0,1-7-128 0,-1 0 0 15,-1 1 256-15,1-2-64 0,-3 2-16 0,3 6 0 16,-7-4 416-16,1 1 96 0,-1 0 16 0,0 2 0 16,-3 1 16-16,1 4 16 0,1-1 0 0,1 2 0 15,0 1-112-15,1 2-32 0,-1 0 0 0,2 3 0 16,0-1-208-16,2 0-32 0,3 2-16 0,3-3 0 16,1 2-208-16,1-2-128 0,1 0 128 0,3-1-128 15,1-3 0-15,0 0 0 0,2 0 0 0,1 1 0 16,0-2-1408-16,0-1-208 0,1 3-48 0,2-4 0 15,-2 0-1248-15,2-2-256 0,-1-2-48 0</inkml:trace>
  <inkml:trace contextRef="#ctx0" brushRef="#br2" timeOffset="83542.57">20900 1690 19695 0,'0'0'864'0,"0"0"192"0,4-5-848 0,-2-2-208 16,1 1 0-16,0 1 0 0,-3 5 2176 0,0-7 400 15,-2 2 80-15,2 5 16 0,-2-4-576 0,-2-1-112 16,-3 4-32-16,-1 1 0 0,-1 0-512 0,0 2-96 0,1 3-32 0,1 2 0 16,-4 1-400-16,2 0-80 0,1 1 0 0,2 2-16 15,-1 2-368-15,3 3-64 0,2 2 0 0,0-2-16 16,2-2-240-16,2 1-128 0,0-2 128 0,3 1-128 16,2 2 0-16,2-2-256 0,0 0 32 0,3-2 16 31,0-5-1184-31,2-1-224 0,3 1-48 0,0-5-16 15,1 1-992-15,-1-3-192 0,1-1-32 0,-1-2-11424 0</inkml:trace>
  <inkml:trace contextRef="#ctx0" brushRef="#br2" timeOffset="83730">21162 1381 15663 0,'0'0'1392'0,"0"0"-1120"15,0 0-272-15,0 0 0 0,0 0 3456 0,0 0 624 16,0 0 128-16,0 0 16 0,3 13-2160 0,0 6-432 15,1-1-96-15,2 4 0 0,-1 1-976 0,1 3-192 16,1 3-48-16,-1 0 0 0,1 1-320 0,1 0 0 16,1-3 0-16,0 2 0 0,0-3-144 0,0 0-112 15,2 0 0-15,-2-1-16 16,0-3-2048-16,-1-2-416 0,-2-5-80 0,-1 1-10608 16</inkml:trace>
  <inkml:trace contextRef="#ctx0" brushRef="#br2" timeOffset="83933.12">21071 1592 19343 0,'0'0'1728'0,"0"0"-1392"0,0 0-336 0,0 0 0 16,0 0 4352-16,0 0 816 0,0 0 144 0,0 0 48 16,0 0-2496-16,11 0-496 0,5 3-112 0,0-6-16 15,2 2-1296-15,2 0-272 0,2-2-48 0,1-1-16 16,2 0-224-16,0-1-64 0,1 0 0 0,0 1 0 15,-1-2-320-15,1 2 0 0,0 0 0 0,1-2 0 32,-1 4-2512-32,3-2-528 0,-2 0-96 0</inkml:trace>
  <inkml:trace contextRef="#ctx0" brushRef="#br3" timeOffset="89236.39">26987 2565 1839 0,'0'0'160'0,"0"-9"-160"0,0 9 0 0,0 0 0 16,0 0 3072-16,0 0 576 0,0 0 112 0,0 0 16 16,0 0-2304-16,0 0-480 0,3 14-96 0,-1 3 0 15,1 1-80-15,-1 3-16 0,2 1 0 0,0 2 0 16,0-1-496-16,0 1-112 0,0 3 0 0,0 5-16 16,-2 1 144-16,1 5 16 0,0 1 16 0,-1 4 0 0,1 3 128 0,-2 1 32 15,-2 4 0-15,1 0 0 0,-1-1-80 0,1 0-16 16,-2 1 0-16,2-2 0 0,0 1-192 0,0-2-32 15,2-2-16-15,0-3 0 0,3-4 16 0,-2 3 16 16,0-2 0-16,1-1 0 0,1-2 112 0,0-1 32 16,0-1 0-16,-1-1 0 0,-1 0-32 0,2-1 0 15,1-6 0-15,1 2 0 0,-2 1 0 0,2 0 0 16,-1-8 0-16,2-1 0 0,2-3 80 0,-2 0 16 16,-3-3 0-16,2 0 0 0,0 0-128 0,0-1-32 15,1 0 0-15,0-1 0 0,0-1-128 0,2 0-128 16,1 1 144-16,0-4-144 0,2 1 224 0,2 1-48 0,0-2-16 15,4 0 0-15,0 3-16 0,5-4 0 16,3-1 0-16,2 0 0 0,-1-2 48 0,4 2 0 0,0-1 0 16,1 1 0-16,0-3-192 0,0 1 128 0,1-1-128 0,0 1 128 15,0 0-128-15,0 2 0 0,1-1 0 0,2 3 128 16,1-1-128-16,1 1 0 0,2 0 0 0,2 2 0 16,0 2 0-16,-1-3 0 0,-3-1 0 0,2 2 0 31,0-1 0-31,1 1 0 0,1-1 0 0,-12-2 0 15,3 1 0-15,5 2 0 0,3 0 0 0,1 2 0 16,1-1 0-16,-3-1 0 0,-5 0 0 0,0 0 0 16,-4-1-128-16,1 2 128 0,-1 0-160 0,1-2 160 15,0 0-176-15,-2 0 176 0,0 0-192 0,0-1 192 0,1 2-144 16,-1-1 144-16,-1 0 0 0,0 0-144 0,0-3 144 0,-4 2 0 16,-1-1-144-16,-2-1 144 0,-1-2 0 0,-2 0 0 15,0 0 0-15,4 2 0 0,-4-3 0 0,-2 0 0 16,2-3 0-16,-3-1 0 0,-2-1 0 0,1 0 0 15,0-5 0-15,-2 2 0 0,-1-2 0 0,0-5 0 16,3 1 0-16,-2-3 0 0,0-1 128 0,1-1-128 16,0-2 128-16,1-1-128 0,0-3 144 0,1 0-144 15,-2-2 160-15,2-4-160 0,0-3 144 0,0-2-144 16,1-2 128-16,1 0-128 0,-1-2 128 0,-1-2-128 16,-2-4 0-16,1-2 128 0,1-4-128 0,0-2 128 15,0-2-128-15,-2 1 128 0,0-1-128 0,-2 3 192 0,0 0-192 0,-3 1 192 16,1 3-192-16,-2 0 0 0,-1 2 144 0,-3 0-144 15,0 0 0-15,2 4 0 0,-1 0 0 0,1 4 128 16,-1 2-128-16,-1 4 0 0,-1 3 0 0,-1 3 0 16,0 1-144-16,-1 1 0 0,1 1 0 0,-2 3 0 15,-2 3-48-15,-1 1-16 0,0 3 0 0,-1-3 0 16,1 2 32-16,-1 1 16 0,-1 1 0 0,2-1 0 16,-1 0 160-16,0 0 0 0,-1-2 0 0,0 1-128 15,1 1 128-15,-1 1 0 0,0-2 0 0,0 0 0 16,-1-1 0-16,-1 2 0 0,2-4 0 0,-1 3 0 15,0-1 0-15,0-1 0 0,-2 3 0 0,3 3 0 16,-1-2 0-16,-1 1 192 0,-1 0-32 0,-1-1-16 16,-1 0 128-16,-1-3 32 0,-2 1 0 0,0 0 0 15,-1 2-64-15,0-3-16 0,-2 2 0 0,-2 2 0 16,-3-2-48-16,-2 0-16 0,-3-3 0 0,0 3 0 0,2 0-160 16,-3-1 0-16,-2 1 144 0,2-1-144 0,0-2 0 0,0 0 128 15,0-1-128-15,0-1 0 0,0 1 128 0,0-1-128 16,0 1 160-16,0 3-160 0,-3-2 208 0,-1 0-48 15,-1-2-16-15,0 1 0 0,-3 0 32 0,1-1 0 16,2 2 0-16,-1 2 0 0,3 0-176 0,0 2 192 16,1 0-192-16,2 0 192 0,0-3-192 0,2-1 0 15,0 3 0-15,1-2 128 0,-1 1-128 0,2 0 0 16,-2 1 0-16,1 0 0 0,-2-2 0 0,0 1 0 16,1-2 0-16,-14-4 0 0,1 1 0 0,2 2 0 15,3-1 0-15,2 1 0 0,0 2 0 0,1 2 0 16,0-2 0-16,2 3 0 0,1 1 0 0,1 3 0 0,0 0 0 0,2 1 0 15,2-5 0-15,0 1 0 0,2-1 0 0,-1 0 0 16,2 1 0-16,-2-1 0 0,-1 1 0 0,2-1 0 16,-2 2 0-16,1-1 0 0,-1 2 0 0,2-1 0 15,-1 1 0-15,1 1 0 0,-2-1 0 0,1 1 0 16,2 1 0-16,-1 0 0 0,-2-1 0 0,0-1 0 16,-3 2 0-16,4 0 0 0,-1 1 0 0,-3 2 0 15,-1 1 0-15,-1 0 0 0,-1 0 0 0,-2 1 0 16,-2 2 0-16,0-3 0 0,-1 2 0 0,1 2 0 15,-1-1 0-15,-2 1 0 0,-2 0 0 0,0 1 0 16,-1 0 0-16,4 0 0 0,1 2 0 0,0-1 0 16,-5 2 0-16,3 3 0 0,3 0 0 0,0 1 0 15,1 0-128-15,2-2 128 0,2-1 0 0,1 3 0 16,2 4-320-16,1-1 16 0,1 4 0 0,1 3 0 16,1 1-1568-16,7 1-320 0,6 2-64 0,6 0-12912 15</inkml:trace>
  <inkml:trace contextRef="#ctx0" brushRef="#br3" timeOffset="90376.79">29815 2471 18367 0,'0'0'816'0,"0"0"160"0,0 0-784 0,0 0-192 16,0 0 0-16,0 0 0 0,0 0 912 0,8 13 144 16,-5-2 32-16,-3 2 0 0,-1 4-32 0,1 3 0 15,1 5 0-15,2 1 0 0,0 0-544 0,-1 0-96 16,1-1-32-16,-1-1 0 0,1-3 48 0,0-1 0 16,-1 0 0-16,1 0 0 0,-2-1-176 0,-1-2-16 15,-1-3-16-15,0-1 0 0,-1-2-80 0,2-11-16 16,0 0 0-16,0 0 0 0,-5 9 0 0,5-9 0 15,0 0 0-15,0 0 0 0,-6-7 32 0,0-2 0 0,2-4 0 0,2 0 0 16,-1 0-160-16,2-1-144 0,0-3 144 0,-1 0-208 16,0-1-112-16,2-2 0 0,2-2-16 0,2-1 0 31,1-2-576-31,2-3-112 0,1-4-32 0,1 0 0 16,1 4-496-16,2 0-112 0,1 2 0 0,0 2-16 15,-1 3 912-15,1 1 176 0,1 2 32 0,1 5 16 0,-1 4 736 0,0 4 160 0,1 1 32 0,0 2 0 16,2-2 704-16,-2 6 160 0,-5 2 32 0,-10-4 0 15,8 9-176-15,-2 1-16 0,0 3-16 0,-3-2 0 16,-3-11-64-16,0 11-16 0,-3 0 0 0,-3-2 0 16,1 1-208-16,-5 2-32 0,-5 0-16 0,0 0 0 15,-2-1-512-15,2 2-96 0,2-4-128 0,0 2 176 16,0-3-672-16,2 1-128 0,0-3-16 0,2 1-16 16,2-2-2528-16,7-5-496 0,-11 1-96 0,11-1-32 15</inkml:trace>
  <inkml:trace contextRef="#ctx0" brushRef="#br3" timeOffset="90876.93">30274 2363 11055 0,'0'0'976'0,"0"0"-784"16,0 0-192-16,5 13 0 0,-1 1 2560 0,-2-3 480 16,0-1 96-16,-2 1 0 0,0-11-608 0,-3 15-128 15,-1 0-32-15,-1-2 0 0,0-2-912 0,-3 2-192 16,-1 2-48-16,-2-1 0 0,0-1-768 0,0-1-144 15,3-3-48-15,2-1 0 0,-1 1-256 0,7-9 0 0,0 0 0 0,0 0 0 16,0 0 0-16,0 0 0 0,0 0-208 0,0 0 80 16,8-8-128-16,1-1-32 0,0 0 0 0,2-4 0 15,-1 1 16-15,2 0 0 0,0-3 0 0,1 0 0 32,0-3-176-32,0 2-48 0,-1 2 0 0,1 0 0 0,0-1 224 0,0 4 32 0,-2 0 16 0,0 2 0 15,-3 1 224-15,-1-1-176 0,1 3 176 0,0 2-160 16,-8 4 160-16,8-8 0 0,-8 8 160 0,0 0-160 15,0 0 240-15,0 0-48 0,0 0-16 0,0 0 0 16,0 0 32-16,0 0 16 0,4 12 0 0,-3-1 0 16,-1 1-32-16,-1 0 0 0,-2 1 0 0,1 0 0 15,-1 1-192-15,0-1 144 0,2-1-144 0,1 0 128 16,1 1-128-16,2-1 0 0,0-1 0 0,1 2 128 16,-4-13-128-16,7 11 0 0,1-2 0 0,1-1 0 15,-9-8 0-15,12 5 128 0,-12-5 0 0,10 1 0 0,-10-1 144 0,0 0 32 16,11-1 0-16,-11 1 0 0,9-7 240 0,-2 0 48 15,-5-3 16-15,-1 1 0 0,-1 0-160 0,-1 0-48 16,1 9 0-16,-2-12 0 0,-4-3-144 0,1 0-48 16,0 2 0-16,0 3 0 0,-1-1-208 0,-1 2 0 15,-2 0 0-15,1 1 0 16,0-1-400-16,1 3-128 0,1 1-32 0,6 5 0 16,0 0-1872-16,0 0-384 0,0 0-80 0,0 0-10864 0</inkml:trace>
  <inkml:trace contextRef="#ctx0" brushRef="#br3" timeOffset="91064.42">30674 2263 11967 0,'10'-7'1072'0,"-4"-1"-864"0,-3-2-208 0,3 3 0 16,1 1 3088-16,1-2 576 0,-1 1 112 0,-7 7 32 16,0 0-1440-16,0 0-272 0,10-2-64 0,-10 2-16 15,0 0-960-15,3 14-192 0,-3 4-32 0,0 5-16 16,-1 3-496-16,-1 0-80 0,0 0-32 0,-2 2 0 15,-3 4-208-15,1 0 0 0,0-4 128 0,3 0-128 16,-1 1-256-16,0 0-112 0,-3-2-16 0,3 1 0 16,2-1-2688-16,-2-6-560 0</inkml:trace>
  <inkml:trace contextRef="#ctx0" brushRef="#br3" timeOffset="91220.74">30624 2412 13823 0,'0'0'1216'0,"0"0"-960"16,8-7-256-16,-8 7 0 0,5-8 1472 0,-5 8 240 16,11-5 48-16,-1 3 16 0,-10 2-1008 0,13 2-208 15,2 0-48-15,-2 2 0 0,-3 3-512 0,3-1-224 16,3 3 16-16,-1-1-6208 16,-2 3-1248-16</inkml:trace>
  <inkml:trace contextRef="#ctx0" brushRef="#br3" timeOffset="91565.43">30866 2566 11055 0,'0'0'976'0,"0"0"-784"0,0 0-192 0,0 0 0 16,7 6 1840-16,1-1 320 0,-8-5 64 0,12 2 16 15,-3-2-576-15,1 0-128 0,2 0 0 0,0 2-16 16,0-2-496-16,1 0-80 0,0-2-32 0,2-2 0 15,0 1-400-15,-1-1-96 0,-1 0-16 0,-1-2 0 16,0 1-64-16,-1-1-16 0,1-1 0 0,0-1 0 16,-2 2 64-16,-1-2 0 0,-3 0 0 0,-6 8 0 15,0-10-32-15,0 1 0 0,0 9 0 0,-4-9 0 16,4 9 48-16,-8-10 16 0,-1 5 0 0,-4 1 0 16,-2 2-96-16,2 2 0 0,0 0-16 0,-1 4 0 0,0 2 0 15,-2 2 0-15,0 1 0 0,2 3 0 0,1-2-32 0,1 2 0 16,2 2 0-16,3-1 0 0,3 2-128 0,2 0-16 15,0-2-128-15,6-1 192 0,0 0-416 0,1 1-96 16,3-4 0-16,3 3-16 16,2-1-2304-16,2 0-464 0,2-3-96 0,3 0 0 0</inkml:trace>
  <inkml:trace contextRef="#ctx0" brushRef="#br3" timeOffset="91768.65">31382 2592 6447 0,'-3'-10'576'0,"-1"1"-576"0,-1 0 0 0,-3 1 0 16,-1 1 3952-16,0 2 672 0,1 1 144 0,-1 2 32 16,-3 0-2304-16,1 0-464 0,-1 0-96 0,3 4-16 15,1 0-896-15,8-2-192 0,-11 8-48 0,2 1 0 16,1 2-448-16,3 0-80 0,3 1-32 0,3 0 0 16,3-2-224-16,0 3 0 0,0-2 0 0,2 1 0 15,2-1-176-15,5 1-80 0,4-4 0 0,1-2-16 31,-2 0-608-31,2-4-112 0,2 1-32 0,-2-3-12736 0</inkml:trace>
  <inkml:trace contextRef="#ctx0" brushRef="#br3" timeOffset="91987.34">31740 2221 26607 0,'0'0'1168'0,"-4"10"256"0,-2 1-1136 0,-2 2-288 15,-1 0 0-15,2 2 0 0,2 4 736 0,0 3 96 16,-2 1 0-16,2 3 16 0,0 2-16 0,1 2-16 16,0 2 0-16,2 0 0 0,2 1-560 0,1 0-128 15,2 0 0-15,0-2-128 0,4-2 0 0,-1-2 0 16,0-5-160-16,-1-1 160 16,-1 0-624-16,0-3 0 0,0 0 0 0,-2-3 0 15,0-5-1920-15,-2-10-384 0</inkml:trace>
  <inkml:trace contextRef="#ctx0" brushRef="#br3" timeOffset="92159.18">31549 2485 12895 0,'0'0'1152'0,"0"0"-928"0,0 0-224 0,0 0 0 16,0 0 4688-16,0 0 896 0,6-6 176 0,3 1 48 15,3 1-3008-15,2 0-608 0,5 1-112 0,4-1-32 16,4 2-864-16,3 2-176 0,3-3-48 0,-2 3 0 15,1 3-784-15,-1-2-176 0,2 4 0 0,-1-1-13216 16,1 1-2624-16</inkml:trace>
  <inkml:trace contextRef="#ctx0" brushRef="#br0" timeOffset="102338.64">1388 6524 28159 0,'0'0'1248'0,"0"0"256"0,0 0-1200 0,0 0-304 0,0 0 0 0,0 0 0 16,0 0 1136-16,0 0 160 0,2 10 48 0,0 3 0 15,2 3-592-15,0 4-112 0,3 1-32 0,-1 2 0 16,1 3-464-16,-2-3-144 15,0 0 0-15,-1 3 0 0,0 0 128 0,0-1-128 0,-1-2 0 0,-1 0 0 16,-1-3 128-16,2 4-128 0,0-6 144 0,-1-1-144 16,1-6 176-16,-1-2-176 0,-2-9 192 0,0 0-192 15,0 0 256-15,0 0-64 0,0 0-16 0,2-8 0 0,-1-4 96 0,2-5 32 16,-2-2 0-16,2-5 0 0,-1-2-176 0,3-4-128 16,-1-6 144-16,-1 0-144 0,0-1 0 0,-2 0 0 15,0-1 0-15,0 2 0 0,1 2 0 0,-2 3 0 16,0 2 0-16,1 4 0 0,0 0 0 0,1 6 0 15,-1 4 0-15,0 2 0 0,1 7-128 0,-2 6-32 16,0 0 0-16,6 10 0 0,1 6-192 0,-1 5-32 16,1 5-16-16,0 4 0 0,4 4 192 0,-1 1 32 15,2 2 16-15,0-4 0 0,0 3 160 0,1-5 0 16,-2-2-144-16,1-6 144 0,-2-3 0 0,2-2 0 16,0-2 0-16,0-5 128 0,-2-2 320 0,1-3 48 15,0-5 16-15,0-2 0 0,-3-2 336 0,-1-2 80 16,0-4 16-16,-2-4 0 0,-1-3-112 0,0-2 0 15,-2-3-16-15,0-3 0 0,-4 0-368 0,1-1-64 0,-1 0 0 0,-1 2-16 16,-4-1-368-16,2-1 0 0,0 1 0 0,-1 0 128 31,-1 1-1216-31,0 1-256 0,1-2-32 0,1 1-16 16,-2 3-1712-16,3-2-352 0,0 2-64 0</inkml:trace>
  <inkml:trace contextRef="#ctx0" brushRef="#br0" timeOffset="102822.85">2078 6258 11055 0,'0'0'480'0,"0"0"112"0,0 0-464 0,0 0-128 0,0 0 0 0,0 0 0 16,-8-5 4928-16,3 4 960 0,5 1 192 0,0 0 32 15,-4 9-3680-15,2 4-752 0,0 3-144 0,4 3-16 16,1 3-960-16,1 2-192 0,0-1-48 0,2 3 0 15,-1 2-144-15,1 1-48 0,-2 0 0 0,0 1 0 16,0 3-128-16,0-2 0 0,0 1 0 0,1-2 0 31,-1-2-1632-31,1 1-304 0,0 0-64 0,1-5-8672 0,0-1-1728 0</inkml:trace>
  <inkml:trace contextRef="#ctx0" brushRef="#br0" timeOffset="103041.84">2222 6247 30063 0,'0'0'1328'0,"0"0"272"0,0 0-1280 0,0 0-320 15,0 0 0-15,0 0 0 0,0 0 1168 0,0 0 176 16,5 6 16-16,1 6 16 0,2 5-528 0,3 5-96 16,0 3-32-16,1 4 0 0,-3-2-528 0,2 5-192 15,0-2 0-15,1 3 144 0,1-2 128 0,-1 2 32 16,0 0 0-16,-1 0 0 15,1 1-2048-15,-2-1-416 0,0 1-80 0,-1-3 0 16,-3-5-1120-16,-1-1-224 0</inkml:trace>
  <inkml:trace contextRef="#ctx0" brushRef="#br0" timeOffset="103229.23">2169 6656 16575 0,'-17'-17'1472'0,"12"12"-1168"0,-1 0-304 0,0 2 0 15,-1-3 4624-15,0 0 880 0,2 0 160 0,2 1 32 16,2-2-3136-16,2 1-624 0,5-1-128 0,3-2-16 16,2 0-848-16,4 1-176 0,2 1-16 0,2 1-16 15,3-1-528-15,1 1-208 0,-1-1 176 0,1 1-176 16,1-1-832-16,0 1-272 16,1 1-48-16,-1 2-11920 0,0 3-2384 0</inkml:trace>
  <inkml:trace contextRef="#ctx0" brushRef="#br0" timeOffset="103744.87">2574 6570 26495 0,'0'0'1168'0,"0"0"240"0,0 0-1120 0,0 0-288 0,0 0 0 0,0 0 0 16,0 0 1536-16,7-3 240 0,-7 3 48 0,9-4 16 15,2-1-576-15,1 1-112 0,1-1-32 0,1 3 0 16,2-2-480-16,-1 2-80 0,0 2-32 0,-2 2 0 16,-2-1 144-16,1 2 32 0,0-3 0 0,0 2 0 15,-1 2-96-15,0 1-16 0,-1 0 0 0,-1 3 0 16,0 0-288-16,-1 3-64 0,-2-2-16 0,-3 2 0 15,-1 5-48-15,-2-2-16 0,0 3 0 0,-2 0 0 16,-1 2-160-16,-1-1 0 0,0 1-160 0,0 1 160 16,-3-2-208-16,-1 0 48 0,-1-1 16 0,0-1 0 15,0-2-208-15,-1-1-32 0,-3-1-16 0,-2-1 0 16,1-2 144-16,0-3 48 0,-1-1 0 0,2 1 0 16,0-6 80-16,1 0 128 0,-1-3-208 0,3-1 80 0,1-1 128 0,1-2 0 15,3 1 0-15,2 1 0 0,2-2 0 16,1 7 0-16,4-9 144 0,1 2-144 0,3 1 416 0,1 1-32 15,1 2 0-15,3-1 0 0,3 4 128 0,1-1 0 16,1 0 16-16,-1 2 0 0,0 2-32 0,1 0-16 16,3 3 0-16,0-1 0 0,-1 0-112 0,-3 2-32 15,1-1 0-15,-1 1 0 0,0-1-336 0,1 1 0 16,0-1 0-16,-1 1 128 16,1-1-1472-16,1 1-272 0,-2-2-64 0</inkml:trace>
  <inkml:trace contextRef="#ctx0" brushRef="#br0" timeOffset="104745.67">3405 6583 24063 0,'0'0'1072'0,"0"0"208"0,0 0-1024 0,0 0-256 0,4 8 0 0,1 0 0 16,2 0 1280-16,2-1 192 0,2 2 32 0,2 3 16 16,2 3-240-16,5 0-32 0,-1 1-16 0,5 2 0 15,1 0-400-15,5 1-96 0,1-1-16 0,1 1 0 16,2 1-112-16,2 2-32 0,-3-4 0 0,1 2 0 16,1-2-80-16,-1 0-32 0,-1-1 0 0,-2 0 0 0,1 0-64 0,-2-1-16 15,-2 0 0-15,0-2 0 0,0-2-48 0,-2 1-16 16,0 0 0-16,1-2 0 0,-4 1-112 0,2-4-16 15,-4 2-16-15,-2-2 0 0,-1 0-48 0,1-1-128 16,-4-2 192-16,-2 0-64 0,-1 0-128 0,0-3 160 16,-3 0-160-16,-1 1 160 0,-2 1 16 0,-6-4 0 15,7 1 0-15,-7-1 0 0,0 0 0 0,8 1 0 16,-2-1 0-16,-6 0 0 0,0 0-32 0,7 0 0 16,-7 0 0-16,7-1 0 0,1 0 48 0,0-2 16 15,-1 0 0-15,-1 0 0 0,3-3-16 0,0 0-16 16,1-2 0-16,0 0 0 0,3 0 16 0,1-1 16 15,3-1 0-15,3-2 0 0,2-1-80 0,1-1-128 16,4-2 176-16,3-1-176 0,3-1 208 0,3-2-64 16,1-2-16-16,1-1 0 0,0-1 160 0,1 1 32 0,2-2 0 0,-1 0 0 15,-2 2 0-15,0 1 16 0,-2 2 0 0,-1 2 0 16,-1-1-96-16,-1 5-32 0,1 1 0 0,-4-3 0 16,-3 3-80-16,-1 2-128 0,-1-1 176 0,-3 2-176 15,-1 0 192-15,-3 3-64 0,-1 0 0 0,-4 1-128 16,-1-2 192-16,-2 1-64 0,-2 2 0 0,0 1-128 15,0 0 160-15,-3 2-160 0,-5 2 128 0,5-7-128 16,0 2 0-16,-1 1 128 0,-4 4-128 0,4-5 0 16,0-1 0-16,-1 1 0 0,-3 5 0 0,2-5-176 31,0-1-1024-31,0-1-208 0,2 0-32 0,0 0-13456 0,0-1-2688 0</inkml:trace>
  <inkml:trace contextRef="#ctx0" brushRef="#br0" timeOffset="105433.22">4326 7176 3679 0,'0'0'320'0,"0"0"-320"0,1-2 0 0,-1 2 0 0,0 0 5344 0,0 0 992 0,0 0 208 0,17-2 48 15,-13 11-3648-15,-1 2-704 0,-1 3-160 0,1 3-32 16,-1 3-608-16,2-1-128 0,0 5-32 0,0-2 0 16,1 5-384-16,-2-1-96 0,-1 2-16 0,0-1 0 15,0 2-304-15,2-3-64 0,-2 3-16 0,0-2 0 16,1 0-224-16,1-1-48 0,0 0-128 0,2 2 192 31,-1-2-1040-31,1 0-224 0,-2 1-32 0,-1-3-16 16,1 2-2016-16,2-3-384 0</inkml:trace>
  <inkml:trace contextRef="#ctx0" brushRef="#br0" timeOffset="105839.38">4489 8241 28671 0,'0'0'640'0,"0"0"128"0,0 0 16 0,-3-5 16 0,-1 3-640 0,4 2-160 16,-5-6 0-16,5 6 0 0,-5-4 1728 0,5 4 320 0,0 0 64 0,-7-1 16 16,7 1-544-16,-8 0-112 0,-1 1-32 0,1 5 0 15,1 1-448-15,-2 4-96 0,-2 1 0 0,2 2-16 16,1 2-64-16,0 1-16 0,2 2 0 0,1 1 0 16,-1-1-160-16,2 2-48 0,2-3 0 0,1 1 0 15,1-1-208-15,1 0-64 0,1 0 0 0,4 1 0 16,1-5-320-16,3 2 128 0,0-2-128 0,2-1 0 15,0-1 0-15,-1-2 0 0,1-1 0 0,2-2 0 32,2-2-368-32,1-1-32 0,0-1-16 0,0-3 0 15,1-2-1184-15,0 0-256 0,1-1-32 0,0-1-16 16,1-2-1296-16,-1-2-256 0,1-1-48 0</inkml:trace>
  <inkml:trace contextRef="#ctx0" brushRef="#br0" timeOffset="106008.81">4906 8198 27871 0,'0'0'1232'16,"0"0"256"-16,0 0-1184 0,0 0-304 0,0 0 0 0,-3 9 0 15,1 1 1520-15,0 1 240 0,1 4 48 0,0 2 16 0,2 0-720 0,-1 2-144 16,1 5-16-16,1-1-16 0,-1 1-720 0,3-1-208 16,-2 3 0-16,1-2 128 15,1-1-1328-15,0 0-256 0,1 0-48 0,0-2-13824 16</inkml:trace>
  <inkml:trace contextRef="#ctx0" brushRef="#br0" timeOffset="106212.99">4991 8192 21183 0,'-6'-17'1888'0,"4"10"-1504"0,-1 1-384 0,3 6 0 0,0 0 2480 0,0 0 416 0,0 0 96 0,0 0 16 16,0 0-1328-16,5 6-256 0,2 4-48 0,1 4-16 15,1 3-592-15,1 5-112 0,1 4-16 0,0 1-16 16,3 2-384-16,-1 1-80 0,1 1-16 0,-1 2 0 16,1-2-144-16,1 3 0 0,-2 0 0 0,-2-1 0 31,0-2-1728-31,1-1-320 0,-1-1-64 0,-2-2-13376 0</inkml:trace>
  <inkml:trace contextRef="#ctx0" brushRef="#br0" timeOffset="106369.34">4974 8516 20271 0,'0'0'896'0,"0"0"192"0,-6-5-880 0,6 5-208 0,0 0 0 0,0 0 0 0,0 0 2656 0,3-6 480 16,2 1 112-16,3 1 16 0,1-2-2336 0,3 2-464 16,4 1-80-16,2-1-32 15,1-2-1248-15,5 3-240 0,1-1-48 0</inkml:trace>
  <inkml:trace contextRef="#ctx0" brushRef="#br0" timeOffset="106839.55">5380 8449 32655 0,'0'0'1440'0,"-6"2"304"0,-1 1-1392 0,7-3-352 0,0 0 0 0,0 0 0 0,0 0 1232 0,0 0 176 0,0 0 48 0,10 5 0 16,-1-1-768-16,1-1-160 0,2-1-16 0,1 2-16 15,0-3-496-15,0 1 0 0,0-1 0 0,0 0 0 16,-3 1 240-16,2 0-48 0,-1 1-16 0,-4 1 0 16,-7-4-176-16,7 8 0 0,-2-2 0 0,-1 1 0 15,0 2 192-15,-1 0 0 0,-3-1 0 0,0 2 0 16,-2-1-192-16,2 0 0 0,-1-1 0 0,0 0 0 16,-2 1 0-16,0-1-176 0,0 1 48 0,-1-2 0 31,0-1-352-31,-1-2-64 0,-1 0-16 0,6-4 0 0,0 0 144 0,0 0 32 0,0 0 0 0,0 0 0 15,0 0-96-15,0 0-16 0,8 5 0 16,1-4 0-16,0 1 160 0,2-1 16 0,1-1 16 0,2 0 0 0,2 1 304 0,-1 1-128 16,2 0 128-16,0 2 0 0,1 1 160 0,1 2 144 15,-4-1 16-15,1 2 16 0,-2 0 496 0,2 1 112 16,-3 2 16-16,-1-1 0 0,-3 1 176 0,-1-1 32 16,-5 2 16-16,1-1 0 0,-2 1-32 0,-4 1 0 15,-2 0 0-15,-1 0 0 0,-4 0-320 0,0 2-80 16,0-2-16-16,-3 0 0 0,-1-2-368 0,-1 1-80 15,-2-1-16-15,-1-2 0 0,2-3-272 0,-1-2 128 16,0-1-128-16,1-2 0 16,-1-4-1088-16,0-2-320 0,-1-1-64 0,0-6-12736 15,-1-2-2544-15</inkml:trace>
  <inkml:trace contextRef="#ctx0" brushRef="#br0" timeOffset="107606.45">5482 6510 16991 0,'-4'-3'752'0,"4"3"144"0,0 0-704 0,0 0-192 0,0 0 0 0,0 0 0 0,3-13 1392 0,-8 16 240 16,5-3 48-16,0 0 16 0,0 0-32 0,0 0-16 16,0 0 0-16,0 0 0 0,0 0-368 0,0 0-80 15,0 0-16-15,0 0 0 0,9 1 0 0,2 2 0 16,3 2 0-16,0-1 0 0,1 0-160 0,2 0-16 16,6 4-16-16,0 0 0 0,2-1-272 0,2 2-48 15,3 2-16-15,4 1 0 0,3 1-192 0,-1-2-32 16,1 1-16-16,-1 0 0 0,-1 0-208 0,2-1-32 15,-1-2-16-15,1 1 0 0,-2-7-160 0,0 3 0 16,0-2 0-16,1-2 128 0,-2 1-128 0,-3-2 0 16,-1 2-192-16,-2-2 192 15,1-1-1728-15,-4 0-208 0,-2 1-48 0,-2-1-10240 0,-4 2-2048 0</inkml:trace>
  <inkml:trace contextRef="#ctx0" brushRef="#br0" timeOffset="107903.26">5287 6033 27695 0,'0'0'1216'0,"-2"-5"272"0,0-2-1184 0,2 7-304 0,0 0 0 0,0 0 0 0,0 0 1536 0,0 0 240 15,0 0 48-15,-2 12 16 0,5 1-768 0,0 5-160 16,-1 4-16-16,1 4-16 0,1 4-624 0,0 0-112 16,0 3-16-16,-1 0-128 0,1 0 128 0,2-1-128 15,-3 0 0-15,1 0 0 16,0-1-336-16,0-2-176 0,0-5-48 0,1 0 0 15,1-2-2432-15,0-6-480 0</inkml:trace>
  <inkml:trace contextRef="#ctx0" brushRef="#br0" timeOffset="108101.34">5494 6064 14735 0,'0'-15'1312'0,"1"8"-1056"16,0 0-256-16,-1 7 0 0,0 0 2848 0,0 0 512 15,7 6 96-15,0 2 32 0,-2 1-1744 0,0 5-336 16,0 4-80-16,0 4-16 0,-1 6-592 0,0 0-112 16,0 2-32-16,0 3 0 0,-1 1-384 0,-1 0-64 15,1 0-128-15,-1 0 176 0,1-2-176 0,-2 0 0 0,1-8 0 0,-1 0 0 32,0-2-1792-32,-1-4-224 0,0-3-48 0</inkml:trace>
  <inkml:trace contextRef="#ctx0" brushRef="#br0" timeOffset="108476.21">5418 5352 12895 0,'-6'-11'1152'0,"-2"0"-928"0,0-1-224 0,-1 3 0 15,0 3 3072-15,-2 3 560 0,1 1 112 0,0 4 32 16,-1 3-2080-16,2 5-416 0,0 1-64 0,4 5-32 15,-1 3-768-15,4 5-160 0,-1 2-16 0,3 4-16 16,3 5-224-16,2-4 0 0,2-1 128 0,2 2-128 0,2-2 0 0,2-2 0 16,3 0 0-16,0-3 0 0,1-5 0 0,0-1 0 15,-2-5 144-15,2-2-144 0,1-4 704 0,-1-3 48 16,-2-5 16-16,-2-3 0 0,-1-1 272 0,-2-5 64 16,-1-4 16-16,-1-1 0 0,-3-6-96 0,-1-1 0 15,-3-2-16-15,1-1 0 0,-4 0-400 0,1 0-80 16,-2 1-16-16,0 1 0 0,-3 2-224 0,-2 2-48 15,-2-2-16-15,0-1 0 0,-1 3-224 0,-1 0 0 16,1 2 128-16,-1-3-128 16,-1-1-336-16,0 3-112 0,3 3-32 0,0 2 0 15,3 2-2192-15,1 3-432 0,6 7-96 0</inkml:trace>
  <inkml:trace contextRef="#ctx0" brushRef="#br0" timeOffset="108898.11">6644 6690 3679 0,'0'0'320'0,"0"0"-320"0,-3-9 0 0,-1-2 0 16,2 0 5312-16,-4-1 1008 0,0 3 192 0,-1 1 32 0,1 1-3520 16,-2 4-704-16,0 0-144 0,0 2-16 0,1 1-992 0,1 4-192 15,1-1-32-15,0 7-16 0,0-3-352 0,2 5-80 16,0 1-16-16,2 2 0 0,1-1-480 0,4 3 0 16,0-2-128-16,3 2 128 0,0-1 0 0,4 0 0 15,1-1 160-15,1 0-32 0,0-2-128 0,1-2 0 16,0-1 0-16,2-3 0 0,0 0 144 0,-1-2-144 15,1-5 192-15,-2 0-192 0,1 0 368 0,-2-6-48 16,-2-2 0-16,0-1 0 0,-2-3 48 0,-3-1 0 16,-2-1 0-16,-2-1 0 0,-1 1-112 0,-2 0-32 15,-3-2 0-15,-3 2 0 0,-2-2-48 0,-3 2-16 16,-3-1 0-16,-1 1 0 0,-1 0-160 0,0 1 128 16,0-2-128-16,2 6 128 0,0-1-288 0,2 3-64 15,0 2-16-15,1 0 0 16,3-1-1280-16,1 4-256 0,8 2-48 0,0 0-10032 0,0 0-2016 0</inkml:trace>
  <inkml:trace contextRef="#ctx0" brushRef="#br0" timeOffset="109101.25">6970 6488 30463 0,'0'0'672'0,"0"0"144"0,0 0 16 0,0 0 16 0,0 0-672 0,0 0-176 0,0 0 0 0,0 0 0 16,0 0 1520-16,6 5 272 0,1 0 48 0,-1 3 16 15,2 3-944-15,0 0-176 0,-2 2-32 0,0 4-16 16,-2 2-384-16,1 1-80 0,1 4-16 0,-1 1 0 0,-1 2-208 16,0-1 0-16,0 1 0 0,-1 0 0 0,-1-4 0 0,1-1 0 15,0-1-208-15,2-4 64 16,-4-1-1408-16,3-6-288 0,0-1-48 0,-4-9-8800 16,0 0-1776-16</inkml:trace>
  <inkml:trace contextRef="#ctx0" brushRef="#br0" timeOffset="109288.72">7169 6334 2751 0,'0'0'256'0,"0"0"-256"15,0 0 0-15,0 0 0 0,0 0 6544 0,0 10 1264 16,1 4 256-16,2 0 64 0,1 3-5616 0,1 2-1104 16,0 5-240-16,3 1-32 0,1 1-624 0,0 1-112 15,1 0-16-15,0 3-16 0,0 3-368 0,1 0 0 16,-1-3 0-16,1 1 0 15,-1 4-688-15,1-6-144 0,-1-1-48 0,-1 1 0 16,-2-4-2832-16,-2 0-560 0</inkml:trace>
  <inkml:trace contextRef="#ctx0" brushRef="#br0" timeOffset="109507.47">6972 6699 5519 0,'-17'-6'496'0,"12"6"-496"0,-1-3 0 0,6 3 0 16,-6-1 7296-16,6 1 1344 0,0 0 288 0,0 0 48 16,0 0-5856-16,8-2-1184 0,3 0-224 0,3-1-48 15,3-1-752-15,2-1-144 0,2-2-16 0,3 1-16 0,2-1-464 0,0 1-80 16,-3-1-32-16,2 1 0 0,0-1-160 0,0 2 0 16,-3 0 0-16,0 2 128 15,-1 2-1408-15,-3 2-272 0,-1 2-64 0,-1 0-17712 16</inkml:trace>
  <inkml:trace contextRef="#ctx0" brushRef="#br0" timeOffset="115919.57">1695 11289 13823 0,'0'0'1216'0,"0"0"-960"0,0 0-256 0,0 0 0 16,0 0 3712-16,0 0 704 0,0 0 144 0,0 0 32 0,0 0-2304 0,-1 12-464 15,3 3-96-15,1 1 0 0,2 3-784 0,-1 0-160 16,1 3-16-16,2 5-16 0,-2 3-384 0,1 0-80 16,0-1-16-16,-1 4 0 0,0 0-272 0,1 1 128 15,0-3-128-15,-1 1 0 0,0 1 0 0,0-3-304 16,-1-1 48-16,1-6 0 15,-1-1-2032-15,0-3-400 0,0-5-64 0,0-4-7264 16,0-3-1440-16</inkml:trace>
  <inkml:trace contextRef="#ctx0" brushRef="#br0" timeOffset="116107.35">1879 11230 28847 0,'2'-14'1280'0,"-2"14"256"0,4-6-1216 0,0-1-320 16,1 2 0-16,2 1 0 0,-1 2 1216 0,-6 2 192 0,8 2 48 0,1 7 0 15,0 4-432-15,2 4-96 0,-1 6-16 0,2 0 0 16,1 2-512-16,-1 3-96 0,0 0-32 0,1 2 0 16,-3 1-272-16,0 2 128 0,0 2-128 0,1 1 0 31,1 4-1072-31,-2-4-320 0,0 3-64 0,0-2-16 16,-2-3-1728-16,-2-2-336 0</inkml:trace>
  <inkml:trace contextRef="#ctx0" brushRef="#br0" timeOffset="116294.71">1847 11675 23039 0,'-4'-7'2048'0,"-1"-1"-1648"0,0-1-400 0,0 2 0 0,0-2 2384 0,1 1 400 16,2 2 80-16,2-1 16 0,3 1-1568 0,0-1-304 16,1 2-64-16,2 0-16 0,3-2-672 0,3 1-256 15,2 2 176-15,2-2-176 0,1 3 0 0,0 0 0 16,2 2 0-16,3 1 0 15,2 1-1968-15,2 2-384 0,0 0-80 0</inkml:trace>
  <inkml:trace contextRef="#ctx0" brushRef="#br0" timeOffset="117266.05">2220 11645 24639 0,'0'0'1088'0,"0"0"240"0,0 0-1072 0,0 0-256 0,0 0 0 0,0 0 0 0,4-5 1024 0,4 0 160 16,2 1 32-16,3 0 0 0,-1 0-288 0,0 2-48 15,0-2-16-15,2 1 0 0,0 2-416 0,2 1-64 16,0 0-32-16,-1 0 0 0,1 0 400 0,0 1 80 16,-2 0 0-16,-1 2 16 0,0 0-336 0,-3 1-64 15,0-1 0-15,-3 4-16 0,0-2-96 0,-2 2-16 16,-2 1 0-16,-2-1 0 0,0 2-80 0,-1 2-32 16,-2-1 0-16,-2 2 0 0,-1 1-80 0,-2 0 0 0,-2 0-128 0,0 0 192 15,0 0-192-15,0 0 0 0,-1-1 128 0,0-2-128 16,0 0 0-16,0-3 128 0,3 0-128 0,0-1 0 15,2 1 128-15,0-1-128 0,1 1 0 0,4-7 144 16,0 0 0-16,0 0 0 0,0 8 0 0,0-8 0 16,5 8 16-16,0-2 0 0,2 1 0 0,0-3 0 15,3 2-160-15,1 1 0 0,2-1 0 0,2-2 128 16,0 0-128-16,1 1 0 0,2-4 0 0,1 2 0 16,-1-2 0-16,1-1-144 0,0-1 144 0,-1-2-208 31,0 2-1424-31,0-5-288 0,3-1-48 0,-3-2-9168 0,-2-3-1824 0</inkml:trace>
  <inkml:trace contextRef="#ctx0" brushRef="#br0" timeOffset="117734.8">2800 11389 15663 0,'0'0'1392'0,"0"0"-1120"16,-5 3-272-16,0 5 0 0,1 4 3344 0,0 1 624 15,2-1 112-15,-1 2 16 0,0 4-2256 0,2 2-464 16,0 2-96-16,-2 0 0 0,0 0-432 0,2 2-80 15,1 1 0-15,1-1-16 0,1 0-496 0,-1-2-112 16,0-2-16-16,-1-2 0 0,3-2-128 0,0-2 128 16,-2-2-128-16,-1-3 128 0,0-9-128 0,0 0 192 15,0 0-192-15,0 0 192 0,0 0-64 0,0 0-128 16,1-9 192-16,1-3-64 0,-1-2-128 0,-1-3 0 16,-1-3 0-16,1-1 0 0,0-1 192 0,1-1-32 15,3-1-16-15,-2-3 0 0,0 2-144 0,-2-2-176 0,0-3 48 0,0 1 0 16,-2 1 128-16,2 1 0 0,-1 2 0 0,1 4 0 15,0 1 0-15,1 4 0 0,-1 2 0 0,2 5 0 16,-2 9 0-16,0 0-160 0,0 0 160 0,6 5-160 16,3 6 160-16,-1 5-192 0,-1 6 192 0,0 4-192 15,3 3 192-15,0-2 0 0,0 3 0 0,2 0 0 16,3-1 0-16,-1-2 0 0,0-2 0 0,2-1 0 16,1-3 0-16,0-2 0 0,-2-6 0 0,2-1 0 15,0-3 144-15,0 0 112 0,-1-6 32 0,0-1 0 16,-2-2 416-16,0-2 64 0,-2-1 32 0,0-3 0 15,-1-6 32-15,-1-1 0 0,-4-3 0 0,2-3 0 0,-2-4-240 16,0 0-32-16,-2-3-16 0,-1-1 0 0,0-2-240 16,-2 0-48-16,1 0-16 0,-4 0 0 0,0 2-240 0,-3 0 176 15,-1 1-176-15,1-4 160 16,-3-1-1088-16,0-1-224 0,-1 2-32 0,-1-3-19232 16</inkml:trace>
  <inkml:trace contextRef="#ctx0" brushRef="#br0" timeOffset="118831.82">3793 11566 21183 0,'0'0'944'0,"0"0"192"0,0 0-912 0,-3 5-224 0,3-5 0 0,0 8 0 16,-1-2 1008-16,2 1 144 0,2-1 48 0,2 4 0 16,3-4 0-16,3 5 0 0,2-1 0 0,3 0 0 15,2 2-352-15,2 1-64 0,-2 2-16 0,3 1 0 16,0 3 192-16,2 0 48 0,1 2 0 0,2-1 0 16,0 3-208-16,0-3-32 0,0-1-16 0,-1 1 0 15,0 1-240-15,1-3-64 0,-3 0 0 0,-1-3 0 16,-1 0-48-16,-1-2-16 0,-1-2 0 0,-1 2 0 15,-2-4-96-15,-2 0-32 0,-1-1 0 0,-1-2 0 0,-3 1-64 0,0-2 0 16,1 0-16-16,-1-3 0 0,-3-1-16 0,2 3 0 16,0-4 0-16,-8 0 0 0,0 0 64 0,0 0 16 15,8-5 0-15,1 1 0 0,-3 0 64 0,1 0 16 16,-2-1 0-16,2-2 0 0,-1-1-80 0,1 2-16 16,0-5 0-16,4 1 0 0,2-2-96 0,3-1 0 15,-1 0-128-15,3-1 192 0,3 1-192 0,4-6 144 16,1 1-144-16,4 0 128 0,1 1-128 0,5-1 0 15,-2-1 0-15,-1 1 0 0,0 1 0 0,1 2 0 16,-1-1 0-16,-1 2 0 0,-2 1 0 0,-1-2 0 16,-2 2 128-16,1 0-128 0,-2 0 0 0,-2 1 0 0,0 2 0 15,-3 0 0-15,-3-1 0 0,0 1 128 0,-2 1-128 0,-2-1 0 16,-2 4 128-16,0-2-128 0,-2 2 0 0,1-1 128 16,-5 1-128-16,1 0 0 0,-2 1 144 0,-1 0-144 15,0 0 0-15,-4 5 144 0,1-7-144 0,1 1 0 16,-2 6 128-16,2-7-128 0,-1 1 0 0,-1 6 0 15,1-7 128-15,-1 7-128 0,4-6 0 0,-4 6 0 16,6-6 0-16,-1 2 0 0,0 1 0 0,3 0 0 16,2 2 0-16,2 1 128 0,0 1-128 0,2 2 0 15,2 0 208-15,2 3-64 0,1 0-16 0,4 3 0 16,1 3 0-16,1-2 0 0,1 3 0 0,3 2 0 16,2 0 32-16,2-1 0 0,-1-1 0 0,4 1 0 15,-1 0-160-15,1 1 160 0,1-2-160 0,-1 1 160 0,0-2-160 16,-4-1 0-16,-2 0 0 0,1-2 128 0,-2 0-128 0,-2-1 0 15,-3 0 0-15,-3 0 0 0,-2-1-144 0,0-1-64 16,-2 0-16-16,-3 1 0 16,-1-2-1120-16,-3 0-240 0,-1-1-32 0,-1 0-16 15,-8-4-1632-15,0 0-336 0</inkml:trace>
  <inkml:trace contextRef="#ctx0" brushRef="#br0" timeOffset="119191.28">5134 11194 5519 0,'0'0'496'0,"0"0"-496"0,0 0 0 0,0 0 0 15,0 0 4608-15,0 0 816 0,0 0 160 0,0 0 48 16,0 0-2944-16,7-1-592 0,-7 1-112 0,7 5-32 16,1 2-656-16,-1 2-128 0,-1 3-16 0,1 2-16 15,1 3-560-15,-2 2-96 0,-1 1-32 0,1-2 0 16,0 3-256-16,-2 1-64 0,-1 0-128 0,-1 1 192 0,1 0-192 0,-2 2 0 15,-1 0 0-15,0-2 0 16,0 2-784-16,1-4-112 0,-1-4 0 0,2-3-16 16,-1-1-2512-16,0-5-496 0</inkml:trace>
  <inkml:trace contextRef="#ctx0" brushRef="#br0" timeOffset="119363.24">5300 11167 27871 0,'0'0'1232'0,"0"0"256"0,0 0-1184 0,0 0-304 16,0 0 0-16,0 0 0 0,7 6 1344 0,0 5 192 16,-2 2 64-16,0 4 0 0,1 5-544 0,-1 4-96 15,1 3-32-15,0 1 0 0,-1 0-624 0,1 1-128 0,-2 0-32 0,0-2 0 16,0-6-400-16,0 0-64 0,1-4-32 0,2-1 0 31,-3-3-2384-31,-1-3-464 0,0-5-112 0</inkml:trace>
  <inkml:trace contextRef="#ctx0" brushRef="#br0" timeOffset="119706.85">5326 10716 16575 0,'-20'-18'736'0,"11"11"160"0,-4-2-720 0,0 2-176 0,-3 1 0 0,2 3 0 0,1-1 2416 0,1 4 448 16,0 4 80-16,3 2 32 0,0 4-1408 0,1 4-288 15,2 3-48-15,1 4-16 0,1 3-768 0,2 2-144 16,4 2-48-16,2 0 0 0,1-1-64 0,4-2 0 16,4-3-16-16,1-1 0 0,2-2-48 0,2-2-128 15,2-1 192-15,1-6-64 0,0-2 272 0,1-3 48 16,-3-1 16-16,1-4 0 0,-2-2 144 0,-1-2 32 16,-1-3 0-16,-3-3 0 0,-2-2 192 0,-1-2 64 15,-3-2 0-15,-1-2 0 0,-3-2-336 0,0 1-64 16,-2-3-16-16,-2 1 0 0,-2-3-224 0,1 2-32 15,-2 1-16-15,-1-2 0 0,-3 1-208 0,-1 2 128 16,0 2-128-16,-2 0 0 0,-2 1-208 0,-1 0-144 16,-2 0-32-16,1 0 0 15,-2 3-2464-15,1 2-496 0,4 1-112 0</inkml:trace>
  <inkml:trace contextRef="#ctx0" brushRef="#br0" timeOffset="120144.37">6326 11671 27471 0,'0'0'1216'0,"0"0"256"0,-8 0-1184 0,1 0-288 0,1 0 0 0,-1 0 0 0,-1 0 1104 0,2 0 176 16,1 3 16-16,-1 1 16 0,3 1-272 0,-1 3-48 16,0 1-16-16,1 3 0 0,3 4-576 0,1-1-112 15,-1 2-32-15,4 0 0 0,2 3 16 0,1-6 0 16,3 2 0-16,3-3 0 0,4 1-128 0,-1-1-16 16,0-4-128-16,2 0 192 0,2-1 64 0,-1-1 16 15,0-1 0-15,0-5 0 0,-2 1 48 0,-1-2 16 16,-2-3 0-16,-1-1 0 0,-1-1 48 0,-2-2 0 15,1 1 0-15,-2-2 0 0,-3-4-64 0,0 1 0 16,-2-1 0-16,-3 0 0 0,-2-1-80 0,-2 1-32 16,-1-1 0-16,-1 2 0 0,-4 0-80 0,-2 2 0 15,0 0-128-15,-4 1 192 0,-2-1-192 0,0 3 0 16,0 2 0-16,0-3-160 16,1 3-560-16,1 2-112 0,2-2-32 0,3 2 0 15,1 2-1760-15,2 0-336 0,7 0-80 0,0 0-11936 0</inkml:trace>
  <inkml:trace contextRef="#ctx0" brushRef="#br0" timeOffset="120316.16">6589 11613 2751 0,'0'0'256'0,"0"0"-256"0,9-2 0 0,-2 1 0 16,-1 0 6432-16,1 0 1248 0,-1 1 240 0,-6 0 48 16,0 0-5088-16,8 5-1008 0,-1 1-208 0,-1 2-32 15,-1 3-720-15,0 2-144 0,1 4-16 0,-4 0-16 16,2 2-352-16,0 3-80 0,0 3-16 0,0 0 0 15,-1 0-288-15,-1 1 0 0,2-4 0 0,1 1 0 16,-1-1-432-16,0-1-144 0,0-1-16 0,1-3-16 16,-1-2-2096-16,0-2-432 0,1-1-64 0</inkml:trace>
  <inkml:trace contextRef="#ctx0" brushRef="#br0" timeOffset="120520.74">6835 11501 23951 0,'0'0'1056'0,"0"0"224"0,0 0-1024 0,0 0-256 16,0 0 0-16,0 0 0 0,4 5 2368 0,0 4 400 15,1 0 96-15,1 4 16 0,-1 3-1360 0,0 2-272 0,0 3-48 0,2 1-16 16,-1 2-864-16,2 0-160 0,3 5-32 0,-2 0-128 16,0 1 0-16,0 0 0 0,1 0 0 0,1 0 0 31,1 0-512-31,-1-2-144 0,1-2-48 0,1-1 0 15,-4 0-2176-15,-1-3-432 0,1-1-80 0</inkml:trace>
  <inkml:trace contextRef="#ctx0" brushRef="#br0" timeOffset="120739.35">6701 11888 2751 0,'0'0'256'0,"-5"-1"-256"0,-2 2 0 0,7-1 0 0,-6 1 7312 0,6-1 1424 15,0 0 288-15,0 0 48 0,0 0-6080 0,0 0-1216 16,10 3-240-16,3-2-64 0,3-1-512 0,2-3-96 16,2 0-32-16,1-1 0 0,1-3-368 0,1 1-80 15,1-2 0-15,1 1-16 0,-3-1-368 0,0 2 144 16,-1-1-144-16,-2 2 0 16,-1 3-1168-16,-3-4-352 0,-2 1-64 0,-1 1-10864 15,-3 2-2176-15</inkml:trace>
  <inkml:trace contextRef="#ctx0" brushRef="#br0" timeOffset="121536.19">4392 12014 20271 0,'0'0'896'0,"0"0"192"0,0 0-880 0,0 0-208 16,0 0 0-16,0 0 0 0,0 0 1536 0,0 0 272 0,0 0 48 0,-1 6 16 16,0-1-400-16,1 1-64 0,0 5-32 0,0-3 0 15,0 5-432-15,0 0-96 0,-2 0-16 0,2 4 0 16,0 0-256-16,2 1-64 0,-1 0-16 0,0 4 0 15,-1-1 48-15,2 1 16 0,-2 0 0 0,0 2 0 16,0 1-128-16,0-2-32 0,0-1 0 0,0 0 0 16,-2-1-224-16,2-1-48 0,3-1-128 0,-2 0 192 15,-1-2-192-15,0-2 128 0,-1-2-128 0,1 0 0 16,0 0 128-16,0-4-128 0,0-1 0 0,-1 0 0 16,-2-1 128-16,2 0-128 0,1-7 0 0,0 0 0 15,-2 7 128-15,1 0-128 0,1 0 0 0,0-7 0 16,0 0 160-16,0 0-160 0,0 0 160 0,0 0-160 0,0 0 224 15,0 0-48-15,0 0-16 0,5 3 0 0,3 3 160 16,2 1 48-16,4-1 0 0,-1 2 0 0,1 1-368 0,2 2 0 16,0 1 0-16,4 1-192 0,1 1 432 0,1 3 80 15,2 1 0-15,0 3 16 0,2 0 16 0,0 1 0 16,1 0 0-16,0 0 0 0,-1-1-192 0,-1-1-32 16,-2 1-128-16,1-3 192 0,-3-2-192 0,-1-2 0 15,0-1 0-15,-3 0 0 16,-3-1-368-16,1-1-112 0,0 2-32 0,-2-3 0 15,-4 0-2064-15,-1 0-432 0,0-3-64 0,-3-3-13408 0</inkml:trace>
  <inkml:trace contextRef="#ctx0" brushRef="#br0" timeOffset="121912.67">4380 12593 13823 0,'0'0'1216'0,"0"0"-960"0,-2 8-256 0,-2 0 0 0,1-2 2736 0,-1 2 496 16,-2-1 96-16,-1 1 32 0,0 1-640 0,-3 0-128 16,1 0-32-16,0-1 0 0,-1 2-784 0,-3 2-176 15,-2-2-16-15,0 2-16 0,-2 0-496 0,0 0-112 16,0 1 0-16,-1 1-16 0,-1-1-352 0,1-1-64 16,-1 1-16-16,-1 0 0 0,2 0-288 0,1 0-64 15,1-1-16-15,2-1 0 0,2 0-144 0,2 0 0 16,-1-3-192-16,3 1 192 15,1-2-2048-15,1 1-272 0,3-3-64 0,3-5-15744 0</inkml:trace>
  <inkml:trace contextRef="#ctx0" brushRef="#br3" timeOffset="144803.26">4787 5382 4607 0,'0'0'192'0,"-8"-2"64"0,3-3-256 0,-3 3 0 0,-2 2 0 0,2 0 0 15,0 2 2544-15,2 0 464 0,-2-1 80 0,3 3 32 16,0 2-2144-16,1 0-416 0,1 1-96 0,3 2-16 15,1 0-304-15,1 1-144 0,0 1 128 0,1 2-128 16,-1 0 0-16,1 1 128 0,0-1-128 0,-1 3 0 16,1 2 352-16,-2 3-16 0,0 2 0 0,1 5 0 15,-1-2-160-15,-1 3-48 0,-1 2 0 0,-1 3 0 16,1 1-128-16,0 0 0 0,1-1 0 0,0 1 128 16,0 3-128-16,0 0 0 0,0 0 0 0,0 2 128 0,-1 2 0 15,-1 2-128-15,1 2 192 0,1 2-64 0,0 0 0 0,1 2 0 16,3-1 0-16,-1-1 0 0,-2 2-128 0,0-6 0 15,1 1 0-15,2-5 128 0,0-2-128 0,1-3 0 16,0-2 0-16,0-2 128 0,-1 2-128 0,0-7 0 16,0-2 0-16,0 1 128 0,1 0-128 0,0-2 0 15,2 1 0-15,-1-2 0 0,0 2 0 0,0-1 0 16,1 0 0-16,-1 0 0 0,1-1 0 0,0-1 128 16,1-2-128-16,0-3 0 0,1-2 352 0,2-1-16 15,0-1 0-15,2 0 0 0,2-4 160 0,2-2 16 16,2-1 16-16,2 0 0 0,-1 2-32 0,2-2-16 15,1 2 0-15,2-3 0 0,1 0-256 0,4 1-48 16,3 0-16-16,2 0 0 0,1-2-160 0,1 2 128 16,1-2-128-16,0 1 128 0,-5-2-128 0,4 2 0 15,1 1 0-15,0-1 0 0,-1-1 0 0,1-1 0 0,1 0 0 0,2 0 0 16,2 1 0-16,1-2 0 0,3 2 0 0,-3-3 0 16,-2 0 0-16,0 0 128 0,-2 0-128 0,-1 1 0 15,-1 2 0-15,0-3 0 0,0 1 0 0,-1 0 0 16,0 1 0-16,1 0 128 0,0 0-128 0,-1-1 0 15,3-1 0-15,-3 0 0 0,0 1 128 0,-2 2-128 16,-2-3 0-16,-1 0 0 0,-1 0 0 0,2 1 0 16,-3 0 0-16,0 1 0 0,1-4 0 0,-1 4 128 15,-1-2-128-15,0 0 0 0,-2-2 0 0,0 1 128 16,2 0-128-16,0 1 0 0,0 0 0 0,-1-3 128 16,0 1-128-16,-2 0 0 0,-2 2 0 0,1-2 0 15,1 0 0-15,-1 1 0 0,0 0 0 0,0 1 0 0,-2 0 0 0,-1-3 0 16,0 2 0-16,1 0 0 0,-1-1 0 0,0 1 128 15,0 1-128-15,0 0 0 0,0 1 0 0,0 1 128 16,1-2-128-16,-1 0 0 0,1 0 0 0,2 0 0 16,0-2 128-16,-2 1-128 0,-2-2 0 0,0 1 0 15,-3-1 0-15,-2-1 0 0,1 0 0 0,-1-2 128 16,-2 1-128-16,-1-2 128 0,0-1-128 0,0 0 192 16,0-1-192-16,-1 0 192 0,-2-3-192 0,1 1 128 15,-2-4-128-15,0 1 128 0,-1 0-128 0,-2-3 160 16,1-2-160-16,-1 1 160 0,1-4-32 0,-1 1-128 15,-1 0 192-15,1 2-64 0,-1-1 48 0,-1-2 0 16,0 1 0-16,1-2 0 0,0-2-16 0,0 0 0 16,-1-1 0-16,0 0 0 0,0-1-160 0,-1-2 160 15,-2-5-160-15,2 4 160 0,-1-3-160 0,1 1 0 0,-1-2 0 0,1-1 0 16,-2 0 128-16,-1-2-128 0,-1-1 128 0,0-1-128 16,-1-1 160-16,0-1-160 0,-2 1 192 0,-1-1-192 15,-1 0 144-15,1 0-144 0,-1 1 0 0,-1 1 144 16,-1 1-144-16,-2 0 0 0,1 2 144 0,0 1-144 15,0-1 896-15,-1 0 96 0,0-1 32 0,-2 1 0 32,-2-1-1616-32,0 1-320 0,-1 3-64 0,1 2-16 0,0 2 816 0,1-1 176 0,-3 4 0 0,2 1 0 15,1 3 144-15,-2 1-16 0,0 2 0 0,0-1 0 16,1 2 80-16,0 0 16 0,1 0 0 0,-2 1 0 16,1-2-224-16,1 4 0 0,0-1 0 0,0 2 0 15,0-5 0-15,0 2 0 0,1 3 0 0,0-3 0 0,0 4 0 0,1 1 0 16,-1-1 0-16,0 2 0 0,-1-1 0 0,-1 1 0 15,-2 1 0-15,1 0 0 0,-1-2 0 0,0 3 0 16,-1 0 0-16,-1 2 0 0,-1 1 0 0,-1-1 0 16,-2 1 0-16,0-1 0 0,-2-1 0 0,1 0 0 15,-2 1 0-15,-2-1 0 0,-3 0 0 0,-2 0 0 16,0-5 0-16,-1 3 0 0,1-2 0 0,-2 0 0 16,0 0 0-16,1 2 0 0,2 2 0 0,0 2 0 15,-2 0 0-15,0 3 0 0,1-3 0 0,-1 5 0 16,-1-3 0-16,-1 3 0 0,-1 1 0 0,-2-1 0 15,0 1-128-15,0 0 128 0,2 0 0 0,0 0 0 16,3 0 0-16,0 0 0 0,0-2 0 0,1 4 0 16,-1-1 0-16,1 0 0 0,0-2 0 0,2 0 0 15,2-1 0-15,-2 2 0 0,-2 0 0 0,2 0 0 16,-1-1 0-16,1 1 0 0,0 0 0 0,1-1 0 0,2-1 0 0,0 2 0 16,-1 0 0-16,2 2 0 0,1-2 0 0,1 1 0 15,-1 0 0-15,0 2 0 0,-1-1 0 0,0 1 0 16,0 0 0-16,1 1 0 0,0-4 0 0,-1 1 0 15,-1 0 0-15,0 3 0 0,-2-3 0 0,0 1 0 16,-2-2 0-16,1 0 0 0,0 1 0 0,1 2 0 16,-1 0 0-16,2 3 0 0,0-1 0 0,2 0 0 15,0 0 0-15,1 2 0 0,3-1 0 0,0 2 0 16,1-1 0-16,3 1 0 0,0-1 0 0,2 3 144 16,0 0-16-16,2 3-128 0,0 3 192 0,-1-5-64 15,2 1-128-15,2 1 0 0,-1 0 0 0,1 1 0 16,2 2 0-16,3 2 0 0,-3 1 0 0,3 2 0 0,2 1-128 15,1 2 128-15,0 1 0 0,3 1 0 16,-1 2-864-16,2-2-96 0,3 4-32 16</inkml:trace>
  <inkml:trace contextRef="#ctx0" brushRef="#br2" timeOffset="151312.44">19672 3775 17503 0,'-5'2'768'0,"-3"2"176"0,-1 4-752 0,0 1-192 15,-1 6 0-15,3 4 0 0,0 5 1648 0,2 3 288 16,1 4 64-16,3 3 16 0,2 1-1088 0,2 10-224 16,0 4-32-16,3 5-16 0,0 4-464 0,1-11-192 15,1 2 128-15,-1-1-128 0,1-1 0 0,1-2 128 16,0-2-128-16,2-2 0 0,1-2 0 0,2 0-304 0,-1-5 48 0,-1-9 16 31,-3-6-672-31,0-6-144 0,-1-4-32 0,-8-9-6144 0,0 0-1216 0</inkml:trace>
  <inkml:trace contextRef="#ctx0" brushRef="#br2" timeOffset="152001.6">19689 3452 13823 0,'1'-10'1216'0,"-1"-1"-960"0,1-1-256 0,2 0 0 16,1-1 2048-16,4 1 352 0,1-1 80 0,5 3 16 16,4 0-1632-16,5 2-320 0,4 1-64 0,4 2-16 0,4 1-48 15,3 1-16-15,1 1 0 0,21 1 0 0,-1-3-32 0,1 1-16 16,3-1 0-16,6 2 0 0,8-4 240 0,-1 1 48 16,-1-1 16-16,-1 2 0 0,0 1-336 0,1 3-80 15,-1 4-16-15,3 0 0 0,-3 1-224 0,-1-1 0 16,-2-1 128-16,-5 1-128 0,-2-2 0 0,0 1 0 15,1-3 0-15,2 0 0 0,0 1-240 0,-4-2 16 16,-4-2 0-16,-6-1 0 0,-2 0-80 0,-3-1-16 16,-5 0 0-16,-1 4 0 0,-4-2 320 0,-2 2 0 15,-1-2-128-15,-3 3 128 0,-5 0 0 0,0 0 0 16,-2 4 0-16,-3 0 0 0,-2 1 0 0,-2 2 0 0,-1 0 0 16,-4 3 0-16,-2 3 0 0,-1-3 144 0,2 3-16 0,-2 4 0 15,-2 1 144-15,1 3 32 0,3 3 0 0,-3 3 0 16,0-1-48-16,0 7 0 0,2-1 0 0,0 6 0 15,-1 1-96-15,-1 2-32 0,0 0 0 0,0 1 0 16,0 0-128-16,-1 2 160 0,-2 4-160 0,1-1 160 31,1 0-160-31,0-1 0 0,1-3 0 0,0-3 0 0,-1 2 128 0,1-2-128 0,-1-6 0 0,2 0 128 16,0-1-128-16,2-3 0 0,-1-2 0 0,-1 0 0 16,-1 0-240-16,-1 0 80 0,-1-2 16 0,2 0 0 15,0 1-48-15,-1 2-16 0,-4-2 0 0,-3-1 0 16,-2-1 208-16,-2 0-144 0,-1 0 144 0,1 0-128 0,1-2 128 0,-2 1-192 15,-3-1 192-15,0-1-192 0,-4-1 192 0,1-4 0 16,-2 0-144-16,0-1 144 0,-3-2 0 0,-1 2 0 16,-2-2 160-16,-2-2-160 0,-1-2 240 0,-2 0-64 15,-2 1-16-15,-4-1 0 0,-2 2-160 0,-5-3 192 16,-5 0-192-16,-3-2 192 0,-6-2-192 0,-1 2 0 16,-1-5 0-16,-1 2 128 0,-1 3 144 0,0-3 32 15,-4-1 0-15,0 3 0 0,-8-1 496 0,0-3 96 16,-3-2 32-16,4-1 0 0,3-1-160 0,19 0-48 15,-4 1 0-15,-3 0 0 0,-4-1-432 0,-2 1-96 16,-4 0 0-16,0-2-16 0,3-2-48 0,-1-2 0 16,1 2 0-16,2 0 0 0,2 0 32 0,1 0 0 0,-2-2 0 15,3 0 0-15,2 0-32 0,3-2 0 0,2 1 0 0,6 0 0 16,4 0-128-16,5 2 0 0,5-1 0 0,2 3-11920 16,3 2-2304-16</inkml:trace>
  <inkml:trace contextRef="#ctx0" brushRef="#br2" timeOffset="153173.47">1040 10840 14735 0,'0'0'1312'0,"0"0"-1056"0,-5 4-256 0,1 7 0 0,3 9 2048 0,0 6 368 16,-1 4 64-16,1 8 16 0,-2 7-2096 0,5 5-400 16,2 5 0-16,1 6-192 0,0 3 192 0,0 5 0 0,0 0 0 0,2 1 0 15,0 0 0-15,0-3 128 0,1-1-128 0,0-4 0 31,0-2-496-31,0-6-160 0,-1-8-48 0</inkml:trace>
  <inkml:trace contextRef="#ctx0" brushRef="#br2" timeOffset="153907.96">958 10715 23439 0,'2'-16'1024'0,"-2"16"240"0,7-7-1008 0,4 2-256 0,2 0 0 0,2 0 0 0,4 0 0 0,0 1-192 15,3-2 48-15,3 1 0 16,3-1 144-16,3 0 256 0,1 0-64 0,6 1-16 0,4 1 96 0,5-3 32 16,5 3 0-16,3-2 0 0,2-2-144 0,3-1-32 15,1 0 0-15,5-4 0 0,0 2 32 0,5 1 0 16,3 1 0-16,-1-2 0 0,-1 5-160 0,-2 1 128 15,-1 1-128-15,-1 0 128 0,0 0-128 0,2 1 0 16,0 3 0-16,-2-2 0 0,-3 0 0 0,-1 1 128 16,-2 0-128-16,-1-2 0 0,0 1 0 0,0-2 128 15,1 0-128-15,0-2 0 0,1-1 144 0,-3-2-144 16,-2 1 160-16,-3-1-160 0,-3-2 192 0,-1 1-64 16,0-1-128-16,0 0 192 0,1-1-192 0,-2 3 128 15,-3 2-128-15,-2-2 0 0,-3 1 0 0,-4 4 0 16,-4 3 0-16,-2 4 0 0,-3 3 0 0,-2 3 0 15,-2 3 0-15,-2 4 0 0,0 3 0 0,-1 1 0 0,-1 5 128 0,-2 3-128 16,2 3 0-16,-1 5 0 0,-1 3 0 0,-1 4 0 16,-1 4 0-16,0 4 144 0,0 2-16 0,2 2 0 15,-4 1 0-15,1 0-128 0,-1 0 192 0,1 0-64 16,-2-1 64-16,1-3 0 0,-1-1 0 0,2-3 0 16,-3-1-192-16,0-4 160 0,0-4-160 0,-1 2 160 15,-2-5-160-15,0-3 0 0,1-2 144 0,-3 0-144 16,-2-2 128-16,1-3-128 0,-2-1 128 0,-1 0-128 15,-1 1 0-15,-2-3 0 0,0 1 0 0,0-1 128 16,-3 0-128-16,-2 0 128 0,-1-1-128 0,-3-1 128 16,-3-1 0-16,1 3 0 0,-4-6 0 0,-2 2 0 15,-4-3 0-15,-2-2 0 0,-1-1 0 0,-3 0 0 0,-2-1-128 0,-2 0 144 16,-2-2-144-16,-2 1 160 0,-3-2-160 0,-3 1 0 16,-3 1 144-16,-5-1-144 0,-4 2 176 0,-6-4-48 15,-6 1 0-15,-1 0 0 0,-1 1 320 0,-3-3 64 16,-3-1 16-16,-4 1 0 0,-6-1 208 0,0-1 32 15,0 1 16-15,2-2 0 0,1 0-528 0,1-2-128 16,-3 1 0-16,-1-6-128 0,-3 1 512 0,1-2 0 16,1-2 0-16,1-1 0 0,-2-1-16 0,2 1-16 15,-2-3 0-15,4-1 0 0,4 0-320 0,6-2-160 16,1 0 160-16,8 1-160 0,3 0 192 0,6 2-48 16,4-1-16-16,4 5 0 15,3-1-1376-15,7 3-288 0,6 3-48 0,1 4-14960 0</inkml:trace>
  <inkml:trace contextRef="#ctx0" brushRef="#br0" timeOffset="158098.1">9187 7063 4607 0,'0'0'400'0,"-8"6"-400"0,2 1 0 0,7 7 0 0,-9-7 2496 0,2-5 432 0,1 2 80 0,-2-4 0 16,7 0-1152-16,-5 0-256 0,5 0-32 0,0 0-16 15,0 0-32-15,0 0-16 0,0 0 0 0,0 0 0 16,0 0-416-16,0 0-64 0,1-5-32 0,2 0 0 16,2 0-112-16,2 1-32 0,2-4 0 0,2 1 0 15,3 1 0-15,1-2 0 0,7 0 0 0,0-2 0 16,-2-1-128-16,1 3-16 0,0 2-16 0,1-1 0 16,1 1-64-16,2-1-16 0,0 2 0 0,0 1 0 0,3 2-224 0,1-4-64 15,1 5 0-15,1-3 0 16,2 3-144-16,1 0-48 0,0-3 0 0,2 0 0 0,1 0 0 15,-2-1 0-15,-1 1 0 0,0 1 0 0,1-2 96 0,0 4 16 16,-1-2 0-16,0 2 0 0,2-2-16 0,-2 1 0 16,0 0 0-16,0 0 0 0,0-1 32 0,-1 2 0 15,-2 1 0-15,0-2 0 0,-1 0 0 0,-1-1 0 16,-2 1 0-16,1 0 0 0,-1 1-48 0,0 0 0 16,1-1 0-16,-1 2 0 0,0 0-208 0,1 0 176 15,-2-1-176-15,1 1 160 0,1 0-160 0,-1 0 0 16,2-1 0-16,2-1 128 0,-1 1-128 0,-1 1 0 15,-1-2 0-15,1 0 128 0,1 1-128 0,-1 1 0 16,-3-1 0-16,0 1 0 0,0-3 0 0,0 2-224 16,0-1 48-16,-1 1 16 15,0 1-1104-15,-2-4-208 0,-1 2-64 0,0-1 0 16,1 0-1040-16,-3 1-224 0,1-1-32 0,-4 1-12800 0</inkml:trace>
  <inkml:trace contextRef="#ctx0" brushRef="#br0" timeOffset="158441.81">10835 6571 24879 0,'-14'-1'1088'0,"9"2"256"0,-1 5-1088 0,1-3-256 0,5-3 0 0,-4 7 0 0,4-7 1072 0,0 8 144 16,0-8 48-16,8 9 0 0,3 0-336 0,3-2-64 15,3-5-16-15,4 3 0 0,1 1-432 0,1-2-96 16,3 1 0-16,3 0-16 0,1 1-176 0,0 4-128 16,-1-3 192-16,1 3-192 0,0-1 128 0,-2 1-128 15,0-2 0-15,-2 4 0 0,-1-2 256 0,-3 1-16 16,-3 0 0-16,-2 1 0 0,-2 0 496 0,-4 1 96 16,-2 0 32-16,-2 2 0 0,-2 2 0 0,-2 2 0 15,-2 0 0-15,-2 2 0 0,-3 1-224 0,-3 2-32 16,-2 2-16-16,-1 2 0 0,-1 0-288 0,2 0-64 15,-4 1-16-15,2 1 0 0,-1 3-224 0,1-3-192 16,1 1 48-16,-1 3-12816 16,0 2-2560-16</inkml:trace>
  <inkml:trace contextRef="#ctx0" brushRef="#br0" timeOffset="169865.97">9379 5730 15663 0,'3'-6'1392'0,"-2"-2"-1120"0,-1 0-272 0,19-28 0 0,-19 36 2128 0,-1-8 368 0,-3 0 80 0,2 0 16 0,-1 2-880 0,0-1-176 16,-1 1-48-16,-1-1 0 0,5 7-416 0,-8-1-96 15,1 1-16-15,-1 1 0 16,-1 3-112-16,1 5-16 0,0 0-16 0,1 3 0 0,1 1-96 0,-1 3-16 15,1 2 0-15,1 0 0 0,1 2-144 0,1-1-48 16,2 1 0-16,2-2 0 0,1 3-208 0,1-1-48 16,1-2-16-16,2-1 0 0,0 1-240 0,3 0 128 15,3 2-128-15,1-3 0 0,0-4 0 0,1-1 0 16,2-1 0-16,1 2 0 16,1-1-480-16,0-4-32 0,-1-2-16 0,2 0 0 15,0-4-2032-15,1-2-416 0,-1-4-80 0</inkml:trace>
  <inkml:trace contextRef="#ctx0" brushRef="#br0" timeOffset="170069.02">9748 5521 19343 0,'0'0'1728'0,"0"0"-1392"0,0 0-336 0,0 0 0 16,0 0 2272-16,0 0 384 0,0 0 80 0,0 0 16 15,0 0-1200-15,0 13-224 0,0 4-48 0,1 1-16 16,1 1-752-16,-2 1-128 0,1 3-48 0,1 1 0 15,0 1-208-15,0-1-128 0,1 1 160 0,0 0-160 16,-1 0-128-16,-1-2-128 0,2-1-32 0,0-1 0 31,1 1-2672-31,-1-5-544 0,3 16-96 0,-2-16-32 0</inkml:trace>
  <inkml:trace contextRef="#ctx0" brushRef="#br0" timeOffset="170256.51">9887 5437 22111 0,'0'0'1968'0,"0"0"-1584"16,-1-6-384-16,1 6 0 0,0 0 1872 0,0 0 304 16,0 0 48-16,0 0 16 0,0 0-1008 0,3 9-192 15,1 1-32-15,0 6-16 0,1 3-672 0,1 3-128 16,2 3-16-16,1 1-16 0,2 4-160 0,-2 2 0 16,0 2 0-16,1 1 0 15,1 1-1184-15,-1 1-272 0,1-1-48 0,-1-1-12240 0</inkml:trace>
  <inkml:trace contextRef="#ctx0" brushRef="#br0" timeOffset="170430">9859 5796 13823 0,'0'0'1216'0,"0"0"-960"0,0 0-256 0,0 0 0 16,0 0 3584-16,0 0 656 0,0-6 144 0,1 0 32 15,3-3-3344-15,2 2-672 0,4 3-128 0,1-1-16 16,4 4-1680-16,0-3-336 16</inkml:trace>
  <inkml:trace contextRef="#ctx0" brushRef="#br0" timeOffset="170867.74">10146 5794 21183 0,'0'0'1888'0,"-7"2"-1504"0,2-1-384 0,5-1 0 0,0 0 2272 0,0 0 384 16,0 0 80-16,0 0 16 0,0 0-1392 0,0 0-272 15,10 1-48-15,2 2-16 0,-2-3-720 0,2 1-160 16,1 0-16-16,0 3-128 0,0-2 0 0,-1 2 0 16,-2 1 0-16,-2 0 0 0,-1 0 224 0,-3 2-64 0,1-1-16 0,-1 1 0 15,-4-7 48-15,2 9 16 0,0 1 0 0,-2-1 0 16,-2 3-48-16,1-1-16 0,-2 0 0 0,1-3 0 15,-2 0-144-15,0 0 0 0,0 0 0 0,0-3 0 16,4-5 0-16,0 0 0 0,0 0-192 0,0 0 192 16,0 0-448-16,0 0 48 0,0 0 0 0,0 0 0 31,3-7-32-31,1 1 0 0,1-1 0 0,1 1 0 0,1-1 304 0,1 1 128 0,0-1-128 0,-1 2 128 16,4 0 0-16,1 1 0 0,-1-1 0 0,2 3 0 15,0 0 384-15,-1 2 0 0,-3 2 0 0,0 2 0 16,-1 0 224-16,-1 1 48 0,-7-5 16 0,4 8 0 15,0 1 64-15,-2 0 16 0,-1 2 0 0,-2 1 0 16,-1-1-480-16,-1 0-80 0,-2 1-32 0,-2-1 0 16,-1 1-160-16,-1 0 128 0,0-2-128 0,0 2 128 15,0-4-704-15,1 0-128 16,0-3-48-16,2-3 0 0,-1-2-2608 0,7 0-528 0</inkml:trace>
  <inkml:trace contextRef="#ctx0" brushRef="#br0" timeOffset="171180.1">10585 5485 20271 0,'-9'11'896'0,"5"-7"192"16,-1 2-880-16,-2 2-208 0,-1-1 0 0,-1 4 0 0,0 2 3040 0,0 4 560 0,1 1 112 0,3 5 32 16,0 3-2352-16,1 2-480 0,1 1-80 0,4 0-32 15,3-2-640-15,3 1-160 0,1-4 0 0,3 0 0 16,1-3 0-16,3-2 0 0,0-1 0 0,1-2 0 15,-1-3 0-15,2-4 0 0,-1-4 0 0,0-1 0 16,-3 0 0-16,-2-1 0 0,1-2 0 0,-1-3 128 16,-4-4 384-16,0 0 80 0,-2-5 16 0,-2 2 0 15,-3-1 224-15,-2-3 32 0,0-2 16 0,-2 1 0 16,-3 0-496-16,1-2-80 0,1 2-32 0,-2-2 0 16,1-1-272-16,-3 0 0 0,-1 0 0 0,-1 2 0 31,-1-1-1296-31,3 0-272 0,-3 1-48 0,3-1-16 15,1 3-1440-15,0 0-304 0</inkml:trace>
  <inkml:trace contextRef="#ctx0" brushRef="#br0" timeOffset="171336.45">10825 5462 21183 0,'0'0'1888'0,"0"0"-1504"15,4 8-384-15,-2 2 0 0,1 2 2912 0,-1 1 512 16,1 1 96-16,0 1 32 0,1 2-1680 0,-2 1-336 15,2 3-64-15,0 1 0 0,3 1-1024 0,-4 1-208 16,1-1-48-16,0-1 0 0,0-1-400 0,0 1-96 16,0-2-16-16,0-3 0 15,1-3-2064-15,0-1-432 0,1-4-64 0,-1-2-11440 0</inkml:trace>
  <inkml:trace contextRef="#ctx0" brushRef="#br0" timeOffset="171508.27">10979 5334 3679 0,'0'0'320'0,"0"0"-320"0,0 0 0 0,0 0 0 16,4 7 5696-16,-1 0 1056 0,3 5 224 0,-1 1 32 15,1 3-4544-15,2 5-912 0,1 0-176 0,-1 5-32 16,1 0-848-16,0 0-176 0,2 1-16 0,-1 2-16 16,2 1-288-16,-2 0 0 0,1-4 0 0,-1 1 0 15,-1 1 0-15,1-1-224 0,-1-5 16 0,1 0-10000 16,1-1-2000-16</inkml:trace>
  <inkml:trace contextRef="#ctx0" brushRef="#br0" timeOffset="171711.29">10893 5642 8287 0,'-12'-7'368'0,"7"3"80"0,5 4-448 0,0 0 0 16,0 0 0-16,0 0 0 0,-4-5 7488 0,4 5 1408 15,0 0 272-15,4-5 64 0,3 0-6256 0,4 1-1248 16,1 0-256-16,1 1-64 0,1 3-864 0,2-4-176 16,1 2-48-16,1-2 0 0,0 3-320 0,2-1 128 15,-1-2-128-15,1 2 0 16,-1 0-1280-16,1 1-320 0,1 1-64 0</inkml:trace>
  <inkml:trace contextRef="#ctx0" brushRef="#br0" timeOffset="173060.64">9396 7415 14735 0,'0'0'640'0,"0"0"160"0,0 0-640 0,0 0-160 0,0 0 0 0,2 9 0 16,2 1 3360-16,0 3 640 0,0 3 128 0,0 2 32 0,1-1-2080 0,2 5-416 16,-1 5-64-16,2 0-32 0,-1-1-880 0,-1 4-176 15,-1 1-48-15,1 1 0 0,-1-2-304 0,1 3-160 16,-2-3 160-16,0 0-160 0,-1-2 0 0,-1-3-320 15,1-1 64-15,0-2 0 16,1-6-1792-16,1-2-368 0,0-3-64 0,-1-6-11200 16</inkml:trace>
  <inkml:trace contextRef="#ctx0" brushRef="#br0" timeOffset="173248.12">9634 7404 18431 0,'0'0'1632'0,"0"0"-1312"0,0 0-320 0,0 0 0 15,0 0 2496-15,0 0 416 0,0 0 96 0,4 8 0 16,2 4-1472-16,0 2-320 0,3 5-48 0,-1 0-16 16,1 3-736-16,-1 2-160 0,1 1-16 0,-1 2-16 15,-2-1-224-15,1 3 0 0,-2-1 0 0,2 1 0 32,-2 0-480-32,-1-1-192 0,0 0-32 0,-2-2-9040 0,0-1-1808 0</inkml:trace>
  <inkml:trace contextRef="#ctx0" brushRef="#br0" timeOffset="173404.47">9582 7760 29247 0,'0'0'1296'0,"0"0"272"0,0 0-1248 0,-1-4-320 0,1 4 0 0,0 0 0 0,3-6 992 0,2-2 144 16,0 2 16-16,3-1 16 0,2 1-752 0,2-1-160 15,1 0-16-15,3 4-16 16,1 1-544-16,1 2-96 0,-2-1-32 0,-1 2-9424 15,1 4-1904-15</inkml:trace>
  <inkml:trace contextRef="#ctx0" brushRef="#br0" timeOffset="173779.31">9850 7764 19343 0,'0'0'848'0,"0"0"192"0,0 0-832 0,0 0-208 16,0 0 0-16,0 0 0 0,0 0 2992 0,0 0 544 15,0 0 112-15,0 0 32 0,0 0-2464 0,7 2-480 16,3-1-96-16,-1 1-32 0,1-2-480 0,2-2-128 0,0 2 0 0,-2-1 0 16,0 1 0-16,0 0 0 0,-4 0 0 0,-6 0 0 15,8 0 0-15,-8 0 128 0,0 0-128 0,0 0 0 16,0 0 608-16,5 7 48 0,-2 2 16 0,-3 2 0 16,-2-1 80-16,0 2 16 0,-1-2 0 0,1 2 0 15,0 1-352-15,0-1-64 0,-1 0-16 0,2-1 0 16,1-3-32-16,1 1-16 0,0 1 0 0,1-3 0 15,-2-7 48-15,2 8 16 0,1 0 0 0,1 0 0 16,1 1-176-16,2-3-48 0,-1 1 0 0,2 0 0 16,0-2-128-16,0 1 0 0,1-1 0 0,0-2 0 15,1 1 0-15,2-3-256 0,-2-1 48 0,2-1 0 32,0-2-560-32,0-1-96 0,-1-2-32 0,1-2 0 0,-2-1-2176 0,1-4-432 15,-2 1-80-15,3-2-32 0</inkml:trace>
  <inkml:trace contextRef="#ctx0" brushRef="#br0" timeOffset="174076.23">10230 7479 12895 0,'0'0'1152'0,"0"0"-928"16,0 0-224-16,0 0 0 0,0 0 2752 0,0 0 512 16,0 0 112-16,0 0 16 0,0 0-1664 0,0 0-336 15,0 0-64-15,8-3-16 0,-8 3-880 0,9 0-176 16,-1 1-48-16,0 3 0 0,0-1 288 0,0 2 48 15,-1 2 16-15,1 0 0 0,-1 3 208 0,-2-1 32 0,3 0 16 0,-2 1 0 16,1 3 16-16,-1-2 0 0,1-1 0 0,1 1 0 16,-2-2-128-16,1 1 0 0,-2 1-16 0,-1-1 0 15,0-1-208-15,-2 3-32 0,1-2-16 0,-2 3 0 16,-1-2-176-16,-1 1-48 0,-2 2 0 0,-2 0 0 16,-1-1-208-16,-2 3 144 0,0-2-144 0,-1 2 128 15,0 0-128-15,0 0 0 0,-1 4 144 0,1-3-144 16,0 0 0-16,1-4-240 0,1-3 48 0,1 1 0 31,1-2-1536-31,2-3-288 0,3-6-64 0,0 0-16 16,0 0-1424-16,0 0-272 0</inkml:trace>
  <inkml:trace contextRef="#ctx0" brushRef="#br0" timeOffset="174373.11">10518 7446 29247 0,'0'-14'1296'0,"0"7"272"0,0 1-1248 0,-1-1-320 0,-2 1 0 0,1-1 0 0,2 7 1808 0,-5-2 304 16,-2 0 64-16,1 5 16 0,-1 2-912 0,1 4-192 16,-2 4-48-16,1 3 0 0,2 3-464 0,1 4-112 15,2 1-16-15,0 2 0 0,4 2-672 0,0-1-144 16,2-2-16-16,1-2-16 0,3 1 400 0,4-3 0 16,1-3 0-16,0-2 0 0,0-3 288 0,3-3 96 15,-2-3 0-15,0-1 16 0,1-1-544 0,-1-5-112 16,-1-4-32-16,0-1 0 0,-3-1 432 0,0-3 96 15,-3-3 16-15,-1 0 0 0,-3-1 112 0,0-1 16 16,-2-2 16-16,1 0 0 0,-6 1-144 0,1-3-16 0,-1 1-16 16,0 0 0-16,-3-2-224 0,0 1 144 0,1 0-144 0,-2 0 128 15,0-2-416-15,-1-1-96 0,0-1 0 0,1 0-16 32,1 0-2704-32,1 2-544 0,-1 3-96 0</inkml:trace>
  <inkml:trace contextRef="#ctx0" brushRef="#br0" timeOffset="174638.62">10861 7494 13823 0,'-1'12'608'0,"1"-4"128"0,-1 2-592 0,-2 1-144 0,0 3 0 0,0 0 0 15,-1 2 3504-15,0 2 656 0,0-2 144 0,0 0 32 0,0-1-2192 0,0 2-432 16,1-1-96-16,2-3-16 0,2 1-480 0,1-1-96 15,0-1-32-15,2 0 0 0,0-3-992 0,1 0-128 16,2 1-64-16,-1-4-16 0,-6-6 544 0,11 4 112 16,1-3 32-16,-1 0 0 0,1 2-304 0,0-2-176 15,0-1 192-15,-1 0-192 0,0-1 160 0,0 1-160 16,1 0 128-16,0-2-128 0,1 0 0 0,-1 1 0 16,-1 1 0-16,0 0 0 15,-1 0-304-15,1 0-144 0,-1 0-16 0,1 0-16 16,-2-2-2416-16,-1 1-496 0,-8 1-80 0</inkml:trace>
  <inkml:trace contextRef="#ctx0" brushRef="#br0" timeOffset="174841.81">10999 7610 25967 0,'0'0'1152'0,"0"0"240"0,0 0-1120 0,0 0-272 0,0 0 0 0,-3 7 0 16,1 1 1872-16,1 3 320 0,1 2 64 0,1 3 16 15,1 2-1104-15,0 2-208 0,-1 1-64 0,3 1 0 16,2 1-368-16,-1 1-80 0,0-2 0 0,0 2-16 15,0-2-288-15,1-1-144 0,-1-1 160 0,0 0-160 16,-1-4-128-16,0-1-128 0,-1 1-32 0,-2-2 0 31,-1-1-1808-31,-1 0-352 0,-3 0-80 0,-2-2-11904 0</inkml:trace>
  <inkml:trace contextRef="#ctx0" brushRef="#br0" timeOffset="175154.26">10435 7213 1839 0,'0'0'160'0,"0"0"-160"0,-5-4 0 0,0 1 0 16,-1-2 5568-16,1 4 1088 0,5 1 224 0,-6 0 32 15,0 4-3776-15,1 2-768 0,-1 3-160 0,-1 0-32 16,1 6-896-16,-1-1-176 0,-1 3-32 0,0 3-16 16,1 2-368-16,-1 1-80 0,1-1-16 0,2 1 0 15,0-1-416-15,1-3-176 0,1-2 128 0,1 0-128 31,-1-1-896-31,2-1-272 0,-1 0-48 0,2-1-15680 0</inkml:trace>
  <inkml:trace contextRef="#ctx0" brushRef="#br0" timeOffset="182375.13">12907 6235 16575 0,'-2'-4'1472'0,"1"1"-1168"0,1 3-304 16,0 0 0-16,22-18 1472 0,-22 18 224 0,0 0 48 0,0 0 16 0,0 0 240 0,0 0 48 16,0 0 16-16,0 0 0 0,0 0-544 0,3 8-112 15,-2 2-32-15,2 1 0 0,-2 2-352 0,0 3-80 16,1 1-16-16,-1 2 0 0,0 3-352 0,1 3-80 15,-2-2-16-15,1 4 0 0,0 0-288 0,1 2-64 16,-1 1-128-16,0 0 192 0,1 0-192 0,-1 0 0 16,1-3-192-16,0-1 192 15,0-4-832-15,1-4-64 0,0-2-16 0,-1-3 0 16,1-6-2096-16,-3-7-400 0,0 0-96 0</inkml:trace>
  <inkml:trace contextRef="#ctx0" brushRef="#br0" timeOffset="182546.87">13022 6193 17503 0,'3'-8'1552'0,"0"-2"-1232"0,-2-2-320 0,1 1 0 16,-1-1 2304-16,2 3 384 0,-1 1 96 0,1 4 16 15,-3 4-1264-15,0 0-256 0,0 0-64 0,8 4 0 16,-1 5-640-16,0 3-144 0,-2 2-32 0,0 3 0 16,1 4-128-16,-1 2-16 0,1 3-16 0,1 2 0 15,-1 0-240-15,1 1 0 0,-1 1 0 0,1 1 0 16,-2 2-256-1,2 0-128-15,0-2-48 0,0-1 0 0,0-1-2336 0,-1-6-480 16</inkml:trace>
  <inkml:trace contextRef="#ctx0" brushRef="#br0" timeOffset="182736.08">13011 6476 31039 0,'0'0'1376'0,"-1"-2"288"0,-2-8-1344 0,1 7-320 15,0-4 0-15,2 7 0 0,2-5 1216 0,0 1 160 16,-2 4 32-16,8-4 16 0,1 3-816 0,2 1-160 16,0 0-48-16,1 1 0 0,1 2-400 0,1-1 0 0,2 1 0 0,1-1 0 31,0 2-1376-31,1 2-304 0,0 0-64 0,1 1-8320 0,0-1-1664 0</inkml:trace>
  <inkml:trace contextRef="#ctx0" brushRef="#br0" timeOffset="183079.01">13336 6560 19343 0,'0'0'848'0,"0"0"192"0,0 0-832 0,0 0-208 0,0 0 0 0,0 0 0 15,6-2 2240-15,1 0 416 0,1-1 80 0,1 0 16 16,1 1-1600-16,2 1-304 0,1 1-64 0,1-3-16 15,1 2-432-15,-1 1-80 0,-1-2-32 0,-1 4 0 0,-2 2 384 0,-2-2 80 16,-2 5 16-16,0-2 0 0,-1 1 128 0,0 1 48 16,-5-7 0-16,3 9 0 0,-2 1 64 0,0 2 16 15,-1 3 0-15,-1-2 0 0,0 1-272 0,-1 2-48 16,4-2-16-16,-4 2 0 0,1-3-304 0,0 0-64 16,1 0-16-16,1-2 0 0,2 0-240 0,-1-2 144 15,2 0-144-15,1-1 128 0,1-2-128 0,1 1-144 16,0-2 144-16,2-1-208 15,0-3-496-15,2-1-80 0,0-1-32 0,1-2 0 16,-1-2-1536-16,-1-1-304 0,0-3-64 0,1-2-16 16,-1-1-896-16,1-2-176 0</inkml:trace>
  <inkml:trace contextRef="#ctx0" brushRef="#br0" timeOffset="183579.02">13921 6228 30175 0,'0'0'656'0,"0"0"144"0,0 0 32 0,0 0 16 0,0 0-672 0,0 0-176 0,-1 10 0 0,-1 1 0 16,1 5 1104-16,-1 0 192 0,-2 4 48 0,1 0 0 16,-1 3-656-16,2 1-128 0,-2 2-32 0,1-1 0 15,-1 1-144-15,0 0-16 0,0-3-16 0,2 0 0 16,-2-5-96-16,1 0-32 0,1-5 0 0,0-1 0 16,1-3-32-16,1-9 0 0,-3 6 0 0,3-6 0 15,0 0 0-15,0 0-16 0,0 0 0 0,7-6 0 16,-1-3-176-16,2-3 128 0,-3-4-128 0,1 0 128 15,-2-4-128-15,1-1 0 0,1-1 0 0,1-2 0 0,-1 1 0 0,1-2 0 16,-1-1 0-16,0 0 0 0,-3 0 0 16,3 1 0-16,0 2 0 0,-3 2 0 0,-2 0 0 0,-1 3 128 15,4 1-128-15,-3 3 128 0,-1 0-128 0,0 5 128 16,0 2-128-16,0 7 128 0,0 0-128 0,0 0 0 16,-1 7 0-16,0 4 0 0,-2 4 0 0,3 2 0 15,1 7 0-15,2 2 0 0,0 1 0 0,1 2 0 16,1 1 0-16,1 0 0 0,2 0 0 0,1-1 0 15,0-3 0-15,3-2 0 0,-1 0 0 0,0-3 0 16,1-3 0-16,0-5 0 0,-2-1 368 0,3 0 32 16,3-5 16-16,-1-1 0 0,0-5-64 0,-1-1-16 0,-1-1 0 0,0-6 0 15,-1 1 304-15,0-6 48 0,-1 1 16 0,0-2 0 16,-3-4-64-16,0-2 0 0,-2-2 0 0,-1-1 0 16,-2-2-128-16,-1 0-16 0,0-3-16 0,-1 0 0 15,-1-2-208-15,-1 1-32 0,-2-2-16 0,-1-2 0 16,0 0-224-16,-2 1 0 0,-2 2 0 0,0-1 0 31,-1-1-992-31,0 2-192 0,-2 3-32 0,1 0-13168 0,-3 4-2624 0</inkml:trace>
  <inkml:trace contextRef="#ctx0" brushRef="#br0" timeOffset="184845.83">14703 6444 2751 0,'0'0'256'0,"0"0"-256"0,0 0 0 0,0 0 0 0,0 0 4560 0,0 0 880 16,0 0 160-16,0 0 32 0,0 0-3120 0,0 0-624 15,0 0-128-15,0 0-32 0,0 0-528 0,0 0-112 16,6 0-32-16,0 6 0 0,2 1-352 0,2 0-80 16,3 4-16-16,2-2 0 0,2 1 288 0,1 3 48 0,7 4 16 0,1 3 0 15,4 2-96-15,-2 2-16 0,1-1 0 0,0 1 0 16,1-1-272-16,1 3-48 0,-2 0-16 0,-2-2 0 16,0-2-240-16,1-1-48 0,1 1-16 0,-2-4 0 15,-4-1 0-15,1-1 0 0,-1-2 0 0,-1-1 0 16,1-1 48-16,-4-1 16 0,-1 0 0 0,-1-1 0 15,0-1-16-15,-2-1 0 0,-2-1 0 0,-2-1 0 16,1 3-64-16,-1-2 0 0,-2-2-16 0,-1 2 0 16,-2-5-48-16,-6-2-128 0,8 3 192 0,-2 0-64 15,1-1 0-15,-7-2-128 0,0 0 192 0,5 3-64 16,-5-3 16-16,0 0 0 0,0 0 0 0,0 0 0 16,0 0-16-16,0 0 0 0,0 0 0 0,0 0 0 15,0 0 16-15,0 0 0 0,7 1 0 0,-7-1 0 16,6-1-16-16,1-1 0 0,-1 0 0 0,1 1 0 15,1-3 16-15,1 0 0 0,1 0 0 0,1 1 0 16,0-2-16-16,2 1-128 0,2-1 192 0,0 0-64 0,0-2-128 0,2-1 0 16,2-1 144-16,5-1-144 0,2-1 0 0,1 0 128 15,2-2-128-15,2-2 0 0,3 0 0 0,1-1 0 16,4 4 0-16,-1-1 128 0,0-1-128 0,0 3 0 16,1 1 0-16,-4 2 0 0,-2-2 0 0,-3 3 0 15,-2 1 0-15,0-3 0 0,0 2 0 0,-2 0 0 16,-3 0 0-16,-1 0 0 0,0 1 0 0,0-1 0 15,-2 1 0-15,-1-1 0 0,-1 2 0 0,-1 0 0 16,2 1 0-16,-4 1 0 0,0-2 0 0,-2 4 0 16,-2-3 0-16,0 1 0 0,-1 3 0 0,-1-3 0 15,-1 2 0-15,0 0 0 0,-1-2 0 0,0 1 0 0,-7 2 0 16,7-3 0-16,-7 3 0 0,6-3 0 16,-6 3 0-16,6 0 0 0,-6 0 0 0,0 0 0 0,3-5 0 15,-3 5 0-15,7-2 0 0,-7 2 0 0,0 0 0 0,0 0 0 16,0 0 0-16,4-6 0 0,-4 6 0 0,4-5 128 15,-4 5-128-15,4-5 0 0,0 1 0 0,-4 4 0 16,6-4 0-16,2 3 0 0,0 0 0 0,4 1 0 16,-2 0 0-16,2 1 0 0,-1 1 0 0,2 2 128 15,2 2-128-15,-1 0 128 0,2 1-128 0,1-1 128 16,2 2-128-16,1 2 144 0,2 2-144 0,2 0 160 16,0 1 0-16,2 4 0 0,0 1 0 0,3-2 0 15,0 1-160-15,2 0 192 0,2 1-192 0,-1 0 192 16,1-1-192-16,-1-1 0 0,4 1 0 0,-4-4 128 15,-2 0-128-15,-1-2 0 0,-3 0 0 0,1-2 0 0,-2 0 0 0,-3-1 0 16,-3-2-144-16,-2 1 144 16,-2-2-544-16,-1-1 0 0,0 0 0 0,-3-1 0 15,0-1-1232-15,-2 2-240 0,-9-4-48 0,8 1-16 16,-8-1-1248-16,0 0-256 0,0 0-64 0</inkml:trace>
  <inkml:trace contextRef="#ctx0" brushRef="#br0" timeOffset="185253.92">16420 6214 11055 0,'0'0'976'0,"0"0"-784"0,0 0-192 0,0 0 0 15,0 0 5216-15,0 0 992 0,0 0 208 0,0 0 48 0,8 3-3776 0,-3 2-768 16,1 1-128-16,-1 4-48 0,0 3-1168 0,0 2-256 16,-1 4-32-16,0 4-16 0,0 0-272 0,0 4 0 15,0-1 0-15,-2 0 0 0,1 1 0 0,0 0 0 16,-2 1 0-16,0-2 0 0,1-1-160 0,-1-2-144 16,0 1-16-16,2-5-16 15,-2 2-1968-15,2-4-400 0,-1-4-80 0,1-4-12384 0</inkml:trace>
  <inkml:trace contextRef="#ctx0" brushRef="#br0" timeOffset="185457.17">16721 6251 17503 0,'0'0'1552'0,"0"0"-1232"0,0 0-320 0,0 0 0 15,0 0 3328-15,0 0 592 0,0 0 128 0,0 0 32 16,-2 10-1840-16,-1 3-384 0,1 3-64 0,0 3 0 15,4 3-1152-15,-1 2-240 0,2 2-32 0,-1 1-16 16,1 2-352-16,-2-2 0 0,0 2 0 0,1-2 0 16,-1 0 0-16,2-4-320 0,-1 0 64 0,2 0 16 31,-1-4-1888-31,-1-2-384 0,1-4-80 0,0-2-12128 0</inkml:trace>
  <inkml:trace contextRef="#ctx0" brushRef="#br0" timeOffset="185832.37">16639 5607 27759 0,'-19'-8'1216'0,"10"4"272"0,-3 1-1184 0,0 3-304 15,-1-2 0-15,0 4 0 0,1 0 1504 0,2 4 240 16,0 1 48-16,-1 3 16 0,3 3-768 0,2 3-144 15,1 2-48-15,2 3 0 0,0 2-608 0,5 1-240 16,0-1 176-16,3 1-176 0,2-1 0 0,2-2 0 0,3 0 0 0,2-6 0 16,2 1 0-16,-1-3 144 0,1-1-144 0,1-2 128 15,0-1 256-15,0-1 64 0,-1-1 0 0,-1-3 0 16,1-4 256-16,-2-3 64 0,-2-2 16 0,-2-2 0 16,2 1 48-16,-3-5 16 0,-2 0 0 0,-2-4 0 15,-2-2-208-15,-1-1-64 0,0-1 0 0,-2-2 0 16,-3 0-192-16,-1-1-32 0,0 0-16 0,-2-1 0 15,-2 1-144-15,-3 0-48 0,-2 0 0 0,-1 0 0 16,-3 0-144-16,-1-1 0 0,-2 1 0 0,2-3-176 31,-3 3-448-31,3 3-80 0,1-3-32 0,1 6 0 16,3 4-2640-16,-1 3-528 0</inkml:trace>
  <inkml:trace contextRef="#ctx0" brushRef="#br0" timeOffset="186707.55">17847 6989 20319 0,'2'-3'896'0,"1"-1"192"0,-2 0-864 0,3 0-224 0,-1-2 0 0,-2 0 0 16,2-1 1680-16,-1 1 304 0,-1-1 48 0,2 0 16 15,-2-1-480-15,1 2-96 0,-1 2 0 0,-1 4-16 16,0 0-368-16,0 0-64 0,0 0 0 0,0 0-16 16,-9 6-128-16,2 2-32 0,-1 5 0 0,2 0 0 15,-1 4-336-15,1 0-64 0,1 0 0 0,2 4-16 16,-1 0-208-16,4 1-32 0,0 0-16 0,3-2 0 15,-1-5-176-15,4 1 0 0,1 0 0 0,4-1 0 16,-1-4 0-16,5-2 128 0,2-3-128 0,1-2 0 16,0-6 128-16,0 0-128 0,1-3 0 0,-1-1 128 15,0-2 64-15,-1-3 16 0,-1-2 0 0,-2-1 0 16,-1-2 112-16,-2-1 0 0,-4 2 16 0,-1-4 0 16,-5 1-48-16,-1-1-16 0,-3 2 0 0,-1-2 0 15,-2 3-48-15,-3-1-16 0,-3 0 0 0,-2 0 0 16,-1 0-16-16,1 2-16 0,-2 1 0 0,2 1 0 15,-2 1-176-15,3 1 0 0,0 0-192 0,3 2 192 16,1 1-640-16,1 3 0 0,1 1 0 0,7 4 0 16,0 0-2304-16,0 0-480 0,0 0-96 0</inkml:trace>
  <inkml:trace contextRef="#ctx0" brushRef="#br0" timeOffset="187066.77">18324 6872 18431 0,'0'0'816'0,"0"0"160"16,-5 4-784-16,5-4-192 0,-4 6 0 0,4-6 0 0,0 0 4224 0,0 0 784 0,0 0 176 0,0 0 16 15,10 6-2832-15,2-2-560 0,0-1-112 0,1-2-32 16,1-1-1024-16,2-1-224 0,2-3-32 0,0 1-16 0,0-3-368 0,1 0 0 15,-1 0 0-15,-1 1 128 16,1-2-1024-16,0 1-208 0,-1-2-48 0,0 0 0 16,0 1-2144-16,-1 2-432 0</inkml:trace>
  <inkml:trace contextRef="#ctx0" brushRef="#br0" timeOffset="187379.28">18936 6751 15663 0,'0'0'688'0,"0"0"144"0,0 0-656 0,-2-2-176 16,-1-5 0-16,1 3 0 0,2 4 3344 0,-6-2 640 0,1-4 128 0,-3 2 32 16,2 1-2032-16,-1 1-384 0,0 2-96 0,-1 0-16 15,-1 4-368-15,-1 1-80 0,0 1-16 0,0 1 0 16,-2 3-176-16,3 0-32 0,0 0-16 0,1 2 0 15,1 2-224-15,-1 2-64 0,3-3 0 0,1 1 0 16,3 0-288-16,1 1-64 0,3 0-16 0,3 0 0 16,3-2-272-16,3 2 0 0,1 0 0 0,1-3 0 15,2 0 0-15,1 1-192 0,1-3 16 0,1 1 16 32,-1-2-1760-32,1-3-336 0,2-2-80 0,-1 0-10064 0,-2 0-2000 0</inkml:trace>
  <inkml:trace contextRef="#ctx0" brushRef="#br0" timeOffset="187562.17">19287 6693 18431 0,'0'0'816'0,"0"0"160"0,0 0-784 0,0 0-192 0,0 0 0 0,-1 6 0 16,-2 5 3280-16,1-1 624 0,-1 0 112 0,2 3 16 15,-1 2-2192-15,2 0-448 0,0 2-96 0,0 2-16 16,0 0-992-16,0-2-288 0,2 3 0 0,-1-2 128 0,0 0-384 0,1 0-64 15,0 1-32-15,2-4 0 16,0 1-2112-16,1-3-416 0,-1-1-96 0,1-2-10240 16</inkml:trace>
  <inkml:trace contextRef="#ctx0" brushRef="#br0" timeOffset="187765.83">19484 6610 29023 0,'0'0'1280'0,"0"-5"272"0,0 5-1232 0,0 0-320 16,0 0 0-16,0 0 0 0,0 0 1344 0,0 0 192 16,0 0 64-16,5 11 0 0,0 2-576 0,1 5-128 15,-1 4 0-15,0 2-16 0,2 4-656 0,-2 1-224 16,0 1 144-16,2 1-144 0,-1 0 0 0,2-1 0 0,1-1 0 0,-1-1-176 31,-2-4-688-31,1 1-144 0,-2-1-16 0,0-1-14784 0</inkml:trace>
  <inkml:trace contextRef="#ctx0" brushRef="#br0" timeOffset="187937.99">19429 6914 38927 0,'-14'-2'1728'0,"14"2"352"0,-5 1-1664 0,5-1-416 0,-8-1 0 0,8 1 0 0,0 0 1088 0,0 0 128 16,0 0 16-16,0 0 16 0,0 0-736 0,0 0-128 15,10 1-48-15,2 0 0 16,0 1-1888-16,1-1-384 0,0-1-80 0,3 1-9984 16,-2 0-2000-16</inkml:trace>
  <inkml:trace contextRef="#ctx0" brushRef="#br0" timeOffset="188375.52">19787 6919 23951 0,'0'0'1056'0,"0"0"224"0,0 0-1024 0,0 0-256 15,0 0 0-15,0 0 0 0,7 7 2768 0,1-2 496 0,1-2 112 0,2 1 16 16,0-4-2096-16,2 1-400 0,1 0-96 0,-1 1-16 16,-2 0-624-16,0 1-160 0,-1-1 0 0,-2 2 0 15,-3 0 0-15,-5-4 0 0,4 5 0 0,0 2 0 16,-1-1 0-16,-3-6 0 0,0 0 144 0,0 8-144 15,1-1 0-15,-2-1 0 0,-3 2 0 0,0-1 128 16,-1-3-128-16,-1 1 0 0,1 0 0 0,0 0 0 16,0-1 0-16,0-1 0 0,5-3 0 0,-4 8-128 15,2 1 128-15,2-9-160 0,0 0 160 0,4 6-160 16,3 2-96-16,-1-3 0 0,2-1-16 0,2 3 0 16,1-3 80-16,1 0 32 0,-2 1 0 0,2 1 0 15,-2-1 160-15,2 2 0 0,-3-2 0 0,0 2 128 16,-1-1 416-16,-1 3 96 0,-2 0 0 0,1 3 16 15,0-1 560-15,-4 0 96 0,-1 4 32 0,1-2 0 0,-5-3-256 0,1 3-32 16,-2 0-16-16,-2 2 0 0,1-4-336 0,-3 1-64 16,-1 0 0-16,-2 0-16 0,-3-1-352 0,3-2-64 15,0 2-16-15,-2-2 0 0,-2-1-368 0,0-2-80 16,1-3 0-16,0 1-16 16,-1-2-2432-16,0-2-496 0</inkml:trace>
  <inkml:trace contextRef="#ctx0" brushRef="#br0" timeOffset="189235.13">15450 6944 4607 0,'6'-2'400'0,"0"-1"-400"0,1 2 0 0,2-3 0 0,0-1 4272 0,0 1 768 16,0 2 144-16,-1 4 48 0,-2 0-1936 0,0 2-384 16,-1 3-80-16,0 2-16 0,2 3-256 0,-3 3-64 15,-1 1-16-15,0 5 0 0,0 1-1200 0,-1 5-256 16,0-2-32-16,0 2-16 0,-1 1-336 0,1 2-80 15,-2-6-16-15,2 3 0 0,0-1-352 0,-1 0-192 16,-1 0 192-16,0-1-192 0,1 1 0 0,1 0 0 16,-1 0 0-16,0 0-192 15,1 1-1696-15,1 2-336 0,0 0-64 0,-2-1-10544 0,1-2-2112 0</inkml:trace>
  <inkml:trace contextRef="#ctx0" brushRef="#br0" timeOffset="189578.95">15650 7901 16575 0,'0'0'736'0,"0"0"160"0,1-5-720 0,-2-2-176 0,-2 1 0 0,1 2 0 16,-2-3 4272-16,0 4 816 0,-1 0 160 0,-2-1 48 15,-1 1-2928-15,-1 3-592 0,1 0-112 0,2 2-32 0,-2 0-736 0,0 4-160 16,-1 1-32-16,1 2 0 0,0-1 0 0,1 3 0 16,-3 2 0-16,4 2 0 0,-1 1-48 0,2 1-16 15,0-1 0-15,2 2 0 0,1 1-176 0,2 1-32 16,0-4-16-16,1 1 0 0,3-2-256 0,1 0-160 16,2-5 192-16,3 0-192 0,3 1 0 0,0-2 0 15,0-1 0-15,2 0 0 0,0-2 0 0,1-1-224 16,-1 1 32-16,2-2 16 15,-4-2-1008-15,3 2-208 0,0-4-32 0,-1 3-16 16,1-2-1248-16,0 2-240 0,-2-3-48 0</inkml:trace>
  <inkml:trace contextRef="#ctx0" brushRef="#br0" timeOffset="189750.78">15952 7936 33807 0,'0'0'1488'0,"0"0"320"0,0 0-1440 0,0 0-368 0,0 0 0 0,0 0 0 15,0 0 1872-15,0 0 304 0,0 9 64 0,0-1 16 16,0 4-1152-16,0-2-224 0,0 3-48 0,2 2-16 16,-1 0-528-16,0 2-96 0,1 0-32 0,0 3 0 15,-1-1-160-15,3 1 0 0,-1 0 0 0,0 0 0 32,-1 4-1056-32,2-1-240 0,0 0-48 0,2-3-16 15,1-1-1920-15,0-2-384 0,-1-4-80 0</inkml:trace>
  <inkml:trace contextRef="#ctx0" brushRef="#br0" timeOffset="189938.29">16145 7912 6447 0,'-1'-16'576'15,"1"9"-576"-15,0 0 0 0,0-1 0 0,1 1 6336 0,1 1 1168 16,-2 6 240-16,0 0 32 0,0 0-4640 0,0 0-912 16,0 0-192-16,9 5-48 0,1 5-1232 0,-1 5-256 15,0 3-48-15,-1 0-16 0,1 4-432 0,0 3 0 16,1 2 0-16,-1-2 0 0,0 3 0 0,-1-1 0 15,-1 0 0-15,0 1 0 16,-1-2-672-16,0 3-64 0,-2-2-16 0,0 0-11536 16,-2 1-2320-16</inkml:trace>
  <inkml:trace contextRef="#ctx0" brushRef="#br0" timeOffset="190125.67">16083 8181 38127 0,'-12'-1'1680'0,"12"1"368"0,-7 0-1648 0,7 0-400 0,0 0 0 0,0 0 0 16,0 0 1248-16,0 0 160 0,0 0 48 0,0 0 0 15,12-4-768-15,1 0-160 0,2 0-16 0,0 0-16 16,2 3-496-16,1-1-336 0,1-2 48 0,0 2 16 31,2 2-2096-31,0 2-432 0,-2-2-80 0,1 4-13856 0</inkml:trace>
  <inkml:trace contextRef="#ctx0" brushRef="#br0" timeOffset="190578.81">16479 8161 36975 0,'0'0'1632'0,"0"0"352"0,0 0-1600 15,0 0-384-15,5 6 0 0,0-1 0 0,2 2 1104 0,3-2 144 16,3-2 32-16,3 1 0 0,2-3-640 0,-1 1-112 15,0 1-16-15,0 0-16 0,0-2-496 0,-1 0-336 16,-2 2 48-16,-2-1 16 0,-3 1 272 0,-1 1-128 16,-2 0 128-16,-1 0 0 0,1 1 0 0,-6-5 0 15,0 7 0-15,-4-1 0 0,-3 2 240 0,-1 0 0 16,2 1 0-16,-2 3 0 0,-1-5-64 0,0 1-16 16,1 0 0-16,0-1 0 0,0-5-160 0,2 3-192 15,1 1 32-15,5-6 16 0,0 0-112 0,0 0-32 0,0 0 0 0,0 0 0 16,0 0 96-16,2 6 0 0,-2-6 16 0,5 7 0 15,2-3 176-15,3-1 128 0,2 1-128 0,1 2 176 16,2 0 176-16,-2-2 32 0,0 1 16 0,0 0 0 16,-2 1 64-16,0-1 16 0,-2 0 0 0,-1 2 0 15,0-1 176-15,-2 1 48 0,-1 0 0 0,-1 3 0 16,-2-4 80-16,-2 2 32 0,-2 1 0 0,0 0 0 16,-5 2-176-16,-1 0-48 0,-1 2 0 0,-1-1 0 15,-2-1-272-15,-1 0-64 0,-1 1-16 0,1-2 0 16,0 1-240-16,0-2 0 0,-1-2 0 0,1-2 0 31,2 1-896-31,-1-2-256 0,0 0-64 0,2-3-13952 0,1-2-2800 0</inkml:trace>
  <inkml:trace contextRef="#ctx0" brushRef="#br0" timeOffset="198971.36">8269 11817 8287 0,'0'0'736'0,"0"0"-592"0,-6 2-144 0,6-2 0 0,-5 2 2320 0,5-2 432 16,0 0 96-16,0 0 16 0,0 0-1472 0,0 0-304 16,0 0-48-16,0 0-16 0,0 0-208 0,0 0-48 15,0 0-16-15,9 2 0 0,0-2 0 0,0 0 0 0,2 0 0 0,0 0 0 16,1 0 32-16,2 0 16 15,1-2 0-15,2 2 0 16,-2 0-80-16,4 0-16 0,0 0 0 0,2 2 0 16,2 2-144-16,2-3-48 0,-1 0 0 0,0 3 0 15,1-4-96-15,0 0-32 0,0 0 0 0,0 0 0 0,-1 0-80 0,1 0-32 16,-1 0 0-16,-2 0 0 0,0 0-16 0,0 0-16 16,-1 1 0-16,0 1 0 0,0 2 32 0,-1-3 16 15,1 2 0-15,1 0 0 0,-1 1-16 0,0 0 0 16,0-1 0-16,0 0 0 0,2 0 0 0,0-1 0 15,-1-2 0-15,0 0 0 0,1-2 16 0,-2 2 0 16,-3 0 0-16,1 0 0 0,-2-2 32 0,0 1 0 16,0-1 0-16,1 1 0 0,1 0 0 0,0-1 0 15,-2 1 0-15,0-2 0 0,1 1-144 0,0-1-32 16,0 3 0-16,1-2 0 0,-1 0 112 0,0 1 32 16,0 0 0-16,1 1 0 0,-1 0-16 0,1 0 0 15,2 0 0-15,-1 0 0 0,-1 1-272 0,1 0 0 0,1 1 0 0,1-2 0 16,-1 0 0-16,-2-2 0 0,1 1 0 0,1 0 0 15,-3-3 0-15,0 1 0 0,2 1 0 0,-2-1 0 16,0 2 0-16,-1 1 0 0,0-3 0 0,0 0 0 16,0 1 448-16,0 0 96 0,1 0 16 0,-1 1 0 15,0-1-560-15,0 1-224 0,0-2 16 0,0 2 0 16,-1 0 208-16,1-1 0 0,-2 2 0 0,2 0 0 16,-1 0 0-16,1 2 0 0,-2-1 0 0,0 2 0 15,-1-3 144-15,3 0-144 0,-1 1 0 0,-1 0 144 16,0-1-16-16,-1 0 0 0,2-1 0 0,-2 0 0 15,0-1-128-15,-1 1 128 0,2 0-128 0,-2-1 128 16,0 1-128-16,0 1 128 0,0-2-128 0,1 0 128 16,1 1-128-16,-1 0 0 0,-2 1 144 0,-1-3-144 15,2 2 0-15,0-1 0 0,-1 1 0 0,1-3 128 0,0 2-128 0,0 0 0 16,0 1 0-16,0 0 0 0,0-1 128 0,-1 1-128 16,0 0 128-16,1-1-128 0,0 1 0 0,1 0 128 15,-1 1-128-15,2 0 0 0,-1 0 144 0,0-1-144 16,1-2 192-16,-1 2-192 0,0-2 144 0,2 2-144 15,1-1 0-15,-1 1 144 0,1 1-144 0,-2-2 0 16,1 0 144-16,-2 1-144 0,1 0 0 0,-1 1 144 16,0 0-144-16,2 0 0 0,-3 0 144 0,1-3-144 15,2 3 0-15,-2 3 144 0,-2-3-144 0,1 1 0 16,0 0 0-16,0 1 128 0,0 0-128 0,0 1 0 16,0-2 0-16,0 2 0 0,2-3 0 0,-1 1 0 15,-1-2 128-15,1 2-128 0,-1 0 0 0,2 2 0 16,-4-3 0-16,1 0 128 0,0 0-128 0,0 1 0 15,-1 0 0-15,2 1 0 0,0-1 0 0,-1 0 0 0,-1-1 0 16,0 0 0-16,1-2 0 0,0 2 0 0,1 1 128 0,-1-1-128 16,-1 0 0-16,2 1 0 0,-2 1 0 0,-1-1 0 15,1 0 0-15,0 1 0 0,-2-1 0 0,1 0 0 16,-1 0 0-16,0 2 0 0,0-3 0 0,0 0 0 16,-1 0 0-16,1 1 0 0,0 1 0 0,-1-1 0 15,0 2 0-15,0-2 0 0,-1-1 0 0,1 0-176 16,1 0 176-16,-1 0 0 0,0 0 128 0,0 0-128 15,-8 0 0-15,8-1-320 0,-8 1 64 0,0 0 16 16,0 0-16-16,7 0 0 0,1 0 0 0,-8 0 0 16,8 0-1408-16,-8 0-304 0,0 0-48 0,8 0-16 15,-8 0-784-15,8 0-144 0,-8 0-48 0,8 0-12896 16</inkml:trace>
  <inkml:trace contextRef="#ctx0" brushRef="#br0" timeOffset="199377.92">11307 11426 36799 0,'-8'0'816'0,"-1"2"160"0,1 0 48 0,3-2 0 0,-1 0-832 0,6 0-192 0,0 0 0 0,0 0 0 15,0 0 640-15,0 0 96 0,0 0 16 0,4 7 0 16,1-1-528-16,3 1-96 0,2 1-128 0,2-1 176 16,1 0-176-16,1 1 0 0,2 0 0 0,-1-1 0 15,1 1 0-15,2 0 0 0,3 3 0 0,-3-4 0 16,-1 2 0-16,0 2 0 0,-1-1 0 0,1 2 0 16,-1-1 0-16,-1 2 128 0,1-4-128 0,-3 2 128 15,-1 1 192-15,-2 1 16 0,-2-1 16 0,0 0 0 16,0-1 416-16,-2 1 96 0,-2 0 16 0,-1 1 0 15,-2 0-112-15,-2 1 0 0,-2 2-16 0,-1 1 0 16,-1 1-176-16,-2-2-16 0,-1 1-16 0,1 1 0 16,-1 0-304-16,-1 0-64 0,0-1-16 0,-1 2 0 0,0-1-160 0,0 1 0 15,2 2 0-15,0 0 0 16,0 0-1616-16,3-1-208 0,1-1-32 0,1 1-18320 16</inkml:trace>
  <inkml:trace contextRef="#ctx0" brushRef="#br0" timeOffset="202643.89">8435 10707 5519 0,'0'0'496'0,"0"0"-496"15,0 0 0-15,0 0 0 0,1 8 4544 0,2 1 800 16,1 0 160-16,1 1 48 0,2 3-3216 0,0 2-640 15,0 0-128-15,1 2-32 0,1 1-736 0,1 3-160 16,1 0-16-16,-1 1-16 0,1 0-224 0,-1-1-32 16,0-2-16-16,1-1 0 0,-5 0-112 0,1-2-32 0,-3-1 0 15,1-3 0-15,-1-1-192 0,0-2 144 0,-2-3-144 0,1 1 128 16,-3-7-128-16,0 0 0 0,0 0 0 0,0 0 128 16,0 0-128-16,-1-7-192 0,-1-1 32 0,1-3 16 15,-1-1-32-15,0-5 0 0,0-3 0 0,-1 1 0 16,-1-5 176-16,-1 0-128 0,0-1 128 0,0-4-128 15,-2 0 128-15,2 1 0 0,1-2 0 0,0 0-128 16,-1 2 128-16,2 1 0 0,2 2 0 0,1-1 0 16,0 4 0-16,1 3 0 0,2 2 0 0,1 2 0 15,0 2 0-15,1 4-160 0,0 1 160 0,0 4 0 16,-5 4 0-16,8 2 0 0,-1 2 0 0,0 2 0 16,0 2 0-16,1 2 0 0,-2 3 128 0,-1 2-128 15,-1-1 256-15,0 2-64 0,-1 1 0 0,-1 1 0 16,0 1-192-16,-1 2 144 0,-1-2-144 0,0 0 128 15,-1-1-128-15,-1-1 0 0,1-1 0 0,0 0 0 0,1-2 0 16,-1-1 0-16,-1-1 0 0,1-3 0 0,0-1 0 0,1-8-144 16,0 0 144-16,0 0-160 0,0 0-80 0,0 0-16 15,0 0 0-15,0 0 0 0,0 0 32 0,0 0 0 16,6-6 0-16,1 1 0 0,-1 0 224 0,2-2 0 16,0 1-160-16,1-1 160 0,0 2 0 0,3 1 0 15,1 2 160-15,1 0-160 0,3 2 448 0,-1 4 0 16,-3-2-16-16,0 3 0 0,0-3 256 0,-3 2 48 15,1 2 16-15,-2-1 0 0,0 1 240 0,-2 2 48 16,-2 1 16-16,-3 2 0 0,0 0-32 0,-4 1-16 16,-2 0 0-16,-1-2 0 0,-1 3-400 0,-2-2-80 15,-1 1-16-15,0 2 0 0,-2-4-320 0,1 2-192 0,-3-2 192 0,0 1-192 16,0-5 144-16,1 1-144 16,0-3 0-16,3 0 144 15,0-2-1200-15,1 2-240 0,0-2-48 0,2-2-16 16,6 0-1344-16,0 0-272 0,-4-7-48 0</inkml:trace>
  <inkml:trace contextRef="#ctx0" brushRef="#br0" timeOffset="202973.3">9032 10761 12895 0,'0'0'576'0,"-5"2"112"0,-2-1-560 0,0 2-128 0,-1-1 0 0,1 2 0 15,1 1 4864-15,-1 3 960 0,2 1 176 0,0 2 32 0,-2-1-3824 0,3 5-768 16,2 3-160-16,0-1-16 0,2 2-896 0,2 1-176 16,2-1-48-16,2 1 0 0,1 1-16 0,2-4 0 15,1 0 0-15,2-2 0 0,-2 0 64 0,1-2 0 16,-2-4 0-16,1-1 0 0,1-2 144 0,1-2 48 16,-3-3 0-16,-1-1 0 0,-2-1 208 0,-6 1 48 15,5-6 16-15,0-2 0 0,1-3-144 0,-1-3-16 16,-2 1-16-16,0-1 0 0,-1-1-272 0,-2 0-48 15,-2-1-16-15,0 2 0 0,-2 1-144 0,-1 0 0 16,-3-2 0-16,0 1 0 0,0 1-192 0,2 1-64 0,-1 2 0 16,-1 1-16-1,-1-1-1520-15,1 4-320 0,1-1-48 0,1 2-16 16,2 1-1456-16,4 4-288 0</inkml:trace>
  <inkml:trace contextRef="#ctx0" brushRef="#br0" timeOffset="203238.87">9372 10778 15663 0,'0'0'688'0,"0"0"144"15,0 0-656-15,0 0-176 0,0 0 0 0,0 0 0 0,0 0 4640 0,0 0 896 0,0 0 176 0,-3 10 48 16,-4-4-3120-16,0 1-608 0,1-1-128 0,-1 2-32 16,0 0-976-16,1 1-208 0,1-1-48 0,0 1 0 15,0 4-32-15,1-3-16 0,3 3 0 0,-1 0 0 0,1-1-160 0,1 1-48 16,3 1 0-16,-1 0 0 0,2 0-160 0,3-1-32 15,2 1-16-15,1 2 0 0,3-7-176 0,2 1 0 16,-1 0 144-16,3-3-144 0,2 1 0 0,1-3 0 16,1-2 0-16,0-2 0 0,1 2 0 0,1-3-240 15,-1-1 48-15,1-2 0 16,0-2-1504-16,-1 1-288 0,-1-3-64 0,0 0-16 16,-3-1-1264-16,-3 0-240 0</inkml:trace>
  <inkml:trace contextRef="#ctx0" brushRef="#br0" timeOffset="203676.26">8195 10344 15663 0,'0'0'688'0,"-5"0"144"0,-3-1-656 0,0 0-176 0,-1 1 0 0,1 1 0 0,-2 0 3632 0,1 3 688 15,-2 3 144-15,1 3 16 0,1 3-2256 0,0 3-464 16,2 5-96-16,-1 1 0 0,2 5-880 0,1 3-160 16,-1 1-48-16,6 2 0 0,2-2-128 0,0 3-16 15,4 0-16-15,0 1 0 0,2 2-208 0,4-1-32 16,2 2-16-16,4 0 0 0,3 1-160 0,1-1 0 15,2-2-160-15,2-2 160 16,2-1-704-16,5-3-32 0,2-3-16 0,3 1 0 16,2-6-2384-16,3-3-464 0,3-2-112 0</inkml:trace>
  <inkml:trace contextRef="#ctx0" brushRef="#br0" timeOffset="204145.03">9680 10452 10127 0,'0'0'448'0,"-1"-6"96"0,-2-1-544 0,3 2 0 15,3-4 0-15,-1 1 0 0,2 2 2928 0,2 1 464 16,0 1 112-16,2 1 16 0,0 2-1824 0,1 2-352 15,1 3-80-15,3 4-16 0,2 0-544 0,0 5-128 16,4 4 0-16,-1 1-16 0,-3 3 432 0,2 2 96 16,0 3 0-16,0-2 16 0,0 2 16 0,-1 0 0 15,-3 1 0-15,1 1 0 0,-1 0-416 0,-1-2-96 16,-3 0-16-16,0 2 0 0,-2-1-272 0,-1-1-64 16,0 0-16-16,-3-2 0 0,1 2-240 0,-1-3 0 0,-2-2 0 0,1 1-160 31,-1-2-1600-31,-1-3-320 0,0-1-64 0,0-2-13520 0</inkml:trace>
  <inkml:trace contextRef="#ctx0" brushRef="#br0" timeOffset="204599.78">10151 10980 14735 0,'0'0'1312'0,"0"0"-1056"0,0 0-256 0,0 0 0 0,0 0 3200 0,0 0 576 16,0 0 112-16,8 0 16 0,-1 0-2048 0,4 0-432 16,-2-1-80-16,3 1 0 0,-1 0-768 0,2 0-160 15,-2 1-32-15,-2 1 0 0,-1-1-32 0,0 2-16 16,-2-1 0-16,1 2 0 0,-7-4 192 0,6 9 48 16,-1-2 0-16,-1-1 0 0,0 2-48 0,-1 1 0 15,-2 2 0-15,-1-2 0 0,-1 0-176 0,0 0-32 16,-1 0-16-16,0 2 0 0,-1 0-304 0,-1-1 0 15,0 0 128-15,-1 0-128 0,0 1 0 0,-2-2 0 16,-1 1 0-16,-1-3 0 0,0-1 0 0,0 1 0 16,0-3 0-16,0 0 0 0,1-2 0 0,0 0 0 15,0-2 128-15,1 1-128 0,0-1 0 0,0-1 0 0,7 1 0 0,0 0 0 16,0 0 128-16,0 0-128 0,0 0 144 0,0 0-144 16,0 0 256-16,4-6-64 0,2 3 0 0,0 0 0 15,3-1 64-15,0 3 0 0,2 1 0 0,-1 0 0 16,1 0 64-16,0 1 32 0,1 0 0 0,-1 2 0 15,-1 0-16-15,0 0 0 0,1 1 0 0,-2 2 0 16,1-2-208-16,2-1-128 0,0 4 128 0,1-4-128 16,-1 2 0-16,-1 1 0 0,-1 1 0 0,0-1 128 31,-2 1-1408-31,2-1-288 0,1 0-48 0,-1-3-16 16,-1 1-1312-16,-1-2-256 0,1-2-48 0</inkml:trace>
  <inkml:trace contextRef="#ctx0" brushRef="#br0" timeOffset="205006.03">10753 10730 36623 0,'-8'-4'800'0,"-2"-1"160"0,-2-1 48 0,-1-2 32 0,0 0-832 0,-1 1-208 15,-2 2 0-15,2 1 0 0,-1 0 1344 0,2 2 208 16,3 3 48-16,-1 4 16 0,2 3-1152 0,1 4-224 15,2 2-48-15,-1 3-16 0,4 4-176 0,1 2 0 16,2 2 0-16,3 1 0 0,1 2-128 0,2 0 128 16,2 0 0-16,1 0 0 0,3-4 0 0,1-1 0 15,1-1-144-15,2-2 144 0,0-2 0 0,1-1 0 0,3-1 0 0,3-3 0 16,0-5 0-16,1-2 0 0,-1-2 0 0,2-1 0 16,3-3 0-16,-1-4 0 0,-5-3 0 0,0-2 0 15,0-3 192-15,-2-2-64 0,-2-1-128 0,-3-4 192 16,-1 0 256-16,-3-1 32 0,0 2 16 0,-4-6 0 15,0 0 16-15,-3 0 16 0,-5 1 0 0,-1 2 0 16,-2-1 416-16,-2 1 80 0,-3 0 0 0,-3 0 16 16,-2 0-528-16,-3 4-96 0,-2-1-32 0,0 2 0 15,-3 1-80-15,0 2-32 0,-1 2 0 0,3 2 0 16,-1 1-272-16,0 2-176 0,0 1 32 0,4 1 0 31,3 0-1840-31,3 4-384 0,3 0-64 0</inkml:trace>
  <inkml:trace contextRef="#ctx0" brushRef="#br0" timeOffset="212370.43">13397 11219 20895 0,'3'5'928'0,"20"-3"192"0,-20 12-896 0,-1-1-224 16,2 1 0-16,0 3 0 0,0 2 1024 0,1-3 144 15,0 1 48-15,2 0 0 0,-1 2-224 0,1-1-32 16,0-1-16-16,0 0 0 0,0 1-560 0,-1-6-96 15,0 1-32-15,0 0 0 0,1-1-112 0,-2-2-16 16,0-1-128-16,-1-2 192 0,-4-7-64 0,4 6-128 16,-2 1 176-16,-2-7-176 0,0 0 544 0,0 0 0 15,0 0 0-15,0-8 0 0,-1-4-544 0,0 0 0 0,0-1 0 0,-1-1 0 16,1-6 0-16,0 1 0 0,-2-2 0 16,0-2 0-16,1-1 0 0,-1-1 0 0,1-2 0 0,-1-2 0 15,0 1 0-15,1-1 0 0,1 2 0 0,1 2 0 16,-2 1 176-16,4 3-176 0,0 2 160 0,2 2-160 15,0 0 192-15,0 5-64 0,4 4-128 0,-2 2 192 16,-1-1-192-16,-5 7 0 0,10 0 128 0,-1 3-128 16,-3 2 192-16,2 2-16 0,0 1 0 0,0 1 0 15,-3 2 16-15,0 2 0 0,-1 2 0 0,-1 0 0 16,-2-2-192-16,-1 2 192 0,-3-2-192 0,2 2 192 16,-2 2-192-16,-1-2 128 0,-2 0-128 0,-1 0 128 15,2-2 144-15,0 0 32 0,0-1 0 0,0-2 0 16,1-1-304-16,0-1 0 0,0-2 0 0,4-6 0 15,0 0 0-15,0 0 0 0,0 0 0 0,0 0 0 16,0 0-464-16,-3-7-112 0,3-2 0 16,2-1-16-16,0 1 192 0,2 1 32 0,1 1 16 0,3-1 0 0,3 0 352 0,0 1-144 15,1 1 144-15,1 1 0 0,0 2 0 0,1 2 0 16,2 1 128-16,0 1-128 0,-1 0 432 0,2 2-16 16,0 2 0-16,-1 2 0 0,-2-1 256 0,-1 3 48 15,0 1 16-15,-2 1 0 0,-2 1-48 0,-3 1-16 16,0 1 0-16,-3-1 0 0,-3 0-64 0,-1 2-16 15,-3 0 0-15,2 1 0 0,-4 1-272 0,-1-3-48 16,-2 2-16-16,-1-3 0 0,0 0-128 0,0-1-128 16,-1 0 144-16,1-2-144 0,-2-1 0 0,1-1 0 15,1-3 0-15,1-1 0 16,0-1-1408-16,1-3-240 0,1-2-32 0,7 2-16 16,-6-5-1760-16,2-3-368 0</inkml:trace>
  <inkml:trace contextRef="#ctx0" brushRef="#br0" timeOffset="212667.29">13978 11273 14735 0,'0'0'1312'0,"0"0"-1056"0,0 0-256 0,0 0 0 15,0 0 2544-15,0 0 448 0,0 0 80 0,0 7 32 16,-1 2-1328-16,-1 3-272 0,-1 0-48 0,0 1-16 16,1 0-480-16,-2 4-80 0,0 0-32 0,0 2 0 15,0 1-288-15,3-3-64 0,3 3-16 0,1-5 0 16,0 1-96-16,1-2-32 0,1 0 0 0,1-3 0 15,2-5-64-15,1 0-16 0,2-2 0 0,-2-2 0 16,0-2 176-16,0-2 48 0,-1-2 0 0,0-3 0 16,-1-1 64-16,1-1 16 0,-2-1 0 0,-1-2 0 0,-1 0-64 0,0-1 0 15,-2-1 0-15,-1 0 0 0,1-2-256 0,-4 0-48 16,0-1-16-16,-1 3 0 0,1 1-192 0,-2 0 0 16,0 0 0-16,0 2 0 15,0 2-368-15,0 2-160 0,1 0-48 0,1 2 0 16,2 5-1872-16,0 0-384 0,0 0-80 0,0 0-13056 15</inkml:trace>
  <inkml:trace contextRef="#ctx0" brushRef="#br0" timeOffset="212932.84">14362 11286 26895 0,'0'0'1184'0,"0"0"256"0,0 0-1152 0,0 0-288 15,0 0 0-15,0 0 0 0,0 0 1968 0,0 0 336 16,0 0 64-16,0 0 0 0,-7 3-816 0,1 4-160 0,-1 3-48 0,-1 0 0 15,-1-4-512-15,0 2-96 0,-1 1-32 0,1 3 0 16,-1 3 64-16,3 2 0 0,-1 0 0 0,1 0 0 16,3 1-192-16,3-2-48 0,0 1 0 0,2 0 0 15,2-1-336-15,2-1-192 0,3 0 192 0,3-2-192 16,0-2 0-16,2 0 0 0,0-3 0 0,1-2 0 16,2-1 0-16,1 1 0 0,1-5 0 0,0-1 0 31,2 0-352-31,-2-1-80 0,0-3-16 0,1-1 0 15,-2-2-1376-15,1 0-288 0,-5 4-48 0,-1-4-16 16,-3 1-992-16,0-4-208 0,-5 1-32 0,-2 0-16 0</inkml:trace>
  <inkml:trace contextRef="#ctx0" brushRef="#br0" timeOffset="213245.34">13229 10651 17503 0,'-12'2'1552'0,"0"5"-1232"15,-1 2-320-15,-1 3 0 0,-2 3 2368 0,1 1 400 0,-1 5 96 0,3 2 16 16,0 1-768-16,0 3-128 0,-1 7-48 0,1 5 0 15,2 5-752-15,2 3-160 0,2 3-16 0,4-1-16 16,1 5-480-16,6-3-80 0,7 1-32 0,-1 0 0 16,2 1-400-16,3-4 128 0,2-1-128 0,4-2 0 15,5-3 0-15,0-2 0 0,3 1 0 0,2-5 0 32,3-4-624-32,3 1-96 0,3 0-32 0,1-5 0 15,-2-4-2864-15,1-4-576 0</inkml:trace>
  <inkml:trace contextRef="#ctx0" brushRef="#br0" timeOffset="213604.68">14516 10957 12895 0,'0'0'1152'0,"9"8"-928"15,1-2-224-15,2 2 0 0,0 4 2080 0,2 0 368 16,2 3 80-16,3 5 16 0,2 2-240 0,1 1-32 16,2 2-16-16,0 4 0 0,2 1-304 0,2-1-64 15,-1 1-16-15,-2-2 0 0,-2 1-464 0,-2-2-80 16,-1 2-32-16,-2 1 0 0,2-4-112 0,-5 1-32 15,-3 3 0-15,-1-1 0 0,-4-2-400 0,-1 2-96 0,-4 0-16 16,-1 0 0-16,-1 1-352 0,0-2-80 0,-1 1-16 0,0 0 0 16,-3-2-192-16,0-1-128 0,-1 0 128 0,0-4-208 31,-1 0-2848-31,0 1-560 0</inkml:trace>
  <inkml:trace contextRef="#ctx0" brushRef="#br0" timeOffset="214573.25">15416 11273 2751 0,'0'0'256'0,"0"0"-256"0,0 0 0 0,0 0 0 0,0 0 4928 0,0 0 960 16,3 10 176-16,-2-4 32 0,1 2-3808 0,-1 1-768 16,0 1-160-16,1 1-16 0,-1 4-96 0,0 2-16 15,-1 2 0-15,0 3 0 0,1 0-448 0,-2 5-80 16,-1-1-32-16,0 0 0 0,0 1-32 0,-1-1-16 16,-1-1 0-16,0-3 0 0,0-1-128 0,2-4-32 15,-1-4 0-15,2-1 0 0,0-2-144 0,1-10-48 16,0 0 0-16,0 0 0 0,0 0-144 0,0 0-128 15,1-6 192-15,0-6-192 0,2-3 0 0,-1-1 0 16,1-5 0-16,0 0 0 0,-1-4 0 0,3-1 0 0,-3-1 0 16,0-2 0-16,1-2 0 0,1 1 0 0,-2 0 0 0,1 1 0 15,0 0 0-15,-1 3 0 0,1 3 0 0,1 2 0 16,1 4 0-16,-1 1 0 0,0 5 0 0,0 1 0 16,-3 4-144-16,-1 6 144 0,0 0-128 0,0 0 128 15,8 3 0-15,0 7-160 0,1 2 160 0,0 7 0 16,-1 5 0-16,1 2 0 0,3 2 0 0,-2 2 0 15,2 3 0-15,-1-2 0 0,1 1 0 0,1-1 0 16,-1-2 0-16,0-3 0 0,-1-4 0 0,1-1 0 16,0-3 0-16,-2-2 0 0,1-6 128 0,-1-1-128 15,1-2 528-15,-1-2 16 0,-2-3 0 0,0 1 0 16,-8-3 192-16,8-3 32 0,-2 0 16 0,-1-4 0 16,0-2-192-16,2-2-32 0,1-2-16 0,0-2 0 15,-2-3-304-15,-2-5-64 0,-1 0-16 0,-1-2 0 0,1-2-160 0,-2 2 0 16,-2-2 0-16,0 2 0 15,-2 0-448-15,0 3 0 0,-1 1-16 0,1 2 0 16,-3-1-1600-16,0 0-320 0,1 3-64 0,-1 1-9968 16,2 2-1984-16</inkml:trace>
  <inkml:trace contextRef="#ctx0" brushRef="#br0" timeOffset="-214720.06">15633 10605 8287 0,'0'0'736'0,"0"0"-592"0,0 0-144 0,0 0 0 16,0 0 4960-16,0 0 960 0,0 8 192 0,0 2 32 16,1 3-4320-16,0 4-864 0,-1 0-192 0,0 4-16 15,0 1-448-15,0 2-96 0,0-2-16 0,2 1 0 16,-1 1-336-16,-1-1-80 0,0-1-16 0,1-1-9632 15,1-1-1936-15</inkml:trace>
  <inkml:trace contextRef="#ctx0" brushRef="#br0" timeOffset="-214438.08">15406 10149 1839 0,'1'-15'0'0,"-1"15"160"0,0 0-160 0,0-6 0 15,0 6 0-15,0 0 0 0,0 0 5936 0,0 0 1152 16,0 0 224-16,0 0 48 0,0 0-4896 0,0 0-992 16,0 0-192-16,4 8-32 0,-1 3-864 0,-1 4-160 15,0 2-32-15,-1 4-16 0,-2 2-176 0,1 3 192 16,-2 1-192-16,2 2 192 0,0-5-192 0,0 2 0 0,0-3 144 0,0-1-144 31,2-3-1232-31,-1-2-320 0,2-2-64 0,-1-2-11856 0</inkml:trace>
  <inkml:trace contextRef="#ctx0" brushRef="#br0" timeOffset="-214250.51">15594 10068 13823 0,'0'-18'1216'0,"1"11"-960"0,2-2-256 0,-2 2 0 15,-1 1 2704-15,0 6 496 0,0 0 112 0,0 0 16 16,0 0-1488-16,0 0-304 0,6 6-48 0,2 5-16 16,1 3-704-16,-1 3-128 0,1 3-48 0,-1 1 0 15,-1 1-416-15,-1 3-176 0,1 2 128 0,-1-1-128 16,1 0 0-16,-1 0 0 0,0-2-144 0,-1 2 144 16,0-3-832-16,-1 1-48 0,0-2-16 0,-2-3-8384 15,0-2-1664-15</inkml:trace>
  <inkml:trace contextRef="#ctx0" brushRef="#br0" timeOffset="-214047.4">15475 10276 12895 0,'-6'-3'1152'0,"6"3"-928"15,0 0-224-15,0 0 0 0,0 0 4256 0,0 0 800 16,0 0 176-16,5-4 16 0,3 0-3200 0,2 1-640 15,3 1-128-15,4 0-16 0,4 1-864 0,0 1-160 16,0 1-48-16,-1 3 0 0,1-1-320 0,0 3-80 0,0-2-16 16,-1 4-10608-16,-3 2-2128 0</inkml:trace>
  <inkml:trace contextRef="#ctx0" brushRef="#br0" timeOffset="-213688.07">15117 11445 19343 0,'0'0'1728'0,"0"0"-1392"16,0 0-336-16,0 0 0 0,0 0 2560 0,0 0 448 16,0 0 96-16,0 0 16 0,0 0-1024 0,0 0-208 15,0 0-32-15,7-2-16 0,3 2-1008 0,0 0-208 16,2 0-48-16,1 0 0 0,1 0-208 0,2 0-48 15,1 0-16-15,1 2 0 16,0-1-1056-16,2 2-208 0,1-3-32 0,-2 1-15952 0</inkml:trace>
  <inkml:trace contextRef="#ctx0" brushRef="#br0" timeOffset="-211450.86">16097 11578 12895 0,'0'0'1152'0,"0"0"-928"15,0 0-224-15,0 0 0 0,0 0 1936 0,0 0 352 16,0 0 64-16,0 0 16 0,21-4-960 0,-21 4-176 15,0 0-32-15,10 1-16 0,1 0-80 0,0 2-16 16,1 0 0-16,1 2 0 0,2 3 128 0,-1-1 32 16,3 2 0-16,1 3 0 0,2-1-128 0,1 3-32 0,1 2 0 15,2 1 0-15,1 1-304 0,8 7-64 0,-2-2-16 0,0 1 0 16,1-2-208-16,-2-1-48 0,0-2-16 0,-3-1 0 16,-1 1-80-16,0-2-16 0,0-3 0 0,-2-1 0 15,-3-1-160-15,-1-1-48 0,-1-1 0 0,-1-1 0 16,-2-3-128-16,-2-1 0 0,-1 1 0 0,0-1 0 15,-1-1 192-15,-2 0 0 0,-1 0 0 0,-1 1 0 16,-8-5-192-16,0 0 128 0,7 4-128 0,-7-4 128 16,0 0-128-16,0 0 128 0,0 0-128 0,0 0 128 15,6 0 192-15,-6 0 16 0,0 0 16 0,5-4 0 16,1 1-352-16,-1-2 0 0,0 0 0 0,0-2 0 16,0 1 256-16,2-1 0 0,-1-3-16 0,4 1 0 15,0 0-240-15,3-1 0 0,0 0 128 0,4 2-128 0,3-2 0 0,0-1 0 31,1 0 128-31,3-1-128 0,2-1 128 0,3 0 0 0,-1-2-128 0,1 1 192 0,1-3-64 0,-1 1-128 16,-1 0 176-16,1 0-176 0,1-1 192 0,-1 3-64 16,-2-3 0-16,0 1-128 0,-1 0 432 0,2 2-32 15,-2 1 0-15,1 1 0 0,-3 0-560 0,-1 2-112 16,-1-2-32-16,-1 3 0 0,-1 0 304 0,-2 3 0 16,0-1 0-16,2 1 0 0,-3-1-288 0,0 2 0 15,-2-2 0-15,0 2 0 16,-1 1-2336-16,-2 2-480 0,0 2-96 0</inkml:trace>
  <inkml:trace contextRef="#ctx0" brushRef="#br0" timeOffset="-210685.11">16851 12026 21471 0,'0'0'960'0,"0"0"192"0,3-8-928 0,-3 8-224 16,0 0 0-16,0 0 0 0,0 0 1936 0,0 0 352 15,0 0 64-15,0 0 16 0,0 0-368 0,0 0-64 16,7 7-16-16,-1 3 0 0,0-1-608 0,-2 3-128 0,0 4-32 0,-2-2 0 16,1 2-272-16,-2 1-64 0,0 2-16 0,1 1 0 15,-1-1-128-15,0 1-32 0,-1 1 0 0,-1 0 0 16,1 1-384-16,0-3-64 0,-1 1-32 0,-1-1 0 16,0 2 16-16,-1-1 0 0,1-2 0 0,0 0 0 15,1 1-176-15,0-1 0 0,-2 1 144 0,2 0-144 16,1-1 0-16,1-1 0 0,-2 0 0 0,-1 0 0 15,1-2 0-15,0 0 0 0,-1-2 0 0,2-3 128 16,-1-1-128-16,2-1 0 0,-2 0 0 0,1-8 0 16,0 0 0-16,0 0 128 0,0 0-128 0,-1 6 0 15,1-6 0-15,0 0 128 0,0 0-128 0,0 0 0 16,-4 6 0-16,4-6 0 0,0 0 0 0,0 0 128 16,0 0-128-16,0 0 0 0,0 0 0 0,0 0 128 0,0 0-128 15,0 0 0-15,0 0 0 0,0 0 128 0,0 0 224 0,6 5 48 16,1 0 16-16,1 0 0 0,1 2-416 0,3-3 0 15,1 2 128-15,2 2-128 0,1 0 0 0,2 2 0 16,2 1 0-16,2 1 0 0,0-1 0 0,2 1-320 16,0 0 48-16,2 1 16 0,2 2 256 0,-1 0 128 15,2 0-128-15,-4 0 192 0,-2 0-192 0,-1 1 0 16,-1 0 0-16,-3-2 0 0,-1-1 0 0,0 0 128 16,0 0-128-16,0-1 0 0,-5 0-208 0,-2-1-96 15,0 1-16-15,-3 0 0 16,-1-3-1536-16,-1 1-320 0,-1-1-64 0,-2 1-16 15,0-4-2208-15,-2-6-432 0</inkml:trace>
  <inkml:trace contextRef="#ctx0" brushRef="#br0" timeOffset="-210316.6">16882 12668 2751 0,'0'0'256'0,"0"0"-256"0,0 0 0 0,-5 3 0 16,5-3 5904-16,-4 7 1136 0,-2-2 240 0,1 0 32 15,-3 2-4176-15,1-3-848 0,0 2-176 0,1 1-16 16,-4 1-448-16,0-1-96 0,0 4-16 0,-3-2 0 16,-2 3-304-16,0 1-64 0,-1 1-16 0,-2 0 0 15,-3 3-384-15,-1-1-96 0,0 1-16 0,-1 0 0 16,0 0-336-16,1-1-80 0,0-2-16 0,1-1 0 16,1 0-224-16,2-5 128 0,1 0-128 0,0-1 0 15,4 0-144-15,1-3-128 0,3 0-32 0,1-2 0 16,2 1-1984-16,6-3-400 15,0 0-64-15,0 0-16048 0</inkml:trace>
  <inkml:trace contextRef="#ctx0" brushRef="#br0" timeOffset="-209424.75">17757 11479 2751 0,'0'0'128'0,"0"0"16"0,0 0-144 0,0 0 0 0,0 0 0 0,0 0 0 15,0 0 4464-15,0 0 848 0,0 0 192 0,0 0 16 16,0 0-2912-16,0 0-592 0,0 0-112 0,23-6-32 0,-16 8-640 0,2-1-128 16,1 2-16-16,3 3-16 0,2 1-48 0,1-1-16 15,4 4 0-15,6 5 0 0,-2-1-48 0,-1 2-16 16,3 2 0-16,2-4 0 0,-1 2-528 0,0 1-96 16,-1-1-32-16,2 1 0 0,-1-4-128 0,0 0-32 15,1-3 0-15,-1 1 0 0,2-2-128 0,-2 1 0 16,-2-3 0-16,-3 0 128 0,-1 1-128 0,-1 0-192 15,-3-4 32-15,0 0 16 16,-2 1-1696-16,-3-4-336 0,-3 2-64 0,-9-3-8672 16,8 3-1744-16</inkml:trace>
  <inkml:trace contextRef="#ctx0" brushRef="#br0" timeOffset="-209127.84">17612 11102 24127 0,'0'0'2144'0,"0"0"-1712"0,3 6-432 0,-1 1 0 0,1 2 960 0,-1-1 128 16,1 3 0-16,2 6 16 0,-1 3-80 0,0 3 0 16,0 4-16-16,-1 1 0 0,-1 3-688 0,-1-1-144 15,1 2-32-15,-1-2 0 0,2 1 16 0,-3-4 0 16,0-1 0-16,1 1 0 0,0-3-160 0,2-3 0 16,-3-3 0-16,1-2-176 15,2-2-2000-15,1-2-416 0,-2-4-80 0</inkml:trace>
  <inkml:trace contextRef="#ctx0" brushRef="#br0" timeOffset="-208924.7">17857 11030 9215 0,'0'0'400'0,"0"0"96"0,0 0-496 0,0 0 0 0,0 0 0 0,3 10 0 15,-1 2 4272-15,1 4 752 0,-1 3 160 0,0 2 16 16,-2 3-3168-16,0 2-640 0,0 2-128 0,0 4-32 15,0-1-672-15,0 3-144 0,1-3-32 0,-1 2 0 16,0-3-256-16,0-1-128 0,1-2 0 31,1-2 128-31,-1-4-1152 0,2-3-224 0,-2-3-48 0,0-2-12496 0</inkml:trace>
  <inkml:trace contextRef="#ctx0" brushRef="#br0" timeOffset="-208565.35">17748 10587 23951 0,'-6'4'2128'0,"0"2"-1696"16,-1 2-432-16,1 4 0 0,-1 1 896 0,2 2 80 15,0 4 32-15,2 2 0 0,3 3-560 0,1 1-128 16,3 0 0-16,2-2-16 0,3 1-304 0,1-2 0 15,3-1 0-15,0-3 0 0,0 0 320 0,2-5 16 16,0-1 0-16,0-1 0 0,-2-4 304 0,0 0 64 16,-2-5 16-16,1 0 0 0,-1-4 512 0,-1 0 112 15,0-5 0-15,0-2 16 0,-4-5-208 0,-1-2-64 16,-2-2 0-16,0 0 0 0,-3-3-320 0,0 1-80 16,-3-1-16-16,-1 1 0 0,-3-3-352 0,1 3-80 0,-1-1-16 15,0 4 0-15,-3-1-224 0,1 1 0 0,-1 1 0 0,1 0 0 31,0-2-272-31,1 2-160 0,0 3-16 0,0 0-16 16,2 2-1984-16,0 3-400 0,4 1-80 0</inkml:trace>
  <inkml:trace contextRef="#ctx0" brushRef="#br0" timeOffset="-208081.15">18776 11742 14735 0,'0'0'640'0,"0"0"160"0,0 0-640 0,0 0-160 16,0 0 0-16,0 0 0 0,0 0 2608 0,-5 6 480 15,-2 0 112-15,7-6 0 0,-5 4-1504 0,0 2-304 16,-2 2-64-16,2 1-16 0,1 0-672 0,2 4-128 0,-1 0-16 0,4 4-16 16,1-3-96-16,0 2 0 0,2 1-16 0,1 0 0 15,2-1-64-15,-1-2-16 0,1-1 0 16,1-1 0-16,1-1 64 0,1-3 16 0,0-1 0 0,-1-3 0 15,0 0 176-15,0-3 32 0,3 0 16 0,-3-2 0 16,-1-3 160-16,-2-1 16 0,2-3 16 0,-3 0 0 16,0-5-256-16,-1 0-48 0,-1 0-16 0,-2 0 0 15,-2-1-208-15,-2 1-64 0,-1 0 0 0,-1-2 0 16,-4 1-64-16,-1 0-128 0,-1-1 176 16,-1 1-176-16,1-2 0 0,-2 3 0 0,-3 0-160 0,2 1 160 15,-1 2-800-15,2 2-32 0,2 2-16 16,0-1 0-16,2 2-1344 0,2 2-272 0,2 2-48 0,5 1-8016 15,0 0-1600-15</inkml:trace>
  <inkml:trace contextRef="#ctx0" brushRef="#br0" timeOffset="-207454.77">19186 11704 11967 0,'0'0'528'0,"0"0"112"0,0 0-512 0,0 0-128 16,0 0 0-16,0 0 0 0,0 0 4656 0,0 0 896 16,0 0 176-16,0 0 32 0,0 0-3504 0,0 0-704 15,3 7-144-15,0 3-16 0,1 3-688 0,0 3-144 16,0 1-32-16,0 2 0 0,1 3-336 0,1 3-192 16,0-1 192-16,-1 2-192 0,0-3 144 0,2 2-144 15,-4 2 0-15,1-3 144 0,0-2-144 0,3-1-176 0,-3 0 48 0,1-2 0 31,0-4-672-31,0-2-128 0,-2-3-32 0,1-2 0 16,0 0-2368-16,-4-8-496 0,0 0-80 0</inkml:trace>
  <inkml:trace contextRef="#ctx0" brushRef="#br0" timeOffset="-207220.46">19393 11644 12895 0,'1'-19'1152'0,"0"13"-928"0,-1 6-224 0,2-6 0 16,-2 6 3200-16,0 0 576 0,0 0 128 0,0 0 32 0,0 0-2352 0,0 0-480 15,6 6-80-15,1 6-32 0,-2 1-304 0,1 1-64 16,1 3-16-16,0 3 0 0,-1 2-448 0,2 3-160 16,-2 1 0-16,3 3 144 0,-1-2-144 0,0 2 0 15,-1-3 0-15,0 1 0 0,3-3 0 0,-3 2 0 16,0-5 0-16,-1 2-176 16,1-1-880-16,0-2-176 0,-1-3-48 0,2 0 0 15,-4-3-1200-15,0 0-240 0,0-1-48 0,-2-1-16 0</inkml:trace>
  <inkml:trace contextRef="#ctx0" brushRef="#br0" timeOffset="-207017.43">19307 11939 22111 0,'-7'-3'1968'0,"1"2"-1584"0,0 1-384 0,6 0 0 15,-5-3 3376-15,5 3 592 0,0 0 112 0,0 0 16 16,-4-5-1856-16,4 5-368 0,0 0-80 0,6-5 0 16,1 2-1200-16,4 1-224 0,1 0-48 0,2 1-16 15,2-3-144-15,2 3-32 0,0 1 0 0,3-2 0 16,-3-1-128-16,2 0-256 0,1 3 64 0,1-1-12992 16,0-1-2624-16</inkml:trace>
  <inkml:trace contextRef="#ctx0" brushRef="#br2" timeOffset="-198961.32">12796 10502 20959 0,'-5'0'1856'15,"-2"3"-1472"-15,1 1-384 0,-1 1 0 0,1 0 176 0,0 0-48 16,1 2 0-16,1-1 0 0,2 2-128 0,2 1 0 15,2 0 0-15,4 2-6416 16,1 2-1168-16</inkml:trace>
  <inkml:trace contextRef="#ctx0" brushRef="#br2" timeOffset="-198820.72">12937 11003 14735 0,'-4'6'1312'0,"0"6"-1056"0,-1 1-256 0,0 4 0 15,-2 2 528-15,3 2 48 0,0 0 16 0,2 1 0 32,-1 0-1088-32,2-1-208 0</inkml:trace>
  <inkml:trace contextRef="#ctx0" brushRef="#br2" timeOffset="-198648.78">12965 11579 21071 0,'0'0'928'0,"-5"5"208"0,-1-1-912 0,-1 5-224 0,2 3 0 0,0 1 0 0,1 3 0 16,1-3 0-16,1 1 0 0,0 2 0 15,2 1-1056-15,2-1-96 0,-1 1-32 0,0 0 0 0</inkml:trace>
  <inkml:trace contextRef="#ctx0" brushRef="#br2" timeOffset="-198523.83">13121 11990 17215 0,'0'0'768'0,"0"0"144"0,0 0-720 0,0 0-192 0,4 9 0 16,1-3 0-16,0 2 576 0,0 1 96 0,2-2 16 0,2-1 0 15,-1 1-528-15,2-2-160 0,2 1 0 0,1 1-5776 16,1-2-1248-16</inkml:trace>
  <inkml:trace contextRef="#ctx0" brushRef="#br2" timeOffset="-198352.01">14024 12004 12895 0,'0'0'1152'0,"5"5"-928"0,2 2-224 0,1 0 0 16,1 1 704-16,1 3 80 0,1-3 32 0,2-1 0 16,1 1-608-16,2-1-208 0,1-1 144 0,1-1-144 15,1 1-224-15</inkml:trace>
  <inkml:trace contextRef="#ctx0" brushRef="#br2" timeOffset="-198226.97">14903 12155 14735 0,'0'0'1312'0,"9"3"-1056"16,3-2-256-16,-2 2 0 0,2 1 816 0,1-1 96 15,2 0 32-15,2 1 0 0,0 1-704 0,2-2-240 16,0 1 144-16,2-2-5536 15,-3 2-1120-15</inkml:trace>
  <inkml:trace contextRef="#ctx0" brushRef="#br2" timeOffset="-198086.32">15633 12133 11967 0,'0'0'528'0,"0"0"112"0,0 0-512 0,0 0-128 0,0 0 0 0,0 0 0 0,0 0 2304 0,0 0 416 0,8 0 96 0,1 0 0 15,0-3-2368-15,1 3-448 0,2 0-128 0,1-1-9600 16</inkml:trace>
  <inkml:trace contextRef="#ctx0" brushRef="#br2" timeOffset="-197930.18">16036 11936 7359 0,'0'0'320'0,"0"0"80"0,0 0-400 0,0 0 0 15,0 0 0-15,0 0 0 0,0 0 3520 0,0 0 608 16,0 0 128-16,6-2 32 0,1-2-3584 0,-1 1-704 16,1 0-128-16</inkml:trace>
  <inkml:trace contextRef="#ctx0" brushRef="#br2" timeOffset="-197789.57">16197 11561 22799 0,'0'0'2032'0,"0"0"-1632"0,0 0-400 0,0-7-6672 15,-1-3-1424-15</inkml:trace>
  <inkml:trace contextRef="#ctx0" brushRef="#br2" timeOffset="-197615.88">16298 10919 14735 0,'-11'-19'1312'0,"7"11"-1056"0,-1-3-256 0,1 1 0 16,0 1 1328-16,2-2 208 0,-1 1 32 0,2-2-6880 16,0-2-1392-16</inkml:trace>
  <inkml:trace contextRef="#ctx0" brushRef="#br2" timeOffset="-197381.52">16079 10024 23199 0,'0'0'2064'0,"0"-10"-1648"0,-5 4-416 0,-1-2 0 16,1-1 928-16,1 0 96 0,0 0 32 0,0 0 0 15,2-1-512-15,-1 1-96 0,2 2-32 32,0-5 0-32,1 1-2400 0,-2 4-496 0,-4-7-80 0,6 14-32 0</inkml:trace>
  <inkml:trace contextRef="#ctx0" brushRef="#br2" timeOffset="-197249.68">15778 9716 16575 0,'-13'2'1472'0,"-2"-2"-1168"0,0-2-304 0,-1 2 0 16,2 2 1360-16,-2-2 224 0,0 0 32 0,1 0 16 16,-2 0-1488-16,1 0-288 0,0 4-64 0</inkml:trace>
  <inkml:trace contextRef="#ctx0" brushRef="#br2" timeOffset="-197052.43">14984 9858 17503 0,'-38'-7'1552'0,"22"5"-1232"16,-2 1-320-16,-3-1 0 0,-2 2 1648 0,-1 0 272 15,-1 2 48-15,3-4 16 0,1 2-1536 0,0 0-320 0,2 0-128 0,-1 0 128 16,2 0-128-16,1 0 0 0,2 0 0 0,-5-1 0 31,2-3-1776-31,3 0-384 0</inkml:trace>
  <inkml:trace contextRef="#ctx0" brushRef="#br2" timeOffset="-196943">14242 9772 16575 0,'-25'-3'736'0,"15"3"160"0,-5 2-720 0,0 0-176 0,-4 1 0 0,0 1 0 16,1 0 1968-16,-2 0 352 0,0 0 80 0,2-2 16 15,-1 5-1888-15,0-2-368 0,1 0-160 0,-7 3 128 16,1-2-1120-16,3 4-224 0</inkml:trace>
  <inkml:trace contextRef="#ctx0" brushRef="#br2" timeOffset="-196785.8">13543 9961 19343 0,'-22'-3'848'0,"10"2"192"0,-2 1-832 0,-3 1-208 15,-3 2 0-15,-2 1 0 0,-1 1 1344 0,-1 0 208 16,1 1 48-16,-1 0 16 0,2-2-1216 0,1 0-240 16,2 1-160-16,2 0 192 0,0 1-464 0,4 0-96 15,0 1-16-15,1-4-10560 0</inkml:trace>
  <inkml:trace contextRef="#ctx0" brushRef="#br2" timeOffset="-196676.42">13065 10050 15663 0,'-10'2'1392'0,"1"2"-1120"0,-1 0-272 0,-1 3 0 16,1-1 928-16,0 1 128 0,-2-2 32 0,0 3 0 16,0 2-880-16,2-1-208 0,-2 2 0 0,0 0-5760 15,2 2-1184-15</inkml:trace>
  <inkml:trace contextRef="#ctx0" brushRef="#br2" timeOffset="-196551.46">12757 10379 16575 0,'-18'12'1472'0,"11"-4"-1168"0,-1 4-304 0,0 2 0 16,1 3 1088-16,0 1 144 0,1 3 48 0</inkml:trace>
  <inkml:trace contextRef="#ctx0" brushRef="#br3" timeOffset="-192113.09">16110 5258 20271 0,'-5'-5'896'0,"0"3"192"0,-1-4-880 0,6 6-208 0,-6 2 0 16,6-2 0-16,-8 1 1040 0,3 2 176 0,5-3 16 0,0 0 16 16,-4 6-992-16,3 2-256 0,1 2 0 0,2 2 0 31,3 1-1712-31,2 3-384 0</inkml:trace>
  <inkml:trace contextRef="#ctx0" brushRef="#br3" timeOffset="-191956.88">16217 5841 21071 0,'-10'8'928'0,"6"-1"208"0,0 0-912 0,0 4-224 0,-1 2 0 0,1-3 0 16,0 3 0-16,0 0 0 0,1-1 0 0,2 2 0 15,-2 3 0-15,2-1-288 0,1 1 64 0,1 1-8944 16</inkml:trace>
  <inkml:trace contextRef="#ctx0" brushRef="#br3" timeOffset="-191783.42">16250 6441 12895 0,'-10'20'1152'0,"6"-11"-928"16,1 6-224-16,-3 4 0 0,1-1 192 0,1 3-16 0,0-1 0 0</inkml:trace>
  <inkml:trace contextRef="#ctx0" brushRef="#br3" timeOffset="-191642.72">16285 7084 4607 0,'1'9'400'0,"0"1"-400"0,1 1 0 0,0 2 0 15,2-3 1536-15,0 3 208 0,3 3 48 0,-1-3 16 16,1 0-1424-16,-1-1-384 0</inkml:trace>
  <inkml:trace contextRef="#ctx0" brushRef="#br3" timeOffset="-191486.51">16763 7359 11055 0,'0'0'976'0,"0"0"-784"16,8 6-192-16,-1-3 0 0,0 1 1024 0,2-2 176 16,5 2 16-16,-1 0 16 0,0-1-880 0,-2 1-176 15,2 0-48-15,2 0 0 16,0 1-448-16,1 1-112 0</inkml:trace>
  <inkml:trace contextRef="#ctx0" brushRef="#br3" timeOffset="-191330.25">17431 7442 6447 0,'0'0'576'0,"9"0"-576"0,0 0 0 0,3 0 0 15,1 0 2016-15,0 0 288 0,1 0 64 0,2 3 16 16,-1-3-1552-16,4 1-304 0,-1 2-64 0,3-1-16 15,2 2-256-15,2-1-48 0,1-1-16 0,1 1-5120 16,2 0-1040-16</inkml:trace>
  <inkml:trace contextRef="#ctx0" brushRef="#br3" timeOffset="-191174.04">18281 7526 5519 0,'0'0'240'0,"8"1"64"0,-1-2-304 0,2-1 0 15,1 4 0-15,0-2 0 0,2 0 2608 0,1 0 464 16,0 0 80-16,3 1 32 0,0 0-2672 0,3 2-512 16,0 1-160-16,2 1-4768 15,-1 2-960-15</inkml:trace>
  <inkml:trace contextRef="#ctx0" brushRef="#br3" timeOffset="-191017.79">19089 7716 18655 0,'0'0'832'0,"8"1"160"0,1 2-800 0,1 0-192 0,-2-2 0 0,3 1 0 16,2 0 848-16,0 0 128 0,1 1 32 0,2 0 0 15,-1 2-608-15,4-1-112 0,0-2-32 0,12 2 0 32,-1 1-1328-32,0-3-272 0</inkml:trace>
  <inkml:trace contextRef="#ctx0" brushRef="#br3" timeOffset="-190846.02">19998 7583 18431 0,'0'0'1632'0,"0"0"-1312"0,0 0-320 0,0 0 0 16,0 0 1392-16,0 0 208 0,9 4 32 0,0-1 16 15,0-1-1520-15,0 3-320 0,2-2-48 0,4 1-16 16,1 0-1120-16,-2-2-224 0,-1 0-64 0</inkml:trace>
  <inkml:trace contextRef="#ctx0" brushRef="#br3" timeOffset="-190689.79">20504 7324 15663 0,'-3'-8'1392'0,"-1"-1"-1120"16,-1 1-272-16,1-4 0 0,1 2 3216 0,3-2 592 15,2-2 112-15,2-2 32 0,1 0-3232 0,0 1-720 16,0-2 0-16,2 0-8768 16,-1 0-1792-16</inkml:trace>
  <inkml:trace contextRef="#ctx0" brushRef="#br3" timeOffset="-190547.25">20397 6587 11055 0,'-23'-24'976'0,"13"14"-784"16,-4-3-192-16,1 0 0 0,1 4 4160 0,2 1 800 0,0-2 160 0,-1-3 16 16,2 1-4576-16,1 1-928 0,1 2-176 0,2 3-7856 15,0 1-1584-15</inkml:trace>
  <inkml:trace contextRef="#ctx0" brushRef="#br3" timeOffset="-190391.04">19824 6291 3679 0,'-15'-5'320'0,"-4"1"-320"15,0 1 0-15,1 2 0 0,-1-3 1120 0</inkml:trace>
  <inkml:trace contextRef="#ctx0" brushRef="#br3" timeOffset="-190250.51">19133 6086 11855 0,'-27'-9'512'0,"15"8"128"0,-2-3-512 0</inkml:trace>
  <inkml:trace contextRef="#ctx0" brushRef="#br3" timeOffset="-190156.66">18604 6136 6447 0,'-20'-3'272'0,"10"2"80"0,-2 1-352 0,-1 0 0 0,0 0 0 0,-1 0 0 15,0-1 1776-15</inkml:trace>
  <inkml:trace contextRef="#ctx0" brushRef="#br3" timeOffset="-190016.09">17961 5970 21183 0,'-26'-19'944'0,"15"12"192"0,-4 2-912 0,-2-2-224 15,0 1 0-15,2-2 0 0,-1 0 320 0,0-1 32 16,-1-1 0-16,0-1-6848 16,0-2-1376-16</inkml:trace>
  <inkml:trace contextRef="#ctx0" brushRef="#br3" timeOffset="-189859.85">17349 5399 14223 0,'-15'-8'624'0,"9"6"144"0,-3-2-624 0,-1 0-144 0,0 0 0 0,-4-2 0 31,-2-5-368-31,2 2-96 0,-1 0-32 0</inkml:trace>
  <inkml:trace contextRef="#ctx0" brushRef="#br3" timeOffset="-189719.25">16985 5174 3679 0,'-8'-2'320'0,"-1"1"-320"0,-3 1 0 0,0 0 0 16,1 0 960-16,-2 0 112 0,0 0 16 0,0 0 16 15,-2 0-848-15,1-2-256 0,-2 0 128 0,1 0-128 16</inkml:trace>
  <inkml:trace contextRef="#ctx0" brushRef="#br3" timeOffset="-189594.22">16493 5129 15663 0,'-28'-5'1392'0,"13"4"-1120"16,-3 0-272-16,-3 1 0 0,0 2 1968 0,0 2 336 16,-1 3 64-16,1-1 0 0,1 2-1744 0,0 2-368 15,3 2-64-15,0-1 0 0,3 0-192 0,2 4 128 16,2-2-128-16,3 2-11056 0</inkml:trace>
  <inkml:trace contextRef="#ctx0" brushRef="#br1" timeOffset="-187291.51">12664 5824 12895 0,'0'0'1152'0,"0"0"-928"0,-4-5-224 0,4 5 0 0,0 0 1184 0,0 0 192 0,0 0 32 15,-4 8 16-15,4-8-992 0,-2 10-208 0,1-1-32 0,1 2-16 16,1 1-176-16,1-1 160 0,4 1-160 0,-2 2 160 16,1 3-432-16,1-2-96 0,1 2-16 0,-1 1 0 15</inkml:trace>
  <inkml:trace contextRef="#ctx0" brushRef="#br1" timeOffset="-187150.9">12710 6703 20271 0,'-5'4'1792'0,"-2"6"-1424"16,1 3-368-16,0 2 0 0,0 2 256 0,-1 1-32 15,4-1 0-15,-1 1 0 16,1-1-832-16,2 0-160 0,1-1-48 0</inkml:trace>
  <inkml:trace contextRef="#ctx0" brushRef="#br1" timeOffset="-187025.91">12847 7029 11055 0,'0'0'976'0,"4"5"-784"16,-4-5-192-16,6 8 0 0,1-2 624 0,-1 1 80 15,2-2 0-15,3 2 16 0,-2 2-720 0,1-1-160 16</inkml:trace>
  <inkml:trace contextRef="#ctx0" brushRef="#br1" timeOffset="-186712.25">14320 6917 1839 0,'0'0'160'0,"9"1"-160"15,-1-2 0-15,2 1 0 0,2 0 2048 0,1-1 368 16,0-2 80-16,2-1 0 0,0 1-1376 0,1-1-288 15,-2 1-48-15,1-1-16 0,-1-3-640 0,2 2-128 16</inkml:trace>
  <inkml:trace contextRef="#ctx0" brushRef="#br1" timeOffset="-186555.97">14720 6629 20671 0,'0'0'912'0,"0"0"192"0,-2-3-880 0,-1-3-224 0,3 6 0 0,0-7 0 16,-1 1 0-16,-1-1 0 0,1-1 0 0,1 0-6144 16,1 1-1184-16</inkml:trace>
  <inkml:trace contextRef="#ctx0" brushRef="#br1" timeOffset="-186384.13">14681 5869 24127 0,'-18'-20'1072'0,"11"12"208"16,1 0-1024-16,-1-1-256 0,1 0 0 0,-1-1 0 0,1-1-240 0,1-2-96 15,-1 0-32-15,1-4 0 16,1-1-1840-16,2 6-368 0</inkml:trace>
  <inkml:trace contextRef="#ctx0" brushRef="#br1" timeOffset="-186118.54">13430 5523 14735 0,'-20'0'1312'0,"-5"3"-1056"0,-2-3-256 0,-3 2 0 16,-1 2 864-16,-2-1 112 0,-1 2 32 0,0 2 0 16,4 2-752-16,2 0-256 0,-1 1 144 0,3 2-144 15,4 1 0-15</inkml:trace>
  <inkml:trace contextRef="#ctx0" brushRef="#br1" timeOffset="-185524.93">17309 10596 17439 0,'0'0'768'0,"0"0"176"0,0 0-752 0,12-1-192 15,-14 12 0-15,-1 1 0 0,2 0 0 0,-2 2-176 16,3 3 48-16,1 3-7504 0</inkml:trace>
  <inkml:trace contextRef="#ctx0" brushRef="#br1" timeOffset="-185368.61">17449 11219 14687 0,'-7'22'640'0,"4"-10"144"0,-3 4-624 0,0 4-160 0,-2 0 0 0,1 3 0 16,2 2 544-16,0 0 80 0,0 0 16 0,1-2 0 15,1-1-416-15,5 1-80 0,0-3-16 0,2 1-5232 16,1 1-1040-16</inkml:trace>
  <inkml:trace contextRef="#ctx0" brushRef="#br1" timeOffset="-185196.84">17688 11920 4607 0,'0'0'400'0,"0"0"-400"0,-2 10 0 0,2 0 0 0,0 2 2560 0,0-1 416 15,-1 0 96-15,1 1 0 0,1-3-2352 0,2 3-464 16,-1-2-112-16,4 2-16 0,0 1-128 0,3-3 0 15,0 1 0-15,3-2 0 0,3 0-272 0,0-1-96 16</inkml:trace>
  <inkml:trace contextRef="#ctx0" brushRef="#br1" timeOffset="-185056.23">18377 12177 5119 0,'0'0'224'0,"12"7"48"0,0-1-272 0,3 2 0 0,2 1 0 0,-1 2 0 16,0-3 128-16,0 3-128 0,3-2 144 0</inkml:trace>
  <inkml:trace contextRef="#ctx0" brushRef="#br1" timeOffset="-184900">19049 12338 13983 0,'0'0'624'0,"0"0"128"0,7 5-608 0,3-1-144 0,-1-3 0 0,1 2 0 16,-1 1 544-16,2-2 80 0,0 0 16 0,2-1 0 15,2-1-496-15,0 0-144 0,2-1 0 0,3-2 0 16,-1-2-256-16,4 1-144 0,0-3-48 0</inkml:trace>
  <inkml:trace contextRef="#ctx0" brushRef="#br1" timeOffset="-184759.31">19704 12138 6447 0,'0'0'576'0,"0"0"-576"16,0 0 0-16,0 0 0 0,6-5 2112 0,0 0 320 16,1-2 64-16,0 2-5904 15,1 0-1200-15</inkml:trace>
  <inkml:trace contextRef="#ctx0" brushRef="#br1" timeOffset="-184603.07">19903 11790 11055 0,'-11'-17'480'0,"6"11"112"0,-3-5-464 0,0 2-128 0,0-4 0 0,2 3 0 15,1-3 2160-15,1 0 400 0,0-3 96 0,1 2 16 16,2-3-2304-16,1 4-368 0,0-3-256 0,1 2-5760 15,1 1-1152-15</inkml:trace>
  <inkml:trace contextRef="#ctx0" brushRef="#br1" timeOffset="-184446.93">19646 11278 13823 0,'-13'-2'1216'0,"-3"-3"-960"15,-1 1-256-15,-1 0 0 0,-2 0 2048 0,2 1 352 16,1-3 80-16,1 2 16 0,2-2-1920 0,1-1-368 15,1 2-80-15,2 0 0 16,-1 0-1184-16,2 0-224 0,-1-2-64 0</inkml:trace>
  <inkml:trace contextRef="#ctx0" brushRef="#br1" timeOffset="-184321.94">19158 11081 1839 0,'-19'-3'160'0,"9"3"-160"15,-1-1 0-15,-2-2 0 0,-2-1 2656 0,0-1 496 16,0-1 112-16,1-1 0 0,-3-1-2016 0,1-1-416 15,2-1-64-15,0 1-32 0,1-2-544 0,1 2-192 0,0 0 144 0,0 1-7440 16</inkml:trace>
  <inkml:trace contextRef="#ctx0" brushRef="#br1" timeOffset="-184150.08">18703 10786 12895 0,'-14'-10'576'0,"7"5"112"0,-1-3-560 0,2-3-128 0,-1 2 0 0,1 0 0 15,-3-1 656-15,0 1 112 0,0-1 0 0,-1 1 16 16,1 3-656-16,-1-3-128 0,1 0 0 0,0 1 0 16,1 1-144-16,0 1 16 0,-1-1 0 0,-2 1-4416 15,4-2-896-15</inkml:trace>
  <inkml:trace contextRef="#ctx0" brushRef="#br1" timeOffset="-184025.02">18335 10443 7359 0,'-22'-6'656'0,"9"3"-528"0,-8 1-128 0,-2-1 0 0,-2-1 2624 0,0 0 480 15,1 0 96-15,-1 2 32 0,1 2-2000 0,1-3-400 16,-1 0-64-16,2 1-32 0,4 2-480 0,1 1-80 16,0 0-32-16,3 2 0 0,-1 0-144 0,4 1 0 15,-1 1 0-15,0 1-176 16,1 2-480-16,-2 0-112 0,-1 1 0 0</inkml:trace>
  <inkml:trace contextRef="#ctx0" brushRef="#br0" timeOffset="-170715.86">21575 7068 20559 0,'0'0'896'0,"0"0"208"0,0 0-880 0,0 0-224 16,0 0 0-16,0 0 0 0,16-1 784 0,-8-4 112 16,1-2 32-16,1 2 0 0,1 0 160 0,2-1 48 15,4 1 0-15,0 0 0 0,-2 0-368 0,5-2-64 16,1 1 0-16,1-1-16 0,3 1-240 0,1 0-64 15,0 1 0-15,2 0 0 0,4-2-128 0,0 1-16 16,2-1-16-16,0 1 0 0,1 1-32 0,1-1-16 16,-3 3 0-16,1-1 0 0,0-2-176 0,-3 3 160 15,-2-1-160-15,0-2 160 0,0 3 80 0,1 0 16 0,-1 0 0 16,1 1 0-16,0-1 64 0,0 0 0 0,2 2 16 0,-1-1 0 16,0-2-112-16,-1 1-32 0,-1-1 0 0,-2 2 0 15,-2-2-64-15,0 1 0 0,0 0-128 0,-1 1 192 16,0-1-192-16,6 1 144 0,-5-1-144 0,-10 2 128 15,1 1-128-15,1-3 0 0,0 2 0 0,1-1 128 16,0 1-128-16,1 1 0 0,-2-2 144 0,0 2-144 16,-1 0 128-16,1 0-128 0,0-2 160 0,7 1-160 15,-3 0 128-15,-3 1-128 0,-4 1 0 0,-3 0 144 16,-1-1-144-16,1 4 0 0,0-4 0 0,0 1 128 16,-1 1-128-16,1 2 0 0,-1-3 0 0,0 3 0 15,0 1 0-15,-1 0 0 0,1 1 0 0,1 0 0 16,-2 1 0-16,0-1 0 0,0 2 128 0,0 0-128 15,0 0 0-15,0 1 0 0,0 0 0 0,2 3 128 0,-2-1-128 0,1 1 0 16,0 1 144-16,-1 3-144 0,0-2 128 0,0 3-128 16,-4 1 128-16,2-3-128 0,-1 0 0 0,1 1 128 15,-1 1-128-15,1 1 0 0,1 2 128 0,-1-1-128 16,0 1 160-16,1 1-160 0,0 1 128 0,-1 1-128 16,1 1 0-16,0-1 144 0,0 1-144 0,0 0 0 15,-1 1 0-15,1 0 128 0,-1-2-128 0,1 2 128 16,-1 0-128-16,1 1 128 15,0 0 16-15,-1 0 0 0,-1 2 0 0,2 0 0 16,1 1-16-16,0 1-128 0,-2-3 192 0,1 2-64 16,1 1-128-16,0-4 0 0,-1 3 144 0,1 1-144 15,0 1 128-15,-1-1-128 0,1-5 160 0,-1 2-160 16,-2 2 176-16,2 1-176 0,1 0 192 0,-1 1-192 16,0-1 256-16,0 1-48 0,-2 1-16 0,2 0 0 15,-2-1-64-15,0 2 0 0,-1 1-128 0,3-1 192 16,-2 0-64-16,1 0 0 0,-1 0-128 0,1-1 192 15,-1 3-64-15,1 2 0 0,-1-2-128 0,0-1 192 0,0 1-48 0,1 2-16 0,-2 2 0 0,0 0 0 16,0 0-128-16,0-1 160 0,1-2-160 0,0 2 160 16,-1-1-160-16,1-1 192 0,-1 3-192 0,1-2 192 15,2-1-192-15,-1 1 0 0,-2-3 0 0,0 0 128 16,3-2-128-16,-2 1 0 0,0 1 0 0,0-2 0 16,-2 1 128-16,0-3-128 0,-1 0 192 0,-1 1-64 0,1 0 48 15,-1 1 0-15,1-2 0 0,1 1 0 0,0 0-176 0,0-1 128 16,0-1-128-16,0-2 128 0,0 2-128 0,-1-3 0 15,1 1 0-15,0 1 128 0,1 1-128 0,-1-3 0 16,0 2 0-16,0 0 0 0,1-1 0 0,-1-2 0 16,-1 1 0-16,1 0 0 0,1 1 0 0,0 2 128 15,-1 4-128-15,1-3 0 0,1-2 0 0,-1 1 0 16,0 0 128-16,0 1-128 0,0 1 0 0,1 0 0 16,-1-1 0-16,1 0 128 0,1 1-128 0,-1 2 0 15,1 0 0-15,-1 3 0 0,1 1 128 0,1 2-128 16,-2 1 0-16,1 2 128 0,-1-2-128 0,2-3 0 15,1-1 0-15,0 1 0 0,1-3 0 0,0-2 0 16,-2 0 128-16,-2 2-128 0,1-2 0 0,-1-1 0 0,4-3 144 16,-3 0-144-16,2 2 0 0,1 3 0 0,-1-2 0 0,1 2 0 15,-1-2 0-15,2-1 0 0,-1 1-128 0,1-1 128 16,-2 0-304-16,-1-1 32 0,-1-1 0 0,2-2 0 31,-2 0-336-31,0-2-64 0,-2 1-16 0,0-3 0 16,-1-2-1536-16,0-2-304 0,-3-1-64 0,2 0-13824 0</inkml:trace>
  <inkml:trace contextRef="#ctx0" brushRef="#br0" timeOffset="-169496.44">20068 10593 13823 0,'0'0'608'0,"0"0"128"0,0 0-592 0,0 0-144 16,0 0 0-16,0 0 0 0,0 0 1408 0,0 0 240 16,0 0 48-16,8 0 16 0,1-1-688 0,3 0-128 15,1-3-16-15,2 0-16 0,2-1-224 0,2-2-64 16,0-1 0-16,3 0 0 0,3 1-192 0,1-2-32 16,3-2-16-16,-2-1 0 0,2-1 96 0,1-1 16 15,0 0 0-15,0-2 0 0,-1-1-112 0,1 0-16 16,1 0 0-16,-1 0 0 0,0-2-144 0,0 2-48 15,0-2 0-15,0 3 0 0,0-3 224 0,1 0 32 0,0-1 16 0,2-3 0 16,2 1 112-16,0 1 32 0,1-4 0 0,-1 3 0 16,-3 1-272-16,1 0-48 0,0 1-16 0,0 1 0 15,-3 1-208-15,0-1 144 0,0 0-144 0,0 1 128 16,2-3 64-16,-1 2 0 0,0 1 0 0,3-1 0 16,0-1 112-16,1 1 16 0,2-2 16 0,-2 1 0 15,-2 1-32-15,-2-1-16 0,0 0 0 0,0 1 0 16,1-3-96-16,0 3-32 0,1-3 0 0,0 1 0 15,-2 1-32-15,0 0-128 0,0 1 192 0,2-1-64 16,0-1-128-16,-1 0 128 0,2 3-128 0,-1-2 128 16,-2 2-128-16,-1 0 0 0,-3 0 0 0,1 1 0 15,-1 1 0-15,-1 0 128 0,0 1-128 0,-1-1 0 16,-2-1 0-16,1 0 0 0,1 0 128 0,-2 0-128 16,1 2 160-16,-1-2 0 0,1 0 0 0,0 0 0 0,1 0 96 15,1 1 32-15,-2 2 0 0,0-3 0 0,1 1-144 0,0 2-16 16,-3 0-128-16,0 1 192 0,-1 0-192 0,1 1 0 15,-1-1 0-15,0 1 0 0,-1 0 0 0,0 2 0 16,1 1 0-16,0-3 0 0,-1 3 0 0,-1 1 0 16,1 0 0-16,-1 2 0 0,1-3 0 0,1 1 0 15,0 1 0-15,-1 1 0 0,1-5 128 0,0 5-128 16,0-1 0-16,1 1 144 0,0-1-144 0,-1 1 160 16,0-1-160-16,1 2 160 0,-1 0-160 0,-1 0 0 15,1-1 144-15,-3 1-144 0,0 1 0 0,-1-2 0 16,1 1 0-16,-1 1 128 0,0 1-128 0,0 2 0 15,0-2 0-15,0 0 0 0,-3 1 160 0,2-1-32 16,0 3-128-16,-1 0 192 0,1 0-64 0,1 0 0 16,0 2-128-16,0 0 192 0,-2 1-16 0,2 1-16 0,-1 0 0 0,1 0 0 15,-1-2 48-15,-1 1 16 0,2-1 0 0,0 2 0 16,0-2-32-16,-3 3-16 0,1-4 0 0,0 2 0 16,1-1 0-16,-2 2 0 0,-1 0 0 0,2-1 0 15,-3-1 16-15,-1 1 16 0,2 0 0 0,-2 2 0 16,-1-1-208-16,-1 1 176 0,2 0-176 0,-2 2 160 15,0-2-160-15,0 0 0 0,0 0 0 0,0 2 0 16,-1-1 0-16,1 0 0 0,0 0 0 0,1 1 0 16,-1-1 0-16,0 1 0 0,-3-1 0 0,0-1 0 15,-6-5 160-15,6 8-160 0,1-1 192 0,-1-1-192 16,-6-6-448-16,0 0-208 0,5 7-48 0,-5-7 0 16,0 0-1648-16,7 6-336 0,-7-6-64 0</inkml:trace>
  <inkml:trace contextRef="#ctx0" brushRef="#br0" timeOffset="-168293.17">24301 9533 12895 0,'0'0'576'0,"0"0"112"0,0 0-560 0,0 0-128 16,0 0 0-16,0 0 0 0,-1 6 3536 0,0 3 688 16,1 2 128-16,2 5 16 0,1-2-2816 0,2 6-560 15,0 0-112-15,2 2-32 0,-1 0-336 0,3 4-64 16,3 5 0-16,0 1-16 0,-2-2-208 0,2-2-32 15,-1-2-16-15,-1-1 0 0,-1-2 48 0,0-2 16 16,-1-1 0-16,0-2 0 0,-2-3-112 0,1-2 0 0,-2 0-128 16,2-3 192-16,-5-1-32 0,1-2-16 0,-3-7 0 0,0 0 0 15,0 0-144-15,0 0 0 0,0 0 0 0,0 0 0 16,-4-6-176-16,0-3-64 0,-1-2-16 0,1-2 0 16,0-2-64-16,0-3 0 0,0-3-16 0,0-4 0 31,0-5-288-31,2 0-48 0,0 2-16 0,1-2 0 15,1-9-48-15,3 3-16 0,-1 5 0 0,2 2 0 0,1 3 496 0,2 7 80 0,2 2 32 0,3 2 0 16,2 4 144-16,2 3 0 0,-1 0 160 0,2 5-160 16,2 3 384-16,0 4-32 0,1 3 0 0,1 2 0 15,0 3 224-15,-1 5 32 0,-1 1 16 0,-2 3 0 16,-3 1 144-16,-2 1 48 0,-1 1 0 0,-3-2 0 16,-1-2 16-16,-5 1 0 0,0-3 0 0,-5 1 0 15,-2 1-64-15,-3 2 0 0,0-8 0 0,-1 2 0 16,-3 0-288-16,-2-2-64 0,-3-1-16 0,-1 1 0 0,-3 2-240 0,1-3-160 15,1 0 192-15,-1 0-192 0,1-2 0 0,-1-1-224 16,3-1 16-16,3-1 0 16,1-2-1376-16,2 0-272 0,4-2-48 0,0 0-9216 15,7-4-1840-15</inkml:trace>
  <inkml:trace contextRef="#ctx0" brushRef="#br0" timeOffset="-167996.38">25166 9523 36447 0,'-19'6'1616'0,"12"-3"336"0,-3-2-1568 0,-1 1-384 0,-1-1 0 0,-2 2 0 16,-1 2 1440-16,-2 1 208 0,-1 3 32 0,-1 2 16 16,3 3-256-16,0 2-48 0,2 2-16 0,1 3 0 15,0-1-992-15,1-2-208 0,2-1-48 0,3 5 0 16,3 5-128-16,2-1 192 0,0-1-192 0,4 0 192 15,2-3-192-15,1-4 0 0,1 1 0 0,2-1 0 16,0 0 0-16,1-2-176 0,1-1 48 0,5 0 0 16,2-2-176-16,2 1-16 0,2-4-16 0,3 1 0 31,0-3-1200-31,3 0-224 0,1-6-48 0,13 2-16 0,-2-4-1312 0,-4 0-272 0</inkml:trace>
  <inkml:trace contextRef="#ctx0" brushRef="#br0" timeOffset="-167730.68">25612 9523 8287 0,'-7'-3'736'15,"-2"3"-592"-15,-4 0-144 0,0 3 0 0,-2 0 6208 0,2 3 1200 16,-1 1 240-16,0 2 48 0,-5 2-4656 0,4 2-928 16,3 2-192-16,0 4-48 0,2 4-944 0,5 3-192 15,0 1-32-15,2-1-16 0,0 3-496 0,6-2-192 16,3 4 128-16,4 2-128 0,-1-11 128 0,1 0-128 15,2-2 128-15,1-1-128 0,4 1 0 0,2 0 128 16,2-5-128-16,3 1 0 0,0-2 0 0,4 1 0 16,1-2-144-16,1 0 144 15,1-4-544-15,-1 0 0 0,0-3 0 0,-2 1 0 16,0-2-816-16,-1 2-176 0,-2-5-16 0,0 2-16 16,-3 0-1440-16,4 3-304 0,-5-1-48 0,-4 1-16 0</inkml:trace>
  <inkml:trace contextRef="#ctx0" brushRef="#br0" timeOffset="-167183.97">23982 11274 2751 0,'0'0'256'0,"-5"0"-256"0,-2 0 0 0,1 0 0 15,-1 0 3264-15,7 0 592 0,0 0 128 0,0 0 32 16,-5 5-1536-16,1 0-304 0,4-5-64 0,-1 9-16 16,2 2-384-16,2-1-80 0,-1 2-16 0,2-2 0 15,1 3-320-15,2 2-64 0,1 0-16 0,1 2 0 16,1 0-304-16,1 2-64 0,0 0-16 0,2 3 0 15,3 0-64-15,-2 1 0 0,2-1-16 0,1 0 0 16,0-1 16-16,1 0 0 0,2 0 0 0,1-2 0 16,1-5-80-16,0-1-16 0,0-2 0 0,-1-5 0 15,1-2-96-15,2-2 0 0,0-5-16 0,1-1 0 16,-1-5-128-16,0-1-32 0,1-6 0 0,1-1 0 16,0-1-176-16,-1-3-32 0,-1-1-16 0,-1-3 0 15,2-1-176-15,0-2 0 0,-1 0 0 0,2-2 0 16,0-1-1248-16,-1-2-336 15,-1 0-64-15,-1 1-12160 0,-2-2-2432 0</inkml:trace>
  <inkml:trace contextRef="#ctx0" brushRef="#br0" timeOffset="-158753.79">21163 13969 23951 0,'0'0'1056'0,"12"7"224"0,-12 8-1024 0,1-1-256 16,2 6 0-16,2 1 0 0,-1 1 896 0,0 2 128 15,1 4 32-15,2 3 0 0,-2-2 64 0,1-2 16 16,1 2 0-16,1-6 0 0,-2-2-560 0,1-1-128 16,-2-3 0-16,0-3-16 0,-1-2-144 0,0-2-32 15,0-1 0-15,-4-9 0 0,0 0 64 0,0 0 16 16,0 0 0-16,0 0 0 0,0 0 176 0,0-9 16 0,-1-3 16 0,-1-2 0 16,0-3-352-16,-1-1-64 0,1-2 0 0,-1-3-128 15,0-3 0-15,1-3 0 0,-2-1 0 0,1-4 0 16,1-2-176-16,0-2-32 0,2 3-16 0,2-2 0 15,-1 1 0-15,1 3 0 0,2 3 0 0,2 4 0 16,-2 5 224-16,2 2 0 0,-1 3-160 0,2 4 160 16,-1 3 0-16,2 3 0 0,0 3-144 0,0 3 144 15,0 3 0-15,-1 1 0 0,0 2 0 0,-1 3 0 16,0 2 0-16,-2 0 144 0,-1 4-144 0,-1-2 128 16,-2 1-128-16,0 2 128 0,-2-1-128 0,1 2 128 15,-1-1-128-15,-2 0 0 0,0-1 144 0,-1 0-144 16,-1-2 0-16,0 0 144 0,-1-2-144 0,2 1 0 15,1 1 144-15,-1-4-144 0,0-2 0 0,5-7 144 0,0 0-144 16,0 0 0-16,0 0-192 0,0 0 192 16,0 0-576-16,0 0 16 0,0 0 0 0,0 0 0 15,8-3 48-15,1 1 0 0,0-2 0 0,1 1 0 0,2 2 336 0,1 1 176 16,0 1-160-16,3 2 160 0,2 2 128 0,1 1 112 16,1 1 16-16,1 1 16 0,-2-2 320 0,0 3 64 15,-4-1 16-15,1 1 0 0,-4-1 256 0,-3 1 48 16,-3 0 16-16,-2 3 0 0,-1-1-32 0,-4 0 0 15,-5 2 0-15,-1 2 0 0,-1-1-368 0,-4 2-80 16,-4-1 0-16,-1 2-16 0,-1-1-320 0,0-2-176 16,0-1 192-16,1 0-192 0,-2-4 0 0,4 1-144 15,-1-3-16-15,2 0 0 16,1-3-1552-16,1-2-304 0,0 0-64 0,3-2-9824 0,1-4-1984 16</inkml:trace>
  <inkml:trace contextRef="#ctx0" brushRef="#br0" timeOffset="-158449.4">21669 14046 16575 0,'0'0'1472'0,"0"0"-1168"0,7-4-304 0,-7 4 0 15,0 0 2112-15,0 0 352 0,0 0 80 0,0 0 16 16,0 0-464-16,0 0-96 0,-3 7-16 0,-1 4 0 16,-2 3-704-16,-2 3-128 0,0 0-48 0,1 3 0 15,1 2-256-15,1 0-48 0,-1 1-16 0,4 1 0 16,1-1-464-16,1 1-112 0,1-6-16 0,3 0 0 15,2-3 64-15,2-2 16 0,1-2 0 0,2 0 0 16,2-3 16-16,-2-3 0 0,4-4 0 0,-1-1 0 0,0-4 16 0,1-1 0 16,-1-4 0-16,0 0 0 0,0-5-144 15,-3-1-32-15,-2-2 0 0,-1 0 0 0,-1 0 32 0,-3-1 0 16,-3 2 0-16,-1 1 0 0,-1-2-160 0,-3 0 192 16,-2 1-192-16,-1 1 192 0,-1 0-192 0,0 5 0 15,-1-3-192-15,1 1 192 16,0 0-1664-16,0 3-224 0,2 1-32 0,1 3-16 15,-1 0-1584-15,6 5-304 0</inkml:trace>
  <inkml:trace contextRef="#ctx0" brushRef="#br0" timeOffset="-158220.93">22116 14139 27295 0,'0'0'1216'0,"0"0"240"0,0 0-1168 0,0 0-288 0,0 0 0 0,0 0 0 16,0 0 1680-16,-5 6 288 0,-1-1 48 0,-4 1 16 15,0 2-192-15,0 1-48 0,-2 0 0 0,0 3 0 16,-1 0-560-16,0 1-112 0,-1 0-32 0,2 3 0 16,3 2-192-16,2-2-32 0,3 0-16 0,3 1 0 15,2 0-464-15,3 0-80 0,1-1-32 0,6 1 0 16,2-4-144-16,4-1-128 0,5-3 192 0,3 0-192 16,-2-3 128-16,3-3-128 0,3-2 0 0,1-1 0 15,0-1 0-15,1-2 0 0,2-3 0 0,2-1-192 16,0-3-3072-16,2 0-592 0</inkml:trace>
  <inkml:trace contextRef="#ctx0" brushRef="#br0" timeOffset="-157361.47">22768 14276 8287 0,'0'0'736'0,"0"0"-592"0,0 0-144 0,8-2 0 0,1 0 4032 0,3 0 784 15,1-1 160-15,1 2 16 0,2-4-3232 0,1 3-656 16,1-2-128-16,2 2-16 0,2-1-320 0,-1 3-64 16,-1-1-16-16,1 0 0 0,0 1-560 0,1 0 0 15,-1-2 0-15,-1 4 0 16,-2-4-1536-16,0 2-256 0,2 0-48 0</inkml:trace>
  <inkml:trace contextRef="#ctx0" brushRef="#br0" timeOffset="-156829.99">23355 14116 5519 0,'0'0'496'0,"0"0"-496"0,0 9 0 0,0 0 0 15,-2 2 5536-15,2 0 1008 0,0 1 208 0,0 1 32 16,-1 1-4544-16,0 2-928 0,0 6-176 0,-1-1-48 16,0 0-208-16,0 0-48 0,4-2-16 0,-2-2 0 15,-2-1-432-15,1-2-64 0,1-1-32 0,0 0 0 16,1-5-160-16,-1-1-128 0,0-7 144 0,0 0-144 16,0 0 128-16,0 0-128 0,0 0 0 0,0 0 0 15,0-7 128-15,0-1-128 0,2-5 0 0,-1-1 0 16,3-2 144-16,-2-4-144 0,0-3 128 0,0-1-128 15,1-1 0-15,1-1 128 0,-1 0-128 0,0 0 0 0,1 2 0 0,0 6 0 16,0 0 128-16,0 1-128 0,0 1 0 0,1 0 0 16,2 1 0-16,-1 0 0 0,1 4 0 0,1-1 0 15,-3 3 0-15,0 2 0 0,0 3 0 0,-5 4 0 16,7 4-128-16,-1 2 128 0,1 3 0 0,-1 6-176 16,1 4 176-16,-1 5-128 0,1 2 128 0,-1 3 0 15,2 2-144-15,0 1 144 0,2-2 0 0,-2-6 0 16,0 1 0-16,3 0 0 0,-1-2 0 0,0 1 0 15,1-5 0-15,2-2 128 0,-1-2 288 0,3 0 48 16,1-2 16-16,0-2 0 0,-2-2 192 0,0-5 32 16,1-4 16-16,-2-3 0 0,-2-2-80 0,0-1 0 15,-1-4-16-15,-1-4 0 0,0-2-96 0,-1-6-16 16,-1-1 0-16,-1-3 0 0,1-3-160 0,-2 0-32 0,-1-3-16 0,-1 2 0 16,-2 0-304-16,-1 8 128 0,0-1-128 0,-1 1 0 31,-3-5-768-31,0 1-256 0,-1 0-48 0,-2-3-16 15,-1 2-2432-15,-5-7-480 0</inkml:trace>
  <inkml:trace contextRef="#ctx0" brushRef="#br0" timeOffset="-155727.05">23416 13368 13823 0,'0'0'608'0,"0"0"128"0,-12 9-592 0,11 0-144 15,0 0 0-15,-1 1 0 0,4 1 3712 0,-2 1 704 16,0-2 128-16,1 2 48 0,0-1-2992 0,1 5-608 16,-1-3-112-16,2 3-32 0,-1 1-656 0,1 0-192 0,-2 0 0 31,0-3 0-31,-1 0-1792 0,2 1-416 0,-1-1-96 0</inkml:trace>
  <inkml:trace contextRef="#ctx0" brushRef="#br0" timeOffset="-155452.08">23204 12716 16575 0,'0'0'1472'0,"0"0"-1168"0,-2-4-304 0,1 0 0 0,1 4 1968 0,0 0 336 15,0 0 64-15,0 0 0 0,0 0-912 0,0 0-192 16,0 0-48-16,0 10 0 0,0 3-208 0,0 0-48 16,-1 4-16-16,-1 3 0 0,0 3-448 0,-1 1-96 15,2 2-16-15,0 0 0 0,-1 3-224 0,1-1-160 16,-2 1 192-16,2-2-192 15,1 0-416-15,1-4-192 0,2-2-32 0,0-6-16 16,-1 0-2672-16,1-3-544 0</inkml:trace>
  <inkml:trace contextRef="#ctx0" brushRef="#br0" timeOffset="-155280.15">23390 12575 21423 0,'0'0'944'0,"1"6"208"0,1 5-928 0,0 1-224 0,-2 1 0 0,2 2 0 16,-2 2 320-16,1 3 32 0,1-1 0 0,4 11 0 16,0 2 32-16,2 0 0 0,-2 3 0 0,0-10 0 15,2 3-384-15,-1-1-256 0,1-2 32 0,0-2-6784 16,1-1-1360-16</inkml:trace>
  <inkml:trace contextRef="#ctx0" brushRef="#br0" timeOffset="-155061.52">23253 12979 2751 0,'0'0'256'0,"0"0"-256"16,0 0 0-16,0 0 0 0,-4-1 6768 0,4 1 1296 15,0 0 272-15,0 0 48 0,0 0-5808 0,0 0-1168 16,0 0-224-16,11 5-48 0,0-4-304 0,2 2-64 15,2 0-16-15,0-2 0 0,5 0-624 0,2 0-128 16,3 1 0-16,10-1-11760 16,3-1-2352-16</inkml:trace>
  <inkml:trace contextRef="#ctx0" brushRef="#br0" timeOffset="-154155.24">24304 14162 5519 0,'0'0'496'0,"0"0"-496"0,0 0 0 0,0 0 0 16,0 0 4544-16,0 0 832 0,8 7 144 0,0 1 48 15,1-1-3344-15,1 2-672 0,3-4-128 0,1 4-16 16,2 2-272-16,-2 2-48 0,2 2-16 0,1 5 0 0,3-2-176 0,0 3-48 15,3 1 0-15,1-2 0 0,0-6-80 0,-1 3-32 16,3 4 0-16,-1 0 0 0,1 0-224 0,0-3-32 16,-2 0-16-16,-2-2 0 0,0-5-128 0,-2 0-16 15,-2 3-16-15,-1 1 0 0,-1-4-48 0,0 0 0 16,-1-2 0-16,-2-3 0 0,-1 0-32 0,-2-1-16 16,-1 1 0-16,-1 0 0 0,0-3 0 0,-2-1 0 15,-6-2 0-15,0 0 0 0,8 2-48 0,-8-2-16 16,5 6 0-16,-5-6 0 0,0 0 48 0,0 0 0 15,9 0 0-15,-1-2 0 0,-1 1 0 0,-1-3 0 16,1 1 0-16,-1-2 0 0,0 0 0 0,-1 0 0 16,1-2 0-16,2 3 0 0,1 2 32 0,0 0 16 15,4-3 0-15,3 0 0 0,1-1-240 0,4-1 0 0,2 0 0 0,5-3 0 16,4-6 128-16,1-1-128 0,-2 2 0 0,0 2 0 16,-1 5 256-16,2-2-64 0,-1-5 0 0,2-2 0 15,-1-1-192-15,-2 0 176 0,-1 3-176 0,0 0 160 16,-1 0-160-16,-4 1 0 0,-1 0 0 0,1-1 0 15,-1 2 0-15,1 2 0 0,-2-1 0 0,-1 1 0 32,1 0-592-32,3-4 0 0,-5 0 0 0,-1 3 0 15,-2 3-2608-15,-3-2-528 0,-2 4-112 0</inkml:trace>
  <inkml:trace contextRef="#ctx0" brushRef="#br0" timeOffset="-153420.96">24883 14609 15663 0,'0'0'1392'0,"0"0"-1120"0,0 0-272 0,0 0 0 15,0 0 2624-15,0 0 448 0,0 0 112 0,0 0 16 16,4 11-1280-16,-2-3-256 0,0 1-64 0,1 1 0 16,0 3-144-16,1 2-48 0,0 3 0 0,0 5 0 15,0-1-304-15,-2 3-64 0,1 1-16 0,-2 1 0 16,1-2-288-16,-1 0-64 0,0-1-16 0,0 0 0 15,-1 2-112-15,-1-3-32 0,0 1 0 0,0-2 0 0,-1-1-192 0,1-2-32 16,-2 0-16-16,1-1 0 0,-1-1-128 16,1 1-16-16,0-2-128 0,2-1 192 0,-2 0-192 0,0-1 144 15,1-1-144-15,0 0 128 0,1-1-128 0,0-3 0 16,0 0 0-16,1-2 0 0,-1-7 128 0,1 7-128 16,-1 0 0-16,0 1 128 0,0-8-128 0,0 0 0 15,0 0 144-15,0 0-144 0,0 0 0 0,0 0 0 16,0 0 0-16,0 0 128 0,0 0-128 0,3 8 0 15,-3-8 0-15,0 0 128 0,0 0-128 0,4 6 128 16,4 3-128-16,-3-1 128 0,1 0-128 0,2 1 128 16,0 0-128-16,1-1 128 0,3 5-128 0,0 3 0 15,3-2 0-15,7 6 128 0,2 0-128 0,-1 1 176 0,1 0-176 16,1 1 192-16,-1 2-16 0,1-1 0 0,0 1 0 16,0-3 0-16,-2 1-48 0,-1 0 0 0,-1 0 0 0,-3-1 0 15,1 1-128-15,-2-1 0 0,-2 1 144 0,1 0-144 16,-3-2 0-16,0-2 0 0,-1-2 0 0,-1-2-192 31,-1-1-1072-31,-1-1-208 0,-1-6-64 0,-1 1 0 16,0-1-1744-16,-1 1-368 0,-6-7-64 0</inkml:trace>
  <inkml:trace contextRef="#ctx0" brushRef="#br0" timeOffset="-152983.35">24888 15321 28847 0,'0'0'1280'0,"0"0"256"0,0 0-1216 16,-7 6-320-16,0-2 0 0,1 1 0 0,-1 2 1776 0,-1-1 288 0,-1 1 64 0,0-1 16 16,-1 2-352-16,0 0-64 0,-2 0 0 0,-1 0-16 15,-2 1-496-15,-2 2-80 0,-2 4-32 0,-2-1 0 16,-2-1-272-16,0 0-64 0,-2 2-16 0,-1 4 0 15,-2 3-144-15,0 2-32 0,-1-5 0 0,3-3 0 16,1-2-256-16,2-2-64 0,0 4-16 0,1-3 0 16,5 1-240-16,3-2 0 0,2-2 0 0,2-1 0 31,2-1-320-31,4-1-128 0,-1-2 0 0,5-5-16 0,4 12-1856 16,1-3-368-16,3-4-80 0,0-5-10576 0,0-5-2112 0</inkml:trace>
  <inkml:trace contextRef="#ctx0" brushRef="#br0" timeOffset="-151952.25">25784 14190 8287 0,'0'0'368'0,"0"0"80"0,-3-4-448 0,2-2 0 0,-2 6 0 0,2-5 0 0,1 5 4400 0,0 0 784 16,0 0 176-16,0-7 16 0,1-1-2720 0,2 4-544 16,-1-2-128-16,-2 6 0 0,9 0-704 0,2 1-144 15,1 0-32-15,2 1 0 0,2 0-272 0,-1 1-48 16,1 3-16-16,1 2 0 0,1 1-160 0,3 2-32 15,0-1-16-15,0 3 0 0,0-2 32 0,-1 0 16 16,1 4 0-16,3 0 0 0,0 0-80 0,3-1-16 16,-1-2 0-16,1 0 0 0,2-1-256 0,-2 2-48 15,-1 0-16-15,2 0 0 0,-1-1-192 0,2-3 128 16,-5-2-128-16,-1-1 0 0,-4 1 0 0,1-1 128 16,-3-2-128-16,-2 3 0 0,0-1 0 0,-2 0 0 15,1-5 0-15,-2 0 0 0,-3 2-160 0,0-2-80 0,0 0-16 16,-1 1 0-1,0 0-544-15,1 1-112 0,-3-7-32 0,-6 4 0 16,0 0-1728-16,0 0-336 0,6-4-80 0</inkml:trace>
  <inkml:trace contextRef="#ctx0" brushRef="#br0" timeOffset="-151528.66">25725 13720 24239 0,'0'0'1072'0,"-1"-7"224"0,-1 1-1040 0,1-1-256 16,1-1 0-16,0 2 0 0,0 6 1248 0,0 0 192 16,0 0 32-16,0 0 16 15,0 0-224-15,0 8-48 0,1 1-16 0,-1 5 0 0,-1 4-448 0,1 6-96 0,0 3-16 0,-1 4 0 16,-1 3-128-16,1 0-48 0,-1-5 0 0,0 0 0 15,1-1-272-15,1 1-64 0,-1 1-128 0,-1-1 192 16,1-3-192-16,1-2-192 0,0 1 48 0,1-3 0 31,-1-1-1584-31,3-3-304 0,1-5-64 0,1-3-7824 0,-5-10-1584 0</inkml:trace>
  <inkml:trace contextRef="#ctx0" brushRef="#br0" timeOffset="-151325.54">25939 13645 20271 0,'0'0'1792'0,"0"11"-1424"15,-2 0-368-15,1 5 0 0,-1 2 2144 0,0-3 352 16,1 2 80-16,0 4 16 0,-1 3-832 0,1 2-160 16,0 2-48-16,-1-1 0 0,1-1-912 0,0 8-192 15,0 1-48-15,-1-2 0 0,1 2-400 0,1-2 0 16,1-2 0-16,-1-4 0 15,-1-3-1408-15,1-3-320 0,0-3-64 0,1-4-7968 16,-1-3-1584-16</inkml:trace>
  <inkml:trace contextRef="#ctx0" brushRef="#br0" timeOffset="-150950.6">25915 13056 11967 0,'-6'0'1072'0,"-3"0"-864"0,-3 0-208 0,0 4 0 15,-2 1 3472-15,0 3 656 0,-1 1 128 0,2 3 32 16,0 1-2480-16,0 4-480 0,3 2-112 0,0 4 0 16,4 1-528-16,2-3-112 0,4 1 0 0,3 3-16 15,3 1-368-15,1 2-64 0,2-2 0 0,3-2-128 16,2 0 256-16,7 3-64 0,-6-9-16 0,2-1 0 15,3-1 256-15,1-3 48 0,1 0 16 0,1-6 0 16,-3-2 128-16,1-4 16 0,0 0 16 0,0-2 0 16,-2-4 80-16,-1-3 16 0,-1-1 0 0,-1-1 0 0,-3-7-32 0,-3 0 0 15,0 0 0-15,-3-5 0 0,-1-2-192 0,-4 2-32 16,-3 1-16-16,-4-1 0 0,-2 1-224 0,-2 0-32 16,-3 3-16-16,-1 0 0 0,-1 2-208 0,0-2 0 15,-3 1 0-15,-2 0 0 16,0-1-528-16,1 2-112 0,-1-2 0 0,2 3-16 15,3 5-1648-15,2 3-336 0,2 1-64 0</inkml:trace>
  <inkml:trace contextRef="#ctx0" brushRef="#br0" timeOffset="-150261.33">26937 14463 12895 0,'-1'-19'576'0,"-2"13"112"16,-2 1-560-16,3 0-128 0,3-2 0 0,-1 7 0 0,0 0 3264 0,-1-7 640 15,-1-3 112-15,2 2 16 0,0 8-1808 0,2-5-368 16,0-2-80-16,0 2-16 0,-2 5-384 0,0 0-80 16,0 0-16-16,0 0 0 0,1 9-496 0,-1 4-96 15,-1-1-32-15,-2 3 0 0,-4 3-16 0,2 1-16 16,0 1 0-16,1 2 0 0,0 3-128 0,-1-3-32 15,-2-5 0-15,1-1 0 0,-1-1-80 0,4 0-32 16,0-1 0-16,2-2 0 0,-2-2-160 0,3-10-16 16,0 0-16-16,0 0 0 15,0 0-160-15,0 0 0 0,0 0 144 0,0 0-144 0,0 0 0 0,7-6 0 0,-1-5 0 0,-1-2 0 16,0-1-208-16,2-2 32 0,2-2 16 0,-2-3 0 16,-3-1-32-16,1 1 0 0,1-3 0 0,1 5 0 15,1 1 192-15,-2-3 0 0,-1-1-144 0,1 1 144 16,-3 1 0-16,1 3 0 0,2 3 0 0,-1 2 0 15,0 4-144-15,-1 2 144 0,-4 6 0 0,0 0 0 16,0 0-160-16,5 8 160 0,2 2-128 0,-2 4 128 16,0 6 0-16,0 1 0 0,1-4 0 0,0 2-128 15,1 2 128-15,0 1 0 0,3-1 0 0,-1 1 0 16,-2-2 0-16,4-3 0 0,1-7 0 0,-1 0 128 16,0-3 96-16,-2-1 32 0,0-3 0 0,0 0 0 15,0-2 256-15,0-2 64 0,2-2 16 0,-1-3 0 16,-1-1 32-16,3-3 0 0,-1 0 0 0,-2-2 0 15,0-1-176-15,-3-2-48 0,1 0 0 0,-2-1 0 0,-1 2-208 0,0-3-64 16,0-7 0-16,0 1 0 0,-2-1-128 0,1 2 0 16,-2 0 0-16,-1 0 0 0,0-1 0 0,0 0-192 15,-1 4 0-15,0 2 16 16,-1-3-1376-16,1 3-288 0,-2 3-48 0,1 2-19072 16</inkml:trace>
  <inkml:trace contextRef="#ctx0" brushRef="#br0" timeOffset="-140785.78">27558 14370 5519 0,'0'0'496'0,"0"0"-496"0,0 0 0 0,0 0 0 16,0 0 4416-16,0 0 800 0,0 0 160 0,0 0 16 16,0 0-2816-16,0 0-560 0,0 0-112 0,23 5-32 15,-23-5-400-15,8-4-96 0,0 1-16 0,3-1 0 16,0 0-240-16,2-1-48 0,-1-2-16 0,1-1 0 15,1 0-208-15,2-1-32 0,2-1-16 0,2-1 0 16,1-2-192-16,2-2-32 0,2 0-16 0,4-2 0 16,1 0-272-16,0 0-48 0,-3 2-16 0,3-2 0 15,0-3-96-15,-1 1 0 0,-3-1-128 0,-2 3 192 16,1-1-192-16,-3 1 0 0,-1 0 128 0,-1 3-128 0,-3 1 0 0,0 2 128 16,-2 1-128-16,0 1 0 0,-2 0 144 0,0 1-144 15,-3 1 128-15,-1 2-128 0,-1 1 144 0,-1 2-144 0,-7 2 160 0,8-2-160 16,-8 2 192-16,0 0-48 0,0 0-16 0,0 0 0 15,6-2 16-15,-6 2 0 0,0 0 0 0,0 0 0 16,0 0 64-16,0 0 16 0,5-4 0 0,-5 4 0 16,0 0-64-16,0 0-16 0,0 0 0 0,0 0 0 15,7-4 48-15,-7 4 0 0,5-5 0 0,-5 5 0 16,0 0 0-16,0 0 16 0,6-3 0 0,2 0 0 16,-2 0 0-16,-6 3 0 0,0 0 0 0,6-4 0 15,-6 4-80-15,8-3-128 0,1 0 176 0,0 2-176 16,0 1 144-16,2 1-144 0,2 2 0 0,1 1 144 15,3 0-144-15,0 1 0 0,0 0 0 0,1 2 0 16,3 2 0-16,0 1 128 0,2 2-128 0,1 1 128 16,-1 0 0-16,1 0-128 0,-1 0 192 0,2 3-64 15,1-2-128-15,0 2 192 0,0-1-192 0,2 1 192 0,-1-3-192 16,2-1 160-16,1 0-160 0,11 3 160 0,-2-2-160 0,-5 2 0 16,-4-2 0-16,-2-2 128 0,-2 0-128 0,0-3 0 15,-1-1 0-15,-2 0 0 0,-2-2 0 0,-1 0 0 16,-2 1 0-16,0-1-176 0,-2-1-160 0,-1 0-48 15,0 0 0-15,-2-2 0 16,1 1-1280-16,-2-1-256 0,-3 2-48 0,-9-4-12288 16,0 0-2448-16</inkml:trace>
  <inkml:trace contextRef="#ctx0" brushRef="#br0" timeOffset="-140330.9">28317 13314 16575 0,'0'0'1472'0,"0"0"-1168"16,0 0-304-16,0 0 0 0,0 0 2432 0,1 12 448 16,0 0 64-16,2 5 32 0,2 3-912 0,-2-3-176 15,-2 3-32-15,-1 3-16 0,0 5-544 0,1-1-96 0,2 3-32 0,0 0 0 16,-2-1-400-16,-1 3-64 0,-1 2-32 0,-1 0 0 16,1-1-416-16,1-2-64 0,1-1-32 0,1-1 0 15,-1 1-160-15,-1-4 0 0,-1-1 0 0,1-2-176 31,0-3-1280-31,0-2-256 0,0-1-48 0,0-5-9296 0,0-3-1856 0</inkml:trace>
  <inkml:trace contextRef="#ctx0" brushRef="#br0" timeOffset="-139955.84">28448 12727 12895 0,'-11'-6'576'0,"3"3"112"0,-3 2-560 0,2 0-128 16,9 1 0-16,-11 1 0 0,-2 0 3904 0,-2 3 736 15,0 1 160-15,-2 3 16 0,0 1-2608 0,1 3-528 16,2 0-96-16,2 4-32 0,0 2-848 0,3 0-192 16,3 0-16-16,2-1-16 0,2-2-224 0,4-1-64 15,2-1 0-15,1-3 0 0,1 0 48 0,1 0 0 16,1 0 0-16,2 1 0 0,2-2-48 0,0 1 0 16,-1 2 0-16,1-3 0 0,1-2-192 0,-1 1 144 0,-1-2-144 0,3 1 128 15,-1-2-128-15,0-1 0 0,0 1 0 0,1-2-176 31,3-3-1632-31,0 0-336 0,-4 0-64 0,0-4-8272 0,-1-2-1648 0</inkml:trace>
  <inkml:trace contextRef="#ctx0" brushRef="#br0" timeOffset="-139752.83">28666 12630 18431 0,'0'0'1632'0,"0"0"-1312"0,0 0-320 0,0 0 0 15,0 0 2416-15,0 0 400 0,4 11 96 0,-1 1 16 16,-1 1-1088-16,0 3-224 0,-2 3-32 0,0 0-16 0,0 2-720 0,0 1-144 16,0 1-16-16,-2 5-16 0,1 0-480 0,0 1-192 15,-1 0 176-15,1-2-176 16,1-1-272-16,0-3-160 0,1 0-16 0,2-6-16 16,-2-4-3040-16,1-4-592 0</inkml:trace>
  <inkml:trace contextRef="#ctx0" brushRef="#br0" timeOffset="-139565.25">28813 12579 17503 0,'0'0'768'0,"0"0"176"16,0 0-752-16,0 0-192 0,0 0 0 0,0 0 0 0,7 8 3072 0,-2 3 576 0,0 6 112 0,-1-2 16 15,0 3-2288-15,0 3-464 0,-1 2-80 0,1 2-32 16,-2 0-688-16,2 1-224 0,0 3 128 0,1 1-128 15,-1 1-176-15,1 1-80 0,-3-4-32 0,0-1 0 32,1-1-3408-32,0-2-672 0</inkml:trace>
  <inkml:trace contextRef="#ctx0" brushRef="#br0" timeOffset="-139393.33">28716 12854 30175 0,'-8'-13'1344'0,"8"13"256"0,0 0-1280 0,0 0-320 0,0 0 0 0,0 0 0 16,0 0 1136-16,0 0 144 0,0 0 48 0,5-8 0 0,2 3-752 0,-7 5-160 15,13-1-32-15,-2 1 0 16,1 0-1136-16,0 2-224 0,1 2-48 0,1 1-9120 16,1 1-1824-16</inkml:trace>
  <inkml:trace contextRef="#ctx0" brushRef="#br0" timeOffset="-138953.08">29032 12888 21183 0,'0'0'944'0,"0"0"192"0,0 0-912 0,0 0-224 0,0 0 0 0,12-1 0 16,3-1 3264-16,-2 1 592 0,1-4 128 0,2 1 32 15,1 0-1952-15,-2 1-384 0,0 1-80 0,-2 0 0 16,-2 1-992-16,1 1-192 0,-2 0-32 0,1 1-16 15,-11-1-160-15,10 2-16 0,-10-2-16 0,0 0 0 16,0 0-48-16,6 11 0 0,-4 2 0 0,-2-3 0 16,-1 0-128-16,-4 0 128 0,-2 1-128 0,-1-2 128 15,-1 0-128-15,1 2 0 0,2-1 0 0,-1-2-176 16,7-8 16-16,-9 8 0 0,0-3 0 0,9-5 0 16,0 0-224-16,0 0-64 0,0 0 0 0,0 0 0 15,0 0-96-15,0 0-32 0,0 0 0 0,0 0 0 0,10 6 272 16,2-2 48-16,0-1 16 0,-2-1 0 0,1 2 240 15,1 2-176-15,1-1 176 0,2 1-160 0,1 1 160 0,-2-1 0 16,-1 1 0-16,-1 2 0 0,0-2 128 0,-1 2 128 16,1-2 0-16,-1 4 16 0,-4-2 480 0,0 1 80 15,-2 1 32-15,-5-11 0 0,3 13 16 0,-5 0 0 16,-3 0 0-16,-1-3 0 0,-2 1-128 0,-3-1-32 16,-2-1 0-16,0 1 0 0,0-4-384 0,0-1-80 15,-1 2 0-15,0-1-16 0,-1 1-240 0,0-2 0 16,-1 2 128-16,3-5-128 15,-1 2-1072-15,1-1-256 0,1-3-48 0,-1 0-19072 0</inkml:trace>
  <inkml:trace contextRef="#ctx0" brushRef="#br0" timeOffset="-137859.45">29301 14327 7359 0,'0'0'656'0,"0"0"-528"0,0 0-128 0,0 0 0 15,0 0 2832-15,0 0 544 0,0 0 96 0,0 0 32 16,0 0-1456-16,0 0-272 0,-9-4-64 0,9 4-16 16,0 0-80-16,0 0-16 0,0 0 0 0,0 0 0 15,0 0-256-15,0 0-64 0,0 0-16 0,3-8 0 16,-3 8-304-16,10-9-48 0,0 0-16 0,5 1 0 15,2-1-192-15,2-1-32 0,3-1-16 0,6-2 0 0,3-4-48 0,3 2-16 16,1-2 0-16,3 1 0 0,2 0-208 0,1 1-32 16,-1-5-16-16,-1 1 0 0,2-2-192 0,0 1-144 15,1 3 192-15,1-1-192 0,0 0 0 0,-1 1 0 16,-3 1 0-16,1 1 0 16,-2-2-1088-16,-4 1-288 0,-4 0-48 0,-5 7-16 15,-4-1-1952-15,-3 2-384 0</inkml:trace>
  <inkml:trace contextRef="#ctx0" brushRef="#br0" timeOffset="-137312.56">29210 14361 3679 0,'0'0'320'0,"0"0"-320"15,0 0 0-15,0 0 0 0,0 0 4576 0,0 0 848 0,4 12 160 0,-2-2 48 16,1 2-2896-16,0 1-576 0,-2 0-112 0,0 3-32 16,-1 3-656-16,1 2-128 0,1 0-16 0,0 2-16 15,1 3-752-15,-2 1-160 0,2-3-32 0,-3 2 0 16,-1 2-256-16,1 0 128 0,1-1-128 0,0-3 0 15,-1-3 0-15,0 0 0 0,0-5-192 0,3-3 48 32,-3-13-2160-32,0 0-448 0,6 9-64 0</inkml:trace>
  <inkml:trace contextRef="#ctx0" brushRef="#br0" timeOffset="-137093.86">29442 14257 28671 0,'0'0'1280'0,"0"0"256"0,0 0-1232 0,-1 15-304 16,-3-2 0-16,0 2 0 0,0 0 688 0,0 0 80 15,1 2 0-15,1 2 16 0,0 3 352 0,1-1 64 16,-2 3 16-16,2 2 0 0,0 0-896 0,1 1-192 16,0 2-128-16,-1 1 192 0,-1 0-192 0,2 1 0 15,-1 0 0-15,1 2-176 16,0 1-1488-16,0-3-288 0,-1 2-64 0,-1-2-11952 0</inkml:trace>
  <inkml:trace contextRef="#ctx0" brushRef="#br0" timeOffset="-136751.75">29331 15124 19343 0,'0'0'1728'0,"-12"4"-1392"0,-1-3-336 0,3 4 0 15,10-5 2368-15,-11 11 416 0,0 2 80 0,0 1 16 16,1 3-1408-16,2 1-256 0,1 3-64 0,5 1-16 16,2-2-560-16,4 3-128 0,1-3 0 0,3 1-16 15,2-2-432-15,2 1 128 0,0-6-128 0,2 2 0 16,3-5 128-16,1 0-128 0,2-3 128 0,1-2-128 16,0 1 320-16,-1-7 0 15,0-3-16-15,-1-1 0 0,1-1 144 0,-2-3 16 0,-1-2 16 0,-2-2 0 16,-4-1 128-16,0 0 32 0,-2-1 0 0,-3-2 0 15,-2 0-160-15,-2 1-32 0,-2-2 0 0,-2 1 0 16,1-2-224-16,-4 2-48 0,-2-2-16 0,-2 2 0 16,-4 1-160-16,0-1 0 0,0 2 0 0,1-2-176 15,2 0-464-15,-1 1-80 0,1-2-32 0,0 2 0 16,-2 1-2656-16,3 0-544 0</inkml:trace>
  <inkml:trace contextRef="#ctx0" brushRef="#br0" timeOffset="-136282.89">30648 13687 18431 0,'0'0'1632'0,"0"0"-1312"0,0 0-320 0,0 0 0 15,-9-8 1344-15,9 8 192 0,0 0 32 0,0 0 16 16,0 0-240-16,0 0-64 0,0 0 0 0,-8 11 0 15,1 0-464-15,2 4-112 0,1-1 0 0,2 3-16 16,0 3-304-16,2-1-64 0,2-1-16 0,1 1 0 16,1 0-128-16,2 1-32 0,-1-1 0 0,1-2 0 15,0 3 16-15,1-7 0 0,3-3 0 0,-1 3 0 16,-2-2 272-16,1-3 48 0,0-6 16 0,3 2 0 16,0 1 256-16,0-3 48 0,0-4 16 0,0-3 0 0,-2 0-48 0,-1-3 0 15,-2-4 0-15,2-1 0 0,-3-1-336 0,1-2-80 16,-4-2-16-16,-2 1 0 0,-1 1-192 0,0 1-144 15,-1-5 192-15,1 2-192 0,0 0 0 0,-2-3 0 16,-2 1 0-16,-3 1 0 16,0-1-512-16,0 1-48 0,1 2-16 0,1-2 0 15,1 8-2496-15,-1-1-496 0,-4 2-96 0</inkml:trace>
  <inkml:trace contextRef="#ctx0" brushRef="#br0" timeOffset="-135954.46">31148 13718 15663 0,'0'0'688'0,"6"-8"144"0,-6 8-656 0,0-9-176 0,0 9 0 0,0 0 0 16,-4-10 3296-16,-1 1 624 0,-6 1 128 0,3 4 32 15,8 4-1632-15,-9 0-320 0,-1 3-64 0,1 1-16 16,-1 5-960-16,3 1-192 0,-1-1-32 0,3 3-16 15,1 1-336-15,1 3-64 0,0-2 0 0,2 2-16 16,2-2-32-16,2 2 0 0,2-1 0 0,0 2 0 16,-1-2-240-16,3 0-160 0,2 2 192 0,1-2-192 15,2-4 128-15,0 5-128 0,1 0 0 0,-3-3 0 16,-2-3 0-16,3 0 0 0,2 5 0 0,0-7 0 16,0-2 0-16,1-1-304 0,2 1 64 0,-2-1 16 15,-1-4-1808-15,0-2-352 0,0-3-80 0,0-1-8896 16,0 1-1776-16</inkml:trace>
  <inkml:trace contextRef="#ctx0" brushRef="#br0" timeOffset="-135751.47">31500 13609 11967 0,'8'-13'528'0,"-3"4"112"0,1-2-512 0,0 2-128 16,1 3 0-16,-7 6 0 0,9-8 4576 0,-9 8 880 15,0 0 176-15,12 0 48 0,-12 0-3360 0,10 8-656 16,-3 1-144-16,-4 4-32 0,1 1-752 0,-1 4-160 15,-2 3-16-15,1 1-16 0,-1 0-288 0,-1 2-48 0,-1 2-16 0,-1-1 0 16,2-3-192-16,0 3 0 0,-1-2 128 0,1-1-128 31,0-1-320-31,-1 0-96 0,-2-1-32 0,2-2 0 16,-1-4-1568-16,2-1-320 0,0-2-64 0,0-11-7680 0,0 0-1536 0</inkml:trace>
  <inkml:trace contextRef="#ctx0" brushRef="#br0" timeOffset="-135563.99">31755 13484 22575 0,'0'0'992'0,"0"0"224"0,0 0-976 0,0 0-240 0,9 4 0 0,-1 3 0 16,-2 5 1008-16,1 2 144 0,-1 3 48 0,-1 3 0 16,-1 1 160-16,0 6 48 0,1-1 0 0,-2 7 0 0,0 1-768 0,1 0-160 15,1 0-32-15,0-2 0 0,-1-2-272 0,0 1-176 16,-2 1 192-16,1 0-192 0,-2-2 0 0,1-5 0 15,-1-1 0-15,-1-2 0 16,-3 0-1776-16,1-3-304 0,-2-3-64 0</inkml:trace>
  <inkml:trace contextRef="#ctx0" brushRef="#br0" timeOffset="-135391.15">31575 13841 16575 0,'0'0'1472'0,"2"-8"-1168"0,-2 8-304 0,4-8 0 0,1 2 3408 0,-5 6 624 0,8-6 128 0,1 3 32 16,2-3-2848-16,1 4-576 0,-1-2-128 0,2 1 0 16,2-2 48-16,0 4 16 0,4-3 0 0,0 1 0 15,5 1-704-15,-2 0-272 0,0 1 16 0,0 1 0 32,0 0-2048-32,-1 0-416 0</inkml:trace>
  <inkml:trace contextRef="#ctx0" brushRef="#br0" timeOffset="-134952.08">31954 13791 24879 0,'0'0'2208'0,"0"0"-1760"0,0 0-448 0,-8 6 0 0,8-6 2032 0,0 0 320 16,0 0 64-16,0 0 16 0,6 9-864 0,3-2-160 15,4 3-48-15,1-1 0 0,2-3-400 0,2 1-96 16,1 3-16-16,0-2 0 0,0 1-544 0,1 0-112 15,1 0-32-15,-3 1 0 0,0-1-16 0,-3 0 0 16,-5-4 0-16,-2 3 0 0,-2 0 0 0,-6-8 0 16,6 10 0-16,-4 2 0 0,-3-2 16 0,-3-2 0 15,-4-1 0-15,-1-1 0 0,-1 2-32 0,-1-3 0 16,1-1 0-16,-1 0 0 0,1 1-128 0,-1-1 0 16,2 1 144-16,9-5-144 0,-10 2 128 0,10-2-128 15,-9 5 128-15,9-5-128 0,0 0 0 0,0 0-192 16,-3 9 32-16,3-9 0 0,7 9-32 0,0-1 0 0,1 0 0 0,3-2 0 15,-1-1 192-15,2 2 0 0,1 1 0 0,0 0-128 32,-1-1 128-32,-2 4 144 0,1-1-16 0,-2 3-128 0,0-2 512 0,-4 2-16 0,-5 1 0 0,-3 0 0 15,-1 1 240-15,-1-2 48 0,0 0 16 0,-3 0 0 16,-4 0-224-16,-1 0-32 0,-4 0-16 0,1-1 0 16,-3-2-304-16,0 1-64 0,-1-4-16 0,1 0 0 15,-1-1-896 1,1 2-176-16,0-2-32 0,1-3-20624 0</inkml:trace>
  <inkml:trace contextRef="#ctx0" brushRef="#br0" timeOffset="-120887.27">22400 16026 16063 0,'0'0'704'0,"0"0"160"0,0 0-688 0,0 0-176 15,0 14 0-15,-9-7 0 0,0-1 544 0,0 3 80 16,-1-2 16-16,-1 1 0 0,1 0-224 0,-1-1-32 16,0 1-16-16,-1 0 0 0,0 2 320 0,-1-3 64 15,0 1 16-15,-1 1 0 0,-1 0-64 0,0 1 0 16,-1 1 0-16,-2-1 0 0,-4 2 0 0,-2 0-16 16,1-2 0-16,-2 2 0 0,0-2-288 0,-1 2-48 15,-4 0-16-15,1 1 0 0,2 0-144 0,1 0-16 16,0 0-16-16,-1-1 0 0,-1-1 80 0,0 3 16 0,-2-4 0 15,0 3 0-15,0 0 128 0,-2-3 48 0,1 1 0 0,-3-1 0 16,-4-1-16-16,-1 2 0 0,0-2 0 0,1 0 0 16,0-1-80-16,3 0-16 0,0 0 0 0,1-1 0 15,2 0 64-15,-1-1 16 0,0 0 0 0,1-1 0 32,-1-1-16-32,1 0 0 0,-2 1 0 0,-3-1 0 0,-2-2 0 0,-3 2-16 0,-1-1 0 0,0 0 0 15,0-1-128-15,0 2-32 0,0-3 0 0,0 3 0 16,0 0-80-16,1 1-128 0,2 2 176 0,-2-2-176 15,-2 0 128-15,0 1-128 0,-2-6 0 0,3 2 0 16,1 2 128-16,2 0-128 0,1-3 0 0,0 1 0 16,0-1 224-16,-1 2-64 0,3 0-16 0,-2 3 0 0,-4-2 0 15,-2 2 0-15,-2-3 0 0,0 1 0 0,-1-4-144 0,4 1 0 16,1 0 144-16,0 1-144 0,0-2 128 0,0 1-128 16,0 3 128-16,0 1-128 0,0 0 160 0,-2-1-32 15,-2-1-128-15,0 1 192 0,-2 2-192 0,5-5 128 16,1-2-128-16,1 1 0 0,-1 3 176 0,0-1-176 15,-2 1 192-15,1 1-192 0,-3 0 0 0,-1 0 0 16,-4-6 0-16,1 2 0 0,0 0 0 0,2 2 0 16,0-1 0-16,0-1 0 0,-2 0 128 0,1 3-128 15,2 0 144-15,-4 1-144 0,-5-2 160 0,2-2-160 16,1 0 160-16,4-3-160 0,1 0 176 0,1 2-176 16,0 0 192-16,1 1-192 0,0 0 128 0,0 0-128 15,-1-1 0-15,-2 1 0 0,-3-3 128 0,3 0-128 0,2-1 0 16,2 1 0-16,2-1 128 0,0 1-128 0,-3 0 0 0,1 2 0 15,3-3 0-15,-1 3 128 0,-3 0-128 0,-1 1 0 16,-1-3 144-16,1 0-144 0,1 2 0 0,3-4 144 16,0 1-144-16,1 1 0 0,0 2 0 0,1 1 128 15,-2 0-128-15,-2 0 160 0,-4-1-160 0,1-1 160 16,-3 1-32-16,3 0-128 0,3-2 192 0,-1 2-64 16,0 0 16-16,1 1 0 0,0 1 0 0,1 0 0 15,-2 6-144-15,-3-3 0 0,-1-2 0 0,-1 1 0 16,0-4 0-16,3 1 0 0,-1 1 0 0,1 1 0 15,-1 1 0-15,2 1 0 0,1 1 0 0,-3 0 0 16,-3-1 0-16,-1 0 0 0,0 0 0 0,1-1 128 16,4 1-128-16,1 0 160 0,-2-1-160 0,3 3 160 15,0-1-16-15,0 0 0 0,-1-2 0 0,-1 1 0 0,-2 0 16 0,0-1 0 16,1 0 0-16,2 0 0 0,1 1-160 0,0-2 160 16,-2 2-160-16,2 0 160 0,0 0-160 0,0 1 0 15,-1 0 0-15,-2 1 0 0,-2-3 128 0,4 1-128 16,2-2 0-16,4 2 128 0,1-2 0 0,0 2 0 15,0 0 0-15,0 0 0 0,-1 0-128 0,-1 0 192 16,-4 0-192-16,-2-2 192 0,-3 4-192 0,2-1 0 16,2 1 0-16,1 2 0 0,3 0 0 0,-1-2 0 15,0 0 128-15,-1 0-128 0,0-3 0 0,-2 1 160 16,-3-2-160-16,-1 1 160 0,3-1-160 0,-1 2 0 16,2-1 144-16,0 1-144 0,1 1 0 0,0-2 128 15,0 1-128-15,-3 0 0 0,1-1 0 0,-1 3 0 0,1-4 0 16,2 2 0-16,2-1 0 0,4 1 0 0,-1-2 0 0,3 2 0 15,0 0 0-15,1 0 0 0,1 1 0 0,1 0 0 16,1-1-192-16,1 0-48 0,-1-1-16 0,-1 1 0 31,-1-2-448-31,1 4-112 0,1-4-16 0,4 2 0 16,1-4-1344-16,4 1-256 0,2-1-64 0,5 0-14816 0</inkml:trace>
  <inkml:trace contextRef="#ctx0" brushRef="#br0" timeOffset="-120527.97">12577 16486 23951 0,'0'-13'1056'0,"0"13"224"0,-1-9-1024 0,1 9-256 16,0 0 0-16,0 0 0 0,0 0 1568 0,0 0 256 16,0 0 48-16,0 0 16 0,0 0-1312 0,0 0-256 15,-9 3-48-15,-2 4-16 0,-1 5 496 0,-3 5 80 16,-4 0 32-16,-3 6 0 0,-4 4-416 0,-1 1-64 16,-6 2-32-16,-2 0 0 0,-1-1 128 0,2 0 32 15,2-6 0-15,6 3 0 0,3-4 256 0,5 3 64 0,5-2 16 0,5 0 0 16,4-4-272-16,6 2-48 0,5 0-16 15,6-2 0-15,5 0-48 0,7-2-16 0,10 0 0 0,7-2 0 16,5 0-16-16,6-2-16 0,6 0 0 0,5-5 0 16,5-2-240-16,8 2-48 0,8 1-128 0,1-4 192 31,2-2-2480-31,1 2-496 0</inkml:trace>
  <inkml:trace contextRef="#ctx0" brushRef="#br0" timeOffset="-109753.11">13445 14726 23039 0,'0'0'2048'0,"0"0"-1648"0,0 0-400 0,-4 7 0 0,3 3 2320 0,1 0 384 0,1 5 80 0,1 3 16 16,-1-1-1344-16,0 4-272 0,2 1-48 0,2 3-16 16,3 3-448-16,0 1-96 0,-2 1 0 0,1 1-16 15,-2 2-432-15,0 0-128 0,-1-1 0 0,1 2 0 32,2-3-912-32,-1 1-240 0,0-2-64 0,0-6 0 15,-1-1-1472-15,0-3-288 0,-1-1-64 0</inkml:trace>
  <inkml:trace contextRef="#ctx0" brushRef="#br0" timeOffset="-109459">13606 14528 28671 0,'0'0'1280'0,"0"0"256"0,0 0-1232 16,6-5-304-16,-1 2 0 0,2 2 0 0,-7 1 704 0,10 1 64 15,3 3 32-15,2 3 0 0,3 3 432 0,-1 2 96 16,0 6 16-16,1 0 0 0,2 7-560 0,-2 0-96 0,0 2-32 0,-1 2 0 16,0 1-112-16,0 0-32 0,-1 1 0 0,-3-1 0 15,-3 3 0-15,1 1 0 0,-6-2 0 0,-1 2 0 16,-3 0-192-16,0 1-32 0,-3-2-16 0,-2 1 0 16,0-1-272-16,-3 3 160 0,1-1-160 0,-2-4 128 31,0-1-496-31,-1-5-96 0,1-2-32 0,0-2 0 15,2-4-2432-15,-1-2-480 0</inkml:trace>
  <inkml:trace contextRef="#ctx0" brushRef="#br0" timeOffset="-109238.31">14230 14635 29487 0,'0'0'1296'0,"0"0"288"0,-3-4-1264 0,3 4-320 16,0 0 0-16,0 0 0 0,0 0 2384 0,0 0 432 16,4 8 64-16,0 5 32 0,-2 2-1504 0,2 9-288 15,-1 3-64-15,1 6-16 0,-1 2-784 0,0 3-256 16,-1 1 128-16,1 1-128 0,1 1 0 0,-2 1 0 0,1-1 0 0,-2 0 0 31,2-1-1632-31,-1-1-224 0,0 0-64 0,-1-5 0 16,0-3-1216-16,1-2-256 0,-2-7-64 0</inkml:trace>
  <inkml:trace contextRef="#ctx0" brushRef="#br0" timeOffset="-109035.29">14478 14544 19343 0,'-8'-8'848'0,"8"8"192"0,0 0-832 0,0 0-208 0,0 0 0 0,4 11 0 16,1 1 3664-16,0 4 688 0,2 1 144 0,-1 5 32 15,1 1-2784-15,3 5-544 0,2 4-112 0,1 4-32 0,-1 0-752 16,0 1-160-16,-1 0-16 0,1 3-128 0,0-4-128 0,-1 2-144 16,1-2-32-16,-1 1 0 15,-2-1-2208-15,-1 1-448 0,-2-1-96 0</inkml:trace>
  <inkml:trace contextRef="#ctx0" brushRef="#br0" timeOffset="-108847.81">14333 15051 20271 0,'0'0'1792'0,"-8"-6"-1424"15,-1 0-368-15,1 1 0 0,2 1 4096 0,1 0 736 16,5 4 160-16,0 0 16 0,1-7-3408 0,4 1-672 16,4-1-144-16,3 2-16 0,2 0-496 0,5 0-80 0,1 1-32 0,4 0 0 31,3 0-1248-31,-1 0-256 0,2-2-64 0,-2 2-10080 0,1 2-2016 0</inkml:trace>
  <inkml:trace contextRef="#ctx0" brushRef="#br0" timeOffset="-108254.13">14937 14828 33455 0,'1'19'1472'0,"2"-4"320"0,1 6-1424 0,1 2-368 0,0 3 0 0,0 0 0 15,0-1 928-15,2 1 112 0,-2 1 32 0,2-1 0 16,0 1-352-16,3-5-64 0,0-1-16 0,-1-2 0 16,0 1-512-16,-1-5-128 0,1 1 0 0,-1-4 0 0,-1-2-208 0,-4-1-80 15,-1-2-16-15,-2-7 0 0,0 0 80 0,0 0 16 16,0 0 0-16,0 0 0 0,-2-7 208 0,0-3 0 16,-2-3 0-16,-1-3 0 0,0-1 0 0,-1-2 0 15,2-5 0-15,-1-2 160 0,0-3-160 0,1-2 0 16,1-5 0-16,2-1 128 15,0-5-448-15,0 2-80 0,-1 0-32 0,4-1 0 0,0 5 80 0,2 3 16 16,1 6 0-16,0 4 0 0,2 3 576 0,0 4 112 16,-1 3 32-16,1 4 0 0,2 1 0 0,-3 4 16 15,-6 4 0-15,8 4 0 0,0 1-48 0,-3 4-16 16,-1 0 0-16,0 4 0 0,-2 1-96 0,1 0-32 16,0 4 0-16,-2 0 0 0,-1-1-208 0,0 2 144 15,0-1-144-15,-1 0 128 0,-3 0-128 0,0 1 0 0,0-2 144 0,0 1-144 16,-2 0 0-16,0-1 128 0,1-3-128 0,0-1 0 15,1-2 0-15,1-2 0 0,2 0 0 0,1-9-128 32,0 0-352-32,0 0-64 0,0 0-16 0,0 0 0 15,0 0-272-15,0 0-64 0,9-3-16 0,0 1 0 16,0-2 384-16,1 0 80 0,0 0 0 0,2 0 16 0,-1 2 288 0,2-1 144 0,1 3-160 0,0 3 160 16,2-2 256-16,-1 4 128 0,0 3 48 0,-2 2 0 15,1 2 336-15,-1 0 64 0,0 0 0 0,-1 2 16 16,-2 2 144-16,-1-1 32 0,-1 0 0 0,-1 0 0 15,-2 2-80-15,-3-1-16 0,-2-1 0 0,-1 0 0 16,-3-1-240-16,-1 0-48 0,0 2-16 0,-2-2 0 16,-2 1-224-16,0-4-32 0,-1-1-16 0,-1-1 0 0,-3-3-224 15,-1 1-128-15,1-2 160 0,0 0-160 0,1-2 0 0,0-3-240 16,1-1 32-16,2-2 0 16,-1-1-1616-16,2 0-320 0,1-2-64 0,2-2-10672 15,0-1-2144-15</inkml:trace>
  <inkml:trace contextRef="#ctx0" brushRef="#br0" timeOffset="-107894.79">15565 14859 12895 0,'-1'8'1152'0,"1"8"-928"0,1 4-224 0,0 4 0 15,2 2 4800-15,0 0 928 0,1 0 176 0,1-2 48 16,4-1-3568-16,-1 3-704 0,-1-5-144 0,1 1-16 15,1-2-784-15,1-1-160 0,-4-1-16 0,-1-2-16 16,-1-3-256-16,0-1-48 0,1-2-16 0,-2-1 0 16,-2-2 192-16,-1-7 32 0,0 0 16 0,0 0 0 15,0 0-16-15,0 0-16 0,0 0 0 0,0 0 0 16,-8-1 16-16,8 1 0 0,-6-7 0 0,-1-2 0 16,2 0-48-16,1-3 0 0,0-6 0 0,0-3 0 15,1-1-208-15,0-2-64 0,3 1 0 0,1-3 0 16,1-3-128-16,1 3 0 0,1 1 0 0,3 4 0 15,-1 2 192-15,1 5-64 0,-1 1 0 0,2 1 0 16,1 3 160-16,2 3 32 0,2 3 0 0,0-1 0 16,3 1-176-16,0 0-16 0,3 1-128 0,-1 1 192 15,2-2-192-15,-1 2 0 0,2-2 0 0,1 2 0 16,0 1-2000-16,0 0-448 0,-2 1-96 0</inkml:trace>
  <inkml:trace contextRef="#ctx0" brushRef="#br0" timeOffset="-94729.89">13686 17697 21647 0,'0'0'960'0,"0"0"192"0,3-10-912 0,-3 10-240 16,0-7 0-16,1-1 0 0,2-2 784 0,1 0 112 16,0-2 32-16,1 0 0 0,4-5 16 0,2 0 0 15,2 0 0-15,0 2 0 0,1 0-176 0,2 4-16 16,-1 0-16-16,2 3 0 0,0 2-64 0,3 1-16 15,-2 1 0-15,-1 2 0 0,-1 2-64 0,-2 2-16 16,-1 0 0-16,0 5 0 0,0 2-128 0,-3 3-48 16,0 1 0-16,-4 2 0 0,-1 1-160 0,-1 2-48 15,-1 2 0-15,-2 1 0 0,-4 1-64 0,0 1-128 0,-3 3 176 0,-1 0-176 16,-5 4 128-16,0-2-128 0,-2-1 0 0,-1 1 0 16,-2-1-176-16,1-4-80 0,-3 0-32 0,1-3 0 15,1 0 160-15,1-7 128 0,1-3-192 0,0 0 192 16,0-3 0-16,3-3 0 0,2-4 0 0,2-1 0 15,0-2 0-15,3-1 0 0,3-2 0 0,2-1 0 16,3 1-160-16,2-2 160 0,3 0-128 0,4 0 128 16,1-1 0-16,4 0 0 0,2 0 0 0,5 3 0 15,1 0 240-15,2 2-32 0,3 2 0 0,-1 1 0 16,-1 2-80-16,1 1 0 0,0 1-128 0,-1 1 192 16,0 2-192-16,-2 0 0 0,-1-1 0 0,-2 0 0 15,2-1-1440-15,-2 0-336 0,-1-1-64 16,-2 0-8208-16,-2-3-1664 0</inkml:trace>
  <inkml:trace contextRef="#ctx0" brushRef="#br0" timeOffset="-94462.49">14169 17271 4607 0,'0'0'400'0,"0"0"-400"16,0 0 0-16,6-3 0 0,2 2 4656 0,3 1 848 15,3 1 160-15,0 1 32 0,3 0-3504 0,1 5-704 32,3 2-144-32,1 1-16 0,3 3 0 0,3 4 0 15,0 3 0-15,1 3 0 0,0 1-304 0,-2 2-48 0,0 4-16 0,-2 0 0 16,-4 2 160-16,-3 4 32 0,-2 0 0 0,-4 3 0 16,-3 3-192-16,-3 2-16 0,-3 2-16 0,-2 1 0 15,-2 0-336-15,-2 1-64 0,-1-1-16 0,2-1 0 16,-2-2-512-16,0-1 0 0,0-4 0 0,0-2 0 31,3-4-1664-31,0 0-224 0,-1-3-48 0,2-1-16 0</inkml:trace>
  <inkml:trace contextRef="#ctx0" brushRef="#br0" timeOffset="-75427.73">15681 17815 23951 0,'0'0'1056'0,"0"0"224"0,0 0-1024 0,0 0-256 16,16-3 0-16,-19 20 0 0,1-1 1744 0,0 4 304 15,2 0 48-15,2 3 16 0,-1 2-944 0,0 1-176 16,2 0-32-16,-1 3-16 0,1 2-432 0,1-1-64 15,-2-1-32-15,2-2 0 0,-1 1-288 0,1-3-128 0,0-3 0 0,0-1 128 16,-2-2-272-16,1-2-64 0,0-4-16 0,-1-2 0 31,1-2-1680-31,-3-9-336 0,0 0-64 0,0 0-11296 0</inkml:trace>
  <inkml:trace contextRef="#ctx0" brushRef="#br0" timeOffset="-75240.28">15686 17764 22111 0,'-1'-7'1968'0,"0"2"-1584"0,1 5-384 0,0 0 0 16,1-7 1888-16,3 2 288 0,1 0 64 0,2 1 16 15,-1 0-1168-15,3 0-224 0,2 2-48 0,-1 0-16 16,2 2-304-16,1 2-64 0,0-2-16 0,0 1 0 16,1 0-416-16,2 2 0 0,0-2 128 0,-1 2-128 15,1-1-384-15,0 2-128 0,-2 0 0 0,-1 1-9456 16,0 1-1872-16</inkml:trace>
  <inkml:trace contextRef="#ctx0" brushRef="#br0" timeOffset="-75052.75">15642 18031 29487 0,'0'0'2624'0,"-4"7"-2112"16,4-7-512-16,0 0 0 0,0 0 896 0,0 0 64 15,0 0 0-15,7 5 16 0,0-1-560 0,4-3-112 16,2-2-32-16,4-1 0 0,2-2-272 0,2 2 0 0,0 1 0 0,0-3-144 31,2 1-2352-31,2-2-448 0</inkml:trace>
  <inkml:trace contextRef="#ctx0" brushRef="#br0" timeOffset="-74615.4">16113 18024 26719 0,'0'0'2368'15,"0"0"-1888"-15,0 0-480 0,0 0 0 16,6 8 960-16,1-1 80 0,-1-2 32 0,2 0 0 16,0 0-176-16,1 2-48 0,-1-4 0 0,0 2 0 0,-1 1-368 0,1 1-80 15,-1-1-16-15,-1 3 0 0,0-2-256 0,-3 1-128 16,1 0 0-16,-2 1 128 0,-2 3 0 0,0-3 0 15,-2 0 0-15,1 1 0 0,-3 1-128 0,-1-1 192 16,0 0-192-16,-2 1 192 0,1-1-64 0,-1-1 0 16,1-2 0-16,-1 0 0 0,2-2-336 0,5-5-80 15,-5 4-16-15,5-4 0 0,0 0-48 0,0 0-16 16,0 0 0-16,0 0 0 0,6-4-16 0,2 0 0 16,0-1 0-16,0-1 0 0,1 1 384 0,1 3-144 15,2-5 144-15,1 3 0 0,1 2 0 0,2-1 304 16,0 2-48-16,1 1 0 0,0 1 304 0,-1 2 48 15,1-1 16-15,-1 2 0 0,-2 3 112 0,-1 0 32 16,-2 0 0-16,-2 2 0 0,-4 4-16 0,0-1 0 0,-2 2 0 16,-2 0 0-16,-2 0-224 0,-2 0-32 0,-1 0-16 0,-1 3 0 15,-3-3-272-15,-1 2-48 0,0-4-16 0,-1 0 0 16,-2-2-144-16,0-2-256 0,-1-2 64 0,0 0 16 31,0-3-1344-31,3 1-272 0,1-1-48 0,0-3-15296 0</inkml:trace>
  <inkml:trace contextRef="#ctx0" brushRef="#br0" timeOffset="-74318.56">16865 17786 26719 0,'0'0'2368'0,"0"0"-1888"16,-7 1-480-16,0 2 0 0,-3 1 1392 0,1 1 176 15,-1 0 32-15,-2 0 16 0,0 2-352 0,1 2-80 16,-1 1-16-16,-1 3 0 0,0 1-192 0,0 2-32 16,-2 0-16-16,4 5 0 0,-1 1-144 0,3 2-16 15,1 0-16-15,2 4 0 0,3 0-160 0,0 1-16 16,2 0-16-16,2-1 0 0,2 1-48 0,3-1-16 16,2-4 0-16,3 1 0 0,0-5-208 0,2-1-32 15,2-3-16-15,3-3 0 0,3-1-112 0,2-3-128 16,3-4 176-16,2-2-176 0,1-3 0 0,2-2 0 15,1-2 0-15,4-1 0 16,0-4-1872-16,3-1-384 0,3-7-80 0</inkml:trace>
  <inkml:trace contextRef="#ctx0" brushRef="#br0" timeOffset="-73629.16">17453 18049 14735 0,'0'0'640'0,"-7"3"160"0,0-1-640 0,-1 1-160 15,1 1 0-15,7-4 0 0,-6 3 3968 0,6-3 752 0,0 0 144 0,0 0 48 16,0 0-2752-16,0 0-560 0,0 0-96 0,7-2-32 16,4 1-688-16,2-4-144 0,3-2-16 0,1 1-16 15,2 1-176-15,2-2-48 0,2-5 0 0,1 2 0 16,-1-3 64-16,5 1 0 0,-1-1 0 0,2 0 0 15,-1 1-448-15,-1 1 0 0,-4-3 0 0,0 3 0 16,1-1 0-16,-2 0 0 0,0 1 0 0,-1-1 0 16,0-1 0-16,-3 0 0 0,-2 1 0 0,0 0 0 15,-3 1 0-15,0 1 0 0,-3-3-192 0,0 4 192 16,0 1 0-16,-3-2 0 0,0 2 0 0,-2 2 0 16,-1 0-144-16,0 3 144 0,0-3 0 0,-4 6 0 0,0 0 0 15,0 0 176-15,0 0 0 0,8 0 0 0,-8 0 16 0,9 3 16 16,0-2 0-16,1 3 0 0,1 0-48 0,-1 1-16 15,1 0 0-15,0 2 0 0,4 3 240 0,0-3 32 16,4 1 16-16,0 1 0 0,2 1-48 0,3 2 0 16,2 0 0-16,-2 0 0 0,1-1-224 0,1 0-160 15,2 0 192-15,-1-4-192 0,2 1 0 0,-3-2 0 16,-3 0 0-16,-1-1 0 0,-1 0 0 0,0-5-352 16,-1 3 48-16,-3-2 16 15,-3-1-2176-15,-1 0-432 0,-1-3-96 0</inkml:trace>
  <inkml:trace contextRef="#ctx0" brushRef="#br0" timeOffset="-73285.24">17952 17416 3679 0,'0'0'320'0,"0"0"-320"0,0 0 0 0,0 0 0 0,0 0 6560 0,0 0 1248 16,0 0 240-16,0 0 48 0,0 0-5184 0,0 0-1040 15,4 5-208-15,0 3-32 0,0 3-832 0,0 2-160 16,0 3-48-16,-2 2 0 0,1 1-96 0,0 1-32 15,-1 10 0-15,-1-2 0 0,-1-2-464 0,0-3 0 16,0 0 0-16,0-1 0 16,-1-1-880-16,1-1-208 0,0-4-64 0,0 0 0 15,-1-1-1280-15,1 0-256 0,0-4-48 0,0-3-11536 16</inkml:trace>
  <inkml:trace contextRef="#ctx0" brushRef="#br0" timeOffset="-73082.13">18133 17446 23039 0,'0'0'2048'0,"0"0"-1648"0,0 0-400 0,0 0 0 15,0 0 2112-15,2 7 320 0,-1 4 80 0,0-1 16 16,-1 1-768-16,0 0-160 0,-1 4-16 0,2 0-16 16,2 1-1008-16,-2 2-208 0,-2 3-32 0,0 1-16 15,1 2-304-15,0-2 0 0,0-1 0 0,0-4 0 31,-2 0-624-31,1 0-128 0,0 0-16 0,1-3-16 0,1-2-2624 0,0-4-528 0</inkml:trace>
  <inkml:trace contextRef="#ctx0" brushRef="#br0" timeOffset="-72721.21">18116 17181 15663 0,'-16'-17'1392'0,"9"12"-1120"0,-2-2-272 0,0-1 0 0,-2-1 2960 0,1 0 544 16,1 3 96-16,0-1 32 0,-1 6-1840 0,3 0-352 15,-1 2-80-15,1 3-16 0,1 2-640 0,1 5-128 16,1-2-16-16,0 5-16 0,1 2-288 0,2 1-64 16,2 0-16-16,2 1 0 0,1 0-176 0,1-1 0 15,4-1 0-15,1-2 0 0,3-1 240 0,2 0-48 16,-1-5 0-16,1-1 0 0,0-3 352 0,2-2 64 15,0-2 16-15,0-2 0 0,1-2 272 0,-2-3 64 16,-3-1 16-16,-3-2 0 0,1-1-64 0,-1-2-16 0,-3-2 0 0,-2-1 0 16,-1 2-368-16,0-3-80 15,-3-1 0-15,-2-2-16 0,-2 2-272 0,1-2-160 0,-5 1 192 0,-1 0-192 16,-2-2 0-16,-3 2 0 0,1 1 0 0,0-1 0 31,1 2-304-31,-1 1-160 0,0 1-48 0,2 2 0 16,1 1-1920-16,-1 2-384 0,3 3-64 0</inkml:trace>
  <inkml:trace contextRef="#ctx0" brushRef="#br0" timeOffset="-72297.29">18913 17826 16575 0,'0'0'1472'0,"-5"-2"-1168"0,-3 0-304 0,0 2 0 16,-2-2 3344-16,1 2 624 0,-2 2 112 0,1-2 16 15,-2 2-1984-15,-1 3-416 0,0 1-80 0,4 1-16 16,1 1-672-16,3 1-144 0,0 1-16 0,1 2-16 15,0 1-528-15,4-1-96 0,2 1-128 0,1 1 176 16,5 2-176-16,2 3 128 0,2 1-128 0,2-2 128 16,2-2 0-16,0-3 0 0,1-1 0 0,-2-5 0 15,1 0-128-15,-1-3 128 0,1-1-128 0,-2-6 128 16,-1-1 96-16,1-5 16 0,-3 0 0 0,0-2 0 16,-2-2 224-16,-1-1 48 0,-3-6 16 0,-3 3 0 15,-2 2-272-15,-1-1-64 0,-1 0-16 0,-4 0 0 16,-3 0-176-16,1 2 128 0,-3-1-128 0,-1 2 128 15,-1 1-368-15,0 2-80 0,1 0 0 0,0 0-16 16,1 4-528-16,-1-1-96 0,1 1-32 0,2 2 0 16,3 3-2400-16,6 1-496 0,0 0-80 0,0 0-32 0</inkml:trace>
  <inkml:trace contextRef="#ctx0" brushRef="#br0" timeOffset="-72094.18">19150 17744 33119 0,'0'0'1472'0,"0"0"288"0,0 0-1408 0,0 0-352 16,0 0 0-16,0 0 0 0,3 7 1056 0,0 1 144 15,-1 1 16-15,1 1 16 0,-1 1-400 0,1 3-96 0,1 5-16 0,-2 6 0 16,0 8-512-16,-1 2-208 0,0 3 176 0,-1-2-176 16,-1 1 0-16,1-7 0 0,0-7 0 0,3 3 0 31,-2 2-496-31,2-6-192 0,-1-7-32 0,0 0-16 15,-1 0-2976-15,0-1-608 0</inkml:trace>
  <inkml:trace contextRef="#ctx0" brushRef="#br0" timeOffset="-71906.73">19348 17692 22111 0,'4'14'1968'0,"-2"-10"-1584"0,-1 5-384 0,4 1 0 16,-1 0 1424-16,1 3 208 0,2 1 32 0,1 3 16 15,1 3-592-15,4 9-128 0,-1-1-32 0,-1 2 0 0,1 1-560 0,0-1-112 16,-1 3-32-16,1 1 0 0,-1-4-224 0,0-4-160 16,-3-5 32-16,1 1 0 15,-1 2-1424-15,-1-4-288 0,-2 4-48 0,-1-3-10368 16</inkml:trace>
  <inkml:trace contextRef="#ctx0" brushRef="#br0" timeOffset="-71734.95">19218 18001 20271 0,'0'0'896'0,"0"0"192"0,0 0-880 0,0 0-208 15,0 0 0-15,0 0 0 0,0 0 4912 0,0 0 928 16,0 0 192-16,14 1 48 0,3-1-4000 0,3-2-800 0,2-4-144 0,4 0-48 16,-5-3-736-16,3 1-160 0,-2 2-16 0,1-1-13936 15,1-2-2768-15</inkml:trace>
  <inkml:trace contextRef="#ctx0" brushRef="#br0" timeOffset="-71219.28">20749 17221 1839 0,'-7'-4'160'0,"-1"1"-160"0,-1 1 0 0,-1 5 0 15,-1 3 7920-15,1 5 1552 0,-2 2 304 0,0 4 64 16,1 6-7024-16,-1 3-1392 0,0 4-272 0,1 3-64 16,0 3-112-16,2 5-16 0,1 1 0 0,2 2 0 15,0 0-480-15,4 2-96 0,0 1-32 0,2 0 0 16,2 0-352-16,2-4 128 0,1-3-128 0,4-3 0 16,1-4-160-16,2-1-96 0,-1-2-32 0,2-3 0 15,1-3-2144-15,3-5-448 16,1-4-64-16,2-5-14080 0</inkml:trace>
  <inkml:trace contextRef="#ctx0" brushRef="#br0" timeOffset="-71030.88">21192 17328 5519 0,'0'0'240'0,"0"0"64"0,0 0-304 0,0 8 0 16,-3 4 0-16,1 5 0 0,-1 0 5184 0,-1 5 960 15,0 3 208-15,2 3 48 0,-2 5-4448 0,0 10-880 16,1 1-176-16,2 2-48 0,0 1-528 0,1 0-96 16,0 0-32-16,1-2 0 0,0 0-400 0,3-6-96 15,-1-4-16-15,-1-2-9056 16,1-3-1824-16</inkml:trace>
  <inkml:trace contextRef="#ctx0" brushRef="#br0" timeOffset="-70795.58">21013 17349 5519 0,'0'0'240'0,"-4"-1"64"0,-2-2-304 0,2 1 0 0,4 2 0 0,0 0 0 15,0 0 7408-15,0 0 1424 0,6-2 272 0,5 1 64 16,1 0-6800-16,3 1-1344 0,2 0-288 0,4-2-48 0,3-1-368 0,-1-1-80 15,1 0-16-15,-1 0 0 0,0-3-224 0,1 2-256 16,-1 2 48-16,0 1 16 16,-3-1-2640-16,1 2-528 0,-1 1-96 0</inkml:trace>
  <inkml:trace contextRef="#ctx0" brushRef="#br0" timeOffset="-70623.64">21505 17461 21183 0,'-1'13'1888'0,"-1"3"-1504"16,1 5-384-16,2 6 0 0,-2 4 2432 0,1 5 432 16,0 0 80-16,0 3 0 0,1-2-1488 0,1-2-304 0,-1-1-64 15,1-4-16-15,2-3-656 0,2-2-128 0,-3-3-32 0,3-2 0 16,-1-2-256-16,0-5-144 0,2-3 16 0,-1-6 0 31,2-1-2352-31,1-3-464 0,-2-7-80 0</inkml:trace>
  <inkml:trace contextRef="#ctx0" brushRef="#br0" timeOffset="-70451.63">21511 17466 14735 0,'-6'-14'640'0,"3"8"160"0,-1-2-640 0,3 1-160 0,1 1 0 0,1-1 0 16,2 1 4224-16,2 2 832 0,2-3 144 0,2 1 48 16,1 2-3248-16,3 0-640 0,2 1-128 0,0 2-16 15,1 1-656-15,1 1-128 0,0 1-32 0,1 0 0 16,0 1-400-16,1 1 0 0,-1 0-144 0,0 1 144 15,-1 0-2528-15,-1 2-400 0,-1-1-80 0</inkml:trace>
  <inkml:trace contextRef="#ctx0" brushRef="#br0" timeOffset="-70264.16">21509 17688 22111 0,'-8'1'1968'0,"0"2"-1584"15,2 0-384-15,0-1 0 0,6-2 3600 0,0 0 640 16,0 0 128-16,0 0 32 0,8-2-2832 0,3-2-560 16,3 2-112-16,3 0-32 0,1-2-608 0,3-1-128 15,0-1-128-15,0 1 176 16,0-1-1344-16,1-1-272 0,1 3-48 0,-1 2-9888 0,2 0-1968 0</inkml:trace>
  <inkml:trace contextRef="#ctx0" brushRef="#br0" timeOffset="-69920.39">21870 17822 18431 0,'0'8'1632'0,"-3"1"-1312"0,1 0-320 0,-1 1 0 15,2-3 3296-15,-1 1 592 0,2-8 112 0,0 0 32 16,0 0-2112-16,0 0-432 0,7 3-80 0,1-3 0 16,0-4-864-16,1-5-160 0,2-2-48 0,1 1 0 15,-1-6-144-15,2 1-16 0,0-4-16 0,0-4 0 16,1-1-368-16,-2-2-80 0,0-2-16 0,-1 0 0 15,1-2 304-15,-2 0 0 0,0-4 0 0,-1 2 0 0,-1-2 0 0,-1 0 0 16,1 0 0-16,-1 3 0 0,-1 2 0 0,-1 10 0 16,-1 0 0-16,2 4 0 0,0 3 0 0,-1 2 0 15,0 2-128-15,-1 4 128 0,-4 4 0 0,0 0 0 16,8 5 0-16,-1 4 144 0,1 6 48 0,-1 4 16 16,1 3 0-16,0 3 0 0,0 4-64 0,1 5-16 15,1 2 0-15,0-5 0 0,-1 5-128 0,2 0 0 16,-1-2 0-16,0 0 0 0,2-1 0 0,-1-2 0 15,1-4-160-15,2 10 160 16,0-2-944-16,-3-3-80 0,-2-2-32 0,-1-2-10080 16,-1-2-2000-16</inkml:trace>
  <inkml:trace contextRef="#ctx0" brushRef="#br0" timeOffset="-69764.2">22068 17679 37151 0,'-18'0'1648'0,"10"1"336"0,-1-1-1600 0,0-1-384 0,2 0 0 0,2-1 0 16,1-2 1088-16,4 4 144 0,0 0 32 0,10-2 0 16,5 3-560-16,-1 0-128 0,3-1 0 0,3 2-16 15,1 0-560-15,1 1-256 0,1-2 32 0,2 2 0 32,-2-3-1824-32,9 0-352 0,-5-5-80 0,0-2-8720 0,0-2-1760 0</inkml:trace>
  <inkml:trace contextRef="#ctx0" brushRef="#br0" timeOffset="-69482.98">22403 17113 25679 0,'-14'-29'560'0,"7"16"112"0,1-2 32 0,-1-1 32 0,2 1-592 0,2 0-144 16,3 3 0-16,3 3 0 0,1 3 1008 0,4 3 160 15,1 3 48-15,4 3 0 0,3 5-416 0,2 5-80 16,4 5-16-16,3 7 0 0,3-1 512 0,0 6 80 15,-1 3 32-15,1 4 0 0,-1 0 16 0,-1 5 16 16,1 0 0-16,-1 1 0 0,-7-13-96 0,-1 2-32 16,-1 2 0-16,-1 4 0 0,-2 4-80 0,-2-3 0 15,-3-3-16-15,-1 5 0 0,-5-1-656 0,-1 2-128 16,-1 1-32-16,-1 0 0 0,-3-3-192 0,0 0-128 0,-5 4 160 0,0-1-160 31,-1 0-1280-31,1 0-336 0,-2 3-80 0,-2 1-19808 0</inkml:trace>
  <inkml:trace contextRef="#ctx0" brushRef="#br0" timeOffset="-65244.17">862 15482 29711 0,'-3'-5'1312'0,"3"5"288"0,0 0-1280 0,0 0-320 0,0 0 0 0,0 0 0 16,0 0 1008-16,0 0 144 0,3 12 16 0,1-2 16 16,1 6 112-16,0 2 32 0,2 4 0 0,-1 0 0 15,2 6-752-15,0-1-128 0,-2 4-48 0,1 3 0 16,1 3-240-16,-2 2-160 0,1 0 192 0,-1 3-192 16,2 1 0-16,0 0 0 0,-2 0 0 0,1-4 0 15,1-1-1664-15,0-2-224 0,-3-3-48 0</inkml:trace>
  <inkml:trace contextRef="#ctx0" brushRef="#br0" timeOffset="-65041">1130 15521 30399 0,'0'0'2704'16,"0"0"-2160"-16,2 12-544 0,0 0 0 0,1 1 1216 0,1 4 128 15,0 2 16-15,1 4 16 0,0 1-832 0,3 6-160 16,2 2-48-16,2 1 0 0,0 3-336 0,0 0 0 16,1 2 0-16,1 1 128 15,0 1-1168-15,2 0-240 0,-2-4-32 0,-1-1-16 16,-1-2-1984-16,-2-3-400 0</inkml:trace>
  <inkml:trace contextRef="#ctx0" brushRef="#br0" timeOffset="-64869.21">1090 15969 14735 0,'-8'-4'1312'0,"0"-2"-1056"0,2 0-256 0,1-1 0 15,1 2 4592-15,1 0 848 0,2 0 192 0,1-1 16 16,0 6-3968-16,5-5-784 0,3-1-176 0,2 2-16 16,1 0-576-16,3 1-128 0,2 3 0 0,2 0 0 15,3 2-1824-15,0 3-400 0,-1-1-80 16</inkml:trace>
  <inkml:trace contextRef="#ctx0" brushRef="#br0" timeOffset="-64556.62">1386 16055 23951 0,'0'0'2128'0,"0"0"-1696"0,0 0-432 0,0 0 0 0,0 0 2048 0,0 0 320 16,0 0 64-16,0 0 0 0,9 0-1536 0,3-2-304 15,1 1-64-15,2-2-16 0,1 1-192 0,1-1-64 16,1-1 0-16,0 3 0 0,1-2-256 0,-5 2 0 16,-2 2 128-16,-2-1-128 0,1 3 0 0,-4-2 128 15,-1 3-128-15,-2 1 0 0,0 2 544 0,-3 1 0 16,-2 3 0-16,-2 0 0 0,-1 2 96 0,0 3 0 16,0-2 16-16,-1 0 0 0,0 1 0 0,1-1 0 15,0 0 0-15,3 1 0 0,-1-1-240 0,4-1-48 0,-1-1-16 16,3-2 0-16,1 1-352 0,2-1 0 0,0-2 0 0,3 0 0 31,-1-1-368-31,2 0-144 0,1-3-16 0,1 0-16 16,-1 1-1760-16,0-5-336 0,-2-4-80 0,2 1-8032 0,0-3-1600 0</inkml:trace>
  <inkml:trace contextRef="#ctx0" brushRef="#br0" timeOffset="-64055.08">1961 15764 30287 0,'0'0'1344'0,"-5"8"272"0,-2 2-1296 0,2 3-320 0,0 3 0 0,-2 3 0 16,1 0 1200-16,-1 1 160 0,1 3 48 0,0 1 0 0,2 2-80 0,1 2-16 15,-1 1 0-15,-2-2 0 16,1 0-752-16,3-1-160 0,2 0-16 0,-2-2-16 0,1-2-240 0,1-2-128 16,-1-2 160-16,1-3-160 0,2-1 160 0,1-4-160 15,-2-1 160-15,0-2-160 0,-1-7 192 0,0 0-64 16,7 0-128-16,0-4 192 0,-1-2-192 0,1-3 176 15,-1-1-176-15,1-6 160 0,-2-1-160 0,0-1 0 16,-1-3 0-16,1 0 0 0,-1 0 0 0,1-2 128 16,0-4-128-16,1-1 0 0,-1 1 0 0,0-2 0 15,-1-1 128-15,0-1-128 0,0 0 0 0,0 2 0 16,0 3 0-16,0 4 128 0,-3 3-128 0,0 6 0 0,-1 4 0 0,0 9 0 16,0 0-160-16,0 0 160 0,2 12-208 0,0 6 80 15,1 4 128-15,1 6-208 0,2-1 80 0,3 5 128 16,0 1-144-16,3 1 144 0,2 0 0 0,2-3 0 15,2-1 0-15,-1-2 0 0,0-2 0 0,2-4 0 16,-3-1 0-16,1-8 128 0,-1-1-128 0,-2-3 144 16,1-4 224-16,0-2 32 0,0-5 16 0,-1-2 0 15,-2-1 336-15,0-3 64 0,-2-5 16 0,-1 0 0 16,0-1-64-16,-1-2 0 0,-3 1 0 0,-1-4 0 16,-3 0-176-16,2-3-32 0,-2-2-16 0,1-2 0 15,-2-1-256-15,0-2-48 0,-2-2-16 0,0-3 0 16,-1-1-224-16,-1 0 0 0,0-2 128 0,-1 3-128 15,-3 2-832-15,2 4-224 0,-1 5-32 0,3 3-13824 16,0 6-2752-16</inkml:trace>
  <inkml:trace contextRef="#ctx0" brushRef="#br0" timeOffset="-62757.11">2682 16118 25791 0,'0'0'1152'0,"0"0"224"0,0 0-1104 0,0 0-272 0,17-6 0 0,-12 10 0 16,1 0 640-16,2 1 64 0,3 1 0 0,0 2 16 16,4 1 432-16,2 2 96 0,2 5 16 0,2 0 0 15,1 3-448-15,2 2-96 0,-1-1-16 0,2 3 0 16,1-1-176-16,0-1-32 0,0-1-16 0,2 0 0 16,0-2-144-16,1-1-16 0,0-2-16 0,-2-1 0 15,-1-1-32-15,-2-1 0 0,-4-2 0 0,-1 1 0 16,-2-4-16-16,-2 2-16 0,-3 1 0 0,-2-3 0 15,0 0 80-15,-3-2 32 0,0 0 0 0,-7-5 0 16,0 0-32-16,0 0 0 0,0 0 0 0,6 4 0 0,-6-4-80 0,8 2-32 16,-8-2 0-16,8-2 0 0,-8 2 112 0,8-4 0 15,0-2 16-15,0 1 0 0,-1-1-48 0,1 0-16 16,0-2 0-16,0-1 0 0,1 0 0 0,3 1 0 16,1-4 0-16,1 1 0 0,3-1-48 0,3-1-16 15,4 0 0-15,1-2 0 0,2 0-16 0,3-2 0 16,3 2 0-16,5-4 0 0,4-2 80 0,2 0 16 15,-1 0 0-15,-1 0 0 0,-2 2-48 0,0-2-16 16,2 2 0-16,-1 2 0 0,-2 1-224 0,-1-1 176 16,-2 1-176-16,-1 2 160 0,-3 0-160 0,-4-1 0 15,-2 1 0-15,-2 1 0 0,-2 2 0 0,-3 2-224 16,-3 0 48-16,-3 1 16 16,-2 2-1568-16,-4 2-304 0,0 1-64 0,-1 3-11280 0,1 0-2272 0</inkml:trace>
  <inkml:trace contextRef="#ctx0" brushRef="#br0" timeOffset="-60458.42">4275 16028 1839 0,'0'0'0'16,"0"-2"160"-16,23-19-160 0,-23 21 0 0,0 0 0 0,0 0 0 0,0 0 4480 0,7-4 848 16,-7 4 176-16,5-5 48 0,2 2-2880 0,-7 3-576 15,7-1-112-15,1 1-32 0,-8 0-464 0,11 5-80 16,-1 2-32-16,2 1 0 0,0 2-288 0,2 2-48 15,3-1-16-15,0 2 0 0,-2 2-64 0,4-1-32 16,0 4 0-16,2-1 0 0,3 3-240 0,0-3-48 16,2 2-16-16,2-3 0 0,-1 1-336 0,2 0-64 15,2-1-16-15,-1-2 0 0,1-1-208 0,-1 0 144 16,-2-1-144-16,-2-1 128 0,0-3-128 0,-1 1 0 16,-2-1 0-16,-1-1 0 15,-3-1-288-15,-2 0-144 0,-2-1-16 0,0-1-16 16,-2 0-1824-16,-2-1-352 0,0 0-80 0,-2 1-13408 0</inkml:trace>
  <inkml:trace contextRef="#ctx0" brushRef="#br0" timeOffset="-60112.73">4151 15601 25167 0,'0'0'1104'0,"0"0"240"0,0 0-1072 0,0 0-272 15,0 0 0-15,0 0 0 0,0 0 1040 0,0 0 160 16,0 0 16-16,0 0 16 0,-3 6-208 0,2 5-32 16,1 3-16-16,0 2 0 0,0 2-624 0,0 2-128 0,0 2-32 0,1 0 0 15,1 3-192-15,-1 2 0 0,0 0 128 0,3 1-128 16,0-2-128-16,1-3-80 0,1 2-16 0,-1-3 0 31,0 0-864-31,0 1-160 0,0-2-32 0,1-3-7760 0,-1-1-1552 0</inkml:trace>
  <inkml:trace contextRef="#ctx0" brushRef="#br0" timeOffset="-59893.89">4357 15712 11055 0,'1'-16'480'0,"1"11"112"0,2-2-464 0,-2 1-128 0,1-1 0 0,-3 7 0 15,2-5 3776-15,-2 5 752 0,0 0 144 0,0 0 16 16,0 0-2832-16,7 9-560 0,1 4-112 0,0 4-32 0,-2 3-384 0,1 2-96 15,-1 0-16-15,-1 3 0 0,1 0-368 0,-3-1-80 16,1 1-16-16,0 0 0 0,0-2-192 0,0 0 0 16,0-3 0-16,0 0 0 15,-2-2-320-15,1 0-96 0,-2-1-32 0,1-5 0 16,-2-1-1536-16,1-2-320 0,0-1-64 0,-1-8-10176 16</inkml:trace>
  <inkml:trace contextRef="#ctx0" brushRef="#br0" timeOffset="-59518.93">4302 15078 14735 0,'-6'-5'1312'0,"-3"-2"-1056"0,-2 2-256 0,-1 0 0 15,-1 1 2144-15,0 0 368 0,2 4 80 0,-1 0 16 16,0 0-1408-16,2 4-288 0,-1 3-48 0,2 2-16 15,0 2-208-15,1 4-64 0,0 3 0 0,3 2 0 16,3 2-256-16,0 2-48 0,2 0-16 0,4 1 0 16,1-2 64-16,3 1 16 0,1-2 0 0,2-1 0 15,2-7 112-15,1-1 32 0,1-3 0 0,0-2 0 16,1-2 288-16,1-5 64 0,0-2 16 0,0-5 0 16,-2-2 48-16,0-2 0 0,-2-3 0 0,0-1 0 15,-2-6-272-15,0-1-48 0,-1-1-16 0,-2-1 0 16,-3-1-128-16,-1-2-32 0,-2-1 0 0,-4 1 0 15,0 1-112-15,-4 1-32 0,0 1 0 0,-3 1 0 0,-2 0-32 16,-2 1-16-16,-1 1 0 0,-3 2 0 0,-3 1-208 0,1 3 128 16,-1 3-128-16,1 5 0 15,-1 0-256-15,-1 6-128 0,2 3-48 0,2 5-12560 16,1 4-2496-16</inkml:trace>
  <inkml:trace contextRef="#ctx0" brushRef="#br0" timeOffset="-55282.34">5395 16400 12895 0,'0'0'1152'0,"0"0"-928"16,0 0-224-16,0 0 0 0,0 0 2224 0,0 0 400 16,0 0 64-16,0 8 32 0,1 1-1024 0,0 1-208 0,-1 3-32 0,-1 3-16 15,0 2-448-15,-1 5-96 0,1-1 0 0,-1 1-16 16,-2-1-464-16,1-1-96 0,-1 0 0 0,2-1-16 15,0-3-112-15,1-2 0 0,0 0-16 0,-1-2 0 16,2-4-176-16,0-1 192 0,0-2-192 0,0-6 192 16,0 0-48-16,0 0 0 0,0 0 0 0,0 0 0 15,4-9 48-15,0-3 0 0,0-2 0 0,0-2 0 16,0-2-64-16,1-2 0 0,-1-3 0 0,1-2 0 16,0-1-128-16,1 1 192 0,-4 1-192 0,2-4 192 15,0 1-192-15,1-1 0 0,-1 1 0 0,1 2 0 16,1 3 0-16,-1 4 0 0,0 3 0 0,-1 2 0 15,1 4 0-15,0 4 0 0,-5 5 0 0,0 0 0 16,0 0 0-16,7 12 0 0,-1 3 0 0,1 4 0 16,-4 3-144-16,2 1 144 0,3 2 0 0,-1 3 0 0,3-2 0 0,-3 1 0 15,1 0 0-15,0 2 0 0,0-4 224 0,0 0 48 16,-1-6 16-16,3-1 0 0,-3-1-96 0,3-2 0 16,-1-4-16-16,1-1 0 0,-1-4 704 0,0-2 144 15,-1-1 16-15,0-6 16 0,0-2 144 0,0 0 16 16,-2-5 16-16,1-1 0 0,-1-6-240 0,1 1-48 15,-2-5-16-15,0-1 0 0,0-1-464 0,1-2-80 16,-1 0-32-16,1-4 0 0,2-1-352 0,1-1 0 16,0 0 0-16,1 0 0 15,-3-2-1376-15,2-1-288 0,2-1-64 0</inkml:trace>
  <inkml:trace contextRef="#ctx0" brushRef="#br0" timeOffset="-53122.8">6038 16354 22111 0,'0'0'1968'0,"0"0"-1584"15,0 0-384-15,0 0 0 0,0 0 1936 0,0 0 304 16,0 0 64-16,0 0 16 0,0 0-816 0,0 0-160 16,14-3-48-16,-6 3 0 0,0-3-272 0,3 2-48 15,2-2-16-15,3-2 0 0,1 1-208 0,4-1-48 0,2-2-16 0,2 1 0 16,0-1-176-16,2 1-16 0,3-2-16 0,1 0 0 16,1 1-240-16,-1 0-48 0,0-3-16 0,-1 1 0 15,-2 0-176-15,-1 0 128 0,-1 0-128 0,0-3 128 16,-1 0-128-16,-3 1 0 0,-2-1 144 0,-1 0-144 15,-1 1 0-15,-1-1 0 0,-2 1 0 0,-2 2 128 16,-2 3-128-16,1-1 0 0,-1 1 0 0,-2 0 128 16,-1 1-128-16,-2 1 0 0,1 0 128 0,-1 2-128 15,1-2 128-15,-1 0-128 0,-6 4 160 0,8-3-160 16,0-2 192-16,0 4-48 0,-1-3-16 0,4 3 0 16,-1 1 16-16,2 2 0 0,1 2 0 0,1 1 0 15,2 1 0-15,2 0 0 0,3 2 0 0,1 2 0 16,1-2 48-16,0 3 16 0,0 2 0 0,2-2 0 15,4 2 48-15,-2 1 16 0,-1-3 0 0,2 1 0 0,0 0-96 0,1-1-32 16,0 0 0-16,-1-1 0 0,1 1-144 0,0-2 0 16,0 0 144-16,-1-4-144 0,1 2 0 0,-2-2 0 15,1-1 0-15,-4-2 0 16,0 1-592-16,-2 1-48 0,-4-3 0 0,-2 1 0 16,-3-1-1920-16,0 1-384 0,-4-2-64 0,-2 2-14352 15</inkml:trace>
  <inkml:trace contextRef="#ctx0" brushRef="#br0" timeOffset="-52743.82">6778 15532 20271 0,'0'0'1792'0,"0"0"-1424"15,0 0-368-15,0 0 0 0,0 8 1952 0,-1 1 320 16,-1-1 64-16,1 3 16 0,1 4-800 0,0 3-144 16,0 3-48-16,0 2 0 0,1 3-288 0,1 3-64 15,-1 2-16-15,0 3 0 0,1 1-496 0,-2-1-112 16,0-1 0-16,0-1-16 0,0 0-208 0,0-1-32 16,0-2-128-16,0-1 192 0,0-3-384 0,0 0-64 15,0-7-32-15,1 0 0 16,-1-2-2464-16,0-3-480 0,0-1-96 0</inkml:trace>
  <inkml:trace contextRef="#ctx0" brushRef="#br0" timeOffset="-52353.06">6812 15061 21183 0,'0'0'1888'0,"-3"-6"-1504"15,1 0-384-15,-1 1 0 0,-1 0 2160 0,0 1 352 16,0 0 80-16,0 0 16 0,-1 2-704 0,0 0-144 16,-1 2-32-16,-1 3 0 0,0 1-896 0,0 0-192 15,-1 4-48-15,0-1 0 0,0 5-240 0,2 1-48 16,-1 4-16-16,2-3 0 0,2 2-32 0,2 1 0 15,0 0 0-15,1 1 0 0,0 2 144 0,2-2 32 16,1-1 0-16,2 0 0 0,0-1-224 0,3-2-32 16,0-1-16-16,2-3 0 0,2-2-160 0,3-1 192 15,1-3-192-15,3-4 192 0,0-4-192 0,1-1 0 16,1-2 0-16,0-1-176 16,-1-2-512-16,0 1-96 0,-2-4-32 0,0 2 0 15,-2-1-2608-15,-2 1-528 0,-2-2-96 0</inkml:trace>
  <inkml:trace contextRef="#ctx0" brushRef="#br0" timeOffset="-52196.76">7104 14905 15663 0,'0'0'1392'0,"0"0"-1120"0,0 0-272 0,0 0 0 16,-3 9 2752-16,2 3 480 0,0 1 96 0,1 0 32 16,-2 4-1616-16,1 0-320 0,0 2-64 0,0 2-16 15,1 1-624-15,1-1-128 0,0 2-16 0,2 1-16 16,-1-2-432-16,2-1-128 0,0 0 0 0,0-3 0 15,-1-2-544-15,-1-2-160 0,0-1-48 0,2-3 0 16,1-2-2640-16,-5-8-544 0</inkml:trace>
  <inkml:trace contextRef="#ctx0" brushRef="#br0" timeOffset="-52040.53">7254 14836 26079 0,'0'0'1152'0,"0"0"256"0,0 0-1136 0,0 0-272 15,0 0 0-15,0 0 0 0,2 10 928 0,1 3 128 16,0 1 32-16,1 6 0 0,1 2-432 0,1 3-80 16,0 4 0-16,-1-3-16 0,0 4-560 0,0 0 0 15,0 0 0-15,2-2-9408 16,-2 0-1936-16</inkml:trace>
  <inkml:trace contextRef="#ctx0" brushRef="#br0" timeOffset="-51853.12">7176 15051 11967 0,'0'0'1072'0,"-3"-6"-864"0,-2 3-208 0,0-3 0 16,5 6 4864-16,0 0 912 0,0 0 192 0,0 0 48 16,0 0-4432-16,0 0-880 0,0 0-192 0,9-1-16 15,1 2-304-15,2 2-48 0,1 1-16 0,3 1 0 31,1 2-2880-31,-2-2-576 0</inkml:trace>
  <inkml:trace contextRef="#ctx0" brushRef="#br0" timeOffset="-51415.67">7529 15035 25279 0,'0'0'1120'0,"0"0"224"0,0 0-1072 0,6-4-272 16,2-1 0-16,0 1 0 0,-1 1 1552 0,0 2 256 15,3-3 48-15,0 3 16 0,3 1-480 0,0 1-112 16,-1 0 0-16,-2-1-16 0,2 3-608 0,0 1-112 16,-1 0-32-16,0 1 0 0,-2 0-240 0,-1 2-48 15,-3 1-16-15,-2 1 0 0,-2 0-16 0,-1 1 0 16,-1 2 0-16,-3 1 0 0,-3-1-192 0,1 1 176 16,-2 0-176-16,0-1 160 0,-1-2-160 0,1-1 0 15,-1 0 0-15,0-2 0 0,0-2-192 0,0-1 192 16,1 0-160-16,0-1 160 0,1-3-352 0,7 0 32 15,-5 0 0-15,5 0 0 16,0 0-320-16,0 0-48 0,0 0-16 0,3-7 0 16,1 1 32-16,2-1 0 0,3 2 0 0,2-2 0 0,-1 2 512 0,2 2 160 0,1 2 0 0,0 1 0 15,0-2 448-15,-1 4 208 0,0-1 48 0,-2 5 0 16,0 0 352-16,1-1 80 0,-3 3 16 0,0 3 0 16,-2-2 64-16,1 1 32 0,-2 1 0 0,-1-1 0 15,-3 0-416-15,-2 0-64 0,-2 0-32 0,-2 2 0 16,-2-2-208-16,0 2-32 0,-3 0-16 0,0-2 0 15,-4 2-304-15,-1 0-176 0,1-3 192 0,0 1-192 16,1-2 0-16,0 0 0 0,1-3-240 0,1 0-14320 16,4-1-2864-16</inkml:trace>
  <inkml:trace contextRef="#ctx0" brushRef="#br0" timeOffset="-50686.18">7657 16322 8287 0,'0'0'736'0,"0"0"-592"15,0 0-144-15,0 0 0 0,0 0 2704 0,0 0 512 16,0 0 112-16,0 0 0 0,0 0-1312 0,0 0-272 16,0 0-48-16,0 0-16 0,9-4 0 0,0 0 0 15,1-1 0-15,3-2 0 0,3-1-288 0,2 1-64 16,3-4-16-16,4 1 0 0,2-2-352 0,5-1-64 16,2 0 0-16,1-4-16 0,1 1-208 0,1-1-32 15,-2 0-16-15,0 2 0 0,-2-1-400 0,-1 2-80 16,0-1-16-16,-2 1 0 0,-2 0-368 0,0-1-80 15,-2 1 0-15,-1 2-16 16,-5-1-2192-16,0 0-432 0,-3 0-96 0,-3 3-12448 0</inkml:trace>
  <inkml:trace contextRef="#ctx0" brushRef="#br0" timeOffset="-50357.63">7676 16344 28095 0,'0'0'1248'0,"0"0"256"0,0 0-1200 0,0 0-304 16,0 0 0-16,0 0 0 0,-2 4 704 0,0 4 96 16,2 2 16-16,-1 2 0 0,0 1 64 0,-1 1 16 15,1 2 0-15,0 2 0 0,-2 7-368 0,1 2-64 16,-2 2-16-16,1-2 0 0,1 2-320 0,2-3-128 16,-2 2 0-16,1-1 144 15,1-2-512-15,0-2-96 0,0 1-32 0,0-4-9888 16,0 0-1984-16</inkml:trace>
  <inkml:trace contextRef="#ctx0" brushRef="#br0" timeOffset="-50154.58">7760 16332 25791 0,'0'0'2304'0,"0"0"-1856"0,0 0-448 0,0 0 0 16,0 0 1520-16,0 0 208 0,2 5 32 0,1 3 16 15,0 3-848-15,-1 2-160 0,1 1-48 0,-1 3 0 16,2 4-256-16,-1 0-48 0,-1 7-16 0,1 1 0 16,-2 0-400-16,1-2-304 0,0 2 48 0,0 0 16 15,-2-2-1712-15,-2 3-352 0,0 0-64 0,-1 0-10960 16</inkml:trace>
  <inkml:trace contextRef="#ctx0" brushRef="#br0" timeOffset="-49826.49">7744 17032 23039 0,'0'0'1024'0,"-5"0"192"0,0 2-960 0,-1 0-256 16,1 2 0-16,1 3 0 0,0-1 2848 0,0 1 528 15,1-2 96-15,0 5 32 16,-2 5-3168-16,0 2-624 0,1 2-128 0,-2 2-32 0,4 4 448 0,1 0 192 15,-2-2 0-15,3 2-16 0,1 0 0 0,2-2 0 16,-1-1 0-16,4-1 0 0,0-3 176 0,2-1 32 0,1-5 16 0,3-3 0 16,0 0 48-16,2-6 0 0,2-3 0 0,0-3 0 15,3-3 32-15,-1-3 16 0,-1-3 0 0,0-4 0 16,-3-2-96-16,1 0-16 0,-1-3 0 0,-2 0 0 16,-3-1-208-16,-1 0-48 0,-2 0-128 0,-2-1 192 15,-4 1-192-15,-1 1 0 0,-2 1-144 0,-2-1 144 31,-3-2-640-31,0 3-16 0,-1-1-16 0,0 1 0 16,1 1-2592-16,-1-3-528 0</inkml:trace>
  <inkml:trace contextRef="#ctx0" brushRef="#br0" timeOffset="-49356.39">8825 15802 20271 0,'-8'-4'1792'0,"0"0"-1424"0,0 0-368 0,-1-1 0 16,-1-2 2816-16,-1 3 480 0,0 2 96 0,0 0 32 16,2 4-1632-16,0 0-336 0,1 3-64 0,0 3-16 15,3 0-736-15,0 3-160 0,0 0-32 0,2 5 0 16,0 0-448-16,3-1 0 0,3 1 0 0,1-2 0 16,1 2 0-16,4-2 0 0,0 1 0 0,2-1 0 15,2-2 144-15,0-1 48 0,0-2 0 0,0-1 0 16,0-2-192-16,1-3 0 0,1-1 0 0,-1-4 0 15,0-1 0-15,-1-3 0 0,1-2 0 0,-3-2 0 16,0-2 208-16,-2 2 16 0,-3-3 0 0,0 0 0 16,-4-2-96-16,-1 1-128 0,-2 0 176 0,-1 1-176 15,-4 0 0-15,0 0 0 0,-3 0 0 0,0 1 0 16,-2 0-320-16,-1 2-112 0,1 1-16 0,-1 1-16 16,0 1-2448-16,2 2-480 0,-1 1-112 0</inkml:trace>
  <inkml:trace contextRef="#ctx0" brushRef="#br0" timeOffset="-49153.19">9123 15660 30815 0,'0'0'1360'0,"0"0"288"0,0 0-1328 0,0 0-320 15,0 0 0-15,7 6 0 0,-1 1 1296 0,1 0 192 16,-1 1 48-16,1 3 0 0,-2 2-512 0,0 1-80 0,1 4-32 0,-2 2 0 15,-1-1-672-15,0 5-240 0,-2-1 144 0,1 2-144 16,0 0 0-16,1-2-320 0,-2 2 48 0,1 0 16 31,-1-6-1520-31,0 1-288 0,-1-3-64 0,1 0-16 16,3-4-1168-16,-1-4-224 0</inkml:trace>
  <inkml:trace contextRef="#ctx0" brushRef="#br0" timeOffset="-48934.46">9372 15476 24879 0,'0'0'1088'0,"0"0"256"15,0 0-1088-15,0 9-256 0,2 1 0 0,-2 3 0 16,0 2 2032-16,1 2 336 0,0 5 80 0,2 0 16 0,1 4-1392 0,0 1-288 16,0 2-48-16,1 1-16 0,0 0-512 0,0 1-208 15,-1-3 176-15,1-1-176 0,2-1 0 0,-1 0 0 16,0-2-208-16,-2-2 64 15,-2-1-704-15,1-2-144 0,-1 0-32 0,1-3 0 16,0 0-2080-16,-1-2-416 0,0 13-96 0,-2-9-16 0</inkml:trace>
  <inkml:trace contextRef="#ctx0" brushRef="#br0" timeOffset="-48747.09">9217 15832 37727 0,'0'0'1664'0,"0"0"352"0,0 0-1616 0,0 0-400 0,0 0 0 0,0 0 0 16,0 0 1088-16,0 0 144 0,7 5 32 0,3-4 0 15,3 0-416-15,4-1-80 0,3 0 0 0,-1 0-16 16,0-1-480-16,0 0-80 0,-1-2-32 0,2 3 0 31,-1 0-1760-31,0 0-368 0,-4 3-64 0</inkml:trace>
  <inkml:trace contextRef="#ctx0" brushRef="#br0" timeOffset="-45620.84">6702 15532 21071 0,'0'0'928'0,"0"0"208"0,0 0-912 0,0 0-224 0,0 0 0 16,0 0 0-16,0 0 1696 0,0 0 288 0,0 0 64 16,0 0 16-16,0 0-800 0,0 0-176 0,0 0-16 0,0 0-16 15,0 0-128-15,0 0-32 0,0 0 0 0,16-2 0 16,-16 2-192-16,10 3-32 0,-2 0-16 0,1-2 0 16,2-1-144-16,-1 0-48 0,2 0 0 0,0 0 0 15,2-1-288-15,-1-1-176 0,0 1 192 0,2 0-192 16,0-1 128-16,0 1-128 0,-2 1 0 0,0-1 0 15,0-2 0-15,-2 1 0 0,1 0 128 0,-1 1-128 16,-5 0 0-16,2-2 0 0,0 2 0 0,-8 1 0 16,0 0 0-16,0 0 0 0,0 0 0 0,0 0 0 15,0 0 0-15,0 0 0 0,0 0 0 0,-2 10 0 16,0-1 0-16,-2 3 0 0,-1 1 0 0,1 1 160 16,-3 5-160-16,1-1 128 0,-1 2-128 0,1 2 128 15,-1-3 0-15,1 3 0 0,-2 2 0 0,0-1 0 0,0 1 80 16,2-1 16-16,-2 1 0 0,1-2 0 0,2-1 32 0,1-2 16 15,0 1 0-15,0-1 0 0,0 0-144 0,1-1-128 16,-1-2 192-16,1-1-192 0,2 1 0 0,1-4 0 16,0-1 0-16,0-3 0 0,0-8 0 0,0 0 0 15,0 0 0-15,0 0 0 0,0 0-256 0,0 0 64 16,0 0 0-16,0 0 0 0,2-6 0 0,1-2 0 16,0-3 0-16,-1 0 0 0,-1-2-96 0,2-2-16 15,0 1 0-15,-1-2 0 16,1-1-224-16,-2-2-48 0,0-1-16 0,1-1 0 15,-1-2-16-15,0-1 0 0,1 0 0 0,-1 0 0 16,0 1 64-16,1-1 16 0,-2 1 0 0,1 3 0 0,2-2 320 0,-2 4 64 16,0 2 16-16,0 3 0 0,1 3 128 0,-1 1 256 0,-1 1-64 0,0 1-16 15,0 7 160-15,0 0 48 0,0 0 0 0,0 0 0 16,-4 7-112-16,0 3-16 0,-1 3 0 0,0 3 0 16,0 1-16-16,-1 2-16 0,0 2 0 0,-1 3 0 15,1 2-16-15,-1 1 0 0,-1 1 0 0,1-2 0 16,1 0-208-16,1-3 176 0,0-1-176 0,0-5 160 15,1 0-160-15,0-1 0 0,1-3 144 0,1-3-144 16,0-2 0-16,2-8 144 0,0 0-144 0,0 0 0 16,0 0 0-16,0 0 0 0,0 0 0 0,4-5 0 15,0-2-176-15,0 0 16 0,0-3 0 0,-1-1 0 16,-1-4 16-16,1 1 0 0,-1-2 0 0,1-1 0 16,0-2-16-16,1-1 0 0,0 1 0 0,-1-3 0 15,1 1-32-15,0-1 0 0,0-3 0 0,0 1 0 16,1 2 192-16,-1 1-208 0,0 1 80 0,-1 1 128 0,-1 4 0 0,0 3 0 15,-2 3 0-15,0 9 0 0,0 0 240 0,0 0 16 16,-6 6 0-16,1 3 0 0,0 6-256 0,-2 3 0 16,1 2 128-16,1 3-128 0,0 2 0 0,-1 2 0 15,1 1 128-15,0-1-128 0,0 0 0 0,1-5 128 16,0 2-128-16,1-5 0 0,1-3 128 0,0-2-128 16,1 0 0-16,1-4 144 0,0-2-144 0,0-8 128 15,0 0-128-15,0 0 128 0,0 0-128 0,0 0 0 16,0 0 0-16,8-7 0 0,0-2-288 0,-2-1 64 15,-1-3 16-15,1 0 0 0,-2-2 208 0,-1 0-192 16,1-4 192-16,0 1-192 0,1 1 192 0,1-1 0 16,-2 0 0-16,0-1 0 0,-1 1 0 0,1 1 0 15,-1 0 0-15,0 2 0 0,-1 0 0 0,1 2 0 0,-2 5 0 0,-1 2 0 16,0 6 0-16,0 0 0 0,0 0 0 0,-4 5 0 16,0 4 0-16,-1 4 0 0,-1-1 0 0,-1 4 0 15,-1 1 0-15,2 0 0 0,-1-2 0 0,1 2 0 16,-1 1 0-16,1-1 0 0,0 0 0 0,1-4 0 15,-1-1 0-15,2 0 128 0,0-4-128 0,1-1 0 16,3-7 160-16,0 0-160 0,0 0 128 0,0 0-128 16,0 0 128-16,0 0-128 0,0 0 128 0,-2-6-128 15,-1-2 0-15,2-1 128 0,-1-1-128 0,2-2 0 16,0 0 0-16,0 0 0 0,0-1 0 0,2 0 0 16,-1 0 0-16,-1 0 0 0,1 3 0 0,2-3 0 15,1 2 0-15,1 0 0 0,-2 0 0 0,1 3 0 16,-1 2 0-16,-3 6 0 0,3-7-144 0,-3 7 144 0,0 0 0 15,0 0 0-15,0 0 0 0,0 0 0 0,3 8 0 16,-2 1 0-16,-2 0 0 0,-1 2 0 0,1-1 0 0,-2 2 0 16,0 2 0-16,-1-3 0 0,0-1 128 0,1-1-128 15,1 0 0-15,-1-1 144 0,3-8-16 0,0 0-128 16,0 0 192-16,0 0-64 0,0 0-128 0,0 0 192 16,0 0-192-16,0 0 192 0,0 0-64 0,0-6 0 15,1-2 0-15,1 0 0 0,-1-1-128 0,0 0 0 16,2-4 0-16,-1 1 0 0,1 0 0 0,0-1 0 15,-2-2 0-15,1 0 0 0,1 2 0 0,0 0 0 16,-2 3 0-16,0-1 0 0,1 1 0 0,-1 2 0 16,-1 3 0-16,0 5 0 0,0 0 0 0,0 0 0 15,0 0 144-15,0 0-144 0,0 9 0 0,0 3 0 0,-1 1 0 0,-1 2 0 16,1 2 0-16,0 0 0 0,-1 0 0 0,1 0 0 16,0-2 144-16,-1-1-144 0,1-1 192 0,0-3-192 15,0-2 0-15,1-8 0 0,0 0 0 0,0 0 0 16,0 0 0-16,0 0 128 0,0 0-128 0,0 0 160 15,0 0-160-15,0 0 192 0,1-8-192 0,1 1 192 16,0-1-192-16,0 0 0 0,1-1 0 0,-2 1 0 16,1 1 0-16,-2 7 0 0,0-6 0 0,0 6 0 15,0 0 0-15,0 0-176 0,0 0 48 0,0 0-11536 16,0 0-2304-16</inkml:trace>
  <inkml:trace contextRef="#ctx0" brushRef="#br0" timeOffset="-44730.32">3220 16580 21071 0,'0'0'928'0,"0"0"208"15,0 0-912-15,0 0-224 0,0 0 0 0,0 0 0 0,0 0 1664 0,0 0 304 16,17-1 48-16,-17 1 16 0,0 0-512 0,8 5-112 16,0 0 0-16,1-4-16 0,0 1-368 0,0-1-80 15,0-1-16-15,0 0 0 0,1-1-480 0,0-2-80 16,0 3-32-16,3-3 0 0,0 1-336 0,1 1-128 16,-4-3 0-16,0 1 0 15,2-1-2288-15,0 2-448 0,-3-2-80 0,0 1-10752 16</inkml:trace>
  <inkml:trace contextRef="#ctx0" brushRef="#br0" timeOffset="-44525.32">3261 16744 19343 0,'0'0'1728'0,"0"0"-1392"0,-4 7-336 0,4-7 0 15,0 0 2288-15,0 0 384 0,0 0 80 0,0 0 0 16,6 5-1568-16,3-1-320 0,0-3-64 0,3-1-16 16,0-1-432-16,1 0-96 0,1-3 0 0,1 1-16 15,-2 0-240-15,-2 1-256 0,0-2 48 0,-2 3 16 16,0-5-2176 0,-1 5-448-16</inkml:trace>
  <inkml:trace contextRef="#ctx0" brushRef="#br0" timeOffset="-44353.39">3270 16927 21183 0,'0'0'1888'0,"0"0"-1504"16,0 0-384-16,0 0 0 0,0 0 2336 0,0 0 400 16,0 0 80-16,10 1 0 0,1-2-1824 0,2-1-368 15,2 1-80-15,2-4-16 0,0 1-272 0,-2 0-48 16,0-1-16-16,1 0 0 15,-1-2-2016-15,1 2-416 0,-2 0-64 0</inkml:trace>
  <inkml:trace contextRef="#ctx0" brushRef="#br0" timeOffset="-44119.11">3266 17114 23951 0,'0'0'2128'0,"0"0"-1696"0,0 0-432 0,0 0 0 16,0 0 1408-16,6 7 192 0,-6-7 32 0,8 3 16 16,1-1-784-16,2 0-160 0,0-2-16 0,4 0-16 15,0 0-432-15,0 0-96 0,-3-2-16 0,1 2 0 16,-2-5-608 0,1 4-128-16,-2-2-32 0,0 2-8688 0,-3-1-1744 0</inkml:trace>
  <inkml:trace contextRef="#ctx0" brushRef="#br0" timeOffset="-43978.5">3304 17283 20271 0,'0'0'896'0,"0"0"192"0,0 0-880 0,0 0-208 16,2 9 0-16,-2-9 0 0,7 6 2576 0,2 1 480 16,1-2 80-16,3 0 32 0,-1-1-2320 0,2 0-464 15,1-1-80-15,2-1-32 0,1 0-416 0,2-1-96 16,-1-2-16-16</inkml:trace>
  <inkml:trace contextRef="#ctx0" brushRef="#br0" timeOffset="-42456.84">3321 17481 27647 0,'0'0'2448'0,"0"0"-1952"0,1-3-496 0,-1 3 0 0,0 0 992 0,0 0 96 15,23-8 32-15,-16 19 0 0,1 3 288 0,1 2 64 16,0 2 16-16,4 3 0 0,1-2-64 0,5 5-16 16,1 2 0-16,3 3 0 0,0 3-512 0,4 1-96 15,2-2-32-15,2 0 0 0,1 1-336 0,0-4-80 16,3 0-16-16,-1-2 0 0,0-3-208 0,0-2-128 0,0-3 160 0,0-1-160 16,-4-2 128-16,-1-2-128 0,-2 0 0 0,-1-3 144 31,-1-3-624-31,-2-2-128 0,-3-1-32 0,-3 0 0 15,-3-2-1504-15,-1 1-304 0,-2-3-64 0,-2-1-14624 0</inkml:trace>
  <inkml:trace contextRef="#ctx0" brushRef="#br0" timeOffset="-42019.4">3392 17502 14735 0,'0'0'1312'0,"0"0"-1056"15,0 0-256-15,0 0 0 0,0 0 2464 0,0 0 432 16,0 0 96-16,0 0 16 0,-5 2-848 0,-1 1-176 0,-1 1-16 0,-1 0-16 16,0 1-224-16,-2 1-64 0,-2 2 0 0,-1 1 0 15,-2 2-16-15,-4 2-16 0,-2 3 0 0,-3 2 0 16,-4 3-352-16,-3 3-80 0,-3 0-16 0,0 2 0 15,0 1-384-15,-1 2-80 0,0 2-16 0,2-1 0 16,3 0-384-16,3 0-64 0,1 0-32 0,1 0 0 16,3-1-224-16,1-2 0 0,2 2 0 0,2-6 0 31,2 0-960-31,3-4-192 0,3-2-48 0,4-3-13488 0,3-1-2704 0</inkml:trace>
  <inkml:trace contextRef="#ctx0" brushRef="#br0" timeOffset="-39424.83">5341 17068 11055 0,'0'0'480'0,"0"0"112"0,-6 6-464 0,1-1-128 16,5-5 0-16,-3 7 0 0,2 1 3872 0,1-1 752 16,0 0 160-16,2 1 16 0,1 0-2624 0,1 2-544 15,0 3-96-15,1 0-32 0,-1 3-592 0,0-2-112 16,0 4-32-16,0 2 0 0,-1 1-352 0,1 1-80 0,0 1-16 0,0 1 0 15,0-1-160-15,0 1-32 0,-1-1-128 0,-1-1 192 32,1-1-608-32,-1-1-128 0,0-3-32 0,0-3 0 15,1-1-2528-15,-2-4-512 0</inkml:trace>
  <inkml:trace contextRef="#ctx0" brushRef="#br0" timeOffset="-39237.39">5526 16901 20271 0,'0'0'896'0,"0"0"192"0,0 0-880 0,0 0-208 0,0 0 0 0,0 0 0 16,0 0 2784-16,6 5 512 0,-1 4 96 0,0 3 32 15,0 3-2160-15,1 5-432 0,-1 2-96 0,0 4-16 16,1-1-464-16,4 10-112 0,-3-1-16 0,1 0 0 0,0 0-352 0,1 0-80 16,0-2-16-16,0 1 0 15,-2-4-1184-15,-2-1-240 0,-1-3-48 0,0-1-7360 16,-1-4-1456-16</inkml:trace>
  <inkml:trace contextRef="#ctx0" brushRef="#br0" timeOffset="-39049.99">5435 17266 15663 0,'0'0'1392'0,"0"0"-1120"15,0 0-272-15,0 0 0 0,0 0 4848 0,0 0 912 16,0 0 176-16,7-2 32 0,1-3-3856 0,3 3-784 15,4 0-160-15,0 0-16 0,1-1-720 0,1 2-144 0,1-3-32 0,2 1 0 32,1-2-960-32,1 1-208 0,1 0-48 0,3 0-16832 0</inkml:trace>
  <inkml:trace contextRef="#ctx0" brushRef="#br0" timeOffset="-38282.93">26943 14942 16575 0,'0'0'1472'0,"0"0"-1168"0,0 0-304 0,0 0 0 0,-3 7 3968 0,-7 1 720 0,0 0 160 0,4 2 16 16,-1 1-2720-16,5-1-544 0,1 2-128 0,-1 1 0 15,1 1-880-15,1 3-160 0,0 3-48 0,1 0 0 16,1 1-384-16,1 0 0 0,3 0 0 0,1 9 0 31,0-1-1280-31,-3-6-176 0,-2-2-32 0,4-3-9648 0,3-3-1920 0</inkml:trace>
  <inkml:trace contextRef="#ctx0" brushRef="#br0" timeOffset="-38079.74">27146 14811 16575 0,'0'0'1472'0,"0"0"-1168"0,0 0-304 0,0 0 0 15,0 0 3664-15,0 0 688 0,-4 12 128 0,0-1 16 0,0 4-2832 0,3 3-576 16,1 1-128-16,0 4 0 0,0 1-480 0,1 5-96 16,3-2 0-16,-1 5-16 0,-1 2-368 0,1-4 0 15,0 0 0-15,-1 0 0 16,1-2-384-16,1 2-80 0,-2-1-32 0,2-4 0 15,-1-2-2064-15,-1-3-432 0,1-2-80 0,-2-2 0 0</inkml:trace>
  <inkml:trace contextRef="#ctx0" brushRef="#br0" timeOffset="-37907.9">26971 15194 41807 0,'-15'-5'1856'0,"15"5"384"0,-11-1-1792 0,11 1-448 0,0 0 0 0,0 0 0 16,0 0 1024-16,0 0 112 0,0 0 16 0,15-2 16 16,-1 1-656-16,0 0-144 0,2-1-32 0,2 1 0 15,2 1-528-15,2-1-96 0,4-2-32 0,1-1-13472 16,2 2-2704-16</inkml:trace>
  <inkml:trace contextRef="#ctx0" brushRef="#br0" timeOffset="-34295.56">10293 14756 35007 0,'8'18'3120'0,"-16"-2"-2496"0,0 10-496 0,-4 21-128 15,3 6-1024-15,1 7-208 0,2 6-48 16,3-17-16-16,2 6 976 0,0 10 192 0,1 4 128 0,0 8-160 16,0 7 160-16,0 5 0 0,0 4 0 0,1 0 0 15,2-2 0-15,-1 0 144 0,2 0-16 0,-3-3-128 16,1-1 512-16,0-1 0 0,1-4 0 0,-1 0 0 0,0 2 0 16,-1 1 0-16,0 1 0 0,1 0 0 0,-1-2-128 0,0 2-48 15,-1 2 0-15,0-2 0 0,0 1-336 0,2-2 144 16,-2-3-144-16,1 0 0 0,-1 2 144 0,0-2-144 15,0-3 0-15,1 27 144 0,2-19-144 0,-1-11 0 16,1-7 0-16,0-9 0 16,-1-7-1712-16,1-7-208 0,-1-7-64 0</inkml:trace>
  <inkml:trace contextRef="#ctx0" brushRef="#br0" timeOffset="-32623.16">10395 14693 29135 0,'-11'-11'1280'0,"11"11"288"15,-9-4-1248-15,1 1-320 0,8 3 0 0,0 0 0 16,-9-4 304-16,9 4 0 0,0 0 0 0,-8-6 0 0,3-2-112 0,-2 1-32 16,7 7 0-16,-9-13 0 0,0 3 128 0,0-2 32 15,-1 1 0-15,-2-1 0 0,-1-1-80 0,-4 0-16 16,-1 0 0-16,-6 1 0 0,-2-1 112 0,-3 0 32 15,-1-1 0-15,-2-1 0 0,-3 0-128 0,-3 0-32 16,-1 2 0-16,-3 1 0 0,-2 1-64 0,-3 0-16 16,-3 2 0-16,-4 1 0 0,-8 0-128 0,-3 2 128 15,-3 3-128-15,-1-2 128 0,-1 1-128 0,-1 2 192 16,0 0-192-16,-8 1 192 0,-5 1-192 0,-1 1 0 16,2 1 0-16,-1 2 0 0,1-1 0 0,-9 3 0 15,-7 0 0-15,3 1 0 0,3-1 0 0,-1 2 0 16,-2 1 0-16,-4-1 128 0,-6-3-128 0,3 2 0 0,3-1 144 15,-2-1-144-15,-1-1 0 0,0-1 0 0,-1-2 0 0,4 2 128 16,4-2 64-16,-3 4 0 0,-8-2 16 0,4 1 0 16,4 0-32-16,0 4-16 0,1 1 0 0,-4 0 0 15,-3-3-160-15,2 6 128 0,5 3-128 0,0 1 128 16,-1-1-128-16,-1 0 0 0,-2-3 0 0,6 3 0 16,3-1 0-16,-2 0 0 0,-4-1 0 0,1 0 0 15,2-2 0-15,2-1 0 0,5-2 0 0,-4 1 0 16,-6 2 0-16,4-4 0 0,4 1 0 0,0 0 0 15,-1 0 0-15,-1-2 0 0,-5 0 0 0,3 0 0 16,2 1 0-16,2 0 0 0,0 3 0 0,-1-4 0 16,0 2 0-16,4-2 0 0,5-3 0 0,-1 4 0 15,2-1 0-15,1-2 0 0,1-1 0 0,1-2 0 16,5-1 0-16,4-1 0 0,2-2 0 0,3 2 0 0,0-2 0 16,-1 0 0-16,-1 0 0 0,0-4 0 0,1 2 0 0,3 0 0 15,4 1 0-15,2 1 0 0,-2-2 0 0,2 1 0 16,2 0 0-16,-2 0 0 0,-2 1 0 0,4-2 0 15,2 0 0-15,5 1 0 0,2 0 0 0,2 0 0 16,-2 0 0-16,3 1 0 0,1-3 0 0,2 5 192 16,0-2-192-16,0 6 192 0,3-3 32 0,0 3 16 15,3 1 0-15,3-2 0 0,2 2-240 0,2 1 144 16,0-1-144-16,3 3 128 0,3 0-128 0,3 0 0 16,2-3 0-16,2 1 0 0,-3 0 0 0,3 1 0 15,-1-1 0-15,2 1 0 0,0 3 0 0,2 2 0 16,0-1 0-16,1 2 0 0,-1 2 0 0,1 6 0 0,2 3 0 0,-2 6 0 15,-1-2 0-15,-2 5 0 0,-3 0 0 0,1 5 0 16,0 2 0-16,0 1 0 0,-2 3 0 0,-1-1 0 16,-2 0 0-16,-1 0 0 0,0-2 0 0,2 3 0 15,-1 1 0-15,-1 3 0 0,-2 0 0 0,-3 5 0 16,0 3 0-16,10-20 0 0,-3 4 0 0,-2 8 0 16,0 2-128-16,-1 3 128 0,-2 2 0 0,2 1 0 15,-1 1 0-15,-18 54 0 0,10-11 0 0,6-9 0 16,3-7 0-16,2-5 0 0,0-6 0 0,-1-1 0 15,0-2 0-15,0 4 0 0,0 6 0 0,2-4 0 16,-1-6 0-16,2-7 0 0,-1-6 0 0,3 0 0 16,-1 2 0-16,0 2 0 0,0 1 0 0,1 0 0 15,2-1 0-15,1-4 0 0,0-2 0 0,2-6 0 16,2-4 0-16,5-19 0 0,-1 2 0 0,1 5 0 16,0 4 0-16,3 3 0 0,1 2 0 0,2 0 0 0,2-1 0 0,2 0 0 15,0-2 0-15,3-3 0 0,0-4-160 0,12 21 160 16,0-12 0-16,-1-8-144 0,0-6 144 0,1-2-192 15,3-2 192-15,1-1-192 0,2 1 192 0,0 0 0 16,1-1 0-16,-1 0-128 0,-1 0 128 0,-1 1 0 16,1-1 0-16,4-3 0 0,0 1 0 0,-11-7 0 15,6-4 0-15,3 2 0 0,3 0 0 0,3 0 0 16,2 2 0-16,3-1 0 0,4 4 0 0,37 10 0 16,-14-6 0-16,-7 1-128 0,-5-2 128 0,-4 0 0 15,0-1 0-15,1-1 0 0,1 1 0 0,3-3 0 16,1 2 0-16,2-3 0 0,2-3 0 0,0-1 0 0,0-1 0 0,0 1 0 15,-1-2 0-15,0 1 0 0,1-2 0 0,5 3 0 16,4-2 0-16,-1 2 0 0,-3-3 0 0,-1 2 0 16,-3-1 0-16,4-1 0 0,4 1 0 0,3-1 0 15,1-3 0-15,1 2 0 0,-2-1 0 0,0-3 0 16,-3-2 0-16,3 0 0 0,1-1 0 0,2 1 0 16,3-2 0-16,1 1 176 0,-5-1-48 0,2-2 0 15,1 1-128-15,1 0 0 0,3-2-192 0,-1-2 192 16,-1-1 0-16,-2 0 0 0,-2 1 0 0,5 0 0 15,2-1 192-15,0 0-32 0,-1-4-16 0,0 1 0 16,-3 0-144-16,3-1 128 0,-1 4-128 0,4 0 128 16,1 0-128-16,-3 0 128 0,-3-2-128 0,0 2 128 15,-1 0-128-15,3 1 0 0,1-2 144 0,-1 2-144 16,-5 1 0-16,0 1 0 0,-2 1 0 0,3-4 128 16,2 1-128-16,0 0 192 0,1 0-64 0,-2 0 0 0,-3-1-128 0,1-3 144 15,1 2-144-15,1 2 160 0,3-2-160 0,0 1 192 16,-3-3-192-16,-1 0 192 0,-3 0-192 0,2-1 192 15,1 3-192-15,1 2 192 0,0-2-32 0,-2 1 0 16,-3 1 0-16,-1 1 0 0,-1 1-32 0,4-1 0 16,2-1 0-16,-2 2 0 0,0 1-128 0,-2 1 160 15,-2 1-160-15,2-3 160 0,2 0-32 0,-1 2-128 16,3 2 192-16,-3-1-64 0,-2 2 16 0,-3 0 0 16,-1-3 0-16,-2 1 0 0,1 3 0 0,0 0 0 15,1 0 0-15,1 1 0 0,0 2-144 0,-2-2 192 16,-5-1-192-16,4 0 192 0,1-1-64 0,1 1 0 15,0-1 0-15,-3 1 0 0,-1-2 0 0,-3 2 0 0,-1 0 0 16,0 2 0-16,0-1-128 0,0 0 0 0,-4 2 144 0,0 1-144 16,0 1 0-16,1 2 0 0,-4-1 0 0,-1 1 128 15,0-2-128-15,-1 0 0 0,0 0 0 0,2 4 0 32,2 3-1680-32,0 2-304 0,-2 3-64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0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159 142 2759 0 0,'19'-8'207'0'0,"-17"6"32"0"0,0 1 0 0 0,-1-1 0 0 0,1 0-1 0 0,0 1 1 0 0,0-1 0 0 0,-1 0 0 0 0,1 0 0 0 0,-1 0 0 0 0,0 0 0 0 0,1 0-1 0 0,-1 0 1 0 0,0-1 0 0 0,0 1 0 0 0,0 0 0 0 0,-1-1 0 0 0,2-3-1 0 0,0-3 1138 0 0,-1 1 0 0 0,0 0 0 0 0,0-12 0 0 0,-1 18-1214 0 0,0 0 0 0 0,0 0 0 0 0,0 0-1 0 0,0 0 1 0 0,-1 0 0 0 0,1 0 0 0 0,0 0 0 0 0,-1 0 0 0 0,1 1-1 0 0,-1-1 1 0 0,0 0 0 0 0,0 0 0 0 0,0 0 0 0 0,0 1 0 0 0,0-1-1 0 0,0 0 1 0 0,0 1 0 0 0,0-1 0 0 0,-1 1 0 0 0,1 0 0 0 0,0-1-1 0 0,-1 1 1 0 0,0 0 0 0 0,1 0 0 0 0,-1 0 0 0 0,0 0 0 0 0,1 0 0 0 0,-1 0-1 0 0,-3-1 1 0 0,1 1-45 0 0,0 1-1 0 0,1-1 1 0 0,-1 1 0 0 0,0 0-1 0 0,0 0 1 0 0,0 0-1 0 0,1 0 1 0 0,-1 1-1 0 0,0 0 1 0 0,1 0 0 0 0,-1 0-1 0 0,0 0 1 0 0,1 0-1 0 0,-7 4 1 0 0,0 0-64 0 0,1 1 1 0 0,1 1-1 0 0,-1-1 1 0 0,1 1-1 0 0,0 1 0 0 0,-10 11 1 0 0,13-13-101 0 0,0 0 0 0 0,0 0 0 0 0,1 1 0 0 0,0 0 0 0 0,0 0 1 0 0,0 0-1 0 0,1 0 0 0 0,0 1 0 0 0,-2 11 0 0 0,5-16 16 0 0,0 0 0 0 0,0 0 0 0 0,0 0 0 0 0,0 0 0 0 0,1 0 0 0 0,-1-1 0 0 0,1 1-1 0 0,0 0 1 0 0,0 0 0 0 0,0 0 0 0 0,0-1 0 0 0,0 1 0 0 0,1 0 0 0 0,-1-1 0 0 0,1 1 0 0 0,0-1 0 0 0,0 0-1 0 0,0 1 1 0 0,0-1 0 0 0,0 0 0 0 0,4 3 0 0 0,6 5-37 0 0,0-2 0 0 0,26 15 0 0 0,-13-9 7 0 0,8 5 51 0 0,54 22 1 0 0,-78-37 66 0 0,0 0-1 0 0,-1 1 1 0 0,0 0-1 0 0,9 7 1 0 0,-15-10 132 0 0,1 12 445 0 0,-2-13-598 0 0,-1 0 1 0 0,1 0-1 0 0,-1 0 0 0 0,0 0 1 0 0,1 0-1 0 0,-1 0 1 0 0,0 0-1 0 0,0 0 0 0 0,0 0 1 0 0,0 0-1 0 0,1 0 1 0 0,-2 0-1 0 0,1 0 0 0 0,0 0 1 0 0,0 0-1 0 0,0 0 1 0 0,0 0-1 0 0,-1 0 0 0 0,1 0 1 0 0,0 0-1 0 0,-1 0 1 0 0,1 0-1 0 0,-1-1 0 0 0,1 1 1 0 0,-2 1-1 0 0,-12 14 167 0 0,-2-1-1 0 0,0 0 1 0 0,0-2-1 0 0,-1 0 1 0 0,-1-1-1 0 0,-20 11 1 0 0,37-23-506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0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9671 0 0,'0'0'748'0'0,"1"1"-357"0"0,53 125 5630 0 0,-51-120-6223 0 0,-1 0 0 0 0,1 0-1 0 0,6 9 1 0 0,-8-14-198 0 0,6-8-4636 0 0,-2-1 3161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03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5527 0 0,'0'0'814'0'0,"0"1"472"0"0,-28 70 7385 0 0,-4-2-5665 0 0,-20 48-1703 0 0,41-91-1156 0 0,-17 53 83 0 0,25-68-262 0 0,0-1 0 0 0,1 1 0 0 0,1 0 0 0 0,0 0-1 0 0,0 18 1 0 0,1-27-76 0 0,0 0 0 0 0,1 0 1 0 0,-1 0-1 0 0,1 0 0 0 0,-1 0 0 0 0,1 0 0 0 0,0-1 0 0 0,-1 1 0 0 0,1 0 1 0 0,0 0-1 0 0,1 1 0 0 0,-1-2-199 0 0,0 0 0 0 0,-1-1 1 0 0,1 1-1 0 0,0 0 0 0 0,-1-1 0 0 0,1 1 1 0 0,0 0-1 0 0,0-1 0 0 0,-1 1 1 0 0,1-1-1 0 0,0 1 0 0 0,0-1 0 0 0,0 0 1 0 0,0 1-1 0 0,0-1 0 0 0,0 0 0 0 0,0 0 1 0 0,0 1-1 0 0,0-1 0 0 0,0 0 1 0 0,0 0-1 0 0,0 0 0 0 0,1 0 0 0 0,9-3-4949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0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0 457 4607 0 0,'8'-14'445'0'0,"7"-9"-450"0"0,-7 8 4449 0 0,-8 15-4293 0 0,0-1 0 0 0,0 1 0 0 0,1 0 0 0 0,-1 0 0 0 0,0-1 0 0 0,0 1 0 0 0,1 0 0 0 0,-1 0-1 0 0,0 0 1 0 0,0 0 0 0 0,1-1 0 0 0,-1 1 0 0 0,0 0 0 0 0,1 0 0 0 0,-1 0 0 0 0,0 0 0 0 0,1 0 0 0 0,-1 0-1 0 0,0 0 1 0 0,0 0 0 0 0,1 0 0 0 0,-1 0 0 0 0,0 0 0 0 0,1 0 0 0 0,-1 0 0 0 0,0 0 0 0 0,1 0 0 0 0,-1 0 0 0 0,0 0-1 0 0,1 0 1 0 0,-1 0 0 0 0,0 1 0 0 0,0-1 0 0 0,1 0 0 0 0,-1 0 0 0 0,0 0 0 0 0,0 0 0 0 0,1 1 0 0 0,-1-1-1 0 0,0 0 1 0 0,0 0 0 0 0,1 1 0 0 0,-1-1 0 0 0,0 0 0 0 0,10 12 802 0 0,-8-8-850 0 0,0 0 0 0 0,-1 0-1 0 0,0 0 1 0 0,0 0 0 0 0,0 0 0 0 0,-1 0-1 0 0,1 0 1 0 0,-1 8 0 0 0,-3 36 296 0 0,1-28-255 0 0,-6 61 474 0 0,8-81-608 0 0,0 1 1 0 0,-1-1 0 0 0,1 1 0 0 0,0-1 0 0 0,0 1-1 0 0,0-1 1 0 0,0 1 0 0 0,0-1 0 0 0,0 1 0 0 0,0-1-1 0 0,0 1 1 0 0,0-1 0 0 0,0 1 0 0 0,1-1 0 0 0,-1 1-1 0 0,0-1 1 0 0,0 0 0 0 0,0 1 0 0 0,1-1 0 0 0,-1 1-1 0 0,0-1 1 0 0,0 1 0 0 0,1-1 0 0 0,-1 0 0 0 0,0 1-1 0 0,1-1 1 0 0,-1 0 0 0 0,0 1 0 0 0,1-1 0 0 0,0 1-1 0 0,0-1-2 0 0,0 0 1 0 0,-1 0-1 0 0,1-1 0 0 0,0 1 0 0 0,0 0 0 0 0,0 0 0 0 0,0 0 0 0 0,0-1 0 0 0,-1 1 0 0 0,1 0 0 0 0,0-1 0 0 0,0 1 0 0 0,-1-1 0 0 0,1 1 0 0 0,1-2 0 0 0,3-2-23 0 0,0 0 1 0 0,0-1-1 0 0,7-8 1 0 0,11-19-601 0 0,31-54-1 0 0,-2-3 78 0 0,-34 55 512 0 0,-15 27 158 0 0,1-1-1 0 0,0 1 0 0 0,0 0 1 0 0,1 0-1 0 0,8-9 0 0 0,-12 15 513 0 0,9 13 256 0 0,-8-9-820 0 0,0 1-1 0 0,-1-1 1 0 0,0 1 0 0 0,0 0-1 0 0,0 0 1 0 0,0 0 0 0 0,0 0-1 0 0,-1 0 1 0 0,0 5 0 0 0,-2 40 210 0 0,0-33-257 0 0,1-2-95 0 0,1 1 1 0 0,0 0-1 0 0,1 0 0 0 0,1-1 1 0 0,0 1-1 0 0,5 16 0 0 0,-6-28-183 0 0,0-1-1 0 0,1 1 0 0 0,-1-1 1 0 0,1 1-1 0 0,0-1 0 0 0,-1 0 1 0 0,1 1-1 0 0,0-1 1 0 0,0 0-1 0 0,0 0 0 0 0,1 0 1 0 0,-1-1-1 0 0,3 3 1 0 0</inkml:trace>
  <inkml:trace contextRef="#ctx0" brushRef="#br0" timeOffset="1">545 69 12695 0 0,'2'-21'739'0'0,"5"-26"2884"0"0,2 67-1667 0 0,11 62-907 0 0,-8-29-844 0 0,65 252-801 0 0,-68-259-1304 0 0,-6-25 104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12959 0 0,'-3'1'33'0'0,"2"-1"48"0"0,0 0 1 0 0,0 1 0 0 0,0-1 0 0 0,0 1 0 0 0,0-1 0 0 0,1 1-1 0 0,-1-1 1 0 0,0 1 0 0 0,0 0 0 0 0,0-1 0 0 0,1 1 0 0 0,-1 0-1 0 0,1 0 1 0 0,-1-1 0 0 0,0 1 0 0 0,1 0 0 0 0,-2 2 2000 0 0,14 1-717 0 0,81-11-254 0 0,2 4-5590 0 0,-78 3 3224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04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54 434 1839 0 0,'-19'-29'-68'0'0,"-1"1"3282"0"0,6 0 6076 0 0,13 27-9132 0 0,1 0 0 0 0,0-1 0 0 0,1 1 0 0 0,-1 0 0 0 0,0 0 1 0 0,0-1-1 0 0,0 1 0 0 0,1 0 0 0 0,-1 0 0 0 0,1 0 0 0 0,-1-1 0 0 0,1 1 0 0 0,-1 0 0 0 0,1 0 0 0 0,0 0 0 0 0,0 0 0 0 0,-1 0 0 0 0,1 0 0 0 0,0 0 0 0 0,0 0 0 0 0,0 1 0 0 0,0-1 0 0 0,0 0 0 0 0,0 0 0 0 0,1 0 0 0 0,2-2 257 0 0,0 1 0 0 0,0-1-1 0 0,0 1 1 0 0,0 0 0 0 0,0 0-1 0 0,5-2 1 0 0,19-5-468 0 0,-20 6 14 0 0,0 0 1 0 0,0 1-1 0 0,10-2 0 0 0,-15 3-83 0 0,0 0 1 0 0,0 1-1 0 0,0-1 0 0 0,-1 0 1 0 0,1-1-1 0 0,0 1 0 0 0,-1 0 1 0 0,1-1-1 0 0,0 0 0 0 0,-1 1 1 0 0,0-1-1 0 0,1 0 0 0 0,1-3 1 0 0,4-4-854 0 0,0 0 1 0 0,6-11-1 0 0,2-3-915 0 0,-7 11 965 0 0,-1-1 0 0 0,-1 0 0 0 0,0 0 0 0 0,-1-1 0 0 0,5-16 0 0 0,3-5-444 0 0,-5 11 1184 0 0,-7 18 327 0 0,0 1 0 0 0,0-1 0 0 0,1 1 0 0 0,-1-1 0 0 0,1 1 1 0 0,5-6 2147 0 0,-6 12-2079 0 0,-1 0 0 0 0,1 0 1 0 0,-1 0-1 0 0,1 1 0 0 0,-1-1 0 0 0,0 1 1 0 0,1-1-1 0 0,-1 1 0 0 0,0 0 1 0 0,0-1-1 0 0,0 1 0 0 0,0 2 0 0 0,-1-4-207 0 0,3 7 392 0 0,0 0 0 0 0,-1 0 0 0 0,-1 1 0 0 0,1-1 0 0 0,-1 1 0 0 0,0 0 0 0 0,-1 12 0 0 0,2 6 375 0 0,6 128 2673 0 0,-6-126-3075 0 0,0-8-6 0 0,5 27 1 0 0,-4-36-232 0 0,5 14-28 0 0,-8-24-102 0 0,0-1-1 0 0,0 0 1 0 0,1 0 0 0 0,-1 0 0 0 0,0 0-1 0 0,0 1 1 0 0,0-1 0 0 0,1 0 0 0 0,-1 0-1 0 0,0 0 1 0 0,0 0 0 0 0,1 0 0 0 0,-1 0-1 0 0,0 0 1 0 0,0 0 0 0 0,1 0 0 0 0,-1 0-1 0 0,0 0 1 0 0,0 0 0 0 0,1 0 0 0 0,-1 0 0 0 0,0 0-1 0 0,0 0 1 0 0,1 0 0 0 0,-1 0 0 0 0,0 0-1 0 0,0 0 1 0 0,1 0 0 0 0,-1 0 0 0 0,0 0-1 0 0,0-1 1 0 0,1 1 0 0 0,6-5-19 0 0,2-7-172 0 0,0-1-1 0 0,-1-1 1 0 0,-1 1-1 0 0,9-25 1 0 0,-10 25 38 0 0,0 0 28 0 0,-1-1 0 0 0,-1-1 0 0 0,0 1 0 0 0,-1-1 0 0 0,2-20 0 0 0,-5 35 119 0 0,0 0 0 0 0,0 0 0 0 0,0-1 0 0 0,0 1 0 0 0,0 0 0 0 0,0-1 0 0 0,0 1 0 0 0,1 0 0 0 0,-1 0 0 0 0,0-1 0 0 0,0 1 0 0 0,0 0 0 0 0,0 0 0 0 0,0-1 0 0 0,0 1 0 0 0,1 0 0 0 0,-1 0 0 0 0,0 0 0 0 0,0-1 0 0 0,0 1 0 0 0,1 0 0 0 0,-1 0 0 0 0,0 0 0 0 0,0 0 0 0 0,0-1 0 0 0,1 1 0 0 0,-1 0 0 0 0,0 0 0 0 0,0 0 0 0 0,1 0 0 0 0,-1 0 0 0 0,0 0 0 0 0,1 0 0 0 0,0 0 1 0 0,0 1 0 0 0,0-1 0 0 0,1 1 0 0 0,-1 0 0 0 0,0-1 0 0 0,0 1 0 0 0,0 0 0 0 0,0 0 0 0 0,-1 0 0 0 0,1 0 0 0 0,0 0 0 0 0,0 0 0 0 0,0 0 0 0 0,-1 0 0 0 0,2 2 0 0 0,12 23 151 0 0,-11-18-77 0 0,1-1 0 0 0,1 0 0 0 0,4 8 0 0 0,6 4 17 0 0,1-1 0 0 0,1 0 0 0 0,0-1 0 0 0,1 0 0 0 0,22 14 0 0 0,-35-28-65 0 0,0 0-1 0 0,1-1 0 0 0,-1 1 1 0 0,1-1-1 0 0,0 0 1 0 0,-1-1-1 0 0,1 0 0 0 0,0 0 1 0 0,0 0-1 0 0,0 0 1 0 0,0-1-1 0 0,0 0 0 0 0,0 0 1 0 0,0-1-1 0 0,0 0 1 0 0,0 0-1 0 0,0 0 0 0 0,-1 0 1 0 0,1-1-1 0 0,0 0 1 0 0,-1-1-1 0 0,1 1 0 0 0,-1-1 1 0 0,7-4-1 0 0,-9 4-10 0 0,0 1 0 0 0,0-1 0 0 0,0 0 0 0 0,0 0 0 0 0,-1 0 0 0 0,1-1 0 0 0,-1 1 0 0 0,0-1 0 0 0,1 1 0 0 0,-2-1 0 0 0,3-5 0 0 0,1-2 26 0 0,-1-1-1 0 0,3-17 0 0 0,-5 22-12 0 0,-1 0 0 0 0,0 1 0 0 0,0-1 0 0 0,-1 0-1 0 0,0 0 1 0 0,0 1 0 0 0,-1-1 0 0 0,-2-9 0 0 0,3 14-15 0 0,-1 0 1 0 0,1 0 0 0 0,-1 0-1 0 0,0 0 1 0 0,0 0 0 0 0,0 1-1 0 0,0-1 1 0 0,0 0 0 0 0,0 1-1 0 0,0-1 1 0 0,-1 0-1 0 0,1 1 1 0 0,0-1 0 0 0,-1 1-1 0 0,0 0 1 0 0,1 0 0 0 0,-1-1-1 0 0,0 1 1 0 0,1 0 0 0 0,-1 0-1 0 0,0 1 1 0 0,0-1-1 0 0,0 0 1 0 0,0 0 0 0 0,0 1-1 0 0,0 0 1 0 0,0-1 0 0 0,0 1-1 0 0,0 0 1 0 0,-4 0-1 0 0,5 0 29 0 0,1 0 0 0 0,-1 0 0 0 0,0 1 0 0 0,0-1-1 0 0,1 0 1 0 0,-1 0 0 0 0,0 1 0 0 0,0-1 0 0 0,1 1-1 0 0,-1-1 1 0 0,0 1 0 0 0,1-1 0 0 0,-1 1 0 0 0,1-1-1 0 0,-1 1 1 0 0,1-1 0 0 0,-1 1 0 0 0,1 0 0 0 0,-1 0-1 0 0,-7 13 353 0 0,7-13-335 0 0,-1 5 13 0 0,0 0 0 0 0,0 0 1 0 0,0 0-1 0 0,1 0 0 0 0,0 0 0 0 0,0 0 0 0 0,0 1 0 0 0,1-1 0 0 0,0 0 0 0 0,0 0 1 0 0,1 1-1 0 0,-1-1 0 0 0,1 0 0 0 0,1 0 0 0 0,-1 0 0 0 0,1 0 0 0 0,0 0 0 0 0,5 9 1 0 0,-2-6-90 0 0,0 1 1 0 0,1-1-1 0 0,0-1 1 0 0,1 1 0 0 0,0-1-1 0 0,0 0 1 0 0,0 0-1 0 0,1-1 1 0 0,1 0 0 0 0,9 6-1 0 0,-12-9-207 0 0,0 0 0 0 0,1-1 0 0 0,0 0 0 0 0,0 0 0 0 0,0-1 0 0 0,0 0 0 0 0,13 3 0 0 0,-12-4-1164 0 0,1-1 1 0 0,-1 1-1 0 0,15-2 1 0 0,-8-1-5156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0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16 9215 0 0,'-5'-2'141'0'0,"0"1"0"0"0,0-1 0 0 0,0 1 0 0 0,0 0 0 0 0,0 0 0 0 0,-10 0 0 0 0,-13-2 115 0 0,21 2 755 0 0,0 0 1 0 0,0 0-1 0 0,-1 1 0 0 0,1 0 1 0 0,0 0-1 0 0,0 0 0 0 0,-8 3 1 0 0,17 8-674 0 0,0-7-345 0 0,0-1-1 0 0,1 1 1 0 0,-1 0-1 0 0,1-1 1 0 0,-1 1-1 0 0,1-1 1 0 0,0 0 0 0 0,6 5-1 0 0,30 19 14 0 0,-31-22-9 0 0,0 0 2 0 0,1-1-1 0 0,12 5 1 0 0,-13-6 59 0 0,-1 0 0 0 0,14 9 1 0 0,-7-3 118 0 0,-5-3 598 0 0,0 0 1 0 0,14 13 1165 0 0,-23-17-1585 0 0,-1 2-275 0 0,0 0-1 0 0,-1 0 1 0 0,1 0-1 0 0,-1-1 1 0 0,1 1-1 0 0,-1 0 1 0 0,0-1-1 0 0,-1 1 0 0 0,1-1 1 0 0,0 0-1 0 0,-1 1 1 0 0,0-1-1 0 0,0-1 1 0 0,-4 5-1 0 0,0-1-90 0 0,0-1 0 0 0,-1 0 0 0 0,1-1 0 0 0,-1 0 0 0 0,-14 6 0 0 0,21-10-19 0 0,1 1 0 0 0,-1-1 0 0 0,0 0 0 0 0,0 0 0 0 0,1 0 0 0 0,-1 1 0 0 0,0-1 0 0 0,0 0 0 0 0,1 0 0 0 0,-1 0 0 0 0,0 0 0 0 0,0 0 0 0 0,0 0 0 0 0,1-1 0 0 0,-1 1 0 0 0,0 0 0 0 0,0 0 0 0 0,1 0 0 0 0,-2-1 0 0 0,-7-1-4407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0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22 185 10591 0 0,'0'0'1040'0'0,"-2"13"-928"0"0,2-1-112 0 0,2 1 0 0 0,-2-2 0 0 0,0-2 2480 0 0,1 2-1104 0 0,2-1 16 0 0,0 1-1064 0 0,2 0-136 0 0</inkml:trace>
  <inkml:trace contextRef="#ctx0" brushRef="#br0" timeOffset="1">22 56 1375 0 0,'0'0'128'0'0,"-19"-23"13192"0"0,16 10-11208 0 0,11 5-1664 0 0,1 2-520 0 0,3 0-312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0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38 919 0 0,'10'4'2302'0'0,"24"-6"5959"0"0,-9-3-6593 0 0,4 0-591 0 0,-23 5-908 0 0,0-1 0 0 0,0 0 0 0 0,-1 0-1 0 0,11-4 1 0 0,42-17 3575 0 0,-57 24-3601 0 0,0 0 1 0 0,0 0-1 0 0,-1 0 0 0 0,1 0 0 0 0,0 0 0 0 0,-1 0 1 0 0,1 0-1 0 0,-1 0 0 0 0,1 3 0 0 0,-2 2 117 0 0,0 0-1 0 0,0 1 1 0 0,0-1 0 0 0,-1-1-1 0 0,0 1 1 0 0,0 0-1 0 0,-5 10 1 0 0,-2 6 386 0 0,1-2-288 0 0,1 0 0 0 0,1 1 0 0 0,1 0 0 0 0,0 1 0 0 0,2-1 0 0 0,-1 41 0 0 0,5-45-251 0 0,0 0 0 0 0,2 0 0 0 0,0 0 0 0 0,8 27 0 0 0,-9-39-107 0 0,0 1 0 0 0,0-1 1 0 0,1 0-1 0 0,0 0 0 0 0,1 0 0 0 0,-1-1 1 0 0,1 1-1 0 0,0-1 0 0 0,0 0 0 0 0,1 0 1 0 0,-1 0-1 0 0,1-1 0 0 0,0 0 1 0 0,1 0-1 0 0,9 6 0 0 0,-11-7-93 0 0,1-1 0 0 0,0 0 0 0 0,-1-1-1 0 0,1 1 1 0 0,0-1 0 0 0,0 0 0 0 0,0 0 0 0 0,0-1 0 0 0,0 1 0 0 0,0-1-1 0 0,0 0 1 0 0,0 0 0 0 0,0-1 0 0 0,0 0 0 0 0,0 0 0 0 0,0 0-1 0 0,5-2 1 0 0,-6 2-338 0 0,1-1 1 0 0,-1 0-1 0 0,0-1 0 0 0,0 1 0 0 0,0-1 0 0 0,-1 1 1 0 0,1-1-1 0 0,-1 0 0 0 0,1 0 0 0 0,-1-1 0 0 0,5-6 1 0 0,-4 6-409 0 0,-3 3 458 0 0,0 0 0 0 0,-1 0 0 0 0,1 0-1 0 0,0 0 1 0 0,0-1 0 0 0,0 1 0 0 0,-1 0-1 0 0,1 0 1 0 0,-1-1 0 0 0,1 1-1 0 0,-1 0 1 0 0,1-2 0 0 0,3-15-1642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06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36 1839 0 0,'-20'-5'257'0'0,"3"2"-2075"0"0,-9-6 21350 0 0,37 3-18781 0 0,-7 4-732 0 0,1 0 1 0 0,0 0 0 0 0,0 0 0 0 0,0 1 0 0 0,0 0 0 0 0,1 0 0 0 0,-1 0 0 0 0,0 1 0 0 0,0 0 0 0 0,1 0-1 0 0,-1 0 1 0 0,0 0 0 0 0,9 3 0 0 0,67 11-182 0 0,-29-6-7317 0 0,-35-6 1784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0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0 100 919 0 0,'3'1'67'0'0,"21"11"1918"0"0,-19-9-588 0 0,1 0 1 0 0,-1 0-1 0 0,1 0 1 0 0,-1-1 0 0 0,1 0-1 0 0,0 0 1 0 0,10 2-1 0 0,5-2-312 0 0,-15-1-914 0 0,0-1 0 0 0,0 1 0 0 0,0-1 0 0 0,0 0 0 0 0,0 0 0 0 0,0-1 0 0 0,0 0 0 0 0,12-3 0 0 0,-6 0 38 0 0,-7 3-142 0 0,-1 0 0 0 0,1-1 1 0 0,-1 1-1 0 0,0-1 0 0 0,1 0 1 0 0,-1 0-1 0 0,0-1 0 0 0,0 1 0 0 0,0-1 1 0 0,-1 0-1 0 0,6-4 0 0 0,-7 5-34 0 0,-1 0-1 0 0,1 1 1 0 0,-1-1-1 0 0,1 0 0 0 0,-1 0 1 0 0,0 0-1 0 0,0 0 1 0 0,0 0-1 0 0,0 0 1 0 0,0 0-1 0 0,0-1 1 0 0,0 1-1 0 0,-1 0 0 0 0,1 0 1 0 0,-1-1-1 0 0,0 1 1 0 0,0-4-1 0 0,0 4 5 0 0,0-1-1 0 0,0 1 1 0 0,-1-1-1 0 0,1 1 1 0 0,-1-1-1 0 0,0 1 1 0 0,0 0-1 0 0,0-1 1 0 0,0 1-1 0 0,0 0 1 0 0,-1 0-1 0 0,1 0 1 0 0,0 0-1 0 0,-1 0 1 0 0,0 0-1 0 0,1 0 1 0 0,-1 0-1 0 0,0 1 1 0 0,0-1-1 0 0,0 1 1 0 0,0-1-1 0 0,0 1 1 0 0,-1 0-1 0 0,1 0 1 0 0,0 0-1 0 0,0 0 1 0 0,-1 0-1 0 0,-3 0 1 0 0,1-1 74 0 0,0 1 1 0 0,0 0-1 0 0,0 0 1 0 0,0 1-1 0 0,-1-1 1 0 0,1 1-1 0 0,0 0 1 0 0,0 1-1 0 0,0-1 1 0 0,-1 1-1 0 0,1 0 1 0 0,-10 3-1 0 0,13-3-35 0 0,-1 1 0 0 0,1-1 1 0 0,-1 0-1 0 0,1 1 0 0 0,0-1 0 0 0,-1 1 0 0 0,1 0 0 0 0,0 0 1 0 0,0 0-1 0 0,0 0 0 0 0,0 0 0 0 0,1 0 0 0 0,-1 0 0 0 0,0 1 0 0 0,1-1 1 0 0,0 0-1 0 0,-1 1 0 0 0,1 0 0 0 0,0-1 0 0 0,0 1 0 0 0,1 0 1 0 0,-1-1-1 0 0,0 1 0 0 0,1 0 0 0 0,0 4 0 0 0,-2 3 112 0 0,1 0 1 0 0,1-1-1 0 0,0 1 1 0 0,0 0-1 0 0,1-1 0 0 0,1 1 1 0 0,-1 0-1 0 0,1-1 0 0 0,1 0 1 0 0,0 1-1 0 0,7 14 0 0 0,-7-17-145 0 0,1-1 0 0 0,-1 0 0 0 0,1 0 0 0 0,1 0-1 0 0,-1-1 1 0 0,1 0 0 0 0,0 1 0 0 0,0-2 0 0 0,1 1-1 0 0,0 0 1 0 0,-1-1 0 0 0,1 0 0 0 0,1-1 0 0 0,-1 1-1 0 0,0-1 1 0 0,10 3 0 0 0,-8-4-20 0 0,1 1 0 0 0,-1-2 0 0 0,1 1-1 0 0,-1-1 1 0 0,1 0 0 0 0,0-1 0 0 0,-1 0 0 0 0,13-2 0 0 0,22-7-1642 0 0,-1-7-5080 0 0,-19 6-937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1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43 9215 0 0,'0'0'707'0'0,"-2"-1"-464"0"0,-3-3-222 0 0,-6-4 1030 0 0,0 2-1 0 0,-14-8 1 0 0,20 12-675 0 0,0 1 1 0 0,0-1-1 0 0,0 1 1 0 0,0-1-1 0 0,0 2 0 0 0,0-1 1 0 0,-1 0-1 0 0,-9 1 1 0 0,5 1-274 0 0,0 0 1 0 0,-1 1-1 0 0,1 0 0 0 0,0 0 1 0 0,0 1-1 0 0,0 0 1 0 0,0 1-1 0 0,1 0 0 0 0,0 1 1 0 0,-10 5-1 0 0,17-8-108 0 0,0 0 0 0 0,0-1 0 0 0,0 1 0 0 0,0 0 1 0 0,0 1-1 0 0,0-1 0 0 0,0 0 0 0 0,1 0 0 0 0,-1 1 0 0 0,1-1 0 0 0,0 1 0 0 0,0-1 0 0 0,0 1 0 0 0,0 0 0 0 0,0-1 0 0 0,0 1 0 0 0,1 0 0 0 0,0 0 0 0 0,-1 0 0 0 0,1-1 0 0 0,0 1 1 0 0,0 0-1 0 0,0 0 0 0 0,1 0 0 0 0,-1-1 0 0 0,1 1 0 0 0,-1 0 0 0 0,1 0 0 0 0,0-1 0 0 0,0 1 0 0 0,0 0 0 0 0,1-1 0 0 0,1 3 0 0 0,13 19-58 0 0,2-1 0 0 0,1-1 0 0 0,32 31 0 0 0,28 33 7 0 0,-65-69 90 0 0,-4-6 231 0 0,-1 1-1 0 0,-1 1 1 0 0,12 20-1 0 0,-19-31-164 0 0,0 0 1 0 0,0 0-1 0 0,-1 0 0 0 0,1 0 0 0 0,-1 1 0 0 0,1-1 0 0 0,-1 0 1 0 0,0 0-1 0 0,0 0 0 0 0,0 1 0 0 0,0-1 0 0 0,0 0 0 0 0,0 0 0 0 0,0 1 1 0 0,-1-1-1 0 0,0 0 0 0 0,1 0 0 0 0,-1 0 0 0 0,0 0 0 0 0,0 0 1 0 0,0 0-1 0 0,0 0 0 0 0,0 0 0 0 0,0 0 0 0 0,-2 2 0 0 0,-3 3 63 0 0,-1-1 0 0 0,0 1 0 0 0,0-1 0 0 0,-13 9 0 0 0,17-14-142 0 0,-1 2-5 0 0,-1 0 0 0 0,0-1 0 0 0,1 1 0 0 0,-1-1 0 0 0,0-1 0 0 0,-1 1 0 0 0,1-1 0 0 0,0 1 0 0 0,0-2 0 0 0,-1 1 0 0 0,1 0 0 0 0,0-1 0 0 0,-1 0 0 0 0,1 0 0 0 0,0-1 0 0 0,0 0 0 0 0,-6-1 0 0 0,21 5-119 0 0,-5-1 72 0 0,0-1 1 0 0,1 0-1 0 0,-1 0 1 0 0,9 0-1 0 0,34 2-22 0 0,-34-1 38 0 0,0-1 1 0 0,1-1-1 0 0,14-2 0 0 0,-19 1 15 0 0,0-1 0 0 0,0 0 0 0 0,-1-1 0 0 0,1 0 0 0 0,-1 0 0 0 0,1-1 0 0 0,-1 0 0 0 0,0-1 0 0 0,16-11 0 0 0,-9 5-2 0 0,-1 1-9 0 0,0 0 0 0 0,-1-1 0 0 0,19-18 0 0 0,-30 25 10 0 0,1 0-1 0 0,-1 1 0 0 0,0-1 0 0 0,0-1 0 0 0,-1 1 0 0 0,1 0 0 0 0,-1-1 0 0 0,0 1 0 0 0,0-1 0 0 0,-1 0 1 0 0,1 1-1 0 0,-1-1 0 0 0,0 0 0 0 0,0 0 0 0 0,0 0 0 0 0,-1 0 0 0 0,0-7 0 0 0,-1 8 4 0 0,1 0-1 0 0,-1-1 0 0 0,-1 1 1 0 0,1 0-1 0 0,0-1 1 0 0,-1 1-1 0 0,0 0 0 0 0,0 0 1 0 0,0 0-1 0 0,-5-5 0 0 0,6 8-8 0 0,0-1-1 0 0,0 0 1 0 0,-1 1-1 0 0,1-1 0 0 0,-1 1 1 0 0,1-1-1 0 0,-1 1 1 0 0,0-1-1 0 0,1 1 0 0 0,-1 0 1 0 0,0 0-1 0 0,0 0 1 0 0,0 0-1 0 0,0 0 0 0 0,0 1 1 0 0,0-1-1 0 0,0 1 1 0 0,0-1-1 0 0,0 1 0 0 0,0 0 1 0 0,0-1-1 0 0,-1 1 1 0 0,1 0-1 0 0,-2 1 1 0 0,2-1 25 0 0,0 1 1 0 0,1 0-1 0 0,-1-1 1 0 0,1 1 0 0 0,-1 0-1 0 0,0 0 1 0 0,1 0-1 0 0,0 0 1 0 0,-1 1 0 0 0,1-1-1 0 0,0 0 1 0 0,-1 0-1 0 0,1 1 1 0 0,0-1 0 0 0,0 1-1 0 0,0-1 1 0 0,0 1-1 0 0,0 0 1 0 0,1-1 0 0 0,-1 1-1 0 0,0 0 1 0 0,0 1 0 0 0,-1 5 105 0 0,0 0 1 0 0,1 0 0 0 0,-2 11-1 0 0,3-12-97 0 0,0 1-1 0 0,0-1 1 0 0,1 1-1 0 0,0-1 1 0 0,0 0-1 0 0,0 0 1 0 0,1 1 0 0 0,0-1-1 0 0,1 0 1 0 0,0 0-1 0 0,0-1 1 0 0,0 1-1 0 0,1-1 1 0 0,0 1-1 0 0,0-1 1 0 0,0 0-1 0 0,1-1 1 0 0,0 1 0 0 0,0-1-1 0 0,1 0 1 0 0,9 7-1 0 0,8 5-654 0 0,1-1 0 0 0,48 23 1 0 0,-61-35 379 0 0,1 1 0 0 0,-1-1 0 0 0,1-1 0 0 0,0 0 1 0 0,0-1-1 0 0,0 0 0 0 0,0-1 0 0 0,0 0 1 0 0,18-1-1 0 0,-25-1-236 0 0,0 0 0 0 0,0 0 0 0 0,0 0 0 0 0,0 0 0 0 0,5-3 0 0 0,5-3-1299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1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1375 0 0,'0'0'456'0'0,"1"3"1379"0"0,10 27 5221 0 0,-2 2-4769 0 0,-4-13-1353 0 0,11 28 0 0 0,-11-33 174 0 0,6 24 0 0 0,-6-22-298 0 0,-5-13-643 0 0,1 0-1 0 0,-1-1 1 0 0,0 1-1 0 0,0 0 0 0 0,0-1 1 0 0,0 1-1 0 0,0 0 1 0 0,-1 3-1 0 0,0-3 55 0 0,1-1 0 0 0,-1 0-1 0 0,1 1 1 0 0,0-1 0 0 0,0 1 0 0 0,0-1-1 0 0,1 4 1 0 0,-6-19-50 0 0,-1-9-62 0 0,6 12-63 0 0,0 0-1 0 0,1 0 1 0 0,0 0 0 0 0,0 0-1 0 0,1 1 1 0 0,1-1-1 0 0,-1 0 1 0 0,1 1 0 0 0,1-1-1 0 0,0 1 1 0 0,0 0-1 0 0,1 0 1 0 0,0 1 0 0 0,1 0-1 0 0,0-1 1 0 0,0 2-1 0 0,0-1 1 0 0,1 1 0 0 0,14-11-1 0 0,-13 12-13 0 0,0 1 0 0 0,0 0 0 0 0,1 0 0 0 0,0 1 0 0 0,0 0 0 0 0,0 1 0 0 0,0 0 0 0 0,18-3 0 0 0,7 1-930 0 0,38-2 0 0 0,-60 6 232 0 0,34-3-5878 0 0,-23 4 646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1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16671 0 0,'0'0'1512'0'0,"2"0"-1245"0"0,19-1 317 0 0,1 0 1 0 0,-1 0-1 0 0,0-2 1 0 0,24-7 0 0 0,67-23-303 0 0,-101 30-812 0 0,-1 1 0 0 0,16-3-1 0 0,-8 3-700 0 0,3-3-275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15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85 13879 0 0,'-1'-7'243'0'0,"1"6"-180"0"0,0 0 0 0 0,-1 0-1 0 0,1 0 1 0 0,0 0-1 0 0,0 0 1 0 0,-1 0-1 0 0,1 0 1 0 0,-1 0 0 0 0,1 0-1 0 0,-1 0 1 0 0,1 0-1 0 0,-2-1 1 0 0,-1-1 26 0 0,-1 0 1 0 0,0 0-1 0 0,0 0 1 0 0,-6-3-1 0 0,-3-1 101 0 0,6 2 308 0 0,-1 0 1 0 0,0 0-1 0 0,0 1 1 0 0,0 1-1 0 0,-1-1 1 0 0,1 1-1 0 0,-1 1 1 0 0,-16-3-1 0 0,14 3-53 0 0,0 2 0 0 0,0 0 0 0 0,-15 1-1 0 0,21 0-357 0 0,-1 0-1 0 0,0 1 0 0 0,1-1 1 0 0,-1 1-1 0 0,1 0 0 0 0,-1 1 1 0 0,1-1-1 0 0,-6 5 0 0 0,1 0 13 0 0,1 0 0 0 0,-1 1 0 0 0,1 0 0 0 0,1 1 0 0 0,-1 0 0 0 0,2 0 0 0 0,-1 1 0 0 0,1 0 0 0 0,1 0 0 0 0,-1 1 0 0 0,2 0 0 0 0,0 0 0 0 0,0 0 0 0 0,1 0 0 0 0,0 1 0 0 0,-3 21 0 0 0,5-22-43 0 0,0 0 1 0 0,1 0 0 0 0,1 0 0 0 0,0 0-1 0 0,0 0 1 0 0,1 0 0 0 0,1 0-1 0 0,0 0 1 0 0,0 0 0 0 0,1-1 0 0 0,0 1-1 0 0,1-1 1 0 0,0 1 0 0 0,1-1-1 0 0,0-1 1 0 0,1 1 0 0 0,-1-1-1 0 0,13 14 1 0 0,-10-14-37 0 0,0-1-1 0 0,0 0 0 0 0,1 0 1 0 0,0-1-1 0 0,1 0 0 0 0,0-1 1 0 0,0 0-1 0 0,0 0 1 0 0,1-1-1 0 0,19 6 0 0 0,5 3-25 0 0,-29-10-49 0 0,1-1 0 0 0,0 0 0 0 0,0-1 1 0 0,0 1-1 0 0,1-2 0 0 0,-1 1 0 0 0,0-1 0 0 0,1 0 1 0 0,12 0-1 0 0,-7-2-312 0 0,1-1-1 0 0,-1 0 1 0 0,20-7 0 0 0,13-10-7920 0 0,-30 11 1688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5527 0 0,'0'0'3896'0'0,"1"-2"-2805"0"0,9-6 78 0 0,-1 1 0 0 0,22-12 1 0 0,-3 1-319 0 0,16-8 642 0 0,-42 25-1434 0 0,0 0 0 0 0,0 0 0 0 0,0 0-1 0 0,0 1 1 0 0,0-1 0 0 0,0 1 0 0 0,1-1 0 0 0,-2 1 0 0 0,1 0 0 0 0,0 0-1 0 0,1 0 1 0 0,-1 0 0 0 0,0 0 0 0 0,0 0 0 0 0,0 1 0 0 0,1-1 0 0 0,-1 1 0 0 0,0-1-1 0 0,0 1 1 0 0,3 2 0 0 0,-1-2 20 0 0,0 1 0 0 0,-1 0 0 0 0,-1 0 0 0 0,2 1 0 0 0,-1-1 0 0 0,0 0 0 0 0,0 1 0 0 0,0-1 0 0 0,-1 1 0 0 0,5 6 0 0 0,-4-4 12 0 0,-1-1 0 0 0,1 1 0 0 0,-1 1 0 0 0,0-2 0 0 0,-1 1 0 0 0,0 0 0 0 0,0 1 0 0 0,0-1 0 0 0,1 11 0 0 0,-2-7-13 0 0,0 0 1 0 0,0 1-1 0 0,-2 0 0 0 0,-2 15 1 0 0,2-17-62 0 0,0 0 1 0 0,-1-2 0 0 0,-1 2 0 0 0,1-1 0 0 0,-1 0 0 0 0,0 0-1 0 0,-10 12 1 0 0,1-4 48 0 0,-29 27 0 0 0,39-40-62 0 0,0 0-1 0 0,0 0 1 0 0,0 0-1 0 0,0 0 1 0 0,0-1 0 0 0,-1 1-1 0 0,1-2 1 0 0,0 1-1 0 0,0 0 1 0 0,0 0-1 0 0,-1 0 1 0 0,1 0 0 0 0,-1-1-1 0 0,-4 0 1 0 0,6 1-8 0 0,0-1 0 0 0,1-1 1 0 0,-1 1-1 0 0,0 0 1 0 0,0 0-1 0 0,0-1 0 0 0,0 1 1 0 0,1-1-1 0 0,0 0 0 0 0,-1 1 1 0 0,0-1-1 0 0,0 0 1 0 0,1 1-1 0 0,-1-1 0 0 0,1 0 1 0 0,-1 0-1 0 0,1-1 0 0 0,-1 1 1 0 0,1 0-1 0 0,-1-1 1 0 0,1 1-1 0 0,0-1 0 0 0,0 1 1 0 0,0-1-1 0 0,0 1 0 0 0,0-1 1 0 0,-1-2-1 0 0,2 2-11 0 0,-1 0 1 0 0,0 0-1 0 0,1 0 0 0 0,-1 1 0 0 0,1-1 0 0 0,0 0 0 0 0,-1 0 0 0 0,1 0 1 0 0,0 1-1 0 0,0-1 0 0 0,0 0 0 0 0,1 1 0 0 0,-1-1 0 0 0,0 0 1 0 0,1 0-1 0 0,-1 0 0 0 0,1 0 0 0 0,0 1 0 0 0,-1-1 0 0 0,1 0 1 0 0,0 0-1 0 0,0 1 0 0 0,0-1 0 0 0,0 1 0 0 0,0-1 0 0 0,1 1 0 0 0,1-2 1 0 0,-1 1 13 0 0,0 1 1 0 0,1-1-1 0 0,-1 1 1 0 0,1 0 0 0 0,-1 0-1 0 0,0 0 1 0 0,1 0-1 0 0,0 1 1 0 0,-1-1 0 0 0,1 0-1 0 0,0 1 1 0 0,0 0 0 0 0,0-1-1 0 0,0 1 1 0 0,-1 0-1 0 0,1 1 1 0 0,5 0 0 0 0,9 2 135 0 0,1 2 0 0 0,-1 1 1 0 0,1 1-1 0 0,28 15 1 0 0,-5-2-85 0 0,-23-11-207 0 0,6 2-5456 0 0,-10-6-638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1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3 396 2759 0 0,'-2'-2'205'0'0,"2"2"-204"0"0,0 0 0 0 0,0 0 0 0 0,0-1 1 0 0,0 1-1 0 0,0 0 0 0 0,0 0 0 0 0,0 0 0 0 0,0-1 0 0 0,0 1 1 0 0,0 0-1 0 0,0 0 0 0 0,0 0 0 0 0,0 0 0 0 0,0 0 1 0 0,1-1-1 0 0,-1 1 0 0 0,0 0 0 0 0,0 0 0 0 0,0 0 0 0 0,0 0 1 0 0,0 0-1 0 0,0 0 0 0 0,1-1 0 0 0,-1 1 0 0 0,0 0 0 0 0,0 0 1 0 0,0 0-1 0 0,0 0 0 0 0,0 0 0 0 0,1 0 0 0 0,-1 0 0 0 0,0 0 1 0 0,0 0-1 0 0,0 0 0 0 0,1 0 0 0 0,4-1 727 0 0,-5 1-788 0 0,1 0-1 0 0,0 0 1 0 0,-1 0-1 0 0,1 0 1 0 0,0-1 0 0 0,-1 1-1 0 0,1 0 1 0 0,0 0-1 0 0,-1 0 1 0 0,6-13 10759 0 0,21 131-8878 0 0,15 66-414 0 0,-38-166-1091 0 0,-1 0 1 0 0,1 30 0 0 0,-4-47 61 0 0,-8-21-52 0 0,-3-15-294 0 0,2 0 0 0 0,1 0 0 0 0,-5-59 0 0 0,4-109-536 0 0,9 180 407 0 0,0-13-148 0 0,1 0-1 0 0,2 0 1 0 0,1 0 0 0 0,12-45-1 0 0,-13 72 232 0 0,0 0-1 0 0,1 0 1 0 0,0 0-1 0 0,1 0 1 0 0,-1 0-1 0 0,1 1 1 0 0,9-10-1 0 0,-14 17 18 0 0,1 0-1 0 0,0 0 0 0 0,0 0 1 0 0,0 0-1 0 0,-1 0 1 0 0,1 1-1 0 0,0-1 1 0 0,0 0-1 0 0,0 1 0 0 0,0-1 1 0 0,0 1-1 0 0,0-1 1 0 0,0 1-1 0 0,1-1 1 0 0,-1 1-1 0 0,0 0 0 0 0,0-1 1 0 0,0 1-1 0 0,0 0 1 0 0,1 0-1 0 0,-1 0 0 0 0,1 0 1 0 0,0 1 10 0 0,0-1 1 0 0,0 1-1 0 0,0-1 0 0 0,0 1 1 0 0,0 0-1 0 0,0 0 0 0 0,-1 0 1 0 0,1 0-1 0 0,0 0 0 0 0,-1 0 1 0 0,4 3-1 0 0,0 2 39 0 0,1 0 1 0 0,-1 0-1 0 0,0 1 0 0 0,-1 0 0 0 0,6 9 1 0 0,-4-3 51 0 0,0-1 1 0 0,-1 1-1 0 0,0-1 1 0 0,-1 1-1 0 0,-1 1 1 0 0,0-1-1 0 0,-1 0 1 0 0,1 19 0 0 0,-3-20 23 0 0,0-1 1 0 0,-1 0 0 0 0,0 0 0 0 0,-1 1 0 0 0,-1-1 0 0 0,1 0 0 0 0,-2-1 0 0 0,0 1-1 0 0,0-1 1 0 0,-9 16 0 0 0,6-12 25 0 0,-60 95 252 0 0,37-74-768 0 0,29-34-48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1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16239 0 0,'0'0'1760'0'0,"12"3"-1760"0"0,1 0 544 0 0,2 0 64 0 0,1-3 24 0 0,4 0 0 0 0,1 0-472 0 0,4 0-96 0 0,2 0-64 0 0,11-1 72 0 0,-6-5-1136 0 0,-2 0-232 0 0,-1 0-48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18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9847 0 0,'0'0'1139'0'0,"3"1"-647"0"0,-1 0-389 0 0,0 0-1 0 0,-1 0 1 0 0,1 0 0 0 0,-1 1-1 0 0,1-1 1 0 0,-1 0 0 0 0,1 1 0 0 0,-1-1-1 0 0,0 1 1 0 0,0-1 0 0 0,0 1-1 0 0,0 0 1 0 0,0 0 0 0 0,0-1-1 0 0,0 1 1 0 0,0 2 0 0 0,12 39 1365 0 0,-10-30-1225 0 0,85 400 3835 0 0,-83-380-3516 0 0,6-49-466 0 0,4-33-233 0 0,-4 14-63 0 0,-4 6 18 0 0,-5 20 127 0 0,0 1 0 0 0,7-16 0 0 0,-4 12 34 0 0,15-28-61 0 0,-18 38 93 0 0,-1-1 1 0 0,1 1-1 0 0,0-1 0 0 0,0 1 0 0 0,0 0 0 0 0,0 0 1 0 0,0 0-1 0 0,1 0 0 0 0,-1 0 0 0 0,1 0 0 0 0,-1 1 1 0 0,4-2-1 0 0,-5 2 344 0 0,2 3-267 0 0,0-1 1 0 0,0 1 0 0 0,0-1-1 0 0,0 1 1 0 0,0 0 0 0 0,-1 0-1 0 0,1 1 1 0 0,0-1 0 0 0,3 5-1 0 0,5 6 136 0 0,-1 1 1 0 0,-1 1-1 0 0,0-1 0 0 0,-1 2 1 0 0,6 15-1 0 0,18 31-30 0 0,1-10-123 0 0,-33-50-65 0 0,1-1 0 0 0,0 0 1 0 0,0 0-1 0 0,-1 0 0 0 0,1 0 0 0 0,0 0 0 0 0,0 0 1 0 0,0 0-1 0 0,0-1 0 0 0,0 1 0 0 0,0 0 1 0 0,0 0-1 0 0,0-1 0 0 0,1 1 0 0 0,-1-1 1 0 0,0 1-1 0 0,3 0 0 0 0,1 1-1 0 0,-3-2-2 0 0,1 1 1 0 0,-1 0-1 0 0,1-1 0 0 0,0 1 0 0 0,0-1 1 0 0,-1 0-1 0 0,1 0 0 0 0,0 0 0 0 0,-1 0 1 0 0,1-1-1 0 0,0 1 0 0 0,-1-1 0 0 0,5-1 1 0 0,35-13 18 0 0,-40 14-26 0 0,3-1 10 0 0,0-1-1 0 0,0 0 1 0 0,-1 0-1 0 0,1 0 1 0 0,-1-1-1 0 0,0 1 1 0 0,1-1-1 0 0,-2 0 1 0 0,1-1-1 0 0,0 1 1 0 0,-1 0-1 0 0,0-1 1 0 0,0 0-1 0 0,0 0 1 0 0,-1 0-1 0 0,1 0 1 0 0,-1 0-1 0 0,0 0 1 0 0,1-10-1 0 0,0 4-10 0 0,-2 1 0 0 0,0 0-1 0 0,0 0 1 0 0,-1-1-1 0 0,0 1 1 0 0,0 0-1 0 0,-1 0 1 0 0,-1-1 0 0 0,-5-18-1 0 0,6 27 7 0 0,0 0 0 0 0,0 0 0 0 0,0-1-1 0 0,0 1 1 0 0,-1 0 0 0 0,1 1 0 0 0,0-1 0 0 0,-1 0 0 0 0,0 0 0 0 0,1 1-1 0 0,-1-1 1 0 0,0 1 0 0 0,0-1 0 0 0,0 1 0 0 0,-3-2 0 0 0,-8-1 103 0 0,9 5-82 0 0,3 0 1 0 0,-2 0 7 0 0,0 0 1 0 0,1 1-1 0 0,0-1 1 0 0,-1 0-1 0 0,1 1 1 0 0,0 0-1 0 0,0-1 1 0 0,0 1-1 0 0,0 0 1 0 0,0 0-1 0 0,0 0 1 0 0,0 0-1 0 0,1 1 1 0 0,-1-1-1 0 0,1 0 1 0 0,-1 1-1 0 0,1-1 1 0 0,0 1-1 0 0,0-1 1 0 0,0 1-1 0 0,0 0 1 0 0,0 5-1 0 0,-1-1 54 0 0,1 0 0 0 0,0 1 0 0 0,1-1 0 0 0,-1 0 0 0 0,1 1 0 0 0,1-1 0 0 0,1 11 0 0 0,0-10-40 0 0,0-1-1 0 0,0 0 1 0 0,1 0-1 0 0,0 0 1 0 0,0-1-1 0 0,0 1 1 0 0,8 10-1 0 0,-8-14-22 0 0,0 1-1 0 0,0 0 1 0 0,0-1-1 0 0,1 0 1 0 0,-1 1-1 0 0,1-1 1 0 0,0-1-1 0 0,0 1 1 0 0,0-1-1 0 0,0 1 1 0 0,1-1-1 0 0,7 3 1 0 0,16 2 5 0 0,0-1 0 0 0,0-1 1 0 0,36 1-1 0 0,-4 2-1319 0 0,-29-2 498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2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0,'0'0'9188'0'0,"1"0"-8249"0"0,19 3 822 0 0,-17-3-1539 0 0,0 0 0 0 0,0 1 0 0 0,0-1 0 0 0,0 1 0 0 0,0-1 0 0 0,-1 1 0 0 0,1 0 0 0 0,0 0 0 0 0,0 0 1 0 0,-1 1-1 0 0,1-1 0 0 0,2 3 0 0 0,4 3 47 0 0,0 1 0 0 0,-1 0 0 0 0,0 0 0 0 0,0 1 1 0 0,-1 0-1 0 0,12 18 0 0 0,-13-18-250 0 0,1 0 1 0 0,0-1-1 0 0,0 0 1 0 0,14 12-1 0 0,8 8-848 0 0,-21-20-1291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2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11087 0 0,'0'0'1002'0'0,"-1"1"-824"0"0,-22 42 2346 0 0,3-3-444 0 0,1-8-1283 0 0,2 1 0 0 0,2 0 0 0 0,1 1-1 0 0,-17 66 1 0 0,25-82-746 0 0,0 0-1 0 0,-10 19 1 0 0,-8 22-169 0 0,16-37-147 0 0,-3 10-448 0 0,10-10-4167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21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18 5983 0 0,'-1'-2'173'0'0,"-11"-5"277"0"0,8 5 26 0 0,0 1-1 0 0,-1-1 0 0 0,1 1 1 0 0,-1 0-1 0 0,1 1 1 0 0,-1-1-1 0 0,1 1 1 0 0,-1 0-1 0 0,1 0 1 0 0,-1 0-1 0 0,1 1 1 0 0,-1 0-1 0 0,1 0 1 0 0,-1 0-1 0 0,1 0 1 0 0,-1 0-1 0 0,-6 5 1 0 0,0-1-85 0 0,0 1 0 0 0,1 1 1 0 0,0-1-1 0 0,0 2 0 0 0,-12 11 1 0 0,21-19-391 0 0,-1 1 16 0 0,0 1 0 0 0,0 0 0 0 0,1-1 0 0 0,-1 1 0 0 0,0 0 0 0 0,0 0 0 0 0,1 0 0 0 0,-1 0 0 0 0,1 0 0 0 0,0 0 0 0 0,0 0 0 0 0,-1 1 0 0 0,1-1 0 0 0,1 0 0 0 0,-1 1 0 0 0,0-1 0 0 0,0 4 1 0 0,1-3-14 0 0,1 1 0 0 0,-1-1 1 0 0,1 1-1 0 0,0-1 0 0 0,0 0 1 0 0,0 1-1 0 0,1-1 1 0 0,-1 0-1 0 0,1 0 0 0 0,-1 0 1 0 0,1 0-1 0 0,0 0 1 0 0,0 0-1 0 0,4 3 0 0 0,-3-2-3 0 0,-2-1-1 0 0,1-1 0 0 0,0 1 0 0 0,0-1 0 0 0,0 1 0 0 0,0-1 0 0 0,0 0 0 0 0,1 0 0 0 0,-1 0 0 0 0,1 0 0 0 0,-1 0 0 0 0,5 2 0 0 0,4 2 0 0 0,19 18 251 0 0,-1 1 0 0 0,39 43 1 0 0,-57-56 437 0 0,-7-9-505 0 0,-1 1 0 0 0,0-1-1 0 0,-1 1 1 0 0,5 6 0 0 0,-6-8 1254 0 0,-2 0-1348 0 0,1 0 0 0 0,-1 0-1 0 0,0 0 1 0 0,0 0 0 0 0,1 0-1 0 0,-1 0 1 0 0,-1 0 0 0 0,1 0-1 0 0,0-1 1 0 0,0 1 0 0 0,-1 0 0 0 0,1-1-1 0 0,-1 1 1 0 0,1-1 0 0 0,-1 1-1 0 0,0-1 1 0 0,1 0 0 0 0,-1 0-1 0 0,0 0 1 0 0,0 0 0 0 0,-2 1-1 0 0,-8 2 68 0 0,1-1-1 0 0,-1 0 0 0 0,0-1 0 0 0,0 0 0 0 0,0-1 1 0 0,-23 0-1 0 0,20-1-463 0 0,0 0 0 0 0,0 1 0 0 0,-16 3 0 0 0,30-4 112 0 0,-9 5-2111 0 0,7-3 1847 0 0,-6 4-972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3T23:22:34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5983 0 0,'-15'-14'4230'0'0,"69"14"-3184"0"0,130 5-170 0 0,-102-1-664 0 0,-47-4-50 0 0,37 7 0 0 0,104 7 213 0 0,-90-9-254 0 0,61 2-48 0 0,97 10 38 0 0,130 6 87 0 0,-199-18-88 0 0,502 37 268 0 0,-214-16-274 0 0,-172-9 69 0 0,95 3 62 0 0,-143-14-130 0 0,343 5 655 0 0,-240-4-391 0 0,-41-1-153 0 0,-76-2-119 0 0,99 0 25 0 0,-28-4-28 0 0,76 0 65 0 0,46 3 63 0 0,-50 0-22 0 0,35-1 4 0 0,120-1 32 0 0,-235-4-129 0 0,135-4 7 0 0,-90 1 82 0 0,46-2 53 0 0,689-22 610 0 0,-1033 29-822 0 0,598-18 563 0 0,-365 11-377 0 0,98-3 30 0 0,-41 5-81 0 0,67-2 44 0 0,-396 8-216 0 0,719 13-300 0 0,-547-1-1944 0 0,-97-6-4228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4T15:50:59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5983 0 0,'0'2'464'0'0,"-9"109"8020"0"0,3-42-4104 0 0,4-23-4734 0 0,1 34 745 0 0,-1-30-877 0 0,2 0 0 0 0,11 80 0 0 0,-3-102-2826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4T15:50:59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33 7367 0 0,'3'9'617'0'0,"0"-16"-558"0"0,-2 5 88 0 0,-1 0 0 0 0,1 0 1 0 0,-1 0-1 0 0,1 0 0 0 0,0 0 1 0 0,0 0-1 0 0,0 0 0 0 0,2-2 1 0 0,1-1 1080 0 0,-4 4-1073 0 0,0 1 0 0 0,0-1 0 0 0,1 1 0 0 0,-1-1 0 0 0,0 1 0 0 0,0-1 0 0 0,1 1 0 0 0,-1 0 0 0 0,0-1 0 0 0,1 1 0 0 0,-1-1 0 0 0,0 1 0 0 0,1 0 0 0 0,-1-1 0 0 0,1 1 0 0 0,-1 0 0 0 0,1-1 0 0 0,-1 1 0 0 0,1 0 0 0 0,-1 0 0 0 0,1-1 0 0 0,-1 1 0 0 0,1 0 0 0 0,-1 0 0 0 0,1 0 0 0 0,-1 0 0 0 0,1 0 0 0 0,0 0 0 0 0,-1 0 0 0 0,1 0 0 0 0,-1 0 0 0 0,1 0 0 0 0,-1 0 0 0 0,1 0 0 0 0,-1 0 0 0 0,1 0 0 0 0,-1 0 0 0 0,1 1 0 0 0,-1-1 0 0 0,1 0 0 0 0,-1 0 0 0 0,1 1 0 0 0,-1-1 0 0 0,1 0 0 0 0,-1 1 0 0 0,1-1 0 0 0,-1 0 0 0 0,0 1 0 0 0,1-1 0 0 0,-1 1 0 0 0,0-1 0 0 0,1 1 0 0 0,-1 0 0 0 0,5 5-215 0 0,-1 0 0 0 0,-1 0 1 0 0,1 1-1 0 0,-1-1 0 0 0,-1 1 0 0 0,4 11 0 0 0,10 47 314 0 0,-13-55-226 0 0,30 225-573 0 0,-26-132-4694 0 0,-4-75 272 0 0</inkml:trace>
  <inkml:trace contextRef="#ctx0" brushRef="#br0" timeOffset="1">10 505 9671 0 0,'0'0'748'0'0,"-1"-2"-492"0"0,-1-4 247 0 0,0-1 1 0 0,1 0-1 0 0,-1 1 0 0 0,1-1 0 0 0,1 0 0 0 0,-1 0 0 0 0,1 1 0 0 0,0-1 1 0 0,2-7-1 0 0,-2 11-397 0 0,1 0 1 0 0,-1 1-1 0 0,1-1 1 0 0,0 0-1 0 0,0 1 1 0 0,0-1-1 0 0,0 1 1 0 0,1-1-1 0 0,-1 1 0 0 0,1 0 1 0 0,-1-1-1 0 0,1 1 1 0 0,0 0-1 0 0,0 0 1 0 0,0 0-1 0 0,0 0 1 0 0,0 1-1 0 0,0-1 1 0 0,1 0-1 0 0,-1 1 1 0 0,0 0-1 0 0,1-1 1 0 0,-1 1-1 0 0,1 0 1 0 0,4-1-1 0 0,-1 0-198 0 0,0 1 0 0 0,0 0-1 0 0,0 0 1 0 0,1 0 0 0 0,-1 1 0 0 0,0 0-1 0 0,0 0 1 0 0,1 0 0 0 0,-1 1 0 0 0,0 0-1 0 0,0 1 1 0 0,0-1 0 0 0,0 1 0 0 0,8 3-1 0 0,8 6-1215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4T15:51:00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11543 0 0,'0'0'1047'0'0,"13"-10"164"0"0,-5 6-931 0 0,-1 0 1 0 0,1 1 0 0 0,0-1 0 0 0,1 2 0 0 0,-1-1-1 0 0,0 1 1 0 0,1 0 0 0 0,11 0 0 0 0,-13 1-225 0 0,1 1 0 0 0,-1 0 0 0 0,0 0 0 0 0,0 0 0 0 0,1 1 0 0 0,-1 0-1 0 0,0 1 1 0 0,0 0 0 0 0,0 0 0 0 0,8 4 0 0 0,-12-4 8 0 0,0-1 0 0 0,-1 1 0 0 0,1 0-1 0 0,-1 0 1 0 0,0 0 0 0 0,0 1 0 0 0,0-1-1 0 0,0 0 1 0 0,0 1 0 0 0,0-1 0 0 0,0 1 0 0 0,-1 0-1 0 0,0-1 1 0 0,1 1 0 0 0,-1 0 0 0 0,0 0-1 0 0,0 0 1 0 0,-1 0 0 0 0,1 0 0 0 0,0 6 0 0 0,0 5 252 0 0,0 0 1 0 0,-1 1-1 0 0,-3 16 1 0 0,2-20-155 0 0,-5 39 600 0 0,3-30-358 0 0,0 0 1 0 0,2 28 0 0 0,1-40-287 0 0,0-1-40 0 0,0-1-1 0 0,0 0 0 0 0,1 0 0 0 0,0 0 1 0 0,0 1-1 0 0,0-1 0 0 0,1 0 0 0 0,0 0 1 0 0,0-1-1 0 0,5 10 0 0 0,1-6 3 0 0,-6-7-129 0 0,0-1 0 0 0,0 1-1 0 0,0-1 1 0 0,0 0 0 0 0,1 1 0 0 0,-1-1 0 0 0,0-1-1 0 0,0 1 1 0 0,1 0 0 0 0,-1 0 0 0 0,1-1 0 0 0,-1 1-1 0 0,1-1 1 0 0,-1 0 0 0 0,1 0 0 0 0,-1 0-1 0 0,1 0 1 0 0,-1 0 0 0 0,1-1 0 0 0,-1 1 0 0 0,0-1-1 0 0,1 1 1 0 0,-1-1 0 0 0,1 0 0 0 0,-1 0-1 0 0,0 0 1 0 0,0 0 0 0 0,0 0 0 0 0,0-1 0 0 0,3-1-1 0 0,3-3-786 0 0,-1-1 1 0 0,1 1-1 0 0,-1-2 0 0 0,-1 1 0 0 0,1-1 0 0 0,5-10 0 0 0,3-3-4987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4143 0 0,'0'0'191'0'0,"-4"-13"3636"0"0,7 13-3208 0 0,0-1 0 0 0,0 1 0 0 0,-1 0 1 0 0,1 0-1 0 0,0 1 0 0 0,0-1 0 0 0,-1 1 1 0 0,0-1-1 0 0,5 2 0 0 0,24 10 549 0 0,-25-9-762 0 0,23 9 672 0 0,40 27 0 0 0,-38-19-502 0 0,188 132 3457 0 0,-121-79-2919 0 0,-42-37-268 0 0,63 31 0 0 0,7 4 247 0 0,-45-24-346 0 0,147 62-1 0 0,-184-88-785 0 0,-33-15 155 0 0,0 0 0 0 0,1 0 0 0 0,0-1 0 0 0,0-1 0 0 0,14 3-1 0 0,-10-7-1924 0 0,-8 1 85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4T15:51:0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33 200 6911 0 0,'0'0'1882'0'0,"0"2"-598"0"0,-2 34 2035 0 0,-9 52 0 0 0,-1 13-1933 0 0,9-59-1010 0 0,0-10-76 0 0,2 1 1 0 0,1 0 0 0 0,5 38-1 0 0,-5-69-44 0 0,5-12-176 0 0,4-8-54 0 0,-1 0-1 0 0,-1 0 0 0 0,-1 0 1 0 0,-1-1-1 0 0,4-23 0 0 0,8-99-35 0 0,-2 5 12 0 0,-6 47-2 0 0,-8 72 0 0 0,1 13 0 0 0,2 9 0 0 0,2 9-16 0 0,17 96-64 0 0,-7-54 85 0 0,11 35 116 0 0,-21-75-90 0 0,1 0 0 0 0,0-1 1 0 0,15 24-1 0 0,-13-25 19 0 0,1 0 1 0 0,0-1-1 0 0,1 0 0 0 0,21 18 1 0 0,-17-16 112 0 0,-12-11-120 0 0,0-1 0 0 0,0 0 1 0 0,1 0-1 0 0,-1-1 0 0 0,6 4 0 0 0,-8-5-6 0 0,1-1 1 0 0,0 1-1 0 0,-1 0 0 0 0,1-1 1 0 0,0 0-1 0 0,-1 1 1 0 0,1-1-1 0 0,0 0 0 0 0,0 0 1 0 0,0 0-1 0 0,-1 0 0 0 0,1 0 1 0 0,0 0-1 0 0,0 0 0 0 0,0-1 1 0 0,3 0-1 0 0,-2-1 49 0 0,1 1 1 0 0,-1-1-1 0 0,1 0 0 0 0,-1 0 0 0 0,0 0 0 0 0,1-1 0 0 0,-1 1 1 0 0,-1-1-1 0 0,1 0 0 0 0,0 0 0 0 0,0 0 0 0 0,-1 0 1 0 0,0 0-1 0 0,0 0 0 0 0,0-1 0 0 0,3-4 0 0 0,1-8 285 0 0,1 0 0 0 0,5-24 0 0 0,-9 27-189 0 0,3-9 81 0 0,-2 0-1 0 0,0 0 0 0 0,-2 0 1 0 0,0-1-1 0 0,-2 1 1 0 0,0 0-1 0 0,-6-38 0 0 0,-16-46-1280 0 0,-7 1-5989 0 0,19 70-931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4T15:51:11.80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4541 3809 15263 0,'0'0'672'0,"0"0"144"0,0 0-656 0,0 0-160 16,0 0 0-16,0 0 0 0,0 0 1216 0,0 0 192 16,0 0 64-16,0 0 0 0,0 0-448 0,0 0-96 15,4 6-16-15,1 1 0 0,1-1 64 0,1 2 16 16,1 1 0-16,0 0 0 0,1 1 128 0,0-1 32 15,0 0 0-15,1 4 0 0,1-3-96 0,2 3-16 16,1-1 0-16,1 1 0 0,0 1-240 0,2 1-48 16,0 2-16-16,3 0 0 0,-2 0-288 0,2 2-64 15,0 1-16-15,1 2 0 0,-4-7-144 0,4 6-32 16,-1-5 0-16,0 1 0 0,0-1 0 0,0 2 0 0,-2-4 0 0,0 2 0 16,0-2 48-16,1 0 0 0,-1 2 0 0,5 2 0 15,1 1-240-15,-3-4 128 0,-2 0-128 0,-1-1 0 16,1 3 320-16,-2-3-48 0,1-1 0 0,-2-1 0 15,-2 0-128-15,-1-1-16 0,-1 1-128 0,-1-3 192 16,0-1-64-16,1-3 0 0,-2 2-128 0,-1-3 192 16,0 0-64-16,-1-2 0 0,-1 1-128 0,-1-3 192 15,-6 0-192-15,0 0 176 0,8 1-176 0,-2 1 160 16,-6-2-160-16,0 0 128 0,8 0-128 0,-8 0 128 16,7 0-128-16,-7 0 0 0,6-2 144 0,1 1-144 15,-7 1 0-15,6-4 128 0,1-1-128 0,-1 1 0 16,2-1 192-16,0-1-16 0,0 1-16 0,1 0 0 0,0-1 32 15,2-2 16-15,0 0 0 0,4 0 0 0,0-1 0 0,2-1 0 16,-1-2 0-16,1 0 0 0,1 0 16 0,4 2 0 16,2-3 0-16,2 0 0 0,1 0-32 0,3-2 0 15,3 2 0-15,-1-2 0 0,-4 6 32 0,0-2 0 16,1 1 0-16,1-1 0 0,-1-3-64 0,-1 1-16 16,2 0 0-16,-1-1 0 0,5-5-16 0,-4 4 0 15,-3 0 0-15,-1 0 0 0,-1 2-128 0,-1 0 0 16,-4 1 144-16,1 1-144 0,-1 2 0 0,-2 3 0 15,0-1 0-15,-1 1 128 0,-1-1-320 0,-2 2-64 16,2 0-16-16,-2 1 0 16,1 1-1376-16,-2 3-272 0,0 0-48 0,0 0-11440 15,0 0-2288-15</inkml:trace>
  <inkml:trace contextRef="#ctx0" brushRef="#br0" timeOffset="1079.72">6314 3966 13647 0,'0'0'592'0,"0"0"144"0,0 0-592 0,0 0-144 0,0 0 0 0,0 0 0 16,0 0 1168-16,0 0 208 0,0 0 32 0,0 0 16 16,10-10-80-16,-10 10 0 0,0 0-16 0,0 0 0 15,8 0-192-15,1 0-48 0,0-1 0 0,2 3 0 16,1 4-32-16,3 1-16 0,0-1 0 0,0 1 0 16,1 3-32-16,1 1-16 0,0-3 0 0,1 4 0 15,2 1-32-15,0 3-16 0,-1-2 0 0,-1 0 0 16,1-1-176-16,4 2-16 0,1-1-16 0,1 0 0 0,1 3-224 0,2-1-32 15,0-2-16-15,2 2 0 0,-1-2-144 0,1 2-16 16,1-3-16-16,1 1 0 0,7 3-96 0,-2-2 0 16,-4-1-16-16,-3-4 0 0,-3 1-176 0,-1-2 128 15,-1-1-128-15,-3-2 128 0,-3-1-128 0,-1 2 0 16,0-2 0-16,-1 2 128 0,-3-2-128 0,0 1 0 16,-1-3 0-16,-2 1 128 0,1-3-128 0,-2 2-256 15,-2-1 64-15,0-2 16 16,-8 0-1248-16,0 0-256 0,8 0-48 0,-8 0-16 15,0 0-1008-15,0 0-208 0,4-5-48 0</inkml:trace>
  <inkml:trace contextRef="#ctx0" brushRef="#br0" timeOffset="2988.3">5314 4545 1839 0,'23'-9'160'0,"-23"9"-160"0,-2-5 0 0,-1 0 0 16,1-2 3872-16,2 7 736 0,0 0 160 0,0 0 32 16,0 0-2688-16,0 0-512 0,0 0-128 0,0-6 0 15,0 6-336-15,0 0-64 0,0 0-16 0,0 0 0 16,0 0 16-16,0 0 0 0,0 0 0 0,0 0 0 15,0 0-112-15,0 0-32 0,0 0 0 0,0 0 0 16,0 0-32-16,6 9-16 0,-1 4 0 0,1 0 0 16,-3 0-96-16,0 4-16 0,-2 2 0 0,-1 5 0 15,0 2-272-15,0 3-64 0,2 2-16 0,-1-1 0 16,-1 3-240-16,0-1-48 0,0-1-128 0,0 2 192 16,0 1-192-16,-1 0 0 0,-1 1 128 0,2-2-128 15,0-3 0-15,-1 0 0 0,-2-4 0 0,3-2 0 0,-1-1 128 0,0-5-128 16,0 0 0-16,-1-2 0 0,1-1 128 0,1 1-128 15,0-3 0-15,0 0 144 0,1-4-144 0,1 0 0 16,0 1 0-16,1-1 128 0,-1-3-128 0,2 2 0 16,1 0 0-16,1-2 128 0,0-2 32 0,2 1 0 15,-1 2 0-15,0-1 0 0,3 0 0 0,0-1 0 16,0 0 0-16,1 0 0 0,-1 1-32 0,2-1 0 16,1 1 0-16,1 0 0 0,1-1-128 0,-2 0 0 15,-2 0 0-15,0 2 128 0,1-5-128 0,-1 3 0 16,2 1 0-16,0 0 0 0,0-1 0 0,1 3-272 15,-3 0 64-15,1 1 16 16,-3 2-752-16,2-2-144 0,-1-1-16 0,0 1-16 16,0 1-2080-16,-3-1-432 0,1-1-80 0,0 1-10736 0</inkml:trace>
  <inkml:trace contextRef="#ctx0" brushRef="#br0" timeOffset="3425.86">5811 5464 13823 0,'0'0'1216'0,"0"0"-960"0,0 0-256 0,0 0 0 15,6 7 2160-15,1 1 384 0,-2-3 80 0,1 2 0 16,2 0-1120-16,0 2-224 0,1 3-64 0,3 1 0 16,-3 2-288-16,1 2-64 0,2 1-16 0,1 8 0 15,-2-8-192-15,0 2-32 0,0-1-16 0,-1 2 0 16,1 1-192-16,-2-2-32 0,0-2-16 0,0 0 0 16,0-1-112-16,-1-1 0 0,0-2-16 0,0-1 0 15,0 2-80-15,-2-4-16 0,-1-2 0 0,-1-1 0 0,-4-8-144 16,0 0-176-16,0 0 48 0,0 0 0 0,0 0 320 0,0 0 64 15,0 0 0-15,-1-5 16 0,-3-4-112 0,0 0-32 16,1-3 0-16,1 0 0 0,-1-1-128 0,-1-5 0 16,0-1 0-16,0-2-176 0,2 0-64 0,-2-4-16 15,-1-4 0-15,1-1 0 0,0 0-48 0,1-1-16 16,1-1 0-16,-1-8 0 0,2 5 176 0,2 1 144 16,-1 4-208-16,3 4 80 0,1 4 128 0,1 3 128 15,1 2-128-15,2 2 176 0,0 4 144 0,0 3 16 16,1 1 16-16,-3 2 0 0,1 5-16 0,0 1 0 15,-1 3 0-15,1-1 0 0,-1 3 16 0,-1 2 0 16,0 1 0-16,-1 3 0 0,0 5 160 0,0 1 16 16,-2 0 16-16,-1 2 0 0,-1 1-144 0,-1 0-16 15,-2 0-16-15,-1 1 0 0,0 1-176 0,0-1-48 0,-1-2 0 0,0 1 0 16,-2-4-144-16,1 0-144 0,-1-4 144 0,-1-2-208 31,1 0-512-31,-1-1-112 0,4-2 0 0,-1-1-16 16,5-7-2528-16,0 0-496 0,0 0-96 0</inkml:trace>
  <inkml:trace contextRef="#ctx0" brushRef="#br0" timeOffset="3785.09">6177 5285 21823 0,'0'0'960'0,"0"0"208"0,0 0-928 15,9 2-240-15,2-1 0 0,-4 5 0 0,0 3 1536 0,-1 3 272 0,0 3 48 0,1 2 16 0,1 4-208 0,0 2-64 16,-1 4 0-16,0 1 0 0,3 4-800 0,-3-1-160 15,1-1-48-15,1 0 0 0,2-4-208 0,-2 1-64 16,-3-1 0-16,0-1 0 0,-1-3-128 0,0-2-48 16,0-6 0-16,0 2 0 0,-2-3-144 0,0-4 0 15,1 0 0-15,-2-1 0 0,1-3 0 0,-3-5 0 16,0 0 0-16,0 0-176 0,0 0-144 0,6-3-48 16,-2-2 0-16,0-3 0 0,3-6 112 0,-2 0 0 15,0-2 16-15,2 2 0 0,-2-4 240 0,0-1 0 16,3 1 0-16,-2 0 0 0,1 1 256 0,1 4 0 15,0-3 0-15,1 6 0 0,-4 2 128 0,3 1 0 16,0 0 16-16,-1 3 0 0,3 6 64 0,0 1 16 16,0 3 0-16,2 6 0 0,-1 4-64 0,0 3-16 15,0 0 0-15,-1-1 0 0,1-1-80 0,-1 0-32 0,-1 0 0 16,0 0 0-16,0 0-480 0,-1-2-80 0,0 0-32 0,0-2-12064 16,0-2-2416-16</inkml:trace>
  <inkml:trace contextRef="#ctx0" brushRef="#br0" timeOffset="4394.5">6164 3449 23327 0,'0'0'1024'0,"0"0"224"0,0 0-992 0,0 0-256 0,0 0 0 0,4 8 0 16,0-2 1856-16,-2 5 336 0,1 2 64 0,0 4 16 0,-1 2-800 0,1 3-176 15,1 3-16-15,-2 5-16 0,1 4-640 0,0 0-128 16,-2-1-32-16,1-2 0 0,1 0-128 0,1 2-16 16,-1 1-16-16,1 0 0 15,-2 1-816-15,2-4-176 0,3-2-16 0,-2-3-16 16,-1-3-2320-16,0-3-464 0,-2-7-80 0,2-3-32 0</inkml:trace>
  <inkml:trace contextRef="#ctx0" brushRef="#br0" timeOffset="4581.96">6362 3616 24767 0,'0'0'1088'0,"0"0"240"0,0 0-1072 0,5 10-256 16,-3 2 0-16,-1 2 0 0,2 2 1504 0,-1 2 240 16,2 3 48-16,1 3 16 0,-1 0-800 0,3 4-176 0,1 0-16 0,-2 1-16 15,-1 0-608-15,1 2-192 0,1-2 0 0,0-2 0 31,-2-3-240-31,0-4-144 0,0-3-48 0,2-2 0 16,-3-4-1872-16,0-3-384 0,-4-8-80 0</inkml:trace>
  <inkml:trace contextRef="#ctx0" brushRef="#br0" timeOffset="4943.59">6357 3053 3679 0,'-7'-23'160'0,"3"14"32"0,-2 1-192 0,-1-2 0 0,-2 1 0 0,2 2 0 0,-1 3 5200 0,0 2 1008 16,-1-1 192-16,1 5 32 0,3 3-4272 0,-1 4-864 15,3 4-160-15,-1 4-48 0,0 4-816 0,2 2-272 16,4 3 160-16,-1-1-160 0,2-1 0 0,2-1 0 16,3-5 128-16,2 1-128 0,2-4 0 0,2 0 0 15,2-2 0-15,1-6 0 0,0 1 0 0,1-3 0 31,2-2 176-31,-1-2-176 0,-1-1 384 0,1-1-32 16,-4-3 0-16,0-1 0 0,-2-3 240 0,-2 2 48 16,0-5 16-16,-2 1 0 0,0 1 304 0,-2-4 48 0,-4-4 16 0,0 0 0 15,0-2-160-15,-2 0-32 0,-1-1 0 16,-1 2 0-16,-2-2-336 0,0 3-80 0,-2-2-16 0,-1 2 0 16,-2 0-96-16,-1 1-32 0,-2 3 0 0,-2 0 0 15,-2 0-144-15,-1 2-128 0,-1-1 192 0,-1 1-192 16,-3 2 0-16,0 4-192 0,0 2 0 0,2 3 0 31,-1 2-2832-31,-1 4-560 0</inkml:trace>
  <inkml:trace contextRef="#ctx0" brushRef="#br0" timeOffset="5878.5">7638 4313 14735 0,'0'0'1312'0,"0"0"-1056"16,0 0-256-16,0 0 0 0,0 0 2016 0,0 0 352 15,0 0 64-15,0 0 0 0,0 0-464 0,0 0-112 16,0 0 0-16,0 8-16 0,-1 3-848 0,0 3-160 15,0 2-48-15,1 2 0 0,0 1-368 0,1 3-80 16,0-1-16-16,-1 9 0 0,3-2-320 0,-1-2 0 16,0-4 0-16,-1-5 0 0,-1 0 0 0,0-4 128 0,1-3-128 0,1-1 128 15,-2-9 32-15,0 0 16 16,0 0 0-16,0 0 0 0,0 0 96 0,0-13 32 0,0 0 0 0,1-2 0 16,2-4-48-16,-3-3-16 0,1 1 0 0,0-2 0 15,-1 3-240-15,1-4 176 0,1-1-176 0,-1 1 160 16,0 1-160-16,1 1 0 0,-1 2 0 0,0 1 128 15,-1 2-128-15,2 2 0 0,-1 4 0 0,0 3 0 16,-1 8 0-16,0 0 0 0,0 0-160 0,0 0 160 0,0 0-144 0,5 6 144 0,-1 1-128 0,0 5 128 16,1 3 0-16,2 2-160 0,-1 3 160 0,1-1 0 15,1 1 0-15,1-1 0 0,0 1 0 0,0-2 0 32,0-2 0-32,0-2-128 0,2-1 128 0,-1-2 0 15,1-2 0-15,-2 0 0 0,0-1 176 0,0 0-176 0,0-5 432 0,0 0-32 0,-1-3 0 0,0-1 0 16,0-3 176-16,1-3 16 0,-1-2 16 0,0-3 0 15,-1-3-192-15,1-2-32 0,0-1-16 0,0-1 0 16,-2-4-368-16,0 3 0 0,-2-2 0 0,-1 3 0 16,1-1-368-16,0 2-80 0,-1 0-32 0,-2 2 0 15,0 3-3280-15,-1-1-656 0</inkml:trace>
  <inkml:trace contextRef="#ctx0" brushRef="#br0" timeOffset="8312.25">9426 4230 11967 0,'0'0'1072'0,"0"0"-864"0,0 0-208 0,0 0 0 16,2 6 2112-16,1 1 368 0,0 2 80 0,-1 3 0 16,1 3-896-16,0 0-192 0,-1 0-48 0,-1 4 0 15,1 1-560-15,0 0-112 0,0 1-32 0,-1 1 0 16,0-1-384-16,2 2-80 0,-2 0 0 0,0 0-16 0,1 2-240 0,-1 0 0 16,0-1 0-16,1 0 0 0,-1-2-160 0,0-1-128 15,1-2-32-15,-1-2 0 16,-1-1-2272-16,1-3-464 0</inkml:trace>
  <inkml:trace contextRef="#ctx0" brushRef="#br0" timeOffset="8859.06">9589 4978 24063 0,'0'0'1072'0,"-7"0"208"0,-2 4-1024 0,-1 0-256 0,-1 4 0 0,2 0 0 0,0-2 1376 0,1 5 224 16,2-1 32-16,-1 4 16 0,2 5-656 0,1 0-128 15,3 1-32-15,2 1 0 0,3-1-592 0,-1 3-240 16,1-3 176-16,2 3-176 0,2-5 0 0,1 0 0 16,0-1 0-16,3 3 0 0,-2-7 128 0,2 0-128 15,0-3 0-15,1-2 0 0,0-3 256 0,0-2-64 16,1-3 0-16,-2 0 0 0,-2-3 448 0,2-3 64 16,-3-1 32-16,0-1 0 0,-2-3 80 0,-2-2 16 15,-1-2 0-15,-1 3 0 0,-2-1-320 0,0 2-64 16,-2-2-16-16,0 1 0 0,-2 0-304 0,-1-1-128 0,0-2 128 15,-1-1-128-15,-2 2 0 0,0-2-224 0,-3-2 32 0,0 2 0 32,1 0-1712-32,0 2-336 0,1 0-64 0,1-1-8384 0,1 1-1696 0</inkml:trace>
  <inkml:trace contextRef="#ctx0" brushRef="#br0" timeOffset="12532.45">9531 4132 25615 0,'0'0'1872'0,"0"0"64"15,0 0 16-15,0 0-656 0,0 0-128 0,0 0-16 16,0 0-16-16,6 4-272 0,0 0-48 0,3-3-16 0,0 2 0 0,2-2-208 0,1-1-32 15,1-1-16-15,2-3 0 0,1-1-144 0,2-2-16 16,-2-1-16-16,1-2 0 0,4-3-192 0,-2 2-48 16,1 2 0-16,-1-4 0 0,1-4-128 0,-2 2 0 15,-1-1 0-15,-1 4 0 0,-1-1 0 0,0 0 0 16,-1 1 0-16,0 2-176 16,2 2-1232-16,0-2-240 0,-2 2-48 0,-1 3-16 15,3-2-1168-15,-2 1-256 0,-1-1-32 0</inkml:trace>
  <inkml:trace contextRef="#ctx0" brushRef="#br0" timeOffset="17805.02">8108 4321 15663 0,'0'0'1392'0,"0"0"-1120"16,0 0-272-16,4 8 0 0,-9-3 1264 0,1 0 192 0,4-5 32 0,0 0 16 15,-4 4-64-15,4-4-16 0,0 0 0 16,0 0 0-16,0 0-400 0,0 0-64 0,8 3-32 0,1-7 0 16,1-1-208-16,2-3-32 0,2 0-16 0,0-1 0 15,2 0-160-15,0 0-48 0,1 0 0 0,0-2 0 16,0-2-96-16,1 0-32 0,3-1 0 0,1-1 0 16,1 1-80-16,1 0-32 0,-1-2 0 0,3 2 0 15,-5 3-80-15,1-3-16 0,1 0 0 0,0-1 0 16,0-3-128-16,0 2 0 0,-2 1 0 0,-2-1 0 15,-1 2 0-15,-1-2 0 0,-1 2 0 0,0-1 0 16,3-3 0-16,-2 1 0 0,-1 2 0 0,-3 2 128 16,-2 1-128-16,-1 1 0 0,-3-2 0 0,0 4 128 15,-2 0-128-15,-1 1 128 0,0 2-128 0,0-1 128 16,0 1-128-16,-2-1 0 0,1 2 0 0,1 0 0 16,0 0 144-16,-4 5-144 0,0 0 160 0,5-6-160 0,-5 6 240 0,7-2-48 15,-1-3-16-15,3 3 0 0,0 0 16 0,3 4 16 16,0-2 0-16,1 3 0 0,1 1 48 0,2 1 0 15,-1 1 0-15,1 2 0 0,1 3 0 0,1-5 16 16,-2-2 0-16,1 4 0 0,2 4 48 0,1-3 16 16,1 1 0-16,0-1 0 0,1 1-32 0,0 1-16 15,0 0 0-15,2 3 0 0,2 2-160 0,-3-2-128 16,1-2 144-16,-2 1-144 0,-1 1 0 0,0 2 0 16,-1-3 0-16,1-1 0 0,7 3 0 0,-4 1 0 15,-1-3 0-15,-3-1 0 16,-1-1-1600-16,-2-2-192 0,0 3-64 0,0-1-9616 15,-2 0-1936-15</inkml:trace>
  <inkml:trace contextRef="#ctx0" brushRef="#br0" timeOffset="18806.3">9539 4184 2751 0,'0'0'256'0,"0"0"-256"0,3-6 0 0,-2-1 0 16,-1 7 3712-16,0 0 688 0,0 0 144 0,0 0 16 15,0 0-2256-15,0 0-448 0,0 0-80 0,0 0-32 16,4 8-432-16,0 2-96 0,0 3 0 0,0 3-16 16,0 2-128-16,0 3-32 0,0 3 0 0,-1 2 0 15,1 2-400-15,0 1-96 0,0 0-16 0,0-1 0 16,0 1-288-16,0 1-64 0,1 1-16 0,0-1 0 16,-1-3-160-16,0 1 192 0,0 0-192 0,0-1 192 0,0-5-192 0,0-1-176 15,1-1 48-15,-1-2 0 16,0 0-1760-16,2-1-352 0,0-3-64 0,-1-1-11344 15</inkml:trace>
  <inkml:trace contextRef="#ctx0" brushRef="#br0" timeOffset="23393.5">7698 4946 18767 0,'0'-7'832'0,"10"-15"176"0,-10 22-816 0,0 0-192 16,0 0 0-16,0 0 0 0,0 0 1376 0,0 0 224 15,0 0 64-15,0 0 0 0,5 9 64 0,-1-1 32 0,0 4 0 0,0 1 0 16,-1 0-768-16,0 4-160 0,0 2-16 0,1 3-16 16,-2 0-496-16,2 3-112 0,-1 3 0 0,2-1-16 15,-1-1-176-15,-2 0 0 0,1-2-192 0,1-2 192 32,0-1-928-32,0-7-64 0,0-1-16 0,0-3-8528 0,-1-3-1728 0</inkml:trace>
  <inkml:trace contextRef="#ctx0" brushRef="#br0" timeOffset="23596.65">7903 4840 22575 0,'0'0'992'0,"0"0"224"0,0 0-976 0,0 0-240 0,0 0 0 0,0 8 0 0,1 4 1072 16,2-1 160-16,0 5 48 0,2 1 0 0,-1 1-320 0,1 3-64 15,0 5-16-15,2-1 0 0,-1 2-640 0,2 1-240 16,-1-2 176-16,-1-2-176 0,1 1 0 0,-1 1 0 15,1-1 0-15,-1-1-160 16,-2-2-672-16,1-3-144 0,1-2-32 0,-3-1-7376 16,0-2-1488-16</inkml:trace>
  <inkml:trace contextRef="#ctx0" brushRef="#br0" timeOffset="23768.39">7783 5150 17503 0,'-6'-15'768'0,"6"15"176"0,0 0-752 0,-7 2-192 0,2 0 0 0,5-2 0 16,0 0 3248-16,0 0 608 0,0 0 128 0,0 0 32 16,0 0-2672-16,6-3-512 0,4-1-128 0,0 0 0 15,3-1-480-15,1-2-96 0,2-2 0 0,4 0-128 32,3-3-832-32,4 1-288 0,1 0-48 0</inkml:trace>
  <inkml:trace contextRef="#ctx0" brushRef="#br0" timeOffset="27644.94">10302 3797 12895 0,'0'0'576'0,"0"0"112"0,0 0-560 0,5 33-128 0,-5-33 0 0,-4 5 0 15,4-5 3168-15,-4 10 608 0,0-1 112 0,2 3 16 16,-1 0-2112-16,2 3-448 0,0 4-64 0,-1-4-32 15,2 2-880-15,0 2-176 0,0-1-48 0,0 0 0 0,2-1-144 0,-2-3 0 16,1-1 0-16,-1-2 128 0,0-3-256 0,0-2-64 16,0-6-16-16,0 0 0 0,0 0 208 0,0 0 0 15,0 0 0-15,1-8 0 0,1-3 448 0,-1-4 144 16,0-2 32-16,0-1 0 0,1-3-480 0,-1-1-144 16,0-1 0-16,1-2 0 0,-2-1 0 0,0 1 0 15,0 0 0-15,0 2 0 0,1 3 128 0,-1-1-128 16,1 6 0-16,1-1 0 0,-4 4 128 0,2 3-128 15,2 1 144-15,-2 8-144 0,0 0 176 0,0 0-176 16,0 0 192-16,2 8-192 0,1 1 0 0,1 4 0 16,1 4 0-16,0 4 0 0,0 5 0 0,2 2 0 15,1 2 0-15,0 1-144 0,1-2 144 0,-2-1 0 16,1 2 0-16,0-1 0 0,0-4 0 0,1-2 0 0,0-1 0 0,0-2 0 16,0-2 416-16,1-2 16 0,-3-3 0 15,3-4 0-15,-1-1 80 0,0-3 32 0,0-2 0 0,0-3 0 16,1-3 160-16,0 0 16 0,-1-6 16 0,-1-1 0 15,1-10-224-15,0-2-32 0,-3-3-16 0,0-1 0 16,-3-1-272-16,1 1-48 0,-2-3-16 0,-1 3 0 16,0 1-128-16,-1 2 0 0,-2-2 0 0,-1 3 0 31,0 0-528-31,1 1-48 0,-2-1 0 0,0 1 0 16,-1 1-2528-16,0 1-512 0,-2-3-96 0</inkml:trace>
  <inkml:trace contextRef="#ctx0" brushRef="#br0" timeOffset="28629.1">10800 3918 911 0,'0'0'0'0,"0"0"0"0,0 0 0 0,0 0 0 0,-3 7 0 0,3-7 0 15,0 0 5088-15,0 0 928 0,0 0 192 0,4 6 48 16,0 1-3744-16,3 3-736 0,1-1-160 0,1-1-16 16,0-3-512-16,3 2-80 0,2 2-32 0,2 3 0 15,-1 1-32-15,2 1-16 0,0 2 0 0,0 1 0 16,1 0-16-16,2 1 0 0,1-1 0 0,0 1 0 16,-1 0-448-16,1 1-80 0,-1-2-32 0,1-2 0 15,0 0-32-15,-1 0-16 0,0-2 0 0,0-1 0 16,-2-3 16-16,0 0 0 0,-1 0 0 0,0-3 0 15,0 0 0-15,-3-1 16 0,-1 2 0 0,-1-3 0 16,-2 1-128-16,1-1-16 0,-2-3-16 0,0-1 0 16,-1 3-176-16,-2-2 192 0,-6-1-192 0,7 0 192 0,-7 0-192 0,0 0 192 15,8-1-192-15,-8 1 192 0,8-4-32 0,-2-1 0 16,-6 5 0-16,5-4 0 0,1-3-32 0,0 2 0 16,1 0 0-16,2 0 0 0,-1 1 0 0,-1-2-128 15,0 1 192-15,1 1-64 0,1-5-128 0,1 1 128 16,2 1-128-16,1-1 128 0,1-3-128 0,2 0 160 15,2-1-160-15,0 0 160 0,1 0-32 0,0 2-128 16,1-2 192-16,1 2-64 0,1-2 32 0,0 3 0 16,2 0 0-16,-2-3 0 0,0-1 0 0,0 1 0 15,1-3 0-15,-2 2 0 0,-1-2-160 0,-2 1 192 16,-1 1-192-16,0 0 192 0,-1 0-192 0,-1 1 0 16,1 2 144-16,0 1-144 0,-3-2 0 0,-2 3 144 15,-1 2-144-15,-1-1 0 0,0 1 144 0,-1-2-144 16,-2 4 0-16,1-1 144 0,-1 1-144 0,-1 1 0 0,-5 3 0 0,7-6 0 15,-1 1 0-15,-6 5 0 0,6-4 128 0,-6 4-128 16,6-3 0-16,-6 3 0 0,5-6 0 0,-5 6 0 16,0 0 0-16,0 0 0 0,6-6 0 0,-6 6 0 15,6-2 0-15,-6 2 0 0,0 0 0 0,0 0 0 16,8-2 0-16,-8 2 0 0,8-1 0 0,-8 1 0 16,8 1-128-16,-1 1 128 0,-7-2 0 0,0 0 0 15,7 2 0-15,1 2 0 0,0-1 0 0,-1 1 0 16,1 0 0-16,0 0 0 0,-1 1 0 0,2 1 0 15,1-2-128-15,0 3 128 0,1-1 0 0,2 2 0 16,1 1 0-16,3 0 0 0,1 2-144 0,2 2 144 16,0 0 0-16,-1 1 0 0,3 2 0 0,-1 1 0 0,1-2 0 0,-1 2 0 15,1 0 0-15,3 0 0 0,-1 0 0 16,-1 1 0-16,-1-2 0 0,2 2 0 0,-1-2 0 0,1 1 0 16,0-3 0-16,0 1 0 0,-2-2 0 0,2 1 0 15,-1-1 0-15,0 1 0 0,1-3 0 0,-2-1 0 16,0-1 0-16,-2 0 0 0,-2-1 0 0,0 0-128 15,-1-1-16-15,-1-1 0 16,-2-1-432-16,1 2-96 0,-4-3-16 0,1 0 0 16,-3-2-1072-16,0 1-224 0,-1-3-32 0,-1 0-16 15,0 0-1296-15,-7 0-256 0,6-5-48 0</inkml:trace>
  <inkml:trace contextRef="#ctx0" brushRef="#br0" timeOffset="29019.68">11913 3431 27983 0,'2'-13'1232'0,"-2"13"272"0,0 0-1200 0,0 0-304 0,0 0 0 0,0 0 0 0,0 0 1792 0,0 0 320 16,2 7 48-16,1 9 16 0,1 2-1264 0,0 5-240 15,-2 1-48-15,2 5-16 0,0 1-368 0,0 1-80 16,0 2-16-16,1-1 0 0,0 0-144 0,1-1 0 16,-1-1 0-16,0-1 0 15,0-2-352-15,0-1-96 0,1-2-32 0,-2-5 0 16,1-1-1856-16,0-3-368 0,-1-2-80 0,-4-13-6432 16,0 0-1296-16</inkml:trace>
  <inkml:trace contextRef="#ctx0" brushRef="#br0" timeOffset="29207.23">12121 3409 24767 0,'0'0'1088'0,"0"0"240"0,0 0-1072 0,5 6-256 0,-5-6 0 0,5 9 0 16,-1 3 1024-16,0 4 160 0,1 3 32 0,2 3 0 16,-2 3-448-16,-1 1-64 0,0 3-32 0,1-1 0 15,0 2-480-15,0-2-192 0,-1-3 176 0,1-2-176 16,-1-1-208-16,-1-2-144 0,2-3-32 0,-1-6 0 31,0 1-2240-31,-1-5-448 0,-3-7-80 0</inkml:trace>
  <inkml:trace contextRef="#ctx0" brushRef="#br0" timeOffset="29582.12">12126 2843 24815 0,'-14'-21'1088'0,"7"13"256"0,-1-2-1088 0,-1 0-256 16,0 4 0-16,0-1 0 0,0 5 1088 0,1 4 144 16,0 5 48-16,2 2 0 0,-1 5-448 0,2 6-96 15,2 0-16-15,2 3 0 0,0 3-512 0,2 1-208 16,3 2 176-16,4 0-176 0,-1-3 0 0,4-1 0 16,2-5 0-16,1 0 0 0,3 0 0 0,1-3 0 15,2-4 144-15,0 0-144 0,-1-4 496 0,-1-3 16 16,1-3 0-16,0-1 0 0,-2-2 256 0,0-2 64 15,1-3 16-15,-2-2 0 0,-2-2-32 0,-2-4-16 16,-2-3 0-16,-2 2 0 0,-1-4-96 0,-1-1 0 0,-2 0-16 0,-2-2 0 16,-4-1-128-16,-2 1-32 0,-2 0 0 0,-2-1 0 15,-2-1-16-15,-3 0-16 0,-3 1 0 0,-1 0 0 16,-3-3-256-16,1 3-48 0,-3 1-16 0,-1 2 0 16,0 0-176-16,1 3-176 0,0 2 48 0,1 3 0 31,0 2-496-31,3 2-80 0,2 2-32 0,0 2 0 15,1 6-1552-15,-1 2-304 0,2 3-64 0,1 2-14176 0</inkml:trace>
  <inkml:trace contextRef="#ctx0" brushRef="#br0" timeOffset="32130.39">13445 4446 22175 0,'0'-8'976'0,"-1"2"208"0,0-1-944 0,-2 1-240 0,0 1 0 0,-2 1 0 15,-1-1 1504-15,0 1 256 0,0-2 48 0,-1 3 16 0,1 0-608 0,-1-2-112 16,0 3-16-16,-1 0-16 0,-1 0-496 0,1 6-80 15,-1 0-32-15,1 3 0 0,1 2-64 0,2 4-16 16,1 4 0-16,2 1 0 0,0 0-224 0,2 5-160 16,3 0 192-16,1-1-192 0,2-1 0 0,1 0 0 15,1-4 0-15,1 0 0 0,3-2 0 0,1-1 0 16,1-4 0-16,0-2 0 0,2-3 0 0,-2-1 0 16,1-1 192-16,-2-3-192 0,-2-3 0 0,1-1 0 15,-1-1 0-15,-1-3 0 0,0-2 320 0,1-2 64 16,-5 0 16-16,2-1 0 0,-3 0-176 0,-1-4-32 15,-1 1-16-15,-2 1 0 0,0-1-48 0,-2 0-128 16,-1 1 192-16,-4-2-64 0,2 3-128 0,1 0 0 16,-3 3 0-16,1 3-176 15,0-3-544-15,0 4-112 0,-1 0-32 0,3 2 0 16,-1-2-1568-16,4 7-320 0,0 0-64 0,0 0-5920 0,0 0-1184 16</inkml:trace>
  <inkml:trace contextRef="#ctx0" brushRef="#br0" timeOffset="32317.87">13636 4328 21247 0,'0'0'944'0,"0"0"192"0,1 7-912 0,1 1-224 0,1 1 0 0,0 2 0 15,-1-1 1840-15,2 2 320 0,-1 1 64 0,2 3 16 16,0-1-768-16,0 5-128 0,1 2-48 0,-1 1 0 16,0 4-624-16,-1 0-128 0,1 3-32 0,0-3 0 15,2 2-384-15,1 1-128 0,1-3 0 0,-1 2 0 16,-2-2-528-16,1-1-176 0,-1 1-16 15,1-4-16-15,-1-3-2400 0,1-3-464 0,-3-8-112 0</inkml:trace>
  <inkml:trace contextRef="#ctx0" brushRef="#br0" timeOffset="32536.6">13840 4268 18431 0,'0'0'1632'0,"0"0"-1312"15,0 0-320-15,0 7 0 0,2 5 2080 0,-1 0 352 16,3 5 64-16,1 0 0 0,0 4-768 0,4 2-144 16,0 3-48-16,1 3 0 0,-1 1-1024 0,0 0-192 15,0-1-64-15,1 1 0 0,1 0-256 0,2 1 0 0,-4-5 0 0,1 0 0 32,1-3-560-32,1 0-64 0,-2-1-16 0,-1-1 0 15,0-1-832-15,-1-1-192 0,-1-1-16 0,-1-1-6640 0,-1-3-1312 0</inkml:trace>
  <inkml:trace contextRef="#ctx0" brushRef="#br0" timeOffset="32739.7">13786 4665 32415 0,'0'0'1440'0,"0"0"288"0,0 0-1376 0,0 0-352 0,-6 0 0 0,6 0 0 16,0 0 1728-16,0 0 256 0,0 0 64 0,0 0 16 0,0 0-1056 0,11 0-224 15,0 0-32-15,1-1-16 0,1-2-416 0,2 2-64 16,0 0-32-16,2-1 0 0,1 0-224 0,2-1 0 16,1 1 0-16,2-1 0 15,-1 2-2656-15,-1-1-416 0</inkml:trace>
  <inkml:trace contextRef="#ctx0" brushRef="#br0" timeOffset="36285.25">8749 3797 2751 0,'0'0'128'0,"0"0"16"0,0 0-144 0,0 0 0 16,0 0 0-16,0 0 0 0,0 0 3376 0,0 0 640 15,0 0 128-15,0 0 16 0,0 0-2352 0,0 0-464 16,0 0-112-16,0 0-16 0,-2-5-96 0,-1 0-32 0,0-2 0 0,2-1 0 15,0-1 320-15,0 0 48 16,-1 0 16-16,1 0 0 0,0-3-416 0,1-4-80 0,-3 1-16 0,0-1 0 16,1-1-272-16,-2 0-64 0,0-4-16 0,0 2 0 15,0-2-224-15,0 3-64 0,2-5 0 0,-2 4 0 16,0-1-192-16,2 0-128 0,-1-3 128 0,-1 2-128 16,1 1 0-16,0 0 144 0,1 1-144 0,-1-1 0 15,-1 0 0-15,3 2 0 0,-2 1 0 0,2 2 0 16,0 0 0-16,0 2 0 0,2 4 0 0,-1-1 0 15,0-1 0-15,-1 3 0 0,2 3 0 0,-1 5-144 16,0-5-96-16,0 5-16 0,0 0 0 0,0 0 0 16,4-4 0-16,-4 4 0 0,0 0 0 0,0 0 0 15,0 0 112-15,0 0 16 0,0 0 0 0,6 0 0 16,-6 0 128-16,0 0 0 0,5-5 0 0,-5 5-128 16,6-4 128-16,-6 4 224 0,0 0-48 0,1-5-16 0,-2-2-160 0,-1 2 0 15,1 1 144-15,-2-2-144 0,1 2 464 0,-2 1 32 16,-1-4 0-16,-2 1 0 0,-2-1 144 0,-1 1 16 15,-1-1 16-15,-2 1 0 0,-6-2-128 0,-2 2-32 16,-1-2 0-16,-1 0 0 0,1 0-256 0,0 0-48 16,-1-1-16-16,0 1 0 0,3-2-192 0,-1 2 0 15,1 0 0-15,2 0 0 0,2-1-224 0,2 1-96 16,4-2 0-16,2 2-16 16,1 4-1904-16,3 2-368 0,4 2-80 0,0 0-13344 0</inkml:trace>
  <inkml:trace contextRef="#ctx0" brushRef="#br0" timeOffset="36755.25">8151 2718 5519 0,'0'0'496'0,"-7"-2"-496"0,7 2 0 0,-8-1 0 0,-1-2 2928 0,0 2 480 31,0 0 112-31,1-1 0 0,-1 2-1264 0,0 2-256 16,0 0-48-16,1 1-16 0,-1 1-784 0,0 1-176 15,0 0-16-15,1 4-16 0,1 1-416 0,2 1-80 16,1 2 0-16,2 3-16 0,0-2-304 0,2 2-128 16,3 0 0-16,0-2 128 0,0-1-128 0,1-3 0 15,6 2 0-15,-1-1 0 0,0-1 0 0,0-2 0 16,0 0 0-16,1-1 0 0,1 0 208 0,-1-3 16 16,1 0 0-16,-1 1 0 0,1-4 176 0,-1 1 48 15,0-2 0-15,1 0 0 0,-2-2-16 0,0 1 0 16,-1-2 0-16,-2-1 0 0,1-2 0 0,-3-1 0 0,-1-3 0 0,-1 1 0 0,-2-2-64 0,-1 0-16 15,-2-2 0-15,-1-2 0 0,-1 0-208 0,0-1-144 0,-2 0 192 0,0 1-192 16,-1 0 0-16,0 0 0 0,0 2 0 0,-1 1-192 47,0 0-1344-47,-2 2-256 0,2 1-48 0,0 1-12816 0</inkml:trace>
  <inkml:trace contextRef="#ctx0" brushRef="#br0" timeOffset="37052.05">7551 2587 22287 0,'0'0'976'0,"0"0"224"0,0 0-960 0,0 0-240 15,0 0 0-15,0 0 0 0,-4-4 1472 0,4 4 256 16,0 0 64-16,0 0 0 0,0 0-576 0,-4 7-96 16,2 2-32-16,-1 3 0 0,2 2-320 0,-1 3-64 15,2 4 0-15,0 0-16 0,3 1-688 0,-2-1-256 16,1 0 16-16,-1-2 0 0,2 2 240 0,-1-5-192 16,1-2 192-16,1-1-192 31,0-1-912-31,-2-1-176 0,1-4-48 0,-3-7-7920 0,0 0-1584 0</inkml:trace>
  <inkml:trace contextRef="#ctx0" brushRef="#br0" timeOffset="37241.01">7637 2450 17503 0,'0'0'768'0,"0"0"176"0,0 0-752 0,0 0-192 0,4 7 0 0,0 1 0 16,0-1 1280-16,0 4 208 0,1 1 48 0,0 2 16 15,0 3-800-15,1 1-176 0,0 2-16 0,-1 2-16 16,1-1-544-16,0 1-192 0,1 1 0 0,-1 2 0 16,2 0 192-16,0 0-144 0,-2-1 144 0,1 0-128 15,-2-5-832-15,0-2-176 0,-1-1-16 16</inkml:trace>
  <inkml:trace contextRef="#ctx0" brushRef="#br0" timeOffset="37428.6">7603 2738 23151 0,'0'0'1024'0,"0"0"208"0,0 0-976 15,0 0-256-15,0 0 0 0,0 0 0 0,0 0 1920 0,0 0 320 16,0 0 80-16,0 0 16 0,0 0-1216 0,0 0-240 16,0 0-48-16,0 0-16 0,9 4-496 0,2-1-80 15,1-2-32-15,1 1 0 0,1-2-64 0,0 0-16 16,1-2 0-16,2 1 0 15,0-2-1680-15,1-1-352 0</inkml:trace>
  <inkml:trace contextRef="#ctx0" brushRef="#br0" timeOffset="40472.33">11345 4408 19695 0,'0'0'864'0,"0"0"192"0,0 0-848 0,0 0-208 15,0 0 0-15,0 0 0 0,0 0 1408 0,0 0 224 16,0 0 48-16,0 0 16 0,0 0-352 0,0 0-64 15,0 0 0-15,0 0-16 0,0 0-192 0,5 8-48 16,-1-1 0-16,1-2 0 0,1 0-160 0,-1 2-32 0,0 1-16 0,-1 2 0 16,0 2-32-16,0 1 0 0,0 2 0 0,-1 2 0 15,1 6-320-15,2 4-64 0,-1 0-16 0,0 2 0 16,-1-6-160-16,0 4-32 0,0-4-16 0,0 2 0 16,0 2-176-16,0 2 0 0,-1-1 0 0,3 0 128 15,-2 4-128-15,-2-3 0 0,-1-1 0 0,1-2 0 16,-1 0 128-16,0-2-128 0,1-5 0 0,-1-1 128 15,0 0-128-15,1 2 0 0,-1-5 0 0,1 1 0 16,1 0 0-16,0-2 0 0,-2-1 0 0,0 1 128 16,3-2 32-16,0-1 0 0,0-2 0 0,1-3 0 15,0-1 160-15,2 1 16 0,1-2 16 0,1-1 0 16,0 3-128-16,0-5-32 0,2 2 0 0,0-1 0 16,2-1 0-16,2 2-16 0,0 2 0 0,1-1 0 0,1 0-176 0,1-3 0 15,2 1 0-15,-2 2 0 0,0-2 0 0,1 2 0 16,0-3 0-16,-2 3 0 15,0 2-320-15,-1-2-80 0,-1-1-32 0,-2 3 0 16,-1-2-1968-16,1-1-400 0,-2 0-80 0,-2 0-8384 16,-3-1-1664-16</inkml:trace>
  <inkml:trace contextRef="#ctx0" brushRef="#br0" timeOffset="40816.08">12085 5086 13823 0,'0'0'1216'0,"0"0"-960"16,0 0-256-16,0 0 0 0,0 0 2432 0,0 0 448 16,0 0 96-16,0 0 16 0,0 0-880 0,0 0-192 0,-1 6-16 0,-1 0-16 15,-2-3-864-15,0 1-192 0,0 0-16 0,0 1-16 16,0 0-336-16,0 1-64 0,-1 1-16 0,1 0 0 16,0-2-256-16,1 0-128 0,1 1 0 0,1 1 128 15,1 0-128-15,0-1 0 0,1 1 0 0,3 0 0 16,0 1 0-16,2 0 0 0,2 2 0 0,1-2 0 15,3-1 0-15,-2-1 0 0,2 2 0 0,1-1 0 16,1-3 144-16,1 2 0 0,-2 2 0 0,1 0 0 16,2-2 112-16,-2 1 32 0,-1-2 0 0,0 2 0 15,-2-1 320-15,-2 2 64 0,-3 1 16 0,1 0 0 16,-3 2-112-16,-3 0 0 0,-1 1-16 0,-1 1 0 16,-3 3-336-16,-1-3-64 0,-3 0-16 0,0 0 0 0,0-1-144 0,0-2 0 15,-1-2 0-15,0 2 0 16,-1-2-384-16,2-1-176 0,0-2-16 0,1-4-16 15,1 0-2384-15,-1-2-480 0,3-3-80 0</inkml:trace>
  <inkml:trace contextRef="#ctx0" brushRef="#br0" timeOffset="41034.68">12383 5142 11055 0,'0'0'976'0,"0"0"-784"16,0 0-192-16,0 0 0 0,0 0 5024 0,5 7 960 15,-5-7 192-15,3 9 32 0,-2 0-3488 0,1 2-704 16,1 2-144-16,0 1-16 0,1 2-1216 0,-2-1-256 16,1 4-32-16,-2-2-16 0,2-1-336 0,2 1 0 0,-1 2 0 0,0-4 0 15,-2 2-256-15,1 0-112 0,0 0-16 0,-1 3-16 32,1-3-1968-32,1-2-400 0,0-2-80 0,-2-1-12000 0</inkml:trace>
  <inkml:trace contextRef="#ctx0" brushRef="#br0" timeOffset="41222.3">12514 5132 27183 0,'-2'-20'1200'0,"2"20"256"0,1 10-1168 0,2-1-288 0,1-1 0 0,0 2 0 16,1 0 1136-16,0 3 160 0,0 3 48 0,0 0 0 15,1 1-544-15,1 1-96 0,0 1-32 0,1 1 0 0,-2 0-544 0,1 0-128 16,1 3 0-16,-1 0 0 0,1 1 0 0,0-2-256 15,0 0 64-15,0-1 16 16,-3-4-1728-16,1-2-336 0,1 0-80 0,-2-2-10368 16</inkml:trace>
  <inkml:trace contextRef="#ctx0" brushRef="#br0" timeOffset="41425.4">12484 5390 31327 0,'0'0'1392'0,"0"0"272"0,0 0-1328 0,0 0-336 16,0 0 0-16,0 0 0 0,0 0 1920 0,0 0 320 0,0 0 64 0,0 0 16 15,0 0-1008-15,12 0-208 0,0-1-32 16,0 1-16-16,-2 0-576 0,-2-1-112 0,-8 1-32 0,10-2 0 16,2 1-336-16,-2 0 144 0,1-2-144 0,-1 0 0 31,1 2-1856-31,-1 0-464 0,-1 0-112 0</inkml:trace>
  <inkml:trace contextRef="#ctx0" brushRef="#br1" timeOffset="51783.8">9249 3757 9439 0,'0'5'416'0,"1"14"96"0,0-7-512 0,0 1 0 16,2 3 0-16,-2 3 0 0,2 2 576 0,-2 1 32 15,3 3 0-15,0 0 0 0,0 2-192 0,0 1-32 16,1 3-16-16,0 3 0 0,2 1-96 0,-1 0-16 0,1 2 0 0,-1-1 0 16,1 1-48-16,-1-1-16 0,1 1 0 0,0-2 0 15,0-1-192-15,-1 0 0 0,-1-3 128 0,-1-2-128 32,1-6-384-32,-1-2-112 0</inkml:trace>
  <inkml:trace contextRef="#ctx0" brushRef="#br1" timeOffset="52424.36">9187 3861 15711 0,'2'-21'704'0,"-1"15"128"0,-1 6-656 0,3-7-176 0,0-1 0 0,3-1 0 0,0 1 784 0,2-2 128 16,1 1 32-16,3 0 0 0,3 1-304 0,2 1-48 15,0-2-16-15,3 1 0 0,1-1-96 0,1 0-32 16,1 1 0-16,5-2 0 0,-1-1-128 0,3 0-16 16,1 0-16-16,3-3 0 0,3 1-160 0,-1 1-128 15,-2-1 144-15,0 0-144 0,3 0 0 0,-3 0 0 16,-2 1 0-16,2-1 0 0,1-3 0 0,-1 3 0 16,-1 2 0-16,-1-1 0 0,4-1 0 0,-4 1 0 15,-1-2 0-15,1 2 0 0,-2 3 0 0,0 1 0 16,-4 0 0-16,-1 1 0 0,-3 0 0 0,0 1 0 15,-1 2 0-15,-2-3 0 0,1-1 0 0,-1 2 0 16,1 1-128-16,-1 1 128 0,0 1 0 0,-1 0 0 16,-1 2-128-16,1-2 128 0,-1 2 0 0,0 1 0 15,-1 1 0-15,1 2 0 0,-2 0-160 0,1 1 160 16,0 0-128-16,1 2 128 0,0 3-128 0,1 2 128 0,4-1-128 0,-1 3 128 16,0 1 0-16,-1 3-160 0,1 3 160 0,0 1 0 15,-1 0-160-15,1 1 160 0,-3 0-128 0,-1 3 128 16,0-1 0-16,1 0-128 0,0-2 128 0,1 2 0 15,-1-2 0-15,1 1 0 0,1-2 0 0,-1 1 0 16,1 2-256-16,0-5 48 0,-1 1 0 0,1-2 0 16,-1-2-144-16,-1 3-32 0,-1-3 0 0,-2 1 0 31,-2 0-112-31,-1 0-16 0,-1-4-16 0,0 1 0 0,0 2 304 0,-3-1 64 0,-3 0 16 0,-2-2 0 16,-2-4 144-16,-1 1 0 0,0 1 0 0,-2-3 0 15,-2 1 128-15,-3-1-128 0,-2-1 128 0,0 4-128 16,-1-1 368-16,-3 2 0 0,-4 2 0 0,-3 1 0 15,-2 0 224-15,-3 1 48 0,-1 1 16 0,-4 0 0 0,-5 0 320 0,-3 2 64 16,-2-2 16-16,-5 3 0 0,-3-1 128 0,-1 1 32 16,-5 1 0-16,2-2 0 0,0-2-256 0,0 0-32 15,0 0-16-15,1-1 0 0,1-3-464 0,-1 0-80 16,-2-4-32-16,1-1 0 0,0-2-336 0,3 1 144 16,5-4-144-16,2 0 0 15,2-3-256-15,3 0-144 0,2 0-48 0,1 2 0 16,3-1-2016-16,4 2-416 0,2-1-64 0</inkml:trace>
  <inkml:trace contextRef="#ctx0" brushRef="#br1" timeOffset="54408.62">6010 3824 9151 0,'0'0'400'0,"0"0"96"16,0 0-496-16,1 8 0 0,1 5 0 0,-1 2 0 0,-1 0 880 0,0 2 80 15,1 3 0-15,2 5 16 0,0 3-176 0,0 2-32 16,1 3-16-16,0-1 0 0,0-2-528 0,0 0-96 16,-1-2-128-16,1-2 176 0,0 0-176 0,-1-5 0 15,1 0 0-15,0-3 128 0,0-1-128 0,-1-4-272 16,-2-5 64-16,-1-8 16 16,0 0-336-16,0 0-64 0,0 0-16 0,-2-6-3520 15,-2 0-704-15</inkml:trace>
  <inkml:trace contextRef="#ctx0" brushRef="#br1" timeOffset="55220.93">5972 4047 3679 0,'-4'-22'160'0,"3"10"32"0,1-3-192 0,1-2 0 0,1-1 0 0,0 1 0 16,2 1 1808-16,1 0 320 0,1 1 64 0,0-1 16 15,1 4-1312-15,2 2-272 0,1 1-48 0,2 0-16 16,1 0-272-16,1 2-48 0,2 0-16 0,2 2 0 16,2 0-96-16,2 1-128 0,1 0 176 0,4-1-176 15,3 1 240-15,1 1-64 0,1 2-16 0,2 1 0 16,1-2-32-16,1 0 0 0,-4 2 0 0,2-1 0 15,1-2 208-15,1 1 48 0,-3-2 0 0,3 1 0 16,1 1-160-16,5-1-32 0,-1 2 0 0,3-3 0 16,3 1-192-16,0 3 0 0,1 0 128 0,-2 0-128 15,-3 0 128-15,-2 2-128 0,-3 3 176 0,-1-1-176 0,-2 1 0 0,-2 0 0 16,-2-1 0-16,1 1 0 0,1-2 0 0,0 1 0 16,0-2 0-16,0 2 0 0,-2-2 192 0,1-1-192 15,-1 0 192-15,-4 2-192 0,-2-2 0 0,-1 3 0 16,-2-1 0-16,0 0 0 0,0 1 0 0,0 0 0 15,-1 0 128-15,-1 3-128 0,-1-1 0 0,-1 3 0 16,1 1 0-16,-2 1-192 0,0 2 192 0,-2 0 0 16,1 4 0-16,0 2 0 0,-1 0 0 0,2 2 0 15,0 1 0-15,1 4 0 0,1-1 0 0,0 2 0 16,2 1 0-16,-1 0 0 0,-2 0 0 0,1 0 0 16,1 1 0-16,-1 0 0 0,0 1 0 0,-1 2 0 15,-1-2 0-15,0 2 0 0,-1-1 128 0,0 0-128 16,1-2 0-16,0 0 0 0,0-2 128 0,0-2-128 0,0-3 0 0,0-1 0 15,0-2 128-15,0 0-128 0,-1-2 0 0,1-1 0 16,-2-2 0-16,1-1 0 0,-3 0 0 0,0-3 0 16,-1-2-128-16,-2-2-48 0,-1 0 0 0,-1-3 0 15,0 1 176-15,-8-4-192 0,0 0 192 0,0 0-192 16,0 0 192-16,0 0 0 0,0 0 0 0,0 0 0 16,0 0 240-16,0 0-32 0,0 0 0 0,-8 3 0 15,0 0 176-15,0 1 48 0,1-3 0 0,-2 1 0 16,-2 1 32-16,1-3 16 0,-2 1 0 0,0 1 0 15,0-1 64-15,-1 0 16 0,-1 1 0 0,-7-1 0 16,-1 0-160-16,0-1-16 0,-2 0-16 0,0 1 0 16,-4 1-32-16,-2-2 0 0,-4 0 0 0,-1 0 0 15,-3 1-16-15,1 0 0 0,-1-1 0 0,-1 0 0 16,1 0-160-16,1 0-32 0,1 2-128 0,-2-1 192 16,-1 0-192-16,0-1 144 0,0 0-144 0,-2 0 128 0,-3-1-128 0,0 0 192 15,-1-1-192-15,1 1 192 0,2 0 16 0,2 1 16 16,10 0 0-16,-1 0 0 0,-2-3-80 0,-2 1-16 15,0-2 0-15,-2 1 0 0,-2-3-128 0,-1 0 0 16,-1-2 0-16,-10-1 0 0,3 0 0 0,4 0 0 16,10 3 0-16,1-2 0 0,2-1 0 0,0 0 0 15,-1-1 0-15,1 1 0 0,0 0 0 0,1 0 0 16,0 2 0-16,-7-6 0 0,10 2 0 0,0-1 128 16,-2-5-128-16,2 0 0 0,-1 1 144 0,5-4-144 15,-1-1 160-15,3-3-160 0,-2-8 0 0,3 0 0 16,5 2 0-16,2 0 0 0,4 3 0 0,1 1 0 15,4 0-208-15,0 1 64 16,0 2-704-16,-1 2-144 0,2 4-32 0,1-1-11280 0</inkml:trace>
  <inkml:trace contextRef="#ctx0" brushRef="#br2" timeOffset="57794.3">1870 2909 16575 0,'0'0'736'0,"0"0"160"0,16-1-720 0,-18 23-176 0,-3 0 0 0,1 4 0 16,1 6 128-16,1 4-128 0,-1 4 192 0,2 5-64 16,-1 0 80-16,2 6 16 0,0 4 0 0,2 5 0 15,-1 5-224-15,2 0 0 0,0-1 128 0,3-2-128 16,0-6 0-16,2-3 0 0,0-3 0 0,0-7 0 31,-1-8-512-31,1-6-64 0,-1-5 0 0,1-9 0 0,-2-6-208 16,-6-9-48-16</inkml:trace>
  <inkml:trace contextRef="#ctx0" brushRef="#br2" timeOffset="58356.74">1841 3212 12207 0,'0'-59'528'0,"1"30"128"0,0-7-528 16,2-2-128-16,1-4 0 0,2 6 0 0,1 4 1888 0,2 2 352 16,2 6 64-16,3 2 0 0,2 2-1216 0,3 2-256 15,3 3-64-15,4 1 0 0,3 5-560 0,4-1-208 16,-2 3 144-16,3 2-144 0,2 0 0 0,3-1 0 15,2 2 0-15,3-1 0 0,7 1 0 0,5 0 0 16,8 0 128-16,2-2-128 0,2-3 0 0,4-2 0 16,2-2 0-16,6-1 0 0,6 0 0 0,1-1 0 15,1 1 0-15,-4 0 0 0,-2-1 0 0,1 4 0 16,-3 0 0-16,1 3 128 0,-1 2-128 0,-6 3 0 16,-4 2 0-16,-2 1 0 0,-3 1 0 0,-1 3 0 0,0 3 0 0,0 2 0 15,0 0 0-15,-4 3 0 0,-4-1 0 0,-4 1 0 16,-2 2 0-16,-3 3 0 0,-3-1 0 0,-1 2 0 15,-3 2-144-15,1 1 144 0,-5 1 0 0,-1 4 0 16,-1-1 0-16,-2 2 0 0,-1 2 0 0,-2 2 0 16,-2 4 0-16,-2 2 0 0,-3 2 0 0,-2 1 0 15,-2 3 0-15,1 2 0 0,-3 0 0 0,0 4 0 16,-2 0 0-16,0 3 0 0,1 2 0 0,-1 2 0 16,2 1 0-16,-2-1 0 0,0 0 128 0,1-1-128 15,-2-3 0-15,0-1 0 0,-3-4 0 0,-1-3 0 16,-1-1 0-16,-1-6-192 0,-2-5 48 0,-4-2 0 0,-3-2 144 0,-2-2 0 15,-3 0 0-15,-1-5 0 0,-1-2 272 0,-4 1-16 16,-3-5 0-16,0 2 0 0,-5 0-64 0,-2-4 0 16,0 2-16-16,-7-2 0 0,-8-3-176 0,-7 1 0 15,-8-2 0-15,-3 0 0 0,-5-1 0 0,-5 1-144 16,-6 0 144-16,-9 1-208 0,-8-2 592 0,-3 1 112 16,-3 0 16-16,-2-1 16 0,-2-1 816 0,-3-1 176 15,-1-2 16-15,3-1 16 0,2-4-144 0,-1-2-16 16,-1-1-16-16,3-1 0 0,5-2-816 0,6-1-176 15,5-1-16-15,5-1-16 16,5-2-1344-16,1-1-272 0,1 1-48 0,7-5-9200 16,6 3-1840-16</inkml:trace>
  <inkml:trace contextRef="#ctx0" brushRef="#br2" timeOffset="59669.21">11783 3017 2751 0,'-1'12'128'0,"1"10"16"0,0 10-144 0,1 8 0 0,0 3 0 0,2 9 0 15,1 8 1456-15,-2 3 256 0,2 3 48 0,2 2 16 16,-1 1-1040-16,3 0-208 0,-1-2-32 0,1-5-16 16,0-2-352-16,0-5-128 0,-2-4 0 0,0-8-3184 15,-2-7-704-15</inkml:trace>
  <inkml:trace contextRef="#ctx0" brushRef="#br2" timeOffset="60466">11593 2914 17503 0,'-6'-41'1552'0,"5"24"-1232"16,1-2-320-16,0 0 0 0,4-1 464 0,3 1 48 15,0-1 0-15,4 1 0 0,1-2-336 0,3 1-176 16,3 2 192-16,3 2-192 0,3-2 128 0,2 2-128 16,1 3 0-16,1 3 0 0,0 2 144 0,4 2-144 15,3 0 0-15,3 4 144 0,2-1-144 0,6 3 0 16,4 3 0-16,7-3 128 0,3 1-128 0,1 2 0 16,0-1 0-16,0 0 128 0,2-2-128 0,1 0 0 15,0-2 0-15,3-3 0 0,3-1 0 0,-3-2 0 16,-1 0 0-16,-1-1 0 0,-3-2 0 0,0 2 192 15,-4 0-192-15,1 3 192 0,0-1-192 0,-2 1 0 0,-1 0 0 0,-3 4 0 16,-3-1 0-16,-2 6 0 0,-2-2 0 0,-2 6 0 16,1 2 0-16,-2 4 0 0,-2 2 0 0,2 8 0 15,0 4 0-15,2 7 0 0,-1 0-144 0,-2 5 144 16,-1 5 0-16,-1 3 0 0,-1 1 0 0,-3 5 0 16,-1 3 0-16,1 1 144 0,-1 3-144 0,0 3 128 15,1-1-128-15,2 6 128 0,-1 4-128 0,2 1 128 16,0-4-128-16,1 2 0 0,-1 2 0 0,-1 3 0 15,-1 1 0-15,-2 1 0 0,-4 3 0 0,1-3 0 16,-2-1-336-16,-2-1 0 0,0-1 0 0,-2-2 0 31,-2-4-288-31,0-2-48 0,-5-4-16 0,-2-6 0 0,-1-4 400 0,-4-3 80 0,-3-3 16 0,-1-4 0 0,-3-3 192 16,0-2 256-16,-2-3-48 0,-2-2-16 0,-2-2 352 0,0-2 64 16,-2-4 16-16,-1-2 0 0,0-6-208 0,-1 0-32 15,0-1-16-15,-4-2 0 0,-2 2-208 0,-1-6-32 16,-2 0-128-16,-3 0 192 0,-2-4-64 0,-4 1 0 15,0-1-128-15,-3-3 192 0,-3 1-64 0,-2-2-128 16,-6 0 176-16,-6-5-176 0,-5-5 320 0,1-1-32 16,-1-1-16-16,-3-2 0 0,-1 0-80 0,-4-1 0 15,1-4-16-15,-2 4 0 0,-5-3 208 0,-7 2 32 16,-4-5 16-16,3 3 0 0,3 3 416 0,2 1 96 16,0-1 16-16,4 0 0 0,-3 0-304 0,1-1-48 15,1-2-16-15,2 0 0 0,0 2-336 0,5-3-64 0,3 0 0 0,1 2-16 16,3-4-176-16,-2 1 0 15,1-7 0-15,-1 0 128 0,1 2-128 0,0-7 0 0,1 1 0 16,3 2-176-16,-1 1 176 0,3 2 0 0,1 2 0 0,0 0 0 16,2 0 0-16,1 2 0 0,0 3 0 0,-3 0 0 15,0 4 240-15,1 2 16 0,-4-1 16 0,2 0 0 16,4 2-96-16,1-1-32 0,2-2 0 0,3 0 0 16,3-1 32-16,2-2 0 0,0-1 0 0,5-1 0 15,1 0 16-15,2-3 16 0,2-1 0 0,2-4 0 16,2 1-208-16,1 0 0 0,2-1-144 0,2 0 144 31,3-1-640-31,1-1-48 0,2 9 0 0,2-1-8896 0,1 3-1776 0</inkml:trace>
  <inkml:trace contextRef="#ctx0" brushRef="#br0" timeOffset="72269.55">2078 7732 20447 0,'0'0'896'0,"0"0"192"0,0 0-864 0,0 0-224 0,0 0 0 0,0 0 0 16,0 0 1088-16,0 0 160 0,0 0 32 0,0 0 16 16,0 0-48-16,0 0-16 0,0 0 0 0,0 0 0 15,0 0-368-15,14 4-80 0,-11 2-16 0,0 4 0 16,-1 5-64-16,2 0 0 0,-2 2-16 0,-1 3 0 15,1 1-208-15,1 9-32 0,0 0-16 0,-1 1 0 16,1 0-304-16,-1 2-128 0,0-2 128 0,-1 2-128 16,2-1 0-16,-1 0 0 0,2-1 0 0,0-4 0 15,0 1-496-15,0-2-176 0,-1-4-32 16,0-2-16-16,1-3-2272 0,0-4-448 0,0-4-80 0,-4-9-32 0</inkml:trace>
  <inkml:trace contextRef="#ctx0" brushRef="#br0" timeOffset="72488.28">2265 7648 13823 0,'0'0'608'0,"0"0"128"0,0 0-592 0,0 0-144 16,0 0 0-16,0 0 0 0,0 0 2816 0,3 8 512 16,1 1 128-16,0 3 0 0,0 2-1904 0,1 3-384 15,-1 3-80-15,2 4 0 0,-1 4-576 0,1 2-96 16,-1 2-32-16,2 0 0 0,1 0-208 0,0 2-48 0,-1 0-128 0,1 0 192 15,-1-1-192-15,1 1 0 0,-1-5 0 32,1 1 0-32,-1-1-1808 0,-1 0-304 0,1 0-64 0,-2-6-9792 0</inkml:trace>
  <inkml:trace contextRef="#ctx0" brushRef="#br0" timeOffset="72660.23">2218 8161 15663 0,'0'0'1392'0,"-3"-7"-1120"0,-1 1-272 0,0 0 0 16,0 1 2880-16,2 0 512 0,-1-2 96 0,2 1 32 16,1-1-1856-16,0 7-352 0,2-5-80 0,2 0-16 15,1 0-720-15,3 1-160 0,3 0-16 0,0 1-16 0,3-1-304 0,0 3 0 16,0-2 0-16,1 6 0 16,0-2-448-16,2 2-80 0,0 0-32 0,3-1-9104 15,-2 1-1808-15</inkml:trace>
  <inkml:trace contextRef="#ctx0" brushRef="#br0" timeOffset="73019.47">2559 8128 23727 0,'0'0'1040'0,"0"0"240"0,0 0-1024 16,0 0-256-16,5 5 0 0,1-1 0 0,-6-4 720 15,9 4 112-15,0-4 0 0,3 1 16 0,-2 1-304 0,2-1-64 0,0 2-16 0,-2-2 0 16,-1 0 48-16,0 3 0 0,-1 0 0 0,0 0 0 16,0 0 64-16,-2 0 0 0,1 1 16 0,-2 0 0 15,0 2-96-15,-1-2-32 0,-4-5 0 0,3 6 0 16,-2 2 144-16,0 1 32 0,1 0 0 0,-2 2 0 16,-2 5-64-16,0-1-16 0,-1-1 0 0,0 1 0 15,0-1-112-15,-1-1 0 0,1 2-16 0,2-5 0 16,2 2-96-16,0-1-16 0,-1-1 0 0,2-1 0 15,0 0-160-15,2-1-32 0,3-2-128 0,0-1 192 16,1 1-192-16,1-2 0 0,1-2 0 0,1 1 0 16,2-2-384-16,0-1 0 0,0-1-16 0,0-2 0 15,0-1-2032-15,2-1-384 16,0-3-96-16,0-1-16 0,13-13-2576 0,-7 2-512 0,-13 10-96 0,0-1-32 0</inkml:trace>
  <inkml:trace contextRef="#ctx0" brushRef="#br0" timeOffset="73472.55">3042 7961 5519 0,'0'0'496'0,"0"0"-496"16,0 0 0-16,-4 9 0 0,0 0 4688 0,0 4 848 15,0 2 160-15,0-1 48 0,-1 3-3504 0,1-1-704 16,1 1-144-16,1 3-32 0,-1 4-304 0,0-1-64 16,1 1-16-16,1-1 0 0,-1 2-464 0,2-1-112 15,0-4-16-15,2 0 0 0,-1-3-176 0,1-1-32 16,1-6-16-16,0-2 0 0,-3-8-160 0,0 0 128 15,0 0-128-15,0 0 128 0,7-1-128 0,0-5 0 0,-2-2 144 16,0-2-144-16,2-6 0 0,-1 2 0 0,0-4 0 16,-1-3 0-16,0-3 128 0,-1 1-128 0,-1-4 128 15,-1 1-128-15,2 1 0 0,-1 0 0 0,-2 2 0 16,0-2 0-16,1 1 0 0,-1 3 0 0,0 1 0 0,1 4 0 16,-1 0 0-16,0 5 0 0,-1 1 0 0,2 4 0 15,-2 6 0-15,0 0 128 0,0 0-128 0,3 6 0 16,3 4 0-16,-1 4 0 0,-1 5 0 0,1 2 0 15,1 5 0-15,2 3 0 0,1 1 0 0,2 1-192 16,1 2 192-16,-1-3 0 0,0-1 0 0,1-3 0 16,1-2 0-16,0-1 0 0,0-5 144 0,0-2-144 15,0-3 304-15,-2-4-48 0,1-3-16 0,1-1 0 16,0-2 352-16,0-3 80 0,-1-4 16 0,0-2 0 0,-2-1 144 16,-1-6 16-16,-1-1 16 0,0-2 0 0,-3-3-336 0,0-1-64 15,-1-2-16-15,-1 1 0 0,-2 1-80 0,0 0-32 16,-1-8 0-16,0 3 0 0,-1-1-176 0,0 2-32 15,-2-1-128-15,1 0 192 0,-2 0-400 16,0 0-96-16,1-1-16 16,-3 0 0-16,-3 3-2112 0,1 1-448 0</inkml:trace>
  <inkml:trace contextRef="#ctx0" brushRef="#br0" timeOffset="74644.3">3821 8343 7359 0,'0'0'656'0,"0"0"-528"0,0 0-128 0,0 0 0 15,0 0 3120-15,0 0 592 0,0 0 112 0,0 0 16 16,0 0-2048-16,-6 20-432 0,15-15-80 0,-1 1 0 16,-2 1-352-16,3 1-64 0,3 2-16 0,2 2 0 0,-1 1 16 0,2 1 0 15,-1 1 0-15,2 0 0 0,1 2 16 0,0 1 0 16,2 1 0-16,-1 0 0 0,1 1-176 0,0 1-16 15,1 1-16-15,1 0 0 0,-1-1-160 0,3 0-48 16,-2-4 0-16,-1 0 0 0,0 0-144 0,-1-2-48 16,-2 0 0-16,0-1 0 0,-1 0 0 0,0-3 0 15,-3-1 0-15,0-1 0 0,-2-2 0 0,0-1 0 16,-2 2 0-16,0-3 0 0,-1-1-112 0,0-1-32 16,-2-2 0-16,-6-1 0 0,7 1 80 0,-1-1 16 15,2-1 0-15,0-2 0 0,1 0 48 0,-1-1 16 16,-2 0 0-16,1-3 0 0,0-2-16 0,0 0 0 15,0-1 0-15,1-2 0 0,-1-1-128 0,3 1-16 16,0 2-128-16,2-1 192 0,1 1-192 0,1-2 144 16,1-1-144-16,0 1 128 0,2 1-128 0,1-1 128 0,1-1-128 0,0 0 128 15,2 0-128-15,1 0 128 0,2 1-128 0,0 0 128 16,-1 0-128-16,-1 1 160 0,0 0-160 0,0 0 160 16,-2-2-160-16,-1 1 0 0,1 0 0 0,-5 2 128 15,0 2-128-15,-2-1 0 0,0 0 0 0,-1 1 0 16,-1 1 0-16,0 1 128 0,-2-1-128 0,-1 1 0 15,-2-1 0-15,-1 1 128 0,-1-1-128 0,0-1 0 16,0 3 0-16,0-1 128 0,0-1-128 0,0 0 0 16,-4 7 0-16,4-6 128 0,0-1-128 0,0 2 0 15,-4 5 0-15,6-4 0 0,-1 0 0 0,3 3 0 16,0-1 0-16,1 4 0 0,0 2-128 0,2 1 128 16,0-2 0-16,4 2 0 0,2 3 0 0,1 1 0 0,1 3 0 15,4-1 0-15,1 0 0 0,2 1 0 16,3-1 0-16,1 2 0 0,1 0 144 0,1 0-144 0,-1 1 0 0,2-1 0 15,-1-2 0-15,-1 1-192 0,-2 0 192 0,1-1 0 16,-1 1-144-16,-2-1 144 0,-1-1 0 0,0-1 256 16,-1-1-32-16,-1 1-16 0,-1-2-208 0,-1 0-192 15,-1 0 48-15,0 0 0 16,0-1-1136-16,-3-1-240 0,-1-1-32 0,0 0-16 16,-4 1-1696-16,-3-2-352 0</inkml:trace>
  <inkml:trace contextRef="#ctx0" brushRef="#br0" timeOffset="74988.11">4885 8025 16575 0,'-1'13'1472'0,"1"-13"-1168"0,0 0-304 0,0 0 0 16,-2 7 2688-16,1 0 464 0,1 4 112 0,0 2 0 15,0 1-1408-15,1 3-272 0,3 3-64 0,-1 1-16 0,0 1-624 0,-1 5-128 16,2 0-32-16,0 3 0 0,-1-1-528 0,0 1-192 15,1-3 144-15,2 1-144 0,-2-2 0 0,-1-1-224 16,1-3 32-16,2-4 0 16,-1-2-1088-16,0-3-224 0,0-3-32 0,0-2-8192 15,-5-8-1616-15</inkml:trace>
  <inkml:trace contextRef="#ctx0" brushRef="#br0" timeOffset="75178.2">5043 8034 2751 0,'0'0'128'0,"0"0"16"0,0 0-144 0,0 0 0 16,0 8 0-16,1 4 0 0,0 2 5392 0,1 3 1056 15,-1 2 208-15,0 1 32 0,2 4-4560 0,0-1-912 0,0 0-176 16,1 0-32-16,-1 0-736 0,1-2-144 0,0-2-128 0,1 1 192 31,0 0-384-31,0-3-64 0,-1-2 0 0,2-2-16 31,-3-1-2224-31,1-2-432 0,-4-10-80 0</inkml:trace>
  <inkml:trace contextRef="#ctx0" brushRef="#br0" timeOffset="75490.78">4983 7472 19519 0,'0'0'864'0,"-7"0"176"0,-2-1-832 0,0 2-208 15,0 2 0-15,1 3 0 0,0 1 1440 0,2 3 240 16,1 5 48-16,1 3 16 0,2 3-672 0,1 3-144 16,1 4-32-16,1 2 0 0,3 0-688 0,3 0-208 15,1-1 0-15,2-2 128 0,2-5-128 0,-1-1 0 16,3-2 128-16,-1 0-128 0,0-4 560 0,0-2 32 16,0-3 16-16,0-5 0 0,1 0 400 0,-1-8 80 15,0-1 0-15,-1-2 16 0,-2-5-96 0,1 0-32 16,-3-4 0-16,-2-2 0 0,-1-2-192 0,-2-3-32 15,-2 1-16-15,0-3 0 0,-1 1-304 0,-2 1-64 16,-2 0-16-16,-1 1 0 0,-3 1-192 0,0 1-32 0,-2-4-128 0,-1 4 192 16,-1 1-464-16,1 1-112 0,-4 0 0 0,2 1-16 31,0 3-2672-31,0 4-544 0</inkml:trace>
  <inkml:trace contextRef="#ctx0" brushRef="#br0" timeOffset="76193.72">4364 8949 8287 0,'0'0'736'0,"0"0"-592"0,0 0-144 0,0 0 0 16,0 0 2272-16,1-5 416 0,-1 5 96 0,0 0 16 16,0 0-1072-16,0 0-224 0,0 0-32 0,0 0-16 15,0 0-176-15,0 0-16 0,2 8-16 0,1 1 0 16,-2 3-96-16,2 0 0 0,-2 2-16 0,1 3 0 15,-2-3-176-15,1 4-48 0,0 3 0 0,2 0 0 16,-3-1-176-16,1 2-32 0,0 1-16 0,1 2 0 16,-2 0-240-16,0 1-32 0,0 1-16 0,0-1 0 15,1 0-192-15,-1-1-32 0,0 0-16 0,0-2 0 16,-1 1-160-16,1-5 192 0,0 0-192 0,1-2 192 16,-1 1-192-16,0-5 128 0,-1 0-128 0,-1-1 128 0,1-1-128 0,0-1 160 15,1-1-160-15,0 0 160 0,0 0-160 0,0-1 0 16,0 0 144-16,0-8-144 0,0 0 256 0,4 7 0 15,1 0-16-15,1-3 0 0,4 1-80 0,-1-1-16 16,0-1 0-16,1-1 0 0,-1 1 304 0,3 1 48 16,1-2 16-16,1 2 0 0,3 1-256 0,0-1-64 15,2 0 0-15,-1 1 0 0,1-3-16 0,2 2-16 16,0 1 0-16,0 0 0 0,1-1-160 0,-1 1 0 16,0 0 0-16,0 2 0 0,-2-3 0 0,1 0 0 15,-2 0 0-15,2 1 0 16,-5 1-448-16,0 1-80 0,-2-1-16 0,-2 1 0 15,0 1-1792-15,-2 0-352 0,-1 1-80 0,0 0-8448 16,-2 0-1696-16</inkml:trace>
  <inkml:trace contextRef="#ctx0" brushRef="#br0" timeOffset="76804.61">5135 9838 20559 0,'0'0'896'0,"0"0"208"0,0 0-880 0,0 0-224 15,0 0 0-15,0 0 0 0,4 10 976 0,1-1 160 16,1-1 16-16,-1 2 16 0,0-1-240 0,3 1-48 16,0 4-16-16,1 2 0 0,1 1-48 0,1 0-16 15,0 0 0-15,-1 2 0 0,-3-4-112 0,1 2-32 16,1 0 0-16,-2-1 0 0,-1-2-64 0,0 0-16 15,0 2 0-15,-1-3 0 0,-1-2-144 0,1-1-48 16,-2-1 0-16,0-2 0 0,-3-7-64 0,1 6-32 16,-1-6 0-16,0 0 0 0,0 0-48 0,0 0-16 15,0 0 0-15,0 0 0 0,0 0-224 0,-4-9 0 0,0-1 0 0,2-5 0 16,-1 0 0-16,0 0-160 0,-1 0 32 0,1-6 0 16,0-1 128-16,0-2-208 0,1-1 80 0,-1 1 128 15,0-5-256-15,2 2 64 0,1-1 0 0,0 3 16 16,0 5-16-16,1-1 0 0,2 1 0 0,1 2 0 15,1 4 192-15,0 0 0 0,1 4-144 0,0 2 144 16,2 3 0-16,1 2 0 0,0 3 0 0,-1 3 0 16,0 2 208-16,0 2 16 0,0-1 0 0,-1 3 0 15,0 3 48-15,1 0 16 0,-3-2 0 0,-1 2 0 16,-3 0 160-16,0-1 16 0,1 3 16 0,-2-1 0 0,-2-2-480 0,0 1 0 16,-1-3 0-16,1 2 0 0,-2-2 0 0,0 0 0 15,0-1 0-15,0-2 0 16,4-6-1776-16,0 0-400 0,-4 8-64 0,4-8-8160 15,0 0-1632-15</inkml:trace>
  <inkml:trace contextRef="#ctx0" brushRef="#br0" timeOffset="77163.95">5473 9673 9215 0,'0'0'816'0,"0"0"-656"15,7 10-160-15,-1-1 0 0,2-2 4096 0,0 1 768 16,1 3 176-16,-3 3 16 0,0 2-2880 0,-1 0-592 15,0 1-112-15,1 1-32 0,0 2-608 0,0-1-112 0,-1 1-16 0,1 0-16 16,-1-1-384-16,0 1-80 0,-1 1-16 0,0-2 0 16,0 1-208-16,0-3 0 0,0-3 128 0,0-1-128 15,-1 0 0-15,0-1 128 0,-2-3-128 0,1-1 0 16,-2-8 0-16,0 0 0 0,0 0 0 0,0 0 0 16,0 0 0-16,0 0-240 0,0 0 80 0,4-6 16 15,-2-1 144-15,3-10-144 0,-2 8 144 16,1-3 0-16,0 0 0 0,0 0 0 0,1 2 0 15,1 0 0-15,1 2 208 0,1 0-16 0,0 3-16 16,-2-1 336-16,2 4 80 0,1 1 16 0,2 1 0 16,0 2 16-16,1 3 0 0,0 3 0 0,1 3 0 15,1 0-128-15,-1 4-32 0,0-4 0 0,0 2 0 16,2 3-192-16,-4 0-32 0,1-1-16 0,1 0 0 0,0-1-224 0,0 3-128 16,-1-1 128-16,0-2-12736 15,-2 2-2432-15</inkml:trace>
  <inkml:trace contextRef="#ctx0" brushRef="#br0" timeOffset="78179.47">6186 8625 7359 0,'-4'-7'320'0,"4"7"80"0,0 0-400 0,0 0 0 16,0 0 0-16,-1 4 0 0,-6-7 3520 0,1 2 608 16,1 1 128-16,-1 1 32 0,0-1-2336 0,1 3-464 15,0 2-80-15,-1 2-32 0,2 1-592 0,-1 2-112 16,1 3-32-16,2 1 0 0,0 2-384 0,4 1-64 16,-1 1-32-16,2 1 0 0,3-1-160 0,-1 0 0 15,2-1 0-15,1 1 0 0,1-5 0 0,2 0 0 16,3-2 0-16,1-2 0 0,0-3 128 0,-1 1 32 15,2-4 16-15,-1-2 0 0,1-2 176 0,-2-2 32 16,-1-1 16-16,-1-1 0 0,-3-2 48 0,1-2 0 0,-2 3 0 0,-3-4 0 16,-3 1 32-16,0 0 16 0,-2-4 0 0,-1 0 0 15,-2-1-208-15,0 1-32 0,-3 0-16 0,0 0 0 16,-2-2-240-16,-1 2 0 0,0 2 0 0,-2 0 0 31,4-1-640-31,-1 3-192 0,1 0-16 0,-1 3-16 16,3-3-2352-16,1 1-480 0,-2-5-80 0,6 13-32 0</inkml:trace>
  <inkml:trace contextRef="#ctx0" brushRef="#br0" timeOffset="78351.33">6504 8553 11967 0,'0'0'528'0,"0"0"112"0,2 9-512 0,-1 2-128 0,0 2 0 0,2 0 0 0,-2 0 3744 0,0 1 720 16,1 2 144-16,-1 1 16 0,0 1-2640 15,1 3-544-15,0-3-96 0,1 3-32 0,-2-2-896 0,0 2-176 16,1 0-48-16,0 1 0 0,1-4-192 0,0 2 0 16,-1-2-192-16,1-1 192 15,-2-2-2336-15,0-4-352 0,2 0-80 0</inkml:trace>
  <inkml:trace contextRef="#ctx0" brushRef="#br0" timeOffset="78538.7">6625 8565 14735 0,'0'0'640'0,"0"0"160"16,0 0-640-16,0 0-160 0,0 0 0 0,0 0 0 0,6 6 2848 0,-1 5 544 15,1 0 96-15,1 5 32 0,1 1-2176 0,0 1-416 0,-2 3-96 0,1 1 0 16,-2 2-512-16,1-3-80 0,1 1-32 0,1 1 0 16,0 2-208-16,-1 0 0 0,0 0 0 0,-1-1 0 31,1 0-1920-31,-2-2-384 0,-1-1-80 0,-1-6-16 0</inkml:trace>
  <inkml:trace contextRef="#ctx0" brushRef="#br0" timeOffset="78726.3">6569 8805 20271 0,'0'0'896'0,"0"0"192"0,0 0-880 0,0 0-208 0,0 0 0 0,0 0 0 0,0 0 3104 0,0 0 576 15,0 0 112-15,0 0 32 0,11 0-2400 0,-1 0-464 16,-1 0-112-16,2 0-16 0,-1-2-592 0,3 1-240 16,2-2 176-16,-1 2-176 15,2 0-1200-15,1-2-336 0,1-1-64 0</inkml:trace>
  <inkml:trace contextRef="#ctx0" brushRef="#br0" timeOffset="79788.6">8212 9132 24639 0,'0'0'1088'0,"0"0"240"0,0 0-1072 0,0 0-256 0,0 0 0 0,8 6 0 16,1 2 1024-16,1-1 128 0,2-3 48 0,3 1 0 16,0-4-48-16,2 4 0 0,4-1 0 0,0 0 0 15,0-1-384-15,2-1-96 0,2 0-16 0,1-1 0 16,0 0 112-16,3 1 0 0,-2-1 16 0,1 1 0 16,-2 1-16-16,0 2-16 0,-2 2 0 0,3-3 0 15,-1-2-240-15,0 1-32 0,0 1-16 0,0-2 0 16,0 0-112-16,0 0-32 0,0 2 0 0,0-1 0 15,0-2 16-15,2 2 0 0,-1-1 0 0,2 2 0 0,-2-2 0 0,0 0 0 16,2 1 0-16,-3-2 0 0,-1-2-48 0,0 1-16 16,-2 0 0-16,1-3 0 0,-3 2-64 0,1 0-16 15,0-1 0-15,0 2 0 0,-1 0 0 0,0 0-16 16,0 2 0-16,-1-1 0 0,1-1-32 0,1 1 0 16,-1 2 0-16,0-3 0 0,0 1 0 0,0 0 0 15,-3 3 0-15,3-4 0 0,0 0 16 0,0 2 0 16,0-2 0-16,-1-2 0 0,0 2 16 0,0-2 0 15,-2 0 0-15,1 0 0 0,0-1-48 0,-2 2 0 16,0 0 0-16,-1-1 0 0,1 0-128 0,0 0 0 16,2 0 144-16,-2-1-144 0,0 1 128 0,-1-1-128 15,1 0 128-15,2 1-128 0,-1-2 0 0,0 4 128 16,-1-3-128-16,0 2 0 0,0 0 0 0,0-1 128 16,0 2-128-16,1 0 0 0,-1-2 0 0,0 0 0 0,1 4 0 0,2-2 0 15,-2-2 0-15,0 2 0 0,2 2 0 0,-2-2 0 16,0-3 0-16,1 2 0 0,-4-3 0 0,1 1 0 15,0 1 0-15,-1-1 0 0,0 2 0 0,-1-1 0 16,2 1 0-16,-2-1 0 0,2-1 0 0,-1 0-128 16,0 1-192-16,-1-1-16 0,-1 2-16 0,1-3 0 31,1 1-336-31,-1-2-64 0,-1 4-16 0,0 1 0 16,1-4-384-16,-1 1-64 0,-1 1-32 0,0-1 0 15,0 0-1328-15,-2-2-272 0,-2 1-48 0,1 0-16 0,-1-1-624 16,0 1-128-16</inkml:trace>
  <inkml:trace contextRef="#ctx0" brushRef="#br0" timeOffset="80085.52">10484 8940 5519 0,'-2'-8'496'16,"-3"2"-496"-16,-2 3 0 0,2-1 0 0,-2-1 3984 0,7 5 704 16,-6-1 144-16,-1 1 32 0,7 0-2480 0,0 0-480 15,0 0-112-15,0 0 0 0,0 0-704 0,-2 8-128 16,2-8-16-16,0 10-16 0,2-2-448 0,2 1-96 15,2 0 0-15,1 0-16 0,2-2 16 0,2 1 0 16,-1-1 0-16,2 3 0 0,1 1-240 0,1-2-144 16,-1 2 192-16,1 1-192 0,-3-1 224 0,1 2-64 15,1 2-16-15,-1-2 0 0,-1 0 112 0,0 1 32 16,-1 0 0-16,-3 2 0 0,-2 0 288 0,-4 1 64 16,-1 0 16-16,-1 1 0 0,-3 1 144 0,-1 2 32 0,0 5 0 0,-3-3 0 15,-3-1-208-15,1 1-48 0,0 2 0 16,-2-2 0-16,-1-2-352 0,2 1-80 0,1-3-16 0,0-1 0 31,0-1-1376-31,1-1-288 0,1 0-48 0</inkml:trace>
  <inkml:trace contextRef="#ctx0" brushRef="#br0" timeOffset="81147.89">8487 8270 15663 0,'0'0'688'0,"2"-9"144"0,-2 9-656 0,0 0-176 15,0 0 0-15,2 17 0 0,3-9 2112 0,2 3 384 16,3 5 64-16,-1 1 32 0,1 3-1504 0,-1-2-288 16,0 1-64-16,0 1-16 0,0-3-480 0,0 0-112 15,-2-3 0-15,-1-1-128 0,-1-1 176 0,1-3-176 16,-1-1 160-16,-3-2-160 0,-2-6 224 0,0 0-48 0,0 0-16 0,0 0 0 16,0 0 288-16,0 0 64 0,-5-6 16 15,0-2 0-15,0-4-288 0,-2 1-64 0,1-2-16 0,1-2 0 16,2 0-160-16,0-4 0 0,1 1 0 0,-1-1 0 15,1-2-128-15,-1-1 128 0,0-2-160 0,2-2 160 16,1 0-192-16,-1-1 48 0,2-1 16 0,0 2 0 16,1 1 128-16,0 6-208 0,2 2 80 0,1 1 128 15,2 2-160-15,-1 2 160 0,1 2 0 0,1 3-144 16,-2 2 272-16,-1 2 48 0,-5 3 16 0,8 2 0 16,-1 2 64-16,-1 1 0 0,0 3 16 0,-3 2 0 15,1-1-16-15,0 3-16 0,-1 0 0 0,-1 1 0 16,1-2-64-16,-2 5-16 0,-1-3 0 0,0 0 0 15,-1 4-160-15,-2 0 160 0,1-1-160 0,1 1 160 16,-2-4-160-16,-1 0 0 0,0-2 144 0,0 1-144 16,3 0 0-16,-2-3 144 0,3-9-144 0,-4 6 0 0,4-6 0 0,0 0 0 15,0 0 0-15,0 0 0 16,0 0-384-16,0 0-16 0,0 0-16 0,0 0 0 0,4-3 192 16,0-4 32-16,1 2 16 0,1-2 0 0,0 3 176 0,1 2 0 15,1 0 128-15,-1 4-128 0,1-1 272 0,3 2-16 16,-2 1 0-16,0 1 0 0,0 1 320 0,-1 2 48 15,-2 0 16-15,0 1 0 0,-3 2 112 0,-1-4 16 16,-2 5 16-16,-2-1 0 0,-1 2-128 0,-3 0-16 16,0 0-16-16,-1 0 0 0,-2 0-480 0,0 0-144 15,0 1 0-15,1-3 0 0,-1 0 128 0,0-2-128 16,1 1 0-16,0-4 0 16,0-1-448-16,8-5-208 0,0 0-48 0,0 0 0 15,0 0-2176-15,0 0-448 0,0 0-96 0</inkml:trace>
  <inkml:trace contextRef="#ctx0" brushRef="#br0" timeOffset="81413.5">8878 8247 11055 0,'0'0'976'0,"0"0"-784"0,0 0-192 0,-6 4 0 16,-1 1 3504-16,1 3 656 0,-2 2 128 0,1 3 16 16,1 3-2112-16,-1 2-416 0,1 4-96 0,2-2-16 15,1 0-560-15,2 1-112 0,1-1-32 0,3-3 0 16,1-2-576-16,1 1-112 0,0-5-16 0,3-1-16 15,2-1-48-15,1-2-16 0,-1-5 0 0,1 0 0 16,-2-2 240-16,-2-2 48 0,1 0 16 0,0-5 0 16,-1 1 32-16,-2-2 16 0,-3-3 0 0,1 1 0 15,-2-1-144-15,-1 1-16 0,0-4-16 0,-1-1 0 0,0 1-224 16,-2 0-128-16,-1-1 160 0,-1 2-160 0,1 2-224 0,0-1-144 16,2 0-16-16,-1 2-16 15,2 2-2640-15,-1 0-528 0,1 0-96 0</inkml:trace>
  <inkml:trace contextRef="#ctx0" brushRef="#br0" timeOffset="81647.84">9149 8288 25679 0,'0'0'1136'0,"0"0"240"0,-6 0-1104 0,-1 2-272 16,1 0 0-16,-2 2 0 0,-2 3 1808 0,1 0 304 15,-2 1 64-15,2 3 16 0,0 0-448 0,1 3-80 16,0 0-32-16,3 1 0 0,1 1-688 0,0 1-144 15,3-3-32-15,1 1 0 0,1-1-272 0,3-1-64 0,1-1-16 0,3 0 0 16,3-3-240-16,0-1-48 0,4-2-128 0,-1-2 192 16,2 0-192-16,-1-3 128 0,1-1-128 0,0-1 0 15,-1 0 0-15,1-3-240 0,-1-2 32 0,1 0 0 32,0-1-1584-32,-2 1-304 0,-1-3-64 0,-1 0-9424 0,-3-2-1904 0</inkml:trace>
  <inkml:trace contextRef="#ctx0" brushRef="#br0" timeOffset="81977.28">8573 7574 6447 0,'-10'12'272'0,"10"-12"80"0,-9 0-352 0,0 2 0 16,-2 2 0-16,-1 1 0 0,-1 2 3872 0,-1-1 704 15,-2 1 144-15,1 3 16 0,-2 3-2080 0,0 4-416 16,-1 3-96-16,-2 2-16 0,0 2-496 0,2 4-96 0,1 5-32 0,2 3 0 16,-1 3-576-16,3 2-112 0,3 1-32 0,0-2 0 15,4-1-384-15,2 1-80 0,3 3 0 0,2 2-16 16,3 0-304-16,2 1 0 0,4-2 0 15,3-2-144-15,1-1-64 0,4-4-16 0,3-1 0 0,2-3 0 32,5 0-1424-32,1-3-272 0,1-4-64 0,2-4-8528 0,2-3-1712 0</inkml:trace>
  <inkml:trace contextRef="#ctx0" brushRef="#br0" timeOffset="82259.64">9172 7771 17503 0,'0'0'1552'0,"6"4"-1232"16,-1 3-320-16,3 1 0 0,1 1 1936 15,3 2 336-15,-2 1 64 0,5 2 16 0,0 2-816 0,1 4-176 16,2 0-16-16,2 3-16 0,-1 2-480 0,0 0-80 15,0 2-32-15,0 1 0 0,-4-1-96 0,2 2 0 16,-1 1-16-16,-3-2 0 0,-1 0-32 0,-2 1 0 16,-2-3 0-16,-2 1 0 0,0 0-336 0,-3 2-64 15,1-2 0-15,0 2-16 0,-1-5-416 0,-2 0-80 16,0 1 0-16,-1-3-16 16,0-1-2592-16,0-4-512 0,-1-1-96 0</inkml:trace>
  <inkml:trace contextRef="#ctx0" brushRef="#br0" timeOffset="82587.63">9578 8423 10127 0,'7'9'896'0,"-7"-9"-704"0,0 0-192 0,6-2 0 16,4 2 2160-16,-3 0 400 0,3 0 64 0,-1 2 32 15,-2-2-736-15,3 0-160 0,-3 0-32 0,3 1 0 16,-4-1-496-16,1 3-96 0,-1-1-32 0,-6-2 0 15,5 3-192-15,-5-3-32 0,0 0-16 0,4 6 0 0,-4-6-256 16,2 8-48-16,-1 0-16 0,0 1 0 0,-1 2-64 0,0-1-16 16,-2 2 0-16,0 1 0 0,1 2 48 0,1 4 16 15,-3-4 0-15,2 2 0 0,0 0 48 0,2 0 16 16,-1-4 0-16,1 2 0 0,2 0-208 0,1 0-64 16,0-4 0-16,1 0 0 0,0-1-320 0,3-2 0 15,0-4 0-15,1 0 0 16,1 2-288-16,1-2-128 0,1-4-32 0,-1 0 0 15,2 0-1728-15,3-2-336 0,-3-5-80 0,1-3-12672 0</inkml:trace>
  <inkml:trace contextRef="#ctx0" brushRef="#br0" timeOffset="82884.47">10044 8107 20271 0,'0'0'1792'0,"-9"-3"-1424"0,-2-2-368 0,1 3 0 16,-1 3 2048-16,1 3 320 0,0 1 80 0,-2 2 16 15,1 2-720-15,2 4-144 0,1 5-16 0,2 2-16 16,1 3-816-16,2 2-176 0,2 0-16 0,2 1-16 16,3 1-368-16,3 0-176 0,2-2 160 0,2-3-160 15,2-1 128-15,0-4-128 0,2-2 0 0,0-4 0 16,2 0 176-16,0-4-176 0,2-3 192 0,0-2-192 16,-1-1 288-16,1-4-48 0,0-2-16 0,-2-1 0 15,0-3 96-15,-3-2 0 0,0-2 16 0,-3-3 0 16,1-2 48-16,-3-1 0 0,-1 0 0 0,-3 0 0 15,-2 1 64-15,-1-5 0 0,0 3 16 0,-2 1 0 16,-3 2 48-16,-2 2 0 0,-2-1 0 0,-3 0 0 0,-1 5-96 16,0-2-16-16,-2-2 0 0,-3 1 0 0,-4-2-400 0,1 2 0 15,-2-2-192-15,-1 2 192 16,-5-4-3072-16,-1 3-480 0</inkml:trace>
  <inkml:trace contextRef="#ctx0" brushRef="#br0" timeOffset="84665.63">12032 8571 20271 0,'0'0'1792'0,"0"0"-1424"0,0 0-368 0,0 0 0 0,0 11 496 0,0-4 16 0,0 5 16 0,1 5 0 16,1-1 496-16,0 2 112 0,1 3 16 0,1 4 0 15,0-2-704-15,1-1-144 0,-1-3-32 0,1-1 0 16,2 0-272-16,-1-2 128 0,-1-3-128 0,0-3 0 16,1-3 256-16,-2-1-64 0,-4-6-16 0,0 0 0 15,0 0 80-15,0 0 32 0,3-5 0 0,-1-2 0 16,-2-2-288-16,0 0 0 0,-2-3 0 0,2-1 0 15,-1-1-160-15,0-2-96 0,-2-2 0 0,1-1-16 16,0-3 0-16,1-1 0 0,0-1 0 0,-2 1 0 16,2 0 0-16,1 1 0 0,0 1 0 0,1 0 0 15,2 0 16-15,1 3 0 0,0 1 0 0,-1 3 0 16,-1 2 256-16,2 4 176 0,0-2-32 0,1 3 0 0,0 2 256 16,-5 5 48-16,0 0 16 0,0 0 0 0,5 5 0 0,0 2 0 15,2 0 0-15,-3 3 0 0,0 0-112 0,0 2-32 16,0 2 0-16,-2-1 0 0,1 4-128 0,-2-4-48 15,0-4 0-15,1 2 0 0,-1 0-144 0,-1 1 160 16,-1 0-160-16,-2 1 160 0,1 1-160 0,-1 2 128 16,2 2-128-16,-1-5 128 0,0-1 48 0,0 0 0 15,0-4 0-15,1-1 0 0,1-7-368 0,0 8-80 16,0-1-16-16,0-7 0 16,0 0-272-16,0 0-48 0,0 0-16 0,7-2 0 0,1 0 256 0,0-2 48 15,0-1 16-15,1 1 0 0,1 4 304 0,1-3 0 16,1 2 128-16,-1 1-128 0,1 1 576 0,-2 2 32 0,0-2 0 15,-1 0 0-15,-2 1 368 0,-7-2 80 0,7 2 16 0,-7-2 0 16,0 0-48-16,0 0 0 0,0 0 0 0,-4 11 0 16,-2 3-400-16,-4-1-96 0,0-3-16 0,0 2 0 15,-2-3-304-15,-1 0-64 0,0-1-16 0,-2-1 0 16,1-1-256-16,1 0-64 0,0-1-16 0,3-3 0 31,0 1-720-31,4-2-144 0,-1 1-16 0,7-2-9856 0,0 0-1984 0</inkml:trace>
  <inkml:trace contextRef="#ctx0" brushRef="#br0" timeOffset="84931.12">12413 8612 27295 0,'-8'14'1216'0,"4"-4"240"0,-1 5-1168 0,-2 2-288 0,-1-3 0 0,2 3 0 0,1-1 1216 0,-1 1 176 15,1 2 32-15,3 1 16 0,-1-5-400 0,3 2-80 16,3 0 0-16,3 0-16 0,2-4-624 0,1 0-128 15,2-2-32-15,-1-2 0 0,0-3 128 0,1-2 32 16,1-2 0-16,-2-4 0 0,0 2 48 0,1-5 16 16,-3 0 0-16,-1-4 0 0,-1-2 48 0,-2-4 16 15,0 2 0-15,-3 0 0 0,-1-2-128 0,-1 2 0 16,-1 0-16-16,0 3 0 0,-2-5-176 0,-2 4-128 16,1 0 144-16,1-1-144 0,-2-2 0 0,1 4-320 15,-1-3 64-15,3 2 0 16,-1 1-2080-16,0 1-416 0,-2-3-64 0,3 3-12592 0</inkml:trace>
  <inkml:trace contextRef="#ctx0" brushRef="#br0" timeOffset="85212.43">12801 8589 22111 0,'0'0'1968'0,"0"0"-1584"0,0 0-384 0,-6 2 0 15,-1-1 1968-15,1 2 304 0,-2 1 64 0,0 1 16 16,0-3-688-16,0 4-128 0,2-2-16 0,-1 1-16 16,-1 0-480-16,2 1-112 0,-1 4-16 0,2-1 0 15,-1 1-192-15,2 2-64 0,1 0 0 0,2 2 0 16,1 3-128-16,3 1-48 0,0 0 0 0,3 2 0 16,-1-2-224-16,1 0-48 0,5 1-16 0,-1-1 0 0,2 0-176 0,2-2 0 15,2-2 144-15,1-3-144 0,1-2 0 0,0 0 0 16,2-4 0-16,1-2 0 15,-2-2-640-15,2-2-32 0,-3-2-16 0,-1-1 0 16,-1-1-1904-16,-2-2-384 0,1 0-80 0,-2-2-12240 16</inkml:trace>
  <inkml:trace contextRef="#ctx0" brushRef="#br0" timeOffset="87810.14">13255 8708 23839 0,'0'0'1056'0,"0"0"224"0,-7 9-1024 0,7-9-256 0,0 0 0 0,0 0 0 16,0 0 1072-16,7 4 160 0,-7-4 48 0,6 1 0 0,4 2 48 0,1-2 16 15,1-1 0-15,1 0 0 0,0 2-704 0,0-2-144 16,1-3-32-16,1 2 0 0,-1 1-272 0,2 0-64 16,-1-2-128-16,1 0 192 0,0 1-192 0,-2-1-208 15,-1-2 32-15,0 2 16 16,0-1-1824-16,-1 1-384 0,-2-2-64 0,1 0-10576 15</inkml:trace>
  <inkml:trace contextRef="#ctx0" brushRef="#br0" timeOffset="88263.22">13709 8532 18431 0,'0'0'1632'0,"1"8"-1312"16,-1 0-320-16,0 2 0 0,-1 3 1616 0,1 4 256 0,-2-1 48 0,1-1 16 15,0 2-544-15,-1 2-112 0,2 0-32 0,-1 1 0 16,0-1-768-16,1 2-160 0,0-5-16 0,0-1-16 16,0 0-64-16,2-3-16 0,-2-3 0 0,0-9 0 15,4 6-32-15,-4-6-16 0,0 0 0 0,0 0 0 16,5-5-32-16,-1-2-128 0,0-2 192 0,0-4-64 16,0-1-384-16,0-3-96 0,0 0-16 0,-1-2 0 15,-1-4 368-15,1 1 208 0,-1 0-16 0,1-1-16 16,0-4-176-16,-1 3 0 0,1 0 0 0,-1 2 0 15,1 0 0-15,0 1 0 0,1 4 0 0,-2 1 0 16,1 3 0-16,-1 6 0 0,-2 7 0 0,0 0 0 16,0 0 304-16,6 4-32 0,-2 5 0 0,1 1 0 15,-1 6-80-15,1 1 0 0,0 1-16 0,0 3 0 0,0 1 32 16,2 0 16-16,0 0 0 0,2 2 0 0,1-3 240 0,1-1 48 16,-1 1 16-16,-1-2 0 0,2-4 304 0,-1-2 64 15,-1 4 16-15,3-6 0 0,0-5-288 0,-2-1-64 16,-1-1-16-16,3 0 0 0,0-4-48 0,-2-1-16 15,0-3 0-15,0-3 0 0,-1-3-80 0,-2-3-16 16,0-1 0-16,-2-1 0 0,0 2-224 0,1 0-160 16,-2 0 192-16,-3-4-192 0,-1 0 0 0,0-1-320 15,0 0 32-15,0 2 16 16,-4-1-1504-16,0 4-288 0,0-4-64 0,-1 2-9648 16,-4 0-1920-16</inkml:trace>
  <inkml:trace contextRef="#ctx0" brushRef="#br0" timeOffset="88514.56">13724 7872 20271 0,'0'0'896'0,"0"0"192"0,0 0-880 0,0 0-208 0,2 7 0 0,-2 3 0 16,0 1 2048-16,0 2 384 0,0 2 64 0,1 2 0 16,1-2-1328-16,1 3-272 0,-2 0-48 0,2 1-16 15,0-1-640-15,-1-1-192 0,1-2 0 0,1 1 128 16,-2-7-576-16,1 0-96 0,-2-1-32 0,1 0-8688 16,-1-2-1744-16</inkml:trace>
  <inkml:trace contextRef="#ctx0" brushRef="#br0" timeOffset="88773.62">13580 7430 11967 0,'-3'-11'1072'16,"3"11"-864"-16,0 0-208 0,0 0 0 0,0 0 2848 0,0 0 528 15,0 0 96-15,0 0 32 0,0 0-1664 0,0 0-336 16,-4 8-64-16,1 1-16 0,1 1-720 0,0 2-160 16,2 0-32-16,0 2 0 0,0 4-512 0,2 0 0 15,-1 1 0-15,0-2 0 16,1-3-432-16,2-1-192 0,-2-1-32 0,1-1-16 16,-1-3-736-16,2 0-128 0,-4-8-48 0,0 0-6096 15,0 0-1232-15</inkml:trace>
  <inkml:trace contextRef="#ctx0" brushRef="#br0" timeOffset="88929.85">13720 7279 20671 0,'0'0'912'0,"0"0"192"0,0 9-880 0,0 3-224 0,0 1 0 0,2 0 0 16,-1 0 832-16,2 4 128 0,-1 3 32 0,2-1 0 16,1 2-512-16,0 1-96 0,1-3-32 0,0 1 0 15,1 3-352-15,-1 1 0 0,2-1-192 0,-1-1 64 31,-1 0-1680-31,-1-3-336 0,1-4-64 0</inkml:trace>
  <inkml:trace contextRef="#ctx0" brushRef="#br0" timeOffset="89117.34">13593 7514 3679 0,'0'0'160'0,"0"0"32"0,0 0-192 0,0 0 0 15,0 0 0-15,0 0 0 0,0 0 6656 0,-3 6 1280 16,3-6 256-16,5 8 48 0,-5-8-5712 0,8 5-1136 16,4 1-240-16,-1-2-32 0,2-3-848 0,3-1-272 15,1-3 160-15,0 2-160 16,3 1-1344-16,0 0-336 0,5 0-80 0</inkml:trace>
  <inkml:trace contextRef="#ctx0" brushRef="#br0" timeOffset="91662.19">14497 8786 4607 0,'0'0'400'0,"0"0"-400"16,0 0 0-16,0 0 0 0,0 0 3552 0,24-2 624 0,-24 2 128 0,6 5 32 15,-6-5-2192-15,8 4-432 16,1 4-96-16,0-2-16 0,2-2-256 0,1 1-48 0,-1 1-16 0,2-1 0 15,0 0-240-15,3 1-48 0,1 2-16 0,0 0 0 16,0 1-208-16,-1 0-64 0,-2 3 0 0,1 0 0 16,2-2-128-16,0 2-16 0,2 0-16 0,-1-2 0 15,-1 1-208-15,0-2-32 0,0 0-16 0,0 1 0 16,0-3-160-16,-2 2-128 0,-2-1 192 0,0 0-192 16,0-2 192-16,2 1-64 0,-5-1 0 0,2-1-128 15,-2-1 288-15,-1-1-48 0,-9-3-16 0,8 4 0 16,0-2-16-16,-1 2 0 0,-7-4 0 0,7 0 0 15,0 3-64-15,-7-3-16 0,6 1 0 0,-6-1 0 16,0 0 0-16,0 0-128 0,8-1 192 0,0-2-64 16,-1 1-128-16,0-2 192 0,4 0-192 0,-3-3 192 15,0 1-48-15,-1 1 0 0,2-1 0 0,2 0 0 0,-1-1-16 16,1 0 0-16,-1-1 0 0,2 0 0 0,1 0 0 16,1 0-128-16,1-1 192 0,-1 0-64 0,0-1-128 0,1 2 0 15,0-3 0-15,2 2 0 0,-1 0 0 0,1 1 0 16,1-2 0-16,0 2 0 0,1 1 0 0,-1 2 0 15,0-1 0-15,0-1 0 0,-1-1 0 0,0 2 0 16,-1-1 0-16,0 2 0 0,-1 1 0 0,0-2 0 16,-4 0 0-16,1 1 0 0,-3 0 0 0,0 1 0 15,0 0 0-15,-1 2 0 0,1-1 0 0,-1 2 0 16,0-2 128-16,-2 2-128 0,1-2 0 0,0 3 0 16,0 0 0-16,2 0 0 0,-1 0 0 0,0 0 0 15,1 3 0-15,0 1 0 0,1-3 0 0,1 3 0 16,2 1 0-16,3 2 0 0,1-1 0 0,0 2 0 15,-2 0 0-15,2 1 0 0,0 0 144 0,2 0-144 0,-1 0 160 16,0 2-160-16,2-2 160 0,-1 0-160 0,-1-1 160 0,2-2-160 16,0 0 0-16,-1-1 128 0,-1 0-128 0,1-1 0 15,-1 0 0-15,0 0 0 0,-1-4 0 0,-1 1 0 32,-3 0-656-32,-1 1-32 0,-1 0 0 0,1-2 0 15,-3 2-2704-15,-1-2-560 0,-8 0-96 0</inkml:trace>
  <inkml:trace contextRef="#ctx0" brushRef="#br0" timeOffset="91944.95">15516 8453 14735 0,'0'0'640'0,"0"0"160"0,0 0-640 0,0 0-160 16,0 0 0-16,0 0 0 0,0 0 2400 0,-2 7 448 15,1 5 96-15,1-1 0 0,0 2-1152 0,0 1-224 16,1 3-48-16,-1 1-16 0,0 2-720 0,0 1-144 16,0-1-16-16,0 1-16 0,2-1-352 0,-2-2-64 15,0-1 0-15,1 0-16 0,0-1-176 0,0-1-256 16,2 0 64-16,-3-4 16 15,0-3-1040-15,1-1-192 0,-1-7-64 0,0 0-11712 0</inkml:trace>
  <inkml:trace contextRef="#ctx0" brushRef="#br0" timeOffset="92132.52">15692 8432 25567 0,'0'0'1136'0,"1"10"224"0,-1 3-1088 0,-1 4-272 0,-2 0 0 0,0 3 0 16,2 1 1104-16,0 2 176 0,-1 0 16 0,2 2 16 16,0 0-448-16,0 0-96 0,0-2 0 0,2 1-16 0,-2-2-624 0,1-1-128 15,0-6 0-15,1 0 0 16,-1-5-656-16,2-1-128 0,0-2-32 0,-3-7-8464 16,0 0-1680-16</inkml:trace>
  <inkml:trace contextRef="#ctx0" brushRef="#br0" timeOffset="92476.14">15728 7965 16575 0,'-4'-23'1472'0,"2"13"-1168"16,-2 0-304-16,0 0 0 0,-2-2 1552 0,1 1 256 16,0 5 48-16,0 3 16 0,-3 3-272 0,2 3-48 15,-1 2-16-15,0 6 0 0,0 5-832 0,0 3-160 0,3 2-32 0,0 2-16 16,0 0-336-16,3 1-160 0,1-1 160 0,3 1-160 15,1-2 128-15,1-1-128 0,4-3 0 0,0-1 144 16,2-1 368-16,-1-3 64 0,2-1 0 0,-1-2 16 16,1-2 32-16,1-4 0 0,0-3 0 0,0-2 0 15,-1-2 272-15,-2-2 48 0,0-3 16 0,-3 2 0 16,0-5-64-16,-3 2 0 0,0-1 0 0,-2-3 0 16,0-3-384-16,-2-2-64 0,0-2-32 0,-2 2 0 15,-2 0-288-15,-1-1-128 0,-1 1 128 0,-2 0-128 16,1 0 128-16,-1 1-128 0,-2 1 128 0,-2 0-128 15,-2-1 0-15,0 3-224 0,-1 0 32 0,1 2 0 32,2 3-1728-32,2 2-352 0,-1 2-64 0,1 4-14624 0</inkml:trace>
  <inkml:trace contextRef="#ctx0" brushRef="#br0" timeOffset="92866.72">16462 8824 26319 0,'0'0'1152'0,"-8"3"256"0,-4-3-1120 0,2 0-288 0,-2 4 0 0,2 1 0 16,-1 3 656-16,1 1 80 0,2 1 16 0,0 3 0 16,2 2 352-16,2 0 80 0,1 0 16 0,2 0 0 15,0 2-704-15,3-1-144 0,1-2-32 0,2-2 0 16,3-3 48-16,0 0 0 0,1 3 0 0,1-4 0 16,2-3-96-16,1-2-16 0,-1-2 0 0,1-1 0 15,0-3 64-15,-1 1 16 0,-1-4 0 0,0 0 0 16,-2-3-16-16,-1 0-16 0,-3-2 0 0,0 1 0 15,0-1-160-15,-2-2-16 0,-2 0-128 0,-1 0 192 16,-1 2-192-16,0-1-160 0,-2 1 32 0,2 0 0 16,-3 0-1312-1,0 1-256-15,-1 1-48 0,0 1-16 0,-2 0-1712 0,2 1-352 0</inkml:trace>
  <inkml:trace contextRef="#ctx0" brushRef="#br0" timeOffset="94116.58">15011 9060 3679 0,'0'0'160'0,"0"0"32"0,0 0-192 0,0 0 0 0,0 0 0 0,0 0 0 16,0 0 4352-16,0 0 832 0,0 0 176 0,7-4 16 15,-7 4-2976-15,0 0-608 0,0 0-112 0,0 0-16 16,6 5-400-16,1 3-80 0,-2 1-16 0,0 3 0 16,-1 1-144-16,0 1-48 0,-2 1 0 0,1 0 0 15,-2 4-240-15,2 2-48 0,-2-2-16 0,2 3 0 16,-1 2-288-16,-2-1-48 0,-1 1-16 0,0-1 0 15,0 1-128-15,-1 0-16 0,1 2-16 0,-2-1 0 16,1-1-160-16,-1-2 128 0,2-3-128 0,0 1 128 16,-2-2-128-16,2-1 160 0,-1-2-160 0,1-1 160 15,0-1-160-15,1 1 160 0,1 2-160 0,2-3 160 16,-1-4-16-16,3 1 0 0,2 1 0 0,1-2 0 16,1-1 80-16,0 1 16 0,1 0 0 0,1 0 0 0,1-2-16 15,-1 1 0-15,2 2 0 0,2-3 0 0,-1-1 32 0,3 2 16 16,1 1 0-16,1-1 0 0,-3-2-16 0,3 2-16 15,0 1 0-15,1-1 0 0,2 0-240 0,0-2 176 16,0 1-176-16,0 1 160 0,-1 1-160 0,1 0 0 16,-1 0 0-16,-1-1 0 15,-2 0-1440-15,0 0-224 0,1-1-32 0,-1 1-10880 16,1 0-2176-16</inkml:trace>
  <inkml:trace contextRef="#ctx0" brushRef="#br0" timeOffset="94554.04">15802 9865 12895 0,'0'0'1152'0,"4"10"-928"0,0 2-224 0,1 3 0 16,2 4 3280-16,1-2 624 0,-3 2 112 0,3-2 16 16,0 3-2272-16,1-2-464 0,0 0-80 0,0-1-32 15,-1-1-544-15,0-3-96 0,-2 0-32 0,-1-2 0 16,-1 0 64-16,0-2 0 0,-1 0 0 0,-3-9 0 15,0 0-160-15,0 0-32 0,0 0 0 0,0 0 0 16,0 0-176-16,0 0-32 0,0 0-16 0,0 0 0 16,0 0-160-16,-7-1 192 0,1-3-192 0,1-3 192 15,-1 0-192-15,1-3 0 0,1-1 0 0,2-2 0 16,-1-4-256-16,0-3-96 0,1-2-16 0,0-1 0 31,1-3-336-31,1-2-80 0,0-1-16 0,0 2 0 0,3 0 80 0,1 5 16 0,-2 1 0 0,3 2 0 0,2 1 704 0,1 3 0 16,0 1 192-16,-2 1-32 0,2 4 368 0,0 3 80 15,0 1 16-15,-1 2 0 0,-7 3-160 0,8 4-16 16,0 1-16-16,-1 2 0 0,-3 0 64 0,-2 3 16 16,-1 0 0-16,-2 3 0 0,-1-1 32 0,-2 2 16 15,1 3 0-15,-3 1 0 0,-2 2-240 0,-1 2-32 16,-2-2-16-16,1-1 0 0,-2 1-272 0,3-2-224 16,0-2 32-16,1-2 16 15,0-2-1072-15,2-2-224 0,-1-5-32 0,2 1-16 16,5-6-1632-16,0 0-336 0,0 0-64 0,1-7-16 0</inkml:trace>
  <inkml:trace contextRef="#ctx0" brushRef="#br0" timeOffset="94866.5">16192 9683 25503 0,'0'0'1136'0,"5"11"224"0,1 0-1088 0,-1 2-272 0,0 2 0 0,0 0 0 15,-1 2 1536-15,1 3 240 0,1 1 48 0,-3 1 16 16,1-1-528-16,-1 1-96 0,1 1-32 0,-1 0 0 15,-1-2-608-15,1-2-128 0,-2-1-32 0,3 1 0 16,-1-4-128-16,-2 0-32 0,-1-2 0 0,0-4 0 16,0-1-256-16,0-8 128 0,0 0-128 0,0 0 0 15,0 0 0-15,0 0 0 0,0 0 0 0,0 0 0 16,0 0-128-16,4-7 128 0,0 1-208 0,1-2 80 16,-1-1 0-16,0-4 0 0,0-1 0 0,1 4 0 15,-1-3 128-15,4 3 0 0,-1-1 0 0,3 2 0 0,-3 0 0 0,2 1 256 16,-1 2-48-16,1 2 0 0,1 2 240 0,-1 4 32 15,0 2 16-15,1 1 0 0,1 0-16 0,-1 3 0 16,-1 4 0-16,-1 1 0 0,1-4-112 0,0 2-32 16,-1 1 0-16,0 0 0 0,-2 0-336 0,1-2 0 15,0 1 0-15,-1-1 0 16,-2 2-2240-16,1-1-480 0,-1 1-96 0</inkml:trace>
  <inkml:trace contextRef="#ctx0" brushRef="#br0" timeOffset="102210.22">2414 12563 18431 0,'0'0'816'0,"0"0"160"16,6-5-784-16,-10 26-192 0,0 4 0 0,1 3 0 0,2 5 2592 0,1 1 480 15,0 0 80-15,0 1 32 0,1 1-2224 0,1 0-432 16,0-1-80-16,2-3-32 0,0 1-416 0,0-10 0 15,0 2 0-15,0 1-176 16,0 0-544-16,0-2-112 0,-2-2-32 0,3-5-12096 16</inkml:trace>
  <inkml:trace contextRef="#ctx0" brushRef="#br0" timeOffset="102413.43">2628 12558 12895 0,'0'0'576'0,"0"0"112"0,0 0-560 0,0 0-128 0,0 0 0 0,0 12 0 16,0-1 3936-16,3 4 752 0,0 0 160 0,-1 4 16 15,1 0-3232-15,2 3-656 0,1 3-128 0,1 3-16 16,1 2-592-16,0 1-112 0,-1 1-128 0,0 2 176 16,-1 0-176-16,1 0 0 0,1 0-192 0,0 0 192 31,-1-1-2368-31,3-2-336 0,-5-3-80 0</inkml:trace>
  <inkml:trace contextRef="#ctx0" brushRef="#br0" timeOffset="102569.56">2581 12991 12895 0,'-4'-8'1152'0,"1"-1"-928"16,-1 2-224-16,1 3 0 0,3 4 3088 0,-1-7 576 15,1-1 112-15,1 1 32 0,-1 7-2736 0,8-4-560 16,2 2-96-16,3 2-32 0,2 0-384 0,0 1 0 15,2-1 0-15,0 1 0 16,-2 2-432-16,1-3-160 0,1 0-48 0</inkml:trace>
  <inkml:trace contextRef="#ctx0" brushRef="#br0" timeOffset="102898.98">2881 13023 14735 0,'0'0'1312'0,"0"0"-1056"0,-1 8-256 0,1-8 0 16,0 0 1968-16,0 0 336 0,0 0 64 0,0 0 0 15,0 0-1088-15,8 4-240 0,-8-4-32 0,9 5-16 16,1-1-416-16,2 1-96 0,0-3-16 0,1 0 0 16,0 1-16-16,0 0 0 0,0-2 0 0,1 0 0 15,2 1 192-15,0-1 16 0,-1 1 16 0,0 1 0 16,-2-2-192-16,-2 3-32 0,0 1-16 0,-3 2 0 16,-2 1 144-16,1 0 48 0,-1 1 0 0,1 3 0 15,-5 1-16-15,1-2 0 0,-1 2 0 0,0 2 0 16,-1 0-96-16,-1 4-32 0,-1-4 0 0,-2 3 0 15,1 2-32-15,0 0-16 0,2-3 0 0,0-1 0 16,-1 0-176-16,1-2-16 0,1-2-16 0,2-1 0 0,2-1-224 0,0-2 0 16,-5-8 0-16,8 4 0 0,-8-4 0 0,11 2 0 15,0 4 0-15,1-5 0 16,1 0-464-16,-1-1-144 0,-1 0-32 0,0-2 0 16,-1-4-2128-16,2-1-432 0,0-4-96 0,1-2-11344 15</inkml:trace>
  <inkml:trace contextRef="#ctx0" brushRef="#br0" timeOffset="103352.05">3541 12894 15663 0,'0'0'688'0,"0"0"144"0,0 0-656 0,-3 9-176 0,-1-1 0 16,0 5 0-16,1 3 3296 0,0 0 624 0,-1 4 128 0,3-1 32 15,-2 2-2160-15,2-1-416 0,1 1-96 0,-1 1 0 16,-1-2-816-16,2-3-144 0,2-1-48 0,-2-2 0 15,0-4-160-15,1 0-48 0,1-4 0 0,0 1 0 16,-2-7-192-16,0 0 0 0,0 0 0 0,0 0 0 16,6-6 0-16,-1-1 0 0,-1-4 0 0,2-1 0 15,-2-1 0-15,-1-2-160 0,1-4 160 0,-1 0-128 16,0-2 128-16,-1-1 0 0,1-2 0 0,-1 2 0 16,1 0 0-16,0-1 0 0,-1-5 0 0,1 3 0 15,-2-2 0-15,0 4 0 0,2 2 0 0,1 4 0 16,0 4 0-16,0 5 0 0,0-1 0 0,0 5 0 15,-4 4-192-15,0 0 0 0,6 8 0 0,1 3 0 0,2 6 192 16,-1 6-128-16,-1 4 128 0,2 0-128 0,2 5 128 0,1-1 0 16,-1-1 0-16,1 0 0 0,1-1 160 0,0-2-32 15,2-1-128-15,-2-3 192 0,-2-2 48 0,1-2 0 16,0-5 0-16,-2-2 0 0,1-5 304 0,-2 0 64 16,-1-2 16-16,-1-2 0 0,1-3 80 0,-1-3 0 15,-1-3 16-15,1-1 0 0,-2-1-160 0,0 1-48 16,0-5 0-16,-1 0 0 0,0-4-208 0,-1-2-48 15,-1-3-16-15,1-1 0 0,0 0-240 0,-2-4 144 16,-2 0-144-16,-1 0 128 16,0 1-1616-16,-1-2-336 0,2 2-64 0</inkml:trace>
  <inkml:trace contextRef="#ctx0" brushRef="#br0" timeOffset="104306.58">4274 12984 22287 0,'0'0'976'0,"-3"-5"224"0,2-4-960 0,1 9-240 0,0 0 0 0,0 0 0 16,0 0 1072-16,0 0 160 15,6 6 48-15,2 1 0 0,-1 1-240 0,2 2-32 0,2 2-16 0,2 1 0 16,2 4-128-16,0-1-32 0,2 2 0 0,3 1 0 16,-1 4 80-16,2-1 16 0,0 0 0 0,-1 0 0 15,2 2-288-15,1-4-64 0,1 4-16 0,-2-1 0 16,-1 0-144-16,1-1-32 0,0 0 0 0,-1 0 0 16,0-1-64-16,-2-2 0 0,0 0-16 0,-2-1 0 15,-2-2 80-15,1-2 32 0,0-2 0 0,-3-3 0 16,0 1-224-16,-2 1-32 0,1-5-16 0,-3 1 0 15,0-1-16-15,-1-2 0 0,-1 0 0 0,-1-1 0 16,-6-3-128-16,0 0 0 0,0 0 0 0,0 0 128 0,8-3 128 16,0-1 0-16,-2-1 16 0,1 0 0 0,-1-6-64 15,2 2-16-15,0-1 0 0,1-1 0 0,2 2-64 0,0-5-128 16,2 1 176-16,0 1-176 16,-1 0 144-16,4 1-144 0,1-3 0 0,1 1 144 0,2-1-144 0,0 1 0 15,3 0 0-15,0 1 0 0,-1 1 0 0,3-2 0 16,0-2 0-16,1 0 0 0,0-1 0 0,0 2 0 15,1 1 128-15,-2 1-128 0,-3 0 0 0,-1 0 0 16,-3 2 0-16,1 1 0 0,-2 1 0 0,-3 0 0 16,-1 0 0-16,-1 2 0 0,-2-1 0 0,1 1 0 15,-2 1 128-15,0-2-128 0,-1 2 128 0,-2 1-128 16,-6 4 192-16,7-5-64 0,-3-2-128 0,-4 7 0 0,0 0 0 16,0 0 0-16,0 0 0 0,0 0 0 0,9-1 0 0,-1 1 0 15,-8 0 0-15,9 1 160 0,0 2-32 0,1-1-128 16,2 1 0-16,0 1 0 0,1 1-160 0,2 2 160 15,2-1 0-15,2 3 0 0,1 4 0 0,1-1 192 16,3 0 0-16,1 1 16 0,1 0 0 0,2-1 0 16,1-1-16-16,0 1-16 0,-1 0 0 0,0-2 0 15,-1 1-176-15,1-1 160 0,-1-3-160 0,-2 0 160 16,-3 0-160-16,-3-1 0 0,0 0 0 0,-1-2 128 16,-1-1-304-16,-2 0-64 0,-1-2-16 0,-3 2 0 31,0-2-1712-31,-2 2-336 0,-1 0-80 0,-8-3-16 0,0 0-1616 0,0 0-320 15,0 0-64-15,0 0-16 0</inkml:trace>
  <inkml:trace contextRef="#ctx0" brushRef="#br0" timeOffset="104619.14">5446 12808 19343 0,'0'0'1728'0,"0"0"-1392"16,0 0-336-16,0 0 0 0,0 0 2288 0,0 0 384 0,0 0 80 0,0 0 0 15,-4 11-752-15,1 2-144 0,2 2-48 0,0 1 0 16,2 2-816-16,-1 4-160 0,1-2-48 0,0 3 0 15,-1 5-400-15,0-2-64 0,2 0-32 0,-2-1 0 16,0-2-288-16,0-2 128 0,0-3-128 0,0-2 0 16,1 0-160-16,-1-2-144 0,1-6-16 0,1 0-16 31,0-1-1936-31,-2-7-384 0,0 0-80 0,0 0-7056 0,0 0-1424 0</inkml:trace>
  <inkml:trace contextRef="#ctx0" brushRef="#br0" timeOffset="104790.9">5551 12854 2751 0,'0'0'128'0,"0"0"16"0,0 0-144 0,0 0 0 0,0 0 0 0,4 9 0 0,0 3 5328 0,-1 3 1040 15,-1 2 208-15,0 4 32 0,-1 3-3472 0,0 0-704 16,0 0-144-16,2-1-32 16,0 1-2256-16,-1-2-544 0,1-2-64 0,0-3-16 0,-1 0 432 0,1-4 192 15,-1-4-160-15,1 0 160 16,-3-9-1920-16,0 0-304 0,0 0-48 0</inkml:trace>
  <inkml:trace contextRef="#ctx0" brushRef="#br0" timeOffset="105118.99">5594 12297 11967 0,'-13'-9'1072'0,"7"8"-864"0,-2 2-208 0,1 0 0 0,1-1 2752 0,-1 0 496 0,1-1 96 0,-3 2 32 15,1 2-1568-15,0 2-304 0,2 2-64 0,0 3-16 16,1 2-432-16,1 2-96 0,0 7 0 0,3 1-16 16,2 6-624-16,3 0-112 0,4 2-16 0,0-5-128 15,0-1 128-15,1-4-128 0,1 0 0 0,2-4 0 16,1-3 128-16,1-4-128 0,1-3 192 0,-1 1-192 16,0-6 656-16,1-1 32 0,0-4 0 0,-2-1 0 15,-1-3 176-15,-1 0 32 0,-1-5 16 0,-1 0 0 16,0-2-272-16,-2-5-64 0,-2-2-16 0,-1 1 0 15,-3 0-304-15,-1 0-48 0,-1-1-16 0,0-1 0 16,-2-1-192-16,-1 1 128 0,-3 1-128 0,2 1 0 0,-1 1 0 0,-2 3-288 16,-1-4 32-16,-2 6 16 15,2-2-2384-15,-1 4-464 0,-1 0-112 0</inkml:trace>
  <inkml:trace contextRef="#ctx0" brushRef="#br0" timeOffset="105525.85">6401 13306 11967 0,'0'0'528'0,"0"0"112"0,0 0-512 0,0 0-128 0,0 0 0 15,0 0 0-15,-4-2 3632 0,0-1 688 0,4 3 144 0,0 0 16 16,-6 0-2400-16,6 0-480 0,0 0-112 0,0 0-16 16,-4 7-832-16,1 3-192 0,-1-1-16 0,3 4-16 15,0 2-96-15,2 2 0 16,2 1-16-16,-1 0 0 0,1-1-48 0,2 0-16 0,2 2 0 0,1 0 0 16,-2-4 32-16,3 1 16 0,2 0 0 0,0-6 0 15,0-3 48-15,-1-1 16 0,-1-3 0 0,0 1 0 16,-1-4-16-16,0-3 0 0,-1 0 0 0,0 0 0 15,-1-3 48-15,-1 0 0 0,-1-2 0 0,0 0 0 16,-2-4-192-16,1 1-16 0,-2-2-16 0,-1 0 0 0,-1-4-160 0,-2-2 0 16,2 1 0-16,-3 2 0 0,-1 2 0 0,0 1-144 15,-2 0 144-15,1-1-208 16,-1 2-544-16,2 2-96 0,-3 0-32 0,2 3 0 16,0 0-2064-16,2 3-432 0,-1 2-80 0,3-1-10320 15</inkml:trace>
  <inkml:trace contextRef="#ctx0" brushRef="#br0" timeOffset="105713.24">6629 13194 26783 0,'4'15'1184'0,"-2"-9"240"0,-1 1-1136 0,2 2-288 16,0 1 0-16,0 3 0 0,0 0 1664 0,-1 3 256 16,0 1 64-16,1 1 16 0,0 0-736 0,1 3-160 15,0 1-16-15,0 3-16 0,-2-7-848 0,2 3-224 0,0 0 0 0,1 0 0 31,-1 0-448-31,2 0-160 0,-1-4-32 0,0 0-16 16,2-2-2560-16,-2-2-512 0,-1-2-112 0,-4-11 0 0</inkml:trace>
  <inkml:trace contextRef="#ctx0" brushRef="#br0" timeOffset="105885.21">6812 13133 5519 0,'0'0'496'0,"0"0"-496"0,4 4 0 0,0 2 0 15,-2 3 3792-15,2 2 672 0,0 1 128 0,1 2 16 16,-1 6-2608-16,2-1-528 0,0 5-96 0,2-1-32 16,-2 6-592-16,2-2-128 0,1-2-32 0,2 1 0 0,-3 3-400 0,1-3-192 15,1-4 160-15,-2 0-160 0,0 1 0 0,0 0 0 16,-1-6-208-16,1 0 64 16,-1-1-2400-16,-2 0-464 0</inkml:trace>
  <inkml:trace contextRef="#ctx0" brushRef="#br0" timeOffset="106088.21">6738 13499 9215 0,'-6'-11'400'0,"6"11"96"0,0 0-496 0,0 0 0 16,0 0 0-16,0 0 0 0,0 0 5664 0,0 0 1040 15,0 0 208-15,10-3 32 0,0 2-4704 0,3-6-928 0,1 1-192 0,2-2-32 16,0 0-768-16,3 1-128 0,-1 1-48 0,2-1 0 15,-2 0-144-15,3 0 0 0,-1-1-160 0,-1 3 160 32,-1 1-1808-32,-2 1-272 0,-3 2-48 0,0 0-12784 0</inkml:trace>
  <inkml:trace contextRef="#ctx0" brushRef="#br0" timeOffset="106886.39">4880 13576 2751 0,'0'0'128'0,"0"0"16"0,0 0-144 0,0 0 0 16,0 0 0-16,0 0 0 0,0 0 4432 0,0 0 864 15,0 0 160-15,0 0 48 0,-3-6-3184 0,3 6-624 16,0 0-128-16,0 0-32 0,0 0-320 0,0 0-64 15,2 7 0-15,-1 4-16 0,0 1 16 0,2 2 16 16,-1 3 0-16,2 1 0 0,1 2-208 0,1 3-32 16,-2 5-16-16,1 2 0 0,0 2-208 0,2 3-64 15,0 3 0-15,0-1 0 0,-1-2-256 0,1 0-48 16,-1 0-16-16,1-3 0 0,-1-1-16 0,0-1-16 16,-1-3 0-16,0-1 0 0,-1-4-32 0,0-1 0 15,0-5 0-15,-2-2 0 0,0-1-64 0,0-1-32 0,1-3 0 0,0 0 0 16,-2-2-160-16,-1-7 160 0,0 0-160 0,0 0 160 15,0 0-160-15,0 0 0 0,0 0 0 0,0 0 0 16,0 0 0-16,0 0 0 0,0 0 128 0,0 0-128 16,0 0 0-16,0 0 0 0,0 0 0 0,0 0 0 15,0 0-176-15,0 0-16 0,0 0 0 0,0 0 0 32,0 0-1088-32,0 0-240 0,0 0-32 0,0 0-10928 0,1-7-2192 0</inkml:trace>
  <inkml:trace contextRef="#ctx0" brushRef="#br0" timeOffset="107511.26">4965 14325 17903 0,'0'0'784'0,"0"0"176"0,0 0-768 0,0 0-192 16,0 0 0-16,0 0 0 0,0 0 1792 0,0 0 320 15,0 0 64-15,0 0 16 0,0 0-752 0,9 2-160 16,0-1-16-16,1 1-16 0,1-1-144 0,0 0-16 16,2-1-16-16,3 3 0 0,2-2-112 0,1 2 0 15,-1 1-16-15,1 1 0 0,2 0-224 0,1 2-32 16,1-1-16-16,1 3 0 0,1 2-160 0,0-1-48 15,-4 1 0-15,0 0 0 0,-2-1-256 0,2 0-48 16,-3 0-16-16,-1 1 0 0,1-1-144 0,-2-2 0 16,-2-1 0-16,1 0 0 0,-1 0-272 0,-1-3-96 15,0 0-16-15,0 1 0 16,-1-2-2000-16,-2-2-416 0,1 0-80 0,-2 2-7456 16,0 1-1504-16</inkml:trace>
  <inkml:trace contextRef="#ctx0" brushRef="#br0" timeOffset="110999.08">6043 14437 19343 0,'0'22'1728'0,"-5"-13"-1392"16,-1-4-336-16,1 2 0 0,0 0 1152 0,0-1 176 15,-1-4 16-15,1 4 16 0,-1 0-704 0,0 2-144 16,1 0-16-16,0 3-16 0,1 2-304 0,-1 1-176 15,0 2 192-15,1 1-192 16,3 0 192-16,-1 2-64 0,1-2 0 0,1-1-128 0,0 1 256 0,3 0-48 16,0 0-16-16,3-1 0 0,0-6 112 0,2 0 16 15,0-3 0-15,2-1 0 0,3-3 192 0,-1 0 32 0,-3-3 16 16,2-1 0-16,0-1 112 16,2-9 32-16,3-11 0 15,-4-2 0-15,-8 2 320 0,-3-2 64 0,4 11 0 0,-2-3 16 16,-3-1-880-16,-2 1-224 0,-1 3 0 0,-3 0 0 15,1 0 0-15,-1 2-240 0,-2 1 48 0,1 1 16 32,-1 1-400-32,2 1-96 0,-2 4-16 0,2 0 0 15,-1 3-1744-15,1 0-368 0,6 0-64 0,-6 4-9360 0</inkml:trace>
  <inkml:trace contextRef="#ctx0" brushRef="#br0" timeOffset="111202.19">6297 14474 11055 0,'8'-11'976'0,"-8"11"-784"0,0 0-192 0,8 1 0 0,-1 0 3200 0,1 2 608 16,-8-3 112-16,7 4 32 0,-1 2-1568 0,1 3-304 15,-2 2-64-15,3-1-16 0,-3 2-848 0,0 0-192 16,-2 0-16-16,1 2-16 0,0 2-480 0,0-1-112 16,0 3-16-16,-1 2 0 0,1-2-320 0,2 4 0 15,-5 2 0-15,1-1 0 16,2 0-624-16,-1-3-144 0,0 0-16 0,1-3-16 15,-2-1-1808-15,1-3-352 0,-2-3-80 0,0-2-16 0</inkml:trace>
  <inkml:trace contextRef="#ctx0" brushRef="#br0" timeOffset="111389.67">6521 14345 21183 0,'1'8'1888'0,"-1"-8"-1504"0,0 0-384 0,0 0 0 15,0 0 1600-15,7 12 256 0,-2 2 64 0,0 3 0 16,2 3-1216-16,1 1-256 0,0 1-32 0,1 3-16 16,1-1-80-16,1 2 0 0,-4 2-16 0,3 0 0 15,-1 2-304-15,0 0 0 0,0 0 128 0,-1 0-128 16,1-2-1312-16,-1-2-320 0,-2 0-64 16,-1-3-6384-16,-1 0-1280 0</inkml:trace>
  <inkml:trace contextRef="#ctx0" brushRef="#br0" timeOffset="111592.77">6449 14773 2751 0,'-3'0'256'0,"-1"-3"-256"16,-2 2 0-16,4 0 0 0,-2-3 7168 0,1 1 1376 15,3 3 288-15,0 0 48 0,6-6-5936 0,1 3-1168 16,4 3-240-16,2 0-64 0,0 1-704 0,4 1-128 15,1 0-48-15,2-2 0 0,2 0-352 0,1 0-80 16,-1 0-16-16,3-1-12736 16,0-2-2544-16</inkml:trace>
  <inkml:trace contextRef="#ctx0" brushRef="#br0" timeOffset="147391.76">16712 8756 20095 0,'2'0'896'0,"-2"0"176"0,0 0-864 0,0 0-208 16,19-6 0-16,-19 18 0 0,0-3 1344 0,0 1 240 15,0 3 32-15,0 0 16 0,0 0-560 0,0 2-112 0,0 0-32 0,0 1 0 16,-1 1-672-16,1 1-256 0,-1 0 176 0,1 2-176 16,0-1 128-16,0 0-128 0,0-4 0 0,0 0 0 31,0-2-288-31,0-3-160 0,0-2-16 0,0-8-16 16,0 0-1856-16,0 0-368 0,0 0-80 0</inkml:trace>
  <inkml:trace contextRef="#ctx0" brushRef="#br0" timeOffset="147579.14">16815 8754 13823 0,'0'0'1216'0,"0"0"-960"0,0 0-256 0,0 0 0 0,-1 10 1536 0,2 3 256 16,2-1 48-16,0 4 16 0,-1-1-672 0,1 2-128 15,-2 3-32-15,2-1 0 0,-2 2-656 0,0 0-144 16,2 0-32-16,1-2 0 0,0 2-192 0,0-4 0 15,0 0-144-15,-2 0-7200 16,-1-1-1424-16</inkml:trace>
  <inkml:trace contextRef="#ctx0" brushRef="#br0" timeOffset="147782.34">16762 8973 18431 0,'0'0'816'0,"0"0"160"0,0 0-784 0,0 0-192 0,0 0 0 0,0 0 0 16,0 0 3248-16,0 0 592 0,0 0 128 0,0 0 32 15,0 0-2288-15,9 0-464 0,0-4-96 0,3 1 0 16,1 1-896-16,1-2-256 0,2 0 128 0,-2-1-128 31,-1-1-1376-31,-1 4-352 0</inkml:trace>
  <inkml:trace contextRef="#ctx0" brushRef="#br0" timeOffset="149797.65">8421 13504 16575 0,'-6'10'1472'0,"1"-1"-1168"0,1-4-304 0,2-4 0 0,2-1 1440 0,0 0 224 0,0 0 64 0,0 0 0 0,0 0-752 0,0 0-144 15,13 2-16-15,1-2-16 0,3 0 96 0,4 1 0 16,1-1 16-16,2-3 0 0,-1-3-48 0,2 1-16 16,-2-2 0-16,2 2 0 0,0 1 48 0,1 1 16 15,1-1 0-15,2 0 0 0,0 1-128 0,-1 3-16 16,4 5-16-16,-1-4 0 0,0-4-176 0,2 2-48 16,1 2 0-16,1 2 0 0,1 1-144 0,0 0-16 15,-1-2-16-15,-1 0 0 0,0-2-80 0,-1 0-16 16,1 0 0-16,0-2 0 0,0 0 0 0,1-2 0 15,1 0 0-15,0 1 0 0,-2 5-64 0,0-1 0 16,0 2-16-16,0-1 0 0,1-2-16 0,-1 0 0 16,-2-1 0-16,0 2 0 0,-1 2-32 0,-1-1-128 15,1 0 192-15,0-2-64 0,-1-2 0 0,0 4-128 0,0 0 192 16,-1 1-64-16,0 0 0 0,1-3-128 0,-3 0 192 0,1 0-64 16,2 1 16-16,0 2 0 0,-2-1 0 0,2 2 0 15,-2-1-144-15,-2-3 192 0,-2 0-192 0,0 0 192 16,-1 0-192-16,1 0 128 0,1 1-128 0,-3-1 128 15,-1-1-128-15,-1 1 0 0,1 0 144 0,0 1-144 16,0-1 0-16,0 0 0 0,-2 0 0 0,1 1 128 16,0 1-128-16,-1-1 0 0,2-1 0 0,-3 0 0 15,0-1-128-15,1 1-64 0,0 1 0 0,0 0 0 32,-3 0-576-32,3-2-112 0,-4-1-16 0,1 2-16 0,0 1-2016 15,-1 0-400-15,-2-1-64 0,-2-1-12208 0</inkml:trace>
  <inkml:trace contextRef="#ctx0" brushRef="#br0" timeOffset="150125.84">10548 13252 14735 0,'0'0'1312'0,"-5"1"-1056"15,-1 4-256-15,6-5 0 0,0 0 3072 0,0 0 544 16,-3 8 112-16,3-8 32 0,4 6-2544 0,1 1-512 16,-5-7-112-16,11 5-16 0,2 0-128 0,1 1-16 15,4-1-16-15,0 1 0 0,2 2-48 0,1 3-16 16,1-5 0-16,0 1 0 0,0 2-128 0,1 0-32 0,-4-1 0 0,-1 0 0 16,-1 2 224-16,-1 0 32 0,0 2 16 0,-5-4 0 15,-2 2 240-15,-1 2 32 0,0-3 16 0,-3 4 0 16,-3 3 112-16,-2 2 32 0,0 3 0 0,-3 1 0 15,-2 2-144-15,0-1-32 0,-2 1 0 0,1 2 0 16,-4-4-352-16,3 0-80 0,-1-1-16 0,1 0 0 16,2-2-272-16,0 1 0 0,0-1 0 0,1-3 0 31,1-2-1664-31,0 1-304 0,2-1-48 0,1 0-15904 0</inkml:trace>
  <inkml:trace contextRef="#ctx0" brushRef="#br0" timeOffset="160807.74">8860 13941 23951 0,'-6'-13'2128'0,"6"13"-1696"0,0 0-432 0,0 0 0 0,-3 13 1600 0,2 0 256 15,-2-1 32-15,2 1 16 0,-1 1-752 0,4 3-160 16,-2 4-32-16,0 0 0 0,0 0-640 0,0-2-128 16,1 0-16-16,2-1-16 0,1 0-400 0,-1 0-80 15,0 1 0-15,1-4-16 16,0-2-2224-16,1 0-432 0,0-1-80 0,-1-1-8768 0</inkml:trace>
  <inkml:trace contextRef="#ctx0" brushRef="#br0" timeOffset="160979.7">9031 13933 19343 0,'1'8'1728'0,"-1"-8"-1392"0,0 0-336 0,4 7 0 15,-4-7 1904-15,5 8 304 0,-1-1 64 0,1 3 16 16,2 1-1024-16,-1 2-208 0,0 0-32 0,0 2-16 15,1 0-448-15,-1 0-96 0,2 0-16 0,0 0 0 16,0 0-320-16,1 1-128 0,-3 1 0 0,1 0 0 31,-1 0-1648-31,2 0-416 0,-3-3-96 0,-1 0-10304 0</inkml:trace>
  <inkml:trace contextRef="#ctx0" brushRef="#br0" timeOffset="161151.46">9000 14214 29823 0,'-12'-3'1328'0,"12"3"272"0,0 0-1280 0,0 0-320 0,0 0 0 0,-4-5 0 0,1-2 1024 0,5 2 128 15,3 0 48-15,1 2 0 0,2-2-816 0,3 0-144 16,0 0-48-16,4-1 0 0,0 1-192 0,2 1-288 16,2 0 64-16,-1 2-9984 15,0 2-2000-15</inkml:trace>
  <inkml:trace contextRef="#ctx0" brushRef="#br0" timeOffset="161480.81">9238 14229 20271 0,'0'0'1792'0,"0"0"-1424"16,0 0-368-16,0 0 0 0,0 0 1024 0,0 0 144 15,7-5 32-15,0 4 0 0,3-3-176 0,0 1-16 0,0 1-16 0,2 0 0 16,0 1-544-16,1 0-96 15,0-1-32-15,1 1 0 0,1 0 64 0,-2-2 16 0,0 1 0 0,-2 0 0 16,1 2 176-16,-1 2 16 0,-4-2 16 0,0 1 0 16,-7-1 112-16,0 0 32 0,5 5 0 0,-1 2 0 15,-4-7 208-15,1 9 32 0,-2-1 16 0,-1 1 0 16,-2 0-224-16,-2 3-32 0,-1-1-16 0,-1 1 0 16,0 1 0-16,-1 0 0 0,0 0 0 0,0 0 0 15,-1-1-208-15,4-2-32 0,-1 0-16 0,3-1 0 16,1 0-288-16,0 0-64 0,3-1-128 0,1-2 192 0,-1-6-192 15,0 0-240-15,5 7 48 0,2-2 16 16,-7-5-320-16,9 4-64 0,2-4-16 0,-1 0 0 16,-1 0-1056-16,0-4-224 0,0 1-32 0,2-3-16 15,1 1-1472-15,1-2-288 0</inkml:trace>
  <inkml:trace contextRef="#ctx0" brushRef="#br0" timeOffset="162122.96">9821 14018 1839 0,'0'-4'160'15,"0"4"-160"-15,0 0 0 0,0 0 0 0,1-5 4672 0,1-1 896 16,-2 6 176-16,0 0 32 0,0 0-3280 0,0 0-672 16,-2-4-128-16,2 4-32 0,0 0-448 0,0 0-80 15,0 0-32-15,-4 2 0 0,-1 0-272 0,0 1-64 16,0 3-16-16,-3 0 0 0,1-1-176 0,2 3-16 15,1 1-16-15,-1-2 0 0,-2-1-208 0,1 2-32 16,1-1-16-16,1 2 0 0,0-3-288 0,4-6 0 16,0 0 0-16,0 8 0 0,3 1 0 0,-1-1 0 15,-2-8 0-15,5 9 0 0,1 0-128 0,0 0 128 16,2-1 0-16,1-4-144 0,0 3 144 0,2-2 0 0,-2-1 0 0,0 0-128 16,0 0 128-16,-1 0 0 0,0 1 0 0,-1-1 0 15,0 1 128-15,-2 1 48 0,-1 2 16 0,-1 0 0 16,-1 1 304-16,-2 0 64 0,-1-1 16 0,0 1 0 15,-3 0-192-15,0 2-16 0,-1-3-16 0,1 1 0 16,0-1-352-16,-1-1 0 16,-2 0 0-16,1-1 128 15,0 1-656-15,1-2-128 0,5-5-32 0,0 0 0 16,0 0-2208-16,0 0-448 0,0 0-96 0,0 0-10656 0</inkml:trace>
  <inkml:trace contextRef="#ctx0" brushRef="#br0" timeOffset="162404.26">9996 14073 1839 0,'0'0'0'0,"0"0"160"0,0 0-160 0,0 0 0 16,0 0 0-16,0 0 0 0,0 0 6256 0,0 0 1216 16,0 0 240-16,-6 5 48 0,2 3-5056 0,1 0-1008 15,0 0-208-15,0 1-32 0,2 4-656 0,1 0-128 16,0 2-32-16,1 0 0 0,2-1-368 0,1 0-80 16,1-1 0-16,2-1-16 0,0-3-176 0,3 0 0 15,-1 1 0-15,1-4 0 0,2-1 0 0,1-1 0 16,-1-1 0-16,-2-3 0 0,-1-3 224 0,0 1-32 15,0 0-16-15,-1-2 0 0,-1-1 384 0,-3-3 80 16,0-2 0-16,-1 1 16 0,-1-3-96 0,-4 2-32 16,0-2 0-16,-1 0 0 0,-1 0-288 0,0 3-64 15,-1-2-16-15,0 3 0 0,0 0-160 0,0 0 0 0,-1 0 0 0,1 2 0 32,0-3-1200-32,0 1-272 0,1 0-48 0,1 3-16 15,3 5-1920-15,0 0-400 0</inkml:trace>
  <inkml:trace contextRef="#ctx0" brushRef="#br0" timeOffset="162660.31">10301 14111 18431 0,'0'0'816'0,"0"9"160"0,-2-1-784 0,1 1-192 0,1 1 0 0,0 2 0 16,0 0 3328-16,-1-2 640 0,-1 2 112 0,1-3 16 15,0 1-2608-15,0 1-528 0,3-5-96 0,-2-6-32 16,1 7-288-16,1 1-64 0,-2-8-16 0,2 6 0 0,-2-6-176 0,0 0-32 15,0 0-16-15,6 5 0 0,-6-5-240 0,6 4 144 16,-6-4-144-16,8 3 128 0,-8-3-128 0,8 4 0 16,1-3 0-16,0-1 0 0,0 0 0 0,2 0 0 15,-1-1-192-15,-1 1 192 16,-1-5-864-16,1 1-48 0,-1 1-16 0,-2-1 0 16,1-1-2464-16,-1-2-480 0,4-6-96 0,-7 2-32 0</inkml:trace>
  <inkml:trace contextRef="#ctx0" brushRef="#br0" timeOffset="162795.63">10439 14086 29887 0,'0'0'1328'0,"-1"8"272"0,1-8-1280 0,-2 9-320 0,2 3 0 0,0-1 0 15,0 2 1552-15,2 2 256 0,0 2 48 0,1 2 16 16,-1 1-784-16,2 3-144 0,2 3-48 0,-3-1 0 16,3 0-448-16,0 1-112 0,1 1-16 0,-1-1 0 15,-1-1-320-15,2-3-128 0,-1-2 0 0,1-1-11952 16,-2-2-2384-16</inkml:trace>
  <inkml:trace contextRef="#ctx0" brushRef="#br0" timeOffset="163608.04">12121 12815 4607 0,'0'0'192'0,"2"-7"64"0,1-1-256 0,1 1 0 0,0 3 0 0,0 0 0 16,0 1 4960-16,-4 3 944 0,0 0 192 0,6 3 48 16,-6-3-3360-16,7 6-672 0,-1 3-128 0,1 5-16 15,0 2-912-15,1 8-176 0,-1-1-48 0,-1 5 0 16,1 4-512-16,-1 2-128 0,2 1 0 0,0-2-16 15,0 1-176-15,0-3-256 0,-1 1 64 0,0-2 16 32,-1-4-1680-32,2 0-320 0,1-3-80 0,-1-5-16 15,0-1-608-15,-1-2-112 0</inkml:trace>
  <inkml:trace contextRef="#ctx0" brushRef="#br0" timeOffset="163795.53">12379 12804 11055 0,'-2'-7'976'0,"2"7"-784"16,0 0-192-16,0 0 0 0,0 0 4224 0,0 0 784 16,0 10 176-16,2 3 16 0,-1 3-3152 0,2 2-640 15,1 1-128-15,0 2-32 0,-1 0-704 0,4 4-144 16,-2 0-16-16,0 1-16 0,1-1-368 0,0 2 0 16,1-2 0-16,-1 0 0 15,-1-2-896-15,1 2-240 0,0 0-48 0,-1 1-16 16,1-2-1648-16,-3 0-336 0</inkml:trace>
  <inkml:trace contextRef="#ctx0" brushRef="#br0" timeOffset="163967.47">12307 13169 23951 0,'-10'-24'2128'0,"6"16"-1696"0,-1 3-432 0,-1-1 0 15,4 0 1664-15,0 2 256 0,2 4 64 0,0 0 0 16,6-7-848-16,0 2-176 0,5 0-16 0,2 1-16 15,1 2-736-15,2-2-192 0,1 2 0 0,-1 2 0 32,3 0-1696-32,-1 2-416 0,0 2-96 0</inkml:trace>
  <inkml:trace contextRef="#ctx0" brushRef="#br0" timeOffset="164281.7">12598 13192 24639 0,'0'0'1088'16,"0"0"240"-16,0 0-1072 0,0 0-256 0,0 0 0 0,5 6 0 0,-5-6 896 0,7 7 112 16,0-2 16-16,1 0 16 0,0-4-576 0,1 2-112 15,0-2-32-15,2 1 0 0,0-1-320 0,1-1 144 16,0 0-144-16,0-1 0 0,-3 1 320 0,0 1-64 16,0 0 0-16,-1 2 0 0,-2 1 272 0,1 1 48 15,-7-5 16-15,2 9 0 0,0 0 320 0,-1 0 64 16,-1 3 16-16,0-3 0 0,0 2-144 0,0 2-16 15,-1 1-16-15,1-1 0 0,0-1-192 0,1 2-48 16,2-1 0-16,1 0 0 0,1 0-336 0,0-1-80 0,2-3-16 16,-1 0 0-16,1 2-144 0,0-4 0 0,4 0 0 0,-1-2 0 15,2 0-208-15,0 1-80 0,-1-6-16 0,3 0 0 32,0-3-608-32,0-1-128 0,-1-1-32 0,-1 0 0 15,0-1-1792-15,-1 0-352 0,2-6-80 0</inkml:trace>
  <inkml:trace contextRef="#ctx0" brushRef="#br0" timeOffset="164781.59">13225 12940 21183 0,'0'0'1888'0,"-4"5"-1504"0,4-5-384 0,-4 8 0 0,1 2 3136 0,1 3 576 16,-1 3 96-16,1 2 32 0,0 3-2624 0,1 1-528 15,1 4-112-15,1 1 0 0,1-1-400 0,-1 1-176 16,0-1 160-16,1-1-160 0,-1-4 0 0,0 0 128 16,2-6-128-16,-1 0 0 0,2-2 0 0,-1-3 144 15,1-1-144-15,0-2 128 0,-4-7-128 0,0 0 192 16,0 0-192-16,5-6 192 0,-1-3-64 0,0-1 0 16,1-3 0-16,-1-3 0 0,0-2-128 0,0-3 0 15,1-2 144-15,-1-2-144 0,0-1 0 0,0 1 0 16,1-4-192-16,0 2 64 0,-1 0-208 0,0-3-48 15,0 0 0-15,0 1 0 16,-2 2-128-16,1 2-16 0,-2 1-16 0,3 5 0 0,-1 2 272 0,-2 4 48 16,-1 5 16-16,1 1 0 0,-1 7 16 0,0 0 16 0,4 7 0 0,0 1 0 15,1 4 48-15,1 2 0 0,0 4 0 0,2 3 0 16,0 4 128-16,1 1-128 0,0 2 128 0,1-3-128 16,2 0 128-16,0-2 0 0,2 1 0 0,1-2-128 15,-1-1 384-15,-1-4 64 0,0-4 32 0,0-3 0 16,-1 0 256-16,0-4 48 0,1-2 16 0,-3-1 0 15,-1-2 240-15,0-1 48 0,-1-1 16 0,1-3 0 16,-1-3-64-16,2-2-16 0,-2-1 0 0,-1-3 0 16,-3 0-192-16,-2-6-64 0,4 2 0 0,-3-4 0 15,-3-2-256-15,2 0-48 0,-1-1-16 0,0 2 0 16,-1-2-320-16,0 1 0 0,0-1 0 0,-1 2 0 16,-2-1-928-16,-2 1-96 15,0 0-32-15</inkml:trace>
  <inkml:trace contextRef="#ctx0" brushRef="#br0" timeOffset="165830.47">14094 13030 14975 0,'0'0'656'0,"0"0"144"0,0 0-640 0,-6-1-160 16,6 1 0-16,0 0 0 0,-8-3 1472 0,8 3 256 15,0 0 48-15,0 0 16 0,0 0-256 0,0 0-64 16,0 0 0-16,0 0 0 0,7 1-192 0,0 3-64 15,4 1 0-15,1 3 0 0,-1 4-208 0,2-2-48 16,3 3-16-16,1 3 0 0,1 1-160 0,3 0-16 16,1 1-16-16,2 2 0 0,-1-1-48 0,2 1-16 15,2 1 0-15,-1 0 0 0,1-2-192 0,1-1-48 0,1-1 0 0,0 2 0 16,-6-4-64-16,1 0-32 0,-2-1 0 0,-3 0 0 31,-1-1-16-31,1 0 0 0,-2 0 0 0,0-1 0 0,0-1-80 0,-3-5 0 0,0 2-16 0,-2-2 0 16,-2 0-240-16,0-2 144 0,-1-3-144 0,-2 2 128 15,1-1-128-15,-8-2 160 0,7 1-160 0,-7-1 160 16,8 2-160-16,-2-2-176 0,-6 0 48 0,7-3 0 16,-1 1 352-16,1-1 80 0,-7 3 16 0,8-4 0 15,-1-3-112-15,1 1-16 0,1-2 0 0,0 2 0 16,2-4-192-16,-1 3 176 0,2-4-176 0,2 2 160 0,2-4-160 0,2 0 0 16,2-3 144-16,1 2-144 0,2 1 128 0,1 0-128 15,2 0 160-15,-2 0-160 0,0-1 0 0,1-1 0 16,-2 1 0-16,2 1 0 0,0 0 0 0,-1 1 0 15,-1-5 0-15,-1 1 0 0,0 1 0 0,0 0 0 16,2 2 0-16,-2 0-160 0,-1 0 160 0,-2 2 0 16,-2 2 160-16,-1-2-160 0,-1 3 0 0,0 2 128 15,-2-1-128-15,-1 2 0 0,1 0 0 0,-4 0 0 16,-1-1 128-16,-1 2-128 0,2-1 0 0,-1 0 0 16,1 0 0-16,-2 1 0 0,-2 0 0 0,2-1 128 15,-1 1-128-15,1 1 0 0,-7 3 0 0,9-1 0 16,0 1 0-16,1 3 0 0,1 0 0 0,3 4 0 15,-1 0 128-15,2-2-128 0,-1 1 0 0,4 2 176 0,0 0-176 0,2 1 160 16,1 0 16-16,0 2 0 0,0 0 0 0,1 1 0 16,2 0 16-16,0 0 0 0,-2 1 0 0,2-3 0 15,-1 0-64-15,0 1-128 0,2 1 192 0,0-5-64 16,1 4-128-16,-1-2 0 0,-2 0 0 0,-1-2 128 16,2 0-128-16,-3 3 0 0,-2-4 0 0,0 1 0 31,-4-4-384-31,1 3-48 0,-4-1-16 0,-1-1 0 15,-1 1-1424-15,-1-4-304 0,-9-1-48 0,7 2-10704 0,-7-2-2128 0</inkml:trace>
  <inkml:trace contextRef="#ctx0" brushRef="#br0" timeOffset="166174.29">15330 12640 28671 0,'0'0'1280'0,"0"-5"256"0,2-2-1232 0,-2 7-304 15,0 0 0-15,0 0 0 0,0 0 1152 0,0 0 192 16,4 10 16-16,0 0 16 0,-1 2-128 0,0 2-32 0,-2 0 0 0,1 6 0 16,-1-1-656-16,0 4-144 0,1 1-32 0,-2 1 0 15,0 0-384-15,0 1 0 0,-2 0 0 0,4 1 0 32,0 0-320-32,1-1-160 0,-2-2-32 0,2 0 0 15,1-3-1984-15,1-3-416 0,0-2-80 0,0-3-16 16,-1-4-640-16,0-1-144 0</inkml:trace>
  <inkml:trace contextRef="#ctx0" brushRef="#br0" timeOffset="166377.26">15557 12628 8287 0,'0'0'368'0,"3"-6"80"0,-2-1-448 0,-1 7 0 0,0 0 0 0,0 0 0 0,0 0 5088 0,1 8 928 15,1 3 192-15,0 3 48 0,0 4-4048 0,-1 4-800 16,2-2-176-16,-2 3-16 0,0 0-848 0,2 1-176 15,-1 2-16-15,2 0-16 0,-1-1-160 0,1 0 0 16,1 0 0-16,-1-2 128 16,0-2-544-16,-2-3-112 0,2-2-32 0,-1-3 0 15,0-3-2080-15,-1-2-432 0,3-1-64 0,-5-7-4992 16,0 0-976-16</inkml:trace>
  <inkml:trace contextRef="#ctx0" brushRef="#br0" timeOffset="166689.84">15586 12244 13823 0,'-21'-30'608'0,"12"18"128"0,-1-2-592 0,-4 1-144 0,3 2 0 0,-1 2 0 15,-1 1 2720-15,0 3 512 0,0 1 96 0,1 2 32 16,3 2-1600-16,-1 3-320 0,2 4-64 0,1 5-16 16,2-2-880-16,1 7-176 0,0 1-48 0,3 3 0 15,1 0-64-15,3 1-32 0,2 2 0 0,3-2 0 16,1-1-160-16,2 1 192 0,4-1-192 0,0-4 192 15,2-2 320-15,0 0 64 0,2-5 0 0,-1-1 16 16,1-1-80-16,0-3 0 0,-2-7-16 0,-2-1 0 16,-3-3 176-16,0-1 32 0,-1-1 16 0,0-1 0 15,-3-3-80-15,-3-1-32 0,-1-2 0 0,-2-2 0 16,0 0-240-16,-4-1-48 0,0 1-16 0,-2 0 0 16,1 1-176-16,-2 0-128 0,-3 1 192 0,-1-1-192 15,-1 2 0-15,-2-2 0 0,-1 2 0 0,0 1 0 16,0 2-496-16,1 2-208 0,2 1-32 0,-2 2-11488 15,2 1-2304-15</inkml:trace>
  <inkml:trace contextRef="#ctx0" brushRef="#br0" timeOffset="167159.67">16466 13295 21183 0,'0'0'944'0,"1"-7"192"0,-1 1-912 0,0-1-224 0,-1-1 0 0,0 2 0 15,-2-1 1840-15,3 7 320 0,-4-5 64 0,0 1 16 16,4 4-416-16,0 0-80 0,0 0-16 0,0 0 0 16,-6 1-704-16,0 5-128 0,0-1-48 0,2 3 0 15,-1 2-368-15,2-1-80 0,1 3-16 0,0 1 0 16,2 3-128-16,2-2-48 0,2 2 0 0,-1-3 0 0,3-3-80 0,0 2 0 16,2 5-128-16,0-4 192 0,2-4-16 0,3 3-16 15,-1 2 0-15,0-5 0 0,-1-9 0 0,1-1 0 16,-1-1 0-16,-1 2 0 0,1 0 64 0,-1-5 16 15,-1-6 0-15,0 3 0 0,0 5-32 0,-2-6 0 16,1-3 0-16,-4 0 0 0,-1 2-64 0,-3 0-16 31,-1-3 0-31,-1 0 0 0,-2-2 0 0,0 3-128 0,-1 2 192 0,-2 0-64 0,-1-2-128 0,-1 1-256 16,1 1 64-16,-1-2 16 16,0 2-1488-16,0-1-320 0,-2 1-48 0,0-2-9792 15,2 2-1952-15</inkml:trace>
  <inkml:trace contextRef="#ctx0" brushRef="#br0" timeOffset="167456.6">16821 13257 3679 0,'0'0'320'0,"0"0"-320"0,0 0 0 0,0 0 0 16,0 0 5920-16,0 0 1120 0,0 0 208 0,5-5 48 15,1-2-4400-15,2 2-880 0,1 0-176 0,4-1-48 0,-1 0-448 0,1-1-80 16,0 2-32-16,1-1 0 0,3-2-592 0,0 0-112 16,3-2-16-16,1-3-16 0,0 1-304 0,1-1-64 15,3-2-128-15,-1 2 192 0,0 0-192 0,-2 2 0 16,0-1 0-16,-1 3 0 15,-3 1-1088-15,-1 0-224 0,-2 3-32 0,-1 1-10592 16,-1 1-2112-16</inkml:trace>
  <inkml:trace contextRef="#ctx0" brushRef="#br0" timeOffset="168410.14">14746 13514 14735 0,'0'0'1312'0,"0"0"-1056"0,0 0-256 0,0 0 0 16,0 0 2736-16,0 0 480 0,0 0 112 0,3 7 0 15,-3-7-1312-15,1 10-272 0,2 0-48 0,-2 3-16 16,0 3-528-16,2-2-128 0,0 3 0 0,-1 0-16 0,0 1-160 0,-1-2-16 16,2 2-16-16,-3 0 0 0,-2 3-240 0,2-1-32 15,3 1-16-15,-2 2 0 0,-1-1-240 0,1 0-48 16,1 3-16-16,-1-1 0 0,-1-2-224 0,0-1 128 15,0 0-128-15,0-2 0 0,1 1 128 0,-1-1-128 16,0 2 0-16,-1-1 0 0,-2-1 128 0,2-1-128 16,0-1 0-16,0 0 0 0,-1-2 128 0,1 0-128 15,-2 0 0-15,2-1 144 0,0-1-144 0,1-1 0 16,-2-2 0-16,2 1 0 0,2 0 128 0,-1-3-128 16,0 0 0-16,2 0 128 0,-3-8 80 0,6 8 16 15,2-2 0-15,1 1 0 0,0-1-64 0,3 1-16 16,1-2 0-16,3 1 0 0,0 1 64 0,1 1 16 15,1 1 0-15,3-3 0 0,1 2-224 0,0 0 176 16,-1 1-176-16,2 3 160 0,1-4-160 0,-1 2 0 0,-2-1 0 16,0 2 128-16,-3-1-128 0,0 2 0 15,-1-4 0-15,0 1 0 0,0-1 0 0,-1-1-272 0,-2 1 64 0,1 1 16 32,-1-5-1456-32,-1 3-272 0,0-1-64 0,0 0-16 15,-1-3-1920-15,-2 1-384 0</inkml:trace>
  <inkml:trace contextRef="#ctx0" brushRef="#br0" timeOffset="168753.84">15501 14437 10127 0,'-1'-6'896'0,"1"6"-704"0,0 0-192 0,0 0 0 16,0 0 4160-16,-3-5 784 0,1 4 176 0,2 1 16 0,0 0-2960 0,0 0-608 15,-6 4-112-15,1 2-32 0,0 2-272 0,1-1-64 16,0-1-16-16,2 3 0 0,0 4-624 0,2 3-112 15,0 1-16-15,3-3-16 0,-2 3-144 0,2 0-32 16,2-1 0-16,2 3 0 0,0 1-128 0,5-2 0 16,0 0 0-16,0-5 0 0,1-1 0 0,0-4 0 15,0-4 0-15,0 0 0 0,-3 0 320 0,1-2 0 16,-1-2-16-16,2-4 0 0,-3-2 144 0,-1-4 16 16,-2 0 16-16,-1 0 0 0,-1-3-80 0,0 0-16 15,-1-1 0-15,-2 1 0 0,0-1-192 0,1 1-32 16,-1 0-16-16,-2 2 0 0,-3-1-144 0,1-1 0 15,1-4 144-15,-1 4-144 0,0 2 0 0,-2 2-128 16,0 2 0-16,0-1 0 16,-2 0-1152-16,2 1-208 0,-3 2-48 0,3 0-16 15,5 5-1072-15,-4-5-224 0,-1-2-32 0,2 3-11184 0</inkml:trace>
  <inkml:trace contextRef="#ctx0" brushRef="#br0" timeOffset="168941.36">15771 14335 15663 0,'0'0'1392'0,"0"0"-1120"0,0 0-272 0,7 5 0 16,-4 4 3328-16,1 3 592 0,-1 0 128 0,0 3 32 15,1 1-1904-15,-2 1-384 0,3 0-80 0,-1 1-16 16,-1 2-848-16,-1-2-160 0,1-1-48 0,0-1 0 16,-1 4-448-16,1 0-192 0,-2 0 176 0,2 0-176 15,-2 0-240-15,2-4-144 0,-1-1-16 0,1 0-16 16,0-1-2304-16,-1-1-464 0,1-3-80 0,-1 2-10128 15</inkml:trace>
  <inkml:trace contextRef="#ctx0" brushRef="#br0" timeOffset="169130.07">15980 14288 20271 0,'0'0'1792'0,"0"0"-1424"16,0 8-368-16,1 1 0 0,0-3 2480 0,2 2 416 15,1 3 96-15,0 0 16 0,2 4-1920 0,-1-1-384 16,1-2-80-16,1 5-16 0,0 2-448 0,1 4-160 16,1 1 0-16,0 0 144 0,1-1-304 0,1-1-64 15,-2 2-16-15,4 2 0 16,-4-1-1664-16,2-3-336 0,-4-1-64 0,0-3-9856 0</inkml:trace>
  <inkml:trace contextRef="#ctx0" brushRef="#br0" timeOffset="169333.2">15948 14609 12895 0,'0'0'1152'0,"0"0"-928"0,-4-9-224 0,4 9 0 0,0 0 5376 0,0 0 1040 16,0-7 208-16,2 1 32 0,0-1-4288 0,-2 7-880 15,7-3-160-15,1-2-48 0,1 0-704 0,1 1-160 16,2 2-32-16,1 0 0 0,4 1-384 0,-1-2 0 15,-2 1 0-15,2-1 0 16,-1 0-2128-16,1 3-512 0,0 0-112 0</inkml:trace>
  <inkml:trace contextRef="#ctx0" brushRef="#br0" timeOffset="183334.56">17422 8535 19807 0,'0'0'432'0,"3"0"80"0,3 0 32 0,2-2 32 0,-1 1-576 0,5 1 0 0,0-2 0 0,2 0 0 0,3 1 512 0,3-2 0 15,2-1 0-15,1 0 0 0,3-2-96 0,4-2-32 16,6-5 0-16,-3 1 0 0,0-2 0 0,0-3-16 16,-2 0 0-16,0-2 0 0,0 2 16 0,1-4 16 15,-1 0 0-15,-2-1 0 0,-2 0 48 0,2-2 16 16,-2-1 0-16,2 1 0 0,1-1 64 0,1 0 16 15,2-5 0-15,1-1 0 0,-2 1-16 0,0-2 0 16,-2-1 0-16,-3-4 0 0,-1-2-336 0,-1 0-64 16,0 0 0-16,-2 1-128 0,-2-4 432 0,0 4-32 15,-2-2 0-15,-1 1 0 0,-1 0-272 0,0 0-128 16,0 1 128-16,0-1-128 0,0 0 352 0,0 1-16 0,-1-4 0 0,-1 4 0 16,1-2-64-16,0 1-16 0,-1 0 0 0,1 0 0 15,0-2-96-15,-3 1-32 0,-2-1 0 0,0 2 0 16,-2 0-128-16,0-1 128 0,0-2-128 0,0-1 128 15,1 0-128-15,-1 0 128 0,-2 0-128 0,1-4 128 16,-1 3 64-16,-1 1 0 0,1 0 0 0,-2 1 0 16,0 4 96-16,1 2 32 0,-3-1 0 0,-1 0 0 15,0 2-64-15,1 1-16 0,0 2 0 0,-1 1 0 16,2-2-32-16,0-1 0 0,-1 1 0 0,2 1 0 16,-1-1-208-16,0 1 128 0,0-4-128 0,-1 1 0 15,1 1 0-15,0-2 0 0,0-5 0 0,1 2 0 16,1-1 0-16,-2 1 0 0,-1-4 0 0,0 1 0 0,0 2 128 15,1 1-128-15,-2 1 0 0,1 1 0 0,-1-2 128 0,1 5-128 16,0-2 0-16,0-14 0 0,1 7 128 0,3 3-128 16,-2 1 0-16,0 2 0 0,1-2 128 0,-1 1-128 15,0-1 0-15,0 3 144 0,0-1-144 0,1 1 0 16,1-1 144-16,-1 4-144 0,-1 3 0 0,1 2 0 16,1 0 0-16,-1 2 0 0,1-1 0 0,1 1 0 15,0-1 0-15,1 0 0 0,1 4 0 0,1-2 0 16,-1 2 0-16,2 2 0 0,1-1 0 0,1 1 0 15,-1 1 0-15,2 1 0 0,0-1 0 0,3 2 0 16,3 0 0-16,0-3 128 0,1-1-128 0,2 3 0 16,-1 0 128-16,2 2-128 0,2 1 128 0,-3 2-128 15,-2 1 160-15,-1 0-160 0,-2-1 128 0,2 2-128 16,1 1 0-16,2 0 0 0,-3-1 0 0,-2 1 0 16,1 0 0-16,-1 0 0 0,1 2 0 0,0 1 0 0,-2-2 0 0,0-1 0 15,-1 2 128-15,-1 3-128 0,-2 1 0 0,0 1 0 16,-1 0-160-16,3-4-128 0,-2 4-32 0,1 0 0 31,-2 0-1984-31,-2 2-384 0,0 0-96 0,-1-3-12368 0</inkml:trace>
  <inkml:trace contextRef="#ctx0" brushRef="#br0" timeOffset="183615.84">19719 3784 21423 0,'0'0'944'0,"0"0"208"0,9 6-928 0,1 1-224 15,1-2 0-15,2-1 0 0,1-1 784 0,3-1 112 16,3 2 32-16,2-1 0 0,3-1-208 0,1 1-32 16,1 0-16-16,-1 1 0 0,-2 1-288 0,-2-1-64 15,0 0-16-15,-1 0 0 0,-2 2-16 0,1 1 0 16,-3-1 0-16,-3 3 0 0,-1 0 288 0,-2 4 64 15,-4-1 16-15,-1 4 0 0,-2-2-144 0,-3 6-48 16,-2 4 0-16,-3 4 0 0,-2 2-112 0,-3 6-32 0,-4 2 0 16,-2 1 0-16,-1 0-176 0,0 0-144 0,-2-1 192 15,1 5-192 1,1 4-1152-16,0 4-352 0,-4 3-64 0</inkml:trace>
  <inkml:trace contextRef="#ctx0" brushRef="#br0" timeOffset="185756.12">17252 11962 17215 0,'0'0'768'0,"-3"8"144"0,1-1-720 0,2-7-192 16,0 0 0-16,0 0 0 0,0 0 512 0,0 0 64 15,0 0 0-15,0 0 16 0,8 1 160 0,2-1 16 16,2 0 16-16,1-3 0 0,1-1-336 0,3-1-80 16,1-1-16-16,1-1 0 0,0 1-80 0,2-2-16 15,0-3 0-15,2 2 0 0,2-4 96 0,3 1 16 16,-1 1 0-16,3-6 0 0,1 0-160 0,3-1-16 16,1-2-16-16,-1-1 0 0,-2-1-176 0,-2 1 160 0,-1-2-160 0,0 0 160 15,0 0-160-15,-2 0 0 0,-2-1 0 0,0-2 128 16,-2 0-128-16,1-1 0 0,-2-2 0 0,1-1 0 15,1-1 128-15,-1 1-128 0,-1 0 128 0,1 0-128 16,0 0 128-16,-1 1-128 0,-1 0 0 0,-1 1 128 16,1 0-128-16,-1 3 160 0,-3-2-160 0,0 0 160 15,-1-2 96-15,0-1 0 0,-2-1 16 0,0-1 0 16,-1-3 112-16,-1 1 0 0,0 0 16 0,-2 2 0 16,-1-5 112-16,0 1 32 0,1-3 0 0,-3 0 0 15,1 1 32-15,0 3 0 0,1 1 0 0,-1 0 0 16,-4-1-192-16,2 1-48 0,1 1 0 0,-2 2 0 15,0-2-144-15,1 1-48 0,-1 2 0 0,0 0 0 16,0 0 0-16,0-3 0 0,1 1 0 0,-1-1 0 16,0 2-16-16,-1-5-128 0,0 0 192 0,0-1-64 15,0 1 112-15,-2-2 16 0,0-1 0 0,-2-1 0 0,0 0 0 0,1 4 0 16,-1 3 0-16,0 1 0 0,0-5 32 0,-1 2 16 16,-1-1 0-16,4 3 0 0,-1-1-112 0,2 3-32 15,-3 1 0-15,0 2 0 0,1 0-160 0,0 0 0 16,0 2 0-16,-1 0 0 0,0-1 0 0,0-1 0 15,2 4 0-15,-1-1 0 0,0 0 0 0,-1 0 0 16,2 1 128-16,-1-1-128 0,0-4 0 0,1-1 0 16,-1 1 0-16,0 1 128 0,0-2-128 0,1-1 0 15,-1 1 0-15,2 0 128 0,-1-2 32 0,1 4 0 16,-2-1 0-16,2 2 0 0,-2-1 0 0,2 1 0 16,-2-2 0-16,0 2 0 0,1-2 32 0,-1 2 0 15,0 1 0-15,2-2 0 0,-2 0-48 0,0 0 0 16,1-2 0-16,-1 1 0 0,-1-1-16 0,0 0-128 15,-1 3 192-15,-1-3-64 0,1 3 0 0,0-2 0 0,-2-1 0 16,2 1 0-16,0 2 0 0,-1 1 0 0,0 0 0 0,0 0 0 16,1 5 32-16,1 0 0 0,0 2 0 0,0-4 0 15,-1 3-32-15,1-3 0 0,0 2 0 0,1-2 0 16,0 1 0-16,1 1 0 0,-1-1 0 0,2-2 0 16,1-4 64-16,-1-1 0 0,1 0 0 0,0-1 0 15,0 3-64-15,0 1 0 0,1 2 0 0,1-2 0 16,-1 3-128-16,0-1 0 0,-1 0 144 0,1-1-144 15,0-1 0-15,1 2 0 0,-3 2 0 0,3 0 128 16,-1-3-128-16,1 3 0 0,1 1 0 0,-1 2 128 16,2-1-128-16,0 3 0 0,0 3 0 0,0 1 0 15,0-2-144-15,-1 6 0 0,0 0 0 0,-2 3 0 16,-1-1-1872-16,1 5-368 16,-5 2-80-16</inkml:trace>
  <inkml:trace contextRef="#ctx0" brushRef="#br0" timeOffset="186750.97">17575 4806 23615 0,'-5'1'1040'0,"-78"31"224"0,83-32-1008 0,1 8-256 16,2 1 0-16,-1 1 0 0,2 3 512 0,1 4 48 15,1 3 16-15,-1 3 0 0,1 3 0 0,1 2 0 0,-1 0 0 0,4 1 0 16,-3-2-352-16,0-1-64 0,-2-1-16 0,-1 0 0 16,0-3 48-16,0-1 16 0,0-3 0 0,-2-1 0 15,1-1-16-15,-2-3 0 0,1-3 0 0,-2 1 0 16,0-5 0-16,0-6-16 0,0 0 0 0,0 0 0 16,0 0-176-16,0 0 160 0,-6-6-160 0,2-3 160 15,2-5-336-15,-2 1-64 0,0-4-16 0,0-1 0 16,1-3 128-16,1 1 128 0,-1-3-208 0,2 0 80 15,1-4 128-15,0-3 0 0,0-2 0 0,1 0 0 16,2-4 0-16,1 4-128 0,1 1 128 0,0 1 0 16,4 1 0-16,3 3-160 0,1 1 160 0,3 3 0 15,-1 1 0-15,2 4 0 0,2 4 192 0,-1 3-48 16,0 3 96-16,0 4 16 0,-1 3 0 0,-1 2 0 0,-3 4 128 0,-1 3 16 16,-3 2 16-16,0 2 0 0,-5 3 576 0,0 0 112 15,-3 1 32-15,-1 3 0 0,-3 2-560 0,-2 2-96 16,-1 0-32-16,-5 4 0 0,0 0-192 0,-2 1-32 15,-2 0-16-15,1-2 0 0,-4-2-208 0,1-2 144 16,0 1-144-16,0-2 128 0,0-1-304 0,1 0-64 16,3 0-16-16,3-3 0 15,-1 0-1792-15,5-5-352 0,1-1-80 0,2 0-11728 0</inkml:trace>
  <inkml:trace contextRef="#ctx0" brushRef="#br0" timeOffset="187016.57">18084 4698 8287 0,'0'0'736'0,"0"0"-592"0,-5-4-144 0,5 4 0 16,0 0 4096-16,-8-3 800 0,-1 2 160 0,-2 5 16 16,1 0-2576-16,-1 5-512 0,0 1-96 0,-1 3-32 15,0 3-800-15,0 2-160 0,1 2-48 0,-1 2 0 16,0 4 80-16,1-1 16 0,0-3 0 0,2 2 0 15,0-4-512-15,2 4-112 0,2-1 0 0,1 0-16 16,3-4-112-16,2 1-32 0,4 0 0 0,2 0 0 16,1 0-160-16,1-3 0 0,0-2 0 0,3 0 0 15,1-5-448-15,2-1-128 16,2-1-32-16,2-3 0 0,1-2-2880 0,1-3-576 16,2-5-112-16</inkml:trace>
  <inkml:trace contextRef="#ctx0" brushRef="#br0" timeOffset="187252.77">18341 4647 24239 0,'-17'-6'1072'0,"9"8"224"0,-1 6-1040 0,-4 2-256 16,0 1 0-16,-2 2 0 0,2 0 1824 0,0 1 304 16,2 4 64-16,3-1 16 0,3 0-672 0,2 3-128 15,0-2-16-15,1 0-16 0,3-1-688 0,3 2-144 16,0-1-32-16,4 0 0 0,1 0-208 0,1 2-48 15,1-1-16-15,2 1 0 16,1-2-240-16,0 1 176 0,1-5-176 0,-2 2 160 0,-2 3-160 0,4-5 0 0,-1-1 144 0,2 1-144 16,-1-4-240-16,1 0-112 0,-2-1-32 0,-1 2-11328 15,-1-2-2256-15</inkml:trace>
  <inkml:trace contextRef="#ctx0" brushRef="#br0" timeOffset="188985.97">21045 3595 16575 0,'20'9'1472'0,"-20"-9"-1168"0,4 10-304 0,-1 2 0 16,-2 3 1872-16,2 0 320 0,0 2 64 0,-2-1 16 15,1 1-752-15,1 1-160 0,1-1-16 0,0 1-16 0,-2 0-736 0,2 1-144 16,-1-5-16-16,0 0-16 0,-1-2-272 0,1-1-144 15,-1-2 160-15,-2-9-160 0,0 0 240 0,0 0-48 16,0 0-16-16,0 0 0 0,0 0-176 0,0 0 160 16,0 0-160-16,2-7 160 0,-1-3-336 0,0-1-64 15,1 0-16-15,-2-2 0 0,-2-2 256 0,1 0 0 16,0-2 0-16,-1 0 0 0,2 0 0 0,0-5 0 16,-1 1 128-16,1-4-128 0,0 3 160 0,1 0-32 15,1-2 0-15,0 1 0 0,2 0-128 0,1 3-176 16,1 3 48-16,1 1 0 0,1 2 128 0,0 3-192 15,-3 3 192-15,2 3-192 0,-2 3 192 0,-5 2 0 16,7-6 0-16,-7 6-128 0,0 0 128 0,7 7 0 16,0 1 0-16,-2 2 0 0,-1 3 960 0,0 0 128 15,-1 0 32-15,-2 2 0 16,0 0-1696-16,0 1-320 0,-1 0-80 0,-1-1-16 0,0 2 768 0,0-3 224 0,-2 2 0 0,0-2 0 16,2 0-160-16,-2-3 160 0,1 0 0 0,-1-2-144 15,1-1 144-15,2-8-192 0,-2 7 192 0,2-7-192 16,0 0-96-16,0 0-32 0,0 0 0 0,0 0 0 31,0 0-272-31,0 0-64 0,0 0-16 0,0 0 0 0,7-2 352 0,1-1 64 0,-1-1 0 0,3 2 16 16,3-1 496-16,0 0 80 0,0 2 32 0,0 1 0 15,-2 0 400-15,1 0 64 0,0 0 32 0,0 1 0 16,-3 2 224-16,-9-3 32 0,8 4 16 0,-8-4 0 16,5 5-160-16,-3 2-16 0,-2-7-16 0,-2 10 0 15,-2 1-368-15,-1-1-64 0,-3 2 0 0,0 0-16 16,-1-2-336-16,-1 2-160 0,-4 1 160 0,3-3-160 0,-1 2-160 0,0 0-128 15,1-2-32-15,0 0 0 16,2 1-1120-16,0-2-224 0,1-2-64 0,2-2 0 16,0 1-1648-16,6-6-336 0,-10-5-64 0,10 5 0 0</inkml:trace>
  <inkml:trace contextRef="#ctx0" brushRef="#br0" timeOffset="189267.11">21547 3629 26319 0,'0'0'1152'0,"0"0"256"0,-6 2-1120 0,-1 1-288 16,-1 2 0-16,0 2 0 0,0 1 1168 0,0 1 176 15,2 1 48-15,-1 3 0 0,1 3-576 0,2 1-112 0,0 0-32 0,3 2 0 16,1 2-528-16,2 0-144 0,2 0 0 0,1 0 0 16,3 0 0-16,1-3 128 0,2-1-128 0,0-4 0 15,2-3 192-15,2-2-48 0,-5-3 0 0,2-1 0 16,-2-1 208-16,1-2 32 0,-2-1 16 0,0-2 0 15,-1-5 144-15,0 2 32 0,-1-4 0 0,0 0 0 16,-3-3-48-16,-1-1 0 0,-2 0 0 0,-1-3 0 16,-1 4-288-16,-1 3-64 0,0-3-16 0,-2 3 0 15,-2 0-160-15,0-1 0 0,-1 1 0 0,-2 1 128 32,2 0-1328-32,0 0-272 0,0 2-48 0,1 2-9568 0,-1-1-1920 0</inkml:trace>
  <inkml:trace contextRef="#ctx0" brushRef="#br0" timeOffset="189548.31">21923 3677 28383 0,'0'0'1264'0,"-5"5"256"0,-3-1-1216 0,-1-1-304 15,0 2 0-15,-3 3 0 0,2 1 1264 0,-1 0 192 16,0 2 32-16,-1 0 16 0,2 1-352 0,0 1-80 15,3 0-16-15,0 3 0 0,2 3-432 0,2 1-96 16,2-2-16-16,2 0 0 0,3 1-208 0,1-4-48 16,2-4-16-16,2 0 0 0,-1 1-48 0,1 1 0 15,1 0 0-15,2-2 0 0,0-4-192 0,2 1 128 16,-1-4-128-16,0 3 0 0,0-1 0 0,3-1 0 0,-2-2 0 0,2 0 0 31,2-2-1280-31,0 0-336 0,1-1-80 0,0-1-9472 0,-2-2-1888 0</inkml:trace>
  <inkml:trace contextRef="#ctx0" brushRef="#br0" timeOffset="189798.31">22279 3790 29487 0,'0'0'2624'0,"0"0"-2112"16,0 0-512-16,0 0 0 0,4 8 1632 0,-4-8 224 15,0 0 32-15,9 4 16 0,2-4-528 0,2-2-96 16,0-2-32-16,2 0 0 0,1 1-944 0,1 3-304 16,0-6 160-16,1 3-160 15,2 0-1280-15,-1 3-320 0,0-2-80 0,1 1-16 16,1-1-2112-16,-1 1-416 0</inkml:trace>
  <inkml:trace contextRef="#ctx0" brushRef="#br0" timeOffset="190238.89">22788 3693 26079 0,'-4'13'1152'0,"2"-5"256"0,0 1-1136 0,1 2-272 0,-3 1 0 0,0 3 0 31,0 1 1504-31,1 3 240 0,2-5 48 0,-2 4 16 0,1-1-480 0,2 0-112 0,-2 0 0 0,2-4-16 16,0-5-688-16,2-3-144 0,-2-5-32 0,1 7 0 16,-1-7-176-16,0 0-32 0,0 0-128 0,0 0 192 15,5-8-192-15,-1 0 0 0,0 0 0 0,1-3 0 16,0-4-320-16,-1 0 32 0,0-2 16 0,0-2 0 0,0 4 16 16,0-5 0-16,0-1 0 0,-1 0 0 0,-1 1 64 0,1-1 32 15,-1 1 0-15,1-3 0 0,0 1-32 0,-1 1 0 16,1 1 0-16,1 3 0 0,0 4 192 0,0 0 0 15,-1 4-144-15,1 4 144 0,-4 5 0 0,0 0 0 16,8 5 128-16,-1 5-128 0,-1 3 0 0,-1 4-144 16,2 4 0-16,-1 3 0 0,1-1 144 0,1 2 192 15,0 0-32-15,1-4-16 0,0-2 80 0,1 1 16 16,1-5 0-16,-1 1 0 0,1-3 288 0,-1-1 64 16,3-1 16-16,-1-1 0 0,0-6 96 0,-2 1 32 15,0-5 0-15,1-3 0 16,-2 1-48-16,0 0-16 0,0-3 0 0,-1 0 0 0,-1-3-304 0,-2 3-64 0,-1-6-16 0,0 2 0 15,-1-5-288-15,0 1 0 0,0-2 0 0,-3 2 0 32,-2 2-608-32,1-5-128 0,0 2-32 0,-2-2 0 15,-1-1-2768-15,-2 0-560 0</inkml:trace>
  <inkml:trace contextRef="#ctx0" brushRef="#br0" timeOffset="190457.61">22891 3030 23039 0,'0'0'2048'0,"0"0"-1648"0,0 0-400 0,-3 10 0 0,0 0 1472 0,1 3 224 15,-2-3 32-15,0 5 16 0,0 0-1136 0,2 2-224 16,0 0-64-16,1 0 0 15,0 2-2096-15,-1-5-416 0,-2 16-96 0,0-11-16 0</inkml:trace>
  <inkml:trace contextRef="#ctx0" brushRef="#br0" timeOffset="190707.49">22828 2575 25679 0,'0'0'1136'0,"0"0"240"0,0-7-1104 0,0 0-272 0,0 7 0 0,0 0 0 16,0-8 1712-16,0 8 272 0,0 0 64 0,0 0 16 16,0 0-672-16,0 0-144 0,0 11-32 0,0 0 0 15,-1 2-848-15,1 2-176 0,1 0-48 0,-1 2 0 16,-1 0-336-16,1 3-64 0,0-4 0 0,0 0-16 15,0 0-2672-15,1-2-512 0,0 3-128 0,2-6-9280 16</inkml:trace>
  <inkml:trace contextRef="#ctx0" brushRef="#br0" timeOffset="190895.09">22928 2495 13823 0,'0'0'1216'0,"0"0"-960"16,6-4-256-16,-6 4 0 0,6-3 2592 0,1 4 480 15,-7-1 80-15,6 3 32 0,-6-3-1520 0,7 8-320 16,-1 5-48-16,1 0-16 0,-1 4-704 0,1-2-128 16,-1 4-48-16,0 2 0 0,-1 1-400 0,0 0-224 15,0 1 32-15,0-2 0 16,-1 1-1664-16,-1-2-336 0,0 1-64 0</inkml:trace>
  <inkml:trace contextRef="#ctx0" brushRef="#br0" timeOffset="191082.5">22854 2673 13823 0,'0'0'1216'0,"0"0"-960"0,0 0-256 0,0 0 0 16,0 0 3904-16,0 0 752 0,9 3 144 0,0-1 16 15,1 1-2528-15,0-3-512 0,2-1-112 0,1-1 0 16,1 1-944-16,0 0-176 0,1 1-32 0,0 0-16 15,1-1-496-15,1-1-128 0,0 1-16 0,1 1-17024 16</inkml:trace>
  <inkml:trace contextRef="#ctx0" brushRef="#br0" timeOffset="193615.12">23443 3926 6447 0,'0'0'272'0,"0"0"80"0,0 0-352 15,0 0 0-15,0 0 0 0,0 0 0 0,0 0 3152 0,0 0 560 16,0 0 128-16,0 0 0 0,4 8-2224 0,2-2-448 16,-1 0-80-16,1-1-32 0,2 0-80 0,3 0-16 15,2 0 0-15,1 2 0 0,2 1 256 0,-1 2 32 16,2-1 16-16,1-1 0 0,2-1-144 0,1 2-32 16,-2 1 0-16,1 2 0 0,-2 2-256 0,2-1-48 15,-3 0-16-15,0 2 0 0,0 0-224 0,0 2-48 16,-2 0-16-16,1 0 0 0,-1 0-160 0,1 0-16 15,-2 0-16-15,1 1 0 0,-2-3-96 0,0 0-32 16,0-2 0-16,0-2 0 0,0-1-32 0,0 1 0 0,-1-2 0 16,-2 0 0-16,-1 1-128 0,0-3 0 0,1-1 0 0,-3 1 128 15,0 1-128-15,-1-2 160 0,1-1-160 0,-2 1 160 16,2 0-160-16,-7-6 192 0,5 7-192 0,-5-7 192 16,0 0-192-16,0 0 160 0,6 1-160 0,1 0 160 15,-7-1 48-15,6-1 16 0,2-2 0 0,1-2 0 16,3-3 96-16,-1-1 0 0,-2 1 16 0,2-1 0 15,4-1-192-15,-1-2-144 0,2-1 192 0,-1-1-192 16,2-2 0-16,3 0 0 0,-1-2 0 0,2-1 0 16,1-1 0-16,-1 2 0 0,0-3 0 0,-3 7 0 15,2-1 0-15,0 1 0 0,-2 1 0 0,0 0 0 16,2-1 0-16,-1 2 0 0,1-1 0 0,3-2 0 16,-2 1 0-16,-1 2 0 0,-3 5 0 0,0 0 0 15,-2-1 0-15,1 2 0 0,-3-1 0 0,-1 5 0 0,-2 3 0 0,0-2 0 16,1-1 0-16,-1-2 0 0,-1-3 0 0,2 0 0 15,-3 2 0-15,-1 2 0 0,0 4 0 0,0-1 0 16,-1-1 0-16,1-1 0 0,-1 0 0 0,2 0 0 16,0 2 0-16,1 2 0 0,1 0 0 0,1 1 0 15,0 1 0-15,0 2 0 0,1-1 0 0,1 1 0 16,2 0 0-16,1 0 0 0,0 2 160 0,2 2-160 16,3 3 128-16,1 2-128 0,-1-2 192 0,1 1-64 15,0 0 0-15,0 1 0 0,0-1-128 0,2-2 160 16,-1-3-160-16,2 0 160 0,1-1-160 0,-2 0 0 15,-2 0 0-15,-1-2-176 0,-3-1 176 0,3 2 224 16,-2-3-48-16,0 1-16 0,-2-1-160 0,-1 0-272 16,-3-2 64-16,1 1 16 15,-3 0-1552-15,-2-1-304 0,-1 0-64 0,0-1-10432 0,-8-1-2096 0</inkml:trace>
  <inkml:trace contextRef="#ctx0" brushRef="#br0" timeOffset="193974.46">24544 3545 19343 0,'0'0'1728'0,"0"8"-1392"16,-2 4-336-16,2 1 0 0,-1 3 2288 0,0-1 384 15,-2 5 80-15,2-2 0 0,0 3-1120 0,-1 1-224 16,1 2-64-16,0 0 0 0,-1 1-912 0,1 1-192 15,0-2-48-15,0 8 0 0,1 1-192 0,1-3-256 16,-1-7 48-16,0-4 16 16,1-4-1968-16,2-3-384 0,-1-4-80 0,-2-8-5904 0,0 0-1200 15</inkml:trace>
  <inkml:trace contextRef="#ctx0" brushRef="#br0" timeOffset="194161.94">24780 3603 23727 0,'0'0'1040'0,"-2"11"240"0,2 5-1024 0,0-3-256 0,0 4 0 0,2 0 0 15,-1 1 1024-15,-1 3 144 0,0 1 48 0,0 3 0 16,0-1-544-16,1 4-96 0,-1-3-32 0,0-3 0 16,0 0-544-16,2 1 0 0,-1-5 0 0,0-3 0 15,-1-3-1680-15,2-3-240 0,0-1-64 0</inkml:trace>
  <inkml:trace contextRef="#ctx0" brushRef="#br0" timeOffset="194505.65">24786 3024 11967 0,'-2'-8'1072'0,"-4"0"-864"16,0-1-208-16,-1 3 0 0,1-2 3152 0,-2 0 592 15,0 1 112-15,0 5 32 0,-1 4-1920 0,0 2-384 16,0 3-80-16,0 3-16 0,2 3-720 0,2 3-128 16,0 2-48-16,2 3 0 0,1 1-464 0,2 2-128 15,2 1 0-15,5-1 0 0,1-2 0 0,2-1 0 0,3-1 0 0,2-2 0 16,-1-1 0-16,2-3 128 0,-1-1-128 0,1-3 176 16,-2-4 208-16,0-2 32 0,0-3 16 0,-3-1 0 15,1-2 336-15,-3-1 64 0,-1-3 0 0,-2-5 16 16,0 1-16-16,-2-3-16 0,-1 0 0 0,0-2 0 15,-2 0-400-15,-1-1-80 0,-2-1-16 0,-2-1 0 16,-1 0-176-16,-2-1-144 0,-1 1 192 0,0 1-192 16,1 1 0-16,-2 1 0 0,-3 0 0 0,-1 2 0 31,-2 0-544-31,1 3-112 0,0 2-32 0,-2 3 0 0,3 1-2608 0,0 1-528 0</inkml:trace>
  <inkml:trace contextRef="#ctx0" brushRef="#br0" timeOffset="196536.68">24025 4459 8287 0,'0'0'368'0,"0"0"80"0,0 0-448 0,-4 7 0 0,4-7 0 0,-3 6 0 16,1 3 2736-16,0-1 464 0,2-8 80 0,-1 9 32 15,1-2-1584-15,0 2-320 0,0 1-64 0,0 4-16 16,1 2-240-16,-1-1-64 0,0 0 0 0,0 2 0 16,2 3 64-16,-2 1 16 0,-2 1 0 0,1 1 0 15,0 0-256-15,0 1-48 0,-1 1-16 0,1 3 0 16,-2-2-384-16,1 0-80 0,0-2 0 0,1-1-16 16,-1-3-176-16,-1 1-128 0,0 1 192 0,2-1-192 15,0-2 128-15,-1-2-128 0,2-4 0 0,2-3 0 16,-1-1 192-16,0-1 0 0,-1-8-16 0,4 9 0 15,0-2 224-15,1-2 48 0,2-1 16 0,1 0 0 16,0-2 32-16,1 2 0 0,1 0 0 0,0 0 0 16,2 0-224-16,1-1-32 0,2-1-16 0,2 1 0 15,0-1-32-15,-1 1 0 0,1-2 0 0,3 2 0 0,0-2-192 0,-2 2 128 16,-1 1-128-16,0 0 0 0,-3-1 0 0,-1 0-192 16,0 0 16-16,-1-2 0 15,0 2-720-15,-2-2-160 0,-1 4-32 0,2-1 0 16,-1 1-2128-16,0 0-432 0,1-1-96 0</inkml:trace>
  <inkml:trace contextRef="#ctx0" brushRef="#br0" timeOffset="196942.99">24540 5189 15663 0,'5'10'1392'0,"2"0"-1120"0,-1 3-272 0,2 3 0 16,0 3 1936-16,0 1 336 0,-1 3 64 0,1-2 16 15,0 3-1136-15,-1-8-240 0,-2 1-32 0,1 2-16 16,2-2-352-16,0 0-64 0,-4-2 0 0,0-2-16 16,1 4-160-16,-1-4-16 0,0 0-16 0,-2-2 0 15,1-5 16-15,-3-6 0 0,3 8 0 0,-3-8 0 16,0 0-80-16,0 0-16 0,0 0 0 0,-4-6 0 16,1-4-224-16,2 3 0 0,-2-4-144 0,1 1 144 15,2-1-336-15,-2 0 16 0,1-2 16 0,0-3 0 16,1 0-48-16,-2-7-16 0,1-2 0 0,0 2 0 15,-1-1-112-15,2 6-32 16,2-3 0-16,-1-1 0 0,2 0 288 0,1 2 48 0,1 3 16 0,1 1 0 16,1 3 368-16,2-4 80 0,0 1 16 0,0 1 0 15,-1 2 400-15,1 4 96 0,3 5 16 0,-2 0 0 16,-1 3 80-16,1 2 0 0,-4 1 16 0,1 1 0 0,-2 1-160 0,0 2-48 16,-2 0 0-16,-2 3 0 0,-2 3-224 0,-1 1-48 15,1 0-16-15,-3 3 0 0,-1-3-176 0,-2 1-48 16,0 2 0-16,-1-1 0 0,-1 0-336 0,0-1-80 15,1 2-16-15,-1-3 0 16,-1-2-2320-16,4-3-448 0,-1-3-112 0</inkml:trace>
  <inkml:trace contextRef="#ctx0" brushRef="#br0" timeOffset="197287.63">24943 5019 23951 0,'0'6'2128'0,"0"5"-1696"0,0 4-432 0,1 3 0 16,3 5 2048-16,-3-3 320 0,1 4 64 0,-2 1 0 15,-3 1-1008-15,2 1-208 0,2 3-32 0,0-1-16 16,1-2-800-16,0-2-176 0,-1-2-16 0,1-2-16 16,-2-2-160-16,0-3 0 0,1 0 0 0,0-4 0 15,1-3-144-15,0-2-112 0,-2-7-32 0,0 0 0 31,0 0-432-31,0 0-96 0,0 0-16 0,0 0 0 0,5-7 352 0,1-1 64 0,-4-1 16 0,4-1 0 16,-3-1 400-16,3-2 0 0,-1 3 0 0,1-2 176 16,2 2 496-16,0-1 96 0,1 2 32 0,0 2 0 15,0 2 128-15,2 3 32 0,-1 2 0 0,3 1 0 16,2 4-64-16,-1 2 0 0,-1-1 0 0,0 5 0 0,0 2-128 0,0-3-16 16,1 3-16-16,1 1 0 0,-1 3-480 0,-1-1-112 15,-2 0-16-15,-1-1 0 16,-1 1-1648-16,0 0-336 0,-1-1-64 0</inkml:trace>
  <inkml:trace contextRef="#ctx0" brushRef="#br0" timeOffset="200163.93">25658 4098 9215 0,'0'0'400'0,"0"0"96"0,0 0-496 0,0 0 0 0,0 0 0 0,0 0 0 16,0 0 2448-16,7 0 400 0,-7 0 80 0,8 1 16 15,-2 1-1120-15,1 0-224 0,-1 2-32 0,0 0-16 16,-3 1-336-16,0 1-80 0,-2 0-16 0,1 3 0 16,-2 2-224-16,0 2-64 0,0 1 0 0,-2 2 0 15,0 1-464-15,-2 0-112 0,0-2 0 0,0 2-16 16,0 0-240-16,-1 3 128 0,0-5-128 0,1-2 0 16,2-3 128-16,0 0-128 0,-2-2 0 0,1-2 144 15,3-6-144-15,0 0 160 0,0 0-160 0,0 0 160 16,0-8-160-16,2-1 0 0,-1-5 0 0,2 0 0 0,0-3 0 0,1-2 0 15,0-1-192-15,2-1 192 0,-1-1 0 0,1-1 0 16,-1 1 0-16,1 3 0 0,-2 0 0 0,0 6 0 16,-1 2 0-16,1 0 0 0,0 1-144 0,0-1 144 15,0 2 0-15,0 3 0 0,0 2 0 0,1 1 0 16,-5 3 0-16,7 2 0 0,-7-2-144 0,6 6 144 16,-1 3 0-16,2 3-144 0,-1 2 144 0,1 3-160 15,-2 5 160-15,2 2-160 0,0-2 160 0,1-1 0 16,-2-3 0-16,0 0 0 0,2-1 144 0,0-1-144 15,0-2 192-15,1-2-192 0,0-3 640 0,1-1 0 0,-1-3 16 0,0-2 0 16,1-6 176-16,-1-2 48 0,-1-4 0 0,-2-3 0 16,1-2-176-16,-1-3-48 0,-1-1 0 0,-1-1 0 15,-1-3-384-15,-1 1-80 0,0 0 0 0,-1 6-16 16,-1-1-176-16,0-1 0 0,-1 0-192 0,-1 0 192 31,1 2-1408-31,-2-1-144 0,1-2-48 0,1-3 0 16,-2 5-1648-16,0-1-336 0</inkml:trace>
  <inkml:trace contextRef="#ctx0" brushRef="#br0" timeOffset="200632.53">25752 4538 19231 0,'0'0'848'0,"0"0"176"0,0 0-816 0,0 10-208 0,-1-2 0 0,0 2 0 15,-2 2 1776-15,2-3 304 0,0 3 64 0,-1 1 16 16,0 2-944-16,-1 1-176 0,0 5-32 0,-1-1-16 16,3 3-672-16,0-2-144 0,0 1-32 0,1 1 0 15,0 2-144-15,1-3 0 0,-1-3 0 0,2-5 0 16,-2-1-1808-16,2-3-400 0,0 4-80 0,0-8-9232 16</inkml:trace>
  <inkml:trace contextRef="#ctx0" brushRef="#br0" timeOffset="200820.01">25887 4511 7359 0,'0'0'656'0,"0"0"-528"15,2-6-128-15,-2 6 0 0,0 0 4128 0,0 0 800 16,0 0 144-16,0 0 48 0,0 0-3200 0,5 8-640 16,-1 1-128-16,0 4-32 0,-1 0-656 0,-1 3-128 15,1-1-16-15,0 2-16 0,-2-2-304 0,0 1 0 16,1 4 128-16,-1 1-128 15,0 1-1040-15,1 0-272 0,-1-2-48 0,0 1-11056 0</inkml:trace>
  <inkml:trace contextRef="#ctx0" brushRef="#br0" timeOffset="201007.49">25790 4711 25279 0,'0'0'1120'0,"0"0"224"0,0 0-1072 0,0 0-272 0,0 0 0 0,0 0 0 16,7 1 944-16,0 1 128 0,0-1 16 0,1 1 16 16,1 1-224-16,1-2-48 0,2-1-16 0,0-1 0 15,-2-2-816-15,1 1 0 0,0-1-256 0,2 2 64 16,1-3-1616-16,-1-1-320 0,0-3-64 0,0-1-9632 16</inkml:trace>
  <inkml:trace contextRef="#ctx0" brushRef="#br0" timeOffset="201976.13">26154 4129 10127 0,'0'0'448'0,"0"0"96"0,-5 2-544 0,-1-1 0 0,1-1 0 0,5 0 0 16,-4 1 2992-16,4-1 480 0,0 0 112 0,0 0 0 16,0 0-1360-16,0 0-288 0,0 0-48 0,6-5-16 15,-1-1-704-15,3-1-144 0,-1 2-16 0,4 0-16 16,1-2-144-16,1 1-16 0,2 0-16 0,1-1 0 15,1-1-176-15,1-4-16 0,3-1-16 0,-2 1 0 16,1 2-176-16,-2-2-48 0,1 0 0 0,-1 3 0 16,3-4-208-16,-3 0-48 0,0-2-128 0,-1 3 192 15,0 1-192-15,0 2 0 0,0-1 0 0,0 1 0 16,-1 0 0-16,-2-2 0 0,-2 2 0 0,-1 1 0 16,0 0 0-16,-1 2 0 0,1-2 0 0,-2 2 0 15,-1 0 0-15,-2 1 0 0,2 1 0 0,1 0 0 16,0 0 0-16,-2 2 0 0,-7 2 0 0,0 0 0 0,8-3 0 0,-2 2 0 15,-6 1 0-15,8-3 0 0,-2 3 0 0,-6 0 0 16,8-2 0-16,1 2 0 0,2 0 192 0,-2 2-64 16,-9-2-128-16,9 4 192 0,0 0 32 0,4 1 0 15,0 0 0-15,3 3 0 0,1 3 32 0,1 2 0 16,2 4 0-16,-2-3 0 0,-1 2 64 0,1-2 32 16,3-1 0-16,-2 1 0 0,1 1-32 0,0-2 0 15,-1 2 0-15,1 0 0 0,-1-2-128 0,3-1-48 16,-2-1 0-16,0-3 0 0,-2 1-144 0,0 0 0 15,0-2 0-15,-1-1 0 0,2 0 0 0,-3-1 0 16,1-1-192-16,-2-2 192 16,-2 0-1584-16,-1-1-192 0,-1-1-32 0,0 0-10464 0,-3 0-2080 15</inkml:trace>
  <inkml:trace contextRef="#ctx0" brushRef="#br0" timeOffset="203618.75">27240 4107 16063 0,'0'0'704'0,"0"0"160"0,0 0-688 0,0 0-176 0,0 0 0 0,0 0 0 16,0 0 1664-16,0 0 320 0,0 0 48 0,0 0 16 15,4-6-208-15,1 1-48 0,2-2 0 0,0 2 0 16,2-2-784-16,1 1-176 0,1-1-16 0,2-2-16 16,4-3-96-16,2-1-32 0,-1 0 0 0,8-5 0 15,-1 2-32-15,1-2 0 0,-1-1 0 0,-2-1 0 16,-2-1-224-16,0-1-48 0,-2 1-16 0,2 2 0 15,-1-1-224-15,-1 1-128 0,1 0 160 0,-2 2-160 16,-4-1 0-16,2 2 0 0,-2 2 0 0,1 2 0 16,-2 2-352-16,-2 1-112 15,0 2-32-15,-3 2 0 0,-8 5-2800 0,0 0-560 0</inkml:trace>
  <inkml:trace contextRef="#ctx0" brushRef="#br0" timeOffset="204009.45">27237 4163 4607 0,'0'0'400'0,"0"0"-400"0,0 0 0 0,0 0 0 16,0 0 3856-16,0 0 688 0,-1 8 144 0,0 3 32 15,-2 0-2912-15,0 4-576 0,1 0-112 0,-1 1-32 16,1 1-400-16,-1 1-96 0,0 0-16 0,1 3 0 16,-1 1-368-16,2 2-80 0,0-1 0 0,-2 0-128 15,0-3 0-15,1-1 0 0,-1 0 0 0,2-2 0 16,0 1-896-16,1-5-176 0,-3-1-32 0,2-3-10160 16</inkml:trace>
  <inkml:trace contextRef="#ctx0" brushRef="#br0" timeOffset="204212.43">27332 4093 13823 0,'0'0'1216'0,"0"0"-960"16,6 5-256-16,-4 2 0 0,1 2 2624 0,-2-1 464 15,-1 2 112-15,0 6 0 0,0 2-1984 0,-1 3-384 16,0 1-96-16,-1 1-16 0,-2 1-400 0,0 1-96 15,2 1-16-15,-1 4 0 0,1 2-464 0,-1 4-80 16,0-1-32-16,-1 0-12048 0</inkml:trace>
  <inkml:trace contextRef="#ctx0" brushRef="#br0" timeOffset="204540.52">27321 4715 2751 0,'-9'9'256'0,"3"-3"-256"0,0 1 0 0,-1 2 0 15,1 2 4544-15,-2 0 880 0,0 2 160 0,0 2 48 16,2-1-3296-16,-1 2-656 0,3 1-128 0,2 0-16 16,0 1-656-16,2 0-128 0,2-5-32 0,0 4 0 15,2-3-528-15,3-1-192 0,-1-2 144 0,2-2-144 16,4 0 128-16,0-2-128 0,-1-3 0 0,2-3 128 15,2-2 192-15,-1-3 16 0,-1-3 16 0,-1 1 0 0,0-5 144 0,-2 1 16 16,-2-2 16-16,0 2 0 0,-1-5-80 0,1 2 0 16,-2 0-16-16,-4 0 0 0,-1 1-176 0,-1 1-16 15,-1-1-16-15,-1 0 0 0,-2 0-224 0,-2 2-208 16,1-3 32-16,-1 3 16 16,-3-4-1376-16,-1 1-256 0,1-1-64 0,-1 0-12480 15</inkml:trace>
  <inkml:trace contextRef="#ctx0" brushRef="#br0" timeOffset="205087.4">28096 3436 5519 0,'0'0'496'0,"-1"-11"-496"0,0 4 0 0,0-4 0 0,-3 2 3296 0,1 1 560 16,3 8 112-16,-5-8 32 0,1 1-1680 0,-1 0-336 16,-2 1-64-16,-1 2 0 0,0 4-416 0,8 0-80 15,0 0-16-15,-10 4 0 0,1 2-768 0,0 1-176 16,0 2-16-16,0 2-16 0,1 5-256 0,0-4-48 15,1 3-128-15,2 4 192 0,1-1-48 0,0 2-16 16,3-1 0-16,1 1 0 0,1-1 32 0,3-1 0 16,0-2 0-16,3 0 0 0,3-2 48 0,1-2 16 15,-1-2 0-15,0-2 0 0,-10-8 32 0,13 7 0 0,0-2 0 0,-1-4 0 16,-1-3 80-16,-2-4 32 0,-9 6 0 16,9-8 0-16,-1 1-16 0,-2-5 0 0,-1 0 0 0,-1 0 0 15,-2-1-176-15,0-1-48 0,0-2 0 0,-1 2 0 16,-1 0-128-16,0-1-224 0,-3-2 48 0,1 3 16 31,-2-2-736-31,-1 2-160 0,-1 1-32 0,2 3-9824 0,-5-2-1968 0</inkml:trace>
  <inkml:trace contextRef="#ctx0" brushRef="#br0" timeOffset="212184.98">26652 3322 8287 0,'0'0'736'0,"0"0"-592"0,0 0-144 0,0 0 0 0,0 0 2320 0,0 0 432 16,0 0 96-16,0 0 16 0,0 0-1040 0,0 0-208 15,0 0-32-15,0 0-16 0,-11 12-208 0,13-4-32 16,-1 4-16-16,-1-1 0 0,0 3-480 0,0-3-112 0,-1 4-16 16,-1-1 0-16,2 3-256 0,-1 2-64 0,0 4-16 0,2-1 0 15,-1 0-112-15,-1 7-32 0,0-1 0 0,1 1 0 16,-2-3-224-16,2-2 128 0,0-5-128 0,2 1 0 16,-1-1 128-16,-1-4-128 15,1-4 0-15,-1 0 144 0,0-11-144 0,0 0 0 0,1 8 144 0,-1-8-144 16,2 6 0-16,-2-6 128 0,0 0-128 0,0 0 0 15,4 5 0-15,-4-5 0 0,0 0 0 0,0 0 128 16,5-6-128-16,0-1 0 0,-1 1 0 0,0-6 0 16,-1 0-368-16,-1-1-32 0,1-1-16 0,-1-2 0 15,-2-3 96-15,2-1 32 0,-1-1 0 0,0 2 0 16,1-5 288-16,-2 2 0 0,0 0 0 0,-2-2 0 16,1 1 0-16,0-1 0 0,-2 4 0 0,0-3 144 0,0 3-144 15,-1-3 0-15,1 4 144 0,0 1-144 0,2 1 192 0,-1 0-48 16,-1 2 0-16,0 1 0 0,-1 1 48 0,2 0 16 15,0 0 0-15,1 1 0 0,1 3 176 0,0-1 48 16,1 1 0-16,2 1 0 0,1 1 144 0,-1 1 16 16,-3 6 16-16,4-6 0 0,1 3-16 0,3-1 0 15,-1 1 0-15,4-2 0 0,1 0-224 0,1-1-48 16,0 1-16-16,0 0 0 0,1-2-176 0,0 1-128 16,2-1 144-16,0 1-144 0,1-3 0 0,-2 0 0 15,-2 1 0-15,7-3 0 16,-3 1-352-16,-2 2-112 0,1 2-32 0,0 0 0 15,-3 1-2976-15,-3 1-608 0</inkml:trace>
  <inkml:trace contextRef="#ctx0" brushRef="#br0" timeOffset="212528.59">27116 2781 3679 0,'0'0'320'16,"0"0"-320"-16,0 0 0 0,-9 4 0 0,9-4 4896 0,-5 6 912 0,-1-3 176 0,0 7 32 16,2 1-3392-16,-1 5-704 0,0-3-128 0,2-1-16 15,2 1-1008-15,1 4-192 0,0 1-32 0,0-2-16 16,0-1-400-16,1 2-128 0,3-1 0 0,1-1 0 16,3-3 144-16,1 0-144 0,0-6 0 0,2 2 144 15,-2-2 48-15,0-4 0 0,0-1 0 0,0-1 0 0,-1-2 160 0,0-2 32 16,0-3 16-16,-1 1 0 0,-1-1 0 0,0 0 0 15,1-4 0-15,-2-1 0 0,-1-1-144 0,1-5-16 16,-1 4-16-16,-1 1 0 0,-3 1-224 0,-2-1 144 16,0-1-144-16,-2 2 128 0,-2 1-128 0,0 0 0 15,-2 0 0-15,-1 1-176 16,0-1-512-16,0 2-96 0,0 0-32 0,2 1 0 16,1 2-2272-16,-1-1-464 0,7 7-96 0</inkml:trace>
  <inkml:trace contextRef="#ctx0" brushRef="#br0" timeOffset="212716.06">27279 2617 5519 0,'0'0'496'0,"0"0"-496"0,0 0 0 0,0 0 0 16,0 0 3792-16,10 5 672 0,-10-5 128 0,10 7 16 16,-10-7-2096-16,9 10-416 0,-3 1-96 0,-1 4-16 15,2 0-656-15,-3 0-144 0,-2 0-32 0,1 0 0 16,1 5-704-16,-1-3-128 0,-1 2-48 0,1-3 0 15,1 0-272-15,-2 2 0 0,1-2 0 0,0-1 0 32,-1-2-1856-32,1-2-288 0,-3-11-48 0,1 8-10832 0</inkml:trace>
  <inkml:trace contextRef="#ctx0" brushRef="#br0" timeOffset="212934.89">27518 2530 21183 0,'0'0'1888'0,"0"0"-1504"16,0 0-384-16,1 15 0 0,-1 2 1600 0,1 0 256 15,0 0 64-15,2 3 0 0,-2-3-432 0,2 2-80 16,1 1 0-16,1-1-16 0,0 1-976 0,1 1-192 16,-3-4-32-16,3 1-16 0,-1 0-176 0,0 1 0 15,-1-2 0-15,0-2 0 16,0 0-1072-16,0-2-80 0,1-2-32 0,-2-3-12560 0</inkml:trace>
  <inkml:trace contextRef="#ctx0" brushRef="#br0" timeOffset="213106.75">27442 2775 23951 0,'0'0'2128'0,"0"0"-1696"0,0 0-432 0,0 0 0 15,0 0 2384-15,0 0 400 0,0 0 80 0,9-5 16 16,3 1-1104-16,0 1-224 0,-1 2-32 0,0 0-16 16,-11 1-1120-16,14-2-240 0,0 0-144 0,-1 0-11744 15,-1 2-2464-15</inkml:trace>
  <inkml:trace contextRef="#ctx0" brushRef="#br0" timeOffset="-213593.4">24277 6484 6447 0,'0'0'576'0,"0"0"-576"0,0 0 0 0,0 0 0 0,0 0 2928 0,0 0 464 0,0 0 112 0,-8 27 16 15,8-27-1520-15,0 0-288 0,4 8-64 0,-2-1-16 16,-2-7-176-16,3 10-48 0,-2 2 0 0,2 2 0 16,-2 2-224-16,0-2-48 0,2 2-16 0,0 3 0 15,-2 5-672-15,1 2-128 0,0 7-16 0,-1 0-16 16,-1 4 480-16,1 11 112 0,1-1 16 0,-1-3 0 15,2-11-528-15,-1-3-112 0,0-1 0 0,0 2-16 16,1 2-240-16,-1-1 144 0,1 1-144 0,1-2 128 16,-2 8-128-16,1 0 0 0,0-2 0 0,-1-7 0 15,0-3-304-15,-1-5-80 0,1-2-32 0,0 3 0 16,-1-6-1632-16,0-1-320 0,1-3-64 0,-1-1 0 16,0-1 0-16,1 1 16 0,-2-4 0 0,-2 0-8128 15</inkml:trace>
  <inkml:trace contextRef="#ctx0" brushRef="#br0" timeOffset="-213290.29">24187 7219 22047 0,'0'0'976'0,"0"0"208"0,0 0-944 0,0 0-240 0,0 0 0 0,-2 7 0 16,1 2 1472-16,1 1 240 0,0 2 48 0,1 1 16 15,1 0-368-15,1 3-64 0,-1-3 0 0,3 1-16 16,2 3-672-16,0-1-128 0,0-2-16 0,1 0-16 16,-1 1 384-16,3-2 80 0,-1-1 0 0,0-1 16 15,0-3-304-15,0 0-64 0,0-3-16 0,2-1 0 16,-1-1-80-16,2-2-32 0,-2 0 0 0,2-2 0 16,0-4-32-16,-2 0 0 0,1-1 0 0,0 0 0 15,1-5-288-15,0-2-160 0,-2 0 160 0,1 2-160 16,-1-1 0-16,2 1-160 0,-3 2 0 0,1-1 0 15,1 1-3104-15,-1 1-640 0</inkml:trace>
  <inkml:trace contextRef="#ctx0" brushRef="#br0" timeOffset="-200033.45">2733 16387 20271 0,'0'0'1792'0,"0"0"-1424"0,-4 9-368 0,4 0 0 0,-2 4 1728 0,1 3 288 15,0 4 48-15,-1-1 16 0,1 2-1200 0,1 1-240 16,0 2-64-16,1 0 0 0,2 2-288 0,-2 0-64 15,1 2-16-15,2 2 0 0,1-1-352 0,-1-2-80 16,-2-1-16-16,2-1 0 16,0-2-2208-16,0-2-448 0,0-4-96 0</inkml:trace>
  <inkml:trace contextRef="#ctx0" brushRef="#br0" timeOffset="-199830.36">2950 16298 25167 0,'0'0'1104'0,"0"0"240"0,0 0-1072 0,3 9-272 0,0 2 0 0,-2 2 0 15,0 1 624-15,2 2 64 0,-1 1 16 0,1 1 0 16,0 3-160-16,0-1-32 0,1 3 0 0,0 2 0 16,0 0-368-16,-1 1-144 0,-1 2 0 0,2 2 144 31,-1 2-1760-31,0-1-368 0</inkml:trace>
  <inkml:trace contextRef="#ctx0" brushRef="#br0" timeOffset="-199658.5">2876 16735 30639 0,'0'0'1344'0,"0"0"304"0,-3-6-1328 0,2-4-320 15,1 3 0-15,0 7 0 0,3-9 656 0,1 5 64 16,0-3 16-16,2 1 0 0,2 0-368 0,1 1-80 15,3 3-16-15,1-2 0 16,1 0-656-16,2 1-128 0,-1 3-16 0,2 0-9296 16,2 3-1856-16</inkml:trace>
  <inkml:trace contextRef="#ctx0" brushRef="#br0" timeOffset="-199361.54">3223 16778 15663 0,'0'0'1392'0,"0"0"-1120"0,0 0-272 0,0 0 0 16,0 0 2256-16,0 0 400 0,0 0 80 0,0 0 16 16,0 0-1376-16,0 0-272 0,0 0-48 0,6 3-16 15,1-3-272-15,1 0-48 0,-1 0-16 0,1-2 0 16,1 1-208-16,-1 1-48 0,0-2-16 0,1 2 0 16,0 0-160-16,-1 0-16 0,-8 0-16 0,7 2 0 15,-7-2 32-15,7 3 16 0,3 3 0 0,-5 1 0 16,-3 2 288-16,0 3 48 0,-1-2 16 0,0 2 0 15,1 0-176-15,-2-1-16 0,-3 1-16 0,2 0 0 16,2-2-80-16,2 1-16 0,-1-2 0 0,2 1 0 16,-1-3-336-16,1 0 144 0,0 0-144 0,-4-7 0 15,4 8 0-15,-4-8 0 0,6 8-192 0,2-4 48 16,0-2-2032-16,-1 1-384 0,1-2-96 0,1-1-12496 16</inkml:trace>
  <inkml:trace contextRef="#ctx0" brushRef="#br0" timeOffset="-198892.94">3637 16559 27071 0,'0'0'1200'0,"0"0"240"0,0 0-1152 0,0 0-288 16,0 0 0-16,2 11 0 0,-2 2 640 0,0 0 80 16,1 4 16-16,-1 0 0 0,0 3 96 0,1 1 32 15,-2 0 0-15,0 0 0 0,-1 1-256 0,1-4-48 16,1 1-16-16,0-4 0 0,0 1 0 0,1-2 0 15,1-1 0-15,-1-1 0 0,0-3-288 0,-1-9-64 0,0 0-16 0,0 0 0 16,0 0-176-16,0 0 0 0,8 1 144 0,-1-2-144 16,-1-5 0-16,-1-5 0 0,1 1 0 0,-1-3 0 15,-1-2 0-15,2 0-160 0,-1-1 160 0,1-3 0 16,-2-1 0-16,-2 0 0 0,-1 1 0 0,-1-1 0 16,0 2 0-16,2-3 0 0,-1 0 0 0,0 3 0 15,-1 1 0-15,0 0 0 0,0 2 0 0,2-1 0 16,-2 5 0-16,1 4 0 0,0 1 144 0,-1 6-144 15,0 0 0-15,7 6 0 0,1 4 128 0,1 7-128 16,0 1 0-16,1 7 0 0,2 0 0 0,1 4 0 16,0 0 0-16,0 1 0 0,0-2-144 0,3-2 144 15,1-3 0-15,1 0 0 0,-1-4 0 0,-1-5 0 16,-2-2 0-16,0-4 0 0,1-3 0 0,-1-1 144 0,-2-4 496 0,-1-5 112 16,1-2 16-16,-1-2 0 0,-1-2 128 15,-2-4 48-15,-2 0 0 0,1-2 0 0,-3-3-224 0,0-1-32 16,-2-1-16-16,0-1 0 0,-4-1-256 0,2-3-48 15,-1 1-16-15,0 0 0 0,-1-6-224 0,0 4-128 16,-2-1 128-16,-1-1-128 16,-2 3-1600-16,1-2-400 0,-1-1-80 0</inkml:trace>
  <inkml:trace contextRef="#ctx0" brushRef="#br0" timeOffset="-197876.11">4624 16799 2751 0,'0'0'128'0,"0"0"16"0,0 0-144 0,0 0 0 0,0 0 0 0,0 0 0 16,0 0 5216-16,0 0 1008 0,0 0 208 0,0 0 32 15,0 0-4192-15,6 9-848 0,0 2-160 0,3 0-48 16,3 4-336-16,1-2-80 0,1 2-16 0,2 2 0 15,1 1 112-15,2 1 0 0,1-1 16 0,1 0 0 16,-2 2-272-16,1 1-48 0,-2-4-16 0,2 2 0 16,-3-3-192-16,0-1-32 0,0 0-16 0,0-1 0 15,-1-2 0-15,0-2 0 0,-4 1 0 0,0-5 0 16,-1 1-64-16,0-1-16 0,-2 0 0 0,0-1 0 16,0-4-96-16,-1 0-32 0,-2 1 0 0,1-2 0 15,0 0 0-15,-7 0 0 0,7-3 0 0,0-1 0 16,-2 0 64-16,2-4 16 0,-1 1 0 0,1-1 0 0,-1-1 0 0,1-2 0 15,-1 1 0-15,1-2 0 0,1 0-80 0,-1-1 0 16,1 0-128-16,1 0 192 0,2-1-192 0,0 1 0 16,1 0 128-16,1 1-128 0,2-1 0 0,0 1 0 15,1-1 0-15,2 0 0 0,0 0 0 0,2 1 0 16,-2 1 0-16,2-1 0 0,-3-1 0 0,0 1 0 16,-2 2 0-16,1 1 0 0,-2-3 0 0,1 1 0 15,-1 4 0-15,-1-4 0 0,-1 2 0 0,-1 0 0 16,1 1 0-16,-1 2 0 0,-4-4 0 0,1 3 0 15,-1-1 0-15,-1 0 0 0,-1 0 0 0,1 2 0 0,-2 0 0 0,-4 6 0 16,4-5 0-16,-4 5 0 0,2-5 0 0,-2 5 0 16,4-4 0-16,-4 4 0 0,0 0 0 0,0 0 0 15,5-5 0-15,-5 5 0 0,7 0 0 0,1 3 0 16,-1 0 0-16,3 3 0 0,0 0 0 0,2 2 0 16,1 1 0-16,2 0 0 0,2 2 0 0,2-1 0 15,-1 1 192-15,3-1-48 0,1-1-16 0,3 0 0 16,-1 2 0-16,2-2 0 0,2 0 0 0,-1 0 0 15,-2 0-128-15,0-2 160 0,-2-1-160 0,2-1 160 16,0-1-160-16,-2 0 0 0,-2 0 0 0,-1-3 0 16,-1 2-224-16,-1 0-80 0,-1-3-16 0,-1 1 0 15,-3 0-2544-15,-1 1-512 0,-2 0-96 0</inkml:trace>
  <inkml:trace contextRef="#ctx0" brushRef="#br0" timeOffset="-196047.07">5060 17221 1839 0,'0'0'0'0,"0"0"160"0,0 0-160 0,0 0 0 0,0 0 0 0,0 0 0 16,0 0 4496-16,0 0 880 0,0 0 160 0,0 0 32 0,4 0-3152 0,-4 0-640 15,0 0-128-15,0 0-32 0,0 0-592 0,0 0-112 16,-4 8-16-16,1 3-16 0,1 0-160 0,2 2-16 15,1 2-16-15,0 3 0 0,0 0 0 0,1 3 0 16,-2 1 0-16,1 0 0 0,0-1-176 0,1 1-48 16,-2 1 0-16,1-1 0 0,-1 0-80 0,1 0-32 15,-1-2 0-15,2-2 0 0,-1-1-128 0,1-1-32 16,-2-2 0-16,2-1 0 0,-1 0-16 0,-1-1-16 16,0-1 0-16,0 1 0 0,0 0-160 0,0-3 0 15,0 1 0-15,0 1 0 0,0-2 128 0,0 1-128 16,0-2 0-16,1 1 128 0,1-1-128 0,0 0 0 15,1 0 0-15,1-2 0 0,-4-6 144 0,8 7 0 16,-2-1 0-16,2 1 0 0,1-3 128 0,2 0 32 0,-1 1 0 16,3-2 0-16,1 2-48 0,3-1 0 0,-1-2 0 0,1 1 0 15,0-1 32-15,1 2 0 0,2-4 0 0,-2 3 0 16,1-2-96-16,0 2 0 0,-2-2-16 0,0 2 0 16,-3-1-176-16,0-2 0 0,-1 3 0 0,0 1 128 15,-1-4-128-15,0 1 0 0,1 1 0 0,0-1 0 31,0-1-1136-31,0 0-144 0,0 0-48 0,-1 0 0 16,-1 0-1504-16,1 0-304 0,0 1-64 0</inkml:trace>
  <inkml:trace contextRef="#ctx0" brushRef="#br0" timeOffset="-195375.27">6066 17731 11967 0,'0'0'1072'0,"0"0"-864"0,0-8-208 0,2 0 0 15,-4 1 2880-15,2 7 544 0,0 0 96 0,-2-7 32 16,-2 1-1312-16,4 6-272 0,0 0-48 0,0 0-16 16,-7-6-784-16,2 3-160 0,-3 1-16 0,0 2-16 15,8 0-384-15,-8 2-80 0,-1 0-16 0,2 3 0 0,0 1-272 0,-1 1-176 16,0 0 192-16,2-1-192 0,1 1 0 0,-1 1 0 15,3 1 0-15,1 0 0 0,1-1 0 0,1 0 0 16,1-2 0-16,1 2-144 0,0-1 144 0,2-1 0 16,1 1-144-16,2-1 144 0,1 2 0 0,2 0-176 15,2 1 176-15,1 0-128 0,1 0 128 0,2 0 0 16,-2 0 0-16,0 0 0 0,1 1 0 0,-2-1 176 16,-1 0-16-16,-2 0 0 0,0-1 128 0,0 0 32 15,-3-1 0-15,0 3 0 0,-2 0 32 0,-1-1 16 16,-3 3 0-16,-1-2 0 0,-2 2-112 0,-2 0 0 15,-1-1-16-15,-1 0 0 0,0 1-240 0,-2-2 176 16,0 1-176-16,-1-2 160 0,0 1-288 0,0 0-64 16,0-3-16-16,2-3 0 15,2 0-1744-15,0 1-352 0,-2-5-64 0,7 0-7936 0,-6-4-1584 16</inkml:trace>
  <inkml:trace contextRef="#ctx0" brushRef="#br0" timeOffset="-195187.75">6260 17734 2751 0,'0'0'128'0,"0"0"16"0,0 0-144 0,0 0 0 0,6 5 0 0,-2 0 0 15,-4-5 6160-15,3 9 1200 0,1 2 256 0,0 0 32 16,0 3-5216-16,0 0-1024 0,0 0-224 0,-1 2-32 16,1 2-624-16,-1 0-112 0,0 1-32 0,0 1 0 15,-2 3-384-15,3 0 0 0,-1 2 0 0,0 1 0 16,1 0-2288-16,2-4-432 0,0 0-96 0,1-2-10224 15</inkml:trace>
  <inkml:trace contextRef="#ctx0" brushRef="#br0" timeOffset="-194984.69">6509 17706 18431 0,'0'0'1632'0,"2"9"-1312"15,-1 2-320-15,2-1 0 0,1 3 1712 0,-1 3 272 16,3 5 48-16,-1-3 16 0,1 3-1280 0,2 1-240 16,0 3-48-16,0-2-16 0,0 3-464 0,0-1 0 0,1-1 0 15,0 0 0 1,-1 0-1152-16,-1-4-160 0,-3-1-32 0,0-1-16 0</inkml:trace>
  <inkml:trace contextRef="#ctx0" brushRef="#br0" timeOffset="-194781.58">6433 17958 24879 0,'0'0'2208'0,"0"0"-1760"0,0 0-448 0,0 0 0 16,0 0 2848-16,0 0 480 0,0 0 112 0,0 0 16 15,9 1-1840-15,1 1-352 0,2-1-80 0,0 0-16 16,-1 1-432-16,2-2-96 0,0-2 0 0,0 1-16 15,2-3-480-15,-1 4-144 0,3-3 0 0,0 1 0 16,-1 0-1568-16,-2-1-416 0,-1 0-96 0</inkml:trace>
  <inkml:trace contextRef="#ctx0" brushRef="#br0" timeOffset="-193233.68">5440 16387 8287 0,'0'0'736'0,"4"-12"-592"0,-4 12-144 0,0 0 0 16,0 0 2976-16,0 0 560 0,0-5 112 0,0 5 32 16,0 0-1632-16,0 0-336 0,0 0-64 0,0 0-16 15,0 0-560-15,0 0-112 0,0 0-32 0,0 0 0 16,0 0-160-16,6 7-16 0,-3 3-16 0,1 0 0 15,0 5-400-15,0 3-80 0,0-1 0 0,0 5-16 0,-1 3-240 0,-1 1 128 16,0 0-128-16,-1 0 0 0,1 2-192 0,1-2-144 16,-2 0-32-16,1-3 0 15,-1-3-608-15,2-2-128 0,-1-1-32 0,-1-3 0 16,1-3-1616-16,0-1-320 0,-2-10-64 0</inkml:trace>
  <inkml:trace contextRef="#ctx0" brushRef="#br0" timeOffset="-193061.82">5586 16430 11055 0,'4'-16'480'0,"-4"16"112"0,3-6-464 0,-3 6-128 16,4-5 0-16,0-1 0 0,-4 6 3296 0,0 0 640 15,0 0 128-15,6 2 32 0,-6-2-2800 0,7 6-544 16,-3 6-112-16,0 1-32 0,0 3-208 0,-2 2-32 0,1 1-16 0,-1 2 0 16,1 0-352-16,0 1 0 0,-2 1 0 0,0-4 0 31,0-1-512-31,1 1-192 0,-2-8-16 0,0 1-7504 0,0-4-1504 0</inkml:trace>
  <inkml:trace contextRef="#ctx0" brushRef="#br0" timeOffset="-192733.73">5555 15896 2751 0,'-5'-8'256'0,"0"0"-256"0,-2-1 0 0,1 2 0 15,-1 2 4416-15,1 1 832 0,0 0 160 0,-1 3 32 16,-1 1-3584-16,0 4-736 0,1 2-144 0,2 5-16 0,1 3-160 0,2 4-32 16,2 2 0-16,1 3 0 0,3 3-576 0,1 2-192 15,2-1 128-15,0-1-128 0,1-4 0 0,1 2 0 16,1-5 0-16,3 0 0 0,0-4 0 0,0-2 0 16,0-2 0-16,-2-2 0 0,1-3 384 0,0-3 0 15,1-3 16-15,-3-3 0 0,1-2 608 0,-1-3 112 16,-1-2 32-16,-2-2 0 0,-2-2-112 0,0-2-16 15,-2-1 0-15,-2 0 0 0,-2 0-448 0,0-1-112 16,-2 1-16-16,0 0 0 0,-2 0-272 0,0 2-176 16,-2-1 192-16,2 2-192 0,0 2 0 0,-2 0 0 15,0 2-240-15,0 1 80 16,1 1-2080-16,0 1-400 0,1 1-96 0</inkml:trace>
  <inkml:trace contextRef="#ctx0" brushRef="#br0" timeOffset="-192325.38">6476 16888 26207 0,'-12'0'1152'0,"12"0"256"0,-9 0-1136 16,0-3-272-16,-2 0 0 0,1 2 0 0,-1 1 1168 0,0 0 176 15,-1 0 48-15,1 0 0 16,1 1-384-16,0 1-80 0,-2 2-16 0,4-3 0 0,1 4-576 0,2 2-112 16,1-1-32-16,2 3 0 0,0 2-16 0,4-1-16 15,2-1 0-15,1 0 0 0,0-1-160 0,3 0 128 16,0 1-128-16,3-4 128 0,4-1 0 0,0-1-128 15,1-2 192-15,0-1-64 0,-2-1 16 0,0 0 0 16,-1-3 0-16,-1 0 0 0,0-1 64 0,-2-2 16 16,-1-1 0-16,1 0 0 0,-4 1-48 0,-1-1-16 0,-1 0 0 0,0 0 0 15,-1-2 32-15,-2 1 16 0,0-2 0 0,-1 1 0 16,-1 1-352-16,-3 1-80 0,0 0-16 0,-1 1 0 31,0 2-1728-31,-2 3-336 0,-1-2-80 0,1 2-7488 0,-1 2-1504 0</inkml:trace>
  <inkml:trace contextRef="#ctx0" brushRef="#br0" timeOffset="-192138">6605 16755 14735 0,'0'0'1312'0,"0"0"-1056"0,0 0-256 0,0 0 0 15,0 0 2736-15,6 6 480 0,-6-6 112 0,5 11 0 16,-1-1-1312-16,0 3-272 0,0 0-48 0,0 3-16 0,-1 1-720 0,-1 0-128 15,1 0-48-15,-1 2 0 0,1-2-512 0,-2 3-96 16,2-3-32-16,0 2 0 16,-1 1-656-16,1-2-128 0,-1-1-16 0,1-1-16 15,1-1-3040-15,-1-3-592 0</inkml:trace>
  <inkml:trace contextRef="#ctx0" brushRef="#br0" timeOffset="-191934.88">6768 16678 26719 0,'0'0'576'0,"0"0"128"0,0 0 32 0,5 10 32 0,0 2-624 0,2 2-144 0,-2 2 0 0,1 1 0 16,2 2 544-16,0 2 80 0,-2 1 16 0,5-1 0 16,-1 0-464-16,1 0-176 0,-2 1 128 0,0-1-128 31,-1 1-528-31,-2-4-192 0,1 1-48 0,-2-1-11456 0</inkml:trace>
  <inkml:trace contextRef="#ctx0" brushRef="#br0" timeOffset="-191747.31">6688 17004 7359 0,'0'0'656'0,"0"0"-528"0,0 0-128 0,0 0 0 16,0 0 6016-16,0 0 1184 0,0 0 224 0,0 0 64 0,0 0-4752 0,7 0-944 15,2 0-192-15,1 1-48 0,2 2-704 0,1-1-144 16,-1-2-16-16,2 3-16 0,2 1-384 0,2-4-80 16,1 1-16-16,2 0 0 15,-1-1-896-15,2-1-192 0,1 0-48 0,0 1-17232 16</inkml:trace>
  <inkml:trace contextRef="#ctx0" brushRef="#br0" timeOffset="-190825.55">7967 17413 25503 0,'0'0'1136'0,"0"0"224"0,-10 1-1088 0,10-1-272 0,0 0 0 0,0 0 0 16,0 0 704-16,0 0 64 0,0 0 32 0,0 0 0 16,0 0-368-16,5 2-80 0,3-1-16 0,5 0 0 15,4-2 432-15,0 2 96 0,2 1 16 0,2-2 0 16,-1 0 80-16,3 1 32 0,4-1 0 0,-1 2 0 15,1 1-160-15,-1 0-16 0,1-1-16 0,3 2 0 16,0-1-96-16,1-1 0 0,2 2-16 0,-1 0 0 0,4-1-64 16,3-2-16-16,-1 3 0 0,1-1 0 0,-4-1-176 0,1 0-48 15,2-1 0-15,-4 0 0 0,-3 0-128 0,1 1-48 16,0-1 0-16,2 0 0 0,-3-1-64 0,2 0-16 16,1-1 0-16,0 0 0 0,1-1-128 0,2 1 192 15,-4 1-192-15,3-1 192 0,-5 0-192 0,0-1 160 16,3 1-160-16,-4 0 160 0,-1-1-160 0,-1 1 0 15,1-2 0-15,0 1 128 0,1-1-128 0,-2 1 0 16,1 0 0-16,0-2 0 0,2 2 0 0,-1 2 0 16,-1-4 128-16,1 3-128 0,-2-1-256 0,1 0-64 15,-3-1-32-15,0 0 0 0,-1 2 352 0,-3 0 288 16,-2 1-48-16,2 0-16 0,-3 0-416 0,0 0-96 0,-4 0-16 16,1 0 0-1,-2 0-576-15,1 0-112 0,-1 0-32 0,0-1 0 16,1-1-2528-16,-1 1-512 0,-1-2-96 0</inkml:trace>
  <inkml:trace contextRef="#ctx0" brushRef="#br0" timeOffset="-190527.62">9790 17176 7359 0,'0'0'320'0,"-4"6"80"16,-3 1-400-16,3-1 0 0,2 2 0 0,0 1 0 0,2-2 5024 0,2 1 928 15,0 1 176-15,3-1 32 0,2 1-4080 0,2 1-816 16,3-1-176-16,0 0-16 0,-1 2-320 0,2-1-64 16,2 1-16-16,0-1 0 0,1 1-288 0,1 0-48 15,-1 2-16-15,-1 2 0 0,-2-2 240 0,-1 2 32 16,-2-2 16-16,1 4 0 0,-2-1 208 0,-1 2 32 16,-3-2 16-16,-1 2 0 0,-3 2-64 0,-1 0-16 15,2 4 0-15,-5-1 0 0,-1 0-352 0,-1-1-80 16,-2-1-16-16,1 1 0 0,-2 0-208 0,0-1-128 15,-1 0 160-15,0-2-160 16,-2-1-576-16,2 1-192 0,2-2-64 0,0-2 0 16,-1 1-2704-16,-1-6-560 0</inkml:trace>
  <inkml:trace contextRef="#ctx0" brushRef="#br0" timeOffset="-190043.18">8142 16482 14735 0,'0'0'640'0,"-2"-9"160"0,0 3-640 0,2 6-160 16,0 0 0-16,0 0 0 0,0 0 2944 0,0 0 576 15,-4-7 96-15,4 7 32 0,0 0-1968 0,0 0-384 16,0 0-80-16,0 0 0 0,-7 4-464 0,1 1-96 16,1 3-16-16,-1 1 0 0,4 4-128 0,-2 0-48 15,0 2 0-15,1 1 0 0,2 1-80 0,1 2 0 16,1 0-16-16,2-1 0 0,0 2-192 0,1 0-48 0,-1-3 0 0,3 2 0 16,-1-5 0-16,1 1-128 0,2-1 192 0,1-3-64 15,0-2-128-15,3 1 160 0,0-2-160 0,1-2 160 16,0 1-160-16,0-2-256 0,-1-1 64 0,1-1 16 31,0-3-1888-31,0-2-384 0,0 0-80 0,-1-2-11824 0</inkml:trace>
  <inkml:trace contextRef="#ctx0" brushRef="#br0" timeOffset="-189855.81">8445 16511 18431 0,'0'0'1632'16,"0"0"-1312"-16,0 0-320 0,0 0 0 15,0 0 2016-15,0 0 336 0,2 9 64 0,0 4 16 16,0 0-1120-16,0 3-224 0,2-2-32 0,-1 2-16 0,-2 1-560 0,2 1-112 16,1 1-32-16,0 2 0 0,1-1-336 0,0-1 0 15,2 1 0-15,-1-2 128 16,-1 0-1664-16,2-1-336 0,-1 0-64 0,1-2-10416 16</inkml:trace>
  <inkml:trace contextRef="#ctx0" brushRef="#br0" timeOffset="-189668.22">8650 16463 13823 0,'0'0'1216'0,"-1"-8"-960"15,-2-1-256-15,3 0 0 0,0-1 2768 0,0 3 512 16,0 0 112-16,0 7 0 0,0 0-1568 0,0 0-320 16,0 0-64-16,5 5-16 0,1 4-720 0,0 4-128 15,1 4-48-15,-1 4 0 0,1 4-192 0,-1-1-32 0,1 2-16 0,-1 1 0 16,2 2-288-16,1-1 0 0,0 2-176 0,1 2 176 31,-3-1-2496-31,0-1-400 0</inkml:trace>
  <inkml:trace contextRef="#ctx0" brushRef="#br0" timeOffset="-189480.86">8593 16723 22111 0,'0'0'1968'0,"-5"-1"-1584"0,5 1-384 0,0 0 0 16,-4-3 1552-16,4 3 240 0,0 0 32 0,4-5 16 0,2 0-1472 0,3 2-368 16,2 2 0-16,0-3 0 0,1 2 0 0,2-4 0 15,1 2 0-15,0 1-192 16,1 0-1600-16,1 2-320 0,-1-1-64 0</inkml:trace>
  <inkml:trace contextRef="#ctx0" brushRef="#br0" timeOffset="-189073.14">8831 16759 13823 0,'0'0'1216'0,"0"0"-960"15,0 0-256-15,0 0 0 0,0 0 2160 0,0 0 384 16,0 0 80-16,6-6 0 0,0 2-1456 0,2 2-288 16,0-1-64-16,1 2-16 0,1 0-112 0,1-2-32 0,0 0 0 15,0 2 0-15,-1 1-128 0,-1-3-16 0,-1 3-16 0,0 3 0 16,-8-3-208-16,0 0-32 0,0 0-16 0,7 3 0 15,-7-3-48-15,4 6-16 0,-3 5 0 0,-1-1 0 16,-3-3-176-16,-1 2 192 0,0 0-192 0,1 0 192 16,-1 0-192-16,-2 0 0 0,1-1 0 0,0-1-176 15,1-1-48-15,4-6-16 0,0 0 0 0,0 0 0 16,0 0-80-16,0 0-32 0,0 0 0 0,0 0 0 16,0 0 32-16,0 0 16 0,0 0 0 0,9-3 0 15,2 0 304-15,-1-1 0 0,2 1 0 0,1 0 0 16,0 0 0-16,1 0 304 0,-1 2-48 0,2 1 0 15,-4 0 304-15,1 1 48 0,-2 0 16 0,1 3 0 16,-2-3 208-16,-2 3 32 0,-2 2 16 0,-1 0 0 16,0 2-112-16,-3 1 0 0,-2-2-16 0,-2 0 0 0,-2 3-240 15,-2-1-32 1,-1 1-16-16,1 0 0 0,-3 1-288 0,1 1-176 0,-2-5 192 0,-1 1-192 0,0-1-208 0,0-2-160 16,1-1-16-16,0 1-16 15,1-5-1952-15,2 0-384 0,1-4-80 0,1-1-11376 16</inkml:trace>
  <inkml:trace contextRef="#ctx0" brushRef="#br0" timeOffset="-188791.93">9191 16440 25567 0,'0'0'1136'0,"0"0"224"0,0 0-1088 0,-5 6-272 0,0 2 0 0,-2-2 0 15,1 3 1248-15,-1 4 192 0,1 3 32 0,0 2 16 16,4 0-592-16,-1 2-128 0,2-1-32 0,1 2 0 15,3 0-464-15,0 0-80 0,3-1-32 0,2-3 0 16,-1-2 288-16,1-2 48 0,0-1 16 0,1-3 0 16,0-2-208-16,0-1-48 0,-1-2 0 0,0-1 0 15,-8-3 208-15,8 0 48 0,-8 0 0 0,8-4 0 16,-2 1-16-16,1-3 0 0,-2-5 0 0,-2 1 0 16,-2-2-256-16,-1 2-48 0,0-1-16 0,-1 1 0 15,1 1-176-15,0-3 0 0,-2 0 144 0,1 0-144 16,-2 1-240-16,1 0-112 0,-1 2-32 0,0 0 0 15,1 0-2528-15,1 0-512 0,-2-3-96 0</inkml:trace>
  <inkml:trace contextRef="#ctx0" brushRef="#br0" timeOffset="-188619.97">9404 16272 11967 0,'0'0'528'0,"0"0"112"0,0 0-512 0,0 8-128 16,0 1 0-16,1 3 0 0,0-3 4592 0,2 5 880 15,-3 2 176-15,1 1 48 0,1 0-3648 0,0 3-704 16,1-1-160-16,1 2-32 0,0 1-768 0,-1 0-144 16,3 0-48-16,-2 3 0 0,-2 0-192 0,2-2-256 15,1 0 48-15,2-3 16 16,-2 1-2672-16,2-2-528 0,-2-5-96 0</inkml:trace>
  <inkml:trace contextRef="#ctx0" brushRef="#br0" timeOffset="-188416.86">9559 16251 11055 0,'0'0'976'0,"0"0"-784"0,0 0-192 0,0 0 0 0,0 0 3056 0,4 7 560 0,1 2 112 0,0 3 32 16,0 3-2192-16,2 5-432 0,-1 0-96 0,4 2-16 15,1 2-368-15,1 4-80 0,0-2 0 0,0 1-16 16,-2-1-560-16,2 0 0 0,-1 1 0 0,0 0 0 15,-2-1-784-15,0 0-176 0,-2-5-16 0,-1-2-11440 16</inkml:trace>
  <inkml:trace contextRef="#ctx0" brushRef="#br0" timeOffset="-188228.59">9492 16542 23951 0,'0'0'2128'0,"0"0"-1696"16,0 0-432-16,0 0 0 0,0 0 2528 0,6 1 416 16,0-1 96-16,3 0 16 0,3 3-1744 0,1-3-352 15,4 0-64-15,2-4 0 16,5 2-544-16,-1-4-96 0,1 0-32 0,1-1-11664 0,1-1-2320 0</inkml:trace>
  <inkml:trace contextRef="#ctx0" brushRef="#br0" timeOffset="-187666.15">8281 17816 18431 0,'0'0'1632'0,"0"0"-1312"0,0 0-320 0,0 0 0 16,0 0 1744-16,4 9 288 0,1 4 48 0,1 3 16 16,-1-1-816-16,1 4-144 0,0 1-48 0,-1 0 0 15,0 3-432-15,0 2-80 0,0 3-32 0,1-1 0 16,-3 3-368-16,1-4-176 0,0-1 160 0,0-2-160 15,1-2-1216-15,-1-3-352 0,0-2-64 0,-1-2-11008 16</inkml:trace>
  <inkml:trace contextRef="#ctx0" brushRef="#br0" timeOffset="-187482.82">8487 17829 9215 0,'0'0'400'0,"0"0"96"0,0 0-496 0,0 0 0 15,0 0 0-15,0 0 0 0,4 6 4992 0,0 1 896 16,0 1 176-16,2 4 32 0,4 4-4224 0,-1 0-848 16,1 1-160-16,1 3-32 0,-1 0-608 0,3 0-224 15,-1 0 176-15,-1 2-176 32,0 0-1456-32,-1 1-384 0,1 0-80 0</inkml:trace>
  <inkml:trace contextRef="#ctx0" brushRef="#br0" timeOffset="-186993.39">8667 18114 24063 0,'0'0'1072'0,"0"0"208"0,0 0-1024 0,0 0-256 16,0 0 0-16,8-2 0 0,1 1 592 0,1-2 64 15,1 0 16-15,1 2 0 0,1-3-272 0,0 1-48 16,-2 0-16-16,1 0 0 0,0 0-144 0,1 2-16 16,-1 1-16-16,-1-1 0 0,1-1 496 0,-1 1 112 15,-4 1 0-15,1 1 16 0,-8-1 384 0,0 0 80 0,0 0 16 0,0 0 0 16,7 7-176-16,-1 1-16 0,-3 0-16 0,-2-1 0 16,-1 1-288-16,-1 0-48 0,-2 0-16 0,1 2 0 15,-1-1-368-15,0 2-80 0,0-2 0 0,-1 0-16 16,0 0-240-16,0 0 144 0,-1 2-144 0,1 1 128 15,1-1-128-15,0 1 0 0,1-2 0 0,1 1-176 32,-1-2-288-32,2 0-64 0,0-1-16 0,2-2 0 15,-2-6-1376-15,0 0-256 0,0 0-64 0,0 0-16 0,9 0-624 16,0-1-128-16</inkml:trace>
  <inkml:trace contextRef="#ctx0" brushRef="#br0" timeOffset="-186430.95">8327 17938 3679 0,'0'0'320'0,"0"0"-320"0,-7 7 0 0,2-1 0 0,5-6 4848 0,-2 7 896 16,0 0 176-16,2-7 32 0,2 7-3232 0,1 0-656 15,3-1-128-15,1 1-16 0,3-1-720 0,1-2-144 16,2-1-32-16,2 1 0 0,-1-2-496 0,2 0-96 16,2-4-32-16,0 1 0 0,2 0-400 0,-1 0 0 15,2-1 0-15,0 1 0 16,0 0-1536-16,-2-1-400 0,1 1-80 0,-3 1-7776 15,-1-3-1536-15</inkml:trace>
  <inkml:trace contextRef="#ctx0" brushRef="#br0" timeOffset="-186024.75">9061 17822 23199 0,'0'0'1024'0,"0"0"224"0,0 0-992 0,0 0-256 0,0 0 0 0,0 0 0 16,-3-2 896-16,3 2 128 0,0 0 16 0,-5 2 16 15,-2-2-304-15,1 3-64 0,-2 1-16 0,0-1 0 16,-2 4-304-16,-1 1-64 0,1 0-16 0,1 2 0 15,1-2-288-15,-1 0 0 0,2 0 128 0,2 1-128 16,3 1 0-16,0-2 0 0,2-8 0 0,2 9 0 0,0 1 0 0,2 0 0 16,1-2-160-16,3 1 160 0,1-1 0 0,2 0 0 15,0-1-144-15,3 2 144 0,0-1 0 0,1 0 0 16,1 0 0-16,-2 0 0 0,0 1 496 0,-3 1 0 16,2-1 0-16,-2 2 0 0,-3-2 112 0,-3 0 32 15,-1-1 0-15,-2 1 0 0,1 3-192 0,-4-2-48 16,-3 1 0-16,0 0 0 0,1 2-400 0,-1-1 128 15,2-3-128-15,-4-1 0 16,1-1-576-16,0-2-208 0,5-5-48 0,0 0-9328 16,-7 1-1872-16</inkml:trace>
  <inkml:trace contextRef="#ctx0" brushRef="#br0" timeOffset="-185727.88">9216 17867 13823 0,'0'0'1216'0,"0"0"-960"0,0 0-256 0,0 0 0 15,0 0 2800-15,0 0 512 0,0 0 96 0,0 0 32 16,0 0-1904-16,0 0-384 0,-4 9-80 0,1 1-16 16,1 3-544-16,1-1-96 0,-1 2-32 0,2 1 0 15,-1 0-128-15,2 0-48 0,2-1 0 0,1 0 0 16,0-2-16-16,1-1 0 0,1-1 0 0,1 0 0 16,1 0 128-16,0 0 32 0,1-3 0 0,0-1 0 15,1-2 32-15,-1 1 16 0,-1-1 0 0,0-1 0 16,-1-2 48-16,0-2 16 0,0-2 0 0,-2-2 0 15,-1 0 128-15,0-2 32 0,0-1 0 0,-2 0 0 16,0 1-176-16,-1-2-48 0,-1-2 0 0,0 2 0 0,0-4-272 16,0 2-128-16,-1 0 128 0,-1 2-128 0,1 0-192 0,0-1-112 15,-2 3-16-15,1-1-16 16,-1 0-2256-16,-1 1-448 0,1 1-96 0,1 2 0 0</inkml:trace>
  <inkml:trace contextRef="#ctx0" brushRef="#br0" timeOffset="-185493.46">9472 17978 13823 0,'0'0'608'0,"-3"10"128"0,3 2-592 0,-1-2-144 16,-2 1 0-16,0-1 0 0,1 0 3840 0,0 2 720 16,2 0 160-16,0 0 16 0,2-2-2960 0,0 0-608 0,1 4-112 0,1-5-32 15,0-3-608-15,1 2-128 0,-1-1-32 0,0-1 0 16,0 1-128-16,1-4-128 0,-5-3 144 0,8 3-144 15,0-2 0-15,1-1 128 0,-1 2-128 0,-1 0 0 16,3 0 0-16,-1-2-192 0,0 0 48 0,1-2 0 31,1 0-624-31,0-2-128 0,0-1-32 0,-2-1 0 16,-3 2-1808-16,0 1-352 0,-1-5-80 0</inkml:trace>
  <inkml:trace contextRef="#ctx0" brushRef="#br0" timeOffset="-185337.32">9629 17953 24639 0,'0'0'1088'0,"-1"8"240"0,-2-2-1072 0,2 3-256 0,1 3 0 0,-1 5 0 16,1 2 2048-16,-2 1 336 0,1 4 80 0,1 2 16 0,3 4-1008 0,-1 0-208 15,1-3-48-15,1 2 0 0,1-2-640 0,0-1-128 16,2-2-16-16,-1-1-16 16,3-2-1632-16,1-3-336 0,0-2-64 0</inkml:trace>
  <inkml:trace contextRef="#ctx0" brushRef="#br0" timeOffset="-184759.25">11159 16348 21183 0,'0'0'1888'0,"0"0"-1504"16,0 0-384-16,0 0 0 0,6 3 1472 0,1-1 208 15,-1 3 48-15,2 6 16 0,-2 0-464 0,1 1-80 16,-2 4-32-16,2 2 0 0,0 3-672 0,1 2-144 0,0 4-32 0,1-1 0 15,-1 2-320-15,1 4 0 0,0-2 0 0,3 0 0 32,-2-2-2048-32,1 0-320 0,-2-2-64 0,0-5-9632 0</inkml:trace>
  <inkml:trace contextRef="#ctx0" brushRef="#br0" timeOffset="-184556.1">11408 16283 15663 0,'0'0'688'0,"-3"-8"144"16,0 1-656-16,3 7-176 0,0 0 0 0,0 0 0 15,0 0 3360-15,0 0 640 0,0 0 128 0,0 0 32 16,0 0-2752-16,0 11-560 0,3 4-96 0,1 5-32 0,0 5-480 0,2 1-112 16,5 0 0-16,-2 3-128 0,-1 2 0 0,-1 0 0 15,3 0 0-15,-1 5 0 16,0-1-1056-16,0 0-320 0,1-4-64 0,0 2-7648 15,-3-4-1536-15</inkml:trace>
  <inkml:trace contextRef="#ctx0" brushRef="#br0" timeOffset="-184368.57">11342 16688 23951 0,'-5'-8'2128'0,"0"2"-1696"0,1 2-432 0,0-1 0 15,4 5 1984-15,-3-7 304 0,1 1 64 0,2 6 16 16,0 0-1472-16,4-6-272 0,0 0-64 0,2-1-16 16,1 2-544-16,2 0 0 0,1 1 0 0,2 0-144 31,1 4-1536-31,1 1-304 0,3-1-64 0</inkml:trace>
  <inkml:trace contextRef="#ctx0" brushRef="#br0" timeOffset="-184056.22">11677 16671 14735 0,'0'0'1312'15,"7"7"-1056"-15,-1 1-256 0,2-2 0 16,0-3 1280-16,1 1 192 0,0 0 32 0,2-1 16 16,-1 3-576-16,1-2-112 0,0-2-32 0,1 1 0 0,-1-1 32 0,-1 1 0 15,0 0 0-15,0-1 0 0,-3-1 0 0,0 2 16 16,-7-3 0-16,5 4 0 0,-5-4-144 0,3 8-16 15,-2 0-16-15,-2-1 0 0,-2 0 272 0,0 2 48 16,1-1 16-16,-2 2 0 0,-3 0-160 0,2 0-16 16,0 2-16-16,0-1 0 0,0 1-224 0,1 0-32 15,1 0-16-15,2-2 0 0,1 0-304 0,1 1-64 16,2-2-16-16,2 0 0 0,1-1-160 0,2-2 128 16,0 0-128-16,1-2 128 0,2-2-256 0,-1 0-64 15,2-2-16-15,-1-3 0 16,1-1-1216-16,1-1-240 0,-1-4-64 0,2 0 0 15,2-2-1872-15,-2 2-384 0</inkml:trace>
  <inkml:trace contextRef="#ctx0" brushRef="#br0" timeOffset="-183571.88">12196 16474 26319 0,'0'0'1152'0,"-4"7"256"0,0 2-1120 0,1 1-288 0,-1 2 0 0,0 3 0 15,0 1 848-15,0 4 112 0,0 0 32 0,1 0 0 16,2 4-96-16,1-2-32 0,-1 0 0 0,1 0 0 16,0-2-240-16,1-2-48 0,0-2-16 0,2-2 0 15,0-3-192-15,1-2-48 0,-1-1 0 0,3-2 0 16,-6-6-80-16,0 0-32 0,0 0 0 0,7-1 0 16,0-3-80-16,-1 0 0 0,2-4-128 0,-1-1 192 0,-2-4-64 0,2-1 0 15,-1-2-128-15,3-1 192 0,-1-3-192 0,-1 0 128 16,-2-3-128-16,0 0 0 0,-1 0 0 0,0 0 0 15,-2 1 0-15,0 0 0 0,0-1 0 0,1 0 0 16,-2 4 0-16,-1 1 0 0,-1 1 0 0,1 2-192 16,0 4 192-16,0 3-208 0,0 3-16 0,0 5 0 15,0 0 0-15,0 0 0 0,0 11-96 0,1 4-32 16,1 0 0-16,0 4 0 0,2 1 128 0,1 3 32 16,0 0 0-16,2 3 0 0,-2 0 192 0,3-1 0 15,1-2 0-15,2 0 0 0,0-1 320 0,0-1 96 16,0-4 32-16,1-3 0 0,-1-1 160 0,0-1 32 15,0-5 16-15,-2 0 0 0,0-2 48 0,2-1 16 16,-1-4 0-16,-1 0 0 0,0-3 80 0,-1 0 16 0,0-4 0 0,0 1 0 16,-2-2-224-16,3-1-32 0,-2-3-16 0,1-2 0 15,-3-2-288-15,1-1-48 0,0-1-16 0,-1-2 0 16,-1 1-192-16,0-5 0 0,0 1 0 0,-1 0 0 31,0 0-1408-31,-2 1-256 0,1 0-64 0,-2-3-17296 0</inkml:trace>
  <inkml:trace contextRef="#ctx0" brushRef="#br0" timeOffset="-182654.79">13041 16729 14735 0,'-5'0'1312'0,"2"0"-1056"0,3 0-256 0,0 0 0 16,0 0 1968-16,0 0 336 0,-2 1 64 0,2-1 0 15,0 0-1088-15,0 0-240 0,0 0-32 0,7 5-16 16,4 2-32-16,1 0-16 0,1 4 0 0,2 2 0 16,0 4-32-16,3-1 0 0,1 0 0 0,2 3 0 15,1 2-64-15,1-2-16 0,-1 1 0 0,0 1 0 16,-1 1-112-16,2-1-16 0,1-1-16 0,-1 3 0 15,-1-3-208-15,-1 0-32 0,-1-4-16 0,-1 1 0 16,0 0-128-16,-2-3-32 0,-3 0 0 0,0-6 0 16,-1 0-32-16,-1 0-16 0,0-2 0 0,-2-3 0 15,-2 1-16-15,1 0 0 0,-9-4 0 0,8 2 0 16,-8-2-208-16,6 3 144 0,-6-3-144 0,8 0 128 16,-8 0-128-16,9-3 192 0,-1-1-192 0,0 2 192 15,0-5-64-15,0-1-128 0,-2-2 192 0,2 0-64 0,0-1-128 0,1 1 192 16,0-3-192-16,0 2 192 0,3-2-192 0,2 3 0 15,1-3 0-15,0-2 128 0,2 1-128 0,0 0 0 16,1-1 0-16,2 1 128 0,0 0-128 0,-1 1 0 16,1-3 0-16,1 3 0 0,-1 1 0 0,1 0 0 15,0-1 0-15,-1 2 0 0,-2-2 0 0,-1 0 0 16,-1 0 144-16,-2 2-144 0,-1-1 0 0,0 2 0 16,-3-2 0-16,1 3 0 0,-2-1 0 0,-1 2 0 15,0 0 0-15,-2 2 0 0,-2 2 0 0,-4 4 0 16,4-7 0-16,-4 7 0 0,0 0 0 0,5-5 0 15,-2 0 0-15,-3 5 0 0,0 0 0 0,0 0 0 16,0 0 0-16,8 0 0 0,1 1 0 0,0 2 0 16,0 0 0-16,0 3 0 0,0 0 0 0,0 1 0 0,2 1 0 0,0 1 0 15,3 1 176-15,0 1-48 0,2-2 0 0,0 1 0 16,3 3 80-16,0-4 16 0,2 2 0 0,1-1 0 16,0 1-96-16,2-1-128 0,-1-1 176 0,1 0-176 15,-1-1 128-15,2-1-128 0,-3-2 0 0,0 0 0 16,-2 0 0-16,0 0 0 0,-1-2 0 0,-2 0 0 31,-3-3-304-31,1 1-112 0,-2 0-32 0,-2 1 0 16,1 0-1920-16,-1-2-384 0,-2 1-64 0,0 1-14304 0</inkml:trace>
  <inkml:trace contextRef="#ctx0" brushRef="#br0" timeOffset="-182309.31">13958 16397 7359 0,'0'0'320'0,"0"0"80"0,0 0-400 0,0 0 0 0,0 0 0 0,5 7 0 15,-5-7 4768-15,4 9 864 0,-2 2 192 0,2-1 16 16,0 3-3936-16,1 3-800 0,-1 1-144 0,0 1-48 16,-1 1-528-16,-1 4-128 0,1-3 0 0,0 3-16 15,-2-5-240-15,4 1 0 0,-1 0 0 0,1-1 0 31,0-1-1728-31,1-3-272 0,-1-2-64 0,0-3-6320 0,-1-1-1248 0</inkml:trace>
  <inkml:trace contextRef="#ctx0" brushRef="#br0" timeOffset="-182090.49">14143 16378 26783 0,'0'0'1184'0,"0"0"240"0,0 0-1136 0,0 0-288 15,2 10 0-15,1 2 0 0,0 0 640 0,-3 2 80 16,1 2 16-16,0 2 0 0,0 3-96 0,1 1 0 16,0 0-16-16,2 2 0 0,1 0-400 0,1 3-80 15,-2-4-16-15,-2 0 0 0,1 1-128 0,-1-2-176 16,1-5 48-16,0-1 0 16,-1-3-2368-16,1-3-480 0,-3-10-96 0,0 0 0 0</inkml:trace>
  <inkml:trace contextRef="#ctx0" brushRef="#br0" timeOffset="-181746.87">14076 15868 23439 0,'0'0'1024'0,"-8"-5"240"0,1 1-1008 0,0 1-256 0,-1 2 0 0,0 1 0 16,1 1 784-16,-1 5 112 0,0 0 32 0,1 3 0 15,2 2-32-15,1 2 0 0,2 2 0 0,2 1 0 16,2 2-576-16,5 2-128 0,-1 1-32 0,2 2 0 16,1-1-32-16,2-1 0 0,-2-1 0 0,3-2 0 15,1-1 224-15,1-4 32 0,0 0 16 0,2-1 0 16,0-2 208-16,-2-2 32 0,-2-4 16 0,-2-3 0 16,-1-1 240-16,0-2 64 0,-1-2 0 0,-1-3 0 0,-2-1-144 0,-1-1-32 15,-2-1 0-15,0-1 0 0,-1 1-320 0,-1-3-64 16,-1 0-16-16,1-1 0 0,-2-2-240 0,0 0-144 15,-1-1 160-15,-1 2-160 0,-1 0 0 0,0 1 0 16,0 0 0-16,-2 2-160 16,1 0-592-16,-1 3-112 0,1 1-32 0,-1 2-11152 15,1 0-2240-15</inkml:trace>
  <inkml:trace contextRef="#ctx0" brushRef="#br0" timeOffset="-181293.79">14925 16932 26079 0,'0'0'1152'0,"0"0"256"0,-5 3-1136 0,-3-1-272 0,0-2 0 0,-1-2 0 15,2 4 1312-15,1-1 208 0,-2 1 32 0,0 0 16 16,8-2-576-16,-5 8-112 0,1 0-32 0,2 4 0 16,2 2-624-16,0 0-224 0,0 1 144 0,2 0-144 0,3 4 272 15,1-5-16-15,-1 2-16 0,1-1 0 0,5-2 160 0,-2-1 48 16,1-1 0-16,2-2 0 0,0-3-112 0,2-2-16 15,-1-1 0-15,-1 1 0 0,-2-4 192 0,1 0 48 16,-3-3 0-16,1-1 0 0,0-1-128 0,0-4-32 16,-1-2 0-16,0 0 0 0,-1-2-176 0,-1-1-32 15,-2 0-16-15,-2 0 0 0,-2-2-176 0,0 2 160 16,-1-1-160-16,-3 2 160 0,-1 0-160 0,-2 2-192 16,2-2 32-16,-2-2 16 15,0 4-1296-15,-2 0-256 0,1 3-48 0,1 0-16 16,2 3-1184-16,0 3-256 0,0 2-32 0,5 0-16 0</inkml:trace>
  <inkml:trace contextRef="#ctx0" brushRef="#br0" timeOffset="-181090.69">15221 16888 16575 0,'0'0'1472'0,"0"0"-1168"0,0 0-304 0,0 0 0 15,8 0 3904-15,1 0 736 0,0-4 144 0,1 1 16 16,2-3-2656-16,2-1-544 0,2-2-96 0,2 1-32 16,2-4-560-16,1 2-112 0,-2 0-32 0,2 0 0 15,0 3-576-15,1-1-192 0,0 1 128 0,2 2-128 16,-3 1-336-16,0 0-128 0,-1 2-32 0,1 2 0 16,-1 0-2688-16,-3 2-528 0,-2 0-128 0</inkml:trace>
  <inkml:trace contextRef="#ctx0" brushRef="#br0" timeOffset="-180293.9">13539 17221 10127 0,'0'0'896'0,"0"0"-704"16,0 0-192-16,0 0 0 0,4-6 2464 0,-4 6 464 16,0 0 80-16,0 0 32 0,0 0-1264 0,8 0-256 15,-8 0-48-15,0 0-16 0,8 6-48 0,-2 2-16 16,1 0 0-16,-2 1 0 0,-1 2-272 0,1 2-48 15,-1 2-16-15,-1 2 0 0,-2 0-224 0,1 3-32 16,-2 1-16-16,3 2 0 0,-2 2-240 0,1-2-48 16,-1 2-16-16,-1 1 0 0,0 0-160 0,1 0-48 0,-2 0 0 15,1 0 0-15,-1-1-64 0,-1 1-16 0,1 0 0 0,1-1 0 16,-4 0 0-16,2-2-16 0,-1 1 0 0,0-2 0 16,1-1-48-16,0-2-128 0,1 1 192 0,0-4-64 15,-2-2-128-15,2 0 160 0,0-1-160 0,-1-1 160 16,2-2-160-16,3 1 192 0,-2-2-192 0,2 1 192 15,1-3-64-15,1 1 0 0,0 0 0 0,3-1 0 16,1 0 64-16,2-1 0 0,-1 1 0 0,2-2 0 16,1 0 80-16,1 2 32 0,2-1 0 0,2 1 0 15,2-3-112-15,-1 1-32 0,-1 0 0 0,2 1 0 16,-1 0-32-16,1 2 0 0,2-3 0 0,-2 0 0 16,-1 2-128-16,0-1 0 0,-3 0 144 0,1-1-144 15,2 1 0-15,-2 0-128 0,0-3 0 0,-2 1 0 16,0 0-1360-16,-1-2-272 0,0-2-48 0,-1 0-16 15,-1 2-1664-15,-2-2-336 0</inkml:trace>
  <inkml:trace contextRef="#ctx0" brushRef="#br0" timeOffset="-179934.56">14426 17954 11967 0,'0'0'1072'0,"0"0"-864"15,0 0-208-15,0 0 0 0,-6 1 4048 0,0 2 768 16,-1-3 160-16,1 3 16 0,-1-1-2928 0,0 2-592 16,-3 0-112-16,3 1-16 0,-1 0-448 0,0 2-96 0,-1-1-16 0,0 4 0 15,1-4-544-15,-1 2-112 0,1 0-128 0,1 0 176 16,1-1-176-16,1 0 0 0,1 1 0 0,1 0 0 16,3-8 0-16,1 7 0 0,-1-7-128 0,3 8 128 15,1 1 0-15,1 0-176 0,3-2 176 0,1 0-128 16,3-1 128-16,0 2 0 0,1-2-144 0,0 4 144 15,1-3 0-15,0 1 0 0,1-1 128 0,-1 0-128 16,-4 1 352-16,0 1-16 0,-3 2 0 0,1-3 0 16,-4 0 240-16,-1-2 32 0,-2 1 16 0,-2 3 0 15,-3-1-128-15,-1 2-32 0,-1-2 0 0,1 1 0 16,-4 1-240-16,-1-1-48 0,-2 0-16 0,0 1 0 16,0-2-160-16,2 0-144 0,0-2 144 0,0-1-208 15,1-2-1296-15,1 0-256 0,1-1-48 0,1-2-16 16,1-2-1408-16,5 1-288 0,0 0-48 0</inkml:trace>
  <inkml:trace contextRef="#ctx0" brushRef="#br0" timeOffset="-179731.46">14593 17961 16575 0,'0'0'736'0,"0"0"160"0,2-6-720 0,-2 6-176 15,0 0 0-15,0 0 0 0,0 0 4224 0,0 0 832 16,7 3 144-16,-2 4 48 0,-1 2-3520 0,0 2-704 15,0 4-144-15,-2 0-32 0,-1 2-336 0,1 3-64 16,-1 2 0-16,0-1-16 0,1 1-304 0,-1-1-128 16,-1-2 128-16,1 1-128 0,1 1-176 0,-1 1-112 15,0-2-32-15,1-1 0 16,-1-3-1600-16,1-2-336 0,1-1-64 0,0-1-7888 0,-1-3-1568 16</inkml:trace>
  <inkml:trace contextRef="#ctx0" brushRef="#br0" timeOffset="-179543.95">14805 17935 20271 0,'0'0'1792'0,"0"0"-1424"0,0 0-368 0,0 0 0 16,4 7 1824-16,0 2 288 0,-2 2 64 0,2 1 16 16,0 2-1488-16,1 0-320 0,1 3-48 0,0 2-16 15,1 0-192-15,-1 2-128 0,-1 0 128 0,2 1-128 16,0 0 0-16,-1 0-288 0,-1-2 48 0,2-1 16 15,-2 4-1952-15,0-3-400 0,-1 0-80 0</inkml:trace>
  <inkml:trace contextRef="#ctx0" brushRef="#br0" timeOffset="-179325.25">14748 18246 36447 0,'0'0'1616'0,"0"0"336"0,0 0-1568 0,0 0-384 16,0 0 0-16,0 0 0 0,0 0 1376 0,0 0 192 16,0 0 32-16,0 0 16 0,0 0-624 0,9-1-128 15,3 2-32-15,-1-1 0 0,1-2-512 0,1-1-96 16,0 0-32-16,1 2 0 0,-1 0-192 0,0 1 0 0,-1 1 0 0,1 0 0 31,0-1-256-31,-1-2-128 0,-2-4-48 0,1 3 0 16,-1-1-3056-16,1 1-608 0</inkml:trace>
  <inkml:trace contextRef="#ctx0" brushRef="#br0" timeOffset="-160551.06">28352 3641 13983 0,'0'0'624'0,"0"0"128"0,0 0-608 0,0 0-144 0,0 0 0 0,0 0 0 16,0 0 1488-16,0 0 272 0,-1 9 48 0,1-9 16 15,0 0-224-15,6 8-64 0,-6-8 0 0,9 7 0 16,-1 1-176-16,1-1-32 0,2-1-16 0,0 1 0 16,2 1 32-16,-2 1 0 0,-3 1 0 0,0 1 0 15,2-1-320-15,2 2-64 0,-1-2-16 0,1 1 0 16,0-1-256-16,0 2-48 0,-1-6-16 0,1 5 0 16,1-1-320-16,0 1-64 0,-1-2-16 0,0-2 0 15,1 1-224-15,-3-1 0 0,1-1 128 0,-1 1-128 16,-1-2 0-16,0 3 0 0,0 0 0 0,3-2 0 15,-3 1-1248-15,0-1-192 0,-2 2-32 0,1-1-10112 16,-1-1-2032-16</inkml:trace>
  <inkml:trace contextRef="#ctx0" brushRef="#br0" timeOffset="-158067.05">25359 6759 9215 0,'0'0'816'0,"0"0"-656"15,0 0-160-15,0 0 0 0,0-6 4128 0,0 6 800 16,1-7 144-16,-1 7 48 0,0 0-2768 0,0 0-560 16,0 0-96-16,0 0-32 0,0 0-752 0,1 9-144 15,1 3-48-15,-1 4 0 0,-1 2-272 0,0 3-48 16,0 2-16-16,0 2 0 0,0 0-176 0,0 1-32 16,0 1-16-16,-1 2 0 15,-2 5-512-15,2-4-96 0,1-3-32 0,0 2 0 16,0-3-2128-16,1-3-416 0,0-3-96 0,1-5-9936 15</inkml:trace>
  <inkml:trace contextRef="#ctx0" brushRef="#br0" timeOffset="-157863.86">25557 6560 27695 0,'0'0'1216'0,"0"0"272"0,0 0-1184 0,-3 9-304 0,-1 1 0 0,2 4 0 15,-1 3 1184-15,0 2 176 0,1 0 48 0,1 5 0 16,-1 3-320-16,2 4-64 0,0 1-16 0,2-1 0 16,-1 0-800-16,0 1-208 0,0 0 0 0,1-3 0 15,-1-2-240-15,0 3-128 0,1 0-16 0,-2-4-16 16,1-2-1392-16,2-3-288 0,-2 3-48 0,-1-2-11296 16</inkml:trace>
  <inkml:trace contextRef="#ctx0" brushRef="#br0" timeOffset="-157660.85">25424 6992 32015 0,'-8'-9'1408'0,"5"7"320"0,-1-4-1392 0,2 0-336 16,2 6 0-16,-4-7 0 0,0 2 1344 0,3 0 192 16,-1-2 32-16,2 2 16 0,2 0-624 0,0 1-112 15,4-1-16-15,0 0-16 0,1 1-688 0,2 0-128 16,1 0 0-16,3 1 0 15,2 3-704-15,-1 0-80 0,0 0-32 0,1 0 0 16,0 0-3376-16,2 0-672 0,16-1-144 0,-10 1-32 0</inkml:trace>
  <inkml:trace contextRef="#ctx0" brushRef="#br0" timeOffset="-157096.86">25818 6772 24767 0,'0'0'1088'0,"1"9"240"0,-2 4-1072 0,1 3-256 0,0 2 0 0,0-1 0 15,0 3 1152-15,0-2 192 0,0-5 16 0,0 1 16 16,2 3-320-16,-1 0-64 0,1 1-16 0,-1 1 0 16,2-6-656-16,-2 0-144 0,2 0-32 0,-1 1 0 15,-1-1 96-15,1-5 16 0,-2-8 0 0,0 0 0 16,0 0-256-16,0 0 0 0,0 0 0 0,0 0 0 0,0 0-192 16,0 0-64-16,0 0-32 0,0-8 0 0,-2-5-64 0,0 3-16 15,1-3 0-15,1 0 0 0,-2 1 128 0,2 0 32 16,2-2 0-16,0-1 0 0,1-3-144 0,1-1-32 15,0-1 0-15,1-2 0 0,0 0 0 0,2 0-16 16,0 2 0-16,1 3 0 0,1-1 96 0,0 2 32 16,-1 1 0-16,-1 3 0 0,1 1 272 0,-1 4 224 15,3 0-32-15,-3 4-16 0,-7 3 144 0,8 3 48 16,-8-3 0-16,8 8 0 0,-3 4 80 0,-1-2 0 16,-1 3 16-16,-2 1 0 0,-2 2-16 0,-1 0-16 15,1-5 0-15,0 5 0 0,-2-3-192 0,1 0-48 16,-1 0 0-16,-1 0 0 0,0-1-192 0,0 0 0 0,0-2 128 0,0 1-128 15,1 0 0-15,-1 1 0 0,1-5 0 0,3-7 0 32,0 0-560-32,0 0-48 0,0 0-16 0,0 0 0 15,0 0-256-15,0 0-48 0,0 0-16 0,0 0 0 16,0 0 224-16,8 2 32 0,0-2 16 0,-1-2 0 0,1 0 544 0,1 1 128 0,1 1 0 0,0 1 0 16,-1 3 480-16,2-1 128 0,-1 2 32 0,0 0 0 15,1 0 288-15,-2 2 64 0,-3-1 16 0,-2 1 0 16,-1 1 0-16,0 1 0 0,-1-1 0 0,0 0 0 15,-1 1 240-15,-1-4 48 0,0-5 16 0,-3 8 0 16,-1 0-512-16,-2 1-96 0,-5-3-32 0,1-1 0 16,-3 2-400-16,0-1-80 0,-1 1 0 0,2-2-16 0,-1 2-352 15,0-6-64-15,0 0-16 0,1 1 0 16,0 0-1872-16,2-2-384 0,-1-2-80 0,4-2-13472 16</inkml:trace>
  <inkml:trace contextRef="#ctx0" brushRef="#br0" timeOffset="-156784.39">26275 6986 11967 0,'0'0'528'0,"4"8"112"0,0 3-512 0,1 2-128 16,0 3 0-16,1-2 0 0,-1 0 4304 0,0-3 832 15,0 1 176-15,-1 0 16 0,0-1-3056 0,0 1-608 0,-4 1-128 0,3-4-32 16,-1 2-1008-16,1-3-208 0,-3-8-32 0,0 9-16 15,0-9-112-15,0 0 0 0,0 6-128 0,0-6 192 16,0 0-64-16,0 0 0 0,0 0-128 0,-5-5 192 16,-2 0-64-16,2-2-128 0,1-2 176 0,1 0-176 15,1 1 144-15,0-4-144 0,1-1 0 0,0-1 144 16,-1-3-144-16,2 0 192 0,2-2-192 0,-1 2 192 16,0 0-192-16,2 1 160 0,2 0-160 0,2 3 160 15,2 2 32-15,1-1 16 0,2 4 0 0,1-2 0 16,1 2 224-16,2 3 32 0,0-1 16 0,-1 5 0 15,1-3-256-15,1 3-48 0,-4 1-16 0,3 0 0 16,1-1-160-16,0 1 0 0,-2 0 0 0,-2-3-12592 16,2 3-2512-16</inkml:trace>
  <inkml:trace contextRef="#ctx0" brushRef="#br0" timeOffset="-155595.62">21417 8373 8287 0,'0'0'736'0,"0"0"-592"0,0 0-144 0,0 0 0 0,0 0 3008 0,0 0 576 0,0 0 128 0,0 0 0 16,0 0-1600-16,0 0-320 0,0 0-64 0,0 0 0 16,7 7-480-16,1 2-96 0,0 5 0 0,1 2-16 15,-3 2-480-15,1 0-80 0,-2 0-32 0,0 2 0 16,2-2-32-16,-3 1-16 0,-2-1 0 0,1 0 0 15,-1-2 0-15,1-1 0 0,-3 0 0 0,-1 0 0 16,-1 0-176-16,2-2-16 0,-2-3-16 0,-1-2 0 16,3-8-160-16,0 0-128 0,-4 6 144 0,4-6-144 15,0 0 128-15,0 0-128 0,0 0 0 0,0 0 144 0,-6-2-144 0,2-6-176 16,0-5 48-16,1 0 0 0,2 1-128 0,0-3-32 16,-1-1 0-16,2-1 0 0,0 0 0 0,2 0 0 15,-1 0 0-15,3-4 0 0,0 0 144 0,2 3 144 16,0 0-208-16,0 2 80 0,1 1 128 0,1 2 0 15,-2 2-144-15,2 2 144 0,1 1 0 0,0 2-176 16,3-1 176-16,-2 3-128 0,-1 2 128 0,1 2 0 16,-1 1 0-16,-2 3 0 0,1 1 0 0,0 2 128 15,-3 0-128-15,1 4 176 0,-3 1 80 0,1 1 0 16,-2 1 16-16,-1 2 0 0,-1-1 0 0,0 3 0 16,-1 5 0-16,-1-9 0 0,1-2-128 0,0 1-16 15,1 2-128-15,-2-3 192 0,0-5-192 0,-1-1 0 16,1 2 0-16,-1-1 0 0,3-7 0 0,0 0 0 15,0 0 0-15,0 0 0 0,-4 5-192 0,4-5-16 16,0 0-16-16,0 0 0 0,0 0-144 0,0 0-16 0,0 0-16 0,0 0 0 16,0-8 80-16,1 0 0 0,2 2 16 0,1-1 0 15,0 1 304-15,1 0-192 0,0 1 192 0,2 1-160 16,1 3 304-16,-1 0 64 0,3-1 16 0,-1 4 0 16,1 0 192-16,1 2 32 0,-2 1 16 0,-1 3 0 15,-5-1 128-15,1 0 32 0,-1 3 0 0,0-1 0 16,-1-1 80-16,-1 1 0 0,-3 1 16 0,-2 1 0 15,-3-2-208-15,0 0-32 0,-1 1-16 0,-1 1 0 16,-3 2-272-16,0-3-48 0,0 1-16 0,1 0 0 16,-2 0-128-16,0-2 0 0,0-3 0 0,1 2 0 15,0-1-464 1,2-5-32-16,-1 2 0 0,2-2 0 0,3-1-1728 0,6-1-336 0,0 0-80 0,0 0-8272 16,0 0-1648-16</inkml:trace>
  <inkml:trace contextRef="#ctx0" brushRef="#br0" timeOffset="-155314.39">21915 8535 19343 0,'0'0'1728'0,"0"0"-1392"15,0 0-336-15,0 0 0 0,-3 5 2304 0,-3 1 400 16,0 0 80-16,-1 1 16 0,0 3-864 0,-1 0-160 16,1 3-48-16,1 4 0 0,-1 3-880 0,3-1-176 15,0 1-32-15,3-2-16 0,2 0-304 0,2-1-48 16,0-1-16-16,2-3 0 0,1-3 0 0,3 1 0 15,2-5 0-15,1 2 0 0,-1-3-64 0,2-2 0 16,2-2-16-16,-1-1 0 0,-2-1 128 0,-1-2 16 16,1-2 16-16,-1 0 0 0,-2-4 80 0,0-3 16 0,-3 0 0 0,0-1 0 15,-2-4-144-15,-2 4-32 0,1 0 0 0,-3-1 0 16,-2 1-256-16,0 0 128 0,-2 0-128 0,-3 0 0 16,1 0 0-16,-2 0 0 0,-1 2-192 0,0 1 48 31,-2-2-1328-31,2 2-256 0,1 0-48 0,1 3-16 15,-1-4-1584-15,1 3-320 0</inkml:trace>
  <inkml:trace contextRef="#ctx0" brushRef="#br0" timeOffset="-155046.89">22253 8565 11055 0,'0'0'976'0,"0"0"-784"0,0 0-192 0,0 0 0 0,0 0 3296 0,0 0 608 16,0 0 128-16,0 0 32 0,0 0-1520 0,-6 6-304 15,-1-1-64-15,1 3-16 0,-1 3-640 0,1-1-128 16,-1 1-32-16,2-2 0 0,0-2-368 0,-1 4-80 16,2 3-16-16,2 1 0 0,1 0-160 0,1 2-32 15,1-1-16-15,1-1 0 0,4-1-304 0,0 1-64 16,1-2-16-16,1 0 0 0,1-1-304 0,0 0 160 16,1-2-160-16,1-1 128 0,0-2-128 0,2-1 0 15,2-2 0-15,-1 0 0 16,0-1-528-16,2-2-48 0,0-1 0 0,-1 0 0 15,1-1-2752-15,0-2-544 0</inkml:trace>
  <inkml:trace contextRef="#ctx0" brushRef="#br0" timeOffset="-154859.39">22592 8682 26719 0,'0'0'1184'0,"0"0"240"0,-1 9-1136 0,1-2-288 0,0-7 0 0,0 0 0 15,8 4 2656-15,1-2 480 0,1 1 80 0,2-2 32 16,2-1-1712-16,3-1-320 0,1 0-80 0,1-1-16 0,-1-3-848 0,0 0-272 16,3-2 160-16,0 3-160 15,-3 2-256-15,2-1-128 0,-1-1-16 0,1 2-16 16,-2-2-2336-16,0 4-480 0,-1 0-96 0,0 0-11632 16</inkml:trace>
  <inkml:trace contextRef="#ctx0" brushRef="#br0" timeOffset="-154375.08">23183 8612 15663 0,'0'0'1392'0,"0"0"-1120"0,0 0-272 0,-4 6 0 16,-1 2 3072-16,2 5 576 0,-1 0 96 0,0 3 32 15,-1-3-1472-15,1 4-304 0,0 1-48 0,0 0-16 16,2 2-736-16,-1-2-160 0,0-2-16 0,2-3-16 15,2-4-528-15,-1-1-96 0,-1 1-32 0,1-4 0 16,1 1-160-16,-1-6-48 0,0 0 0 0,0 0 0 16,0 0-144-16,0 0 0 0,6-5 0 0,-1-1 0 15,0-1 0-15,0-5 0 0,-1-2-128 0,0 4 128 16,1 1 0-16,-1-2-176 0,0-3 176 0,0-2-128 16,0-2-16-16,0 0 0 0,0-2 0 0,0 1 0 15,0-2-112-15,-1 1-32 0,1-1 0 0,0 6 0 16,-2-1 144-16,0 4 144 0,1 3-208 0,-1-1 80 15,0 3 128-15,-2 7 0 0,0 0-144 0,0 0 144 16,0 0 0-16,2 12 0 0,2 4 0 0,0 1 0 16,0 1 256-16,0 3-48 0,0-2 0 0,1 1 0 0,0 2 16 15,2-1 0-15,1 0 0 0,-1-2 0 0,3-3 48 0,-3-2 16 16,1-1 0-16,1-4 0 0,2-1 80 0,-1-3 16 16,-1 1 0-16,-1-4 0 0,-8-2 48 0,8-2 16 15,0-1 0-15,-2-2 0 0,1-3-80 0,-2-1-16 16,0 0 0-16,-1-6 0 0,-1 0-192 0,-1-1-32 15,0-1-128-15,-2 0 192 0,-2-1-336 0,1 1-80 16,0 1-16-16,-2 1 0 16,-1-2-1728-16,2 1-336 0,-1 0-80 0,-1-1-15488 0</inkml:trace>
  <inkml:trace contextRef="#ctx0" brushRef="#br0" timeOffset="-154171.95">23228 8185 14735 0,'0'0'1312'0,"0"0"-1056"0,-4 12-256 0,1 1 0 15,-3 4 3648-15,1-3 688 0,0 2 128 0,1 0 16 16,0-2-2784-16,1-1-560 0,2 0-112 0,0-1-32 15,0-3-992-15,-1 1-336 0,2 0 0 0,0-3-9696 16,0-7-1936-16</inkml:trace>
  <inkml:trace contextRef="#ctx0" brushRef="#br0" timeOffset="-153906.35">23128 7677 1839 0,'0'0'0'0,"0"0"160"0,3-7-160 0,-2 2 0 16,-1 5 0-16,0 0 0 0,0 0 6528 0,0 0 1280 16,0 0 256-16,0 0 64 0,0 0-5168 0,1 9-1024 15,-1 3-208-15,0 2-32 0,-1 3-1088 0,-2 3-224 0,1-1-32 0,-2 1-16 16,0 1-336-16,0 0 144 0,0 1-144 0,1 0 0 31,2 1-1120-31,0-3-336 0,-1 0-64 0,1-3-16 16,0-3-1152-16,1-5-224 0,1-2-48 0</inkml:trace>
  <inkml:trace contextRef="#ctx0" brushRef="#br0" timeOffset="-153718.78">23249 7621 25967 0,'0'0'1152'0,"0"0"240"0,0 0-1120 0,0 0-272 0,4 6 0 0,-1 3 0 16,-1 2 1088-16,1 2 176 0,0 1 16 0,2 3 16 15,-1 3-640-15,0 3-128 0,-1-1-16 0,3 1-16 0,-2 0-496 0,0-1-288 16,-1 2 32-16,0 0 16 16,-2-1-1376-16,1-1-288 0,-1-1-48 0,0-1-10112 15</inkml:trace>
  <inkml:trace contextRef="#ctx0" brushRef="#br0" timeOffset="-153531.3">23157 7829 31103 0,'0'0'1376'0,"0"0"288"0,0 0-1344 0,0 0-320 15,0 0 0-15,0 0 0 0,0 0 1472 0,7 7 208 0,4-6 48 0,-1 1 16 16,2-2-400-16,1 1-64 0,0 1-32 0,1-2 0 15,1 0-880-15,0 0-176 0,-2 0-48 0,2 0 0 32,-1 3-2016-32,-1-2-416 0,-1-1-80 0</inkml:trace>
  <inkml:trace contextRef="#ctx0" brushRef="#br0" timeOffset="-152360.78">23802 8857 9215 0,'0'0'816'0,"0"0"-656"0,0 0-160 0,0 0 0 0,0 0 3584 0,1 6 672 16,1 2 144-16,0 1 16 0,2-1-2368 0,1 1-496 15,3 3-80-15,0 0-32 0,2-1-96 0,2 2 0 16,0 0-16-16,-2 2 0 0,1-3-208 0,-2 1-32 16,3 1-16-16,1 2 0 0,1 2-144 0,2-1-32 15,1 2 0-15,1-6 0 0,1-1-256 0,1 0-64 16,-2 1-16-16,0-1 0 0,2 2-48 0,0 0 0 16,-1 1 0-16,-1-4 0 0,-2 0-512 0,0 0 0 15,-1 0 0-15,1-1 0 0,-2 1 0 0,-2-3 128 16,-3-3-128-16,0 0 160 0,-1-1-160 0,0 1 192 15,1 0-192-15,-2-1 192 0,-7-4-192 0,5 3 128 16,-5-3-128-16,0 0 128 0,5 2-128 0,-5-2 192 16,0 0-192-16,6 0 192 0,-6 0-64 0,0 0-128 0,6 2 192 0,-6-2-64 15,0 0 16-15,6-4 0 0,1-1 0 0,-1-2 0 16,1 1 32-16,1-1 0 0,-1-1 0 0,3 0 0 16,-1-1-48-16,1 0-128 0,2 1 192 0,1 2-64 15,0-3-128-15,1 2 0 0,2 1 0 0,1-1 0 16,2 1 0-16,1-1 0 0,1 1 0 0,2-1 0 15,2-1 0-15,1 0 128 0,0 1-128 0,2-1 128 16,-1 1-128-16,0 1 0 0,-1-1 0 0,-2 1-176 16,-2-1 176-16,-1 1 0 0,-2-1 0 0,-2 3 0 15,-1-4 0-15,-2 3 0 0,-1 1 0 0,0 0 0 16,0 2 0-16,-1-5 0 0,-1 2 0 0,-2 0 128 16,-3 0-128-16,2 1 0 0,-1 0 0 0,-1 0 0 15,-1-1 0-15,-1 1 0 0,-4 4 0 0,4-5 128 16,-4 5-128-16,0 0 0 0,4-6 128 0,-4 6-128 0,1-5 0 0,1 1 144 15,-2 4-144-15,0 0 0 0,0 0 160 0,0 0-160 16,0 0 128-16,5-4-128 0,-5 4 0 0,8 0 128 16,0 0-128-16,1 2 0 0,0-1 128 0,1 2-128 15,1-2 0-15,2 4 128 0,1 0 0 0,2 3-128 16,1 0 192-16,1 1-64 0,1 3 0 0,2-4-128 16,3 2 192-16,1 2-64 0,1 1-128 0,0-3 160 15,1 2-160-15,-1 2 160 0,-2 1-160 0,-1-1 128 16,-1 0-128-16,2-2 128 0,-2-3-128 0,0 0 0 15,-2 0 0-15,0 2 128 0,-1-2-128 0,-1 0 0 16,-1 0 0-16,0 0 0 0,-3-5 0 0,2 0-224 16,-3-1 32-16,0 1 0 15,0 0-1184-15,0-2-224 0,-1 1-64 0,-1-3 0 16,1 0-2240-16,-4 1-448 0</inkml:trace>
  <inkml:trace contextRef="#ctx0" brushRef="#br0" timeOffset="-150801.8">24293 9338 1839 0,'0'0'0'0,"0"0"160"0,0 0-160 0,0 0 0 0,0 0 0 0,0 0 0 16,0 0 4800-16,0 0 944 0,0 0 176 0,0 0 32 16,0 0-3360-16,0 0-672 0,3 8-144 0,-2-1-32 15,1 4-352-15,-1-2-80 0,0-1-16 0,-1 4 0 16,0 2-288-16,-1 0-64 0,0 5-16 0,-1 0 0 16,1 2-288-16,-2 2-64 0,1 3-16 0,1-2 0 15,-2 1-240-15,2-1-64 0,-1-3 0 0,0 3 0 0,-1 1-96 16,1-2-32-16,-1 0 0 0,3-4 0 0,-1-1-128 0,-1-2 0 15,1-1 0-15,0 1 128 0,-1 0-128 0,2-2 0 16,2-2 0-16,-1-2 0 0,2 1 0 0,-1-4 128 16,2 0-128-16,0-1 0 0,1 0 144 0,2-1-144 15,1 0 160-15,1 2-160 0,1-5 192 0,1 2-64 16,0-3-128-16,2 2 192 0,-1 0-48 0,1-1-16 16,1 1 0-16,0-1 0 0,-4 1-128 0,2 1 192 15,-1 0-192-15,1 1 192 0,1-1-192 0,0 0 0 16,0 1 0-16,-1 2 0 15,1 0-544-15,0 1-96 0,0 1 0 0,0 0-16 16,0 1-2864-16,0-1-576 0,-1-1-128 0</inkml:trace>
  <inkml:trace contextRef="#ctx0" brushRef="#br0" timeOffset="-150395.62">24803 9973 23839 0,'0'0'1056'0,"0"0"224"0,8 6-1024 0,-1-1-256 0,-2 2 0 0,0 2 0 16,-1 2 1056-16,1 2 160 0,0-3 48 0,1 3 0 16,-1 0-368-16,-1 0-64 0,0 0 0 0,-1-1-16 15,1 0-256-15,-1-3-48 0,1 0-16 0,-3-1 0 16,-1-2-144-16,0-6-32 0,0 0 0 0,2 7 0 16,-2-7-128-16,0 0-16 0,0 0-16 0,0 0 0 15,0 0-160-15,0 0 160 0,0 0-160 0,-6-3 160 0,6 3-304 16,-4-6-64-16,0-2-16 0,2-1 0 15,-1-3-272-15,2-1-48 0,0-3-16 0,-1 1 0 16,2-6-448-16,2 0-80 0,-1-1-32 0,2 0 0 16,-2-1 48-16,1 3 16 0,2 3 0 0,2-4 0 0,-1 1 704 0,0 5 144 15,2-1 16-15,0 3 16 0,1 2 560 0,0 2 128 16,-1 1 0-16,-1 5 16 0,-6 3 240 0,0 0 64 16,9 0 0-16,-9 0 0 0,9 2-80 0,-2 3-16 15,-7-5 0-15,1 11 0 0,-1 1 96 0,-1-2 32 16,-3 2 0-16,-1 2 0 0,-2-1-400 0,1 0-80 15,-1 1 0-15,1 2-16 0,-1 1-368 0,1-3 0 16,-2 1 0-16,0-1-192 16,1-1-1360-16,2-2-288 0,0-2-48 0,1-3-12000 0</inkml:trace>
  <inkml:trace contextRef="#ctx0" brushRef="#br0" timeOffset="-150051.86">25123 9775 13823 0,'0'0'1216'0,"0"10"-960"0,1 3-256 0,-1 0 0 16,0 1 3872-16,1 2 736 0,1-3 128 0,-2 4 48 15,-2 1-2752-15,1 2-560 0,0-1-96 0,-1 1-32 16,1 1-528-16,1 1-112 0,0-1-32 0,0-2 0 16,-1 0-512-16,-1-1-160 0,2-2 0 0,0-3 0 15,-1 0 144-15,1-6-144 0,0-7 0 0,0 0 144 16,0 0-144-16,0 0 0 0,0 0 0 0,0 0 0 15,0 0-240-15,4-6 80 0,0-2 16 0,1-4 0 0,2 1-48 0,-1-2 0 16,1-2 0-16,1 0 0 0,1-1 0 0,0 2-16 16,1 1 0-16,2-2 0 0,-2 5 208 0,1-1 0 15,1 4 0-15,1 0 0 0,0 1 0 0,0 3 320 16,-3 2-64-16,1 2 0 0,-2 2 48 0,0 3 0 16,-1 1 0-16,-1-1 0 0,1 3 32 0,-1 2 16 15,-1-1 0-15,-2 3 0 0,0-1-160 0,-1 0-48 16,-2-2 0-16,0 2 0 0,1-2-144 0,-1 1-272 15,2-1 64-15,-2-1 16 16,-1-9-3008-16,0 0-608 0</inkml:trace>
  <inkml:trace contextRef="#ctx0" brushRef="#br0" timeOffset="-149567.58">24938 8561 26207 0,'0'0'1152'0,"0"0"256"0,0 0-1136 0,0 0-272 16,0 0 0-16,0 0 0 0,-2 9 1632 0,0 3 272 16,-2-3 48-16,1 5 16 0,0 0-752 0,1 3-160 15,-2 2-32-15,0 2 0 0,0 2-704 0,0 2-128 16,3-2-48-16,-2 2 0 0,-2-2-144 0,1 0 0 0,0-3-160 0,2 0 160 31,-1-3-816-31,2-1-64 0,-2-3-16 0,2-3 0 16,1-10-1648-16,0 0-336 0,0 0-64 0,0 0-5344 0,0 0-1072 0</inkml:trace>
  <inkml:trace contextRef="#ctx0" brushRef="#br0" timeOffset="-149395.62">25020 8612 15663 0,'0'0'1392'0,"0"0"-1120"0,0 0-272 0,0 0 0 16,0 0 3248-16,0 0 592 0,0 0 112 0,0 0 16 15,4 10-1984-15,-1 3-384 0,0 1-96 0,0 5-16 16,-2-2-752-16,-2 2-160 0,1 3-16 0,0 2-16 15,0-1-352-15,0 1-64 0,-2-1 0 0,1-2-128 16,0-1-144-16,-1-3-144 0,1-2-32 0,1-2 0 16,0-2-2192-16,0-3-448 0,0-8-96 0,0 0-16 0</inkml:trace>
  <inkml:trace contextRef="#ctx0" brushRef="#br0" timeOffset="-149052.02">25112 8201 15663 0,'-5'-17'688'0,"2"9"144"0,-1-1-656 0,2 0-176 15,-2 0 0-15,1 1 0 0,-1 0 2704 0,1 3 512 16,-3 1 112-16,6 4 0 0,-6 3-1552 0,-1 3-320 16,2 2-64-16,0 5-16 0,1-1-848 0,0 6-160 0,0 0-48 0,1 3 0 15,2 0-320-15,1 0 144 0,1-2-144 0,5-2 0 16,-2-1 176-16,2-2-176 0,2-2 160 0,2-3-160 15,1-2 304-15,-1-1-48 0,1 1 0 0,0-5 0 16,2-2 272-16,0-2 48 0,-1-3 16 0,0-2 0 16,1 1 256-16,-1-5 48 0,-1-1 16 0,0-1 0 15,-3-1-208-15,0-2-64 0,-3-1 0 0,-1 2 0 16,0-1-192-16,-3-2-64 0,-2 1 0 0,-3 3 0 16,-2-3-160-16,0 1-32 0,-2-1-16 0,0 0 0 15,0 4-176-15,-1-1 0 0,-1 2 0 0,-1 2 0 16,1-2-256-16,0 1-128 0,-1 4-16 0,2 1-16 15,-1 5-2128-15,2-3-416 0,3 3-96 0</inkml:trace>
  <inkml:trace contextRef="#ctx0" brushRef="#br0" timeOffset="-148317.72">26052 9181 13823 0,'0'0'1216'0,"0"0"-960"0,0 0-256 0,0 0 0 15,1 9 2640-15,1-1 496 0,-2-8 80 0,0 0 32 16,0 0-848-16,-2 9-160 0,1 3-48 0,1 3 0 16,1 0-832-16,-1 3-160 0,-1 1-48 0,-1 0 0 0,-1 1-528 0,2-1-112 15,-2 1-32-15,0-3 0 0,1-3-96 0,-1-2 0 16,2-2-16-16,1-1 0 0,0 2-64 0,0-11-16 16,0 0 0-16,0 0 0 0,0 0-160 0,0 0-128 15,3-9 144-15,0-2-144 0,1-3 0 0,0-2 0 16,-4-1 0-16,2-1 0 0,0 0 0 0,1-4-240 15,1 1 80-15,0 0 16 0,0 0 144 0,-1 2-160 16,0 0 160-16,1-2-160 0,0-1 160 0,0 1-192 16,0 6 192-16,0-1-192 0,0 3 192 0,-1 3 0 15,1 2-144-15,0 5 144 0,-4 3 0 0,0 0 0 16,0 0-144-16,8 7 144 0,-3 3 0 0,2 5 0 16,-1 3-128-16,2-1 128 0,0 2 0 0,1 1-128 15,0-2 128-15,2 0 0 0,-1 1 0 0,1 0 0 0,0 1 0 16,0-2 0-16,0-1 176 0,1 0 80 0,0 1 32 0,0-4 0 15,2-2 240-15,-2-1 48 0,-2 0 16 0,1-4 0 16,0-1-16-16,0-2 0 0,0 2 0 0,0-5 0 16,-2-4-32-16,1-2-16 0,0-3 0 0,-1 0 0 15,-3-3-192-15,2-1-32 0,0-5-16 0,-2 0 0 16,-2-1-288-16,0 0 0 0,0-1 128 0,-3 1-128 16,-2-3-192-16,-2 3-112 0,-2-2-16 0,-1 1 0 31,-2 2-1280-31,0-1-272 0,-1 1-48 0,0 2-16 0,0 0-1392 0,-2 3-288 0,1 3-48 15</inkml:trace>
  <inkml:trace contextRef="#ctx0" brushRef="#br0" timeOffset="-148036.49">26125 9698 7359 0,'0'0'320'0,"0"0"80"0,0 0-400 0,0 0 0 15,0 0 0-15,0 0 0 0,0 0 5600 0,3 6 1040 16,-3-6 208-16,2 8 32 0,0 1-4128 0,-1 2-816 16,0-1-160-16,2 3-48 0,-3 0-1008 0,0-1-208 15,0 1-32-15,1 0-16 0,1-1-464 0,-1 1 128 0,-1-2-128 0,0 2 0 31,0 0-400-31,1-1-128 0,0-3-32 0,2-1 0 16,-3-8-1984-16,5 7-400 0,-5-7-64 0,0 0-10896 0</inkml:trace>
  <inkml:trace contextRef="#ctx0" brushRef="#br0" timeOffset="-147864.52">26323 9602 26207 0,'8'-10'1152'0,"-8"10"256"0,0 0-1136 0,0 0-272 0,0 0 0 0,7 4 0 15,-2 2 816-15,0 4 96 0,-1 1 32 0,3 2 0 16,-2-1-320-16,0 4-64 0,-1 3-16 0,1 6 0 16,-1 4-352-16,3-4-64 0,-2-5 0 0,0 3-128 15,-1-4 0-15,1 2 0 0,-1 1-192 0,-1-2 48 16,-2-2-784-16,0 0-160 0,2-1-16 0,-3-3-11776 16</inkml:trace>
  <inkml:trace contextRef="#ctx0" brushRef="#br0" timeOffset="-147677.15">26203 9849 32767 0,'0'0'1456'0,"0"0"288"0,0-7-1392 0,0 7-352 16,0 0 0-16,0 0 0 0,3-5 1616 0,-3 5 256 16,5-2 48-16,3-1 16 0,2 3-784 0,2-1-144 15,1-2-48-15,2-1 0 0,0 0-512 0,1 2-128 16,1 0 0-16,-2 1-16 0,2 1-304 0,-4-4-224 0,2-2 32 0,0-1-12816 15,0 2-2576-15</inkml:trace>
  <inkml:trace contextRef="#ctx0" brushRef="#br0" timeOffset="-146644.79">26695 9128 5519 0,'0'0'496'0,"0"0"-496"16,0 0 0-16,-4 5 0 0,0 0 4448 0,4-5 800 15,0 0 144-15,0 0 48 0,0 0-2832 0,0 0-560 0,0 0-128 0,9 0 0 16,2-2-464-16,-1-1-96 0,1-1-16 0,2 0 0 15,1 2-496-15,4-4-96 0,3 0-32 0,2-1 0 16,1 1-208-16,-1-2-64 0,1 0 0 0,-2 0 0 16,-1 1-96-16,0-1-32 0,0-3 0 0,-2 2 0 15,1 0-128-15,-1 1-16 0,1-2-16 0,-3 1 0 16,-2-3-160-16,0 2 0 0,-1-1 0 0,-1 1 0 16,-1-1 0-16,-3 5 0 0,1-3 0 0,0 2 0 15,-1 1 0-15,0 0 0 0,0 2 0 0,-1-1 0 16,0 0-176-16,-1-1-64 0,1-1-16 0,-1 2 0 15,-2 1 64-15,-5 4 16 0,5-4 0 0,-5 4 0 16,7-3 176-16,-7 3 0 0,6-2-144 0,-6 2 144 16,8 1 0-16,0 0 0 0,0 2-144 0,0 0 144 15,1-2 0-15,-2 2 0 0,3-1 0 0,0 3 0 0,0 2 0 16,2 1 144-16,1 1-16 0,0 1 0 0,0 1 144 0,3 0 32 16,2 1 0-16,2 1 0 0,-2 0 48 0,2 0 16 15,-1 0 0-15,2 0 0 0,0-2-160 0,0-1-16 16,1 1-16-16,-1-2 0 0,-2-1-176 0,1-3 0 15,-1 1 0-15,0 1 128 0,-2-5-128 0,0 2 0 16,-2-4 0-16,1 2-176 16,-1-2-512-16,0 0-96 0,-2-2-32 0,0-2 0 15,-1 2-2768-15,-1-3-576 0</inkml:trace>
  <inkml:trace contextRef="#ctx0" brushRef="#br0" timeOffset="-145921.74">27205 8526 5519 0,'0'0'496'0,"0"0"-496"16,0 0 0-16,0 0 0 0,0 0 3840 0,0 0 688 15,0 0 128-15,0 0 16 0,0 0-2608 0,1 7-528 16,-1 5-96-16,1-1-32 0,1 2-272 0,-2 1-64 16,0 2-16-16,0 3 0 0,1 2-400 0,0 4-80 15,-1-2 0-15,1 2-16 0,2 0-112 0,0 0-32 16,-2 1 0-16,0-3 0 0,2-1-144 0,-2-3-16 0,2-4-16 0,-1 1 0 15,1-3-32-15,1-3 0 0,-1-2 0 0,0-1 0 16,-3-7-32-16,0 0-16 0,0 0 0 0,7-4 0 16,-2 0-160-16,0-1 0 0,1-2 144 0,-2-1-144 15,-1-5 0-15,0 0 0 0,0-1 0 0,-1-1 0 16,0 1 0-16,-1-2 0 0,0-2-160 0,-1 0 160 16,0 0-160-16,-1-2 160 0,0 1-128 0,-1-2 128 15,0-3 0-15,-1 1-160 0,0 1 160 0,0-2 0 16,0 5 0-16,-1-4 0 0,0 3 0 0,2-5 0 15,-1 1 0-15,0 2 0 0,1 0 0 0,-1 0 0 0,0 1 0 0,2 1 0 16,0 1 0-16,0 2 0 0,1 1 272 0,0 3 16 16,0 3 0-16,0 2 0 0,1-2 272 0,1 2 48 15,-2 8 16-15,4-5 0 0,0-5-64 0,2 7-16 16,-1-3 0-16,3 2 0 0,-1 1-160 0,3-1-16 16,1 0-16-16,2 1 0 0,2-3-224 0,0 0-128 15,1 0 160-15,1-1-160 0,1-1 0 0,0 1 0 16,-1-2 0-16,0-1 0 15,0 0-688-15,0 1-80 0,-3 1 0 0,1-2-16 16,-3-1-2736-16,-1 2-528 0</inkml:trace>
  <inkml:trace contextRef="#ctx0" brushRef="#br0" timeOffset="-145578.02">27708 7870 4607 0,'0'0'400'0,"0"0"-400"0,0 0 0 0,-4-4 0 16,-1-1 5232-16,5 5 960 0,0 0 192 0,0 0 32 16,-7 5-3680-16,-1-1-752 0,1 5-128 0,0 0-48 15,2 3-1040-15,1 1-224 0,0 1-32 0,0 2-16 16,2-1-496-16,3 0 0 0,1 0 0 0,2-2 0 16,2 2 128-16,0 0-128 0,1-3 0 0,0 1 0 15,1-1 128-15,1-2-128 0,2 0 0 0,-1-4 144 0,2-1-144 0,0 0 160 16,-2-5-160-16,1 0 160 0,-1 0 96 0,-1-3 0 15,0 0 16-15,-2-1 0 0,-3-4 176 0,0-1 48 16,-2-3 0-16,1 2 0 0,-2 0-144 0,-1 0-32 16,-1 1 0-16,-2-1 0 0,-1-1-192 0,-1 1-128 15,0 0 160-15,0-1-160 0,-2 2 0 0,1-1-320 16,-2 0 64-16,0 1 0 16,0 0-1376-16,-2-3-272 0,1 3-48 0,2 3-16 15,7 6-1008-15,-5-7-208 0,5 7-32 0,0 0-16 0</inkml:trace>
  <inkml:trace contextRef="#ctx0" brushRef="#br0" timeOffset="-145406.28">27940 7716 25503 0,'0'0'1136'0,"0"0"224"0,6 5-1088 0,1 0-272 0,-7-5 0 0,5 8 0 15,-5-8 1712-15,4 9 272 0,0 0 64 0,0 2 16 16,0 1-752-16,-2 1-160 0,0 0-16 0,0 2-16 15,1 2-864-15,-2 0-256 0,-1 2 128 0,2-1-128 32,0 0-1376-32,1 0-352 0,1-2-64 0,1-2-8128 0,-1-1-1616 0</inkml:trace>
  <inkml:trace contextRef="#ctx0" brushRef="#br0" timeOffset="-145218.78">28180 7613 13823 0,'0'0'608'0,"0"0"128"0,0 0-592 0,0 0-144 16,0 0 0-16,6 7 0 0,-6-7 2880 0,7 9 528 15,-2 4 112-15,2 0 32 0,-2 2-2080 0,0 1-432 16,-1 2-80-16,0 2 0 0,0-1-960 0,0 2-192 16,0-1-48-16,0 2 0 15,-2-3-1568-15,1 1-320 0,-2-2-64 0</inkml:trace>
  <inkml:trace contextRef="#ctx0" brushRef="#br0" timeOffset="-145000.05">28070 7839 18431 0,'0'0'1632'0,"0"0"-1312"0,0 0-320 0,0 0 0 16,0 0 2192-16,8 1 368 0,1 1 80 0,0-2 16 15,1 2-1056-15,0-1-224 0,3 0-32 0,0-1-16 16,0 0-752-16,1 0-160 0,2 2-32 0,-2-1 0 16,-2 0-384-16,0 2 0 0,0 2-144 0,-1 0 144 15,0 1-2960-15,-2-3-496 0</inkml:trace>
  <inkml:trace contextRef="#ctx0" brushRef="#br0" timeOffset="-142859.66">27484 8930 6447 0,'-4'-3'576'16,"1"2"-576"-16,3 1 0 0,-17 5 0 0,17-5 2432 0,0 0 368 0,0 0 80 0,0 0 0 0,-6-1-1120 0,0 1-224 16,6 0-64-16,0 0 0 0,0 0-208 0,0 0-48 15,-5 4-16-15,5-4 0 0,0 0-224 0,0 0-32 16,0 0-16-16,2 9 0 0,-2-9-16 0,5 6 0 15,1 1 0-15,2-2 0 0,0 0-144 0,1-2-48 16,0 2 0-16,0 0 0 0,0-1-176 0,3 1-32 16,1-1-16-16,0 2 0 0,0-1-160 0,0-1-16 15,2 1-16-15,-1 0 0 0,0 0 0 0,1-1 0 16,-1 0 0-16,-1 1 0 0,-1 2-48 0,0-2 0 16,1 0 0-16,0 2 0 0,0-2-32 0,-2 0-16 0,2-1 0 15,0 0 0-15,0 1-208 0,1-3 144 0,-1 0-144 0,-2 1 128 16,1-2-128-16,-2 0 128 0,2 1-128 0,-3 0 128 15,0-2-128-15,-9 0 0 0,10 2 0 0,-1-2 128 16,-1 0-128-16,-1 1 0 0,-7-1 144 0,0 0-144 16,0 0 0-16,8 4 0 0,0-4 0 0,-8 0 128 15,6 2-128-15,-6-2 128 0,0 0-128 0,0 0 128 16,0 0-128-16,0 0 176 0,8 6-176 0,-2-2 192 16,-6-4-64-16,0 0-128 0,0 0 192 0,0 0-64 15,0 0 0-15,0 0-128 0,0 0 192 0,0 0-64 16,0 0-128-16,3 6 160 0,-3-6-160 0,0 0 160 15,4 9-160-15,0-4 0 0,-4-5 144 0,0 0-144 16,0 0 0-16,8 4 144 0,-1 2-144 0,-1-3 0 16,-6-3 192-16,8 0-64 0,-8 0 0 0,8 0-128 15,-8 0 256-15,8 2-48 0,-8-2-16 0,9 1 0 0,1-1 0 0,1 0 0 16,0-1 0-16,0-1 0 0,-1 1 32 0,1-3 0 16,0 0 0-16,2-1 0 0,0 0 64 0,3 0 16 15,1-2 0-15,1-1 0 0,2 2 0 0,1-5 0 16,0 2 0-16,2 0 0 0,2-1 16 0,0-1 0 15,-2 0 0-15,2-1 0 0,0 0-96 0,-1 0-16 16,0 3 0-16,-1-1 0 0,-1-2-208 0,-1 0 0 16,-2-1 128-16,-3 3-128 0,0 2 0 0,-2-1 0 15,1 0 0-15,3-4 0 16,-4 1-1120-16,-1 3-112 0,-2 1-32 0,-2 2 0 16,-9 6-1616-16,0 0-320 0,7-7-64 0</inkml:trace>
  <inkml:trace contextRef="#ctx0" brushRef="#br0" timeOffset="-142483.12">28104 9227 14735 0,'0'0'640'0,"0"0"160"0,0 0-640 0,0 0-160 15,0 0 0-15,0 0 0 0,0 0 4160 0,0 0 784 16,-5 1 176-16,0 3 16 0,-2 3-2912 0,2 2-592 15,0-1-112-15,1 5-32 0,0 2-912 0,0 4-176 16,-1 0-32-16,0 2-16 0,-1 0-192 0,1 0-32 16,1 1-128-16,2-1 192 0,-2 1-192 0,0-4 0 15,0 2-192-15,1-2 192 16,2 0-1456-16,-2-2-176 0,1-2-32 0,-1-1-16 16,-1-2-1776-16,4-2-336 0</inkml:trace>
  <inkml:trace contextRef="#ctx0" brushRef="#br0" timeOffset="-142262.28">28185 9144 19343 0,'0'0'1728'0,"4"-6"-1392"0,-4 6-336 0,0 0 0 16,0 0 2352-16,0 0 400 0,0 0 64 0,5 7 32 15,-2 3-1040-15,-2 3-208 0,-1 2-32 0,0 0-16 16,-1 2-640-16,-1 3-128 0,1 3-16 0,0 3-16 15,0-3-512-15,-1 1-112 0,0 2 0 0,-1 3-128 16,-1-2 0-16,0 1-192 0,0-2 0 0,2 1 0 31,-1 2-2048-31,1-3-416 0,-1 0-80 0,-1 1-11216 0</inkml:trace>
  <inkml:trace contextRef="#ctx0" brushRef="#br0" timeOffset="-141949.81">28142 9743 27983 0,'-12'7'1232'0,"8"-2"272"0,-2-1-1200 0,-1 2-304 0,0 4 0 0,-1 1 0 15,0 4 1344-15,0-1 192 0,-2 0 64 0,2 3 0 16,0 2-528-16,1-4-112 0,2 2 0 0,3 1-16 16,2-1-672-16,2 3-128 0,2-3-16 0,1-2-128 15,2-2 128-15,2-1-128 0,1-1 0 0,2-1 0 16,-1-3 128-16,2-3-128 0,0-2 192 0,1-1-192 15,0-2 432-15,1-1-32 0,-2-2 0 0,-2-6 0 16,0 3 176-16,-2-4 48 0,0-2 0 0,0-1 0 16,-1-2-176-16,-1 1-16 0,-3-1-16 0,-1 2 0 15,0-2-256-15,-3 0-160 0,1 2 192 0,-1-2-192 16,-1-1 0-16,-2 3-144 0,1 0-16 0,-1-1 0 16,-1 1-480-16,0 0-112 0,-1-1-16 0,1 0 0 15,2-1-2128-15,-1 3-432 0,0-3-96 0</inkml:trace>
  <inkml:trace contextRef="#ctx0" brushRef="#br0" timeOffset="-141512.25">28906 8779 19983 0,'-4'-12'880'0,"4"12"192"0,-4-7-864 0,4 7-208 0,0 0 0 0,0 0 0 16,-6-6 1760-16,6 6 304 0,-9-5 64 0,-1 5 16 15,1 3-448-15,1 4-96 0,1 2 0 0,0 3-16 16,-1 2-672-16,2 0-128 0,1 1-16 0,2 0-16 15,0 4-320-15,5-4-64 0,-1 2-16 0,3 0 0 16,1-4-80-16,2 0-16 0,0-1 0 0,4-1 0 16,-1-4-128-16,2 0-128 0,1-3 192 0,1-2-192 15,2-2 224-15,-2-2-64 0,-2-1-16 0,1 1 0 16,0-2 48-16,-1-2 16 0,-4 0 0 0,-2-3 0 16,-1-2 32-16,1 2 0 0,-2-1 0 0,-2 1 0 15,-2 9-64-15,-1-11-16 0,1 11 0 0,-5-9 0 0,-2 0-160 16,1 0 0-16,-2 2 144 0,-1 1-144 0,0 1-128 0,1-2-112 15,0 2-16-15,-1 1 0 16,-2-1-464-16,1 0-112 0,1-2 0 0,1 2-16 16,8 5-2304-16,-5-5-464 0,5 5-96 0,0 0-9248 15</inkml:trace>
  <inkml:trace contextRef="#ctx0" brushRef="#br0" timeOffset="-141323.33">29163 8655 26783 0,'0'0'1184'0,"0"0"240"0,0 0-1136 0,8 6-288 0,-8-6 0 0,5 8 0 16,-5-8 1216-16,5 13 176 0,-2-1 32 0,-1 1 16 15,0 0-176-15,2 2-48 0,-2 2 0 0,-1 3 0 16,-1 0-912-16,0-1-304 0,0 1 160 0,2-1-160 31,-1-2-272-31,0 0-144 0,1-1-32 0,0-2 0 16,-2-1-3328-16,3-2-656 0</inkml:trace>
  <inkml:trace contextRef="#ctx0" brushRef="#br0" timeOffset="-141135.85">29400 8549 23087 0,'0'0'1024'0,"1"13"208"0,1 1-976 0,-1 2-256 16,-1 0 0-16,3 3 0 0,-1 3 384 0,2 2 48 15,0-3 0-15,0 1 0 0,-1 0-176 0,1 0-48 16,-1-1 0-16,1 0 0 0,0 0-480 0,0-2-112 16,-3 2 0-16,1-2-10512 0</inkml:trace>
  <inkml:trace contextRef="#ctx0" brushRef="#br0" timeOffset="-140932.75">29280 8823 32479 0,'0'0'1440'0,"0"0"288"0,0 0-1376 0,0 0-352 0,0 0 0 0,0 0 0 16,13-1 1520-16,-1-1 224 0,-2-2 48 0,2 2 16 16,1 2-528-16,1-4-96 0,2 1-32 0,0-2 0 15,-1 2-880-15,1 2-272 0,-2-2 128 0,2 3-128 31,0 0-1264-31,1 2-320 0,0 0-64 0</inkml:trace>
  <inkml:trace contextRef="#ctx0" brushRef="#br0" timeOffset="-134598.8">16243 16903 30399 0,'0'0'2704'0,"0"0"-2160"16,0 0-544-16,17 7 0 0,-7-10 1040 0,5-2 112 15,4 0 0-15,0-2 16 0,-1-2-1168 0,3 0-176 16,5-1-64-16,1-1-16 0,3-6 112 0,4 2 16 16,2-4 0-16,4 0 0 0,1-2 128 0,2-1 0 15,0-6 0-15,0 0-128 0,3-1 128 0,-3-2 0 16,-1-2 0-16,-1-3 0 0,3 0 0 0,2 1 0 0,3-3 0 0,4-1 0 15,4-2 0-15,1-2 0 0,-6-2 0 0,0 0 128 16,0-5-128-16,2 0 0 0,1-2 128 0,3 5-128 16,2-1 0-16,3 1 128 0,1 0-128 0,-1-5 0 15,-1-4 128-15,-1-1-128 0,-2-2 128 0,1 0-128 16,2 2 144-16,3 1-144 0,2 1 192 0,-2 3-192 16,-1 0 128-16,-3-2-128 0,-2-2 0 0,0-1 0 15,-1 0 0-15,4 1 0 0,3-3 0 0,0 3 0 16,-1 2 0-16,-3 2 0 0,-2-1 0 0,-2-3 0 15,0-3 128-15,2 2-128 0,1-1 0 0,0 2 0 16,3 0 0-16,-3 0 0 0,-6 1 0 0,0-1 0 16,-3-4 0-16,1 4 0 0,0-4 128 0,1 2-128 15,2-1 192-15,3 2-32 0,-1 3 0 0,-2-3 0 16,-4-2 96-16,-1-2 32 0,0 0 0 0,1 1 0 16,0 1-112-16,2 2-32 0,3 1 0 0,0-2 0 0,2 3-16 0,-2 1 0 15,-2-1 0-15,-2-2 0 0,-2 2-128 0,0 0 0 16,-2 2 144-16,1 0-144 0,1 4 0 0,1-1 0 15,-2 1 0-15,1 2 0 0,-2-3 0 0,-2 3 128 16,-3 2-128-16,0-1 0 0,0 1 176 0,0 3-48 16,-1-1 0-16,-1 1 0 0,2 4 128 0,-1 2 32 15,-2 1 0-15,2 1 0 0,1 0 0 0,-2 1 0 16,-5-3 0-16,-1 0 0 0,-2 1-48 0,-1 0-16 16,1 1 0-16,0 2 0 0,-1 3 32 0,1 2 0 15,-1-1 0-15,1 2 0 0,1 3-96 0,1-2-16 16,0 1 0-16,-1 1 0 0,-1 1-144 0,-1 0 160 15,-2-2-160-15,0 1 160 0,0 3-160 0,0 1 0 0,-1-1 0 16,-2 0 0-16,-2 0 128 0,-1 1-128 0,-1 4 128 0,1 2-128 16,-1-2 0-16,0 5 0 0,0 1 128 0,-6 4-128 15,1-2 0-15,1 0 0 0,1 2 0 0,2 0 0 16,0 0 0-16,2 1 0 0,-1 1 0 0,-1 2 0 16,-1-4 0-16,0 4 0 0,-1 1 0 0,-1 1 0 15,-1 0 0-15,-1 0 0 0,0-1 0 0,0 3 0 16,0 1 0-16,0 0 0 0,0 0 0 0,0 1 0 15,0 1 0-15,0 1 0 0,1 1 0 0,2 0 0 16,-2-1 0-16,0 3 0 0,-1 0 0 0,2-1 0 16,0 3 0-16,1 0 0 0,-2-2 0 0,0 0 0 15,2 1 0-15,-2-1 0 0,0 2 0 0,-1-3 0 16,0 2 0-16,-1 0 0 0,-1 1 0 0,1 0 0 16,-3 0 0-16,0-3 0 0,-1 1 0 0,0 1 0 15,-2-2 0-15,0 1 0 0,1 1 0 0,1-1 0 0,-2 0 0 16,0 1 0-16,1-1 0 0,-1 1 0 0,1 0 0 0,-2 0 0 15,-1 2 0-15,-1-1 0 0,0-1 0 0,0 2 0 16,-1 0 128-16,2 0-128 0,-2-1 0 0,1 3 0 16,-1 1 144-16,0 0-144 0,-1 0 0 0,0-1 144 15,0 1-144-15,0 0 0 0,1-2 160 0,-1 2-160 16,0-1 128-16,0 2-128 0,1-1 144 0,-1 0-144 16,0-1 160-16,0 0-160 0,0 2 160 0,2-1-160 15,-1 0 160-15,2 1-160 0,0-1 0 0,-1-1 128 16,-2 2-128-16,0 0 0 0,0-2 0 0,2 0 0 15,-2-2 128-15,0-4-128 0,-1 1 0 0,1 1 0 16,1 4 128-16,-1-1-128 0,-1 0 0 0,1 1 0 16,0 0 0-16,0 6 0 0,2-3 0 0,-2 1 0 0,-1-2 0 0,0-2 0 31,-2 1-320-31,1-2-96 0,1 2-32 0,0-3 0 16,0 0-2352-16,1-1-464 0,-2-3-112 0,-2 0-12192 0</inkml:trace>
  <inkml:trace contextRef="#ctx0" brushRef="#br0" timeOffset="-133661.52">24273 10370 17439 0,'0'0'768'0,"0"0"176"0,0 0-752 0,0 0-192 0,0 0 0 0,0 0 0 15,-10 3 704-15,10-3 96 0,0 0 32 0,-9 5 0 16,-1-1-96-16,10-4-16 0,-9 4 0 0,0 1 0 16,1-2-192-16,0 1-32 0,-1 1-16 0,0-1 0 15,-3-2 272-15,0 4 48 0,1-2 16 0,-4 1 0 16,-2-1-240-16,-2 2-32 0,0 3-16 0,0 2 0 16,-1-1-208-16,1 1-32 0,-2 0-16 0,1 1 0 15,1-3 0-15,1 0 0 0,1 2 0 0,1-1 0 16,-1-1 128-16,1 2 32 0,1-1 0 0,0 3 0 15,1-2-80-15,0 0-16 0,-3 4 0 0,2-2 0 0,1-1-80 0,-2 3 0 16,0 2-16-16,-1 1 0 0,-2 2 0 0,2 1 0 16,0 0 0-16,3 1 0 0,0 0 0 0,-1 1 0 15,1 2 0-15,0-3 0 0,-1-1-16 0,2 1 0 16,0 2 0-16,2-1 0 0,-1 1-80 0,4-9-16 16,0 2 0-16,0 2 0 0,2-1 32 0,-2 1 0 15,-1 0 0-15,0 0 0 0,0 3 32 0,1-2 0 16,1 1 0-16,1 0 0 0,1 1-64 0,-1-1-128 15,1 0 192-15,0-1-64 0,0 0-128 0,1 0 160 16,0 2-160-16,0 0 160 0,0-3-160 0,1 2 128 16,1 0-128-16,1 0 128 0,-2-3-128 0,2 3 0 15,-1 0 144-15,0 0-144 0,-1-3 0 0,1 0 128 0,0-1-128 16,1 2 0-16,-2-3 144 0,2 4-144 0,0-3 192 0,2 3-192 16,0-5 224-16,1 2-64 0,-1 0-16 0,0-3 0 15,2 2-16-15,-2 0 0 0,2-1 0 0,-1 0 0 16,2 0 32-16,0 1 0 0,0 2 0 0,0-1 0 15,0 0-160-15,0 0 192 0,0 3-192 0,1-3 192 16,0 2-192-16,-1 1 160 0,0-1-160 0,0 1 160 16,0 1-160-16,1-3 160 0,0-2-160 0,0 1 160 15,-1-1-160-15,-1 0 0 0,2 0 0 0,0 1 0 16,1-4 0-16,-1-2 0 0,0 1 144 0,-1-4-144 16,1 1 0-16,0-1 0 0,-1 0 0 0,0 0 128 15,0 1-128-15,-1-3 0 0,-3-6 0 0,4 9 0 16,1 2-512-16,-1-1-128 0,-2 1-32 0,0-1 0 15,-1 2-336-15,0 0-64 0,2-1-16 0,-2 1 0 16,-1 0-2304-16,1 1-480 0,2 0-96 0</inkml:trace>
  <inkml:trace contextRef="#ctx0" brushRef="#br0" timeOffset="-133114.71">23340 12340 9215 0,'0'0'400'0,"0"0"96"0,0 0-496 0,0 0 0 0,0 0 0 0,0 0 0 15,0 0 3136-15,-1 8 544 0,1-8 96 0,1 12 32 16,1-2-1968-16,2 1-400 0,-2-1-80 0,1 1-16 0,1 2-368 0,2 2-80 16,1 2 0-16,1 1-16 0,-1 2-144 0,4 1-32 15,-1 0 0-15,3 1 0 0,2-1-96 0,-1-2-32 16,0-2 0-16,1-1 0 0,-1 0-16 0,2-2-16 16,-1-1 0-16,4-5 0 0,-2 0 0 0,1-3 0 15,-1-1 0-15,1-3 0 0,-4-2 32 0,-1-1 16 16,-1-4 0-16,0 1 0 0,1-3-32 0,1-3-16 15,-2-3 0-15,0-2 0 0,-1-2-160 0,1-1-16 16,-1-2-16-16,-1 1 0 0,-2-1-160 0,-2 0-48 16,1 1 0-16,-2 1 0 0,0 0-144 0,-1 2-192 15,0-1 32-15,-1 1 16 16,-2 2-2176-16,0 0-432 0,1-4-96 0,-1 2-14208 0</inkml:trace>
  <inkml:trace contextRef="#ctx0" brushRef="#br0" timeOffset="-132521.02">23803 11467 7359 0,'0'0'656'0,"0"0"-528"0,0 0-128 0,0 0 0 0,-2 8 3456 0,-1 2 672 16,0-1 128-16,2 5 32 0,0 6-2704 0,1-2-544 15,1 2-96-15,2 1-32 0,1 2-16 0,0 1 0 16,1-2 0-16,0 3 0 0,2-5-384 0,-1 0-96 15,1-2-16-15,-2-1 0 0,-1-2 64 0,0-2 16 16,0-3 0-16,1-1 0 0,-1-1-96 0,-2-2 0 16,-2-6-16-16,0 0 0 0,0 0-144 0,0 0-32 15,0 0 0-15,0 0 0 0,0 0-32 0,-2-5-16 16,-1-3 0-16,2 1 0 0,-1-5-144 0,1-1-192 16,0-1 32-16,0-1 16 0,-1 1-128 0,1-3-32 0,0-1 0 0,-1-2 0 15,2-1-80-15,0-1 0 0,2-1-16 0,0-2 0 31,1 0-400-31,-1 0-80 0,5-1-16 0,-1 1 0 16,4 2 288-16,-3 2 48 0,1 2 16 0,0 2 0 0,1 2 544 0,0 5 320 0,2 2-32 0,-1 5-16 16,2 6 352-16,0 0 64 0,1 2 16 0,-2 4 0 15,2 4-96-15,-1 0-16 0,0-1 0 0,-2 1 0 16,-1 0 48-16,-1 0 16 0,-3 3 0 0,-1-2 0 16,-1-1-16-16,-2 3-16 0,-2-1 0 0,-3 1 0 15,-2-2-192-15,-2 2-48 0,-3-1 0 0,-2 1 0 16,-1 1-176-16,-2-4-32 0,1 0-16 0,0 0 0 15,1-2-160-15,0-1-176 0,-2 0 48 0,2 1 0 16,-1-3-528-16,4-2-112 0,-1-1 0 0,1 1-16 16,1-1-2288-16,2 0-464 0,2-5-96 0</inkml:trace>
  <inkml:trace contextRef="#ctx0" brushRef="#br0" timeOffset="-132255.31">24320 11417 29823 0,'0'0'1328'0,"0"0"272"0,-3-5-1280 0,3 5-320 15,-4-5 0-15,-1 0 0 0,0 2 1472 0,-2-1 256 16,-1 3 32-16,-1 1 16 0,-1 2-496 0,-2 4-80 16,-1 1-32-16,0 3 0 0,0 0-528 0,-1 3-128 15,2 0 0-15,-1 4-16 0,2 3-192 0,2-2-48 0,3 0 0 0,2 0 0 16,1 2-256-16,3-1 160 0,0 1-160 0,3-3 128 15,1-1-128-15,2-1 0 0,2 0 0 0,2-2 0 16,3 0-128-16,1-3-16 0,1 0 0 0,2 0 0 31,0-1-1216-31,3-1-240 0,-2-2-64 0,1-2 0 16,1-1-1568-16,0-3-320 0,-1-4-64 0</inkml:trace>
  <inkml:trace contextRef="#ctx0" brushRef="#br0" timeOffset="-132003.83">24640 11425 18431 0,'-9'-10'816'0,"1"4"160"15,-2 3-784-15,-1 3-192 0,1 0 0 0,-2 1 0 0,-1 4 3488 0,2-1 656 16,0 2 128-16,2 1 16 0,0 1-2112 0,2 4-416 16,1 2-96-16,1 2 0 0,1 0-704 0,1 4-128 15,3 1-16-15,0-5-16 0,0-3-144 0,3 1-16 16,1 2-16-16,2-2 0 0,2 0-304 0,2 1-48 15,3-2-16-15,4-2 0 0,3-2 64 0,2 1 0 16,3-6 0-16,2-1 0 0,2 0-128 0,0-3-32 16,-1-3 0-16,0 0 0 15,-2-1-1248-15,0-6-256 0,1 3-64 0,-1-2-11856 0,-2-2-2384 16</inkml:trace>
  <inkml:trace contextRef="#ctx0" brushRef="#br0" timeOffset="-129644.61">21526 13597 12895 0,'0'0'1152'0,"0"0"-928"0,-2 9-224 0,21-9 0 0,-21 11 3216 0,4 2 608 15,3 6 112-15,-1-3 32 0,1 1-2576 0,0 1-512 0,2 2-112 16,-1-1 0-16,2 1-16 0,-3-3 0 0,0 2 0 0,1-3 0 15,-2 0-192-15,0-2-48 0,-1-1 0 0,1-1 0 16,-1-2-160-16,0-2-32 0,-3-8-16 0,0 0 0 16,2 8-64-16,-2-8-16 0,0 0 0 0,0 0 0 15,0 0 16-15,0 0 0 0,-1-9 0 0,-2-2 0 16,1-1-240-16,0-2 0 0,0 0 0 0,0-7 0 16,1 1-304-16,0-2 48 0,0-1 16 0,1-3 0 31,0 0-288-31,0-2-64 0,0-1-16 0,1 1 0 0,0-1-16 15,2 0 0-15,1 2 0 0,0 4 0 0,-1 2 432 0,3 2 192 0,-1 3-192 0,1 1 192 16,1 5-192-16,-1 2 192 0,0 1-192 0,-6 7 192 16,7-1 0-16,1 1 0 0,-8 0 0 0,8 7 192 15,-3-1 16-15,2 5 16 0,-2 2 0 0,0 0 0 16,-3-2 96-16,-1 4 32 0,0 2 0 0,-2 0 0 0,0-2-96 0,-2 1-32 16,0-2 0-16,1 1 0 0,-2-2-224 0,0 0 128 15,0-2-128-15,0 0 0 0,0-2 0 0,0-1 128 16,0-2-128-16,4-6 0 0,-4 7 0 0,4-7-208 15,0 0 32-15,0 0 16 16,0 0-208-16,0 0-32 0,0 0-16 0,0 0 0 0,0 0 32 0,0 0 16 16,0 0 0-16,8 0 0 0,1 0 368 0,2-1-144 15,1 2 144-15,-1 0 0 0,1 0 0 0,-2 1 176 16,2-1 0-16,0 2 0 0,0-1 320 0,-1 1 64 16,0-1 16-16,-2 1 0 0,-1 2 128 0,-8-5 48 15,0 0 0-15,1 11 0 0,-1 0-64 0,-3 2-16 16,-2 1 0-16,-3-1 0 0,-1 0-160 0,-1 0-48 15,-2-2 0-15,0 1 0 0,2-1-336 0,-3-1-128 0,0-1 0 0,0 0 0 16,1-2 0-16,2-1-288 0,1-2 32 0,1 0 16 31,1-1-2768-31,7-3-544 0,0 0-112 0</inkml:trace>
  <inkml:trace contextRef="#ctx0" brushRef="#br0" timeOffset="-129363.49">21959 13701 6447 0,'0'0'576'0,"-6"4"-576"0,-3 1 0 0,1 3 0 16,1 1 4688-16,-1 2 832 0,1 3 176 0,2-1 16 15,-2-1-3568-15,5 0-720 0,1 1-144 0,2-2-16 16,3 4-448-16,2-2-96 0,3-4-16 0,3 0 0 0,1 0-448 0,2-2-80 16,-1-3-32-16,3 0 0 0,1-4-144 0,-1 0 192 15,-1 1-192-15,-1-2 192 0,1-3 48 0,-2 0 16 16,-2-3 0-16,-2 1 0 0,-3-1 256 0,-1-1 64 15,0-1 16-15,-4 0 0 0,-2 1-144 0,0 0-16 16,-1-1-16-16,-3 0 0 0,-1-3-224 0,-3 2-64 16,0 0 0-16,-1 1 0 0,-1 1-128 0,-1 0-272 15,1 1 64-15,-1 2 16 16,2 1-1376-16,1 2-272 0,1-1-48 0,7 3-8608 16,0 0-1712-16</inkml:trace>
  <inkml:trace contextRef="#ctx0" brushRef="#br0" timeOffset="-129129.14">22314 13686 13823 0,'0'0'608'0,"0"0"128"0,0 0-592 0,0 0-144 0,-5 4 0 0,-1-2 0 16,-2 3 4176-16,1 1 816 0,1 0 144 0,-1 1 48 16,1-1-2944-16,-1 2-592 0,1 1-112 0,1 0-32 15,-1 2-480-15,6-1-112 0,2-1-16 0,0 2 0 16,2-1-496-16,1 2-96 0,1 0-32 0,1-2 0 15,3-1 0-15,0 2 0 0,2-1 0 0,1-1 0 16,1 0-272-16,0-4 0 0,1 1 0 0,-1 0 0 16,0 2 0-16,3 0-192 0,-1-2 16 0,-2 0 16 15,-1-2-1568-15,0 1-320 0,-1 1-64 0,1 1-14656 16</inkml:trace>
  <inkml:trace contextRef="#ctx0" brushRef="#br0" timeOffset="-128894.68">22719 13752 12895 0,'0'0'1152'0,"0"0"-928"15,0 0-224-15,0 0 0 0,0 0 5408 0,0 0 1040 16,0 0 208-16,7 0 32 0,3 0-4864 0,0 0-976 15,2-2-192-15,1 0-32 0,1 0-464 0,2-1-160 0,-1-1 0 16,1 2 144 0,1-2-1792-16,0 1-352 0,-1-1-80 0,-1 0-16 15,1-1-1488-15,-2 1-320 0</inkml:trace>
  <inkml:trace contextRef="#ctx0" brushRef="#br0" timeOffset="-128441.64">23127 13589 1839 0,'0'0'160'0,"0"0"-160"0,0 0 0 0,0 0 0 16,1 7 4832-16,0 1 928 0,-1-1 192 0,0 4 48 16,-2 3-3328-16,-1-1-672 0,0 4-128 0,1 0-16 15,-1 1-368-15,1 1-64 0,-2-1-16 0,1 0 0 16,0-1-320-16,1-1-64 0,-2-1 0 0,1-3-16 16,1-3-336-16,0-2-64 0,2-7-16 0,0 0 0 0,0 0-288 15,0 0-64-15,0 0-16 0,0 0 0 0,0 0-224 0,3-7 0 16,0-3 0-16,-2-1 0 0,0-2-256 0,2-1 64 15,-1-2 16-15,1 1 0 0,0 0 16 0,-1 1 0 16,1-2 0-16,1 1 0 0,0-5-48 0,0 3-16 16,0 0 0-16,-1 2 0 0,1-1-32 0,-1 3 0 15,0 1 0-15,-1 3 0 0,1 1 128 0,-1 0 128 16,2 2-208-16,-4 6 80 0,0 0 0 0,7 6 0 16,-3 2 0-16,1 3 0 0,1 2 128 0,1 4 0 15,1 0 0-15,0 2-128 0,-1 3 128 0,1 2 128 16,0 1-128-16,1-3 176 0,0-3-48 0,2 1 0 15,-1-2 0-15,1-2 0 0,-1-2 304 0,1-2 48 16,0-2 16-16,2-1 0 0,-1-1 240 0,0-4 48 0,-3-3 16 16,1-2 0-16,-1-2 16 0,2-2 0 0,-2-1 0 0,0-6 0 15,-1 0-176-15,0-2-16 0,0 0-16 0,-2-3 0 16,1 0-288-16,-2-4-48 0,-1-1-16 0,0 0 0 16,-2 1-256-16,0 0 0 0,-2 0 128 0,0 0-128 15,-2-1-256-15,1-2-128 0,0 1 0 0,-2 0-16 31,-1 0-2656-31,0 1-528 0</inkml:trace>
  <inkml:trace contextRef="#ctx0" brushRef="#br0" timeOffset="-127816.68">23124 13010 3679 0,'0'0'320'0,"0"0"-320"15,0 0 0-15,0 0 0 0,0 0 3360 0,0 0 608 16,3-6 112-16,-3 6 16 0,1-7-1536 0,-1 7-304 16,0 0-64-16,0 0-16 0,0 0-304 0,0 0-64 15,0 0-16-15,1 9 0 0,-1 1-624 0,-1 1-128 16,0 5-16-16,-2-2-16 0,0 3-544 0,1 2-96 16,-1 0-32-16,1 1 0 0,-2-1-336 0,0 2 128 15,1-4-128-15,2 3 0 16,-2-6-384-16,2-1-160 0,0-3-32 0,1-2 0 15,0-8-2832-15,0 0-576 0</inkml:trace>
  <inkml:trace contextRef="#ctx0" brushRef="#br0" timeOffset="-127644.92">23267 12901 13823 0,'4'-14'1216'0,"-4"14"-960"0,0 0-256 0,0 0 0 15,0 0 2240-15,7 3 416 0,-2 4 80 0,2-1 16 16,-5 5-1344-16,1 2-256 0,-1 4-48 0,1 2-16 15,-2 2-336-15,2 1-80 0,0 1-16 0,-1-1 0 16,1 0-464-16,-2 0-192 0,2-1 176 0,-1-1-176 31,-2-4-1536-31,0 4-416 0,0-4-80 0</inkml:trace>
  <inkml:trace contextRef="#ctx0" brushRef="#br0" timeOffset="-127473.06">23179 13093 17503 0,'-3'-3'1552'0,"3"3"-1232"16,0 0-320-16,0 0 0 0,0 0 3824 0,0 0 704 15,0 0 144-15,0 0 16 0,11 3-2928 0,-1-1-592 16,0 2-112-16,4 0-32 0,0-1-512 0,1-2-128 16,4-1 0-16,-1 0-16 15,0 0-1984-15,2 0-400 0</inkml:trace>
  <inkml:trace contextRef="#ctx0" brushRef="#br0" timeOffset="-126360.22">23862 13677 12895 0,'0'0'1152'0,"0"0"-928"0,0 0-224 0,0 0 0 16,0 0 3088-16,0 0 576 0,0 0 112 0,0 0 32 15,0 0-2016-15,0 0-416 0,6 6-80 0,4 1-16 0,-1 0-192 0,1 1-32 16,-1 0-16-16,3 3 0 0,0-1-288 0,2 2-64 16,2 1-16-16,1 0 0 0,1 1 16 0,0 2 0 15,2-2 0-15,-1 3 0 0,1 0-96 0,1 1-16 16,0-1 0-16,-1 3 0 0,0-6-256 0,0 0-48 15,0 1-16-15,0-2 0 0,1-3-64 0,-3 1-32 16,-1-2 0-16,-1-3 0 0,-3 2 0 0,0 0 0 16,-2 0 0-16,0 0 0 0,-2-3 32 0,0-1 0 15,-1 1 0-15,0-1 0 0,-2-2 0 0,1 2 16 16,-7-4 0-16,0 0 0 0,0 0-208 0,8 2 144 16,-8-2-144-16,9 1 128 0,-9-1 0 0,8-1-128 15,-8 1 192-15,0 0-64 0,7-6 64 0,1 3 0 16,-3-1 0-16,2-2 0 0,-2 0-32 0,2-2 0 15,-2-1 0-15,1 0 0 0,1 4-160 0,2-1 160 0,2 1-160 0,2 1 160 16,0-4-160-16,1 3 0 0,2 0 144 0,1 0-144 16,1-4 0-16,1 0 144 0,3-1-144 0,1 5 0 15,-1 0 0-15,1 0 0 0,1-7 0 0,-1 3 0 16,-1 4 0-16,1-2 0 0,-4-1 0 0,-1 1 0 16,-1 0 0-16,-2 0 0 0,-2 1 0 0,-2 1 0 15,1-2 0-15,-1 2 0 0,-2 0 0 0,0 0 0 16,-1-1 128-16,-1 2-128 0,1 1 0 0,-1-1 0 15,-7 4 128-15,6-4-128 0,1-3 0 0,-1 2 0 16,0 1 0-16,-6 4 0 0,5-5 0 0,-5 5 0 16,0 0 0-16,5-5 0 0,-5 5 0 0,0 0 0 15,4-4 0-15,-4 4 0 0,6-2 0 0,-6 2 0 0,0 0 0 16,10 3 0-16,0 1 0 0,0 1 0 0,2 2 0 0,1-1 0 16,0 1 0-16,0 1 0 0,-1-1 0 0,1 3 0 15,3 1 0-15,1-2 0 0,2 3 144 0,3 0-144 16,2 1 0-16,-1-1 144 0,-1-2-144 0,1 2 0 15,-1-3 0-15,1 1 128 0,3 1-128 0,-2-3 0 16,-2-3 0-16,0-1 128 0,-4 0-128 0,1 1 0 16,-2 0 0-16,-2 2 0 15,1-1-960-15,-2-1-192 0,-3 1-16 0,-2-1-16 16,-1-3-2064-16,-2 1-400 0</inkml:trace>
  <inkml:trace contextRef="#ctx0" brushRef="#br0" timeOffset="-126001.02">24854 13383 13823 0,'0'2'1216'0,"0"-1"-960"0,0 0-256 0,1 2 0 16,1-2 4016-16,0 3 752 0,0 1 160 0,0 2 16 0,1 1-3024 0,-2 1-624 16,3 1-112-16,-3 4-32 0,2 2-336 0,-2 4-80 15,1-2-16-15,1 3 0 0,0 0-352 0,0 1-80 16,-2 1-16-16,0-1 0 0,-2-1-272 0,1-1 0 15,0 1 0-15,0-3 0 16,0 0-320-16,0-3-192 0,0-1-16 0,0 2-16 16,0-3-720-16,0-3-144 0,0-2-16 0,1 0-16 15,-1 1-2128-15,2-4-416 0,-2-5-96 0,0 0-16 0</inkml:trace>
  <inkml:trace contextRef="#ctx0" brushRef="#br0" timeOffset="-125813.54">25035 13527 12895 0,'0'0'576'0,"0"0"112"0,5 0-560 0,-5 0-128 0,0 0 0 0,0 0 0 16,0 0 3456-16,4 7 640 0,0 5 144 0,-1 1 32 15,-3-1-2496-15,1 2-496 0,1 5-112 0,-1 0-16 16,1-3-576-16,-2 1-128 0,2 0-32 0,-1-3 0 16,0-2-416-16,1-1 0 0,-1 1 0 0,0 0 0 31,1 0-448-31,0-4-192 0,2-1-16 0,-3 0-16 15,-1-7-2400-15,0 0-496 0</inkml:trace>
  <inkml:trace contextRef="#ctx0" brushRef="#br0" timeOffset="-125469.83">25042 12927 12895 0,'-4'-7'1152'0,"-1"2"-928"15,-2 0-224-15,2 1 0 0,5 4 3008 0,-7-1 544 16,1 1 112-16,-1 4 32 0,1 1-2144 0,1 4-416 16,3 4-96-16,1 1-16 0,0 6-272 0,1-2-64 15,2 4-16-15,2 1 0 0,0 0-352 0,1-3-80 16,2-1-16-16,2-1 0 0,3 1-32 0,1-2 0 16,0-3 0-16,1-1 0 0,2-1 304 0,-1-2 48 15,0-2 16-15,-1-2 0 0,0 0 96 0,1-4 32 16,-1-2 0-16,1-1 0 0,-1-2 144 0,-2-2 16 15,-3-1 16-15,-1-2 0 0,-2-3-192 0,2 0-32 16,-4-2-16-16,0 0 0 0,-2 0-208 0,0 0-32 0,-2-2-16 0,0 2 0 16,-4-1-176-16,-2-1-48 0,-1 0 0 0,-2 0 0 15,-2 0-144-15,-2 0 0 0,-1 1 144 0,-1 1-144 16,0-1-160-16,-1 2-96 0,0 2-32 0,1 0 0 31,0 4-1552-31,2-1-304 0,2 5-64 0,2 1-9680 0,1 2-1936 0</inkml:trace>
  <inkml:trace contextRef="#ctx0" brushRef="#br0" timeOffset="-124766.77">25901 13948 3679 0,'0'0'160'0,"0"0"32"0,0 0-192 0,0 0 0 0,0 0 0 0,1-5 0 16,-1 5 5200-16,0 0 1008 0,2-6 192 0,-2 6 32 15,0 0-3872-15,0 0-784 0,0 0-160 0,0 0-16 16,0 0-640-16,0 0-112 0,-2 11-16 0,1-1-16 16,-2 3-128-16,-1 3-32 0,-1 1 0 0,1 0 0 15,2-4-112-15,-2-1-32 0,0 1 0 0,0-2 0 16,1-2-96-16,-1-1-32 0,1 0 0 0,3-8 0 15,0 0-64-15,-4 7-32 0,0-1 0 0,4-6 0 16,0 0 48-16,0 0 16 0,0 0 0 0,0 0 0 16,1-8-352-16,3-3 0 0,1-1 0 0,0-1 0 15,-1 0-192-15,0-3-128 0,1-2 0 0,1 0-16 16,-1 1 80-16,0 0 32 0,-1 0 0 0,0-1 0 16,-2-1 16-16,2 2 0 0,-1 2 0 0,0 0 0 15,-1 1 208-15,1 2-144 0,-1 2 144 0,0 3-128 16,-2 7 128-16,0 0 0 0,0 0 0 0,0 0 0 0,0 0-128 0,6 8 128 15,-1 1-128-15,1 3 128 0,-1 2 0 0,1 3 0 16,1-1 0-16,-1 1 0 0,0-3 0 0,0 1 0 16,1-2 0-16,-1 0 0 0,1-2 0 0,1 0 0 15,1-2 0-15,0 1 176 0,1-2 256 0,2 1 48 16,-3-2 16-16,-1-3 0 0,0 0 80 0,1-3 32 16,-1-2 0-16,1-1 0 0,0-3-32 0,0 0 0 15,-1-2 0-15,0-2 0 0,0-1-160 0,-2-1-32 16,1-3-16-16,-1 1 0 0,1-3-80 0,-2 2-16 15,-1-3 0-15,-2 0 0 0,1-1-144 0,-2 0-128 16,1 1 192-16,-2 0-192 16,-2-3-688-16,0-1-240 0,-1 2-48 0,-1-1-12976 0,-1-2-2608 0</inkml:trace>
  <inkml:trace contextRef="#ctx0" brushRef="#br0" timeOffset="-123671.73">26546 13889 8287 0,'0'0'736'0,"0"0"-592"0,-6 1-144 0,-1 2 0 16,-1 0 1968-16,2-1 352 0,-1 2 80 0,7-4 16 16,-7-1-1024-16,0 1-208 0,1 1-32 0,6-1-16 15,-6 4 560-15,6-4 112 0,0 0 32 0,0 0 0 16,0 0-96-16,0 0-16 0,0 0 0 0,0 0 0 16,0 0-576-16,0 0-112 0,8 3-16 0,1-1-16 15,2-2-304-15,0-2-48 0,1-1-16 0,0 2 0 16,1-3-64-16,1 0-32 0,2-1 0 0,2-2 0 0,0 1-64 0,3-1-16 15,3 1 0-15,1-1 0 0,1-1-144 0,1 2-48 16,2-5 0-16,-2 2 0 0,-2 3-272 0,-2-2 0 16,-1-1 0-16,1 2 0 0,-3-2 128 0,0 1-128 15,-4-1 0-15,-1 1 0 0,0 1 128 0,-2-1-128 16,-3 0 0-16,2 1 0 0,0 1 0 0,-3-1 0 16,-3 1 128-16,2-1-128 0,-3 2 0 0,2 1 0 15,-3 0 0-15,-4 4 0 0,0 0 128 0,0 0-128 16,6-5 0-16,-6 5 0 0,0 0 240 0,0 0-64 15,0 0-16-15,7-1 0 0,-7 1 16 0,8-3 0 16,-2 6 0-16,1-1 0 0,0 1 0 0,0 1 0 16,-1 1 0-16,2 2 0 0,1-1 32 0,1 1 16 0,0 2 0 0,2 1 0 15,1 3 16-15,0-4 0 0,0 2 0 0,1 0 0 16,0 1-48-16,1 0 0 0,-2 0 0 0,1 1 0 16,2-3-16-16,1 3-16 0,0 0 0 0,-2 0 0 15,1-5-160-15,-2 1 192 0,1 0-192 0,0 2 192 16,-2-5-192-16,0 1 0 0,0-1 0 0,-1 1 128 15,-1-2-128-15,-1 0 160 0,-1 2-160 0,0-5 160 16,-1 1-160-16,0 1 0 0,-2 1 144 0,1-2-144 16,0-3 0-16,-1 0 128 0,-6 0-128 0,7 2 0 15,-1 0 0-15,-6-2 128 0,0 0-128 0,0 0 0 16,0 0 0-16,8 0 0 0,0 0 0 0,-2 0 128 16,-6 0-128-16,8 0 0 0,-8 0 0 0,8 0 0 15,-8 0 0-15,8-2 0 0,-2 1 128 0,2-2-128 16,1 1 192-16,2-1-48 0,-1-2 0 0,0 0 0 0,1 1-16 15,1-1 0-15,3-3 0 0,7-3 0 0,1 2-128 0,-8 3 128 16,2-1-128-16,3-3 128 0,1-2-128 0,1-1 128 16,-1 0-128-16,1 0 128 0,0 1 0 0,11-9-128 15,-3 3 192-15,-3 1-64 0,-2 2-128 0,-4 2 0 16,-3-1 0-16,-1 4 0 0,-3 2 0 0,0-1-144 16,-2 0 144-16,-1 1-208 15,-1 0-288-15,0 3-48 0,0 1-16 0,-1 0 0 16,-1 2-1296-16,-8 2-256 0,0 0-48 0,7-7-16 15,-7 7-1792-15,0 0-384 0</inkml:trace>
  <inkml:trace contextRef="#ctx0" brushRef="#br0" timeOffset="-123234.28">27580 14068 11967 0,'0'0'1072'0,"0"0"-864"16,0 0-208-16,0 0 0 0,0 0 2592 0,-1 9 480 15,0 0 80-15,-1 1 32 0,-2 1-928 0,3-2-176 16,0 0-32-16,1 3-16 0,-2 2-608 0,1 2-112 15,-2-1-32-15,1 2 0 0,-2 0-496 0,0 3-96 16,0-2-32-16,0 2 0 0,-1-2-336 0,2 0-80 0,0-1-16 0,0 1 0 16,-1-3-224-16,0 0 0 0,0-2-192 0,0 0 192 31,0-1-1792-31,2 0-256 0,2-12-64 0,0 0-7936 0,0 0-1584 0</inkml:trace>
  <inkml:trace contextRef="#ctx0" brushRef="#br0" timeOffset="-123049.06">27717 14010 1839 0,'0'0'160'0,"0"0"-160"0,0 0 0 0,0 0 0 16,0 0 6016-16,0 12 1152 0,-4 0 256 0,0 0 32 16,2 3-5152-16,-1 2-1024 0,0 1-192 0,1 2-64 15,-2-1-592-15,0 4-128 0,1 0-32 0,-1 1 0 16,-2 0-592-16,-1-1-112 15,2 1-16-15,-1 2-16 0,0-2-2672 0,1 2-544 0</inkml:trace>
  <inkml:trace contextRef="#ctx0" brushRef="#br0" timeOffset="-122736.59">27651 14641 19343 0,'0'0'1728'0,"0"0"-1392"15,-6 2-336-15,1-1 0 0,5-1 2544 0,-6 4 432 16,-4 1 96-16,1 3 0 0,0 1-1568 0,1 1-320 16,1 3-64-16,0 1-16 0,2-1-400 0,0 4-64 15,1-3-32-15,1 1 0 0,3-1-208 0,1 0-32 16,1-2-16-16,0-1 0 0,0 0-144 0,-2-11-16 16,9 10-16-16,1-2 0 0,2-1-48 0,0-5 0 0,-1-1 0 15,2-1 0-15,0 0 112 0,0-2 16 0,1-5 0 0,-3 1 0 16,1-2 64-16,-2-1 32 0,1 1 0 0,-2-4 0 15,-1 2 96-15,-2-1 32 0,-2 1 0 0,0 1 0 16,-1-2-80-16,-2 1-16 0,-2-2 0 0,-1 1 0 16,-1-1-48-16,-1 1-16 0,-2 1 0 0,1 1 0 15,-3-3-448-15,1 3-112 0,-1 0-16 0,1 0 0 32,1-2-2688-32,-2 0-528 0</inkml:trace>
  <inkml:trace contextRef="#ctx0" brushRef="#br0" timeOffset="-121874.89">28394 13577 26895 0,'0'0'1184'0,"-6"6"256"0,6-6-1152 0,-5 8-288 16,1 1 0-16,0 1 0 0,2 1 1472 0,-2 4 224 15,-1 1 48-15,-1 2 16 0,0 0-608 0,2 3-128 16,0-3-32-16,2 1 0 0,-1-2-672 0,2-2-144 15,-1 2-32-15,2-4 0 0,0-1-144 0,0 0 0 16,0-4 144-16,2-1-144 0,-2-7 160 0,0 0-32 16,0 0-128-16,0 0 192 0,7-2-192 0,1-2 176 15,0-3-176-15,0-2 160 0,0-1-160 0,0-3 192 0,-1-4-192 0,2 0 192 16,2-1-192-16,-1-2 0 0,-1-1 0 0,1 0 0 16,-3 0 0-16,1-1 0 0,0 0 0 0,0 1 0 15,1 3 0-15,0 0 0 0,0 2 0 0,-1-1 0 16,-3 4 0-16,1 3 0 0,-3 2 0 0,-3 8 0 15,0 0 0-15,0 0 0 0,0 0 0 0,0 0 0 16,3 12 0-16,0 1 0 0,-3 4 0 0,0 2 0 16,1-2-128-16,0 4 128 0,1 1 0 0,0 0 0 15,2 0 0-15,0-1 0 0,1 0 0 0,-1-4 0 16,0 3 0-16,0-6 0 0,2-1 128 0,4 3-128 16,-1-6 496-16,-1-3 16 0,-8-7 0 0,9 4 0 15,-9-4 160-15,10 1 32 0,-1-1 16 0,-1-3 0 16,0-2-112-16,0-3-32 0,-2-2 0 0,2-1 0 15,0 2-256-15,1-4-64 0,-3 0-16 0,1 0 0 0,-2-1-240 16,0-2 0-16,2-1 0 0,-1 3 0 16,2 3-1312-16,-1 0-208 0,-2-2-32 0,2-2-16 15,0 2-1680-15,-3 0-336 0</inkml:trace>
  <inkml:trace contextRef="#ctx0" brushRef="#br0" timeOffset="-105386.24">25983 14343 12895 0,'0'0'1152'0,"0"0"-928"0,0 0-224 0,0 0 0 0,0 0 2912 0,0 0 544 16,-6-3 96-16,6 3 32 0,0 0-1488 0,0 0-304 15,0 0-48-15,0 0-16 0,0 0-480 0,-4 7-96 16,2-1-32-16,1 5 0 0,1 3-672 0,0 2-144 15,1 2-32-15,-1 1 0 0,-1-2-272 0,1 3 0 16,1-3 0-16,1 2 0 16,0 0-1200-16,0 2-288 0,-1-3-64 0,0-3-8480 15,2 0-1680-15</inkml:trace>
  <inkml:trace contextRef="#ctx0" brushRef="#br0" timeOffset="-105198.85">26097 14315 15663 0,'0'0'1392'0,"0"0"-1120"0,0 0-272 0,0 0 0 16,2 8 2624-16,-1 1 448 0,1 2 112 0,-1 1 16 15,0 3-2032-15,2 1-400 0,-2-1-64 0,1 2-32 16,-1 2-432-16,0-1-96 0,2 3-16 0,-1-2 0 16,0 0-368-16,-1 1-80 0,0 0 0 0,2 0-16 15,-2-4-2752-15,-1 1-560 0</inkml:trace>
  <inkml:trace contextRef="#ctx0" brushRef="#br0" timeOffset="-105026.92">26001 14527 16575 0,'0'0'1472'0,"0"0"-1168"15,0 0-304-15,0 0 0 0,3-6 3264 0,2 1 608 16,2 0 112-16,-1 1 32 0,1 1-2368 0,-1 0-480 15,-6 3-80-15,9-3-32 0,2 0-592 0,2 2-112 16,0 0-32-16,1-1 0 16,3 0-1072-16,-1-2-208 0,2 1-64 0</inkml:trace>
  <inkml:trace contextRef="#ctx0" brushRef="#br0" timeOffset="-103980.23">28395 13064 6447 0,'0'0'576'0,"0"0"-576"0,0 0 0 0,0 0 0 16,0 0 3968-16,0 0 704 0,0 0 128 0,-1 12 16 15,-2-2-2640-15,2 0-512 0,-1 2-128 0,1 0 0 16,1-12-672-16,-1 16-128 0,0-1-32 0,1 1 0 16,0-2-496-16,0 1-208 0,-2-2 176 0,2 0-176 15,0 0 0-15,0-2 0 0,-1 0-176 0,1-11 176 16,-3 12-2192-16,3-12-320 0,-2 10-64 0</inkml:trace>
  <inkml:trace contextRef="#ctx0" brushRef="#br0" timeOffset="-103761.4">28572 12978 16575 0,'0'0'1472'0,"0"0"-1168"16,0 0-304-16,0 0 0 0,0 0 2240 0,0 0 384 16,0 0 64-16,4 12 32 0,-4-2-1024 0,1 0-208 15,1 2-32-15,-1 1-16 0,2 1-768 0,-3 3-160 16,0 3-16-16,0-2-16 0,0 2-352 0,0 1-128 0,0 0 0 0,0 1 0 31,-2 1-320-31,2-1-144 0,-1-2-48 0,1-2 0 16,1-1-2192-16,-1-1-448 0</inkml:trace>
  <inkml:trace contextRef="#ctx0" brushRef="#br0" timeOffset="-103574.02">28458 13210 16575 0,'0'0'1472'0,"0"0"-1168"0,-8-4-304 0,0 3 0 16,-1-1 3648-16,9 2 688 0,0 0 128 0,0 0 16 15,0 0-2144-15,0 0-432 0,0 0-96 0,0 0-16 16,0 0-704-16,14-1-160 0,2 1-32 0,-1 0 0 0,0-3-544 16,2 2-112-16,1 0-32 0,2 1 0 15,-1 0-1728-15,-1 0-336 0,-1 1-80 0</inkml:trace>
  <inkml:trace contextRef="#ctx0" brushRef="#br0" timeOffset="-99465.95">24335 14113 18367 0,'1'-5'816'0,"18"-26"160"0,-19 31-784 0,0 0-192 0,1-7 0 0,-1 7 0 16,1-6 1120-16,-1 1 176 0,2-3 48 0,-2 8 0 0,0 0-48 0,0 0 0 16,1-7 0-16,-1 7 0 0,0 0-272 0,0 0-48 15,0 0-16-15,0 0 0 0,1 7 256 0,-1 1 32 16,0-8 16-16,0 11 0 0,0 1-288 0,0 2-48 15,0 1-16-15,-1 0 0 0,0 2-224 0,-1 3-48 16,0 1-16-16,0 1 0 0,0-1-240 0,-1 1-64 16,1 1 0-16,-1 1 0 0,2-5-144 0,-2 5-48 15,0-2 0-15,1 1 0 0,1 1-128 0,1-1 0 16,-2-3 0-16,1 1 0 0,1 0 0 0,1 0 0 16,-2 1 0-16,0 0 0 0,1-5 0 0,0 0 0 15,1-2 128-15,2 0-128 0,-2-1 0 0,1 0 0 16,1-3 0-16,1 2 0 0,-1-4 160 0,1 1-160 15,1-3 192-15,1 1-192 0,1-2 240 0,1 0-64 0,-1-1-16 0,3 0 0 16,-3-2-32-16,1 1-128 0,0-2 192 0,1 2-64 16,-2 1-128-16,0-1 0 0,0 0 144 0,0 0-144 15,-1 2 0-15,1 1-128 0,-1 0 0 0,1 0 0 32,0 1-1680-32,1 0-336 0,0 0-64 0,2 1-16 15,0-1-1968-15,-3-2-400 0,8 6-80 0,-15-12 0 0</inkml:trace>
  <inkml:trace contextRef="#ctx0" brushRef="#br0" timeOffset="-99044.13">24631 14823 11055 0,'0'0'976'0,"0"0"-784"0,0 0-192 0,0 0 0 16,3 5 2352-16,-1 4 416 0,2 4 96 0,0 0 16 0,1-1-1296 16,1-1-256-16,-1 2-48 0,0 2-16 0,-1-1-288 0,1 2-48 15,2-1-16-15,0 1 0 0,-1-3-112 0,-1 1-32 16,-2 2 0-16,-1-2 0 0,2 2-192 0,-1-5-32 15,-2-2-16-15,0-2 0 0,3 3-336 0,-3-6-192 16,-1-4 192-16,0 0-192 0,0 0 192 0,0 0-192 16,0 0 192-16,0 0-192 0,0 0 128 0,0 0-128 15,0 0 0-15,0 0 0 0,0 0 0 0,-1-11 0 16,0-1-176-16,0 1 176 0,-2-5-192 0,2-1 64 16,-1-3 128-16,2 0-208 0,2 0 16 0,-1-3 0 15,-2-2 0-15,2 0 0 16,0-1-192-16,1 0-48 0,-1 0 0 0,1 1 0 0,2 3 208 0,2 1 32 0,0 3 16 15,2 2 0-15,0 3 176 0,0 1 192 0,-2 3-32 16,2 4-16-16,0 2 336 0,0 1 64 0,-2-3 16 0,1 2 0 16,-7 3 16-16,7 0 0 0,1 4 0 0,-3 4 0 15,-2 1 128-15,0 3 16 0,-2 1 16 0,0 1 0 16,-1 2-32-16,-1 1-16 0,-2 1 0 0,1 1 0 16,-2 1-368-16,0-1-64 0,-1 1 0 0,-2-4-16 15,-1-1-240-15,1 0-160 0,0-2 32 0,2 0 0 31,0-3-720-31,-1 1-144 0,1-5-32 0,1 1 0 16,4-7-2560-16,0 0-512 0,0 0-96 0</inkml:trace>
  <inkml:trace contextRef="#ctx0" brushRef="#br0" timeOffset="-98715.92">24914 14628 11055 0,'0'0'976'0,"0"0"-784"0,0 0-192 0,0 0 0 0,5 7 4336 0,0 1 816 16,1 1 160-16,-1 4 48 0,-1 2-3040 0,-2 1-592 15,1 5-128-15,0 2-32 0,-1 1-576 0,1 1-112 16,-1-1-32-16,0 1 0 0,-2 0-528 0,1-2-96 16,0 0-32-16,1 3 0 0,-2-3-192 0,0 1 128 15,1-5-128-15,0-1 0 0,1-3 0 0,-1-5 0 16,-1-10 0-16,0 0 0 0,0 0-192 0,0 0-64 16,0 0-32-16,0 0 0 0,0 0-32 0,0 0-16 15,5-2 0-15,0-5 0 0,1 1 176 0,0-4 160 16,-1-1-208-16,0-1 80 0,2 2 128 0,0-4 0 15,-2 4 0-15,3-3 0 0,-1 3 224 0,1 0 80 16,0 4 16-16,0-1 0 0,0 2 352 0,-1 3 80 0,1 0 16 0,-8 2 0 16,11 4-128-16,-3 3-32 0,1 3 0 0,-1 3 0 15,-1 0-160-15,0-4-16 0,-7-9-16 0,5 12 0 16,-1 4-224-16,1 2-64 0,0-4 0 0,1-1 0 31,-1-1-1200-31,-1-3-240 0,0 0-48 0,-2 0-17392 0</inkml:trace>
  <inkml:trace contextRef="#ctx0" brushRef="#br0" timeOffset="-97747.39">27057 13657 4607 0,'0'0'400'0,"0"0"-400"16,0 0 0-16,0 0 0 0,0 0 3600 0,0 0 640 15,0 0 128-15,0 0 32 0,0 0-2352 0,0 0-480 16,0 0-96-16,0 9 0 0,0-1-256 0,0-8-32 0,0 8-16 0,0-8 0 16,0 0-16-16,0 0-16 0,2 6 0 0,-2-6 0 15,0 0-240-15,0 0-32 0,0 0-16 0,0 0 0 16,0 0-128-16,2-6-16 0,1-3-16 0,1-4 0 16,-3-3-192-16,2-1-48 0,-1-1 0 0,0 0 0 15,-1-1-160-15,0 1-32 0,1 0-16 0,-2-3 0 16,-2 0-48-16,1 0 0 0,1 2 0 0,0-5 0 15,-1-1-192-15,-1 2 128 0,0-1-128 0,-1 2 0 16,-1-1 0-16,3 2 0 0,0 1-208 0,-2 2 64 16,0 0 144-16,1 1 0 0,-2 0 160 0,0 0-160 15,0 0 0-15,0 1 0 0,0 1 0 0,0 1 0 16,-1 0 0-16,1 4 0 0,0-2 0 0,2 4 0 16,0-1 0-16,2 3 0 0,0 6 0 0,0 0 0 15,0-5 0-15,0 5 176 0,0 0-32 0,0 0 0 16,6-7 48-16,-1 4 0 0,1-2 0 0,2 1 0 0,0-1 48 0,1 0 16 15,1-2 0-15,2 1 0 0,0-1-256 0,-2 1 144 16,0-2-144-16,-1 2 128 0,-2-1-128 0,0 0 0 16,1 1-160-16,0-1 160 15,-2 2-1392-15,2 1-176 0,0-1-32 0,0 1-16 16,-1-1-2000-16,1-2-400 0</inkml:trace>
  <inkml:trace contextRef="#ctx0" brushRef="#br0" timeOffset="-97403.6">27314 12602 11967 0,'0'0'1072'0,"0"0"-864"0,-2-6-208 0,-1-1 0 15,2 3 3200-15,-1-2 608 0,1 1 112 0,1 5 32 16,-1-6-1472-16,-1 1-304 0,2 5-48 0,0 0-16 16,0 0-928-16,-6 4-192 0,1 1-32 0,0 3-16 15,-1 1-512-15,2 3-112 0,0 4 0 0,1 1-16 16,0 1-304-16,3-2 0 0,3 0 128 0,0 3-128 15,1-2 0-15,2-2 0 0,-1-2 0 0,3-1 0 16,-1-2 0-16,4 1 0 0,-3-6 0 0,0 2 0 16,-1-1 256-16,2-1-16 0,-1 2 0 0,1-6 0 15,-1-2 160-15,-1-2 48 0,-2-1 0 0,-1-1 0 16,1-1-128-16,-1-2 0 0,-1-1-16 0,-2 1 0 16,-1-4-144-16,0 2-32 0,0-1 0 0,1 0 0 15,-2-1-128-15,-2 1 0 0,-2 1 0 0,-3-4 0 16,2-1-352-16,-1 2-48 0,-1-1-16 0,2 3 0 15,-1 2-1552-15,2 3-304 0,0-3-64 0,2 3-8368 16,1 1-1680-16</inkml:trace>
  <inkml:trace contextRef="#ctx0" brushRef="#br0" timeOffset="-97231.81">27512 12435 27071 0,'0'0'1200'0,"0"0"240"0,0 0-1152 0,0 0-288 15,3 12 0-15,-2 0 0 0,1-2 1424 0,-1 3 240 16,-1 0 32-16,1 2 16 0,0 0-672 0,1 2-128 16,-1-2-16-16,0 2-16 0,2 0-656 0,-2 1-224 0,1-1 144 0,0 1-144 31,0 0-1152-31,-1-1-320 0,1 0-64 0,0-2-8384 0,0-4-1680 0</inkml:trace>
  <inkml:trace contextRef="#ctx0" brushRef="#br0" timeOffset="-97043.23">27675 12392 9215 0,'0'0'816'0,"2"10"-656"0,-5-4-160 0,2 6 0 16,-1 1 3024-16,2 1 576 0,0 3 112 0,0 1 32 15,3 1-2320-15,0-1-464 0,-2 1-80 0,0 1-32 16,-1 1-688-16,2 0-160 0,0 1 0 0,1-4 0 31,-1 2-2016-31,0-3-400 0,-2 14-80 0,1-12 0 0</inkml:trace>
  <inkml:trace contextRef="#ctx0" brushRef="#br0" timeOffset="-96855.74">27571 12624 5519 0,'0'0'240'0,"-5"-2"64"0,-2-3-304 0,7 5 0 15,0 0 0-15,0 0 0 0,0 0 6912 0,0 0 1344 16,0 0 256-16,0 0 48 0,5-4-5808 0,3 1-1168 16,0 2-240-16,3-2-32 0,-1 2-816 0,3 0-176 0,1-2-16 0,1 0-16 15,-2 1-288-15,1-2-304 0,3 3 64 0,0-2-18256 16</inkml:trace>
  <inkml:trace contextRef="#ctx0" brushRef="#br0" timeOffset="-90841.99">28975 13718 16575 0,'0'0'1472'0,"0"0"-1168"0,0 0-304 0,0 0 0 15,-2 11 1280-15,2-11 192 0,-2 11 32 0,5 1 16 16,1-3-112-16,2 2 0 0,3-2-16 0,4 3 0 16,0-1-304-16,2 4-48 0,-1-1-16 0,3 0 0 15,1-1-320-15,2 2-64 0,-3-4 0 0,0 3-16 16,0 0 16-16,0-1 0 0,2 1 0 0,-1-1 0 16,1-5-256-16,-1 1-64 0,-1 2 0 0,0-1 0 15,-1 1-128-15,0-4-48 0,1 0 0 0,-1 1 0 16,0 1-144-16,-2-1 192 0,0-1-192 0,1 0 192 15,-1-3-192-15,-2 2 0 0,-2-2 144 0,-1-1-144 16,-9-3 128-16,11 0-128 0,-11 0 160 0,0 0-160 16,9 4 240-16,-9-4-48 0,0 0-16 0,0 0 0 15,10 0-48-15,-10 0-128 0,0 0 192 0,11 0-64 0,-11 0-128 16,0 0 192-16,0 0-192 0,9 0 192 0,-9 0-192 0,12-3 128 16,-3-1-128-16,0-1 128 0,0-4-128 0,1 0 160 15,1-2-160-15,1 4 160 0,1-1-32 0,-2-3-128 16,2 1 192-16,2 1-64 0,2-6-128 0,-2 2 128 15,0 2-128-15,0 0 128 0,1-7-128 0,0 2 192 16,1 1-192-16,-2 2 192 0,0 0-192 0,2 1 128 16,1 0-128-16,0 2 128 0,-2-3-128 0,-1 1 0 15,1 2 0-15,-2-1 128 0,-2 1-128 0,1-1 0 16,-1 2 0-16,0 0 0 0,-2 0 0 0,-2 2 0 16,-2 1 0-16,-6 6 0 0,6-7 0 0,-6 7 0 15,0 0 128-15,0 0-128 0,5-8 0 0,0 2 0 0,0-2 0 0,-5 8 0 16,0 0 0-16,0 0 128 0,3-8-128 0,-3 8 0 15,0 0 0-15,0 0 0 0,0 0 0 0,0 0 0 16,0 0 0-16,4-8 0 0,-4 8 0 0,0 0 0 16,0 0 0-16,0 0 0 0,0 0 0 0,0 0 0 15,0 0 0-15,9-1 0 0,-9 1 0 0,0 0 0 16,12 0 0-16,-1 1 0 16,1 5 0-16,-2-2 0 0,-10-4 0 0,15 10 0 0,0-1 0 0,2 0 0 15,-1 4 128-15,0-1 32 0,-1 0 16 0,0 0 0 16,0-1 96-16,1 0 32 0,0-2 0 0,-1 1 0 15,1-1-64-15,1 2-16 0,-2-1 0 0,1 2 0 16,-2-2-224-16,2 2 176 0,0-3-176 0,-1-1 160 16,-2 0-160-16,2 0 0 0,-1-4 0 0,0 2 0 0,1 2 0 15,0 0 0-15,0-2-144 0,-1 1 144 16,2-1-640-16,-2 2-32 0,-1 3 0 0,-1-1 0 16,-2-1-1392-16,1 0-288 0,-1 2-48 0,1 2-13536 15</inkml:trace>
  <inkml:trace contextRef="#ctx0" brushRef="#br0" timeOffset="-90248.42">29828 13335 12895 0,'0'0'1152'0,"0"0"-928"16,0 0-224-16,0 0 0 0,0 0 1856 0,0 0 336 16,0 0 64-16,9 9 16 0,-4 2-528 0,0-2-96 15,1 1-32-15,-1 4 0 0,0 5-528 0,0-1-96 0,-1 2-32 0,0-1 0 16,0 1-432-16,-1-2-80 0,0 0-32 0,0 3 0 15,-2 1-208-15,2-2-32 0,0 3-16 0,-1-3 0 16,1-1-160-16,-1 0 0 0,0-3 0 0,0-1 0 31,1-3-464-31,1-2-176 0,-4-10-48 0,0 0 0 16,0 0-2448-16,0 0-480 0,0 0-96 0</inkml:trace>
  <inkml:trace contextRef="#ctx0" brushRef="#br0" timeOffset="-90046.64">30026 13400 4607 0,'0'0'192'0,"8"-9"64"0,-4 0-256 0,-4 9 0 15,6-7 0-15,-6 7 0 0,0 0 4256 0,0 0 800 0,0 0 176 0,7 12 16 16,-1 1-3328-16,-2 4-688 0,-5 3-128 0,0-2-16 16,-1 0-512-16,2-1-112 0,3 0-16 0,-1 3 0 0,0-3-224 0,-1-2-48 15,2-2-16-15,1 0 0 0,3 2-160 0,-1-6 0 16,-6-9 0-16,3 10 128 15,-3-10-816-15,0 0-160 0,0 0-48 0,0 0-11408 16</inkml:trace>
  <inkml:trace contextRef="#ctx0" brushRef="#br0" timeOffset="-89702.82">30098 12860 12895 0,'-6'-23'1152'0,"2"10"-928"0,-2 1-224 0,-4 2 0 16,-3 2 2048-16,1 0 384 0,1-1 64 0,4 4 0 16,0 2-1456-16,-1 4-288 0,-2 3-64 0,-1 0-16 15,1 3-16-15,1 3 0 0,0 3 0 0,1 0 0 16,1 3-304-16,3 2-64 0,3 2-16 0,4-1 0 16,2 1 176-16,8 15 496 0,-4-19-464 15,3-1 32-15,2-3 16 0,2-3 0 0,2-2 0 16,2-1 48-16,-1-3 0 0,-2-4 0 0,-1-2 0 15,-1-2 256-15,0-4 48 0,-1-2 16 0,0-1 0 16,1-3-192-16,-5-2-48 0,-2 0 0 0,-3-3 0 16,-1 3-336-16,-3-2-64 0,-1 2 0 0,-2-1-16 15,-3 1-112-15,-2 2-128 0,-1 0 176 0,0 2-176 16,-1 0 144-16,-2 0-144 0,-5-2 0 0,-1 2 144 16,-1-1-144-16,1 1-192 0,0 1 32 0,-1 2 16 15,-1 2-1248-15,4 1-240 0,3 3-48 0,2 4-9120 16,-1 4-1808-16</inkml:trace>
  <inkml:trace contextRef="#ctx0" brushRef="#br0" timeOffset="-89201.63">30855 13897 23087 0,'0'0'1024'0,"0"0"208"0,0 0-976 0,-5-7-256 0,5 7 0 0,0 0 0 16,-8-4 768-16,8 4 96 0,0 0 32 0,0 0 0 15,0 0-32-15,-9 7 0 0,0 1 0 0,2 2 0 16,3 3-384-16,0 0-80 0,1 2-16 0,0 0 0 0,2 2 32 0,1-1 0 16,2-2 0-16,1-1 0 0,-1 0-128 0,4 0-32 15,1-1 0-15,3 0 0 0,0-6-32 0,-1 2-16 16,-1-3 0-16,0-1 0 0,2-4 128 0,2 0 32 15,-12 0 0-15,12-6 0 0,-3-1 208 0,-3-1 32 16,0-1 16-16,-3-1 0 0,0-1-240 0,-4 0-32 16,1 0-16-16,0 0 0 0,0 1-208 0,-3 1-128 15,-2-2 160-15,0 1-160 0,-2 3 0 0,1-1 0 16,-2-1 0-16,1 0 0 16,1-1-400-16,-2 4-80 0,-1 1-16 0,1 1 0 15,0-3-2128-15,3 1-416 0,5 6-96 0,-6-5-10224 0</inkml:trace>
  <inkml:trace contextRef="#ctx0" brushRef="#br0" timeOffset="-87808.36">29497 14082 5519 0,'0'0'496'0,"0"0"-496"0,0 0 0 0,0 0 0 15,0 0 2896-15,0 0 496 0,0 0 80 0,1 12 32 16,0 1-1424-16,1 0-288 0,-2-3-48 0,0 3-16 15,0 3-272-15,0 2-64 0,0 2-16 0,0 2 0 16,0 1-192-16,0 2-32 0,-2 1-16 0,1 0 0 16,1 0-368-16,-3-1-80 0,2 1-16 0,1 0 0 15,1 0-160-15,-1-1-48 0,2 0 0 0,-2-3 0 16,0-1 0-16,0-1 0 0,0-4 0 0,0 1 0 16,0 0-208-16,1-1-32 0,0-2-16 0,-1-1 0 15,0-2-208-15,2 1 176 0,-1-2-176 0,-1-10 160 16,0 0-32-16,1 10-128 0,-1-10 192 0,4 10-64 15,-4-10 64-15,7 7 16 0,0 0 0 0,1-2 0 16,3-1 80-16,-1-1 16 0,0 1 0 0,2-2 0 16,0 2 32-16,2-1 16 0,2 1 0 0,1-1 0 0,-1 0-80 15,-1 0-16-15,1 1 0 0,-1-1 0 0,2-3-128 0,0 2-128 16,0-1 192-16,2 3-192 0,-1-4 128 0,-1 3-128 16,-3-2 0-16,-1 2 0 0,0-2 0 0,2 0-144 15,-2-1 16-15,2 0 0 16,1 0-688-16,-1-1-128 0,-1 0-16 0,-3-2-16 15,-11 3-2368-15,13-1-480 0,2-1-80 0</inkml:trace>
  <inkml:trace contextRef="#ctx0" brushRef="#br0" timeOffset="-87417.78">30336 14670 13823 0,'0'0'1216'0,"0"0"-960"0,0 0-256 0,-6-7 0 16,-1 2 2560-16,7 5 448 0,-9-4 112 0,1 2 16 15,-1 0-1616-15,0 2-320 0,0 2-64 0,0 3-16 16,0-2-528-16,1 2-96 0,8-5-32 0,-9 6 0 16,9-6-336-16,-9 8-128 0,1 0 0 0,1-2 0 15,7-6 0-15,-4 8 0 0,4-8 0 0,0 11 0 16,0-11 0-16,4 11-192 0,-4-11 192 0,8 14-160 15,1-4 160-15,0 0 0 0,-1-1 0 0,2-1-128 16,1 4 128-16,1-3 0 0,-1 0 128 0,1 0-128 16,0 2 432-16,0-1 16 0,-2 2 0 0,0-4 0 15,-10-8 224-15,8 10 48 0,-8-10 16 0,5 13 0 0,-5-13-80 0,3 13-16 16,-3-13 0-16,-1 13 0 0,-2-1-176 0,-2 0-32 16,-4 0-16-16,0-6 0 0,-3-1-288 0,0 2-128 15,1-2 0-15,0 2 128 0,-1-6-384 0,2 0-64 16,-1-1-32-16,2 0 0 15,9 0-2208-15,-9-2-432 0,3-5-80 0,2-2-32 0</inkml:trace>
  <inkml:trace contextRef="#ctx0" brushRef="#br0" timeOffset="-87214.68">30489 14610 5519 0,'0'0'496'0,"0"0"-496"0,0 0 0 0,11 0 0 15,-11 0 6080-15,8 5 1104 0,-8-5 240 0,6 12 32 16,-5-2-4960-16,0 3-1008 0,3 2-192 0,-3 0-32 16,-2 2-512-16,-2 3-112 0,1 1 0 0,-1 1-16 15,1-1-432-15,-4 1-192 0,2 0 160 0,1-1-160 16,-1 0-160-16,1 1-128 0,3-2-32 0,0-1 0 31,-1-2-2448-31,2-3-496 0,2-1-112 0</inkml:trace>
  <inkml:trace contextRef="#ctx0" brushRef="#br0" timeOffset="-86994.21">30718 14547 23039 0,'0'0'1024'0,"0"0"192"0,0 0-960 0,5 11-256 15,-1 2 0-15,-1 0 0 0,-4 0 768 0,-1 4 128 16,1 4 0-16,2-2 16 0,3 0-32 0,-1 1-16 15,-3 4 0-15,0-2 0 0,0-1-608 0,2 1-112 16,1 0-16-16,0-1-128 0,-1 0 128 0,1-1-128 16,-1-2 0-16,2 0 0 31,0 0-384-31,-1 1-144 0,1-4-32 0,-4 2-12176 0</inkml:trace>
  <inkml:trace contextRef="#ctx0" brushRef="#br0" timeOffset="-86791.06">30511 14798 2751 0,'0'0'256'0,"0"0"-256"0,0 0 0 0,0 0 0 16,0 0 6672-16,0 0 1296 0,0 0 256 0,0 0 48 16,0 0-5200-16,0 0-1056 0,8-7-208 0,2 3-32 15,2 0-512-15,1 2-112 0,1 1 0 0,1-2-16 16,-1 2-800-16,4-1-144 0,3 1-48 0,0-2 0 15,1 1-272-15,2 0-64 0,-4 2-16 0,0 0-18944 16</inkml:trace>
  <inkml:trace contextRef="#ctx0" brushRef="#br0" timeOffset="-83311.58">31225 13881 19455 0,'0'0'864'0,"0"0"176"0,0 0-832 0,0 0-208 0,0 0 0 0,0 0 0 16,0 0 768-16,0 0 96 0,0 0 32 0,0 0 0 16,0 0 544-16,0 0 112 0,0 0 32 0,0 0 0 15,0 0 128-15,0 0 16 0,20 0 16 0,-15-4 0 16,0 2-384-16,4-2-80 0,4-1 0 0,1-2-16 16,0-2-704-16,3 0-144 0,17-9-32 0,-2 2 0 15,0-1-384-15,1 3 0 0,3-1 0 0,1 1 0 31,3-3-1920-31,1 0-480 0,2-1-96 0</inkml:trace>
  <inkml:trace contextRef="#ctx0" brushRef="#br0" timeOffset="-70897.45">20505 17371 8287 0,'0'0'736'0,"0"-6"-592"15,0-5-144-15,0 2 0 0,0 0 4048 0,1 1 784 16,2 2 160-16,-1-1 16 0,-2 7-2992 0,0 0-608 16,0 0-112-16,0 0-16 0,0 0-160 0,8 0-32 15,-8 0 0-15,7 11 0 0,-2 4-384 0,0 4-64 16,0 0-32-16,-1 3 0 0,-1 2-224 0,-1 2-64 15,1 1 0-15,-2 3 0 0,1 3-320 0,-1-3 144 0,-1-4-144 0,1 0 0 16,1 0-208-16,-1-1-160 0,2-3-16 0,-1-1-16 31,1-4-1968-31,-1-2-400 0,2-7-80 0,-4-8-10704 0</inkml:trace>
  <inkml:trace contextRef="#ctx0" brushRef="#br0" timeOffset="-70694.45">20694 17152 25167 0,'0'-13'1104'0,"0"13"240"0,0-5-1072 0,0 5-272 0,0 0 0 0,0 0 0 15,0 0 880-15,0 0 112 0,6 9 32 0,0 4 0 16,-1 2-192-16,0 4-16 0,0 5-16 0,-1 2 0 16,1 2-416-16,2 4-64 0,-1 2-32 0,1-1 0 15,1 1-288-15,-2-4 0 0,0-1 0 0,0-2 0 16,2 3-1248-16,-2-2-352 0,1-5-80 0,-2 1-11216 15</inkml:trace>
  <inkml:trace contextRef="#ctx0" brushRef="#br0" timeOffset="-70506.88">20638 17513 20271 0,'0'0'1792'0,"-4"-1"-1424"15,4 1-368-15,0 0 0 0,0 0 3040 0,0 0 544 16,0 0 96-16,0 0 32 0,0 0-2672 0,5-4-528 16,3 2-96-16,1 0-32 0,3 1-384 0,0 2 0 0,3 1 0 0,1 0 0 31,-1 2-1904-31,2 1-464 0,0-1-80 0</inkml:trace>
  <inkml:trace contextRef="#ctx0" brushRef="#br0" timeOffset="-70177.13">20961 17629 18431 0,'0'0'816'0,"0"0"160"0,0 0-784 0,0 0-192 0,8-1 0 0,1 2 0 15,2 3 2368-15,0-2 416 0,1-1 96 0,0 0 0 0,-1 2-1664 16,0-3-320-16,-1-3-80 0,2 3-16 0,-1 3-272 0,-2-3-48 15,0 1-16-15,0 0 0 0,-9-1-144 0,8 2-16 16,-8-2-16-16,0 0 0 0,0 0 16 0,0 0 0 16,0 0 0-16,2 9 0 0,-2 0 336 0,-2 0 64 15,-2 3 0-15,0-3 16 0,0 0 64 0,-1 3 16 16,0-3 0-16,1 1 0 0,0 0-288 0,1-1-64 16,2 0-16-16,1 0 0 0,0 0-432 0,1 0 128 15,0-1-128-15,2-1 0 0,-3-7 0 0,7 6-176 16,0-1 16-16,1-1 0 15,0-1-1680-15,1-1-336 0,2-6-64 0,0 2-8880 0,2-2-1776 0</inkml:trace>
  <inkml:trace contextRef="#ctx0" brushRef="#br0" timeOffset="-69723.94">21403 17440 26719 0,'0'0'1184'0,"0"0"240"0,-2 7-1136 0,-2 1-288 0,1 2 0 0,0 2 0 15,1 2 848-15,-1 3 112 0,2 1 32 0,0 3 0 16,-2 1-48-16,0 1-16 0,1 1 0 0,-1 0 0 16,1-1-288-16,0-2-64 0,0-3-16 0,0-1 0 15,1-1-192-15,1-2-48 0,1-1 0 0,1-3 0 16,-2-10-128-16,0 0-16 0,0 0-16 0,0 0 0 0,0 0-16 0,0 0 0 16,5-10 0-16,0 0 0 0,2-3-144 0,-1 0 0 15,-1-4 0-15,1 0 128 0,-3-3-128 0,1 0 0 16,2-3 0-16,-1 1 0 0,0 1 0 0,0 2 0 15,-1-3 0-15,-1 1 0 0,-1 0 0 0,1 0 0 16,-2 2 0-16,1 0 0 0,-1 4 0 0,0 2 0 16,-1 0 0-16,1 5 0 0,1 0 0 0,-2 8 0 15,0 0 0-15,0 0 0 0,0 0-144 0,5 10 144 16,0 3-192-16,2 4 192 0,-1 2-144 0,5 0 144 16,-2 3 0-16,3 2-144 0,-1-1 144 0,2 3 0 15,2-2 0-15,0-1 0 0,-2-3 0 0,0-1 144 16,0-3-16-16,0-2-128 0,2-2 432 0,-2-3-32 15,0-2 0-15,0-2 0 0,-1-1 416 0,-1-3 80 0,0-2 0 0,-1-3 16 16,-2 1-48-16,-1-6-16 0,-1-1 0 0,1-1 0 16,-4-3-336-16,-1 0-80 0,0-1-16 0,0 0 0 15,-1-4-240-15,0 1-48 0,-1-1-128 0,0-1 192 16,0-1-192-16,0-1 0 0,-1 0-144 0,-2 0 144 31,-1-2-2240-31,-2-2-336 0,-2-1-80 0</inkml:trace>
  <inkml:trace contextRef="#ctx0" brushRef="#br0" timeOffset="-68724.16">22159 17524 22287 0,'0'0'976'0,"0"0"224"0,0 0-960 0,0 0-240 0,0 0 0 0,0 0 0 16,0 0 1200-16,0 0 192 0,0 0 32 0,0 0 16 16,0 0 96-16,0 0 32 0,0 0 0 0,11 4 0 0,-2 4-560 0,0-1-112 15,0 1-32-15,4 3 0 0,1-1-80 0,2 3-16 16,0 1 0-16,1 2 0 0,1-2-64 0,3 3-32 15,0-1 0-15,1 2 0 0,0 1-224 0,0 1-32 16,0-1-16-16,2-1 0 0,-1-2-32 0,-1 1-16 16,-1-1 0-16,0 1 0 0,0-4-96 0,-1-1 0 15,-2 3-16-15,-1-2 0 0,-2-2-112 0,2 1 0 16,-4-2-128-16,-1-2 192 0,-3 0-192 0,0-1 128 16,-1-2-128-16,-1 0 0 0,-2 0 160 0,-5-5-160 15,0 0 160-15,6 5-160 0,-6-5 160 0,0 0-160 16,0 0 160-16,0 0-160 0,0 0 192 0,0 0-48 15,0 0-16-15,0 0 0 0,0 0 0 0,8-2 0 16,-1-2 0-16,-1 0 0 0,1-1 32 0,-1-2 0 0,1-1 0 0,1-1 0 16,1 0-160-16,1 0 160 0,1 0-160 0,-1-1 160 15,2-2-160-15,1-1 0 0,1 0 0 0,2 0 0 16,1 0 128-16,2 1-128 0,1-1 128 0,1-3-128 16,1 2 144-16,1 0-144 0,1-1 160 0,-1 2-160 15,1 3 0-15,-2 1 128 0,-1-2-128 0,0 3 0 16,-2-2 0-16,0 0 0 0,-3 0 0 0,0-1 0 15,-3 3 0-15,0 0 0 0,-2-1 0 0,-1 2 0 16,-1-2 0-16,0 3 0 0,-1 2 0 0,-1 0 0 16,-2 0 0-16,-5 4 0 0,0 0 0 0,5-4 0 15,2 0 0-15,-7 4 0 0,0 0 0 0,0 0 0 16,0 0 0-16,0 0 0 0,5-5 0 0,-5 5 0 16,0 0 0-16,0 0 0 0,0 0 0 0,8-1 0 15,1-1 0-15,0 4 0 0,-1 0 0 0,0 2 0 0,-2 3 0 16,2-1 0-16,1-1 0 0,3 1 0 0,1-4 0 0,1 3 0 15,0 2 0-15,2 2 0 0,1 0 0 0,1 2 0 16,2 0 0-16,1 0 144 0,1-1-144 0,0 1 128 16,0-2-128-16,-1 1 128 0,1 2-128 0,-1 0 0 15,0-1 0-15,0 0 128 0,-2-1-128 0,0-1 0 16,-2-2 0-16,-2 1 0 16,0-2-384-16,-1 0-96 0,0-3-32 0,-1 1 0 15,-1-1-2400-15,0 0-480 0,-2-2-112 0</inkml:trace>
  <inkml:trace contextRef="#ctx0" brushRef="#br0" timeOffset="-67831.91">23093 17176 13823 0,'0'0'1216'0,"0"0"-960"16,6-3-256-16,1 1 0 0,1 0 3008 0,1 4 576 15,1 3 96-15,-1 0 32 0,-1 0-2176 0,0 4-416 0,-2 3-96 0,1 4 0 16,-1 1-336-16,1 2-64 0,-2 2-16 0,0 1 0 16,-1 2-208-16,0-1-32 0,-1 2-16 0,-1 0 0 15,1-1-160-15,0 0-48 0,1-5 0 0,-2 2 0 16,0 3-144-16,-1-3 0 0,0-4 0 0,0 1 0 31,1-4-704-31,0-2-160 0,0-4-32 0,-1-2-16 16,0 2-2368-16,-1-8-480 0</inkml:trace>
  <inkml:trace contextRef="#ctx0" brushRef="#br0" timeOffset="-67644.42">23316 17301 23327 0,'0'0'1024'0,"0"0"224"0,0 0-992 0,0 0-256 16,0 0 0-16,0 0 0 0,5 5 1232 0,0 4 208 15,-2-1 32-15,-1 4 16 0,1 2-544 0,0 3-112 16,-1 1-32-16,1 2 0 0,-3 1-480 0,0-2-80 15,1-2-32-15,0 0 0 0,1 0-208 0,0 0 0 16,1-3 0-16,-1-1 0 16,0-1-1952-16,-2-12-288 0,0 0-48 0,0 0-9680 15</inkml:trace>
  <inkml:trace contextRef="#ctx0" brushRef="#br0" timeOffset="-67300.72">23340 16785 19343 0,'-13'-17'848'0,"7"10"192"0,-3-2-832 0,0 1-208 0,0 0 0 0,-1 2 0 15,1-1 2416-15,1 3 432 0,1 1 96 0,7 3 0 16,-7 2-1696-16,1 5-352 0,-1 3-64 0,2 4 0 16,1 3-640-16,1 3-192 0,5 2 128 0,-1 2-128 15,3-1 0-15,2 1 0 0,1-2 0 0,2-1 0 16,3-3 0-16,1-1 0 0,0 0 0 0,1-3 0 15,1 2 0-15,-1-3 288 0,1-4-32 0,2-1-16 16,-1-2 464-16,0-3 112 0,-1 1 16 0,0-4 0 16,-2 0 176-16,0-4 32 0,-1-1 16 0,-2-2 0 15,-2-1-160-15,0-1-16 0,-3-1-16 0,0-1 0 16,0 0-320-16,-1-4-64 0,-3 0-16 0,-1 0 0 16,0-2-288-16,-2 2-176 0,-2-2 192 0,-1 1-192 15,-2 2 0-15,1-3 0 0,-5 1 0 0,2 3-192 16,0 0-400-16,0 3-80 0,-3 0-16 0,2 4 0 15,-2 2-2240-15,3 3-448 0,0 2-80 0</inkml:trace>
  <inkml:trace contextRef="#ctx0" brushRef="#br0" timeOffset="-66705.5">24166 17770 11055 0,'0'0'480'0,"0"0"112"0,0 0-464 0,0 0-128 0,0 0 0 0,-6 3 0 16,1-1 4480-16,0 4 864 0,0 2 176 0,-2-1 48 16,2 2-3600-16,1 1-720 0,0-1-144 0,2 2-16 15,-2 1-640-15,1 1-112 0,2-1-16 0,0 0-16 16,1-3-176-16,-2 1-128 0,2-2 192 0,0-8-192 16,0 0 160-16,2 8-160 0,-2-8 128 0,0 0-128 15,0 0 160-15,0 0-160 0,6-4 192 0,1-3-192 0,-3-3 128 0,1 0-128 16,0 0 0-16,0-3 0 0,0-2 0 0,-1 0 0 15,0 0 0-15,0-1 0 0,0 4 0 0,0-2 0 16,-3 0 128-16,2 1-128 0,-3 1 0 0,1 0 0 16,0 0 0-16,2 3 0 15,0 0 0-15,-2 3 0 0,-1 6 0 0,0 0 0 0,0 0 0 0,6 6-176 16,0 3 176-16,-2 2-160 0,0 2 160 0,1 4-160 16,0 1 160-16,1-1-160 0,1 0 160 0,-1-3 0 15,2 2 0-15,1-2 0 0,-1-1 0 0,1 0 272 16,-1-1-32-16,1-1-16 0,0-4 304 0,1 0 64 15,-3-5 16-15,1-2 0 0,0-2 224 0,0-2 32 0,0 0 16 0,0-1 0 16,-2 0-64-16,1-2-16 0,-1-2 0 0,-1-1 0 16,-2-5-288-16,0 1-64 0,0-2-16 0,1-1 0 15,2-1-240-15,-3 0-64 0,0-3 0 0,-2 0 0 16,1-1-304-16,-1 1-64 0,-1-2-16 0,0 2 0 31,-3 0-2672-31,1 0-528 0,-7-21-128 0,3 11 0 0</inkml:trace>
  <inkml:trace contextRef="#ctx0" brushRef="#br0" timeOffset="-65658.63">24623 17740 23039 0,'0'0'1024'0,"0"0"192"0,-8-2-960 0,2 0-256 0,-1 1 0 0,7 1 0 0,0 0 1216 0,0 0 192 16,-3-4 32-16,3 4 16 0,0 0-112 0,0 0-32 15,3-5 0-15,5-2 0 0,1 3-336 0,3 2-64 16,1-5-16-16,2 2 0 0,0 1-176 0,-1 0-32 15,1-2-16-15,0-1 0 0,4 1-144 0,-1-1-16 16,0-1-16-16,-1 1 0 0,-1-3-304 0,-1 1-48 16,1-1-16-16,1 0 0 0,-3 0-128 0,2-1 128 15,0-1-128-15,-1 1 128 0,0 2-128 0,-2-4 0 16,1 3 144-16,-1 1-144 0,0 1 0 0,-1 0 0 16,-2 0 0-16,1 0 0 0,-1 2 0 0,-1-1 0 15,-2 1 0-15,-1-1 0 0,1 3 0 0,-1 1 0 16,-6 3 0-16,7-3 128 0,-7 3-128 0,0 0 0 15,6-3 128-15,1 2-128 0,-7 1 176 0,9-1-48 16,-9 1 0-16,9 1 0 0,0 0 80 0,0 3 16 0,1 0 0 16,0 1 0-16,4 1-32 0,1 0-16 0,-2 1 0 0,0 0 0 15,0 0 128-15,4 1 16 0,-2-2 16 0,4 1 0 16,-1 3 0-16,1-2 0 0,-2 0 0 0,0 0 0 16,-1-3-32-16,0 1-16 0,-1 0 0 0,1 0 0 15,0 3-128-15,-2-6-32 0,-1 1 0 0,3-3 0 16,-2 2-128-16,-1-1 160 0,-3-2-160 0,-1 0 160 15,-1 3-160-15,0 0 0 0,-1-2 0 0,-1 2 128 16,-1 0-128-16,-5-3 0 0,0 0 0 0,0 0 0 16,8 2 0-16,-1 0 0 0,-7-2 0 0,6 2 0 15,-6-2 0-15,0 0 0 0,0 0 0 0,0 0 0 16,7 5 0-16,-7-5 0 0,0 0 0 0,0 0 0 16,0 0 0-16,0 0 0 0,0 0 0 0,0 0 128 0,0 0-128 15,0 0 0-15,0 0 0 0,0 0 0 0,0 0 0 0,0 0 0 16,6 2 0-16,-6-2 0 0,7 2 0 0,-7-2 0 15,0 0 0-15,8 0 0 0,-2 2 0 0,2 0 0 16,0 0 0-16,0-3 0 0,-1-4 0 0,3-2 0 16,-1 1 0-16,1 1 0 0,1-1 0 0,-1 2 160 15,2-1-160-15,-1-1 160 0,1-3-160 0,0-1 128 16,0 0-128-16,1 1 128 0,0 0-128 0,-2 0 0 16,1-1 0-16,-1 3 128 0,-1-1-128 0,0 3 0 15,1-2 0-15,-2 2 0 0,0 0 0 0,0 1 0 16,-2 0 0-16,1 0 0 0,-2-1-128 0,2 1-64 15,-2 0-16-15,1 1 0 16,0 1-1152-16,-1-1-240 0,-6 3-32 0,7-3-16 16,-7 3-1872-16,6-2-368 0</inkml:trace>
  <inkml:trace contextRef="#ctx0" brushRef="#br0" timeOffset="-64330.75">25502 17715 23551 0,'-1'-1'1040'0,"2"-25"224"0,-1 21-1008 0,-1 0-256 0,-1-1 0 0,2 4 0 15,0-3 1376-15,0 5 224 0,0 0 64 0,0 0 0 16,0 0-560-16,0 0-96 0,0 0-32 0,8 5 0 15,-1 3-272-15,-2 3-64 0,0 2-16 0,0 4 0 16,2-1-272-16,-2 2-48 0,-1 1-16 0,0 1 0 16,0 3-288-16,-2-3 0 0,1 0 128 0,0-3-128 15,-1 1 0-15,0 0 0 0,-1-1 0 0,2-1-144 16,-1-3-544 0,-1-1-96-16,1 0-32 0,0-1 0 15,0-2-1888-15,-2-9-384 0,0 0-80 0,0 0-16 0</inkml:trace>
  <inkml:trace contextRef="#ctx0" brushRef="#br0" timeOffset="-64174.46">25644 17775 6447 0,'0'0'576'0,"1"-5"-576"0,1-1 0 0,0-2 0 0,-2-3 4096 0,2 5 704 15,-2 6 128-15,0 0 48 0,5-7-2256 0,0 4-448 16,-5 3-96-16,0 0 0 0,7-3-832 0,-7 3-176 16,9 5-16-16,-1 2-16 0,-2-1-784 0,-1 3-160 15,-1 2-16-15,1 0-16 0,-1 4-160 0,0 0 0 16,-1 2 0-16,-1-1 128 15,1 2-608-15,1 4-128 0,-3-2-32 0,-1 0 0 16,-1 0-2928-16,0 3-592 0</inkml:trace>
  <inkml:trace contextRef="#ctx0" brushRef="#br0" timeOffset="-63862.05">25690 18191 4607 0,'0'0'192'0,"0"0"64"0,0 0-256 0,-9 2 0 0,-1 3 0 0,0 0 0 16,1 0 6272-16,1 2 1216 0,2-1 256 0,-1 1 32 16,2 1-5312-16,1 0-1056 0,3-1-224 0,-1 1-32 15,1 3-656-15,2-4-128 0,2 1-32 0,1 1 0 16,0-2-144-16,2-1-16 0,2 1-16 0,0-1 0 16,2 1-160-16,1-3 160 0,1-3-160 0,-1-1 160 15,1-1 80-15,0 0 16 0,-2-2 0 0,2-2 0 16,-3-2 224-16,0 1 48 0,-2-1 16 0,-1 5 0 15,-1-5-176-15,-1-1-48 0,2-2 0 0,-4 1 0 0,-1 1-144 0,1-1-48 16,-2-3 0-16,0 2 0 0,0-3-128 0,-2 5 0 16,2 8-160-16,-5-8 160 15,0-3-720-15,0 1-48 0,-2 0-16 0,1-1 0 16,-1 2-2672-16,2-4-512 0</inkml:trace>
  <inkml:trace contextRef="#ctx0" brushRef="#br0" timeOffset="-63283.88">26170 17388 24879 0,'0'0'1088'0,"1"0"256"0,-1 0-1088 0,0 0-256 0,0 0 0 0,0 0 0 16,0 0 1360-16,-4 7 224 0,0 1 32 0,0 3 16 15,1 1-512-15,0 1-96 0,0 1-32 0,-1 1 0 16,0 0-448-16,0 2-96 0,0 0 0 0,2-2-16 15,2 0-96-15,-2-2-16 0,1-1 0 0,1-1 0 16,0-2-32-16,0-2-16 0,1-1 0 0,-1-6 0 0,0 0-80 0,0 0-32 16,0 0 0-16,4-6 0 0,0-1-32 0,1-1 0 15,1-3 0-15,-1 1 0 0,-1-2-128 0,0 0 0 16,1 1 0-16,0 0 128 0,-1-3-128 0,0 1 0 16,0 0 0-16,1 1 0 0,-2 0-160 0,-1 3 160 15,0-2 0-15,-1 3-144 0,0 0 144 0,-1 8 0 16,2-5 0-16,-2 5 0 0,0 0-128 0,0 0 128 15,0 0-128-15,0 0 128 0,2 8 0 0,2 3-160 16,-1 0 160-16,1 2 0 0,-1 0 0 0,1 1-128 16,0 0 128-16,1 2 0 0,1 0 0 0,0-2 0 15,1 0 0-15,1 1 144 0,-2-1 240 0,2-2 32 16,0-3 16-16,0-2 0 0,1-2 224 0,0-3 48 16,-9-2 16-16,9 0 0 0,0-1 112 0,0-2 0 0,-1 0 16 0,0-5 0 15,-2 0-256-15,1-4-48 0,-1 2-16 0,0-2 0 16,-2-1-336-16,-1 0-192 0,0 1 192 0,0-1-192 15,1-1 0-15,-2-2-176 0,-1 0 0 0,1 1 0 32,-1-3-1744-32,2 2-368 0,-1-2-64 0</inkml:trace>
  <inkml:trace contextRef="#ctx0" brushRef="#br0" timeOffset="-61594.95">26598 17456 6447 0,'0'0'576'0,"0"0"-576"16,0 0 0-16,0 0 0 0,-1-1 2608 0,1 1 400 16,0 0 96-16,0 0 16 0,0 0-1136 0,0 0-208 15,0 0-48-15,0 0-16 0,0 0-48 0,0 0 0 16,7 4 0-16,0 0 0 0,0-2-320 0,1 2-80 0,0 3-16 0,1 0 0 15,-1 0-288-15,1 1-48 0,-1 1-16 0,-1 1 0 16,1-1-96-16,1 2-32 0,3 1 0 0,1-1 0 16,3 1-192-16,-2 0-32 0,-1 1-16 0,1-3 0 15,2-1-144-15,0 2-48 0,-2-1 0 0,-1 1 0 16,-1-5-48-16,2 2-16 0,2 2 0 0,-2-2 0 16,1-2-64-16,-4-1-16 0,0 0 0 0,-1-1 0 15,-1-2-64-15,-2 2 0 0,-2-2-128 0,0 3 192 16,2-1-192-16,-1 0 128 0,1 1-128 0,-1-2 0 15,-6-3 128-15,0 0-128 0,0 0 0 0,0 0 144 16,7 1-144-16,-7-1 0 0,0 0 144 0,0 0-144 16,6-4 192-16,1-1-16 0,-2 1-16 0,0 0 0 15,2-3 0-15,-1 0 0 0,1-1 0 0,1 0 0 16,1 3-160-16,2-2 0 0,1-2 0 0,1-1 128 0,-1-2-128 0,1 0 0 16,0 0 0-16,1 1 0 0,2 0 128 0,0 1-128 15,-2-1 128-15,0 0-128 0,1 0 128 0,-1 2-128 16,0 1 0-16,2 2 128 0,0-1-128 0,-2-2 0 15,0 1 0-15,1 2 0 0,-2-1 0 0,0 1 0 16,-1-2 0-16,-2 1 0 0,-1 1 0 0,-1-1 0 16,0 1 0-16,-2-1 0 0,1 2 0 0,-1 0 0 15,1 0 128-15,-2-1-128 0,-1 1 0 0,-4 5 0 16,0 0 0-16,6-5 0 0,1 0 0 0,-1 1 0 16,-6 4 0-16,0 0 0 0,0 0 0 0,6-5 0 0,-6 5-144 0,0 0 144 15,0 0 0-15,0 0 0 0,4-4 0 0,-4 4 0 16,0 0-128-16,0 0 128 0,0 0 0 0,0 0 0 15,0 0 0-15,0 0 0 0,0 0 0 0,0 0 0 16,0 0 0-16,0 0 0 0,7 1 0 0,1 2 0 16,0-1 0-16,-1 0 0 0,-7-2 0 0,7 2 0 15,0 3 0-15,2 1 0 0,-2-1 0 0,0 1 0 16,1 1 0-16,-1 3 0 0,-1-1 0 0,2 2 0 16,0-1 0-16,1-1 128 0,1 2-128 0,1 1 144 15,-3-1-144-15,1 1 192 0,1 1-192 0,2-1 192 16,0 1-192-16,-2-4 192 0,-2 0-192 0,0-2 192 15,1-2-192-15,0-1 0 0,-1 1 0 0,0 0 128 16,1-1-128-16,-3 1 0 0,1 2 0 0,-1-5 0 0,-6-2-128 0,9 2-128 16,-1 0 0-16,1 1-16 15,-1 1-432-15,0 0-96 0,-1-2-16 0,-1 2 0 16,1 0-1440-16,-7-4-304 0,6 5-48 0,1 1-14672 16</inkml:trace>
  <inkml:trace contextRef="#ctx0" brushRef="#br0" timeOffset="-60766.91">27382 17114 1839 0,'0'0'160'0,"0"0"-160"0,0 0 0 0,0 0 0 16,0 0 2816-16,0 0 512 0,0 0 128 0,0 0 0 16,0 0-1600-16,0 0-320 0,0 0-64 0,0 0 0 0,0 0 48 0,0 0 16 15,0 0 0-15,0 0 0 16,0 0-208-16,0 0-48 0,4 8 0 0,-2 3 0 0,1-3-304 0,-3 3-64 16,-1 0-16-16,-1 2 0 0,0-3-208 0,1 5-48 15,-1 0-16-15,2 1 0 0,0 1-272 0,0-2-48 16,0 1-16-16,0-2 0 0,0 1-288 0,0-1 128 15,0-1-128-15,2 0 0 0,-1-1 0 0,0-2 0 16,0-1-240-16,2-1 80 16,-3-8-672-16,0 0-128 0,0 0-16 0,0 0-16 15,0 0-2784-15,0 0-576 0</inkml:trace>
  <inkml:trace contextRef="#ctx0" brushRef="#br0" timeOffset="-60516.91">27574 17147 18431 0,'0'0'816'0,"0"0"160"0,0 0-784 0,0 0-192 0,0 0 0 0,4 12 0 16,-3-2 3152-16,1 1 592 0,1 2 112 0,-2 0 32 16,1 0-2112-16,0-1-432 0,0 2-64 0,0 0-32 15,1 2-688-15,-2 1-144 0,0 0-32 0,-1-2 0 16,0 2-256-16,0 0-128 0,2-1 128 0,-1 0-128 15,-1-2 0-15,1-2 0 0,1-1 0 0,-1 1 0 16,0 0-784-16,1-4-96 0,-2-8-16 0,1 7 0 16,-1-7-2208-16,0 0-448 0,0 0-96 0</inkml:trace>
  <inkml:trace contextRef="#ctx0" brushRef="#br0" timeOffset="-51076.43">27535 16852 22175 0,'0'0'976'15,"0"0"208"-15,0 0-944 0,0 0-240 0,0 0 0 0,0 0 0 0,0 0 1744 0,3-3 304 16,-6-1 64-16,3 4 16 0,-6-4-464 0,6 4-112 15,0 0-16-15,-6 4 0 0,-2-2-736 0,1 3-160 16,2 1-16-16,0 1-16 0,1 1-320 0,0 3-64 16,-1 0-16-16,-2 2 0 0,4 3-208 0,-1-2 144 15,1 1-144-15,2 0 128 0,-1 1-128 0,2 0 0 16,2-2 0-16,2-1 128 0,0 3-128 0,2-3 0 16,-1-4 0-16,0-1 0 0,2-2 144 0,1-2 0 15,0-3 0-15,-1-2 0 0,1-1 176 0,0-2 16 16,0-3 16-16,-2-1 0 0,1-1 0 0,-1-4 0 0,1 0 0 15,-2 0 0-15,-1-1-48 0,1-1-16 0,-2 0 0 16,0 0 0-16,-2 0-96 0,-1-1-32 0,-1-1 0 0,-2 4 0 16,-1 0-160-16,-1 0 0 0,0 3 0 0,-1-2 128 15,1 3-368-15,-1 1-80 0,-1 0 0 0,2 3-16 32,-2 0-1216-32,0 2-240 0,-1 3-64 0,0 0 0 15,0 4-608-15,3 3-128 0,2 0-32 0,1 5-10544 0</inkml:trace>
  <inkml:trace contextRef="#ctx0" brushRef="#br0" timeOffset="-50529.53">28040 17590 29023 0,'0'0'1280'0,"-6"-2"272"0,-2-2-1232 0,0 1-320 0,2 1 0 0,-1 0 0 16,1 2 1296-16,-2 2 208 0,0 0 32 0,1 3 16 15,1 2-448-15,-2 3-80 0,0 0-32 0,-1 4 0 16,1 3-672-16,2 0-128 0,1 1-16 0,2 2-16 15,3-4-16-15,0 0 0 0,0 0 0 0,3-1 0 16,1-3-16-16,2 1-128 0,1-1 192 0,-1-2-64 16,2-1-128-16,2-1 160 0,3-1-160 0,0-2 160 15,4-1-160-15,0-1 128 0,-2-2-128 0,-2-1 128 16,-2-4 32-16,0 0 0 0,-3-1 0 0,1 1 0 16,-1-3 0-16,-2 0 0 0,-1 1 0 0,-1-1 0 0,-1-1-160 0,-1 0 192 15,0 0-192-15,-1-1 192 0,-1-1-192 0,0 0 0 16,-1 0 0-16,-2 2 0 15,2 0-704-15,0 2-112 0,-2 2-16 0,-1-3-16 16,0 0-2144-16,0 1-416 0,0 1-96 0</inkml:trace>
  <inkml:trace contextRef="#ctx0" brushRef="#br0" timeOffset="-50295.26">28344 17539 9215 0,'0'0'816'0,"0"0"-656"0,0 0-160 0,0 0 0 15,0 0 5680-15,0 0 1104 0,0 0 208 0,1 8 48 16,-1-1-5120-16,0 1-1024 0,2-1-192 0,-1 1-64 16,0 1-80-16,1 3-32 0,-1 4 0 0,0 10 0 15,2-5-368-15,-2-2-160 0,-1 0 128 0,1 1-128 16,-1-1 0-16,2 2-304 0,0-5 48 0,0-1 16 31,-2-3-1984-31,2-2-400 0,-2-10-64 0,4 10-6992 0,-4-10-1392 0</inkml:trace>
  <inkml:trace contextRef="#ctx0" brushRef="#br0" timeOffset="-50092.09">28580 17465 23615 0,'0'0'1040'0,"0"0"224"0,0 0-1008 0,-3 16-256 16,2-4 0-16,0 2 0 0,0 3 656 0,1-3 96 16,0 2 16-16,2 2 0 0,2 2-224 0,0-1-32 15,0 3-16-15,1-3 0 0,2 0-496 0,-2 1 0 16,0-2 0-16,-1 0 0 16,1 2-704-16,0-5-176 0,1-2-32 0,-2 1-10656 0</inkml:trace>
  <inkml:trace contextRef="#ctx0" brushRef="#br0" timeOffset="-49888.95">28452 17731 23951 0,'0'0'2128'0,"0"0"-1696"0,-7 4-432 0,7-4 0 15,0 0 3120-15,0 0 528 0,0 0 128 0,0 0 0 16,0 0-2000-16,0 0-416 0,0 0-80 0,14 3 0 15,0-2-576-15,-5 0-128 0,2-1 0 0,2 0-16 16,0-1-560-16,2-2 0 0,4-1 0 0,-2 1 0 16,0 0-2400-16,10-4-432 0</inkml:trace>
  <inkml:trace contextRef="#ctx0" brushRef="#br0" timeOffset="-47998.64">26922 17824 5519 0,'0'0'496'0,"0"0"-496"0,0 0 0 0,0 0 0 15,-5 5 4864-15,5-5 896 0,0 0 160 0,0 0 32 16,0 0-3680-16,0 0-736 0,0 0-160 0,0 0-32 15,0 0-368-15,9 0-80 0,-2-3 0 0,3 2-16 16,-1 0-512-16,1 1-112 0,1-2 0 0,-2 2-16 16,0-2-240-16,0 0 0 0,-1 0 0 0,1 2-160 31,0 1-1568-31,-1 0-320 0,-8-1-64 0,0 0-11616 0</inkml:trace>
  <inkml:trace contextRef="#ctx0" brushRef="#br0" timeOffset="-47811.16">26995 17970 14735 0,'0'0'1312'0,"0"0"-1056"16,0 0-256-16,0 0 0 0,0 0 2592 0,0 0 464 16,0 0 80-16,10 0 32 0,-1 0-2192 0,0-2-432 15,1 1-96-15,-1 1 0 0,-1-2-448 0,-8 2 0 16,10-2 0-16,-1 2 0 15,-1-1-1888-15,-8 1-464 0</inkml:trace>
  <inkml:trace contextRef="#ctx0" brushRef="#br0" timeOffset="-47623.58">27017 18074 3679 0,'0'0'160'0,"0"0"32"0,0 0-192 0,0 0 0 0,0 0 0 0,-1 8 0 16,1-8 5392-16,0 0 1040 0,0 0 208 0,0 0 32 15,4 9-4656-15,1-3-928 0,-5-6-192 0,0 0-48 16,9 7-560-16,-1-4-112 0,0 1-32 0,-1-3 0 16,-7-1-352-16,9 5-80 0,1-2-16 0,-1 1 0 31,-1-1-2448-31,-8-3-480 0</inkml:trace>
  <inkml:trace contextRef="#ctx0" brushRef="#br0" timeOffset="-47326.84">27043 18143 15663 0,'-10'4'688'0,"10"-4"144"0,-6 1-656 16,2 6-176-16,1 3 0 0,0-1 0 0,0 1 3984 0,2-4 768 15,1 1 160-15,1-1 16 0,-1-6-3200 0,6 11-640 16,-1-2-128-16,3 1-16 0,-1-1-512 0,3 2-112 15,0 0 0-15,2 0-16 0,1-1-16 0,0-1 0 16,0 0 0-16,0 1 0 0,0-3-112 0,0 1-32 16,0 0 0-16,-3-1 0 0,2-1-144 0,0-1 0 15,-2 1 0-15,-1-1 0 0,1-3 0 0,-1 4 0 16,-2-4 0-16,1 2 0 16,-1-3-752-16,1 1-16 0,-1-1-16 0,3-1 0 15,-1-1-2064-15,-1 1-416 0,-1 0-64 0,2 0-9520 0</inkml:trace>
  <inkml:trace contextRef="#ctx0" brushRef="#br0" timeOffset="-46967.5">27583 18332 2751 0,'0'0'128'0,"0"0"16"0,0 0-144 0,0 0 0 0,0 0 0 0,0 0 0 16,0 0 5584-16,0 0 1088 0,0 0 224 0,-7 4 32 15,2-1-4464-15,-2 1-896 0,1-2-176 0,-1 2-48 16,1 0-608-16,-1 1-128 0,1 0-32 0,1 1 0 16,-2-1-384-16,2 0-192 0,5-5 160 0,0 0-160 0,-4 4 0 0,4-4 0 15,0 7-128-15,0-7 128 0,3 6-256 0,-1 1 64 16,-2-7 16-16,7 5 0 0,1-1 32 0,-1 0 0 16,1 0 0-16,1-1 0 0,2 3 144 0,-1-1 0 15,2 0-144-15,-3 2 144 0,-2-1 0 0,2 1 0 16,0-1 0-16,-1-2 0 0,0 1 384 0,-2 2 0 15,-2 1 0-15,-1-1 0 0,-2 3 128 0,-1-1 0 16,-1 0 16-16,-2 0 0 0,-1-1-144 0,0 0-16 16,-1-1-16-16,0 1 0 0,-1-3-352 0,0 2-128 15,-1-1 0-15,0 1 0 16,-1 1-1568-16,1-4-304 0,7-4-64 0,0 0-7808 16,-8 1-1568-16</inkml:trace>
  <inkml:trace contextRef="#ctx0" brushRef="#br0" timeOffset="-46762.86">27823 18318 30575 0,'0'0'1344'0,"0"0"304"0,7-5-1328 0,1-2-320 0,-8 7 0 0,7 0 0 16,-7 0 1488-16,8 0 240 0,-8 0 32 0,7 7 16 15,-1-1-960-15,-2 5-192 0,-1 2-48 0,0 2 0 16,-2 2-272-16,-1 3-64 0,-1 1-16 0,0 1 0 15,-2 0-224-15,1 0 0 0,-1 0-192 0,-1 2 192 32,4-1-752-32,-3 1-32 0,1-3-16 0,-1-2 0 0,1-3-2624 0,0-2-528 0</inkml:trace>
  <inkml:trace contextRef="#ctx0" brushRef="#br0" timeOffset="-46559.67">28079 18379 25567 0,'0'0'1136'0,"0"0"224"0,0 0-1088 0,0 0-272 0,0 0 0 15,0 0 0-15,0 0 768 0,4 8 80 16,-1-2 32-16,-2 2 0 0,-1 0-320 0,2 3-64 0,0 2-16 0,1 0 0 16,1 0-480-16,-2-2 0 0,0 2-208 0,-1 0 64 31,2 0-400-31,0 0-80 0,-1 1-16 0,-1-1 0 15,-1-4-544-15,1 1-112 0,-1 3-32 0</inkml:trace>
  <inkml:trace contextRef="#ctx0" brushRef="#br0" timeOffset="-46372.24">27958 18555 4607 0,'0'0'400'0,"0"0"-400"0,-5 0 0 0,5 0 0 15,0 0 7728-15,0 0 1456 0,0 0 288 0,0 0 64 16,0 0-6848-16,7 0-1360 0,2-1-288 0,1-1-48 0,2 1-304 16,2-1-64-16,2-1-16 0,1-1 0 0,0 0-480 0,-2 0-128 15,0 2 0-15,0-1 0 16,0-1-2368-16,0 0-480 0</inkml:trace>
  <inkml:trace contextRef="#ctx0" brushRef="#br0" timeOffset="-44246.98">24939 17109 2751 0,'0'0'256'0,"0"0"-256"16,0 0 0-16,0 0 0 0,0 0 2368 0,0 0 416 16,0 0 96-16,0 0 0 0,0 0-896 0,0 0-192 15,0 0-48-15,0 0 0 0,0 0 144 0,0 0 32 16,4 7 0-16,-2 1 0 0,0 1-496 0,-1 1-80 0,-1 1-32 0,1 2 0 15,-1 2-496-15,2 2-112 0,-1 3 0 0,0 1-16 16,0-1-432-16,1 1-64 0,-1 0-32 0,2-1 0 16,-1-1-160-16,1 0 0 0,-1-4 0 0,0-3 0 15,-1-2 0-15,0 2-272 0,1-1 64 0,-1-4 16 32,-1-7-496-32,0 0-80 0,0 0-32 0,0 0 0 15,0 0-352-15,0 0-80 0,0 0-16 0,0 0 0 16,4-7 80-16,0-1 16 0,-2-1 0 0,0-3 0 0,-1-1 480 15,-1 1 96-15,1-1 32 0,-1 0 0 0,-1 1 400 0,0-3 144 0,-1-1 0 0,1 0-144 16,-1-1 544-16,-1-3 112 0,0 0 32 0,-1 2 0 16,0-3 128-16,2 7 32 0,1-1 0 0,-1-2 0 15,0 4 128-15,0-2 48 0,1 2 0 0,0 1 0 0,1 0 64 16,-2 0 16-16,1 3 0 0,0-1 0 0,0 1-320 0,-1 1-48 16,2 1-16-16,0 1 0 0,2 1-16 0,-2 5-16 15,1-4 0-15,-1 4 0 0,0 0-320 0,0 0-64 16,0 0-16-16,6-4 0 0,1 1-144 0,-1 1 0 15,1-2 0-15,1 2 0 0,0 1 0 0,-1 1 0 16,1 0 0-16,0 0 0 0,0 1 0 0,0 1 0 16,-1-2 0-16,1 1 0 0,-1 0 0 0,-7-1 0 15,0 0 0-15,0 0 0 0,0 0 0 0,5 8 0 16,-1-1 0-16,1 2 0 0,-2-1 0 0,-1 2 0 16,0 2 0-16,-2-2 0 0,-2 4 288 0,2 1-32 15,-1-1 0-15,0 2 0 0,-1 1 128 0,1 1 32 16,0 0 0-16,0 2 0 0,-1-2-192 0,1-1-32 0,0 1-16 15,-2 0 0-15,0 1-176 0,1-2 0 0,1 2 0 0,-1-4 0 16,0-1 0-16,-1 0 0 0,2-1 0 0,-2-2 0 16,0-2-176-16,2 1-112 0,-1-2-32 0,-1 1 0 31,0 0-448-31,1 2-80 0,-1-7-32 0,1 2 0 16,0 1-336-16,2-7-80 0,-4 6-16 0,4-6 0 15,0 0 272-15,0 0 48 0,0 0 16 0,0 0 0 16,-2-6 368-16,0-2 80 0,1-1 16 0,0-3 0 0,0-1 128 0,1 1 16 0,0-5 16 0,0 2 0 15,0-2 352-15,0 4 0 0,0 0 0 0,0-2 0 16,0 0 224-16,0-1 64 0,-2-1 16 0,2-1 0 16,-1 1 192-16,0-5 32 0,-1 0 16 0,2 3 0 15,0 4 96-15,0 2 32 0,0 2 0 0,0 1 0 16,-1 2-144-16,0 3-16 0,1 5-16 0,0 0 0 0,0 0-48 0,0 0-16 16,-4 6 0-16,0 5 0 0,0 2 112 0,1 1 32 15,1 4 0-15,-1 3 0 0,1 1-272 0,0 1-48 16,4 1-16-16,-4 0 0 0,1-5-112 0,0 1-128 15,1-2 176-15,0-1-176 0,-2-3 128 0,2-2-128 16,0-4 0-16,0-8 0 0,0 0 0 0,0 0 0 16,0 0 0-16,0 0 0 0,0 0 0 0,0 0-224 15,4-7 64-15,-1 0 16 0,-1-1-32 0,1-5 0 16,-2-2 0-16,1 1 0 0,-1-2-16 0,-1 1-16 16,0-2 0-16,0 0 0 0,0-1 208 0,-1-1 0 15,-1 1 0-15,1 0-144 0,0 0 144 0,1-1 0 16,-3 1 0-16,3 1 0 0,-1 2 0 0,0 0 0 15,1 1 0-15,0 5 0 0,-2 0 0 0,2 9 0 0,0 0 160 16,0 0-160-16,0 0 288 0,0 0-32 0,-2 9-16 0,-1 2 0 16,2 4-48-16,-1 0 0 0,1 1 0 0,0 0 0 15,-1-1-64-15,1 2 0 0,1 0-128 0,0 0 192 16,0-4 0-16,0-2-16 0,0-1 0 0,1-1 0 16,2-1 112-16,-3-8 32 0,0 0 0 0,0 0 0 15,0 0-320-15,0 0 128 0,0 0-128 0,0 0 0 16,0 0 0-16,4-5 0 0,0-2 0 0,-1 0 0 15,-1-3 0-15,1 1-192 0,-2-4 192 0,2 1-192 16,-2 1 64-16,0-2 128 0,1 0-208 0,-1 0 80 16,-1 0 128-16,0 0 0 0,1 0 0 0,-1-1 0 15,0 1 0-15,0 2 0 0,0 0 0 0,-1 3 0 16,1 3 0-16,0 5 0 0,0 0 0 0,0 0 0 16,0 0 0-16,0 0 144 0,0 11-16 0,0-1-128 0,0 3 240 0,0 1-64 15,0 2-16-15,0 1 0 0,0 1 16 0,1-1 0 16,0 0 0-16,1-1 0 0,-1-2 64 0,0-1 16 15,1-2 0-15,-1-2 0 0,-1-9 16 0,0 8 16 16,0-8 0-16,0 0 0 16,0 0-96-16,0 0 0 0,0 0-16 0,0 0 0 0,3-4-176 0,-1-5 128 15,0 1-128-15,-1-1 128 0,1-2-128 0,1 1 0 16,-2-1-160-16,1 0 160 0,-1-4-192 0,0 1 48 16,1 0 16-16,-2-1 0 0,0 2 128 0,0-2 0 15,0-1 0-15,1 4-128 0,-1-1 128 0,0 3 0 16,0 2 0-16,0 3 0 0,0 5 192 0,0 0-48 15,0 0 0-15,0 0 0 0,0 10-16 0,0 4-128 0,1 5 192 16,0-2-64-16,1 2-128 0,-1 2 0 0,0 1 0 16,1 2 128-16,-1-3-128 0,2 1 0 0,-1-1 0 15,1-2-176 1,1-1-1552-16,1-1-320 0,0 0-64 0</inkml:trace>
  <inkml:trace contextRef="#ctx0" brushRef="#br0" timeOffset="-43122.11">24932 16974 4607 0,'0'0'400'0,"0"0"-400"16,0 0 0-16,0 0 0 0,0 0 2944 0,0 0 496 16,0 0 96-16,0 0 32 0,0 0-1184 0,0 0-224 15,0 0-48-15,0 0-16 0,0 0-176 0,0 0-48 16,0 0 0-16,0 0 0 0,0 0-464 0,0 0-80 16,8 2-32-16,-1-7 0 0,-2-1-240 0,0-2-48 15,0-3-16-15,2 2 0 0,1-4-288 0,-1 0-64 16,1-1-16-16,-1-1 0 0,1 1-304 0,-2 4-48 15,1-2-16-15,-1 0 0 0,1 2-256 0,-1 1 0 16,1-4 0-16,-1 2 0 16,1 2-384-16,-1-1-128 0,-1-2-16 0,-1 3-16 15,-1 1-2048-15,0 1-416 0,-1 0-64 0,1 0-7264 0,-3 7-1440 0</inkml:trace>
  <inkml:trace contextRef="#ctx0" brushRef="#br0" timeOffset="-42778.39">25170 16430 14735 0,'0'0'1312'0,"0"0"-1056"0,0-6-256 0,0 0 0 15,0 6 2880-15,-2-5 528 0,0 0 112 0,2 5 0 16,0 0-1632-16,0 0-336 0,0 0-64 0,0 0-16 16,0 0-560-16,0 0-112 0,-6 4-32 0,1 4 0 15,0 2-432-15,0 0-80 0,0 4-32 0,1 1 0 0,1 2-224 0,0 0 0 16,3 0 128-16,0 0-128 0,2-1 0 0,0 1 0 15,1-4 0-15,0 0 0 0,-1-2 0 0,3 1 128 16,5-4-128-16,-1 0 0 0,0-2 256 0,0-1-32 16,0-1-16-16,1-2 0 0,1-2 112 0,-1-2 32 15,-1-2 0-15,-1-1 0 0,0-3 16 0,0 1 0 16,1-3 0-16,-1 0 0 0,-3-2-112 0,-1 2-32 16,0-1 0-16,0 1 0 0,-3-2-224 0,0 2 0 15,-2-3 0-15,1 2 0 16,0 4-256-16,-1-4-160 0,-3 2-32 0,0 1 0 15,0 2-1408-15,1-1-304 0,0 2-48 0,0 1-16 16,-1-2-688-16,1 0-144 0,1 1-16 0,1-1-4336 16,2-1-848-16</inkml:trace>
  <inkml:trace contextRef="#ctx0" brushRef="#br0" timeOffset="-42590.91">25346 16292 20895 0,'0'0'928'0,"0"0"192"0,0 0-896 0,0 0-224 0,3-5 0 0,-3 5 0 16,7-3 1872-16,-7 3 336 0,0 0 64 0,0 0 16 15,7 3-688-15,-2 2-128 0,0 1-16 0,0 3-16 16,-2 3-528-16,-1 1-96 0,1 0-32 0,-2 2 0 16,1 0-448-16,-2 1-80 0,0 0-32 0,0 1 0 15,1-4-224-15,-1 4 0 0,0-3 0 0,1 3-160 16,1-4-640-16,-1-1-128 0,0-3-32 0,-1-1 0 16,0-8-2512-16,0 0-512 0</inkml:trace>
  <inkml:trace contextRef="#ctx0" brushRef="#br0" timeOffset="-42410.04">25462 16276 10127 0,'-3'-12'896'0,"3"12"-704"0,0-5-192 0,0 5 0 0,0-5 3280 0,0 5 624 16,0 0 128-16,0 0 32 16,0 0-2656-16,0 0-544 0,5 10-96 0,-1 1-32 15,0-2-464-15,0 4-80 0,0 4-32 0,0-3 0 16,0 3-160-16,1 0 0 0,0 1 0 0,0 1 128 15,-1-1-128-15,-1-2 0 0,-1-2 0 0,2 0-176 16,0 1-1344-16,0-1-272 0,0-4-48 0</inkml:trace>
  <inkml:trace contextRef="#ctx0" brushRef="#br0" timeOffset="-42226.49">25439 16454 21183 0,'0'0'1888'0,"0"0"-1504"0,0 0-384 0,-6 2 0 0,6-2 3456 0,0 0 608 16,0 0 128-16,0 0 32 0,0 0-2320 0,0 0-464 16,0 0-96-16,8 4 0 0,2-1-640 0,2-3-128 15,1-2-32-15,3-2 0 0,1 2-544 0,1 1 0 32,0-3 0-32,0 2-12800 0,-1 1-2496 0</inkml:trace>
  <inkml:trace contextRef="#ctx0" brushRef="#br0" timeOffset="-41489.43">22682 17962 23663 0,'0'0'1040'0,"0"0"240"0,0 0-1024 0,0 0-256 16,0 0 0-16,0 0 0 0,0 0 1152 0,0 0 192 15,0 0 48-15,0 0 0 0,0 0-304 0,5 5-64 16,-5-5-16-16,8 4 0 0,0-1-512 0,0-1-112 16,0 0 0-16,-1-1-16 0,-7-1-368 0,10 2 0 15,-1-2 0-15,0 0 0 16,0 0-1424-16,0 0-304 0,-1 0-64 0,-8 0-11328 0</inkml:trace>
  <inkml:trace contextRef="#ctx0" brushRef="#br0" timeOffset="-41317.57">22704 18107 17503 0,'0'0'1552'0,"0"0"-1232"0,0 0-320 0,0 0 0 16,0 0 1808-16,9 1 304 0,2-1 64 0,-1 3 16 15,1-3-1328-15,0 0-272 0,1-3-48 0,0 3-16 16,-3 0-720-16,1 0-128 0,1-1-48 0</inkml:trace>
  <inkml:trace contextRef="#ctx0" brushRef="#br0" timeOffset="-41134.39">22719 18233 8287 0,'0'0'736'0,"0"0"-592"0,0 0-144 0,-4 5 0 0,4-5 4736 0,0 0 896 15,0 7 192-15,0-7 48 0,5 5-4336 0,3-1-880 16,-2 0-160-16,3-2-48 0,2 1-112 0,1-3-16 16,-2 0-16-16,2-3 0 15,1 2-1152-15,0 0-240 0,1 0-32 0</inkml:trace>
  <inkml:trace contextRef="#ctx0" brushRef="#br0" timeOffset="-40721.79">22732 18362 21071 0,'0'0'928'0,"0"0"208"0,1 8-912 0,0-2-224 15,2 1 0-15,1-2 0 0,1 0 1584 0,1 2 272 16,2 1 48-16,0 0 16 0,1 1-256 0,2 0-32 16,-1 0-16-16,-1 0 0 0,2-1-640 0,-1 0-128 15,1 0-16-15,0-1-16 0,1 0-560 0,0 1-128 16,-1 0 0-16,4 1-128 0,-1-2 0 0,-1 0-256 16,0-2 32-16,-1 0 0 15,0 1-3248-15,-1-5-656 0</inkml:trace>
  <inkml:trace contextRef="#ctx0" brushRef="#br0" timeOffset="-40284.39">23176 18495 11967 0,'0'0'1072'0,"1"9"-864"0,2 2-208 0,1 2 0 16,1 1 3056-16,2 3 560 0,-2-1 112 0,1 1 32 15,0 0-2336-15,2-2-464 0,-3 1-80 0,1-1-32 16,1 0-80-16,-1 0-32 0,-1 4 0 0,1-5 0 16,-1-4-176-16,-1 2-48 0,0-3 0 0,0 0 0 15,-2-1-288-15,-2-8-64 0,0 0-16 0,2 7 0 0,-1-1 0 0,-1-6 0 16,0 0 0-16,0 0 0 0,0 0-16 0,0 0-128 16,0 0 192-16,-5-5-64 0,1-1-128 0,0 2 0 15,1-5 0-15,1-1-176 0,-2 1-32 0,0-2-16 16,1-8 0-16,1 0 0 15,-1-1-160-15,-1 1-16 0,3-5-16 0,1-1 0 16,0 3-160-16,1 1-48 0,2 1 0 0,1 1 0 0,-1 4 336 0,3-1 64 16,-2 3 16-16,2 3 0 0,1 0 208 0,-1 3 240 15,2 1-48-15,1 2-16 0,0 3 336 0,-9 1 64 16,9 4 0-16,-1 1 16 0,-8-5-16 0,7 11 0 16,-3 2 0-16,0 1 0 0,-2 0-48 0,-1 1-16 15,-1-1 0-15,0 2 0 0,0-1-192 0,-1 1-64 16,-1-3 0-16,-2-1 0 0,-2-3-256 0,1 3 0 0,0-3 0 15,1 1 0 1,-1 1-1744-16,1-4-256 0,0-1-48 0,4-6-7504 0,-5 4-1504 0</inkml:trace>
  <inkml:trace contextRef="#ctx0" brushRef="#br0" timeOffset="-39940.67">23453 18320 24063 0,'0'0'1072'0,"0"0"208"0,6 10-1024 0,-2 0-256 0,0 2 0 0,0 1 0 16,0 1 1456-16,0 3 224 0,0 4 48 0,-1 2 16 15,0 2-528-15,0 1-96 0,-1-1-32 0,2 1 0 0,-1-2-624 0,-1 4-128 16,0 0-16-16,-2-2-16 0,1-7-176 0,0 2-128 16,-1-3 192-16,2-2-192 0,-1-3 0 0,2-4 0 15,-1-2 0-15,-2-7 0 0,0 0-256 0,0 0 0 16,0 0 0-16,7-4 0 0,-1-1-96 0,1-2-32 15,-3 2 0-15,1-4 0 0,0-4 80 0,0 0 16 16,3 3 0-16,-1 0 0 0,-1 1 288 0,2 0 192 16,0 1-16-16,2-2-16 0,2 2 480 0,-2 2 112 15,-1 3 16-15,1 1 0 0,-3 2 160 0,1 4 32 16,0 4 16-16,0 1 0 0,0 4-208 0,0-2-64 16,1-2 0-16,-2 1 0 0,0 1-256 0,0-1-64 15,-1 2-16-15,-1-2 0 0,2-1-368 0,-2 2-128 16,0 2 0-16,0-3-18816 0</inkml:trace>
  <inkml:trace contextRef="#ctx0" brushRef="#br0" timeOffset="-27802.75">30924 15678 20271 0,'0'0'1792'0,"0"0"-1424"0,0 0-368 0,0 0 0 15,0 0 1872-15,0 0 304 0,0 0 64 0,-1 15 16 16,-2-4-1952-16,3 2-304 0,0 1-256 0,3 3 64 16,-1 3 592-16,2 1 128 0,0 1 32 0,2 4 0 15,-1-1 368-15,0 3 80 0,1 5 16 0,1 1 0 16,0 5-368-16,-1 1-64 0,1 2-16 0,-2 4 0 15,-1 3-208-15,1 2-48 0,-4 2-16 0,3-2 0 16,1-1-32-16,1-1 0 0,-1 2 0 0,0-1 0 16,0-2-80-16,0 2 0 0,-1 0-16 0,2 0 0 15,-1 2 80-15,1-4 32 0,1 2 0 0,1-1 0 16,1 0-128-16,-4 0-32 0,-1 1 0 0,1-2 0 16,2 0-128-16,-1-2 0 0,2-2 0 0,0-1 0 15,-3-2 0-15,1-2 128 0,2 0-128 0,0 0 0 16,-3-1 0-16,2 2 0 0,1-1 0 0,-2 0 0 15,1 1 0-15,-2-3 0 0,-2 1 128 0,2-3-128 0,5-2 0 16,-3 0 0-16,-3-6 0 0,2-2 0 0,-1-4 0 0,-1-3 0 16,0 0 0-16,0-1 0 0,0 0 176 0,1-3-48 15,0-1-128-15,1 0 192 0,-1-2-192 0,-1-2 128 16,-2-1-128-16,1 0 0 0,0 2 128 0,-3-10-128 16,2 9 0-16,-2 2 0 0,-2 0 128 0,0-2-128 15,2-9 0-15,-1 11 144 0,-2-1-144 0,2-1 0 16,1-9 144-16,-3 11-144 0,3-11 192 0,-5 12-48 15,-4-9 0-15,0 3 0 0,-1 0 80 0,-2-2 16 16,0 0 0-16,0-3 0 0,-2 2 16 0,-3 0 16 16,-1-3 0-16,-3 1 0 0,-3 1 16 0,1 1 0 15,0-2 0-15,-4 2 0 0,1 1 96 0,2 1 32 0,-1-1 0 16,0 0 0-16,-1 0-96 0,-1 1 0 0,-2-2-16 0,2 3 0 16,-1 2-80-16,1 1-16 0,-1-2 0 0,-2 0 0 15,-1-3-80-15,2-2 0 0,2 2-128 0,1-3 192 16,3 3-32-16,-1 0-16 0,-1-2 0 0,2 1 0 15,-1-3-16-15,0 0-128 0,3 0 192 0,1 0-64 16,2 0-128-16,0 1 0 0,-2 2 0 0,1-1 0 16,-1 1 0-16,3 0 0 0,0-2 0 0,1 2 0 15,2-1 0-15,0 2 0 0,-1-3 0 0,-1 1 0 16,-3-1-144-16,2 2 144 0,2-3-192 0,3 0 192 16,0 2-432-16,-1 0 32 0,-2-2 0 0,1 0 0 15,3 0-368-15,-2-2-80 0,0 0-16 0,0-1 0 16,0 0-1408-16,0-1-288 0,1 1-48 0,0-3-16 15,0 1-1280-15,-1-1-272 0</inkml:trace>
  <inkml:trace contextRef="#ctx0" brushRef="#br0" timeOffset="-27505.88">29989 17910 28959 0,'0'0'1280'0,"-9"9"272"0,0-1-1232 0,1 2-320 16,1 2 0-16,-3 1 0 0,0 1 528 0,2 2 48 15,2 1 16-15,-1 1 0 0,2 0 368 0,-3 5 64 16,0-5 0-16,3 3 16 0,1-2-192 0,2 3-32 0,-1 0-16 0,2-1 0 16,-2-2-240-16,4-2-48 0,3 1-16 0,3 1 0 15,-1 1-32-15,2 2 0 0,-1-8 0 0,0 3 0 16,3 0-64-16,-1 2-16 0,1-2 0 0,3-3 0 15,3-1-96-15,2-1-32 0,0-2 0 0,3-2 0 16,1-2-112-16,4 0-16 0,6-9-128 0,0-1 192 31,1-2-912-31,2-5-192 0,0-2-48 0,0-3-17584 0</inkml:trace>
  <inkml:trace contextRef="#ctx0" brushRef="#br0" timeOffset="-26943.47">31430 15635 16575 0,'0'0'1472'0,"0"0"-1168"0,0 0-304 0,1-11 0 16,2 2 1152-16,-3 9 192 0,0 0 16 0,6-6 16 16,-6 6-288-16,0 0-64 0,0 0-16 0,0 0 0 0,0 0 752 0,12 2 160 15,-12-2 16-15,11 11 16 0,-4 2-976 0,0 0-192 16,-1 2-32-16,1 4-16 0,0 0-512 0,-2 3-96 16,-1-1-128-16,-2 3 176 0,2 2-416 0,-1-3-80 15,-1 3 0-15,1 0-16 16,1-1-2432-16,-2 0-496 0</inkml:trace>
  <inkml:trace contextRef="#ctx0" brushRef="#br0" timeOffset="-26724.75">31762 15903 29823 0,'0'0'1328'0,"0"0"272"0,0 0-1280 0,-5 13-320 0,3-1 0 0,-2 1 0 16,0 0 432-16,0 0 16 0,1-1 16 0,1 1 0 15,-2 3 16-15,0 2 0 0,-1-1 0 0,-1 2 0 16,1-3-288-16,0 2-64 0,1-1-128 0,-1 0 192 31,0 1-2032-31,1-3-400 0,1 0-96 0</inkml:trace>
  <inkml:trace contextRef="#ctx0" brushRef="#br0" timeOffset="-26051.22">31656 15443 11967 0,'0'0'1072'0,"0"0"-864"16,0 0-208-16,0 0 0 0,0 0 2176 0,9 4 384 16,-9-4 64-16,10 5 32 0,1 3-1792 0,-1 2-352 15,0 4-80-15,1 1-16 0,-3 1 832 0,-2 3 160 0,1 4 48 0,-1 3 0 16,2 2-448-16,-3 2-96 0,-2-2-16 0,-2 2 0 16,0 1-272-16,-2 0-64 0,-1-1-16 0,-1 0 0 15,0 0-288-15,2-1-64 0,1 1-16 0,-3-1 0 16,1-1-176-16,-2 1-176 0,-1-3 48 0,-1-3 0 31,3-3-1696-31,-3-2-336 0,1-1-64 0</inkml:trace>
  <inkml:trace contextRef="#ctx0" brushRef="#br0" timeOffset="-25409.01">32051 15507 23199 0,'0'0'1024'0,"0"0"224"0,0 0-992 0,0 0-256 16,-2 12 0-16,0-1 0 0,0 1 896 0,1 1 144 16,1 3 32-16,0 2 0 0,0 2 80 0,1-1 32 15,1 1 0-15,0 3 0 0,1-1-528 0,-2 6-96 16,-1-3-32-16,3-1 0 0,-2 0-384 0,0-3-144 15,1 1 0-15,-1-4 144 16,-1 2-1216-16,0-3-240 0,0-2-48 0,0 1-7712 16,-1-3-1536-16</inkml:trace>
  <inkml:trace contextRef="#ctx0" brushRef="#br0" timeOffset="-25205.91">31954 15648 29711 0,'0'0'1312'0,"0"0"288"0,-9-11-1280 0,2 2-320 0,1 0 0 0,1 3 0 16,1-1 512-16,4 7 32 0,-1-12 16 0,2 2 0 15,1-1 320-15,4 2 64 0,0 0 16 0,2 3 0 16,-1-5-448-16,2 3-96 0,0 3-16 0,1-1 0 16,1-1-400-16,0 1 0 0,1 0-192 0,-1 4 192 15,0 1-1856-15,1-2-256 0,1 0-64 0,0 1-7248 16,0 2-1456-16</inkml:trace>
  <inkml:trace contextRef="#ctx0" brushRef="#br0" timeOffset="-25002.8">32237 15493 11055 0,'0'0'976'0,"-3"15"-784"16,2 4-192-16,-2-1 0 0,2 1 2864 0,-1 4 528 15,-4-3 96-15,5 3 32 0,0 0-1904 0,-1 2-368 16,0-3-80-16,-1 0-16 0,1 0-96 0,-1 0-32 15,2-1 0-15,1-1 0 0,1-2-672 0,2-2-144 16,-2-2-16-16,2-2-16 0,-3-12-176 0,2 13-256 16,-2-13 64-16,0 0 16 15,5 9-2112-15,-5-9-416 0,0 0-96 0</inkml:trace>
  <inkml:trace contextRef="#ctx0" brushRef="#br0" timeOffset="-24659.08">32249 15536 23439 0,'0'0'1024'0,"0"0"240"0,0 0-1008 0,0 0-256 16,0 0 0-16,0 0 0 0,0 0 1120 0,0 0 176 16,1-11 48-16,2 5 0 0,2-1 128 0,4-1 48 15,1 2 0-15,2-1 0 0,0 1-672 0,0 1-128 16,-1 1-16-16,2-3-16 0,0 1-496 0,-1 0-192 15,-3 1 128-15,0 1-128 0,2 2-192 0,-1-1-128 16,-10 3-32-16,12-1-10240 16,-2 0-2048-16</inkml:trace>
  <inkml:trace contextRef="#ctx0" brushRef="#br0" timeOffset="-24455.87">32228 15663 32655 0,'-13'6'1440'0,"5"-2"304"0,-1-2-1392 0,1 1-352 0,8-3 0 0,0 0 0 16,0 0 352-16,0 0 0 0,0 0 0 0,0 0 0 15,0 0-32-15,12 0-16 0,2 0 0 0,2-5 0 16,2-2-304-16,2 2 0 0,0 0 0 0,3-1 0 16,-3-1-1344-16,0 0-320 15,-4 2-64-15,-1 2-12096 0</inkml:trace>
  <inkml:trace contextRef="#ctx0" brushRef="#br0" timeOffset="-24126.57">32476 15903 16575 0,'-4'15'736'0,"1"-5"160"0,0 2-720 0,1 1-176 16,1 0 0-16,1-3 0 0,0-10 2208 0,0 0 416 15,0 0 64-15,0 0 32 0,10 4-1200 0,0-6-240 16,1-5-64-16,-1-2 0 0,1-3-400 0,0-3-96 15,0-4-16-15,3 0 0 0,1-3-704 0,-1-1-160 16,-1 1-32-16,0-2 0 16,-1-3-272-16,-2 1-64 0,-1 2-16 0,0-1 0 0,1 1 368 0,-1 1 176 15,-2 1-160-15,1-2 160 0,-1 2 0 0,-2 1 160 16,-1-1 0-16,0 3 0 0,-2 0 0 0,0 5 0 0,-1 0 0 16,0 4 0-16,-1 10-160 0,0 0 192 0,0 0-192 0,0 0 192 15,0 0-16-15,0 0 0 0,0 16 0 0,0 2 0 16,0 1-176-16,0 3 160 15,0 3-160-15,2 3 160 0,-1 4-160 0,2 0 0 0,-1 2 0 0,1 0 0 16,-2 0 0-16,2-4 0 0,1 0 0 0,1-5 0 31,1-1-320-31,1-1-80 0,-1-3-32 0,1-1 0 0,-1-1-2320 16,0-5-448-16</inkml:trace>
  <inkml:trace contextRef="#ctx0" brushRef="#br0" timeOffset="-23939.03">32569 15873 9215 0,'0'0'816'0,"0"0"-656"0,0 0-160 0,-9 0 0 0,9 0 6416 0,0 0 1264 16,0 0 240-16,0 0 48 0,8-6-6416 0,3-1-1280 16,0 2-272-16,4 1 0 0,2 0 0 0,3 2 208 15,4 0-48-15,2-2-16 16,1 3-1008-16,2 1-208 0,1 0-32 0</inkml:trace>
  <inkml:trace contextRef="#ctx0" brushRef="#br0" timeOffset="-23376.65">31426 16906 21647 0,'0'0'960'0,"0"0"192"0,0 0-912 15,0 0-240-15,0 0 0 0,0 0 0 0,0 0 496 0,0 0 48 16,5-11 16-16,-1 4 0 0,0 0 592 0,4 1 128 16,2-1 32-16,2 2 0 0,1 0-688 0,2 1-144 15,-1 1-32-15,0 1 0 0,-2-1-208 0,1 2-48 16,0 1-16-16,0 1 0 0,-3 2 272 0,-2 2 48 15,-8-5 16-15,7 10 0 0,-7-10 0 0,4 13 0 16,-3 0 0-16,-2 0 0 0,-3 0-352 0,0 2-160 16,-1-5 160-16,-2 3-160 0,-1 0 0 0,1-2-288 15,-4-1 32-15,1-1 16 0,-1 0-16 0,2 2-16 16,-1-5 0-16,1-1 0 0,-1 1 272 0,1-2 0 0,0-1 0 0,9-3 0 16,-8 2 0-16,8-2 256 0,0 0-64 0,0 0 0 15,0 0 64-15,0 0 16 0,0 0 0 0,0 0 0 16,0 0-48-16,0 0-16 0,11 4 0 0,-1-4 0 15,1 0-64-15,0 0-16 0,2 1 0 0,2 0 0 16,0-1-128-16,1 0 0 0,-2 0 0 0,2 2 0 31,0 0-544-31,2-2-32 0,1-2-16 0,-2-1-9584 0,-2-1-1920 0</inkml:trace>
  <inkml:trace contextRef="#ctx0" brushRef="#br0" timeOffset="-23142.3">31864 16650 22111 0,'0'0'1968'0,"1"13"-1584"16,1 0-384-16,0 3 0 0,1 0 2128 0,0 2 352 16,-1 2 64-16,2 0 16 0,0 3-1120 0,-1-1-224 15,-3 0-32-15,0 0-16 0,0 0-208 0,0 2-32 16,0-5-16-16,-2 3 0 0,1-1-592 0,0 0-112 15,-2-1-16-15,2-1-16 0,-2-1-176 0,1 1-144 16,-2-5 144-16,1 2-208 16,0-6-1360-16,1 1-272 0,-1-1-48 0,3-10-8544 15,-2 12-1696-15</inkml:trace>
  <inkml:trace contextRef="#ctx0" brushRef="#br0" timeOffset="-22907.95">32084 16709 13823 0,'0'0'1216'0,"0"0"-960"0,0 0-256 0,0 0 0 16,-3 14 4304-16,0 1 816 0,0-1 176 0,1 3 16 16,-1 1-4080-16,-1 4-816 0,0 3-160 0,0 0-48 15,2 0 272-15,-1 1 48 0,-1 1 16 0,2-2 0 16,-1 0-400-16,2 1-144 0,1 1 0 0,1-2 144 15,0-3-1312-15,1-1-272 0,-2-1-48 0,2-5-16 16,1-2-1488-16,-2-2-288 0,-1-11-64 0,0 0-16 16</inkml:trace>
  <inkml:trace contextRef="#ctx0" brushRef="#br0" timeOffset="-22704.85">32270 16678 27583 0,'0'0'1216'0,"-3"10"256"0,-2 1-1168 0,0 2-304 16,1 0 0-16,1 4 0 0,4-2 304 0,-1 6 0 15,-1-1 0-15,1 3 0 0,0 2 416 0,3 1 96 16,-1-1 16-16,2 0 0 0,0-1-576 0,1 1-96 0,1 0-32 0,0 0 0 31,-1-2-1664-31,2 1-320 0,-2-2-80 0,-2-3-10400 0</inkml:trace>
  <inkml:trace contextRef="#ctx0" brushRef="#br0" timeOffset="-22532.99">32130 16968 29135 0,'0'0'1280'0,"0"0"288"0,0 0-1248 0,0 0-320 0,0 0 0 0,0 0 0 16,0 0 224-16,0 0-16 0,0 0 0 0,0 0 0 15,9-1-208-15,2-1 0 0,-1 2 0 0,3 0 0 16,3-2-448-16,1 1-128 0,0 0-16 0</inkml:trace>
  <inkml:trace contextRef="#ctx0" brushRef="#br0" timeOffset="-21954.82">32493 16898 16575 0,'-2'12'1472'0,"0"3"-1168"16,-1 2-304-16,0 2 0 0,1 0 2912 0,-1 1 528 16,5-2 96-16,0 0 32 0,1-1-2160 0,-1-1-416 15,0-2-96-15,0-1 0 0,0-1-192 0,3 0-16 16,-5-12-16-16,8 10 0 0,-8-10-464 0,0 0-80 0,0 0-128 0,0 0 176 16,0 0-176-16,0 0 0 0,0 0 0 0,0 0-176 15,0 0-48-15,3-9-16 0,0-3 0 0,-2-1 0 16,1 0 16-16,0-1 0 0,1-6 0 0,-3 3 0 15,-3 3-48-15,3-3-16 0,2-1 0 0,-2-2 0 32,0 1-160-32,2-1-48 0,2 1 0 0,-1 2 0 0,-2 1 160 0,2 2 16 0,-2-2 16 0,0 3 0 15,2 1 304-15,-1 3 0 0,1-1-128 0,-3 10 128 16,5-7 0-16,-5 7 192 0,0 0-16 0,0 0-16 16,11 1 96-16,-11-1 32 0,0 0 0 0,8 12 0 15,-2-1-32-15,-1 0 0 0,-1 0 0 0,-1-1 0 16,-3 1 32-16,0-1 0 0,0-10 0 0,0 13 0 15,1-4-128-15,-1-9-32 0,0 0 0 0,-1 13 0 16,1-13-128-16,0 0 0 0,-1 11-192 0,1-11 192 16,0 0-368-16,0 0 48 0,0 0 16 0,0 0 0 15,-2 11-192-15,2-11-32 0,0 0-16 0,0 0 0 16,0 0-48-16,0 0-16 0,0 0 0 0,5 12 0 0,-5-12 240 0,8 11 48 16,-8-11 16-16,11 10 0 0,0-1 464 0,0 0 96 15,-3-1 0-15,2 3 16 0,1-1 464 0,-1 2 96 16,-2-2 0-16,0 3 16 0,-3-2 112 0,1 0 0 15,0 0 16-15,-4 0 0 0,-3 1-80 0,0 0 0 16,1-12-16-16,-2 13 0 0,-2 0-208 0,-2-1-32 16,-5-4-16-16,0 1 0 0,-1-3-272 0,0 1-48 15,-1-2-16-15,-1-1 0 0,-1 0-288 0,1-2 160 16,1 0-160-16,0-1 128 0,1 0-384 0,3-1-96 16,9 0-16-16,-9-4 0 15,9 4-2192-15,-8-6-448 0,2-3-96 0</inkml:trace>
  <inkml:trace contextRef="#ctx0" brushRef="#br0" timeOffset="-21625.39">32855 17017 23039 0,'0'0'2048'0,"-1"14"-1648"0,-2-1-400 0,2 3 0 15,1-3 1712-15,1 0 256 0,2 0 48 0,1 0 16 16,0-1-1232-16,-1-2-240 0,-3-10-48 0,4 10-16 16,-4-10 352-16,0 0 80 0,0 0 16 0,8 8 0 15,-8-8-400-15,0 0-80 0,0 0-16 0,0 0 0 0,11-4-256 0,-11 4-48 16,9-6-16-16,-4-3 0 0,-1-3-128 0,0 0 0 16,-2-1 0-16,1 0 0 0,-2 0 0 0,-1 0 0 15,-1-1 0-15,1-1 0 0,0 0 0 0,3-1 128 16,-1-1 0-16,1 0 0 0,1 0 32 0,1 3 0 15,0 1 0-15,2 1 0 16,-1 0 96-16,2 5 0 0,0 0 16 0,1 1 0 0,-9 6-144 0,13-2-128 16,0 2 192-16,0 3-192 0,0 0 0 0,-5-1-192 15,0 2 0-15</inkml:trace>
  <inkml:trace contextRef="#ctx0" brushRef="#br0" timeOffset="-19841.91">19514 16195 21183 0,'-12'-13'944'0,"-2"-2"192"0,-2 0-912 0,3 5-224 0,2-1 0 0,3 5 0 16,1 1 2592-16,7 5 480 0,0 0 80 0,0 0 32 16,0 0-2688-16,0 0-496 0,0 0-192 0,11 6 16 15,-1 2 48-15,2 6 0 0,0 1 0 0,2 7 0 16,2 4 128-16,2 8 144 0,1 6-16 0,1 6-128 16,-3 3 512-16,0 10-16 0,-2 9 0 0,1 11 0 15,0 10-112-15,-1 5-32 0,0 1 0 0,-1 8 0 16,-1 4-224-16,0 1-128 0,-1-2 160 0,0-2-160 15,-1-3 128-15,1-4-128 0,-2 0 0 0,4-5 144 16,0-4-144-16,0-6 0 0,1-4 144 0,-4-6-144 16,-2-3 0-16,-1-4 144 0,-1-8-144 0,-2 2 0 15,-1 0 144-15,-2-1-144 0,0 1 0 0,-4 1 144 16,0 0-464-16,-1-1-80 0,-1-2-32 0,2-3 0 16,2-5-560-16,-2-2-112 0,2-5-32 0,2-6 0 15,2-4-1232-15,1-6-256 0</inkml:trace>
  <inkml:trace contextRef="#ctx0" brushRef="#br0" timeOffset="-18701.41">19238 15787 31327 0,'-8'-11'2784'0,"0"1"-2224"0,8 10-560 0,0 0 0 16,-5-5 848-16,5 5 64 0,0 0 16 0,10 13 0 15,5 0-1248-15,3 0-240 0,3-2-48 0,2 2-16 16,2-4 256-16,5 1 48 0,1-1 16 0,2-2 0 15,-1-2 304-15,4-2-160 0,0-3 160 0,2-3-128 0,1 2 128 16,3 0 0-16,2-2 0 0,4 0 0 0,4 1 0 0,3-1 0 16,1-1 128-16,2 0-128 0,-1 2 0 15,-1-1 0-15,-1-1 0 0,3 0 128 0,2 0-128 0,6 2 0 16,4-2 0-16,2 0 0 0,-3-1 0 0,1 1 176 16,-1 0-176-16,6 1 192 0,3-1-64 0,4 2 0 15,1-2 0-15,0 1 0 0,-1-2-128 0,2-1 0 16,5-2 0-16,2 1 128 0,2 3-128 0,-2-1 0 15,-2-3 0-15,3 0 0 0,4 1 0 0,-3-1 0 16,3 1 0-16,-5-2 128 0,-2 1 0 0,3 2-128 16,5-1 192-16,-5 2-64 0,-3 0 64 0,-1 2 16 15,0-1 0-15,4 3 0 0,2 1-48 0,0 0-16 16,-4-1 0-16,-1 1 0 0,-2-2-144 0,4 2 0 0,4 2 144 16,-1-2-144-16,-4 0 0 0,0-2 0 0,-2 0 0 0,4 1 0 15,5 1 0-15,-5-2 0 0,-2 0 0 0,-4-1 0 16,-1 2 0-16,4 1 128 0,2 1-128 0,-1-1 0 15,-8-1 160-15,0-1-32 0,0 1-128 0,3 2 192 16,2 2-64-16,-1 0-128 0,0-5 176 0,-5 2-176 16,-4-2 128-16,1 2-128 0,3 2 0 0,0 1 0 15,-3 0 0-15,-3-1 0 0,-5-2 128 0,-1 1-128 16,-2 1 0-16,3 2 0 0,4 0 0 0,1 1 0 16,-1-4 176-16,-2 2-176 0,-5-1 160 0,-1 2-160 15,0 1 144-15,2 1-144 0,0-1 128 0,1-1-128 16,1-2 0-16,-5 2 128 0,-6-2-128 0,1 0 0 15,-1 1 0-15,1-1 0 0,1 1 0 0,1 1 0 16,2 0 160-16,-2 1-160 0,-6 3 192 0,0-2-192 16,-5 0 192-16,-1-1-64 0,1 0 0 0,1 0-128 0,2-1 144 0,-1 1-144 15,1 3 0-15,-2-1 144 0,-1-1-144 0,-3 1 0 16,-2-2 0-16,-3 0 128 0,0-1-128 0,-3 1 0 16,1 2 0-16,0-3 128 0,2 1 0 0,-2 0-128 15,-2 3 192-15,-3 0-64 0,-1-2-128 0,-1 1 0 16,-1-3 0-16,-3 4 0 0,-4 1 0 0,0 1 192 15,-2 2-192-15,-2 0 192 0,-1 2-192 0,-3 3 160 16,-4 1-160-16,1 2 160 0,-4 2-160 0,0-1 0 16,-1 4 144-16,-1 2-144 0,-1 2 128 0,-1 1-128 15,-1 0 160-15,1 3-160 0,0-1 0 0,-1 3 0 16,-2-1 0-16,1 1 0 0,0 2 0 0,2 2 0 0,-2 1 0 16,1 2 0-16,-2 1 0 0,0 1 0 0,0 3 0 0,1-4 0 15,2 0 128-15,1 0-128 0,-2-2 0 0,4-1 0 16,0-1 0-16,-3 0 128 0,0-2-128 0,-1 0 0 15,1 3 0-15,2-1 0 0,0 1 128 0,-1 2-128 16,-3 0 0-16,0 2 0 0,1 2 0 0,0-1 0 16,-1 2 0-16,-1-1 0 0,-1-1 0 0,3 1 0 15,2 0 0-15,0-1 0 0,0 1 0 0,-2-1 0 16,0 2 0-16,0-4 0 0,1 0 0 0,-2 2 0 16,-1 0 0-16,0 2 0 0,0-1 0 0,0-2 0 15,-1 5 0-15,0-5 128 0,-2-4-128 0,-1 2 0 16,0-2 0-16,0 0 0 0,-1-1 128 0,0-2-128 15,-1 1 0-15,2-1 0 0,2-2 0 0,-1 1 0 16,2 2 0-16,-3 0 0 0,-3-3 0 0,2 2 0 16,2-3 128-16,0-2-128 0,-1 0 0 0,0-4 144 0,0-2-144 15,2 2 192-15,-1-2-192 0,2 0 192 0,-2-1-192 0,3-1 128 16,-2 1-128-16,1-3 128 0,0-2-128 0,-1-1 0 16,0 0 0-16,0 0 0 15,2 1-1632-15,0-2-352 0,-1 3-80 0</inkml:trace>
  <inkml:trace contextRef="#ctx0" brushRef="#br0" timeOffset="4993.62">8605 12399 17903 0,'0'0'784'0,"0"0"176"0,0 0-768 0,0 0-192 0,0 0 0 0,0 0 0 15,0 0 1136-15,0 0 176 0,0 0 32 0,0 0 16 16,3-5 0-16,-14 5 0 0,-1 1 0 0,2 0 0 16,-1 2-256-16,1 1-48 0,-2 1-16 0,0 3 0 15,3 2-48-15,-1 5-16 0,2 0 0 0,0 1 0 0,0 2-352 0,2 2-80 16,-1-2-16-16,1 0 0 0,-1-1-96 0,2 1-32 16,1 1 0-16,3-2 0 0,1-3-128 0,1-1-16 15,0 1-16-15,3-4 0 0,1 0-240 0,2 0 144 16,1-3-144-16,2-1 128 0,1-2 16 0,2 0 0 15,0-1 0-15,1-1 0 0,0 0-144 0,1-1 0 16,-1-1 0-16,2 0 0 16,-2 0-624-16,0-1-96 0,1-1-32 0,-1 0 0 15,0-1-1744-15,-1-1-368 0,-1 0-64 0,-1-1-10640 0</inkml:trace>
  <inkml:trace contextRef="#ctx0" brushRef="#br0" timeOffset="5165.51">8797 12368 13823 0,'0'0'608'0,"2"-7"128"0,-2 7-592 0,0 0-144 0,0 0 0 0,0 0 0 16,0 0 2752-16,0 0 528 0,0 0 112 0,0 0 0 15,2 9-1792-15,2 4-384 0,0 0-64 0,-1 4 0 16,-1-1-672-16,1 2-128 0,1 2-32 0,0 1 0 16,2-1-320-16,0 1 144 0,0 0-144 0,1 1 0 31,-1-3-288-31,1 0-160 0,-1 1-48 0,1-3-8528 0,-1-2-1728 0</inkml:trace>
  <inkml:trace contextRef="#ctx0" brushRef="#br0" timeOffset="5368.53">8973 12246 12895 0,'0'0'1152'0,"0"0"-928"0,-1-6-224 0,1 6 0 0,0 0 3200 0,0 0 576 16,0 0 128-16,0 0 32 0,0 0-2416 0,3 5-496 15,2 6-80-15,2 4-32 0,0 6-528 0,4 1-128 16,-2 2 0-16,0 6-16 0,-1-4-240 0,1 4 0 16,0 2-144-16,3-3 144 15,-2-2-928-15,2-2-96 0,-2-1 0 0,1-2-16 16,-2 1-2160-16,-1-1-416 0</inkml:trace>
  <inkml:trace contextRef="#ctx0" brushRef="#br0" timeOffset="5556.01">8895 12544 12895 0,'-4'5'1152'0,"-1"-3"-928"0,0 0-224 0,5-2 0 16,0 0 3680-16,0 0 688 0,0 0 144 0,0 0 32 16,0 0-2960-16,0 0-592 0,3-7-112 0,3 3-32 15,3-2-848-15,3 2 0 0,2 1 0 0,3 2 0 31,4 1-1920-31,0 0-320 0,-4 0-48 0</inkml:trace>
  <inkml:trace contextRef="#ctx0" brushRef="#br0" timeOffset="5993.46">9204 12565 12895 0,'0'0'576'0,"0"0"112"0,0 0-560 0,0 0-128 0,0 0 0 0,0 0 0 0,0 0 2800 0,9 1 528 16,0 0 96-16,2-1 32 0,-2 0-1728 0,-1 0-320 16,1 0-80-16,0 0-16 0,0 1-832 0,0-1-160 15,-1 2-48-15,0 0 0 0,-1 1-80 0,-7-3 0 16,6 4-16-16,1 0 0 0,-7-4 208 0,0 0 32 16,5 6 16-16,-1 2 0 0,-2 0-112 0,-2 0 0 15,0 1-16-15,0-3 0 0,-1 4-304 0,0-3 0 16,-3 0 128-16,1-1-128 0,1 1 0 0,2-7 0 15,-3 4-128-15,3-4 128 0,0 0-256 0,0 0 64 16,0 0 0-16,0 0 0 0,0 0-144 0,0 0-32 0,0 0 0 0,0 0 0 16,0 0 176-16,6-3 16 0,0-1 16 0,0 2 0 15,2 0 160-15,0 0 0 0,1 0 0 0,1 2 128 16,2 0 192-16,0 2 64 0,1 0 0 0,-1 1 0 16,-1-2 208-16,1 2 48 0,-1 0 16 0,-2 0 0 15,-1 3 176-15,-2-1 16 0,3 1 16 0,-2 1 0 16,-3-1-288-16,-4-6-48 0,2 7-16 0,-1 1 0 15,-2 3-160-15,-1 3-32 0,-4-1-16 0,0 1 0 16,-1-5-304-16,-2 3 128 0,1-4-128 0,-1 1 0 31,-1 2-256-31,1 0-144 0,-2-1-48 0,0-1 0 16,-3-1-1488-16,4-3-304 0,0-5-64 0,-2-2-8192 0,1-1-1616 0</inkml:trace>
  <inkml:trace contextRef="#ctx0" brushRef="#br0" timeOffset="6337.17">9696 12218 15663 0,'-4'6'1392'0,"-1"-3"-1120"16,-1-3-272-16,-1 4 0 0,0 2 2816 0,1 5 512 16,-2 2 112-16,1 0 16 0,1-1-2144 0,-2 3-416 15,1 3-96-15,1 7-16 0,2 3-560 0,0-1-224 16,3-5 176-16,1 2-176 0,0-2 0 0,2 0 0 15,4-1 0-15,0 1 0 0,2-3 0 0,1 0 0 16,1-4 0-16,1 0 0 0,-1-4 0 0,3 0 0 16,-1-5 0-16,0 1 0 0,-2-3 0 0,2-3 0 0,-2-1 144 0,2-1-144 15,0-2 640-15,-2-1 32 0,1 0 16 0,-2-2 0 16,-1-1 160-16,-2-3 48 0,1-1 0 0,-2-2 0 16,-1-2-288-16,-2-1-48 0,0 2-16 0,-4-4 0 15,1-5-240-15,-1 4-48 0,-4 1-16 0,1 1 0 16,-1 2-240-16,-2-3 0 0,-1 2 0 0,1 2-160 31,-1 1-400-31,0 1-80 0,-1-1 0 0,1 3-16 16,0-1-2256-16,1 4-448 0,2 0-96 0</inkml:trace>
  <inkml:trace contextRef="#ctx0" brushRef="#br0" timeOffset="6540.28">9846 12210 12895 0,'0'0'1152'0,"0"0"-928"0,0 0-224 0,6 9 0 0,1 3 3328 0,-2-2 640 16,0 3 112-16,0 2 16 0,2 0-2096 0,-1 5-416 16,1-1-96-16,-1 5-16 0,1-1-880 0,1 1-176 15,-2-1-32-15,1 1-16 0,-1 2-368 0,1 0 128 16,-2-4-128-16,0 0 0 16,2-1-512-16,-1-3-160 0,0-2-32 0,-1-2-16 15,0-1-2560-15,-1-2-512 0</inkml:trace>
  <inkml:trace contextRef="#ctx0" brushRef="#br0" timeOffset="6727.75">10083 12029 13823 0,'0'0'1216'0,"0"0"-960"0,0 0-256 0,0 9 0 15,0 1 3632-15,1 5 672 0,2 3 144 0,1 3 32 16,1-2-3072-16,2 5-592 0,0-2-128 0,4 5-32 15,0 3-416-15,4 2-96 0,-2 0-16 0,1 3 0 16,1 3-128-16,-1-1-176 0,-2-2 48 0,-1-1 0 31,0-2-2304-31,-2-3-448 0,0-6-80 0</inkml:trace>
  <inkml:trace contextRef="#ctx0" brushRef="#br0" timeOffset="6930.86">10039 12456 23951 0,'0'0'1056'0,"0"0"224"0,0 0-1024 0,0 0-256 16,-7 0 0-16,7 0 0 0,0 0 3200 0,0 0 592 16,0 0 112-16,0 0 32 0,8 0-2352 0,2 0-480 15,3 0-80-15,3-4-32 0,1 2-800 0,3-1-192 16,-1 2 0-16,1 0-12304 15,-1-1-2512-15</inkml:trace>
  <inkml:trace contextRef="#ctx0" brushRef="#br0" timeOffset="19432.97">5163 4600 20271 0,'0'0'1792'0,"0"0"-1424"0,0 0-368 0,0 0 0 16,0 0 2288-16,0 0 384 0,0 0 80 0,0 0 0 16,0 0-1024-16,0 0-192 0,4-4-64 0,2 2 0 15,2 0-832-15,2 1-192 0,1 1-16 0,1 0-16 16,-1 0-224-16,-2 0-32 0,3 0-16 0,0 1 0 16,0-1-144-16,2 0 0 0,-1 0 0 0,0 0 0 15,1-1-272-15,2 1-144 0,-2 0-32 0,-1-3 0 16,-2 2-2736-16,-1 0-544 0</inkml:trace>
  <inkml:trace contextRef="#ctx0" brushRef="#br0" timeOffset="19636.18">5173 4847 23951 0,'0'0'2128'0,"0"0"-1696"15,-5 2-432-15,5-2 0 0,0 0 1536 0,0 0 208 16,0 0 48-16,0 0 16 0,8-1-672 0,2-2-144 0,3-1-32 0,2 2 0 16,0-1-752-16,3 0-208 0,1 1 0 0,0 1 0 31,1 1-256-31,-1-3-128 0,-2 0-16 0,0 2-16 16,-2 1-2176-16,-2-3-432 0</inkml:trace>
  <inkml:trace contextRef="#ctx0" brushRef="#br0" timeOffset="19839.28">5268 4933 25103 0,'0'0'1104'0,"0"0"240"0,0 0-1072 0,0 0-272 0,0 0 0 0,0 0 0 15,0 0 960-15,11 1 128 0,0 1 16 0,3-2 16 0,1 0-464 16,0 3-80-16,-1-3-32 0,0 0 0 0,-1 0-544 0,2 0-176 15,-2 0 0-15,0 0 0 16,-2 3-2320-16,0 1-480 0</inkml:trace>
  <inkml:trace contextRef="#ctx0" brushRef="#br0" timeOffset="20028.09">5216 5205 25791 0,'0'0'2304'0,"0"0"-1856"0,0 0-448 0,4 7 0 16,3-4 1664-16,-1 3 224 0,2 0 48 0,5-3 16 15,1-5-432-15,5 2-96 0,0 3-16 0,1-3 0 16,-1-3-880-16,2 1-176 0,1-2-32 0,2 0-16 16,2 0-304-16,0-1-304 0,-3 0 64 0,1-2-11184 15,-1-2-2240-15</inkml:trace>
  <inkml:trace contextRef="#ctx0" brushRef="#br0" timeOffset="21699.85">8575 3249 9215 0,'0'0'816'0,"0"0"-656"0,0 0-160 0,0 0 0 16,0 0 2336-16,0 0 432 0,0 0 96 0,0 0 16 15,0 0-1248-15,0 0-240 0,0 0-48 0,0 0-16 16,-2 10-384-16,2-1-80 0,3 2-16 0,-2 5 0 16,2-2-64-16,1 3-16 0,1 0 0 0,-1 3 0 0,1 1-208 0,2 0-48 15,0-2-16-15,1 2 0 0,0 4-304 0,0 2-48 16,0-3-16-16,-1 0 0 0,1 1-128 0,0-1 0 15,-1-5 0-15,-1-1 0 0,1 1 128 0,-1-6-128 16,2 0 0-16,-1-2 128 0,-2-1-128 0,0-3 0 16,1-3 0-16,-6-4 0 0,0 0-160 0,0 0-16 15,0 0 0-15,6-7 0 16,-4-4-400-16,1 1-64 0,-3-5-32 0,-1 1 0 0,-3-3 224 0,0 1 64 16,0-2 0-16,0-3 0 0,-1-1 48 0,-2-1 16 15,1-1 0-15,-2 1 0 0,0-1 320 0,-1 2 0 16,2 3 0-16,0-4 0 0,-1 0 0 0,-1 1 0 15,2 2 0-15,-1 2 0 0,-1 1 144 0,0 3 112 16,0 1 0-16,1 1 16 0,2 4 48 0,2-2 0 16,-2 2 0-16,3 1 0 0,-1 2-64 0,4 5 0 15,0 0 0-15,0 0 0 0,0 0-112 0,0 0-16 0,0 0-128 0,0 0 192 16,0 0-192-16,0 0 0 0,9 0 0 0,0 0 0 16,0 1 0-16,0 1 128 0,-1 0-128 0,0 2 0 15,1-1 0-15,0 1 0 0,1-2 0 0,0 1 0 16,-1 0 0-16,0-3 0 0,-1 1 0 0,2-1 0 15,1 1 0-15,-1 3 0 0,-1-3 0 0,-1 5 0 16,-8-6 0-16,9 3 0 0,-9-3 0 0,0 0 0 16,0 0 128-16,5 8-128 0,2 1 0 0,-2 1 144 15,-5-10 736-15,4 9 144 0,-2 2 16 0,0 5 16 16,-4-3-1376 0,2 3-288-16,0 1-48 0,0 0-16 0,-1 1 848 0,1 1 160 0,0 4 48 0,0-1 0 15,0 1-160-15,0 1-32 0,0-2 0 0,1 0 0 16,2 0-32-16,0 2-16 0,-1-3 0 0,1-3 0 0,-2-1-144 0,2 0 160 15,-1-4-160-15,1-3 160 0,0 1-160 0,-1-2 0 16,0-1 0-16,-2-8 0 0,3 5 0 0,-3-5 0 16,0 0-144-16,0 0 144 0,0 0 0 0,0 0-192 15,7-5 192-15,-2-2-160 0,-2-1-80 0,-2-5-16 16,-1-1 0-16,0-2 0 0,-1-3 64 0,0-2 0 16,-3-1 0-16,0-1 0 0,-2-1 192 0,1 0-176 15,0 1 176-15,0-1-160 0,0-2 160 0,-1 3 0 16,1 1 0-16,-1-1 0 0,-3 3 0 0,1 0 0 15,1 2 0-15,1 2 0 0,0 2 0 0,3 3 0 16,0 6 0-16,3 5 0 0,0 0 208 0,0 0 32 16,0 0 0-16,-1 11 0 0,1 3-240 0,-2 4 144 15,2 0-144-15,2 3 128 0,-1 3-128 0,2 2 0 16,0 1 0-16,0-1 128 0,0-1-128 0,-1-3 0 0,0-1 0 0,2-3 0 16,-2-1 0-16,-1 0 0 0,1-6 144 0,0-2-144 15,-2-9 128-15,0 0-128 0,0 0 128 0,7 0-128 16,-7 0 0-16,4-7 0 0,-2-6 0 0,0-1 0 31,-1-2-336-31,0-3-96 0,-1-2-16 0,-1 0 0 0,-2 3 64 0,-1-5 16 0,-1 3 0 0,1-5 0 16,-1 1 368-16,1 1 160 0,0-1-16 0,0 4 0 15,-1 1 48-15,1 4 16 0,2 3 0 0,0 2 0 16,1 2 320-16,-2 2 64 0,3 6 16 0,0 0 0 16,0 0-160-16,0 0-48 0,3 10 0 0,1 1 0 15,-1 4-144-15,0 0-48 0,1 4 0 0,-1-1 0 16,-2 1-208-16,3 1 128 0,1 2-128 0,-1-4 0 0,0 1 0 0,0 0 0 15,0-1 0-15,0 1-10992 16,-1-2-2176-16</inkml:trace>
  <inkml:trace contextRef="#ctx0" brushRef="#br0" timeOffset="22543.45">11238 4505 23615 0,'0'0'1040'0,"1"6"224"0,-10-4-1008 0,1-1-256 0,2 2 0 0,-1-1 0 0,1 2 2000 0,6-4 368 15,0 0 64-15,0 0 0 0,0 0-880 0,0 0-176 16,0 0-32-16,12-1-16 0,1-2-672 0,0 1-128 16,1-1-16-16,0 0-16 0,-1-3-128 0,2 1-32 15,-2 1 0-15,1-1 0 0,-1-3-336 0,-1 0 0 16,1 1 0-16,0 1 0 0,0 1 0 0,0-1-192 16,-1 0 192-16,-2 2-192 15,-2 1-1696-15,1 2-352 0,-9 1-64 0,0 0-8064 16,0 0-1632-16</inkml:trace>
  <inkml:trace contextRef="#ctx0" brushRef="#br0" timeOffset="22730.93">11340 4591 31839 0,'0'0'704'0,"0"0"128"0,-5 8 48 0,-1-2 16 0,1 0-704 0,1-1-192 0,0 0 0 0,4-5 0 15,0 0 1184-15,0 0 208 0,0 0 32 0,0 0 16 16,4 3-800-16,1 0-176 0,3-1-16 0,1 0-16 15,0 1-432-15,1-3 0 0,-1 0 0 0,1 0 0 16,-1-3 0-16,2 3 0 0,-1 0 0 0,1 0 0 31,-1 3-1872-31,-1-2-256 0,-9-1-48 0,0 0-12688 0</inkml:trace>
  <inkml:trace contextRef="#ctx0" brushRef="#br0" timeOffset="22918.45">11315 4771 11967 0,'0'0'1072'0,"-5"6"-864"0,5-6-208 0,-5 7 0 0,1-1 4160 0,4-6 768 16,0 0 176-16,0 0 16 0,0 0-3008 0,0 0-592 15,0 0-128-15,9 4-32 0,1-1-976 0,1-3-192 16,-1-1-32-16,2-1-16 0,-3 0-144 0,3-1 0 16,-1 1 0-16,1-1 0 0,0 0-320 0,-2 2-32 15,-1-2-16-15,1 2 0 16,-10 1-2064-16,0 0-432 0,0 0-80 0</inkml:trace>
  <inkml:trace contextRef="#ctx0" brushRef="#br0" timeOffset="23121.62">11351 4926 27407 0,'0'0'1216'0,"0"0"256"0,0 0-1184 16,2 7-288-16,-2-7 0 0,0 0 0 0,0 0 1184 0,0 0 176 0,9 6 48 0,0-2 0 15,-9-4-736-15,10 0-144 0,2 0-16 0,0-3-16 16,-2-1-496-16,2 1 0 0,-1-1 0 0,-2 1 0 16,-3-2-128-16,-6 5-128 0,9-4-32 0,-1-1 0 31,-8 5-2336-31,0 0-448 0,0 0-112 0,0 0-16 0</inkml:trace>
  <inkml:trace contextRef="#ctx0" brushRef="#br0" timeOffset="23293.37">11391 4989 11967 0,'0'0'528'0,"-3"6"112"0,2 5-512 0,-2-4-128 0,3-7 0 0,0 0 0 16,0 0 4416-16,1 7 864 0,-1-7 160 0,0 0 48 0,4 6-2848 0,3 0-560 15,1-1-112-15,1-3-32 0,1-2-1328 0,1 0-272 16,-1 0-48-16,0-1-16 0,1-1-128 0,-1-1-16 16,5 2-128-16,-1-1 192 15,0 0-1056-15,2-1-224 0,2 1-32 0</inkml:trace>
  <inkml:trace contextRef="#ctx0" brushRef="#br0" timeOffset="83516.78">23192 13325 16063 0,'0'0'704'0,"0"0"160"0,8 19-688 0,-8-19-176 15,0 0 0-15,0 0 0 0,0 0 1440 0,0 0 256 16,0 0 48-16,0 0 16 0,0 0-224 0,0 11-32 15,0 2-16-15,1-4 0 0,0-1-256 0,1-2-48 16,-1 1-16-16,0-1 0 0,0 1-592 0,3 0-128 0,-1 5-32 0,1-1 0 16,0-4-416-16,1 4 0 0,-1 1 0 0,1-2 0 31,0-1-2288-31,-1-2-528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6T17:06:1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8207 0 0,'0'0'7282'0'0,"0"3"-6901"0"0,17 49 1768 0 0,-8 38-1457 0 0,-6-67-785 0 0,-1 26 1 0 0,0 5-99 0 0,1-14-2343 0 0,-3-38 1220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6T17:06:17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27 3223 0 0,'1'-22'143'0'0,"-1"17"1970"0"0,-3 17 2353 0 0,2-7-3783 0 0,0 0 1 0 0,0 0 0 0 0,0 0-1 0 0,1 11 1 0 0,1-2-287 0 0,5 26 0 0 0,-1-9-108 0 0,-1-15-251 0 0,7 28 1 0 0,2 2-675 0 0,-3-2-2562 0 0,-10-43 1764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6T17:06:1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0,'0'0'14295'0'0,"2"0"-13771"0"0,45 3 361 0 0,-3 0-1894 0 0,-32-1-102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6T17:06:24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3223 0 0,'2'-3'443'0'0,"4"-5"649"0"0,-11-2 4901 0 0,2 5-3738 0 0,6 36 3759 0 0,-4 33-3990 0 0,1 24-1930 0 0,0-77-226 0 0,0-6-259 0 0,0-1 0 0 0,0 0 1 0 0,1 1-1 0 0,-1-1 1 0 0,1 0-1 0 0,0 0 0 0 0,3 7 1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6T17:06:25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0,'0'0'8066'0'0,"7"13"-5465"0"0,-3 11-1616 0 0,0 0 0 0 0,0 40 0 0 0,-2-14-943 0 0,-1-35-330 0 0,1 8-6 0 0,1-8-5589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6T17:06:25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 10591 0 0,'0'0'819'0'0,"-1"0"-534"0"0,-2-2 1623 0 0,14 6 7000 0 0,-4-2-9158 0 0,1-1 1 0 0,-1 0-1 0 0,13 0 1 0 0,-9-2-897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0 633 3223 0 0,'0'0'11072'0'0,"9"-10"-9061"0"0,-3 4-1522 0 0,-1-1 1 0 0,1 1-1 0 0,1 0 1 0 0,0 1-1 0 0,0 0 0 0 0,8-4 1 0 0,50-25 594 0 0,-42 24-877 0 0,76-44 511 0 0,21-9-460 0 0,170-80 22 0 0,-66 7-196 0 0,-87 49 856 0 0,-120 74-767 0 0,-13 10-107 0 0,-1 1 1 0 0,0-1-1 0 0,1 1 0 0 0,0 0 1 0 0,-1 0-1 0 0,1 0 1 0 0,6-1-1 0 0,15-6 216 0 0,-21 7-203 0 0,0 0 1 0 0,0 1-1 0 0,1 0 0 0 0,-1-1 1 0 0,1 2-1 0 0,-1-1 1 0 0,7 0-1 0 0,-4 1 19 0 0,1 0 0 0 0,0 1 0 0 0,-1 0 0 0 0,1 0-1 0 0,11 4 1 0 0,21 7 150 0 0,70 33 0 0 0,401 207 1584 0 0,-390-203-1523 0 0,-51-23-162 0 0,18 12 27 0 0,52 20 68 0 0,-124-54-197 0 0,0 0 0 0 0,32 2 0 0 0,-36-4-44 0 0,31-2-329 0 0,-42 0 208 0 0,11 3-8577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6447 0 0,'1'-5'670'0'0,"-1"4"-539"0"0,1 1 0 0 0,-1-1 0 0 0,0 1 0 0 0,0-1 0 0 0,0 1 0 0 0,0-1 0 0 0,0 1 0 0 0,1-1 0 0 0,-1 1 0 0 0,0-1 0 0 0,1 1 0 0 0,-1-1 0 0 0,0 1 0 0 0,1-1 0 0 0,-1 1 0 0 0,0-1 0 0 0,1 1 0 0 0,-1 0 0 0 0,1-1-1 0 0,-1 1 1 0 0,1 0 0 0 0,-1 0 0 0 0,1-1 0 0 0,-1 1 0 0 0,1 0 0 0 0,-1 0 0 0 0,1 0 0 0 0,-1-1 0 0 0,1 1 0 0 0,-1 0 0 0 0,1 0 0 0 0,0 0 0 0 0,6-3 1913 0 0,-5 5-1740 0 0,-1-1 1 0 0,1 1-1 0 0,0-1 0 0 0,0 1 0 0 0,-1 0 0 0 0,3 2 1 0 0,2 3 106 0 0,0 2 1 0 0,-1-1 0 0 0,0 1 0 0 0,-1 0 0 0 0,0 0-1 0 0,0 0 1 0 0,4 19 0 0 0,-1 4 293 0 0,2 35-1 0 0,-3-12-117 0 0,6 73-204 0 0,7 33-754 0 0,-17-152-363 0 0,1 1 0 0 0,6 14-1 0 0,-8-23 401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12959 0 0,'-3'1'33'0'0,"2"-1"48"0"0,0 0 1 0 0,0 1 0 0 0,0-1 0 0 0,0 1 0 0 0,0-1 0 0 0,1 1-1 0 0,-1-1 1 0 0,0 1 0 0 0,0 0 0 0 0,0-1 0 0 0,1 1 0 0 0,-1 0-1 0 0,1 0 1 0 0,-1-1 0 0 0,0 1 0 0 0,1 0 0 0 0,-2 2 2000 0 0,14 1-717 0 0,84-11-254 0 0,1 4-5590 0 0,-80 3 3224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0,'0'2'7230'0'0,"10"29"-4645"0"0,11 61 0 0 0,-14-49-2041 0 0,38 167 528 0 0,-42-200-1194 0 0,2 5-977 0 0,-1 0-1 0 0,-1-1 1 0 0,1 20-1 0 0,-3-22-964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30 9559 0 0,'-1'-4'131'0'0,"0"1"0"0"0,-1 0-1 0 0,0 1 1 0 0,1-1-1 0 0,-5-5 1 0 0,6 7-83 0 0,-1 1 1 0 0,1-1-1 0 0,-1 1 0 0 0,0-1 1 0 0,1 1-1 0 0,-1-1 0 0 0,1 1 0 0 0,-1 0 1 0 0,1-1-1 0 0,0 1 0 0 0,-1 0 1 0 0,0-1-1 0 0,1 1 0 0 0,-1 0 0 0 0,0 0 1 0 0,1 0-1 0 0,-1-1 0 0 0,0 1 1 0 0,0 0-1 0 0,1 0 0 0 0,-1 0 1 0 0,0 0-1 0 0,0 1 0 0 0,1-1 0 0 0,-1 0 1 0 0,0 0-1 0 0,1 0 0 0 0,-1 0 1 0 0,0 1-1 0 0,0-1 0 0 0,1 0 0 0 0,-1 1 1 0 0,1-1-1 0 0,-1 1 0 0 0,0-1 1 0 0,0 1-1 0 0,-5 4 364 0 0,-1 1 1 0 0,1-1-1 0 0,1 2 0 0 0,-1-1 0 0 0,1 1 1 0 0,0 0-1 0 0,0 1 0 0 0,1-2 1 0 0,0 2-1 0 0,0 0 0 0 0,-3 14 0 0 0,3-9-379 0 0,0 1 0 0 0,1-1-1 0 0,1 0 1 0 0,0 1 0 0 0,1 0-1 0 0,0 22 1 0 0,2-30 11 0 0,0 1 0 0 0,0 0 0 0 0,1 0 0 0 0,-1 0 0 0 0,2 0 0 0 0,-1-2 0 0 0,1 2 0 0 0,0-1 0 0 0,0 0 1 0 0,-1 0-1 0 0,2 0 0 0 0,0 0 0 0 0,0-2 0 0 0,1 2 0 0 0,8 7 0 0 0,-10-10 7 0 0,1 0 0 0 0,-2 0-1 0 0,2-1 1 0 0,0 1 0 0 0,0-1 0 0 0,0 0-1 0 0,0-1 1 0 0,0 0 0 0 0,0 1 0 0 0,1-1 0 0 0,-1 0-1 0 0,0 0 1 0 0,0 0 0 0 0,1 0 0 0 0,-1-1-1 0 0,1 0 1 0 0,-1 0 0 0 0,1 0 0 0 0,-1-1 0 0 0,1 1-1 0 0,-2-1 1 0 0,1 0 0 0 0,1 0 0 0 0,-1-1-1 0 0,5-1 1 0 0,-4 1 110 0 0,1-1 0 0 0,0-1 0 0 0,-2 1 0 0 0,2-1 0 0 0,-1 0-1 0 0,0 0 1 0 0,-1-1 0 0 0,1 0 0 0 0,-1 1 0 0 0,0 0 0 0 0,0-2 0 0 0,-1 1 0 0 0,0-1-1 0 0,5-8 1 0 0,-5 7-30 0 0,0 1 1 0 0,-1-1-1 0 0,1-1 0 0 0,-2 1 0 0 0,1-1 0 0 0,-1 2 0 0 0,0-2 0 0 0,0 0 0 0 0,-1 1 1 0 0,0-1-1 0 0,-2-14 0 0 0,0 15-79 0 0,0 0 0 0 0,0 0 0 0 0,-1 2-1 0 0,1-2 1 0 0,-2 1 0 0 0,1-1 0 0 0,-1 1 0 0 0,0 0 0 0 0,-6-8 0 0 0,-6-4-168 0 0,-26-23 0 0 0,33 33-62 0 0,7 6 21 0 0,0 0 1 0 0,0 1-1 0 0,1-1 0 0 0,-1 2 0 0 0,0-1 1 0 0,0 0-1 0 0,-5-2 0 0 0,-4 1-7861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0,'0'0'547'0'0,"7"13"202"0"0,3 17 525 0 0,-2 1-1 0 0,-1-1 1 0 0,-1 3 0 0 0,2 34-1 0 0,4 70-953 0 0,-9-101-880 0 0,2-14-2893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13215 0 0,'3'10'1408'0'0,"2"1"-783"0"0,12 27 511 0 0,-1 0-1 0 0,16 64 0 0 0,20 105-1190 0 0,-25-119-4310 0 0,-22-75-950 0 0</inkml:trace>
  <inkml:trace contextRef="#ctx0" brushRef="#br0" timeOffset="1">14 364 16703 0 0,'0'0'763'0'0,"-8"1"253"0"0,2 0 1015 0 0,20-2-1263 0 0,-2 0 0 0 0,25-6 0 0 0,5-1-262 0 0,0 1-106 0 0,-4 1-1719 0 0,-11 4-4842 0 0,-15 2-827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0,'0'16'363'0'0,"0"-13"-12"0"0,0-2-223 0 0,3 29 2011 0 0,-3-17-197 0 0,5 21 1 0 0,26 132 3311 0 0,-6-23-3454 0 0,-16-85-1321 0 0,66 368 1686 0 0,-70-397-2204 0 0,-1 0 0 0 0,-1 42 0 0 0,-3-56-218 0 0,1 3-852 0 0,-5 34 0 0 0,4-51 141 0 0,0 7-5614 0 0,1 0 416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1375 0 0,'0'0'66'0'0,"1"1"-8"0"0,8 40 8518 0 0,5 0-3868 0 0,4 12-3628 0 0,-7-13-368 0 0,-3 1 0 0 0,6 44 0 0 0,-14-84-661 0 0,0-1 0 0 0,0 1-1 0 0,0-1 1 0 0,0 1-1 0 0,1-1 1 0 0,-1 0 0 0 0,0 1-1 0 0,0-1 1 0 0,0 1 0 0 0,0-1-1 0 0,0 1 1 0 0,0-1 0 0 0,-1 1-1 0 0,1-1 1 0 0,0 0-1 0 0,0 1 1 0 0,0-1 0 0 0,0 1-1 0 0,0-1 1 0 0,-1 1 0 0 0,-4-8 257 0 0,-4-18-280 0 0,6-2-160 0 0,-1 2 1 0 0,1-44-1 0 0,1 28 111 0 0,1 17 24 0 0,4-35 1 0 0,-2 48-18 0 0,1 0 1 0 0,0 0 0 0 0,0 1-1 0 0,1-1 1 0 0,7-15 0 0 0,-7 20 27 0 0,1 1 1 0 0,0-1-1 0 0,0 1 0 0 0,0 0 0 0 0,0 0 1 0 0,1 2-1 0 0,6-7 0 0 0,-10 9-8 0 0,1 0-4 0 0,0 0 0 0 0,0 0 1 0 0,0 0-1 0 0,0 0 0 0 0,1 0 1 0 0,-1 0-1 0 0,0 0 0 0 0,1 1 1 0 0,-1-1-1 0 0,1 1 0 0 0,-1 0 1 0 0,1 0-1 0 0,-2 0 0 0 0,1 0 1 0 0,1 0-1 0 0,-1 0 0 0 0,5 1 0 0 0,-2 0 61 0 0,0 1-1 0 0,0-1 1 0 0,0 1-1 0 0,1 0 1 0 0,-3 0-1 0 0,12 5 1 0 0,-13-5-30 0 0,0-2 1 0 0,0 2 0 0 0,-1-1 0 0 0,1 1 0 0 0,0 0 0 0 0,-1-1 0 0 0,1 1 0 0 0,-1 0 0 0 0,1 0 0 0 0,-1 0 0 0 0,0 0 0 0 0,0 1 0 0 0,0-1-1 0 0,0 0 1 0 0,0 4 0 0 0,0-3-7 0 0,-1 1 0 0 0,0-1-1 0 0,1 1 1 0 0,-1 0 0 0 0,0 0-1 0 0,-1 0 1 0 0,1 0-1 0 0,-2 6 1 0 0,-1 3-11 0 0,-2 1 0 0 0,-1-1 1 0 0,0-1-1 0 0,-8 14 0 0 0,13-23-13 0 0,-11 17-6 0 0,-2 0 0 0 0,-26 29 0 0 0,2-3 156 0 0,38-45 173 0 0,13 10 338 0 0,-1-5-307 0 0,1 0 1 0 0,1-1-1 0 0,15 4 1 0 0,-6-2 53 0 0,-13-3-275 0 0,23 7 342 0 0,53 10 1 0 0,-85-20-561 0 0,13 1 212 0 0,18 1 1 0 0,-10-5-2114 0 0,0-5-4890 0 0,-11 2 66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93 919 0 0,'20'0'355'0'0,"-16"0"1152"0"0,-18-12 6639 0 0,12 11-7864 0 0,1 0 0 0 0,-1 0 0 0 0,0 0 1 0 0,0 0-1 0 0,0 0 0 0 0,1 0 0 0 0,-1 0 0 0 0,1 1 0 0 0,-1-1 0 0 0,-3 0 0 0 0,-11-4 1103 0 0,14 4-1305 0 0,1 1-1 0 0,-1 0 0 0 0,1-1 1 0 0,0 1-1 0 0,-1 0 1 0 0,1 0-1 0 0,-1 0 0 0 0,1 0 1 0 0,-1 0-1 0 0,1 0 1 0 0,0 1-1 0 0,0-1 0 0 0,-1 0 1 0 0,1 1-1 0 0,0-1 1 0 0,-1 1-1 0 0,1-1 0 0 0,0 1 1 0 0,-2 1-1 0 0,-27 20 536 0 0,17-14-480 0 0,10-6-104 0 0,0 1 0 0 0,1-1 1 0 0,0 0-1 0 0,-1 1 0 0 0,1-1 1 0 0,0 1-1 0 0,0 0 1 0 0,1 0-1 0 0,-1 0 0 0 0,0 0 1 0 0,1 0-1 0 0,-1 5 0 0 0,-2 5 235 0 0,-4 23-1 0 0,5-22-221 0 0,2-8-36 0 0,0-1-1 0 0,1 1 0 0 0,-1-1 1 0 0,1 1-1 0 0,1 0 1 0 0,-1 0-1 0 0,1 0 0 0 0,0 0 1 0 0,0 0-1 0 0,0-2 0 0 0,1 2 1 0 0,0 0-1 0 0,0-1 1 0 0,1 1-1 0 0,-1-1 0 0 0,1 0 1 0 0,-1-1-1 0 0,2 1 1 0 0,-1 0-1 0 0,1 0 0 0 0,0-1 1 0 0,0 0-1 0 0,0 0 0 0 0,1 0 1 0 0,7 5-1 0 0,-8-7-5 0 0,-1 0 0 0 0,1 0 0 0 0,0 0 0 0 0,-1-1 0 0 0,1 1 0 0 0,0-1-1 0 0,0 0 1 0 0,5 1 0 0 0,3 0 41 0 0,0 1-26 0 0,0 1 99 0 0,0-1 0 0 0,1-1 0 0 0,18 2 0 0 0,-27-4-75 0 0,1 0 1 0 0,-1 0-1 0 0,0-1 0 0 0,0 1 1 0 0,1-1-1 0 0,-2 0 0 0 0,1 0 0 0 0,0-1 1 0 0,0 1-1 0 0,0-1 0 0 0,0 0 0 0 0,0 0 1 0 0,0 0-1 0 0,5-5 0 0 0,-4 2 55 0 0,1-1 0 0 0,0 1 1 0 0,-1-1-1 0 0,0 0 0 0 0,0 0 0 0 0,-1-1 0 0 0,0 0 0 0 0,-1 1 0 0 0,1-1 0 0 0,-1-1 1 0 0,0 1-1 0 0,0-1 0 0 0,-1 0 0 0 0,2-11 0 0 0,-2 8 20 0 0,-1 1 0 0 0,0-1 0 0 0,-1 0-1 0 0,0 0 1 0 0,-1 1 0 0 0,0-1 0 0 0,-1 0 0 0 0,0 1-1 0 0,-1 0 1 0 0,-4-13 0 0 0,4 18-33 0 0,0 0-1 0 0,1 1 1 0 0,-2 0-1 0 0,1-1 1 0 0,-1 1-1 0 0,0 0 1 0 0,0 0-1 0 0,-1 0 1 0 0,1 1-1 0 0,-9-6 1 0 0,-1 0 37 0 0,6 3-78 0 0,0 0-1 0 0,0 1 1 0 0,0 0 0 0 0,-1 0-1 0 0,0 1 1 0 0,0 1-1 0 0,0 0 1 0 0,0 0 0 0 0,-18-3-1 0 0,18 3-207 0 0,8 2-50 0 0,0 1-1 0 0,0-1 1 0 0,-1 1 0 0 0,1 0-1 0 0,-1-1 1 0 0,1 1 0 0 0,0 0 0 0 0,-1 0-1 0 0,1-1 1 0 0,-1 1 0 0 0,1 1-1 0 0,0-1 1 0 0,-1 0 0 0 0,-1 0 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31 5063 0 0,'-3'58'1998'0'0,"-13"57"6274"0"0,-1 59-6926 0 0,12-25 274 0 0,5-148-1344 0 0,3-19 76 0 0,50-327-69 0 0,-37 187-166 0 0,-15 152-117 0 0,2 6 0 0 0,-1 6 0 0 0,5 17-77 0 0,9 45 0 0 0,-12-44-2 0 0,14 45 0 0 0,-7-41 79 0 0,-3-4 0 0 0,19 36 0 0 0,-27-59 5 0 0,6 11-3 0 0,1-1-1 0 0,0-1 0 0 0,10 13 0 0 0,-15-20 40 0 0,0-1-1 0 0,1 1 0 0 0,-1-1 1 0 0,1 0-1 0 0,-1 0 0 0 0,1 0 1 0 0,0 0-1 0 0,0 0 0 0 0,0-1 1 0 0,0 1-1 0 0,0-1 0 0 0,0 0 1 0 0,0 0-1 0 0,0 0 0 0 0,0 0 1 0 0,1-1-1 0 0,5 1 0 0 0,-6-1 23 0 0,-1 0-1 0 0,1-1 1 0 0,-1 1 0 0 0,1-1-1 0 0,-1 0 1 0 0,1 0 0 0 0,-1 1-1 0 0,1-2 1 0 0,-1 1 0 0 0,0 0-1 0 0,0 0 1 0 0,1-1-1 0 0,-1 1 1 0 0,0-1 0 0 0,0 0-1 0 0,0 1 1 0 0,-1-1 0 0 0,1 0-1 0 0,0 0 1 0 0,-1 0 0 0 0,1 0-1 0 0,-1-1 1 0 0,0 1-1 0 0,0 0 1 0 0,1-3 0 0 0,3-7 153 0 0,-1 0 1 0 0,0 0-1 0 0,3-22 1 0 0,-6 32-200 0 0,6-45-422 0 0,-2 0 0 0 0,-2 0-1 0 0,-3-57 1 0 0,-2 75-1310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7367 0 0,'0'0'568'0'0,"3"-1"-373"0"0,-3 0-193 0 0,0 1-1 0 0,1 0 1 0 0,-1 0-1 0 0,1-1 1 0 0,-1 1-1 0 0,1 0 1 0 0,-1 0-1 0 0,0 0 1 0 0,1 0-1 0 0,-1 0 1 0 0,1 0-1 0 0,-1 0 1 0 0,1 0-1 0 0,-1 0 1 0 0,1 0 0 0 0,-1 0-1 0 0,1 0 1 0 0,-1 0-1 0 0,0 0 1 0 0,1 0-1 0 0,-1 0 1 0 0,1 1-1 0 0,-1-1 1 0 0,1 0-1 0 0,-1 0 1 0 0,0 0-1 0 0,1 1 1 0 0,-1-1-1 0 0,1 0 1 0 0,-1 1-1 0 0,1 1 147 0 0,-1 0-1 0 0,1-1 0 0 0,-1 1 0 0 0,0 0 0 0 0,1 0 0 0 0,-1-1 0 0 0,0 1 0 0 0,0 2 0 0 0,0 8 1231 0 0,5 71 4034 0 0,3-1-4189 0 0,5 57-1495 0 0,-13-136 127 0 0,5 50 3 0 0,2-20-5568 0 0,-5-26 864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2759 0 0,'5'-30'397'0'0,"-3"18"10670"0"0,5 14-9749 0 0,-5-1-1216 0 0,-1 0 0 0 0,1 1 1 0 0,0-1-1 0 0,-1 0 0 0 0,1 1 1 0 0,-1-1-1 0 0,1 1 1 0 0,-1 0-1 0 0,0 0 0 0 0,1-1 1 0 0,-1 1-1 0 0,1 3 0 0 0,12 28 306 0 0,-9-19-240 0 0,61 160 264 0 0,-28-70-884 0 0,-16-34-2832 0 0,-18-55 1724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5527 0 0,'0'0'3896'0'0,"1"-2"-2805"0"0,9-6 78 0 0,0 1 0 0 0,21-13 1 0 0,-2 2-319 0 0,16-9 642 0 0,-43 26-1434 0 0,0 0 0 0 0,0 0 0 0 0,0 0-1 0 0,0 1 1 0 0,0-1 0 0 0,0 1 0 0 0,1-1 0 0 0,-1 1 0 0 0,0 0 0 0 0,0 0-1 0 0,1 0 1 0 0,-1 0 0 0 0,0 0 0 0 0,0 0 0 0 0,0 1 0 0 0,1-1 0 0 0,-1 1 0 0 0,0-1-1 0 0,0 1 1 0 0,3 2 0 0 0,-1-2 20 0 0,0 1 0 0 0,-1 0 0 0 0,0 0 0 0 0,1 1 0 0 0,-1-1 0 0 0,0 1 0 0 0,0 0 0 0 0,0-1 0 0 0,-1 1 0 0 0,5 6 0 0 0,-4-4 12 0 0,-1-1 0 0 0,1 1 0 0 0,-1 1 0 0 0,0-1 0 0 0,0 0 0 0 0,-1 0 0 0 0,0 1 0 0 0,0-1 0 0 0,1 11 0 0 0,-2-6-13 0 0,0-1 1 0 0,0 1-1 0 0,-2 0 0 0 0,-3 16 1 0 0,3-18-62 0 0,0 0 1 0 0,-1-1 0 0 0,-1 1 0 0 0,1-1 0 0 0,-1 0 0 0 0,0 0-1 0 0,-10 13 1 0 0,0-5 48 0 0,-29 28 0 0 0,40-41-62 0 0,0 0-1 0 0,0 0 1 0 0,0 0-1 0 0,0 0 1 0 0,0-1 0 0 0,-1 1-1 0 0,1-1 1 0 0,0 0-1 0 0,-1 0 1 0 0,1 0-1 0 0,-1 0 1 0 0,1 0 0 0 0,-1-1-1 0 0,-4 0 1 0 0,6 1-8 0 0,0-1 0 0 0,1-1 1 0 0,-1 1-1 0 0,0 0 1 0 0,0 0-1 0 0,0-1 0 0 0,0 1 1 0 0,0-1-1 0 0,1 0 0 0 0,-1 1 1 0 0,0-1-1 0 0,0 0 1 0 0,1 0-1 0 0,-1 0 0 0 0,1 0 1 0 0,-1 0-1 0 0,1-1 0 0 0,-1 1 1 0 0,1 0-1 0 0,-1-1 1 0 0,1 1-1 0 0,0-1 0 0 0,0 1 1 0 0,0-1-1 0 0,0 1 0 0 0,0-1 1 0 0,-1-2-1 0 0,2 2-11 0 0,-1 0 1 0 0,0 0-1 0 0,1 0 0 0 0,-1 1 0 0 0,1-1 0 0 0,0 0 0 0 0,-1 0 0 0 0,1 0 1 0 0,0 0-1 0 0,0 0 0 0 0,0 0 0 0 0,1 1 0 0 0,-1-1 0 0 0,0 0 1 0 0,1 0-1 0 0,-1 0 0 0 0,1 0 0 0 0,0 1 0 0 0,-1-1 0 0 0,1 0 1 0 0,0 0-1 0 0,0 1 0 0 0,0-1 0 0 0,0 1 0 0 0,0-1 0 0 0,1 1 0 0 0,1-2 1 0 0,-1 1 13 0 0,0 1 1 0 0,1-1-1 0 0,-1 1 1 0 0,1 0 0 0 0,-1-1-1 0 0,1 1 1 0 0,0 0-1 0 0,0 1 1 0 0,-1-1 0 0 0,1 0-1 0 0,0 1 1 0 0,0 0 0 0 0,0-1-1 0 0,0 1 1 0 0,-1 0-1 0 0,1 1 1 0 0,5 0 0 0 0,10 3 135 0 0,0 1 0 0 0,0 1 1 0 0,0 1-1 0 0,29 16 1 0 0,-5-3-85 0 0,-23-11-207 0 0,5 2-5456 0 0,-9-5-638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12959 0 0,'-3'1'33'0'0,"2"-1"48"0"0,0 0 1 0 0,0 1 0 0 0,0-1 0 0 0,0 1 0 0 0,0-1 0 0 0,1 1-1 0 0,-1-1 1 0 0,0 1 0 0 0,0 0 0 0 0,0-1 0 0 0,1 1 0 0 0,-1 0-1 0 0,1 0 1 0 0,-1-1 0 0 0,0 1 0 0 0,1 0 0 0 0,-2 2 2000 0 0,14 1-717 0 0,84-11-254 0 0,1 4-5590 0 0,-80 3 3224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5527 0 0,'0'0'3896'0'0,"1"-2"-2805"0"0,9-6 78 0 0,0 1 0 0 0,21-13 1 0 0,-2 2-319 0 0,16-9 642 0 0,-43 26-1434 0 0,0 0 0 0 0,0 0 0 0 0,0 0-1 0 0,0 1 1 0 0,0-1 0 0 0,0 1 0 0 0,1-1 0 0 0,-1 1 0 0 0,0 0 0 0 0,0 0-1 0 0,1 0 1 0 0,-1 0 0 0 0,0 0 0 0 0,0 0 0 0 0,0 1 0 0 0,1-1 0 0 0,-1 1 0 0 0,0-1-1 0 0,0 1 1 0 0,3 2 0 0 0,-1-2 20 0 0,0 1 0 0 0,-1 0 0 0 0,0 0 0 0 0,1 1 0 0 0,-1-1 0 0 0,0 1 0 0 0,0 0 0 0 0,0-1 0 0 0,-1 1 0 0 0,5 6 0 0 0,-4-4 12 0 0,-1-1 0 0 0,1 1 0 0 0,-1 1 0 0 0,0-1 0 0 0,0 0 0 0 0,-1 0 0 0 0,0 1 0 0 0,0-1 0 0 0,1 11 0 0 0,-2-6-13 0 0,0-1 1 0 0,0 1-1 0 0,-2 0 0 0 0,-3 16 1 0 0,3-18-62 0 0,0 0 1 0 0,-1-1 0 0 0,-1 1 0 0 0,1-1 0 0 0,-1 0 0 0 0,0 0-1 0 0,-10 13 1 0 0,0-5 48 0 0,-29 28 0 0 0,40-41-62 0 0,0 0-1 0 0,0 0 1 0 0,0 0-1 0 0,0 0 1 0 0,0-1 0 0 0,-1 1-1 0 0,1-1 1 0 0,0 0-1 0 0,-1 0 1 0 0,1 0-1 0 0,-1 0 1 0 0,1 0 0 0 0,-1-1-1 0 0,-4 0 1 0 0,6 1-8 0 0,0-1 0 0 0,1-1 1 0 0,-1 1-1 0 0,0 0 1 0 0,0 0-1 0 0,0-1 0 0 0,0 1 1 0 0,0-1-1 0 0,1 0 0 0 0,-1 1 1 0 0,0-1-1 0 0,0 0 1 0 0,1 0-1 0 0,-1 0 0 0 0,1 0 1 0 0,-1 0-1 0 0,1-1 0 0 0,-1 1 1 0 0,1 0-1 0 0,-1-1 1 0 0,1 1-1 0 0,0-1 0 0 0,0 1 1 0 0,0-1-1 0 0,0 1 0 0 0,0-1 1 0 0,-1-2-1 0 0,2 2-11 0 0,-1 0 1 0 0,0 0-1 0 0,1 0 0 0 0,-1 1 0 0 0,1-1 0 0 0,0 0 0 0 0,-1 0 0 0 0,1 0 1 0 0,0 0-1 0 0,0 0 0 0 0,0 0 0 0 0,1 1 0 0 0,-1-1 0 0 0,0 0 1 0 0,1 0-1 0 0,-1 0 0 0 0,1 0 0 0 0,0 1 0 0 0,-1-1 0 0 0,1 0 1 0 0,0 0-1 0 0,0 1 0 0 0,0-1 0 0 0,0 1 0 0 0,0-1 0 0 0,1 1 0 0 0,1-2 1 0 0,-1 1 13 0 0,0 1 1 0 0,1-1-1 0 0,-1 1 1 0 0,1 0 0 0 0,-1-1-1 0 0,1 1 1 0 0,0 0-1 0 0,0 1 1 0 0,-1-1 0 0 0,1 0-1 0 0,0 1 1 0 0,0 0 0 0 0,0-1-1 0 0,0 1 1 0 0,-1 0-1 0 0,1 1 1 0 0,5 0 0 0 0,10 3 135 0 0,0 1 0 0 0,0 1 1 0 0,0 1-1 0 0,29 16 1 0 0,-5-3-85 0 0,-23-11-207 0 0,5 2-5456 0 0,-9-5-638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4143 0 0,'0'0'191'0'0,"-4"-13"3636"0"0,7 13-3208 0 0,0-1 0 0 0,0 1 0 0 0,-1 0 1 0 0,1 0-1 0 0,0 1 0 0 0,0-1 0 0 0,0 1 1 0 0,-1-1-1 0 0,5 2 0 0 0,25 10 549 0 0,-26-9-762 0 0,23 10 672 0 0,42 27 0 0 0,-39-20-502 0 0,192 136 3457 0 0,-123-81-2919 0 0,-44-38-268 0 0,65 31 0 0 0,7 5 247 0 0,-46-25-346 0 0,151 64-1 0 0,-189-90-785 0 0,-34-16 155 0 0,1 0 0 0 0,0 0 0 0 0,0-1 0 0 0,1-1 0 0 0,13 3-1 0 0,-9-7-1924 0 0,-9 1 85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0 649 3223 0 0,'0'0'11072'0'0,"9"-11"-9061"0"0,-3 5-1522 0 0,0-1 1 0 0,0 1-1 0 0,1 0 1 0 0,0 1-1 0 0,0 0 0 0 0,9-5 1 0 0,50-24 594 0 0,-42 23-877 0 0,77-44 511 0 0,22-10-460 0 0,174-81 22 0 0,-67 6-196 0 0,-90 51 856 0 0,-122 76-767 0 0,-14 10-107 0 0,-1 1 1 0 0,0-1-1 0 0,1 1 0 0 0,0 0 1 0 0,-1 0-1 0 0,1 0 1 0 0,7-2-1 0 0,14-5 216 0 0,-21 7-203 0 0,1 0 1 0 0,-1 1-1 0 0,1 0 0 0 0,-1-1 1 0 0,1 2-1 0 0,-1-1 1 0 0,7 0-1 0 0,-3 1 19 0 0,0 0 0 0 0,0 1 0 0 0,-1 0 0 0 0,1 0-1 0 0,12 4 1 0 0,21 8 150 0 0,72 33 0 0 0,410 212 1584 0 0,-399-208-1523 0 0,-52-23-162 0 0,18 12 27 0 0,54 20 68 0 0,-128-55-197 0 0,1 0 0 0 0,32 3 0 0 0,-37-5-44 0 0,32-2-329 0 0,-43 0 208 0 0,11 3-8577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6447 0 0,'1'-5'670'0'0,"-1"4"-539"0"0,1 1 0 0 0,-1-1 0 0 0,0 1 0 0 0,0-1 0 0 0,0 1 0 0 0,0-1 0 0 0,0 1 0 0 0,1-1 0 0 0,-1 1 0 0 0,0-1 0 0 0,1 1 0 0 0,-1-1 0 0 0,0 1 0 0 0,1-1 0 0 0,-1 1 0 0 0,0-1 0 0 0,1 1 0 0 0,-1 0 0 0 0,1-1-1 0 0,-1 1 1 0 0,1 0 0 0 0,-1 0 0 0 0,1-1 0 0 0,-1 1 0 0 0,1 0 0 0 0,-1 0 0 0 0,1 0 0 0 0,-1-1 0 0 0,1 1 0 0 0,-1 0 0 0 0,1 0 0 0 0,0 0 0 0 0,7-3 1913 0 0,-6 5-1740 0 0,-1-1 1 0 0,1 1-1 0 0,0-1 0 0 0,0 1 0 0 0,-1 0 0 0 0,3 2 1 0 0,2 4 106 0 0,0 1 1 0 0,-1-1 0 0 0,0 1 0 0 0,0 0 0 0 0,-1 1-1 0 0,0-1 1 0 0,4 20 0 0 0,-1 3 293 0 0,2 37-1 0 0,-3-13-117 0 0,7 76-204 0 0,6 33-754 0 0,-17-156-363 0 0,1 1 0 0 0,7 15-1 0 0,-9-24 401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0,'0'2'7230'0'0,"10"30"-4645"0"0,12 62 0 0 0,-15-50-2041 0 0,39 171 528 0 0,-43-204-1194 0 0,2 4-977 0 0,-1 0-1 0 0,-1 0 1 0 0,2 20-1 0 0,-4-23-964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31 9559 0 0,'-1'-4'131'0'0,"0"1"0"0"0,-1 0-1 0 0,0 0 1 0 0,1 0-1 0 0,-5-5 1 0 0,6 7-83 0 0,-1 1 1 0 0,1-1-1 0 0,-1 1 0 0 0,0-1 1 0 0,1 1-1 0 0,-1-1 0 0 0,1 1 0 0 0,-1 0 1 0 0,0-1-1 0 0,1 1 0 0 0,-1 0 1 0 0,0-1-1 0 0,1 1 0 0 0,-1 0 0 0 0,0 0 1 0 0,1 0-1 0 0,-1-1 0 0 0,0 1 1 0 0,0 0-1 0 0,1 0 0 0 0,-1 0 1 0 0,0 0-1 0 0,0 1 0 0 0,1-1 0 0 0,-1 0 1 0 0,0 0-1 0 0,1 0 0 0 0,-1 0 1 0 0,0 1-1 0 0,0-1 0 0 0,1 0 0 0 0,-1 1 1 0 0,1-1-1 0 0,-1 1 0 0 0,0-1 1 0 0,0 1-1 0 0,-5 4 364 0 0,-1 1 1 0 0,1 0-1 0 0,0 1 0 0 0,0-1 0 0 0,1 1 1 0 0,0 0-1 0 0,0 1 0 0 0,1-1 1 0 0,0 1-1 0 0,0 0 0 0 0,-4 15 0 0 0,4-10-379 0 0,0 1 0 0 0,1-1-1 0 0,1 1 1 0 0,0 0 0 0 0,1 0-1 0 0,0 23 1 0 0,2-30 11 0 0,0 0 0 0 0,0 0 0 0 0,1 0 0 0 0,-1 0 0 0 0,2 0 0 0 0,-1-1 0 0 0,1 1 0 0 0,0-1 0 0 0,0 0 1 0 0,0 0-1 0 0,1 0 0 0 0,0 0 0 0 0,0-1 0 0 0,1 1 0 0 0,8 7 0 0 0,-10-10 7 0 0,1 0 0 0 0,-1 0-1 0 0,1-1 1 0 0,0 1 0 0 0,0-1 0 0 0,0 0-1 0 0,0 0 1 0 0,0-1 0 0 0,0 1 0 0 0,1-1 0 0 0,-1 0-1 0 0,1 0 1 0 0,-1 0 0 0 0,1 0 0 0 0,-1-1-1 0 0,1 0 1 0 0,-1 0 0 0 0,1 0 0 0 0,-1-1 0 0 0,1 1-1 0 0,-1-1 1 0 0,0 0 0 0 0,1 0 0 0 0,-1-1-1 0 0,5-1 1 0 0,-4 0 110 0 0,1 0 0 0 0,0-1 0 0 0,-1 1 0 0 0,1-1 0 0 0,-1 0-1 0 0,0 0 1 0 0,-1-1 0 0 0,1 0 0 0 0,-1 1 0 0 0,0-1 0 0 0,0-1 0 0 0,0 1 0 0 0,-1-1-1 0 0,5-8 1 0 0,-5 7-30 0 0,0 0 1 0 0,-1 0-1 0 0,1-1 0 0 0,-2 1 0 0 0,1-1 0 0 0,-1 1 0 0 0,0-1 0 0 0,0 0 0 0 0,-1 1 1 0 0,0-1-1 0 0,-2-15 0 0 0,0 16-79 0 0,0 0 0 0 0,0 0 0 0 0,-1 1-1 0 0,1-1 1 0 0,-2 1 0 0 0,1-1 0 0 0,-1 1 0 0 0,0 0 0 0 0,-7-9 0 0 0,-5-3-168 0 0,-27-24 0 0 0,34 34-62 0 0,7 6 21 0 0,0 0 1 0 0,0 1-1 0 0,0-1 0 0 0,0 1 0 0 0,0 0 1 0 0,0 0-1 0 0,-5-2 0 0 0,-4 1-7861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0,'0'0'547'0'0,"7"13"202"0"0,3 18 525 0 0,-1 1-1 0 0,-2-1 1 0 0,-1 2 0 0 0,2 36-1 0 0,4 71-953 0 0,-8-103-880 0 0,1-14-2893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13215 0 0,'3'10'1408'0'0,"2"2"-783"0"0,13 26 511 0 0,-2 1-1 0 0,17 66 0 0 0,20 107-1190 0 0,-25-122-4310 0 0,-23-76-950 0 0</inkml:trace>
  <inkml:trace contextRef="#ctx0" brushRef="#br0" timeOffset="1">14 373 16703 0 0,'0'0'763'0'0,"-8"1"253"0"0,2 0 1015 0 0,20-2-1263 0 0,-1 0 0 0 0,25-6 0 0 0,5-1-262 0 0,0 1-106 0 0,-4 0-1719 0 0,-12 5-4842 0 0,-14 2-827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0,'0'16'363'0'0,"0"-13"-12"0"0,0-1-223 0 0,3 28 2011 0 0,-3-16-197 0 0,5 20 1 0 0,27 137 3311 0 0,-6-25-3454 0 0,-17-86-1321 0 0,68 376 1686 0 0,-72-406-2204 0 0,-1 0 0 0 0,-1 42 0 0 0,-3-56-218 0 0,1 2-852 0 0,-5 36 0 0 0,4-53 141 0 0,0 7-5614 0 0,1 0 416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4143 0 0,'0'0'191'0'0,"-4"-13"3636"0"0,7 13-3208 0 0,0-1 0 0 0,0 1 0 0 0,-1 0 1 0 0,1 0-1 0 0,0 1 0 0 0,0-1 0 0 0,0 1 1 0 0,-1-1-1 0 0,5 2 0 0 0,25 10 549 0 0,-26-9-762 0 0,23 10 672 0 0,42 27 0 0 0,-39-20-502 0 0,192 136 3457 0 0,-123-81-2919 0 0,-44-38-268 0 0,65 31 0 0 0,7 5 247 0 0,-46-25-346 0 0,151 64-1 0 0,-189-90-785 0 0,-34-16 155 0 0,1 0 0 0 0,0 0 0 0 0,0-1 0 0 0,1-1 0 0 0,13 3-1 0 0,-9-7-1924 0 0,-9 1 85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1375 0 0,'0'0'66'0'0,"1"1"-8"0"0,8 41 8518 0 0,6 0-3868 0 0,3 12-3628 0 0,-7-13-368 0 0,-2 1 0 0 0,5 45 0 0 0,-14-86-661 0 0,0-1 0 0 0,0 1-1 0 0,0-1 1 0 0,0 1-1 0 0,1-1 1 0 0,-1 0 0 0 0,0 1-1 0 0,0-1 1 0 0,0 1 0 0 0,0-1-1 0 0,0 1 1 0 0,0-1 0 0 0,-1 1-1 0 0,1-1 1 0 0,0 0-1 0 0,0 1 1 0 0,0-1 0 0 0,0 1-1 0 0,0-1 1 0 0,-1 1 0 0 0,-4-8 257 0 0,-4-19-280 0 0,5-1-160 0 0,0 1 1 0 0,1-45-1 0 0,1 29 111 0 0,1 18 24 0 0,4-37 1 0 0,-2 50-18 0 0,1 0 1 0 0,0 0 0 0 0,0 0-1 0 0,1 0 1 0 0,8-16 0 0 0,-8 21 27 0 0,1 1 1 0 0,0-1-1 0 0,0 1 0 0 0,0 0 0 0 0,0 0 1 0 0,1 1-1 0 0,7-6 0 0 0,-11 9-8 0 0,1 0-4 0 0,0 0 0 0 0,0 0 1 0 0,0 0-1 0 0,0 0 0 0 0,1 0 1 0 0,-1 0-1 0 0,0 0 0 0 0,1 1 1 0 0,-1-1-1 0 0,1 1 0 0 0,-1 0 1 0 0,1 0-1 0 0,-1 0 0 0 0,0 0 1 0 0,1 0-1 0 0,-1 0 0 0 0,5 1 0 0 0,-2 0 61 0 0,0 1-1 0 0,0-1 1 0 0,0 1-1 0 0,1 0 1 0 0,-2 0-1 0 0,11 5 1 0 0,-13-5-30 0 0,0-1 1 0 0,0 1 0 0 0,-1-1 0 0 0,1 1 0 0 0,0 0 0 0 0,-1-1 0 0 0,1 1 0 0 0,-1 0 0 0 0,1 0 0 0 0,-1 0 0 0 0,0 0 0 0 0,0 1 0 0 0,0-1-1 0 0,0 0 1 0 0,1 4 0 0 0,-1-3-7 0 0,-1 1 0 0 0,0 0-1 0 0,1 0 1 0 0,-1 0 0 0 0,0 0-1 0 0,-1 0 1 0 0,1 0-1 0 0,-2 6 1 0 0,-2 4-11 0 0,-1 0 0 0 0,-1-1 1 0 0,0 0-1 0 0,-8 13 0 0 0,13-23-13 0 0,-12 18-6 0 0,-1-1 0 0 0,-27 31 0 0 0,2-4 156 0 0,39-46 173 0 0,13 10 338 0 0,0-5-307 0 0,0 0 1 0 0,1-1-1 0 0,16 5 1 0 0,-6-3 53 0 0,-14-3-275 0 0,24 7 342 0 0,54 11 1 0 0,-87-21-561 0 0,13 1 212 0 0,19 1 1 0 0,-10-5-2114 0 0,-1-5-4890 0 0,-11 1 66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95 919 0 0,'20'0'355'0'0,"-16"0"1152"0"0,-18-12 6639 0 0,12 11-7864 0 0,1 0 0 0 0,-1 0 0 0 0,0 0 1 0 0,0 0-1 0 0,0 0 0 0 0,1 0 0 0 0,-1 0 0 0 0,0 1 0 0 0,0-1 0 0 0,-3 0 0 0 0,-11-4 1103 0 0,14 4-1305 0 0,1 1-1 0 0,-1 0 0 0 0,1-1 1 0 0,0 1-1 0 0,-1 0 1 0 0,1 0-1 0 0,-1 0 0 0 0,1 0 1 0 0,-1 0-1 0 0,1 0 1 0 0,-1 1-1 0 0,1-1 0 0 0,-1 0 1 0 0,1 1-1 0 0,0-1 1 0 0,-1 1-1 0 0,1-1 0 0 0,0 1 1 0 0,-2 1-1 0 0,-28 20 536 0 0,18-13-480 0 0,10-7-104 0 0,0 1 0 0 0,1-1 1 0 0,0 0-1 0 0,-1 1 0 0 0,1-1 1 0 0,0 1-1 0 0,0 0 1 0 0,1 0-1 0 0,-1 0 0 0 0,0 0 1 0 0,1 0-1 0 0,-2 5 0 0 0,-1 6 235 0 0,-4 23-1 0 0,5-23-221 0 0,2-8-36 0 0,0-1-1 0 0,1 1 0 0 0,-1 0 1 0 0,1 0-1 0 0,1 0 1 0 0,-1 0-1 0 0,1 0 0 0 0,0 0 1 0 0,0 0-1 0 0,0-1 0 0 0,1 1 1 0 0,0 0-1 0 0,0-1 1 0 0,1 1-1 0 0,-1-1 0 0 0,1 0 1 0 0,0 0-1 0 0,1 0 1 0 0,-1 0-1 0 0,1 0 0 0 0,0-1 1 0 0,0 0-1 0 0,0 0 0 0 0,1 0 1 0 0,8 6-1 0 0,-9-8-5 0 0,-1 0 0 0 0,1 0 0 0 0,0 0 0 0 0,-1-1 0 0 0,1 1 0 0 0,0-1-1 0 0,0 0 1 0 0,6 1 0 0 0,2 0 41 0 0,0 1-26 0 0,0 1 99 0 0,1-1 0 0 0,0-1 0 0 0,19 2 0 0 0,-28-4-75 0 0,1 0 1 0 0,-1 0-1 0 0,0-1 0 0 0,0 1 1 0 0,1-1-1 0 0,-1 0 0 0 0,0 0 0 0 0,0-1 1 0 0,0 1-1 0 0,0-1 0 0 0,0 0 0 0 0,0 0 1 0 0,0 0-1 0 0,5-5 0 0 0,-3 2 55 0 0,0-1 0 0 0,0 0 1 0 0,-1 0-1 0 0,0 0 0 0 0,0 0 0 0 0,-1-1 0 0 0,0 0 0 0 0,0 0 0 0 0,0 0 0 0 0,-1-1 1 0 0,0 1-1 0 0,0-1 0 0 0,-1 0 0 0 0,2-12 0 0 0,-2 9 20 0 0,-1 0 0 0 0,0 0 0 0 0,-1 0-1 0 0,0 0 1 0 0,-1 0 0 0 0,0 0 0 0 0,-1 0 0 0 0,0 1-1 0 0,-1-1 1 0 0,-4-12 0 0 0,4 18-33 0 0,0 0-1 0 0,0 0 1 0 0,-1 1-1 0 0,1-1 1 0 0,-1 1-1 0 0,0 0 1 0 0,0 0-1 0 0,-1 0 1 0 0,1 1-1 0 0,-10-6 1 0 0,0-1 37 0 0,6 4-78 0 0,0 0-1 0 0,0 1 1 0 0,-1 0 0 0 0,0 0-1 0 0,0 1 1 0 0,0 0-1 0 0,-1 1 1 0 0,1 0 0 0 0,-18-3-1 0 0,17 3-207 0 0,9 2-50 0 0,0 1-1 0 0,0-1 1 0 0,-1 1 0 0 0,1 0-1 0 0,-1-1 1 0 0,1 1 0 0 0,0 0 0 0 0,-1 0-1 0 0,1-1 1 0 0,-1 1 0 0 0,1 1-1 0 0,0-1 1 0 0,-1 0 0 0 0,-1 0 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10655 0 0,'0'0'9874'0'0,"3"8"-8829"0"0,4 19-460 0 0,-2 1-1 0 0,4 39 1 0 0,3 21-2742 0 0,-8-72 433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4T14:16:33.90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5684 2630 16863 0,'0'0'1504'0,"0"0"-1200"0,0 0-304 0,0 0 0 16,0 0 1296-16,0 0 208 0,0 0 32 0,2 9 16 0,-1 0-608 15,0 3-128-15,0 1-32 0,2 2 0 0,1-1-784 0,0 3-352 16,0 2 32-16,4 5 0 0</inkml:trace>
  <inkml:trace contextRef="#ctx0" brushRef="#br0" timeOffset="140.69">5893 3259 12895 0,'0'0'1152'0,"-3"9"-928"0,2 2-224 0,1 2 0 15,0 2 1584-15,0 0 272 0,-1 1 48 0,1 1 16 16,1-1-960-16,1 1-192 0,1 0-48 0,1 1 0 16,3 3-720-16,-2 1-192 0,0 0 0 0,1 1-9568 15</inkml:trace>
  <inkml:trace contextRef="#ctx0" brushRef="#br0" timeOffset="281.31">6010 3925 10127 0,'0'15'448'0,"0"-7"96"0,-1 3-544 0,1-1 0 0,0 2 0 0,0 2 0 16,1 1 2128-16,0-1 320 0,2 3 64 0,0-2 16 0,-1 0-1792 0,2 2-352 15,3-2-80-15,-2 2-6176 16,0 0-1232-16</inkml:trace>
  <inkml:trace contextRef="#ctx0" brushRef="#br0" timeOffset="453.33">6208 4342 2751 0,'0'0'256'0,"0"0"-256"16,0 0 0-16,0 0 0 0,0 0 3872 0,0 0 736 15,0 0 128-15,7 8 48 0,-7-8-3376 0,8 9-656 16,-2-4-144-16,3 2-32 0,2-1-576 0,-1-1 0 16,2-2 0-16,1 1-9728 0</inkml:trace>
  <inkml:trace contextRef="#ctx0" brushRef="#br0" timeOffset="593.83">6649 4372 16863 0,'0'0'752'0,"0"0"144"0,0 0-704 0,0 0-192 0,0 0 0 0,9-1 0 16,-1-1 128-16,0 1 0 0,0 0 0 0,5 3-7744 15</inkml:trace>
  <inkml:trace contextRef="#ctx0" brushRef="#br0" timeOffset="720.57">6963 4309 9215 0,'0'0'816'0,"0"0"-656"16,0 0-160-16,7 7 0 0,-7-7 1888 15,7 2 352-15,3 2 64 0,-3-1 0 0,-7-3-1856 0,10 0-448 16</inkml:trace>
  <inkml:trace contextRef="#ctx0" brushRef="#br0" timeOffset="1095.53">7129 4269 22175 0,'0'0'976'0,"0"0"208"0,0 0-944 0,0 0-240 15,0 0 0-15,0 0 0 0,0 0 384 16,0 0 48-16,0 0 0 0,0 0 0 15,6-3-1456-15,-1-1-272 0</inkml:trace>
  <inkml:trace contextRef="#ctx0" brushRef="#br0" timeOffset="1284.51">7167 4053 2751 0,'0'0'256'0,"0"0"-256"0,-4-8 0 0,1 1 0 16,3 7 3984-16,-4-6 752 0,1-2 160 0,1-1 32 15,1-2-3264-15,-1 1-640 0,2-1-128 0,2 2-16 32,-1 0-1760-32,1-1-336 0,1-1-80 0,1 1-16 0</inkml:trace>
  <inkml:trace contextRef="#ctx0" brushRef="#br0" timeOffset="1425.12">7143 3502 13823 0,'-3'-5'1216'0,"-2"-1"-960"0,-1-1-256 0,-1 1 0 0,2-5 2768 0,0 1 512 16,0 1 112-16,1-3 0 0,1 0-2064 0,0 0-432 16,2 1-64-16,0-1-32 15,0-2-1872-15,1 1-368 0,1-3-80 0,-2 4-9808 16</inkml:trace>
  <inkml:trace contextRef="#ctx0" brushRef="#br0" timeOffset="1550.11">7077 3027 9215 0,'0'0'816'0,"-2"-10"-656"16,0 3-160-16,-2-3 0 0,0-1 2480 0,1-1 464 16,-1-2 80-16,0 1 32 0,2 0-1584 0,-1 1-320 15,1 0-64-15,0-1-16 0,1-3-1072 0,0 2-304 0,-1 0-16 0,2-1-10048 16</inkml:trace>
  <inkml:trace contextRef="#ctx0" brushRef="#br0" timeOffset="1690.96">7013 2483 14735 0,'0'0'640'0,"-6"-3"160"0,-3-1-640 0,3-2-160 0,-1-1 0 0,1 1 0 16,-1-2 2384-16,2 1 448 0,2 1 96 0,1-1 16 16,-1 1-2128-16,1-1-432 0,0 0-64 0,2-1-11872 15</inkml:trace>
  <inkml:trace contextRef="#ctx0" brushRef="#br0" timeOffset="1847.2">6929 2239 5519 0,'-14'-1'240'0,"14"1"64"0,-9-3-304 0,0 2 0 16,-2 0 0-16,0-1 0 0,-1-3 4304 0,0 1 816 16,0 0 144-16,2-1 48 0,1 0-3568 0,0 1-704 15,1 1-144-15,1 1-16 0,1-2-880 0,-2 0 0 16,-2-1-208-16,2 1 32 15,1 0-1968-15,-1 0-400 0,1 0-80 0</inkml:trace>
  <inkml:trace contextRef="#ctx0" brushRef="#br0" timeOffset="2003.5">6420 2240 20095 0,'-20'3'896'0,"11"-2"176"0,-4 1-864 0,0 0-208 0,-2-1 0 0,1 2 0 16,-2 0 1248-16,3-2 208 0,0-1 32 0,0-1 16 15,2-1-960-15,0 1-192 0,-1 0-32 0,2-1-16 32,0 1-688-32,2 1-144 0,0 1-32 0,0-1-6992 0,0-3-1392 0</inkml:trace>
  <inkml:trace contextRef="#ctx0" brushRef="#br0" timeOffset="2159.71">6026 2210 7359 0,'-13'7'656'0,"6"-3"-528"0,-1 1-128 0,-1 2 0 0,-1-2 2480 15,-2 1 464-15,-1 1 80 0,-1 3 32 0,-1-1-1968 0,0 2-384 16,-1 1-64-16,0-1-6448 16,0-3-1280-16</inkml:trace>
  <inkml:trace contextRef="#ctx0" brushRef="#br0" timeOffset="2253.51">5598 2506 1839 0,'-9'9'160'0,"5"-3"-160"16,0 1 0-16,0 1 0 0,-1 0 3648 0,1 1 704 15,2-1 144-15,2-8-9856 16</inkml:trace>
  <inkml:trace contextRef="#ctx0" brushRef="#br0" timeOffset="2956.6">14187 2500 11967 0,'27'-39'1072'0,"-27"31"-864"16,-2 3-208-16,2 5 0 0,-3-7 2288 0,3 7 400 0,-2-5 96 0,2 5 16 0,0 0-1392 0,0 0-256 16,0 0-64-16,0 0-16 0,0 0-864 0,0 0-208 15,4 8 0-15,1 2 0 16,0 2-1968-16,0 4-432 0</inkml:trace>
  <inkml:trace contextRef="#ctx0" brushRef="#br0" timeOffset="3128.42">14282 3083 12895 0,'0'0'1152'0,"-1"11"-928"0,-2 2-224 0,1 0 0 16,-1 0 1840-16,2 0 320 0,-1-1 64 0,1 3 16 15,0-4-880-15,0 4-160 0,1-1-48 0,1 2 0 16,0 1-880-16,2-3-272 0,-1 2 128 0,1-1-128 15,1 2-192-15,0 0-128 0,0-3 0 0,0 2-6976 16,0 0-1376-16</inkml:trace>
  <inkml:trace contextRef="#ctx0" brushRef="#br0" timeOffset="3269.14">14390 3731 14735 0,'0'0'1312'0,"0"0"-1056"0,-5 6-256 0,1 1 0 15,0-1 1600-15,2 3 256 0,-1-2 48 0,1-1 16 0,-4 1-896 0,4-1-160 16,2-6-32-16,0 11-16 0,1-3-816 0,2 2 0 16,-1-1-144-16,3 0-7072 15,2-1-1408-15</inkml:trace>
  <inkml:trace contextRef="#ctx0" brushRef="#br0" timeOffset="3425.26">14504 4071 17215 0,'0'0'768'0,"0"0"144"0,0 0-720 0,0 6-192 16,0-6 0-16,0 7 0 0,0 2 1024 0,1 0 192 15,0-1 16-15,5 0 16 0,0-2-896 0,1 1-176 16,1 1-48-16,1-2-6640 16,0-1-1328-16</inkml:trace>
  <inkml:trace contextRef="#ctx0" brushRef="#br0" timeOffset="3581.49">14907 4135 19455 0,'0'0'864'0,"0"0"176"0,0 0-832 0,0 0-208 0,0 0 0 0,9 4 0 16,-1 1 480-16,1-4 48 0,1 2 16 0,1-1 0 15,-1 1-544-15,3-2 0 0,1 2 0 0,2-3-6336 16,0 1-1232-16</inkml:trace>
  <inkml:trace contextRef="#ctx0" brushRef="#br0" timeOffset="3753.35">15237 4144 14735 0,'0'0'1312'0,"0"0"-1056"0,0 0-256 0,0 0 0 0,0 0 1472 0,0 0 224 15,0 0 48-15,0 0 16 0,0 0-992 0,7 0-208 16,-7 0-48-16,9-3 0 0,1 2-512 0,-1-2 0 15,0 1-192-15,0-2-6544 16,1 0-1312-16</inkml:trace>
  <inkml:trace contextRef="#ctx0" brushRef="#br0" timeOffset="3893.96">15463 3878 3679 0,'0'0'320'0,"0"0"-320"0,0 0 0 0,0 0 0 15,0 0 3904-15,0 0 720 0,0 0 144 0,2-7 32 16,3 2-3680-16,0-1-736 0,2 0-128 0,-1 0-9792 16</inkml:trace>
  <inkml:trace contextRef="#ctx0" brushRef="#br0" timeOffset="4050.19">15607 3386 5519 0,'-3'-9'496'0,"-1"0"-496"0,-1-1 0 0,1-2 0 0,0-1 4224 0,2-1 768 15,-2-2 128-15,1 2 48 16,2-3-4816-16,1 1-960 0,1-1-192 0</inkml:trace>
  <inkml:trace contextRef="#ctx0" brushRef="#br0" timeOffset="4222.05">15607 2753 23039 0,'-12'-13'1024'0,"7"9"192"0,-3 0-960 0,0-1-256 0,4-1 0 0,-1-3 0 16,-1-1 720-16,2-4 112 15,2 1 0-15,2-2 16 16,0 1-2368-16,2-2-464 0</inkml:trace>
  <inkml:trace contextRef="#ctx0" brushRef="#br0" timeOffset="4347.06">15495 2311 17503 0,'-7'2'1552'0,"1"0"-1232"0,0-4-320 0,0 0 0 15,-2-2 1536-15,3-1 240 0,0-2 48 0,2 1 16 16,2-1-1376-16,1 7-272 0,4-6-48 0</inkml:trace>
  <inkml:trace contextRef="#ctx0" brushRef="#br0" timeOffset="4518.89">15380 2145 13823 0,'-25'-4'608'0,"13"4"128"0,-2 0-592 0,-2 0-144 0,0 0 0 0,-3 0 0 0,0-1 2512 0,0 0 480 15,3-2 80-15,1 0 32 0,1 1-2368 0,1-1-480 16,0 1-80-16,1-1-7664 16,0-1-1536-16</inkml:trace>
  <inkml:trace contextRef="#ctx0" brushRef="#br0" timeOffset="4659.5">14765 2122 14559 0,'-19'4'640'0,"12"-2"144"0,-3 2-624 0,-3 0-160 0,-2 1 0 0,-1-1 0 16,0-1 576-16,2 1 64 0,0-3 32 0,-1 2 0 16,1-1-416-16,1 0-64 0,1 0-32 0,1-1-7872 15</inkml:trace>
  <inkml:trace contextRef="#ctx0" brushRef="#br0" timeOffset="4784.59">14392 2195 20895 0,'-21'1'928'0,"12"2"192"0,-2-1-896 0,0 2-224 0,-2 0 0 0,0-1 0 15,1-2 272-15,0 2 16 0,0 2 0 0,-1 0-6656 16,2 0-1328-16</inkml:trace>
  <inkml:trace contextRef="#ctx0" brushRef="#br0" timeOffset="7788.37">20176 1742 10127 0,'-4'-4'896'0,"-1"-2"-704"0,0-1-192 0,0 1 0 0,1-1 1248 0,1 0 224 15,2-3 32-15,2 3 16 0,2-3-48 0,1 3 0 16,1-4 0-16,2 2 0 0,0-3-240 0,2 2-48 16,1-1-16-16,1 1 0 0,4 0-320 0,-2 1-64 15,1-3-16-15,2 1 0 0,-1 4 32 0,1-1 0 16,0 2 0-16,-1 4 0 0,1 3-224 0,-3 2-32 16,-1 2-16-16,-1 2 0 0,1-1-96 0,-1 1-32 15,-2 3 0-15,0 3 0 0,-3 0-32 0,-2 1-16 16,-1 2 0-16,-2 1 0 0,-2 4-144 0,0 1-16 0,-5 0-16 0,0 2 0 15,-2-1-176-15,-1 1 0 0,0-2 144 0,0 0-144 16,-4-3 0-16,0 1 0 0,-2-2 0 0,2-1 0 16,1-4-144-16,1 0 144 0,-1-1-160 0,0-3 160 15,2-5 0-15,1-1 0 0,1-3 0 0,1 0 0 16,1-6 0-16,1 0 0 0,1-3 0 0,2-2 0 16,2 0-144-16,2-1 144 0,0 0-128 0,4 2 128 15,-1 1 0-15,3-3 0 0,-1 3 0 0,1 1 0 16,4 3 0-16,-2 2 0 0,2-2 160 0,1 4-160 15,0 1 144-15,2 0-144 0,-1 1 128 0,1 4-128 16,1-2 0-16,2 2 0 0,2 1 0 0,1 1 0 16,-2 0-1568-16,1 2-240 0,-1-3-48 0,1 2-7664 15,0 0-1520-15</inkml:trace>
  <inkml:trace contextRef="#ctx0" brushRef="#br0" timeOffset="8148.04">20955 1697 23039 0,'0'0'1024'0,"0"0"192"0,-3-5-960 0,3 5-256 16,0 0 0-16,-3-4 0 0,3 4 2048 0,0 0 352 15,0 0 80-15,0 0 16 0,0 0-896 0,0 0-160 16,0 0-32-16,0 0-16 0,4 6-928 0,0 2-176 16,1 1-32-16,3 4-16 0,0 0-240 0,1 1 0 15,0 2 0-15,0-2 0 0,1 0-160 0,-1-1-80 16,1 1-16-16,-1-2 0 15,-1-3-432-15,0 0-80 0,0-1-32 0,-2-2 0 16,1-1-304-16,-1 1-64 0,-6-6-16 0,0 0 0 16,0 0-352-16,0 0-80 0,6-7-16 0,-4-2 0 15,-1 1 112-15,-1-1 32 0,-1-1 0 0,-1-3 0 0,-1 0 880 0,-1 0 176 0,-1-1 48 0,0 0 0 16,-1 1 528-16,1-4 112 0,-1 1 32 0,0 1 0 16,1 1 336-16,1-1 64 0,2 0 16 0,0-2 0 15,1 0 256-15,2 0 48 0,2 1 16 0,1 0 0 16,1 2 320-16,0 0 64 0,2 3 0 0,1 2 16 15,0 0-464-15,2 3-80 0,0-4-32 0,2 4 0 16,1 1-592-16,0-1-128 0,0 3-128 0,0-3 176 16,-1 5 336-16,0 1 80 0,-2-3 16 0,2 6-10752 15,-2-3-2144-15</inkml:trace>
  <inkml:trace contextRef="#ctx0" brushRef="#br0" timeOffset="8320.04">21119 1668 28095 0,'0'0'1248'0,"0"0"256"0,0 0-1200 0,0 0-304 16,0 0 0-16,0 0 0 0,0 0 1136 0,6-4 160 16,4-1 48-16,1 0 0 0,2-1-944 0,2 3-176 15,0-4-32-15,2 2-16 16,2 0-1776-16,0 1-368 0,1 0-64 0</inkml:trace>
  <inkml:trace contextRef="#ctx0" brushRef="#br0" timeOffset="8554.49">21128 1806 14735 0,'-5'4'1312'0,"-2"1"-1056"0,-1 2-256 0,2-1 0 16,-1 0 3584-16,2 0 640 0,5-6 144 0,0 0 32 15,0 0-2384-15,0 0-480 0,4 7-80 0,-4-7-32 16,8 2-1024-16,2 1-208 0,3-2-32 0,2-1-16 16,-1-2-144-16,2-1 0 0,1-1 0 0,0 0 0 15,1-1-576-15,0 1 0 0,0 0 0 0,1-1 0 16,-1-3-2112-16,-1-1-400 0,0-1-96 0</inkml:trace>
  <inkml:trace contextRef="#ctx0" brushRef="#br0" timeOffset="8945.29">21586 1450 11967 0,'0'0'1072'0,"0"0"-864"16,0 0-208-16,-4-5 0 0,4 5 3024 0,0 0 560 15,-7 0 128-15,7 0 0 0,-6 5-1552 0,2 3-320 16,-3 1-64-16,1 4-16 0,-1 4-656 0,3 3-128 16,0 2-16-16,2 4-16 0,-1-2-432 0,3 2-64 15,3-3-32-15,1-1 0 0,1 2-272 0,1-2-144 16,2 0 160-16,3-1-160 0,-2-2 0 0,1 1 0 15,1-2 0-15,0-1 0 0,2-2 0 0,0-4 0 16,1 0-208-16,0-1 64 16,2-3-224-16,-2-5-32 0,-1 2-16 0,0-4 0 0,0-4 32 0,-1-1 0 0,-1-1 0 0,0-2 0 15,-2-1 128-15,0-2 16 0,-2-2 16 0,-1 0 0 16,-1-1-32-16,1-1 0 0,-3 0 0 0,0-1 0 16,-2 0 96-16,-2 2 16 0,1 1 0 0,-1 0 0 15,-2 0 144-15,-1 3 176 0,-1-3-48 0,0 2 0 16,-3 5 128-16,3-1 32 0,-2 4 0 0,2 2 0 15,0 1 288-15,0 4 48 0,-1-3 16 0,3 5 0 16,-1 1-192-16,1 3-16 0,2 0-16 0,1 2 0 16,0-1-224-16,2 2-32 0,2-1-16 0,1 0 0 15,2 0-144-15,1-1 0 0,1 1 0 0,1-3-176 16,2 3-432-16,1-2-96 0,0 0 0 0,1-3-16 16,2-1-1776-16,1-3-368 0,1 0-64 0,1-2-9376 15</inkml:trace>
  <inkml:trace contextRef="#ctx0" brushRef="#br0" timeOffset="9148.41">22099 1668 11967 0,'0'0'1072'0,"-6"-3"-864"16,-1 0-208-16,-1-1 0 0,-2 1 2256 0,0 2 416 15,-2-1 80-15,0 2 0 0,0 0-64 0,1 3-32 16,-1 1 0-16,1 1 0 0,1 2-864 0,1 3-160 16,0-2-32-16,1 2-16 0,1 1-720 0,4 0-144 15,0 3-16-15,3 0-16 0,3 0-496 0,0 1-192 16,3-1 128-16,2-1-128 0,2-1 0 0,3-2-144 15,1 1 0-15,3-1 0 16,3-2-560-16,-1-3-128 0,1-2 0 0,-1-3-16 16,1-3-1776-16,-2-1-368 0,1-2-64 0,-3-2-10016 0</inkml:trace>
  <inkml:trace contextRef="#ctx0" brushRef="#br0" timeOffset="9320.36">22334 1415 11967 0,'-1'-19'1072'0,"1"9"-864"0,-2 0-208 0,1-2 0 15,1 3 3200-15,0 0 608 0,-1 3 112 0,-1-1 32 16,1 0-1136-16,1 7-208 0,0 0-48 0,0 0-16 16,0 0-1360-16,1 11-272 0,1 6-48 0,0 2-16 15,1 4-592-15,1 1-112 0,0 5-16 0,1 1-128 16,2 0 0-16,0 1 0 0,1 1 0 0,1-2 0 0,0-2 0 0,2 0 0 16,2-2-208-16,-1 1 80 15,-1-1-1600-15,0 0-304 0,-1-2-64 0,1-1-8000 16,-1-6-1600-16</inkml:trace>
  <inkml:trace contextRef="#ctx0" brushRef="#br0" timeOffset="9914.39">22428 1702 18431 0,'-7'-12'816'0,"3"10"160"0,2-5-784 0,-1 1-192 16,1-1 0-16,0-1 0 0,2-1 3280 0,2 0 624 0,0 0 112 0,2 0 16 15,1 0-2384-15,-1-1-496 0,1 3-80 0,2 0-32 16,1 2-864-16,1 1-176 0,0 0 0 0,0 1 0 31,2 1-624-31,2 1-32 0,0 1-16 0,1 1 0 16,-1 0-576-16,0 0-112 0,0 1-32 0,1 0 0 15,0 1-544-15,-1 1-112 0,-3 1-32 0,-1 2 0 16,-1-1-1808-16,0 2-352 0,0 1-80 0,-2-1-16 16,-1 1 3104-16,1-2 608 0,0 0 128 0,-2 1 32 0,0 0 1600 0,-2 1 320 0,1-1 64 0,0 1 16 15,-3-1 896-15,0 0 176 0,0 0 32 0,1-1 16 16,-1 1-976-16,0 1-192 0,-1-1-32 0,-1-1-16 15,2-7-528-15,0 0-96 0,0 0-32 0,0 0 0 16,0 0-336-16,0 0-80 0,0 0-16 0,0 0 0 16,0 0-128-16,4-6-32 0,0 1 0 0,0-3 0 15,3-2-192-15,-2 0-160 0,1 0 32 0,1-1 0 0,-2-2-208 0,2 0-48 16,-2-2 0-16,3 1 0 16,-1 1-144-16,3 1-48 0,-3 3 0 0,1-1 0 0,-1 1 304 0,-1 2 48 15,1 0 16-15,-7 7 0 0,0 0 208 0,0 0 128 16,0 0 0-16,0 0-128 0,0 0 400 0,0 0-16 15,4 8-16-15,-2 4 0 0,0-2 96 0,-1 3 32 16,-1 1 0-16,1 0 0 0,1 2 112 0,-1 0 32 16,0 0 0-16,2 0 0 0,2-2-208 0,0 0-48 15,2 2 0-15,1-3 0 0,2-2-48 0,2-1-16 16,-1-1 0-16,2-2 0 0,2-1 80 0,0-3 16 16,0-1 0-16,0-2 0 0,0-2-32 0,-1-1 0 15,-1-2 0-15,-2-2 0 0,-2 0 0 0,-1-5-16 0,-3 0 0 0,-1-1 0 16,-3 0-16-16,-1-3 0 0,-3 2 0 0,-2 1 0 15,-1 0-144-15,-2 0-16 0,-1-1-16 0,-2 1 0 16,1-2-176-16,-2 3-256 0,0 2 64 0,1-2 16 31,0 1-1632-31,1 0-336 0,1 2-64 0,-1-4-12720 0</inkml:trace>
  <inkml:trace contextRef="#ctx0" brushRef="#br0" timeOffset="10258.06">23115 1682 23439 0,'5'24'1024'0,"-1"-12"240"0,3 1-1008 0,0 0-256 0,3 4 0 0,-4 1 0 16,-1 1 2160-16,2 2 384 0,-1 1 80 0,1 1 0 15,-1-4-1152-15,1-2-256 0,-2 0-32 0,2 0-16 0,-4-1-704 0,1-6-144 16,0 1-16-16,0-4-16 0,-1 1-144 0,-3-8-16 16,0 0-128-16,0 0 192 0,0 0-64 0,0 0 0 15,0 0-128-15,4-6 192 0,-2-3-192 0,0-2 0 16,2-2 0-16,-3-3 0 0,0-2 0 0,0 0 0 15,1 0-192-15,-1-6 192 16,0-2-576-16,-1-1 0 0,2-2 0 0,0-1 0 16,1 1-784-16,2 2-176 0,0 0-16 0,2 2-16 15,1 3 640-15,-1 1 128 0,0 3 32 0,1 5 0 0,0 2 1152 0,1 6 224 16,0 4 48-16,-9 1 16 0,9 7 336 0,-1 4 64 16,-2 2 16-16,-2 1 0 0,-1 3-272 0,-1 0-48 15,0 0-16-15,-2 0 0 0,-2 0-352 0,1 0-64 0,-1 0-16 16,-2-2 0-16,0 0-320 0,0-1 0 0,-1-1 0 15,-1 0 0 1,0 2-672-16,1-5-160 0,1 0-16 0,0-2-16 16,0 0-2560-16,4-8-512 0</inkml:trace>
  <inkml:trace contextRef="#ctx0" brushRef="#br0" timeOffset="10586.08">23528 1253 31503 0,'0'0'1392'0,"1"12"288"0,3 6-1344 0,-1 2-336 0,-3 1 0 0,0 1 0 16,-3 1 1328-16,2 4 192 0,1 1 32 0,0 4 16 15,-1 0-784-15,-1 2-144 0,1-5-48 0,-1 1 0 0,0-2-384 0,1-2-80 16,0-1 0-16,-1-1-128 0,2 0 128 0,2-1-128 16,-2-4 0-16,1-2 0 0,2-5 0 0,-2 0 0 15,0-6 0-15,-1-6 0 0,0 0 0 0,0 0 0 16,5 7-128-16,-5-7 128 0,0 0-128 0,8-7 128 15,1 1 0-15,0-5-144 0,1 1 144 0,0-3 0 16,3-2 0-16,-1 0 0 0,0-2 0 0,-1-1 0 16,4-2 0-16,-2 0 0 0,-2 2 0 0,0 2 0 15,-2 2 0-15,0 5 0 0,-1 0 176 0,-2 4 112 16,-6 5 32-16,0 0 0 0,8 1 160 0,-3 3 32 16,-1 2 16-16,0 5 0 0,0 2-336 0,0 0-64 15,0 3 0-15,0-3-128 0,0 1-128 0,0 2-144 16,2-3-32-16,-1 1 0 15,1 2-2576-15,0-3-528 0,1-2-112 0</inkml:trace>
  <inkml:trace contextRef="#ctx0" brushRef="#br0" timeOffset="10726.68">23914 1611 5519 0,'0'0'496'0,"0"0"-496"0,0 0 0 0,0 0 0 15,0 0 5120-15,0 0 944 0,0 0 176 0,0 0 32 16,1 10-4336-16,1 2-864 0,-1 0-176 0,2 1-48 15,-1 0-848-15,2-2-208 0,1 1-32 0,1 0-13392 16</inkml:trace>
  <inkml:trace contextRef="#ctx0" brushRef="#br0" timeOffset="10882.95">23988 1372 16287 0,'-1'-21'720'0,"1"12"160"0,0 0-704 0,1-4-176 15,2-4 0-15,1 4 0 0,1 0 256 0,2 1 32 16,-1 2 0-16,2 2 0 16,1-1-2336-16,0 2-480 0</inkml:trace>
  <inkml:trace contextRef="#ctx0" brushRef="#br0" timeOffset="11257.96">24193 1152 6447 0,'0'0'272'0,"0"0"80"0,0 0-352 0,0 0 0 15,0 0 0-15,0 0 0 0,0 0 4944 0,4 10 928 16,-1 3 176-16,-1 2 32 0,-2 0-3472 0,0 3-704 0,-1 3-144 0,0 5-32 15,-2 2-640-15,0 0-128 0,1-1-16 0,0 0-16 16,0-1-400-16,2 1-80 0,2-1 0 0,0 1-16 16,0-1-144-16,2 0-32 0,2 1 0 0,0-5 0 15,2-1-64-15,1-1-32 0,1-2 0 0,1-1 0 16,-1 1-160-16,3-4 192 0,-1 1-192 0,0-1 192 16,0-6-192-16,1-2 0 0,0 0 144 0,0-2-144 15,0-2 0-15,2-2 0 0,0-2 0 0,-1-2 0 16,-2-3 0-16,-1-2 128 0,1-1-128 0,0-2 0 15,0 0 0-15,-1-1 0 0,0-1 0 0,-2-1 128 16,0 1-128-16,3-9 0 0,-4 0-176 0,-3 4 176 16,-3 1 0-16,0 1 0 0,-2 1-128 0,-2 2 128 15,-1-1 0-15,-1 4 0 0,-2 1 0 0,6 10 0 16,-7-5 192-16,7 5 64 0,-11 0 32 0,2 5 0 16,1 5 64-16,2 3 16 0,-1 2 0 0,3-3 0 0,2 2-144 15,-1 2-32-15,2 0 0 0,1 1 0 0,2 0-192 0,1-1 0 16,1 0 128-16,1 1-128 0,3-4 0 0,1 0 0 15,1-2-192-15,2-2 192 16,1 0-1472-16,2-1-192 0,2-3-48 0,1 0 0 16,0-4-1392-16,3 1-288 0,2-5-48 0</inkml:trace>
  <inkml:trace contextRef="#ctx0" brushRef="#br0" timeOffset="11554.72">24931 1461 16575 0,'0'0'1472'0,"-10"-3"-1168"16,-1 2-304-16,-1 0 0 0,-1-3 3664 0,0 1 688 15,2 3 128-15,-1-3 16 0,0 2-2112 0,2 0-416 0,1 2-96 0,9-1-16 16,0 0-1104-16,0 0-240 0,0 0-32 0,-3 11-16 16,3-11-464-16,4 11 0 0,1 1 0 0,2-2 0 15,0 2 0-15,1 3-208 0,3-2 64 0,-2-3 16 16,1 0 128-16,2 1-128 0,0 1 128 0,1-1-128 16,1 1 128-16,0-3 0 0,1 2 0 0,-2 0 0 15,-3 1 0-15,1 1 176 0,-2-2-16 0,-1 2 0 16,-2-3 544-16,-1 2 96 0,-2-1 32 0,-2 1 0 15,-2 1 208-15,-2 0 48 0,-2-1 16 0,0 0 0 16,-2-3-368-16,0-1-80 0,-3 2-16 0,0-3 0 16,2 0-320-16,-1 1-80 0,-1-1-16 0,1-2 0 15,-1-1-224-15,1 1-256 0,1-2 48 0,1 1-14784 16,0 0-2960-16</inkml:trace>
  <inkml:trace contextRef="#ctx0" brushRef="#br1" timeOffset="15068.9">10439 2909 19919 0,'0'0'880'0,"0"0"192"0,2-17-864 0,-8 17-208 0,6 0 0 0,-5 5 0 16,0 3 320-16,2 3 32 0,-1 0 0 0,1 4 0 15,2 4-64-15,2 3-16 0,1 3 0 0,-1 3 0 0</inkml:trace>
  <inkml:trace contextRef="#ctx0" brushRef="#br1" timeOffset="15240.65">10599 3686 11967 0,'-6'7'1072'15,"-1"1"-864"-15,1 5-208 0,-1 2 0 0,1 0 3088 0,0 0 576 16,1 1 112-16,1-2 32 0,2 1-2592 0,0-1-528 15,2 0-112-15,2 1 0 0,0 2-576 0,2 2 0 16,1 2-160-16,2 1-7984 16,1-2-1600-16</inkml:trace>
  <inkml:trace contextRef="#ctx0" brushRef="#br1" timeOffset="15396.96">10861 4172 22799 0,'0'0'2032'0,"0"0"-1632"0,7 7-400 0,1 1 0 16,1-4 576-16,1 1 16 0,-2-1 16 0,0-2 0 16,1 1-288-16,1-2-48 0,2 1-16 0,2-1 0 31,2 0-752-31,2-1-144 0,2 0-48 0</inkml:trace>
  <inkml:trace contextRef="#ctx0" brushRef="#br1" timeOffset="15549.58">11649 4107 13823 0,'0'0'1216'0,"0"0"-960"16,0 0-256-16,6 4 0 0,2 1 2224 0,1-1 400 15,2-1 64-15,0 0 32 0,4-1-1760 0,0 1-336 16,4-1-80-16,1 0-16 0,3-1-928 0,0-1-192 0,-2-1-48 0,0-1-6528 16,0 1-1328-16</inkml:trace>
  <inkml:trace contextRef="#ctx0" brushRef="#br1" timeOffset="15690.19">12328 4060 20207 0,'0'0'896'0,"0"0"192"0,9 0-880 0,0 0-208 15,0 0 0-15,0 0 0 0,2 2 880 0,-1 0 128 16,1-2 16-16,0 3 16 0,0 1-528 0,1-3-128 16,-1 0 0-16,1-1-16 0,1 0-560 0,0-1-128 15,2 0 0-15</inkml:trace>
  <inkml:trace contextRef="#ctx0" brushRef="#br1" timeOffset="15831.83">12814 3955 20271 0,'0'0'1792'16,"0"0"-1424"-16,0 0-368 0,0 0 0 0,0 0 1456 0,0 0 208 0,0 0 64 0,8 0 0 15,-3-4-832-15,2 1-176 0,1-3-16 0,-1-1-8960 16,1-2-1792-16</inkml:trace>
  <inkml:trace contextRef="#ctx0" brushRef="#br1" timeOffset="15988.06">12839 3431 27071 0,'-9'-19'1200'0,"5"12"240"0,-1-4-1152 0,0-1-288 16,-2-1 0-16,2 0 0 0,2 0 128 0,1-1-128 15,0-2 192-15,2-1-12304 0</inkml:trace>
  <inkml:trace contextRef="#ctx0" brushRef="#br1" timeOffset="16152.44">12759 2910 23951 0,'-11'-10'2128'0,"6"7"-1696"0,-1 0-432 0,0-3 0 15,-1-2 1280-15,1 1 160 0,1-2 32 0,1 1 16 16,1 0-560-16,-1 0-112 0,3 2-32 0,1-2 0 47,1 0-2976-47,0 1-608 0</inkml:trace>
  <inkml:trace contextRef="#ctx0" brushRef="#br1" timeOffset="16286.15">12602 2630 13823 0,'-17'-1'608'0,"9"1"128"0,-1 0-592 0,-4 0-144 0,-2 0 0 0,1 0 0 0,0 0 3328 16,-1-3 640-16,4 2 128 0,-1 0 32 0,0-1-3136 0,2 2-624 15,1 0-128-15,0 2-8864 16,-1-4-1760-16</inkml:trace>
  <inkml:trace contextRef="#ctx0" brushRef="#br1" timeOffset="16457.91">11994 2594 17503 0,'-26'-6'768'0,"14"6"176"0,-2 2-752 0,0 2-192 15,-3-2 0-15,-3 1 0 0,-1-3 1968 0,-1 3 352 16,1-1 80-16,2 1 16 0,-1-1-2224 0,1 1-448 0,-1-2-96 0,2 2-10928 16</inkml:trace>
  <inkml:trace contextRef="#ctx0" brushRef="#br1" timeOffset="16582.89">11256 2622 18431 0,'-17'0'1632'0,"0"-4"-1312"0,-6 6-320 0,-1 0 0 16,0-2 784-16,-1 2 96 0,0 0 16 0,2 1 0 15,-1-2-208-15,2 2-48 0,1-2 0 0,2 0-7424 16,-1-1-1504-16</inkml:trace>
  <inkml:trace contextRef="#ctx0" brushRef="#br1" timeOffset="16692.32">10594 2634 21647 0,'-12'3'1920'0,"-1"1"-1536"0,-1-2-384 0,0 2 0 0,-1 1 896 0,2-2 112 16,4 1 16-16,0 2-11680 16</inkml:trace>
  <inkml:trace contextRef="#ctx0" brushRef="#br1" timeOffset="17724.8">2060 3109 25679 0,'-4'-3'1136'0,"0"0"240"0,4 3-1104 0,-5-1-272 0,1 0 0 0,0 0 0 15,0-3 208-15,4 4-16 0,0 0 0 0,0 0 0 16,0 0 64-16,0 0 0 0,0 0 0 0,0 0 0 31,-3 11-1152-31,1 5-208 0,-1 4-48 0</inkml:trace>
  <inkml:trace contextRef="#ctx0" brushRef="#br1" timeOffset="17881.03">1957 3814 2751 0,'-8'14'128'0,"5"-6"16"0,1 1-144 0,1-1 0 16,-1 3 0-16,2 0 0 0,-2 2 3824 0,0-2 720 15,1-1 160-15,1-1 32 0,0-9-2928 0,1 7-576 16,1 1-112-16,2-2-32 0,-4-6-656 0,5 5-144 16,0 1-32-16,3-1 0 15,2 1-1648-15,1-2-336 0</inkml:trace>
  <inkml:trace contextRef="#ctx0" brushRef="#br1" timeOffset="18021.74">2413 4217 14735 0,'0'0'640'0,"0"0"160"0,0 0-640 0,3 9-160 0,-1 1 0 0,4 1 0 15,1-2 448-15,4 1 64 0</inkml:trace>
  <inkml:trace contextRef="#ctx0" brushRef="#br1" timeOffset="18209.46">3289 4148 12895 0,'0'0'576'0,"0"0"112"0,0 0-560 0,8 2-128 0,1 5 0 0,0-5 0 0,2 2 944 0,-1-1 144 16,2 0 48-16,1-1 0 0,0 1-1136 0,3-2-192 15,1-1-48-15,1-1-16 16,0-1-576-16,2-1-112 0,1-3-16 0,1 0-5216 15</inkml:trace>
  <inkml:trace contextRef="#ctx0" brushRef="#br1" timeOffset="18349.95">3824 4077 5519 0,'0'0'496'0,"0"0"-496"16,0 0 0-16,9 2 0 0,0-1 2288 0,0 3 352 16,-1-3 80-16,1 0 16 0,0-1-1392 0,0 0-256 15,1 0-64-15,-1-1-16 0,-2 0-160 0,3-2-16 16,-1 1-16-16,0-2 0 0,0 0-416 0,1-3-80 15,1 1 0-15,-2-2-7008 16,0-1-1392-16</inkml:trace>
  <inkml:trace contextRef="#ctx0" brushRef="#br1" timeOffset="18521.8">4176 3907 18431 0,'0'0'1632'0,"0"0"-1312"0,0 0-320 0,0 0 0 16,0 0 1648-16,0 0 256 0,0 0 48 0,0 0 16 15,6-6-816-15,1 1-144 0,-1 1-48 0,1 0 0 16,-2-2-960-16,2-3-160 0,-1-2-48 0,2-1-16 16,0 1-2560-16,0-2-512 0</inkml:trace>
  <inkml:trace contextRef="#ctx0" brushRef="#br1" timeOffset="18646.8">4193 3212 21183 0,'-5'-8'1888'0,"-1"-1"-1504"16,0 0-384-16,1-1 0 0,-1 3 1600 0,2-1 256 16,2-1 64-16,-1 0 0 0,-1-3-1408 0,2 1-256 15,0 0-64-15,4 2-16 16,0-3-2528-16,1 1-496 0</inkml:trace>
  <inkml:trace contextRef="#ctx0" brushRef="#br1" timeOffset="18818.64">4104 2899 14735 0,'0'0'1312'0,"-5"0"-1056"0,-3-2-256 0,0 2 0 16,0-3 1376-16,-1 0 224 0,1 0 32 0,1 1 16 15,0-2-320-15,1 1-64 0,0 1-16 0,2-1 0 16,4 3-1008-16,0 0-240 0,-3-4 0 0,0 1-7424 16,0-3-1520-16</inkml:trace>
  <inkml:trace contextRef="#ctx0" brushRef="#br1" timeOffset="18960.68">3858 2710 10127 0,'-17'1'896'0,"9"-1"-704"0,-3 0-192 0,2 0 0 15,-2 3 3248-15,-2-1 608 0,-3 0 128 0,3-1 32 0,-1 0-2304 0,1 0-464 16,0 1-96-16,1 0 0 0,3 1-768 0,0 1-128 16,1-3-48-16,0 2 0 15,0-1-576-15,0 0-112 0,0-1-32 0,-1 0-7888 16,0 3-1584-16</inkml:trace>
  <inkml:trace contextRef="#ctx0" brushRef="#br1" timeOffset="19085.66">3365 2819 20095 0,'-25'7'896'0,"15"-6"176"0,-2 0-864 0,0 2-208 16,0-3 0-16,-2 1 0 0,0 1 1152 0,-2-1 192 16,2 0 48-16,-3 0 0 0,0-2-608 0,0-1-112 15,1-1-32-15,2 3 0 0,-2 0-768 0,2 0-176 16,-2 0-16-16,2-4-11536 0</inkml:trace>
  <inkml:trace contextRef="#ctx0" brushRef="#br1" timeOffset="19226.29">2751 2794 16575 0,'-25'7'1472'0,"9"-2"-1168"0,-6 4-304 0,-4 3 0 15,-2 2 1968-15,-5 2 336 0,-1 0 64 0,0-3 0 16,0 0-1200-16,4 0-240 0,2 0-48 0,1 0-16 15,3 0-608-15,2 0-112 0,3 0-16 0,2-4-8576 16,0-1-1728-16</inkml:trace>
  <inkml:trace contextRef="#ctx0" brushRef="#br1" timeOffset="22887.15">20133 3114 21183 0,'11'-18'1888'0,"-13"11"-1504"0,1-1-384 0,1 0 0 0,1-2 1648 0,3 0 256 15,2-2 48-15,1-1 16 0,4 0-640 0,1 0-128 16,2 0-32-16,2 1 0 0,0-1-816 0,3 1-160 16,-1 2-48-16,3 2 0 0,0-2-16 0,0 2-128 15,-2 2 192-15,1 4-64 0,-3-1 176 0,-2 3 16 16,0 2 16-16,-4 1 0 0,-2 4 80 0,-1 3 16 16,0 3 0-16,-5 1 0 0,-3 4-176 0,-3 3-16 15,-1 1-16-15,-1 4 0 0,-2 1-224 0,0 2 144 16,-1-2-144-16,-4 1 128 0,-2-4-288 0,-1 0-64 15,1-2-16-15,0-1 0 0,-2-3 16 0,2-2 0 16,-2-3 0-16,3-3 0 0,1-1 224 0,2-2 0 16,-1-3 0-16,4-3 0 0,0-2 0 0,2-4 0 15,1-3 0-15,3-1 0 0,2 0 0 0,2-4 160 16,2 2-160-16,3-1 128 0,1 1 96 0,1-2 16 16,3 0 0-16,3 1 0 0,0 1 32 0,0 2 16 0,4 1 0 0,1 5 0 15,0-1-160-15,1 2-128 0,1 2 192 0,1 2-192 16,-1 2 0-16,1-2 0 0,-1 2 0 0,2 1 0 31,0 0-1088-31,1 2-208 0,-1 1-48 0,1 1-9104 0,0 0-1824 0</inkml:trace>
  <inkml:trace contextRef="#ctx0" brushRef="#br1" timeOffset="23246.5">21187 3040 16575 0,'0'0'736'0,"0"0"160"0,0 0-720 0,0 0-176 0,0 0 0 0,0 0 0 0,1 10 3136 0,-1-2 608 16,0 2 112-16,0 3 32 0,0 3-2064 0,1 1-416 15,-1 1-64-15,2 2-32 0,-1 1-976 0,0-2-192 16,-1-2-144-16,2-1 192 0,-1-2-192 0,1-1 0 16,1 0 144-16,0-2-144 0,-3-11 0 0,0 0 0 15,0 0 0-15,0 0 128 0,6 3-128 0,-6-3 176 16,8-2-176-16,-1-2 192 0,-1-3-32 0,1 0 0 15,-1-6 0-15,1 0 0 0,-2-4-160 0,3 0 0 16,-1-2 144-16,1 0-144 0,1-2 0 0,-1-1 0 16,0 1 0-16,1 0 0 0,2 1 0 0,-2 0 0 15,0 0 0-15,0 4 128 0,-1 1-128 0,-2 2 176 16,0 2-176-16,-1 4 192 0,0 1 0 0,-5 6 16 16,0 0 0-16,0 0 0 0,6 9-16 0,-2 4 0 0,0 0 0 15,0 3 0-15,0 1-192 0,0 1 0 0,0 2 128 0,1-1-128 16,2 1-176-16,1 0-80 0,-2-2 0 0,3 0-16 31,3-1-2544-31,0-1-496 0,1-2-96 0</inkml:trace>
  <inkml:trace contextRef="#ctx0" brushRef="#br1" timeOffset="23621.35">21719 2955 7359 0,'-6'4'656'0,"1"4"-528"15,-1 2-128-15,-1 3 0 0,1 1 5184 0,0 2 1024 16,1 1 192-16,1 2 32 0,2 0-3728 0,2 0-736 16,1 2-160-16,3 0-16 0,1-1-1280 0,2-1-240 15,0-2-48-15,3-3-16 0,0 2-208 0,-1-4 0 16,2 0 0-16,-1-5 0 0,0 1 0 0,1-3 0 16,1-2 0-16,-1-2 0 0,0-2 0 0,-2 0 0 15,1-3 0-15,1-1 0 0,-2-2 0 0,0 1 0 16,0-5 0-16,0-1 0 0,0-2 0 0,1 0 0 15,-3-2 0-15,1-1 0 0,-1-1 0 0,-1 0 0 16,1-1 0-16,-1 2 0 0,3-1 128 0,-1 0-128 16,-1 0 0-16,-2-1 0 0,0 2 144 0,0 3-144 15,-1 5 128-15,-1-1-128 0,-1 2 432 0,-2 8 0 16,0 0 0-16,0 0 0 0,0 0-96 0,0 0-16 0,-1 9 0 16,0 4 0-16,0 3-176 0,-1 2-144 0,1 3 192 0,1-1-192 15,1 3 0-15,2-1 0 0,1 0 0 0,1 0 0 16,0 0-176-16,2-1-144 0,1-3-16 0,1-1-16 31,1-1-2368-31,3-2-480 0,0-1-80 0</inkml:trace>
  <inkml:trace contextRef="#ctx0" brushRef="#br1" timeOffset="23855.71">22316 2967 32127 0,'-8'-15'1424'0,"4"11"304"0,-3 3-1392 0,1-3-336 0,-1 1 0 0,1 3 0 0,-3 2 1664 0,0 3 256 16,1 0 48-16,0 6 16 0,2 3-816 0,-1 0-144 16,0 5-48-16,4 1 0 0,-1 3-496 0,2-1-96 15,2 3-32-15,3-2 0 0,1-2-192 0,1 1-32 16,0 0-128-16,3-1 192 0,3-4-192 0,-1 0-240 16,0-1 48-16,2-1 16 0,1 0-160 0,2-4-48 15,0-3 0-15,-1-1 0 16,2-3-2112-16,0-2-448 0,-2-3-64 0,0-3-32 15,1-3-80-15,-1-2-16 0,-1-2 0 0</inkml:trace>
  <inkml:trace contextRef="#ctx0" brushRef="#br1" timeOffset="24215.04">22590 2792 26319 0,'-2'-16'1152'0,"2"16"256"0,-2-4-1120 15,2 4-288-15,0 0 0 0,0 0 0 0,0 0 1408 0,-6 9 240 0,1-1 32 0,0 8 16 16,-2 5-304-16,2 5-64 0,0 4-16 0,0 4 0 15,1 4-544-15,1 1-96 0,2 2-32 0,2 1 0 16,3 0-256-16,1-3-64 0,1-3-16 0,0 0 0 16,2-3-176-16,2-3-128 0,2-2 144 0,0-3-144 15,1-2 0-15,0-3 0 0,1-3 0 0,1-4 0 16,-1-6 0-16,2 0 0 0,-3-2 0 0,1-1 0 16,-1-7-256-16,0 0 64 0,-1-3 16 0,1-1 0 15,0-3 16-15,0-3 0 0,-3-2 0 0,-1-1 0 16,-2-5 160-16,1 3 0 0,-2-2 128 0,0 1-128 15,-3-1 0-15,0 2 128 0,-2-4-128 0,-1 2 0 16,-1-1 160-16,-2 2-32 0,0 1-128 0,0-1 192 0,0 2 288 16,-1 3 48-16,-2 2 16 0,1 5 0 0,-1 1 0 0,6 6 0 15,-7 0 0-15,0 6 0 0,2 4-240 0,0 2-48 16,-1 6-16-16,3 2 0 0,0 0-240 0,2 3 0 16,1 0 0-16,1-3 0 0,2 0 0 0,2 1 0 15,3-1 0-15,-1-2-160 16,3 0-544-16,-1-1-96 0,1-1-32 0,3-4 0 15,1-3-2352-15,1-1-464 0,0-2-112 0</inkml:trace>
  <inkml:trace contextRef="#ctx0" brushRef="#br1" timeOffset="24496.26">23146 3143 28271 0,'0'0'1248'0,"-8"1"272"0,-3 0-1216 0,-2 3-304 0,0 3 0 0,0 0 0 16,-1 4 1584-16,3 1 256 0,0 1 48 0,4 1 16 15,-1 2-576-15,2 1-112 0,4-1-32 0,4 4 0 16,2-4-928-16,3 1-256 0,1 0 0 0,2 0 0 16,3-3 0-16,0-1 0 0,0-1 0 0,3-2 0 15,1-1 0-15,0-2 0 0,-2-3 0 0,1-2 0 16,-4 0 128-16,-2-4-128 0,-1 0 128 0,-1-4-128 16,-1 0 256-16,-2-1-48 0,-1 1 0 0,0-3 0 15,-2-3 112-15,0 2 32 0,-4-3 0 0,0 2 0 16,-1-2-176-16,-2-1-48 0,0 1 0 0,0 0 0 15,-2-2-128-15,-1 1 0 0,0-2-192 0,-1 1 192 16,-1-1-2304-16,1-2-352 0,1 1-64 0</inkml:trace>
  <inkml:trace contextRef="#ctx0" brushRef="#br1" timeOffset="24918.2">23343 3236 10127 0,'8'17'896'0,"-4"-6"-704"15,0 2-192-15,0 2 0 0,-2 5 4096 0,1 2 800 16,2 0 160-16,-1 2 16 0,0 1-2080 0,0-3-432 16,0 5-64-16,0-3-32 0,1-4-1136 0,-1 0-240 15,0-2-32-15,0-1-16 0,-1-2-448 0,1-2-80 16,-1 0-32-16,0-6 0 0,0 0-320 0,-3-7-160 16,4 6 160-16,-4-6-160 0,0 0 0 0,0 0 128 15,0 0-128-15,0 0 0 0,2-7 0 0,-2-5 0 0,-2 0 0 0,1-1 0 16,-2 0 0-16,1-5 0 0,-1 0 0 0,1-5 0 15,-1 3-288-15,0-6-48 0,1-2-16 0,-1-2 0 32,2 0-752-32,1-1-160 0,1 0-16 0,2-1-16 15,1 2-368-15,2 0-80 0,2 0-16 0,1 3 0 16,2 4 944-16,-1 2 192 0,2 5 48 0,0 0 0 0,-2 5 1328 0,0 1 272 0,1 5 48 0,-2 4 16 16,0 1-32-16,-1 4 0 0,0 2 0 0,-2 2 0 15,-2 4-272-15,-3 2-48 0,1 3-16 0,-2 2 0 16,0-3-128-16,-2 4-16 0,-1-3-16 0,-1 3 0 15,-2-5-336-15,0 2-64 0,-1 0-16 0,1 0 0 16,-1 0-144-16,1-1-272 0,-1-2 64 0,2-1 16 16,0-3-1600-16,0 0-320 0,1-4-64 0,4-6-16 15,0 0-1408-15,0 0-288 0,-11-8-48 0,7-5-16 0</inkml:trace>
  <inkml:trace contextRef="#ctx0" brushRef="#br1" timeOffset="25261.8">23769 2749 24879 0,'0'0'2208'0,"0"0"-1760"16,0 9-448-16,0 3 0 0,0 3 1984 0,-1 4 304 15,0 3 64-15,-1 3 16 0,1 2-656 0,1 4-128 16,-1 2-32-16,0-1 0 0,-1 1-864 0,1 0-176 16,1-1-48-16,0 1 0 0,-1-2-16 0,2-4 0 15,-1-2 0-15,1-1 0 0,1-3-144 0,-1-2-48 0,1-3 0 0,1-2 0 16,0-1-128-16,-1-4-128 0,2-1 192 0,-4-8-192 15,0 0 128-15,7 4-128 0,-7-4 0 0,0 0 0 16,8-4 0-16,-1-1 0 0,1-2 0 0,0-1 0 16,0-1 0-16,0-1 0 0,-2-2 0 0,1 0 0 15,-1-1 0-15,2-1 0 0,0-2 0 0,1 1 0 16,0-1 0-16,0 3 0 0,-1 1 0 0,-1 5 0 16,-2-3 0-16,-1 7 0 0,-4 3 160 0,0 0-160 15,0 0 272-15,0 0-16 0,5 6-16 0,-1 2 0 16,-2 1-96-16,1 1-16 0,0 2 0 0,-1 0 0 15,1 0-128-15,-1-1 0 0,1 1-160 0,1 0 160 16,1 0-1376-16,0-3-176 0,1 1-48 0,0-1 0 16,1 0-1136-16,-1-1-224 0,2-1-48 0</inkml:trace>
  <inkml:trace contextRef="#ctx0" brushRef="#br1" timeOffset="25386.79">24183 3189 1839 0,'0'0'160'0,"0"0"-160"15,-3 10 0-15,-1-3 0 0,0 3 5856 0,0-1 1136 16,0-1 240-16,2-1 32 0,0 1-5568 0,1 0-1120 16,1 0-208-16,0-8-13136 0</inkml:trace>
  <inkml:trace contextRef="#ctx0" brushRef="#br1" timeOffset="25558.65">24305 2884 24879 0,'-5'-17'1088'0,"4"8"256"0,-2-2-1088 0,2-1-256 0,1 1 0 0,0 0 0 15,0 0 640-15,1 1 64 0,3 1 0 0,1 1 16 32,2-1-2128-32,1 2-448 0,-1 1-64 0,2 1-5056 0,2 2-992 0</inkml:trace>
  <inkml:trace contextRef="#ctx0" brushRef="#br1" timeOffset="25950.46">24486 2681 4607 0,'0'0'400'0,"0"0"-400"0,0 0 0 0,8 3 0 16,-8-3 3136-16,5 7 560 0,-2 4 96 0,-2 2 32 16,-1 1-1392-16,-2 5-256 0,-2 3-64 0,-1 2-16 15,-1 3 32-15,3 3 16 0,-3-1 0 0,1 3 0 16,0-1-624-16,1 0-128 0,0 2-32 0,0-3 0 0,2 1-496 0,0 1-96 16,2-2-32-16,0-4 0 0,0 0-224 0,2-2-64 15,0-1 0-15,1-3 0 16,-1 0-224-16,2 0-48 0,3-6-16 0,1 2 0 0,-1-6-160 0,3 0 0 15,0-2 144-15,0-3-144 0,1-1 0 0,1-1 0 16,-1-3 0-16,1-1 0 0,0-3 0 0,0-1 0 16,1-2 0-16,0-2 0 0,0 1 0 0,2-5-192 15,0 0 64-15,-1-3 0 0,-1-1-80 0,0-1-16 16,-1-1 0-16,-1-1 0 0,0-2 64 0,-2 1 16 16,-2 0 0-16,2-6 0 0,-3 2 144 0,-1 4 0 0,-3 5 0 15,0 0 0-15,1 3 0 0,-3 2 0 0,0 11 0 0,0 0 0 16,0 0 0-16,0 0 0 0,-9 11 0 0,1 0 0 15,1 7 0-15,0 2 192 0,-2 4 0 0,-1-1-16 16,1 2 128-16,1 0 16 0,2-1 16 0,1-3 0 16,-1 0-192-16,4-1-144 0,1-2 192 0,2 1-192 15,1 1 0-15,4-2-176 0,2-2 0 0,2-1 0 32,2 1-1360-32,2-2-288 0,2-4-48 0,2-3-16 15,1 0-1840-15,2-4-368 0</inkml:trace>
  <inkml:trace contextRef="#ctx0" brushRef="#br1" timeOffset="26247.3">25136 3015 16575 0,'-12'-5'1472'0,"-1"2"-1168"16,0 0-304-16,0 2 0 0,-2 1 2352 0,4 4 400 16,0-4 96-16,2 6 16 0,9-6-656 0,-8 8-128 15,3 3-32-15,3 0 0 0,2 2-1360 0,2-1-288 16,2 3-48-16,4-2-16 0,2 1-336 0,3 0 0 15,2 2 0-15,2 0 0 0,1-2 0 0,1 0 0 16,1 1 0-16,1-1 0 0,0 0 0 0,-2-1 0 16,0 3 160-16,-3 0-160 0,0 1 784 0,-3-3 64 15,-1-1 16-15,-4 3 0 0,-4-3 528 0,-2 4 96 16,0-3 32-16,-4 4 0 0,-3-1-416 0,-3-1-80 16,-1-2 0-16,-4-1-16 0,-5-4-144 0,0 2-32 15,1 0 0-15,-2-1 0 0,-2-4-480 0,3 1-96 0,3 2-32 0,-2-3 0 31,0-2-736-31,1 0-128 0,2 0-48 0,1-1-14208 0,0-1-2832 0</inkml:trace>
  <inkml:trace contextRef="#ctx0" brushRef="#br2" timeOffset="45484.14">19192 4607 23727 0,'0'0'1040'0,"0"0"240"0,0 0-1024 0,0 0-256 0,0 0 0 0,18-2 0 0,-20 13 1216 0,0 2 192 16,0 2 32-16,0 5 16 0,2 2-400 0,0 2-80 15,-1-1-16-15,1-1 0 0,0-1-608 0,0 0-128 16,0-1-32-16,1-5 0 0,1 1-64 0,-1-3-128 16,0-3 176-16,1-2-176 0,-2-8 192 0,1 8-192 15,-1-8 192-15,0 0-192 16,0 0 208-16,0 0-64 0,0 0-16 0,0 0 0 0,5-8-128 0,2-2 0 15,-1-2 0-15,2-2 0 0,1-3-256 0,0-2-64 16,-1-1-32-16,0-3 0 0,0-1 0 0,0-1 0 16,-2 1 0-16,1 4 0 0,-2-1 192 0,0 2 160 15,2 2-208-15,-4 3 80 0,1 2 128 0,-1 3 0 16,-3 9 0-16,0 0 128 0,0 0 0 0,0 0 0 16,8 2 0-16,-2 1 0 0,1 1 0 0,1 2 16 15,-2 3 0-15,2 2 0 0,0 2 32 0,0 2 0 16,1 0 0-16,1 1 0 0,-1 0-32 0,2-2 0 0,1 0 0 0,-1-1 0 15,1 2 112-15,0-2 0 16,1 0 16-16,2-3 0 0,0-2-16 0,-1 0 0 16,0-3 0-16,-1 0 0 0,-1-1-64 0,1-2 0 0,0-2-16 0,0-3 0 15,-1-1-16-15,-2-4 0 16,1-1 0-16,-1 0 0 0,-2-4-160 0,0 0 160 16,0-1-160-16,-2-2 160 0,0 0-160 0,-3 2 0 0,0-3 144 0,-3 1-144 15,-1 1 0-15,-2 0 0 0,-1 2 0 0,0 2 0 16,-1-2 0-16,-1 1 0 0,-1 0 0 0,-1 3 0 0,0 2 0 0,1 1 0 15,-1 6 0-15,1 0 0 0,1 1 0 0,-1 4 0 16,2 2 0-16,1 2 0 0,0 3 256 0,2 1-32 16,-1 1 0-16,3 4 0 0,0-1 80 0,1 0 16 15,2 2 0-15,1-2 0 0,1 0-64 0,3-1 0 16,1 0 0-16,1-2 0 0,3-1 0 0,0-2 0 16,2-1 0-16,0-1 0 0,1-1-64 0,2-1-32 15,2-2 0-15,-1-4 0 0,0 2-32 0,-1 0-128 16,0-3 192-16,-1-3-64 0,0-1-128 0,0-1 160 15,-1 0-160-15,1-3 160 16,-3-3-160-16,0 1 160 0,-2-1-160 0,-2-2 160 0,0-1-160 0,-3-2 160 16,0 0-160-16,-2 2 160 0,-1 0-160 0,-1 2 0 15,-2-1 144-15,-2 0-144 0,-2 2 0 0,0-1 128 16,0 1-128-16,-3 2 0 0,-1 3 0 0,-3 1 144 16,3-1-144-16,-3 2 0 0,1 2 208 0,0 1-64 15,0 2-16-15,0 1 0 0,0 2 64 0,1 4 0 16,0 1 0-16,2 3 0 0,0 1-192 0,3 1 128 0,0 6-128 15,3-3 128-15,1 2-128 0,4-2 0 16,2 3 0-16,1-3 0 0,1-1-240 0,3-2-16 0,1 0-16 0,0-2 0 16,1-2-624-16,2 0-112 0,-1-3-16 0,1 0-16 15,1-2-1360-15,1-1-272 0,0-1-48 0,1-2-16 16,-2-2 48-16,0-2 16 0,-2-2 0 0,1-3 0 16,0-1 576-16,-2-2 112 0,-1 1 32 0,-3-4 0 15,-1-1-288-15,-1 1-48 0,-1-2-16 0,-1-1 0 0,-2 0 2304 0,-1 2 672 16,-6 0 32-16,1 4 0 0,-1-1 1712 0,-2 0 336 15,-2 2 80-15,-2 2 16 16,0-2-848-16,-1 3-160 0,-2 2-48 0,-1 1 0 0,2 3-576 0,1 2-128 0,1 3-32 0,-2 2 0 31,1 3-256-31,1 6-48 0,1 0-16 0,2 2 0 16,0 0-176-16,4 3-48 0,0 1 0 0,4 0 0 16,2-1-304-16,3-1-64 0,3-1-16 0,0-2 0 15,0-2-128-15,2 0 160 0,1-2-160 0,2-2 160 0,-1-2 112 0,0-2 32 0,2-3 0 0,-1 0 0 31,1-3 176-31,-2-4 32 0,1-1 16 0,-1-3 0 16,-1-1 32-16,-1-1 0 0,-2-6 0 0,-2-1 0 16,0-3-208-16,-3 0-32 0,-1-7-16 0,-1 4 0 0,-3-4 48 0,-3 1 16 0,1-1 0 0,-5 1 0 15,-1-1 240-15,-2 1 48 0,-2-3 16 0,-1 2 0 16,-1-1-432-16,-1 2-96 0,0-1-16 0,-1 1 0 16,0 3-400-16,2 3-96 0,1 3-16 0,1 3 0 31,2 2-1456-31,2 5-288 0,0 5-64 0</inkml:trace>
  <inkml:trace contextRef="#ctx0" brushRef="#br2" timeOffset="46024.03">21200 4329 23663 0,'0'0'1040'0,"0"0"240"0,0 0-1024 0,0 0-256 0,0 0 0 0,0 0 0 15,0 0 1952-15,0 0 352 0,0 0 64 0,0 0 0 16,1 8-1072-16,-1 3-208 0,1 4-64 0,1 4 0 16,-2 4-816-16,1 4-208 0,2 3 0 0,2 2 0 15,0 2 144-15,0 2-16 0,0-1 0 16,1 0 0-16,0-1-128 0,1-2 0 0,-1 0-192 0,-1-2 192 15,2-3-1968-15,-2-2-272 0,0-3-48 0,-1-2-16 32,1-3-336-32,-2-3-80 0,-2-2-16 0,-1-3-6864 0</inkml:trace>
  <inkml:trace contextRef="#ctx0" brushRef="#br2" timeOffset="46391.3">21256 4896 6447 0,'-12'-12'272'0,"7"7"80"0,-3-3-352 0,2-1 0 0,-1-3 0 0,-1-1 0 16,0-1 2416-16,2-4 400 0,1 1 96 0,1-1 16 15,0-2-1424-15,2 2-288 0,2 0-48 0,3 1-16 16,2 1-112-16,1 0-16 0,0 2-16 0,1 1 0 15,-1 0-176-15,2 2-48 0,2-3 0 0,2 2 0 0,0-1-208 16,2 0-64-16,2 0 0 0,-1 2 0 0,0 0-304 0,-1 2-64 16,0 0-16-16,1 2 0 15,-2 3 0-15,-4-1-128 0,-1 0 192 0,-8 5-64 0,8 1 288 0,-8-1 48 0,0 0 16 0,1 9 0 16,-2-1-32-16,-1 5 0 0,0 3 0 0,-1-2 0 16,-1 3-160-16,2 3-32 0,-1-1-16 0,2 3 0 15,2-1-48-15,0 2 0 0,2-4 0 0,2 3 0 16,3-1 0-16,1-1 0 0,1-2 0 0,2-2 0 15,3-3-192-15,-1-3 176 0,2 0-176 0,-1 0 160 16,1-7 16-16,-1 0 0 0,1-2 0 0,-2-3 0 16,1-3 96-16,-3-2 32 0,-3-3 0 0,-2-1 0 15,1-3 144-15,-2-3 16 16,-4-3 16-16,-1 2 0 0,-2 0 0 0,-3 1 0 0,-1 1 0 0,-3-1 0 16,-4 0-224-16,-1 0-32 15,-4 0-16-15,1-1 0 16,0 1-1088-16,-2 0-208 0,-2 0-64 0,-1 0-16400 0</inkml:trace>
  <inkml:trace contextRef="#ctx0" brushRef="#br2" timeOffset="47098.51">22651 4527 14735 0,'0'0'1312'0,"-4"-3"-1056"0,-3 0-256 0,7 3 0 16,0 0 3408-16,-7-3 624 0,-1 0 128 0,1 3 32 16,1 2-1952-16,-1 0-384 0,1 6-64 0,-2 6-32 0,0 1-1024 0,0 4-208 15,0 5-32-15,2 2-16 16,-1 0-480-16,2 3 128 0,2-1-128 0,2 1 0 0,0-4 0 0,5 0 0 16,1-7 0-16,3 1 0 15,1 0 0-15,4-2-288 0,1-4 64 0,3 0 16 31,2-3-608-31,0-6-112 0,1-4-32 0,1-1 0 0,-2-2-256 0,3-3-48 0,0-5-16 0,-1-1 0 32,-3-2 320-32,1-2 48 0,-2-1 16 0,-3-1 0 0,-1 0 480 0,-2-2 96 0,-2 0 32 0,-4-1 0 15,-1 2 288-15,-2 1 128 0,-2 3-128 0,-1-2 192 16,-3 2 384-16,-1 3 80 0,-3 3 16 0,0 3 0 0,-1 2 144 0,-1 4 16 16,-1 3 16-16,1 2 0 0,-2 3 64 0,2 2 16 15,2 3 0-15,0 1 0 0,2 1-352 0,2-1-80 16,2 0-16-16,5 2 0 0,2-2-304 0,3 2-176 15,1-4 192-15,2 1-192 0,2-1 128 0,1-2-128 16,2-2 0-16,1-2 0 0,-1 0 128 0,3-3-128 0,-2 0 192 0,0-3-192 16,-2-3 192-16,-2 1-64 15,-2-2 0-15,-2 0-128 0,-3-4 240 0,0 0-64 0,-5 1-16 0,-2-3 0 16,-2 1-160-16,-1 0 0 16,-2 1 144-16,-2-2-144 0,-3-1 0 0,1 0-288 0,-1 2 48 0,1-1 16 31,0-3-1552-31,-1 2-304 0,2 0-64 0,1 1-12112 0</inkml:trace>
  <inkml:trace contextRef="#ctx0" brushRef="#br2" timeOffset="47399.75">23085 4591 13823 0,'0'0'1216'0,"3"9"-960"0,-5 2-256 0,2 3 0 16,-1 3 2496-16,0 1 464 0,-2 0 96 0,0 1 16 15,1-1-592-15,0-1-112 0,1 1-32 0,0-4 0 16,0 2-1040-16,1-4-208 0,1-1-32 0,1-1-16 15,1-3-656-15,-3-7-144 0,5 7-32 0,2-3 0 0,-7-4-80 0,9 0-128 16,1-1 176-16,1-3-176 16,-1-3 0-16,1-1-176 0,-2-3 0 0,0-2 0 0,1-1-16 0,-1-2-16 15,-1-1 0-15,0 1 0 16,-1-1 208-16,-1-1-176 0,-1 1 176 0,1 2-160 0,-1-1 160 0,-1 2 0 0,0-2 0 0,0 2 0 16,-2 4 128-16,1 2 64 15,-1 3 16-15,-2 5 0 0,0 0 176 0,0 0 48 0,0 0 0 0,3 7 0 16,-2 0-96-16,3 4-16 15,-1 2 0-15,-1 0 0 0,0 0-192 0,0 3-128 0,2 2 160 0,0-1-160 0,0-2 0 0,0 1-128 32,0 1-16-32,1-3 0 15,0 2-1728-15,2-2-352 0,-1-2-64 0,2-2-13040 0</inkml:trace>
  <inkml:trace contextRef="#ctx0" brushRef="#br2" timeOffset="47633.68">23554 4289 15663 0,'-6'-23'1392'0,"4"14"-1120"0,1 0-272 0,1 0 0 15,0 1 4016-15,0 2 736 0,0 6 160 0,0 0 16 0,0 0-2400 0,0 0-480 16,0 0-112-16,0 0-16 16,7 13-1232-16,-1 2-256 0,-1 5-48 0,2 1-16 0,2 3-368 0,0 5 0 15,2 2 0-15,-2 3 0 16,0 3 0-16,0-2 0 0,0 0 0 0,0 0 0 0,2-1 0 0,-2-1-240 0,0 1 64 0,0-3 16 47,0 0-1328-47,0-2-272 0,-1-4-48 0,0 0-16 15,-2-3-1440-15,0-3-304 0,-2-2-48 0</inkml:trace>
  <inkml:trace contextRef="#ctx0" brushRef="#br2" timeOffset="48197.73">23599 4730 3679 0,'-3'-23'160'0,"2"13"32"0,-2-2-192 0,0 0 0 15,2-1 0-15,0 1 0 0,1 1 5424 0,1-1 1040 16,2 1 192-16,1-2 64 0,0 3-4288 0,2-2-864 16,2 2-160-16,1 1-48 0,1 1-944 0,2 0-192 0,0 0-32 0,1 2-16 15,0 0-176-15,0 3-144 16,0 0 144-16,-1 3-208 0,0 0 48 0,-1 3 16 0,1 0 0 0,0 3 0 16,-3 0 144-16,0 3-192 15,0 2 192-15,0-1-192 0,0-1 192 0,-1 2 0 0,-1 0 0 0,-1 1-128 0,1 0 128 0,-2-3 0 16,-1 2 0-16,0 0 0 15,0 2 0-15,-3-1 0 0,-1-2 0 0,0 0 128 0,-1 0-128 0,1-3 144 16,0-7-144-16,0 7 160 16,0-7-160-16,0 0 160 0,0 0-160 0,0 0 160 15,0 0-160-15,0 0 192 0,0 0-192 0,0 0 192 16,1-10-192-16,2-1 0 0,-1 0 0 0,2-2 128 16,3 1-272-16,-1-4-64 0,1 2-16 0,-1-4 0 31,1 1-352-31,-1 2-80 0,2 0-16 0,1 2 0 0,0 0 240 0,2 2 48 0,-2 3 16 0,0 2 0 0,0-1 144 0,0 2 32 15,-1 4 0-15,0 1 0 16,-8 0 192-16,6 4-144 0,-6-4 144 0,7 8-128 0,-4 2 320 0,-1 2 64 16,-1 3 0-16,1 2 16 15,-2 0 496-15,0 2 112 0,0-2 16 0,0 2 0 0,0 2-128 0,1-3-32 0,2 0 0 16,1-3 0-16,2 0-464 16,1-1-80-16,0-3-32 0,3 0 0 0,0-2-160 0,3-3 0 0,-1 0 144 0,0-3-144 15,-1-1 0-15,1-2 128 16,-2-3-128-16,1 1 0 0,-2-5 144 0,-1 0-144 0,-2-3 192 0,1 0-192 15,-2 1 192-15,-1-2-64 16,-3-2 0-16,1 0-128 0,-1 0 224 0,-1-1-64 0,-3-1-16 0,-1 2 0 0,-1 2 32 0,-1 0 0 31,-1-2 0-31,-2 1 0 0,-1-1-176 0,-1 2 128 16,-1 0-128-16,2 2 128 0,0 0-352 0,0 2-80 16,3 3-16-16,0 1 0 15,1 1-1600-15,6 2-320 0,0 0-64 0,0 0-11584 0</inkml:trace>
  <inkml:trace contextRef="#ctx0" brushRef="#br2" timeOffset="48398.78">24377 4210 12895 0,'0'0'1152'0,"0"0"-928"0,0 0-224 0,0 0 0 0,0 0 4432 0,6 8 848 16,1 4 160-16,-2 5 48 15,-2 4-2720-15,-1 5-528 0,2 4-128 0,-1 2 0 0,-2 4-1024 0,1 1-208 0,1 2-48 0,1 1 0 32,2 0-576-32,-1-4-128 0,0 1-128 0,1-3 176 15,1-2-2192-15,3 11-432 0</inkml:trace>
  <inkml:trace contextRef="#ctx0" brushRef="#br2" timeOffset="49242.63">25773 4448 24767 0,'-1'14'1088'0,"1"-5"240"0,-1 3-1072 0,1 3-256 16,0 5 0-16,-2 3 0 0,1 0 1136 0,0 4 160 16,-1-2 48-16,1 1 0 0,1 0-400 0,-1 0-80 15,3-3-16-15,1-3 0 0,0-3-224 0,-1-3-48 16,2-2-16-16,0-3 0 0,0-2-32 0,-4-7 0 16,0 0 0-16,0 0 0 0,8-4-160 0,-2-1-48 15,-1-6 0-15,1-1 0 0,-2-2-144 0,0-2-48 16,-1 1 0-16,1-2 0 0,0 0-128 0,1-3 0 0,-1-1 0 0,0-1 128 15,2-1-128-15,-1 2-272 0,0-1 64 0,4-6 16 16,0 5 64-16,-1 9 128 0,0 1-208 0,4-3 80 16,-1 4-32-16,0 6 0 0,0 2 0 0,1 4 0 15,1 2 160-15,2 4-208 0,-1 1 80 0,-2 0 128 16,2-1-160-16,-1 4 160 0,0 1 0 0,1 1-144 16,2-2 144-16,0 0 0 0,-1 0 0 0,2 0 128 15,0-3-128-15,1-1 0 0,-1-3 128 0,0-2-128 16,0-2 160-16,0-2-32 0,0 0-128 0,-1-3 192 0,-2-1-64 0,1-3 0 0,-2 0-128 0,-2 0 192 15,0-4-192-15,-3 0 176 0,-2 0-176 0,-1-7 160 16,-2 3-160-16,-3 3 128 0,-1 2-128 0,-3 3 128 31,-3-1 96-31,-1 4 16 0,-2 0 0 0,-2 3 0 16,0 3 144-16,1 1 48 0,-2 3 0 0,0 2 0 0,0 1-48 0,6 1 0 16,-1 5 0-16,3 1 0 0,-1 1-240 0,2 2-144 15,1 2 160-15,3 1-160 0,3 1 0 0,1 1 0 16,1 1 0-16,3-3 0 0,2 0-256 0,3-1-32 15,5-1-16-15,10 4 0 16,-1-4-1488-16,2-3-320 0,1-1-48 0,-8-5-8560 16,0-3-1712-16</inkml:trace>
  <inkml:trace contextRef="#ctx0" brushRef="#br2" timeOffset="49634.68">26692 4493 12895 0,'-14'-9'1152'0,"7"6"-928"0,-2 0-224 0,-1 0 0 16,-2 3 2944-16,2 0 560 0,2 0 96 0,-1 1 32 15,-2 4-1440-15,2-1-272 0,1 2-64 0,2 1-16 16,1 0-704-16,1-1-144 16,1 2-32-16,2 3 0 0,1 0-576 0,4 0-112 0,1-1-16 0,0 1-16 15,-1-2-240-15,1 0 0 0,2-3 128 0,3 1-128 16,1-2 0-16,-2 0 0 0,-9-5 0 0,12 0 0 16,-12 0 0-16,10-3-256 0,-10 3 48 0,9-4 16 15,-9 4 192-15,8-7-192 0,-8 7 192 0,5-9-192 16,0-3 32-16,-2 3 16 0,-3 0 0 0,3 2 0 15,-3 7-256-15,6-6-48 0,-6 6-16 0,5-5 0 16,3 1 80-16,0 1 0 0,-8 3 16 0,12 0 0 0,-1 2 240 0,0 1 128 16,-1 4-160-16,-2-1 160 0,1 1 0 0,2 2 160 15,-1 2 0-15,-1-1 0 0,-2 0 448 0,-2 3 96 16,0-2 0-16,-1 1 16 0,-4-1 304 0,-3 2 48 16,-3 2 16-16,-2-1 0 0,-1 0-96 0,-3 1-16 15,-2-1 0-15,-2 0 0 0,1-1-448 0,-1 0-80 16,-1-3-32-16,0 0 0 0,1-1-416 0,2-1 128 15,1-1-128-15,-1-1 0 16,3-2-432-16,11-4-160 0,0 0-48 0,0 0 0 16,-9-1-2272-16,9 1-464 0,0 0-80 0,0-9-11776 0</inkml:trace>
  <inkml:trace contextRef="#ctx0" brushRef="#br2" timeOffset="49744.05">26898 4498 1839 0,'20'-7'0'0,"-11"4"160"0,-9 3-160 0,9 1 0 0,-9-1 0 0,12 4 0 15,-2 1 3776-15,-1-1 704 0,-9-4 160 0,8 9 32 16,-1 2-3152-16,-2-1-624 0,0 2-128 0,0 0-6736 16,-1-2-1344-16</inkml:trace>
  <inkml:trace contextRef="#ctx0" brushRef="#br2" timeOffset="50103.47">27132 4298 19231 0,'0'0'848'0,"0"0"176"0,0 0-816 0,0 0-208 0,0 0 0 0,0 0 0 0,9-7 720 15,-9 7 112-15,10-2 0 0,1 0 16 0,-1 2-272 0,2 0-48 16,0 2-16-16,-1 0 0 0,0 2-512 0,-1 4 0 16,-1-2 0-16,-2 5 0 0,-2 1 0 0,-1 2 0 15,-1 2 0-15,-2 2 0 0,-1 1 176 0,-1 2-32 16,-1-1 0-16,1-1 0 0,1 0 192 0,-1-1 48 15,-1-1 0-15,2 0 0 0,0-2 128 0,0 0 48 16,-1-1 0-16,1-1 0 0,0 0 480 0,0-2 112 16,0-11 0-16,0 0 16 0,3 10-16 0,-1-1 0 15,-2-9 0-15,0 0 0 0,0 0-464 0,0 0-112 16,0 0 0-16,12-3-16 0,-2 0-272 0,0-4-48 0,-3-3-16 16,0-1 0-16,-2-1-96 0,0-3-128 0,0 0 176 15,1 2-176-15,-2-6 0 0,-4 3 0 0,-3 1 0 0,2 0 0 31,-1 1-480-31,2 1-160 0,0-1-16 0,0-1-16 16,-1 1-1920-16,2 1-384 0,3 2-80 0,0 0-6064 0,1 0-1216 0</inkml:trace>
  <inkml:trace contextRef="#ctx0" brushRef="#br2" timeOffset="50339.56">27548 4330 21935 0,'0'0'960'0,"0"0"224"0,0 0-944 0,0 0-240 0,0 0 0 0,0 9 0 16,-4 0 1856-16,0 2 320 0,-1 1 64 0,-2-1 0 15,-1 4-432-15,2 0-80 0,0 2-32 0,3 2 0 16,-1-4-784-16,1 2-144 0,3-1-48 0,3-1 0 16,-1-3-352-16,3 0-80 0,3 1-16 0,0-4 0 0,1 3-112 0,0-3-32 15,0-1 0-15,3-2 0 0,-1-1 0 0,-1-2 0 16,0 0 0-16,1-2 0 0,-1-1-128 0,1 0 0 16,-2-1 0-16,1-3 128 15,1-1-640-15,-1-1-144 0,-2-4-32 0,0 1 0 16,-3-2-2128-16,0 1-448 0,0-3-64 0,-1 1-10336 0</inkml:trace>
  <inkml:trace contextRef="#ctx0" brushRef="#br2" timeOffset="50886.49">27824 4144 15663 0,'0'0'1392'0,"0"0"-1120"0,0 0-272 0,0 0 0 16,8 6 3072-16,-3 5 576 0,-4 3 96 0,-1 2 32 15,0 3-1472-15,-2 1-304 0,-1 1-48 0,0 1-16 16,1-3-848-16,-1 2-160 0,-1 1-32 0,0 2-16 15,2-1-320-15,-1-3-64 0,2-1-16 0,1-2 0 16,1-2-288-16,1-2-48 0,-1-3-16 0,-1-10 0 16,0 0-128-16,0 0 0 0,5 9 0 0,-5-9 128 15,0 0-128-15,12 3 0 0,-2-6 0 0,1-1 128 16,0-2-368-16,0-4-80 0,-3-4 0 0,2 0-16 16,3-3-48-16,-1 3 0 0,-4 0 0 0,1-1 0 15,0 0 80-15,-1-1 16 0,0 0 0 0,-1 3 0 16,0 0 0-16,-1 1 0 0,1 1 0 0,-1 3 0 15,-6 8 288-15,0 0-128 0,0 0 128 0,0 0 0 0,0 0 0 0,0 0 128 16,3 9 0-16,-2 3 16 0,-1 1 256 0,2 1 48 16,-2 2 16-16,1 2 0 0,2 0-112 0,2 1-32 15,0 0 0-15,1 2 0 0,2-7-128 0,3 2-16 16,0-3-16-16,1-3 0 0,0 1-160 0,0-2 128 16,1-3-128-16,1-2 128 0,-1 0 0 0,0-1-128 15,0-4 192-15,0-1-64 0,0 0 0 0,0-2-128 16,2-1 192-16,-2-2-64 0,-3-3 16 0,2-1 0 15,0 1 0-15,1 2 0 0,-3-5-144 0,-1 0 0 16,-1 0 0-16,0 0 128 0,-3 0-128 0,-1 1 0 16,-3 0 144-16,-1 2-144 0,-1 1 128 0,0 1-128 15,-3-1 160-15,4 9-160 0,-6-7 336 0,6 7-16 0,-7-4-16 0,7 4 0 16,-9 3-16-16,9-3 0 0,-10 6 0 0,4 5 0 16,-1-2-160-16,2 3-128 0,1-2 144 0,4 2-144 15,-1 1 0-15,2 0 0 0,2-3 0 0,1 1 0 31,1-1-384-31,2 1-112 0,3-2-16 0,0 0-16 16,1-4-1312-16,2 2-256 0,1-5-48 0,1 1-16 16,-1-3-176-16,1-1-32 0,-3-3-16 0,1-2 0 15,3 1-496-15,-2-1-112 0,-2-2-16 0,1-4-3216 0,0 0-656 0</inkml:trace>
  <inkml:trace contextRef="#ctx0" brushRef="#br2" timeOffset="51323.83">28606 4296 18015 0,'9'-13'800'0,"-2"5"160"0,-1-1-768 0,1 0-192 0,-1 0 0 0,1 3 0 16,-7 6 2192-16,0 0 400 0,0 0 80 0,0 0 16 15,0 0-768-15,0 0-160 0,8 10-32 0,-4 0 0 0,-3 3-496 0,-1 1-96 16,-1 0-32-16,-1-1 0 0,0 0-272 0,-1 0-64 16,2 0-16-16,-1-3 0 0,2-10-368 0,3 12-64 15,-3-12 0-15,4 12-16 0,-4-12-304 0,0 0 128 16,7 6-128-16,-7-6 0 0,0 0 0 0,0 0 0 16,10 0 0-16,-1 0-144 0,-9 0-64 0,11-9-16 15,-2 0 0-15,-2 0 0 0,3 0-64 0,-1 0-16 16,1 0 0-16,1 0 0 0,-2-1 16 0,-1 1 0 15,-2 0 0-15,1 0 0 0,-1 1 288 0,1 2-192 16,-2-1 192-16,-5 7-160 0,0 0 160 0,0 0 0 16,0 0 0-16,0 0 0 0,0 0 128 0,-1 12 128 15,-2 1 0-15,0-1 16 0,-1-1 256 0,3 1 48 16,-2 0 16-16,3 1 0 0,0-3-288 0,3 1-64 0,-3-11-16 0,5 9 0 16,-5-9-224-16,8 6 0 0,-8-6 0 0,9 4 0 15,-9-4 0-15,12-1 0 0,0 0 0 0,-2-1 0 16,-1-1 0-16,0-4 0 0,2-2 0 0,-1 1 0 15,-1 0 0-15,2 0-128 0,1-2 128 0,1 2 0 16,-2 0-128-16,2 0 128 0,2-1 0 0,-1-1 0 16,-2 3 0-16,-1 1 0 0,0-1 0 0,-3 3 0 15,-8 4 0-15,0 0 0 0,11 0 128 0,-11 0-128 16,0 0 0-16,7 7 0 0,0 0 0 0,-2 2 0 16,0 0 0-16,0 1-192 0,3 1 192 0,2 3-160 15,1-1-1088-15,2 0-224 16,1-1-32-16,-2-3-9936 0,1-3-1984 0</inkml:trace>
  <inkml:trace contextRef="#ctx0" brushRef="#br2" timeOffset="51653.12">29757 4223 28671 0,'0'0'1280'0,"0"0"256"0,0 0-1232 0,0 0-304 16,0 0 0-16,-5 0 0 0,-3 2 800 0,0 3 96 15,1 3 32-15,-1 3 0 0,0 2 528 0,2 2 96 16,2-1 32-16,1 0 0 0,2 2-1072 0,2 0-224 16,3-1-32-16,1 0-16 0,3 0-240 0,1-4 0 15,1 1 0-15,1-3 0 0,-1-3 0 0,2-1 128 16,0-1-128-16,-2-1 0 0,1-2 160 0,-2-2-160 16,0-3 160-16,0-1-160 0,-1 1 192 0,0-4-64 0,-2 0-128 0,-1 0 192 15,-2-1-192-15,-3 0 144 0,-3-1-144 0,0 2 128 16,-3-3-128-16,0 2 0 0,-1-2 0 0,-1-1 0 15,1 0-128-15,0-1-128 16,2-1 0-16,-3-8-16 16,2 3-2112-16,3-1-432 0,2-1-64 0,-1 6-11440 0</inkml:trace>
  <inkml:trace contextRef="#ctx0" brushRef="#br2" timeOffset="51961.41">30130 4128 27871 0,'12'11'1232'0,"-7"-4"256"15,-1 5-1184-15,0 1-304 0,1 0 0 0,0 3 0 0,-1-2 1600 0,0 2 256 16,1-1 48-16,-1 1 16 0,-1 0-144 0,0 1-32 16,-2 0 0-16,-1 0 0 0,-1 1-800 0,-1 0-176 15,1-4-16-15,0 0-16 0,-2-1-272 0,2-3-48 16,1-4-16-16,0-6 0 0,0 0-240 0,0 0-160 16,0 0 192-16,0 0-192 0,0 0 128 0,0 0-128 15,0 0 0-15,0 0 0 0,-2-6 0 0,2-4-176 16,2-2 32-16,-1-3 0 0,-1 4 144 0,0-4 0 15,1 0-144-15,1-4 144 0,-1-1 0 0,2-1 0 16,-1-1 0-16,3 3 128 0,3 0-128 0,3 2-224 16,0 0 48-16,2 3 16 0,0 2 160 0,2 1 0 15,-1 4 0-15,0 1 0 0,1 2 0 0,-1 4 0 0,-1 3 160 16,0 2-160-16,2 2 0 0,-1 1 0 0,-1 3 0 0,7 2 0 31,-2 0-1072-31,0-1-144 0,0-3-48 0,-3-1-17312 0</inkml:trace>
  <inkml:trace contextRef="#ctx0" brushRef="#br2" timeOffset="52778.75">19903 5717 23439 0,'0'0'1024'0,"0"0"240"0,-7-2-1008 0,1-2-256 0,-5 0 0 0,2-1 0 0,0 1 1520 0,-3 3 256 16,-1 1 48-16,0 1 16 0,-1 0-496 0,-2 3-80 15,2 1-32-15,-1 2 0 0,2-1-720 0,0 5-128 16,2 0-48-16,1 1 0 0,0 0-336 0,3 1 0 16,2 1 0-16,3-1 0 0,0-4 0 0,2 3 0 15,2-1 0-15,0-2 0 0,2-3 0 0,1 1 0 16,2-1 0-16,-1-3 0 0,-6-3-320 0,8 4 32 15,-1-4 0-15,1 0 0 16,-1-3-288-16,1-1-64 0,1-1-16 0,0-1 0 16,1-2-48-16,-1-1-16 0,0 1 0 0,0-1 0 0,-1 1 464 0,0 1 80 15,-1 1 32-15,3-1 0 0,-1 5 144 0,0 2 144 16,-1 2-16-16,-1 5-128 0,3 1 576 0,-3 3 16 16,3 4 0-16,-3 0 0 0,0 2 176 0,-2 0 48 15,-1 3 0-15,-1-1 0 0,-3-2 32 0,-3 3 16 16,-2-1 0-16,-3 0 0 0,-4-1-16 0,1-1 0 0,-6 0 0 0,0 0 0 15,-2 0-336-15,0-2-64 0,-1 0 0 0,2-4-16 16,0-1-304-16,2-3-128 0,2 0 128 0,1-3-128 31,1-2-368-31,3-2-144 0,1-2-48 0,8 2 0 16,-3-8-2864-16,3-2-576 0,4-3-112 0</inkml:trace>
  <inkml:trace contextRef="#ctx0" brushRef="#br2" timeOffset="53059.89">20002 5927 19583 0,'0'0'864'0,"9"-1"176"0,1 0-832 0,1-1-208 0,0-2 0 0,2 2 0 16,0-1 1280-16,-1-1 224 0,-1-1 32 0,-1 0 16 16,-1 0-320-16,0-2-64 0,0-1-16 0,-2 2 0 0,1-3-416 0,-2 0-96 15,1-1 0-15,-2 1-16 0,-1 0-96 0,0 0-16 16,-3 0 0-16,0 1 0 0,-1 0 64 0,-1 2 16 16,-1 1 0-16,-2 1 0 0,-2 0 192 0,6 4 48 15,-7-2 0-15,-1 4 0 0,0 0-96 0,0 2-16 16,0 1 0-16,0 3 0 0,-1 3-112 0,2 2-32 15,0 1 0-15,3 2 0 0,1-1-320 0,3 2-80 16,4-2-16-16,0 0 0 0,2 1-160 0,-1-2 0 16,5 1 0-16,1-1-176 15,0-2-1024-15,2-2-208 0,2-1-32 0,0-2-16 16,2-3-1280-16,0-3-256 0,0-2-48 0,-1-3-10928 0</inkml:trace>
  <inkml:trace contextRef="#ctx0" brushRef="#br2" timeOffset="53216.21">20450 5523 10127 0,'0'-27'896'0,"0"18"-704"0,0 0-192 0,0 1 0 16,0 2 2912-16,0 6 544 0,0 0 128 0,0 0 0 15,3 8-1488-15,-1 5-304 0,2 6-64 0,3 3-16 16,-3 4-656-16,1 6-128 0,1 4-32 0,1 1 0 16,-1 3-592-16,1-1-128 0,1 0-32 0,0-1 0 15,-1-2-144-15,1-1 0 0,1-1-160 0,-1-1 160 31,0-2-1952-31,-1-2-288 0,-2-3-64 0</inkml:trace>
  <inkml:trace contextRef="#ctx0" brushRef="#br2" timeOffset="53372.43">20446 5867 23951 0,'0'-8'2128'0,"0"1"-1696"15,2-1-432-15,0 1 0 0,-1 1 2496 0,5-2 432 16,1 3 80-16,3 2 0 0,0 1-1328 0,3 0-272 15,3 0-48-15,1 0-16 0,1-2-880 0,3 2-176 16,2-2-32-16,2 1-16 16,0-2-1200-16,1 0-224 0,1-3-48 0</inkml:trace>
  <inkml:trace contextRef="#ctx0" brushRef="#br2" timeOffset="54059.78">21798 5880 4607 0,'-14'-6'192'0,"7"3"64"0,-3 1-256 0,-1 0 0 16,1 0 0-16,-2 2 0 0,-3 2 5264 0,0 2 1008 15,1 1 208-15,1 2 48 0,1 1-4112 0,0 2-816 16,2 3-176-16,1 2-16 0,1 0-784 0,4 1-160 15,0 0-16-15,2-1-16 0,0 1-304 0,4-1-128 0,0-3 0 0,2 0 128 16,0-2-128-16,3-1 0 0,0-2 0 0,3-2 128 16,-1-2-128-16,2-3 0 0,1-3 144 0,0 2-144 15,-2-4 288-15,2-2-16 0,0-2 0 0,-1 0 0 16,1-2-272-16,0 0 0 0,-2-2 0 0,0 0 0 16,-1 0-192-16,-2 1-32 0,-1 1-16 0,-1 2 0 15,-1 3 240-15,-2-1 192 0,-2 7-48 0,0 0 0 16,0 0 432-16,0 0 64 0,0 0 32 0,0 0 0 15,0 0-176-15,0 0-48 0,6 8 0 0,-1 1 0 16,0 0-208-16,0 2-48 0,0 2-16 0,1 0 0 16,-1-1-176-16,1 3 0 0,1 2 0 0,1-1 0 15,0 0-1280 1,3-1-272-16,2 1-64 0,2-2-14704 0</inkml:trace>
  <inkml:trace contextRef="#ctx0" brushRef="#br2" timeOffset="54883.6">22842 5777 15663 0,'0'0'688'0,"0"0"144"0,6 8-656 0,-9 5-176 16,0 2 0-16,1 0 0 0,-1 2 2256 0,2 3 432 15,0-1 64-15,-1 2 32 0,2 1-1680 0,0-1-336 16,2-1-64-16,-1-2 0 0,2-1-480 0,-1-5-96 16,1-1 0-16,1-4-128 0,-4-7 272 0,0 0-48 15,0 0-16-15,7-3 0 0,0-1 96 0,0-3 16 16,-2-3 0-16,0 0 0 0,0-3-192 0,0-1-128 15,1-1 192-15,0 0-192 0,-1-1 128 0,2 0-128 16,-1-3 0-16,1-1 0 0,1 1 0 0,1-1 0 16,0-1 0-16,1 0 0 0,1 3 0 0,-1 4 0 15,-1-1 0-15,-2 5 0 0,-2 1 0 0,-2 2 0 0,-3 7 144 0,0 0-144 16,0 0 704-16,-2 11 32 16,0 1 16-16,-1 2 0 0,1 2-64 0,-1 0-16 15,-1 3 0-15,1-1 0 0,3 0-304 0,-1-1-64 16,1-1-16-16,1-3 0 0,2-1-160 0,0-3-128 15,1-3 144-15,-4-6-144 0,5 5 208 0,-5-5-48 0,6 4-16 16,1-4 0-16,-7 0 96 0,6-5 16 0,2-1 0 0,0-1 0 16,0-1-32-16,0-2 0 0,1-2 0 0,-1-2 0 15,-1-2-224-15,1-1 0 0,0 0 0 0,1 0 0 16,0 0 0-16,0 2 0 0,1-1 0 0,-3 3 0 16,0 1 144-16,-2 6-16 0,-1-3 0 0,-4 9 0 15,0 0-128-15,0 0 0 0,0 0 0 0,0 0 0 16,0 0-160-16,5 6-16 0,0 3 0 0,1 0 0 15,0 3 176-15,1 1 0 0,-1 0 0 0,2 0 128 32,0 0-784-32,0-2-160 0,0 0-16 0,2 0-16 15,-1-1-2096-15,1-2-432 0,1 0-80 0,-1-3-9344 0</inkml:trace>
  <inkml:trace contextRef="#ctx0" brushRef="#br2" timeOffset="55024.24">23399 5725 25279 0,'0'0'1120'0,"0"8"224"0,-1 1-1072 0,1 2-272 16,-1 0 0-16,1 2 0 0,1 2 768 0,3 0 80 16,0 0 32-16,2 0 0 0,2 1-496 0,1 0-112 15,0-1-16-15,2 0 0 16,0-2-2016-16,1 0-416 0</inkml:trace>
  <inkml:trace contextRef="#ctx0" brushRef="#br2" timeOffset="55414.75">23325 5517 6447 0,'-7'-3'576'0,"1"0"-576"16,6 3 0-16,-8 0 0 0,8 0 4848 0,0 0 848 16,0 0 192-16,0 0 16 0,0 0-4272 0,0 0-864 15,0 0-160-15,0 0-32 16,9 3-2256-16,0 2-448 0,9-1-96 0,2 5-16 0</inkml:trace>
  <inkml:trace contextRef="#ctx0" brushRef="#br2" timeOffset="55633.56">23739 5664 18431 0,'0'0'1632'0,"0"0"-1312"0,2 9-320 0,0 3 0 16,1-4 2848-16,1 2 496 0,0 2 112 0,1 1 0 15,1 0-1616-15,2 1-336 0,1 2-64 0,2 1-16 16,-1 2-1008-16,2-2-208 0,1 0-32 0,0 1-16 15,1 1-160-15,-1-1 0 0,-1-1 0 0,0 0 0 16,0 0-528-16,-1-2-48 16,1 1 0-16,-1-3 0 0,-1-1-2448 0,0-2-496 0,-2-2-112 0,0-3-16 15</inkml:trace>
  <inkml:trace contextRef="#ctx0" brushRef="#br2" timeOffset="55822.96">24046 5736 16575 0,'-11'6'736'0,"5"-1"160"0,-2 6-720 0,-2-1-176 16,-3 3 0-16,-2 0 0 0,2 3 3888 0,-1 0 736 15,-1-1 160-15,1 2 16 0,1 0-2896 0,1 1-592 16,-1 1-112-16,2-1-32 0,-1-1-1168 0,3-2 0 16,2 1-192-16,3-2 16 15,0 0-2368-15,3-3-464 0,1-2-112 0,3-1-16 0</inkml:trace>
  <inkml:trace contextRef="#ctx0" brushRef="#br2" timeOffset="56010.54">24151 5467 18431 0,'3'-14'1632'0,"-3"14"-1312"0,4-5-320 0,-4 5 0 15,0 0 2752-15,0 0 464 0,0 0 112 0,0 0 0 16,8 7-1376-16,-2 5-288 0,-1 4-48 0,1 2-16 15,1 7-880-15,-1 1-176 0,-1 2-32 0,0 4-16 16,-1 0-496-16,0 2 0 0,1-1 0 0,0 1 0 16,1 1-1280-16,0-2-288 0,-1-2-64 0,2 0-8624 15,-1-1-1728-15</inkml:trace>
  <inkml:trace contextRef="#ctx0" brushRef="#br2" timeOffset="56557.45">24197 5797 19343 0,'0'0'1728'0,"0"0"-1392"15,-4 5-336-15,4-5 0 0,0 0 1936 0,-3 8 320 16,3-8 64-16,0 6 16 0,6 4-1056 0,0-4-224 16,2-1-32-16,2-1-16 0,2 0-736 0,1-1-144 15,0-1-128-15,0 1 192 0,0 0-192 0,2-1-272 0,-1 2 64 0,0-1 16 31,-1 1-240-31,0-3-32 0,0 0-16 0,1 2 0 0,-1-6 96 0,-2 2 0 0,-2 0 16 0,1-1 0 16,-1-3 368-16,-2 1 0 0,0-2 0 0,0 0 0 16,-1 1 0-16,1 1 0 0,-2-2 0 0,0-1 128 15,-1 2-128-15,-4 5 0 0,3-6 0 0,-3 6 0 16,0 0 272-16,0 0-16 0,1-6-16 0,-1 6 0 16,0 0 528-16,0 0 128 0,0 0 0 0,0 0 16 15,0 0 112-15,-3 8 32 0,-1 1 0 0,2 0 0 16,0 2-304-16,1 1-64 0,1-1-16 0,1 2 0 15,1-4-336-15,2 2-64 0,0-1-16 0,2 1 0 16,2-2-256-16,1 0 0 0,0-1 0 0,2 0-144 16,-1-2 144-16,2 1-128 0,-1-2 128 0,2-1-128 0,1-2-208 0,-1 0-48 15,0-1 0-15,-2-2 0 0,1-2 144 0,0-1 32 16,1-1 0-16,-1-2 0 0,-2 0 32 0,0-1 16 16,1-1 0-16,-1 0 0 0,-1-1-32 0,-1 3 0 15,-1-1 0-15,-1 0 0 0,-2 0 192 0,-1 2 0 16,-3-1 0-16,0 7 0 0,0-6 128 0,-2 0 128 15,2 6 0-15,0 0 16 0,0 0 96 0,0 0 16 16,0 0 0-16,0 0 0 0,0 0-176 0,0 0-16 16,-2 8-16-16,2 1 0 0,1-2-176 0,2 2 0 15,-1 0 0-15,2 3 0 16,2-3-368-16,0 3-48 0,1-3-16 0,0-1 0 16,2-2-2320-16,1 1-480 0,-3-3-96 0</inkml:trace>
  <inkml:trace contextRef="#ctx0" brushRef="#br2" timeOffset="57090.23">25000 5733 17503 0,'0'0'1552'0,"0"0"-1232"0,3 13-320 0,-1 1 0 16,1-1 2096-16,-2 2 352 0,2-1 80 0,-1 2 16 15,2 1-448-15,0 0-96 0,0-2-16 0,1 1 0 16,1-2-992-16,-1 1-208 0,0-1-32 0,-1-1-16 15,0-1-432-15,0-1-96 0,-3 0-16 0,0-2 0 16,2 0 48-16,-2-2 0 0,-1-7 0 0,0 0 0 16,0 0-48-16,0 0-16 0,0 0 0 0,0 0 0 0,0 0 0 0,0 0 0 15,-4-6 0-15,0 0 0 0,3-1-176 0,0 0 0 16,0-3 0-16,1 1 128 0,0-1-128 0,1-1-144 16,0 0 144-16,2 2-208 0,-1 1-64 0,2 3-16 15,-4 5 0-15,7-6 0 0,-1 2 32 0,2 3 0 16,0 1 0-16,2 1 0 0,1 1 256 0,1 0-192 15,-1 1 192-15,2 1-160 0,3 0 160 0,0 0 0 16,1 0 0-16,0-2 0 0,1 1 0 0,1-2 0 16,1 0 0-16,-1 1 0 0,1 0 0 0,-2-2 0 15,0-4 0-15,-1 2 128 0,-1-1-128 0,0-1 0 16,-1-1 0-16,-2 0 0 0,-1-2 0 0,-1 1 0 16,-2-1 0-16,-1-2 0 0,-2 1-128 0,1 1-112 15,-4-1-16-15,3-1 0 0,-4 1 0 0,-2 8 0 16,-1-9 0-16,0 2 0 0,-1 1 256 0,2 6 0 0,-6-4 0 0,-2 1 0 15,0 2 528-15,-1 1 0 0,-1 4 0 0,-1 2 0 16,2 1 368-16,1 2 80 16,0 1 16-16,2 2 0 0,1 0-112 0,2 1-32 0,3 0 0 0,3-3 0 15,2 3-448-15,1-2-80 0,4-1-32 0,3 1 0 16,2 0-288-16,2-3 0 0,1 0 0 0,5-1 0 16,1-1-816-16,4 2-272 15,4-4-48-15,4 2-11472 0,1 1-2304 0</inkml:trace>
  <inkml:trace contextRef="#ctx0" brushRef="#br2" timeOffset="57750.18">26555 5845 1839 0,'-3'-5'160'0,"-3"0"-160"16,1-2 0-16,1 2 0 0,4 5 4480 0,0 0 848 15,-5-4 176-15,5 4 48 0,0 0-2848 0,0 0-560 16,0 0-112-16,0 8-32 0,3 2-1008 0,-1 1-208 15,2 0-32-15,1 4-16 0,-1-2-128 0,3 3-32 16,-2-1 0-16,0 1 0 0,0-1-288 0,1 2-64 16,0-2-16-16,-2 0 0 0,0-3-208 0,-1 0 176 15,-3-2-176-15,0-1 160 0,0-9-160 0,0 0 192 16,0 0-192-16,0 0 192 0,0 0-192 0,0 0 128 16,0 0-128-16,0 0 128 0,-2-9-128 0,1 0 0 15,0-3 0-15,-2-1 0 16,0-1-464-16,1-2 16 0,0-1 16 0,1-1 0 15,1 0-544-15,1-4-112 0,1-6-32 0,2 2 0 16,0-1-160-16,1 0-16 0,-1-3-16 0,2 5 0 16,3 0 656-16,2 7 128 0,-1 1 16 0,1 5 16 0,-1 4 848 0,1 2 160 0,-11 6 48 0,11 0 0 15,0 1 448-15,-11-1 80 0,9 11 32 0,-3 0 0 16,-2 2-64-16,-4 3-16 0,-2 2 0 0,-2-1 0 16,0 0-272-16,-3-1-48 0,-3-2-16 0,1-1 0 15,0 0-256-15,0-2-64 0,-3-2-16 0,0 0 0 16,2-3-240-16,0 1-128 0,4 1 160 0,6-8-160 15,-8 6-1008-15,8-6-288 16,0 0-64-16,0 0-8784 0,0 0-1760 0</inkml:trace>
  <inkml:trace contextRef="#ctx0" brushRef="#br2" timeOffset="58250.35">26866 5703 26079 0,'0'0'1152'0,"8"14"256"0,-2 5-1136 0,1-1-272 15,0 0 0-15,1-1 0 0,-1 1 1376 0,-2-2 224 16,-1 0 32-16,0-2 16 0,2 0-304 0,-2-3-64 16,-3-1-16-16,2-2 0 0,2 1-624 0,-5-9-128 15,0 0-32-15,0 0 0 0,0 0-32 0,0 0-16 16,0 0 0-16,0 0 0 0,0 0-112 0,0 0-32 16,0 0 0-16,7-10 0 0,-2-2-96 0,0-1 0 15,-2-1-16-15,1-3 0 0,1-2-176 0,0 1 160 16,-1-1-160-16,1 0 160 0,2 1-160 0,-2 1 0 0,-1 3 0 15,4-1 0-15,-2 2 0 0,1 2 0 0,-1 2 0 0,1 2 0 16,1 1-128-16,-8 6 128 0,0 0-160 0,10-3 160 16,1 0-160-16,-11 3 160 0,0 0-160 0,7 8 160 15,1 1-144-15,-1 0 144 0,-1 2-128 0,-1-1 128 16,-2 3 0-16,0 3-128 0,-1 0 128 0,1 2 0 16,0 1 0-16,0 0-128 0,1-2 128 0,0-2 0 15,-1 1 0-15,1-1 0 0,1 0 0 0,0-2 0 16,-5-13 0-16,7 12 0 0,1-3 0 0,-8-9 0 15,11 9 0-15,1-3 0 0,-12-6 0 0,13 2 0 16,-1-2 0-16,-12 0 0 0,11-4 0 0,0 0 0 16,-11 4 160-16,9-7-32 0,-2-3-128 0,-2 2 192 15,0 0-192-15,0-1 128 0,-2-3-128 0,-2 1 0 16,-2 0 0-16,-2 1 0 0,-1-3 0 0,-2 2 0 0,-3 0 192 0,0-2-48 16,-2-3-16-16,-1 3 0 0,1 1-128 0,-1 2 0 15,1-1 0-15,2 0 0 0,2 1-128 0,-1 3-64 16,0-1-16-16,1 3 0 15,7 5-1632-15,0 0-320 0,-4-8-64 0,4 8-8608 16,0 0-1728-16</inkml:trace>
  <inkml:trace contextRef="#ctx0" brushRef="#br2" timeOffset="58593.99">27549 5814 21183 0,'0'0'1888'0,"0"0"-1504"0,0 0-384 0,0 0 0 15,0-9 2624-15,0 2 448 0,0 7 80 0,-3-9 32 16,-1 0-1248-16,4 9-240 0,0 0-48 0,-7-5-16 16,-4 1-784-16,2 3-144 0,1 3-48 0,-1 2 0 15,-1 3-368-15,0 4-80 0,3 0-16 0,0 3 0 16,1 0-192-16,2 1 0 0,2-2 0 0,4 0 0 16,0 0 0-16,4-4 0 0,0 0 0 0,1 0 0 15,-1 0 0-15,4-2 0 0,4-1 0 0,-3 0 0 16,-2-1 0-16,2-3 0 0,1-2 0 0,1-1 0 15,-2-3 176-15,1-2-176 0,-2-2 192 0,0-1-192 16,-3-2 256-16,1-3-48 0,-1-2-16 0,-1 1 0 16,0-1-48-16,-3-1-16 0,0 0 0 0,0-2 0 15,-5-2-128-15,1 1 128 0,-2 3-128 0,1 0 128 16,-2-5-128-16,-1 1 0 0,-3 0 0 0,1 1 0 16,2 0-320-16,-1-1-80 0,-2 0-32 0,1-2 0 15,2-2-2688-15,1 2-528 0,-1 2-128 0</inkml:trace>
  <inkml:trace contextRef="#ctx0" brushRef="#br2" timeOffset="58953.43">27748 5527 12895 0,'-5'16'1152'0,"1"-2"-928"15,-1 4-224-15,-2 7 0 0,4 4 3712 0,-3 2 704 16,1 0 144-16,1-1 32 0,-1 0-2016 0,2-1-400 15,5-2-64-15,0-3-32 0,2-5-944 0,3 1-192 0,1-3-48 0,2-3 0 16,0 2-624-16,2-7-128 0,0 0-16 0,0-2-128 16,1-2 160-16,0-5-160 0,-2-4 128 0,2 0-128 15,0-1 0-15,-1-2 0 0,-1-1 0 0,-1-1 0 16,-1 0 0-16,0-1-144 0,-1-3 144 0,0 0-160 16,0 0 160-16,0-2 0 0,-3 1 0 0,0-2 0 15,2-2 0-15,-1 1 0 0,1 0 0 0,-1 0 0 16,-1 0 0-16,-1 6 0 0,-1 1 0 0,-3 10 0 15,0 0 192-15,2-6 0 0,-2 6 16 0,0 0 0 16,0 0 128-16,0 0 32 0,0 0 0 0,-3 18 0 16,0 2-176-16,2-1-48 0,-1 0 0 0,2 0 0 15,3 1-144-15,0-1 0 0,-1-1 0 0,3 1 0 16,3-4-272-16,1 1-96 0,2 0-16 0,0-2 0 16,3-2-1984-16,0-1-384 0,2 0-96 0</inkml:trace>
  <inkml:trace contextRef="#ctx0" brushRef="#br2" timeOffset="59172.06">28321 5715 32831 0,'-16'-9'1456'0,"6"6"288"0,-3 2-1392 0,0-1-352 16,-1 1 0-16,4 2 0 0,2 3 1600 0,0 4 240 15,1 4 48-15,0 0 16 0,2-1-640 0,1 4-128 16,3 0-32-16,-1 4 0 0,2-1-800 0,4 0-176 15,4 0-128-15,0-1 192 0,0-2-192 0,1-2 0 16,1-2 0-16,3 1 0 0,0-1-160 0,2-2 160 0,-2 0-208 0,1-3 80 31,0 1-544-31,2-5-96 0,-4 2-32 0,-1-4 0 16,3-5-1952-16,-3 1-384 0,-2 0-64 0,1-2-11616 0</inkml:trace>
  <inkml:trace contextRef="#ctx0" brushRef="#br2" timeOffset="59375.15">28687 5324 19343 0,'4'-12'1728'0,"0"0"-1392"0,1 2-336 0,-5 10 0 15,5-7 3808-15,-5 7 688 0,0 0 144 0,0 0 32 16,5 11-2768-16,1 3-560 0,-1 8-96 0,0 3-32 16,2 6-832-16,-1 2-160 0,1 1-32 0,2 5-16 15,0 3-176-15,-1 2 0 0,-2 0 0 0,2-1 0 0,1-1-240 0,-1-3-16 16,-1-2-16-16,-1-1 0 15,-1-3-1568-15,0-2-304 0,-1-4-64 0,0 1-16 16,-1-2-1504-16,-2-4-304 0</inkml:trace>
  <inkml:trace contextRef="#ctx0" brushRef="#br2" timeOffset="59812.68">28653 5650 19343 0,'-9'-15'1728'0,"5"5"-1392"15,0 1-336-15,4 9 0 0,-5-7 2624 0,5 7 448 16,0 0 80-16,0 0 32 0,0 0-2288 0,10-6-448 0,3 3-80 0,2 2-32 16,2 1-176-16,4 0-32 0,3 0-128 0,4 2 192 15,2 2-192-15,1 3 0 0,2 1-144 0,0-2 144 16,3-1-368-16,0 1 32 0,3-1 0 0,-1-1 0 31,-5-2-304-31,-3 0-48 0,-3-2-16 0,-10 0 0 0,-1-2 352 0,-1 2 64 0,0-4 16 0,-4 2 0 16,-2-3 400-16,-1 1 96 0,-8 4 16 0,0 0 0 15,4-7 800-15,-4 7 176 0,-1-6 16 0,-2 0 16 16,-2 1-400-16,0 3-80 0,-2 0 0 0,0 2-16 16,-1-2-368-16,-1 2-64 0,-1 2 0 0,1-2-16 15,0 2-64-15,0 0-16 0,1 2 0 0,0 1 0 16,2 2-16-16,2-1 0 0,3 2 0 0,1 1 0 16,1-1-208-16,2 1 0 0,2 2 0 0,3-1 0 15,1-1 144-15,3 3-144 0,1 2 128 0,1-1-128 0,2 4 176 16,0-2-48-16,1 0-128 0,0 2 192 0,0-1 192 0,0 1 48 15,-1-3 0-15,-2 2 0 0,-2 1 432 0,-2-3 96 16,1 0 0-16,-5 1 16 0,-2-2-32 0,-2 0-16 16,-4 0 0-16,-2-1 0 0,-2-2-224 0,-2-1-32 15,0 0-16-15,-2-1 0 0,-5 1-336 0,1 0-80 16,-2-2-16-16,1-1 0 0,-2 0-224 0,1-1 0 16,2 0-192-16,-7 0 192 15,0-1-3264-15,4 1-528 0</inkml:trace>
  <inkml:trace contextRef="#ctx0" brushRef="#br2" timeOffset="77658.45">18575 4807 1839 0,'0'0'160'0,"0"0"-160"0,0 0 0 0,0 0 0 15,2-4 4336-15,-9 7 832 0,7-3 160 0,0 0 48 16,0 0-3104-16,0 0-608 0,0 0-128 0,0 0-32 16,0 0-896-16,0 0-176 0,0 0-48 0,0 0 0 0,-1-6-192 15,0-1-64-15,-1 1 0 0,2 6 0 0,0-7 224 0,0-2 32 16,0 1 16-16,0 0 0 0,0 0-48 0,-1 2-16 15,0 2 0-15,-2-3 0 0,0 1-144 0,2 1-16 16,0 0-16-16,1-1 0 0,0 6-16 0,0 0 0 16,0 0 0-16,0 0 0 0,0 0-144 0,0 0 160 15,0 0-160-15,0 0 160 0,0 0 16 0,0 0 0 16,6 4 0-16,0 1 0 0,-6-5 0 0,5 8 0 16,-1 0 0-16,-2 0 0 0,1 1-176 0,-3-9 192 15,2 7-192-15,-2-7 192 0,3 7-192 0,-3-7 128 16,0 0-128-16,0 0 128 0,0 0-128 0,0 0 160 15,0 0-160-15,0 0 160 0,0 0-160 0,-5 0 192 16,5 0-192-16,-5-5 192 0,-1-1-192 0,3-2 128 16,0 0-128-16,2-1 128 0,-1-3-128 0,2 0 0 15,0 2 0-15,0-2 0 0,3 1 0 0,0 0 0 0,-1 1 0 0,2 1 0 16,0 2 0-16,0 0 0 0,1 1 0 0,-5 6 0 16,0 0-128-16,0 0 128 0,9 3 0 0,-1 2 0 15,-1 1 0-15,-2 2 0 0,3 0 160 0,-3 2-160 16,-1 2 320-16,-2 0-64 0,-2 0 0 0,0-1 0 15,-1 0 96-15,-2 0 16 0,0-3 0 0,-3 4 0 16,-2-5-16-16,1 2 0 0,-1 0 0 0,-1-3 0 16,0 0-160-16,-1-3-16 0,1 1-16 0,0-1 0 15,1-3-160-15,2-1 192 0,-2-2-192 0,2 0 192 16,-2 0-192-16,1-4 128 0,1 0-128 0,2 1 128 16,1-3-128-16,1 1 0 0,-1-4 144 0,2 1-144 15,1-2 0-15,1-1 0 0,0-2 0 0,2 3 0 0,1-1 0 0,0 1-192 16,1 3 64-16,0 3 0 0,2 1 128 0,-1-1-208 15,1 4 80-15,0 1 128 0,3 4-176 0,-1 1 176 16,0 0-128-16,0 4 128 0,-1 3 0 0,0-1 0 16,-2 2 0-16,-1 0 0 0,1 1 0 0,-3 0 0 15,0-1 192-15,-2-3-64 0,-2 1 64 0,-2 1 0 16,0 0 16-16,-3-3 0 0,0 0 48 0,-2 1 16 16,-1 0 0-16,0-2 0 0,-2-2-80 0,1 0-32 15,-1 2 0-15,1-6 0 0,0 0-160 0,-1 0 160 16,2 0-160-16,0-4 160 0,0 1-160 0,1-2 128 15,1 0-128-15,2-2 128 0,3-2-128 0,0 1 0 16,1-1 0-16,2-4 0 0,3 0 0 0,1 0 0 16,1 0 0-16,0 0-176 0,2 5 48 0,1-2 0 15,-1 2 0-15,1 3 0 0,-1 1 128 0,2 1-208 0,2-1 80 16,1 4 128-16,0 0-144 0,-1 1 144 0,-2 2 0 0,1 1 0 16,-2 0 0-16,-1 0 0 0,-2-2 0 0,-6-2 0 15,0 0 288-15,0 0 16 0,0 0 0 0,-4 9 0 16,-2-1 368-16,-3-1 80 0,-3-3 16 0,-1 0 0 15,-1 0-192-15,-1-2-16 0,0-1-16 0,0 1 0 16,3-2-336-16,-1 1-64 0,0-2-16 0,2-2 0 31,2 1-832-31,3-1-192 0,6 3-16 0,7-7-19248 0</inkml:trace>
  <inkml:trace contextRef="#ctx0" brushRef="#br2" timeOffset="80082.33">72 7729 4607 0,'10'-9'192'15,"4"5"64"-15,2 1-256 0,-4 3 0 0,2-4 0 0,3 2 0 0,1-1 1168 0,5 1 192 16,0-1 48-16,3 0 0 0,3 1-912 0,26-2-176 16,-6 0-48-16,-3 1 0 0,-3-3-112 0,1-1-32 15,0 0 0-15,-16 1 0 0,4 0-128 0,5-1 0 16,2-1 0-16,4 1 128 0,3 0 48 0,4 2 0 15,4 0 0-15,45-7 0 0,-19 0 176 0,-6 3 32 16,-2 0 16-16,-1 1 0 0,1 2-80 0,2-1-32 16,3-1 0-16,-3-1 0 0,0 1-32 0,-5-1 0 15,-2 1 0-15,5 2 0 0,2 1 192 0,5-1 16 16,0-1 16-16,-1 1 0 0,-1 4-80 0,2-3-16 16,0 1 0-16,4 0 0 0,5 0-208 0,-3 0-48 15,-6-1-128-15,1 1 192 0,0 1-64 0,7 2-128 0,2-2 176 16,3-1-176-16,-2-1 240 0,-2 1-64 0,0 2-16 0,2 0 0 15,5 0-16-15,-3-1 0 0,-2 2 0 0,0-2 0 16,0 3 48-16,4-1 0 0,3-2 0 0,-1 1 0 16,-2-1-64-16,0 2-128 0,1 2 192 0,1-1-64 15,2-1 16-15,0-3 0 0,-5 1 0 0,0 3 0 16,4 2 80-16,1-1 16 0,-2-1 0 0,-3 0 0 16,-5-1 0-16,2 1 0 0,2 0 0 0,1 0 0 15,1 0-240-15,0-2 128 0,-4 2-128 0,4 0 0 16,3 2 144-16,0-2-144 0,2-2 128 0,-2 0-128 15,-3-1 0-15,3 2 128 0,4-1-128 0,-2 0 0 16,-1-1 0-16,-2 1 0 0,1-1 0 0,3-1 0 16,4-1 128-16,-1 2-128 0,-2-2 0 0,0 4 128 15,4-3-128-15,0 0 192 0,2 0-192 0,-2 0 192 16,-5 0-64-16,4 2-128 0,3 0 192 0,0-2-64 0,-3-1-128 16,2 1 160-16,0 0-160 0,2 2 160 0,3-1-160 0,-3-1 128 15,-3 0-128-15,4 0 128 0,3 2-128 0,-1-1 0 16,-1-1 0-16,1 0 0 0,0-1 0 0,0 3 128 15,1 0-128-15,-3 0 0 0,-3-1 0 0,2 0 0 16,3 1 0-16,-3 1 0 0,-3 1 0 0,-1 0 0 16,3 0 128-16,1 0-128 0,0 0 0 0,-2 0 0 15,-3-2 144-15,4 1-144 0,2 1 160 0,-1 1-32 16,-2 1-128-16,2-2 192 0,3 0-192 0,-1 0 176 16,-2 1-176-16,-4 0 160 0,-2-1-160 0,2 1 0 15,4 1 0-15,-2-1 128 0,-3-1-128 0,0 3 0 16,-2-1 0-16,4 1 0 0,0-3 128 0,-2 1-128 0,-2 2 128 15,2-3-128-15,1 0 0 0,0 0 0 0,1 0 128 0,-5 2-128 16,-2 2 0-16,4-4 0 0,6 0 0 0,-1 0 0 16,-6 0 0-16,4-2 0 0,2 0 0 0,-2 2 128 15,1 0-128-15,-3 0 160 0,-2 0-160 0,2 0 160 16,2-1 48-16,-2 1 16 0,-3-1 0 0,0 1 0 16,2-3-48-16,0 2-16 0,1 0 0 0,-1 1 0 15,-2 0-160-15,2 0 160 0,1-2-160 0,1 2 160 16,0-2-160-16,-1 0 0 0,-2 1 0 0,2 0 128 15,3-2-128-15,1 2 0 0,-2 0 0 0,-1-1 0 16,2 1 0-16,0-2 0 0,3-1 0 0,-2 2 0 16,-4-1 0-16,2 1 128 0,5 0-128 0,-2 0 0 15,-4 2 128-15,0 0-128 0,1 0 0 0,0 0 128 16,4-2-128-16,-4 2 160 0,-2 2-160 0,3 0 160 0,2 1-160 16,-1 1 0-16,-1-4 0 0,-1 0 0 0,2 0 0 0,1 0 0 15,2 1 0-15,-3 2 0 0,-3-1 0 0,2 1 0 16,2 1 0-16,-1-2 0 0,-2 0 0 0,2-1 0 15,1 2 0-15,1-1 0 0,-1 1 0 0,-1 1 0 16,-3-2 0-16,2 2 0 0,0-1 0 0,3 1 0 16,-1-3 0-16,0 3 0 0,0-1 0 0,-1-1 0 15,-1 1 0-15,-2-1 0 0,-1 2 0 0,-1 0 0 16,0-2 0-16,-1 0 0 0,1 1 0 0,0-1 0 16,-1 2 0-16,1-2 0 0,2 0 0 0,-3 1 0 15,-5-2 0-15,3 2 0 0,3-1 0 0,1 1 0 16,-1-2 0-16,-3 1 0 0,-4 0 0 0,3 1 0 0,2-3 0 15,0 0 0-15,2 0 0 0,-3 0 0 0,-1 2 0 0,2 0 0 16,5-2 192-16,-5 2 0 0,-4 1 0 0,5 1 0 16,4-4 0-16,1 1 16 0,0 0 0 0,-2 2 0 15,-2 0-80-15,3-1-128 0,5 1 176 0,-2-2-176 16,-4 0 128-16,3 2-128 0,3 2 0 0,-2-3 0 16,-3-2 0-16,0 0 0 0,-4 0 128 0,4 2-128 15,0 2 0-15,2-1 0 0,0-5 128 0,1 4-128 16,2 2 0-16,1-2 0 0,-2-2 0 0,-1 3 0 15,-3-2 880-15,0 2 112 0,4-2 32 0,0 0 0 16,-1-1-1632-16,0 2-320 16,-1-1-64-16,2 0-16 0,-2-1 816 0,-2 0 192 0,-3 0 0 0,2 2 0 15,4 0 0-15,-2-2 0 0,-2-1 0 0,0 1 0 16,-1 1 0-16,2 0 0 0,-1 1 0 0,0-1 0 16,-2-1 0-16,1 3 0 0,1-1 0 0,1 0 0 0,-2-4 0 0,-2 2 0 15,-3 2 0-15,3-1 0 0,0 0 0 0,1 2 0 16,-2-3 0-16,2 0 0 0,1 2 0 0,-1 2 0 15,-2-4 0-15,0 2 0 0,1 0 0 0,1 1 0 16,-1-1 0-16,-2 1 0 0,-2 0 0 0,-3-1 0 16,-3 1 0-16,3 1 0 0,1-3 128 0,0 2-128 15,0-1 0-15,-2 0 0 0,-3 3 128 0,1-3-128 16,2 4 0-16,-1-2 0 0,-1-3 0 0,-40 1 0 16,8 4 0-16,5 0 0 15,1 3 0-15,1-2 0 0,1 1 0 0,3 0 0 0,3-1 0 0,3 0 0 16,2 2 0-16,294 34 0 0</inkml:trace>
  <inkml:trace contextRef="#ctx0" brushRef="#br2" timeOffset="119091.7">2661 8091 24879 0,'-3'-9'1088'0,"1"2"256"0,15-23-1088 0,-17 24-256 0,-1 1 0 0,-1 2 0 16,2-2 1408-16,-1 4 208 0,-1-4 48 0,-1 2 16 16,1 1-672-16,-2 2-144 0,-3 2-32 0,1 2 0 0,-2 0-608 0,-1 2-224 15,-1 1 144-15,-2 2-144 0,2 2 0 0,0 0 0 16,-1 2 0-16,1 0 0 0,1-1 0 0,1 0 0 16,2 0 0-16,2 1 0 0,0 0 0 0,3-2-272 15,1-1 64-15,3-1 16 0,2-2 0 0,3 1 16 16,2 0 0-16,2 0 0 0,1 1 176 0,3-1-192 15,1 1 192-15,3 0-192 0,-1 2 192 0,2 2 0 16,2-3 128-16,-1 3-128 0,1-3 576 0,-2 2 64 16,-4 0 0-16,0 1 0 0,-2-1 288 0,-3-1 64 15,-4 2 16-15,-2 2 0 0,-1 0-432 0,-1 2-64 16,-2 2-32-16,-2-1 0 0,-1 1-304 0,-2-2-176 16,-1-1 192-16,1-2-192 15,-1 1-304-15,-1-2-160 0,-2-1-48 0,2-3 0 16,1-7-2304-16,0-2-448 0,-1-2-112 0</inkml:trace>
  <inkml:trace contextRef="#ctx0" brushRef="#br2" timeOffset="119279.33">2712 7811 30287 0,'0'0'1344'0,"0"0"272"0,4-5-1296 0,-4 5-320 0,0 0 0 0,0 0 0 15,9 3 1200-15,-1 4 160 0,-3 4 48 0,1 4 0 16,2 6-224-16,1 3-32 0,-1 4-16 0,1 2 0 15,2 2-720-15,-4 4-144 0,4 2-16 0,-1 0-16 16,1-2-240-16,-1 2 0 0,-1 0 0 0,-1-2 0 16,0 1-720-16,0-4-96 0,0-3-16 0,-1-3 0 15,1-1-2208-15,-1-3-448 0,-3 0-96 0</inkml:trace>
  <inkml:trace contextRef="#ctx0" brushRef="#br2" timeOffset="119466.81">2777 8202 24879 0,'-9'-21'1088'0,"4"14"256"0,-1 0-1088 0,1 1-256 16,0-5 0-16,1 3 0 0,0 0 3440 0,2 3 624 15,-1-4 128-15,3 1 32 0,4 2-2720 0,1-1-544 16,0 1-96-16,3-2-32 0,4 0-656 0,1 2-176 16,1-1 0-16,1 1 0 0,0 0-208 0,2 2-80 15,3 1-16-15,-1-1 0 16,2 2-1744-16,0 1-368 0,0 1-64 0,0 0-8464 0,0 1-1680 0</inkml:trace>
  <inkml:trace contextRef="#ctx0" brushRef="#br2" timeOffset="119716.78">3134 8222 7359 0,'3'18'656'0,"-2"-10"-528"0,0 4-128 0,3 5 0 16,1 0 3072-16,1 2 592 0,0-1 112 0,2 2 32 16,-3 1-1504-16,0 0-320 0,1-4-48 0,-1 0-16 15,1-2-384-15,1-1-96 0,-2 0-16 0,-1-3 0 16,-1-2-384-16,-3-9-80 0,0 0 0 0,0 0-16 15,2 7 0-15,-2-7 0 0,0 0 0 0,0 0 0 16,0 0 16-16,0-9 16 0,-1-3 0 0,1-1 0 16,1-3-656-16,-1-1-144 0,0-2-32 0,0 1 0 0,0-5-144 15,0 3 128-15,0-6-128 0,2 2 128 0,-1-3-128 0,-1 1 0 16,0 1-160-16,2 1 160 16,2 1-880-16,0 2-80 0,0-5 0 0,1 6-16 15,2 3-1872-15,2 3-368 0,0 1-80 0,3 1-16 16,0 5-304-16,1 1-64 0,1 5-16 0</inkml:trace>
  <inkml:trace contextRef="#ctx0" brushRef="#br2" timeOffset="120060.58">3533 8097 7359 0,'0'0'656'0,"0"0"-528"15,0 0-128-15,0 0 0 0,5 5 2496 0,-5-5 480 16,0 0 96-16,3 9 0 0,-3-2-496 0,-1 0-96 16,-2 2-32-16,-2 2 0 0,-2-2-592 0,1 1-112 15,-1 1-16-15,-1 2-16 0,1 1-576 0,0 1-112 16,1-1-32-16,0 2 0 0,2 1-416 0,0-3-64 0,2 0-32 0,2 1 0 15,0-1-224-15,1 2-64 0,0-6 0 0,3 2 0 16,2-2-192-16,0 1 0 0,1-5 0 0,-1 1 0 16,2-3 0-16,0-2 0 0,0-1 0 0,1 1 0 15,-1-4 0-15,1 0 0 0,-1-2 0 0,-1-1 0 16,0-2 0-16,-1-1 0 0,1 1 0 0,1-3-160 16,-2 0 160-16,2 0 0 0,1-1-144 0,-2 1 144 15,-2-3 0-15,0 1 0 0,-1-1 0 0,-1 1 0 16,-1 0 0-16,1 3 0 0,-2 4 0 0,-1 5 0 15,0 0 336-15,0 0-16 0,0 0 0 0,0 0 0 16,0 0-32-16,1 7-16 0,2 0 0 0,-2 4 0 16,1 1-272-16,0 1 160 0,1 0-160 0,0 0 128 0,-1-2-128 0,2 1-224 15,1 0 48-15,2 0 16 16,1-2-784-16,-1 0-144 0,3-3-48 0,-1-3 0 16,2-3-2016-16,1-2-416 0,-1-3-80 0</inkml:trace>
  <inkml:trace contextRef="#ctx0" brushRef="#br2" timeOffset="120248.06">3907 7707 26143 0,'5'-24'1152'0,"-2"14"256"0,0 3-1136 16,-3 7-272-16,0 0 0 0,0 0 0 0,0 0 1392 0,5 12 208 16,0 3 64-16,2 3 0 0,-1 4-272 0,1 5-48 15,0 3-16-15,1 3 0 0,1 1-736 0,1 0-144 16,0 2-16-16,2 2-16 0,-2 0-288 0,2 2-128 0,0 1 128 0,1 0-128 31,-2 1-896-31,1 0-256 0,0-2-48 0,-2-1-9520 0,1-1-1904 0</inkml:trace>
  <inkml:trace contextRef="#ctx0" brushRef="#br2" timeOffset="120420.03">3996 8184 9215 0,'-8'-30'400'0,"4"17"96"0,-1-1-496 0,1-2 0 0,1-2 0 0,2 0 0 16,0-1 6496-16,1 1 1200 0,2 0 240 0,5 2 64 16,2 2-5568-16,2 1-1088 0,0 1-240 0,2-1-32 15,2 3-832-15,0 2-240 0,2 0 0 0,1 4 128 16,2-1-656-16,1 5-128 0,1 0-32 0,2 1-11328 16,-2 3-2256-16</inkml:trace>
  <inkml:trace contextRef="#ctx0" brushRef="#br2" timeOffset="120795.06">4375 8187 28095 0,'0'0'1248'0,"3"10"256"0,-1 0-1200 0,2 1-304 16,0-2 0-16,3-2 0 0,-1-4 1232 0,3 0 192 15,1-3 48-15,0-3 0 0,0 2-720 0,2-1-144 16,0-5-32-16,0-2 0 0,-1 1-336 0,1-1-80 15,0-1-16-15,-2-3 0 0,1-2 32 0,-3 1 0 0,-3-1 0 0,0 1 0 16,-1 1 80-16,-2 0 0 0,0 0 16 0,-2 1 0 16,-3 2 112-16,-1 1 0 0,-1 0 16 0,-1 2 0 15,-2 2 432-15,-1 1 64 0,-1 4 32 0,1 0 0 16,0 0-512-16,0 4-96 0,0 1-32 0,0 3 0 16,0 2-288-16,1 3 0 0,0 3 0 0,2-2 0 15,0 3 176-15,4 0-176 0,3 2 160 0,2-3-160 16,1 4 0-16,2-3-336 0,2 3 48 0,2-6 16 31,1 0-624-31,2-2-128 0,2-3-32 0,2-1 0 0,3-4-1376 16,-1 0-256-16,2-2-64 0,3-2-16 0,3-2-48 15,-2-1 0-15,-2-3 0 0,1-1 0 0,1-3-144 0,-1-2-48 0,-1-1 0 0</inkml:trace>
  <inkml:trace contextRef="#ctx0" brushRef="#br2" timeOffset="121156.19">4890 8042 2751 0,'0'0'256'0,"-4"-4"-256"15,4 4 0-15,-6-4 0 0,-2 4 3760 0,-2 1 704 16,-1 2 144-16,-1 0 16 0,1 2-1456 0,0 3-288 15,1-1-64-15,1 3-16 0,1 0-880 0,3 0-160 16,1 1-32-16,1-2-16 0,3 0-976 0,1-1-192 16,2 0-32-16,2 0-16 0,2-2-368 0,1 1-128 15,2-2 0-15,0-1 0 0,2 0 0 0,0-2 0 16,-3 0 0-16,1-2 0 0,0-3-176 0,-1 2-16 16,0-2-16-16,-1 0 0 0,-1 0 48 0,0-4 16 15,-2 1 0-15,-1-1 0 0,-4 7 144 0,3-5 0 16,-3 5 0-16,2-7 0 0,0-1-160 0,-2 1 160 15,0 0-192-15,0 1 192 0,-2 0-368 0,2 0 48 0,0-1 0 16,0 0 0 0,0-3-192-16,3 4-48 0,1-1 0 0,1 2 0 0,0 1 192 0,2 2 48 0,2 0 0 0,1 2 0 15,1 3 320-15,1 2-144 0,-1 3 144 0,1 1 0 16,0 2 448-16,-1-1 192 0,1 3 32 0,-1 1 16 16,-2 1 544-16,-3 0 112 0,-1 1 32 0,-2 1 0 15,-3 0 128-15,-3 1 32 0,0 0 0 0,-4 2 0 16,-1-2-448-16,-1 0-64 0,0 1-32 0,-1 0 0 15,-2-3-496-15,-1-2-112 0,-2-2 0 0,1-2-16 16,2-1-368-16,1 1 0 16,-1-6 0-16,1-3 0 0,2-2-1216 0,3-3-304 0,1-3-64 0,2-2-12032 15,0-4-2400-15</inkml:trace>
  <inkml:trace contextRef="#ctx0" brushRef="#br2" timeOffset="121343.68">5254 7901 20271 0,'0'0'1792'0,"-4"11"-1424"16,-1 2-368-16,1 1 0 0,0 0 2240 0,1 2 384 15,2 0 80-15,2 0 16 0,2 0-1072 0,2 2-224 16,3-1-32-16,1-1-16 0,-1-2-848 0,1-1-160 0,2 0-48 0,0-1 0 31,2 0-656-31,0-3-144 0,0-2-32 0,2-5 0 16,-2-1-1344-16,-1-2-288 0,-3-1-48 0,0-4-16 15,0 2-960-15,-1-3-192 0,1-4-32 0</inkml:trace>
  <inkml:trace contextRef="#ctx0" brushRef="#br2" timeOffset="121515.63">5474 7807 1839 0,'4'-17'0'0,"-4"17"160"0,3-5-160 0,-3 5 0 0,0 0 0 0,2 8 0 16,1 2 7056-16,0 7 1392 0,1 5 256 0,-1 6 64 15,0 4-4992-15,0 4-992 0,1 0-208 0,0 2-32 16,-2 0-1584-16,3 1-304 0,2 0-64 0,-1 0-16 15,1-4-112-15,-2-1-16 0,0 0-16 0,1-4 0 16,-1-4-1424-16,-1-1-288 0,0-3-48 0,-3-1-16 16,-1-3-2336-16,-3-1-480 0</inkml:trace>
  <inkml:trace contextRef="#ctx0" brushRef="#br2" timeOffset="121953.32">2195 8835 24991 0,'-24'7'1104'0,"12"-1"240"0,-1 0-1088 0,0 1-256 0,0-2 0 0,4 0 0 16,2-1 1536-16,7-4 256 0,0 0 64 0,8 1 0 15,6-1-800-15,9 0-160 0,5-1-16 0,6-2-16 16,7-1-112-16,7 2-32 0,8-1 0 0,8 1 0 16,5-2 352-16,8 1 64 0,2 1 16 0,10 0 0 15,7 2-144-15,11 2-32 0,9 0 0 0,9 1 0 16,8 1-480-16,8-4-112 0,5-2 0 0,5-3-16 15,5-3-32-15,-1-3 0 0,-5-4 0 0,-3-4 0 16,-2-5-80-16,-8-2 0 0,-6 1-16 0,-3 3 0 0,-7-1 0 0,-10 3 0 16,-8-2 0-16,-9 1 0 0,-7 0-240 0,-6 2 0 15,-5-1 0-15,-6 1 0 0,-2-1-160 0,-7 1-128 16,-3 0-32-16,-6 4 0 16,-4-5-2304-16,-5 3-480 0,-4 4-96 0</inkml:trace>
  <inkml:trace contextRef="#ctx0" brushRef="#br2" timeOffset="133016.07">8914 11044 18431 0,'0'0'1632'0,"0"0"-1312"16,0 0-320-16,0 0 0 0,0 0 1440 0,0 0 224 16,0 0 32-16,6 4 16 0,2-1-336 0,1 0-64 15,3 0-16-15,2-1 0 0,2 0-480 0,2 1-112 16,4-2 0-16,0 1-16 0,2-1 288 0,1-1 64 16,-2 0 16-16,2-1 0 0,-3-1-128 0,1 1-32 15,2 0 0-15,0-1 0 0,0 1-192 0,-1 0-64 0,0-1 0 0,2 0 0 16,1-1-128-16,1 2-16 0,-2-4-16 0,3 3 0 15,4-2-64-15,1 3-16 0,0 0 0 0,0 0 0 16,0-1-128-16,-1 1-16 0,0 1-16 0,0-1 0 16,0-2-48-16,-2 0 0 0,-1 1 0 0,0 1 0 15,1-2 16-15,1 0 0 0,-2-1 0 0,-1 2 0 16,1 0 0-16,0 0 0 0,0-1 0 0,3 1 0 16,-3 0 0-16,0-2 0 0,-1 1 0 0,-2 0 0 15,0-1-32-15,2 1-16 0,-1 1 0 0,-2-1 0 16,-2 2 0-16,0-3 0 0,-1 1 0 0,2 3 0 15,0-2-16-15,0 0 0 0,2 1 0 0,-1 0 0 16,-1 1-144-16,1 0 192 0,0 0-192 0,1 0 192 16,2 0-192-16,0 0 192 0,-1 0-192 0,2 1 192 15,-4-1-64-15,1 0-128 0,-3 0 192 0,2 0-64 16,0 0-128-16,1 1 192 0,-3 1-192 0,2 0 192 0,0-2-192 0,2 2 128 16,-3-1-128-16,-1 0 128 0,-1 2-128 0,0-2 160 15,0 0-160-15,2 1 160 0,-1-2-160 0,-1 2 0 16,1 0 144-16,-1-2-144 0,1 0 0 0,-2 0 144 15,1 0-144-15,-2 0 0 0,0 0 160 0,0-2-160 16,1 1 128-16,0 0-128 0,-1-2 0 0,-1 2 128 16,-1-3-128-16,2 1 0 0,0 3 0 0,0-2 0 15,0 0 128-15,-1 1-128 0,1 0 0 0,1-2 0 16,1 1 0-16,1 0 0 0,0 1 0 0,-1 0 128 16,-1-2-128-16,2 1 0 0,-2-1 0 0,0 0 128 15,-1-1-128-15,0 2 0 0,-3-1 144 0,0 2-144 16,2-3 160-16,-2 3-160 15,2-1 0-15,-2 2 0 0,0 0 0 0,1 0 0 0,-1-2 128 0,1 2-128 0,1 0 0 0,1 2 144 16,0-2-144-16,-1 2 0 0,3-2 0 0,-2 0 0 16,-1 0 0-16,1 1 0 0,0 0 144 0,-1 2-144 15,-1-3 0-15,1 1 144 0,1 0-144 0,1 3 0 16,1-4 128-16,-2 3-128 0,0-2 0 0,-1 2 0 16,-1 0 0-16,2-2 0 0,0 0 0 0,0-1 0 15,0-1 0-15,-1 0 0 0,1-1 0 0,0 1 0 16,0 0 0-16,-1-1 0 0,-1 0-208 0,1 0 80 15,-1-2-384-15,1 2-80 16,1-5-16-16,-3 2 0 0,0-1-1488 0,0-1-288 0,2-1-64 16,-2 0-16-16,0-1-1440 0,-2-1-272 0,-2-2-64 0</inkml:trace>
  <inkml:trace contextRef="#ctx0" brushRef="#br2" timeOffset="133313.01">12598 10507 30815 0,'0'0'1360'0,"-1"8"288"0,1 0-1328 0,1 0-320 15,3 0 0-15,2-1 0 0,3 2 320 0,3 1 0 16,2 0 0-16,5 2 0 0,0-3 32 0,3 1 0 16,2 1 0-16,1-1 0 0,1 2-208 0,0 0-144 15,0-1 192-15,-1 1-192 0,-2 0 160 0,1 1-160 0,-6 0 128 0,-3 1-128 16,0-1 864-16,-3 2 96 0,-3-2 0 0,-3 2 16 15,-1 0 560-15,-2 0 128 0,-2 2 0 0,-2 3 16 16,-2 2-400-16,-2 3-96 0,-3 1-16 0,1 1 0 16,-5 3-624-16,-1 1-128 0,-2-1-32 0,2 0 0 15,-1 0-384-15,0 0 0 0,2 0-224 0,0 0 80 32,1-1-2800-32,-1-2-576 0</inkml:trace>
  <inkml:trace contextRef="#ctx0" brushRef="#br2" timeOffset="134125.31">9238 9605 11967 0,'0'0'1072'16,"0"0"-864"-16,0 8-208 0,3 4 0 0,1 5 3008 0,2 2 576 15,1 2 96-15,2 0 32 0,1 1-2160 0,1 3-416 16,0 3-96-16,1 1-16 0,0-1-352 0,0-1-80 15,-1-1-16-15,0 0 0 0,-2-4-256 0,0-1-64 16,-1-1-16-16,-2-3 0 0,0-3 160 0,-3-2 48 16,0-2 0-16,0-2 0 0,-3-8-80 0,0 0-16 15,0 0 0-15,0 0 0 0,-6 5-96 0,6-5-32 16,-6-2 0-16,-2-2 0 0,0-6-224 0,1 0 128 16,-1-3-128-16,0-3 0 15,0-2-240-15,2-1-144 0,-1-4-16 0,-1-1-16 16,-1-5-192-16,0-1-32 0,0-1-16 0,1-2 0 15,1 0-16-15,2 0 0 0,-1 1 0 0,3 4 0 0,2 0 480 0,1 5 192 0,2 2-176 0,4 4 176 16,-1 0 304-16,1 4 144 0,2 3 48 0,1 2 0 16,2 3 144-16,-1 1 16 0,1 2 16 0,0 2 0 15,1 3-160-15,-1 0-48 0,-1 3 0 0,0 2 0 16,-1 1-32-16,-1 3-16 0,-2-1 0 0,-3 4 0 16,0 0-48-16,-2 2-16 0,-1 2 0 0,0-1 0 15,-2 0-224-15,-1-1-128 0,-1-1 160 0,0-2-160 16,-1-1 0-16,0-1-288 0,1-2 32 0,0-1 16 31,-1-2-2272-31,5-7-464 0,0 0-96 0</inkml:trace>
  <inkml:trace contextRef="#ctx0" brushRef="#br2" timeOffset="134594.09">9564 9463 20271 0,'0'0'896'0,"5"6"192"0,0 2-880 0,2 3-208 16,1 0 0-16,0 3 0 0,-1-1 2240 0,3 0 416 15,-1 1 80-15,0-1 16 0,-1-1-1328 0,1 1-256 16,0 0-48-16,-1 0-16 0,-2-1-720 0,2-2-160 16,-3-1-32-16,-1 0 0 0,-4-9-64 0,4 7-128 15,-4-7 176-15,0 0-176 0,0 0 208 0,0 0-64 16,0 0-16-16,0 0 0 0,-4-5-128 0,0-3 128 16,-1-1-128-16,-1-3 128 0,2 0-128 0,0-2-224 15,0-2 48-15,1 0 16 0,1 0-128 0,2-1-32 0,1 1 0 16,0-2 0-16,2 1 96 0,1 2 16 0,1-2 0 0,3 4 0 31,-2-1-288-31,1 2-48 0,-1 2-16 0,1 3 0 0,-2 0 560 0,-5 7-128 0,0 0 128 0,0 0 0 16,8 2 272-16,-2 3 112 0,0 3 32 0,-1 1 0 15,-1 2-416-15,0 2 0 0,0 0 0 0,0 1 0 16,-1 1 0-16,3-1 192 0,-1 2-192 0,1 0 192 16,3-1-192-16,2 2 160 0,-1 0-160 0,1 1 160 15,-1-4-160-15,2 2 128 0,-2 0-128 0,2-2 128 16,-1-1-128-16,0-4 160 0,1-1-160 0,-2-3 160 15,1 0 80-15,-2-1 16 0,-1-2 0 0,-8-2 0 16,8-3 464-16,-3-2 112 0,-4 0 0 0,-1-5 16 16,-1 1-16-16,-2-1 0 0,-2-2 0 0,-1 0 0 15,-4 1-384-15,1-1-96 0,0-1-16 0,-1 1 0 0,-2 0-336 16,0 2 128-16,0-3-128 0,1 1 0 16,-2 2-272-16,1-3-128 0,2 2-32 0,0 1 0 15,3-1-2064-15,1 1-400 0,2 1-96 0,2 0-12064 16</inkml:trace>
  <inkml:trace contextRef="#ctx0" brushRef="#br2" timeOffset="134781.6">10007 9123 18431 0,'0'0'1632'0,"4"-9"-1312"16,-1-1-320-16,-2 1 0 0,0 3 2944 0,1-3 512 15,0 2 96-15,-2 7 32 0,0 0-1072 0,0 0-208 16,7 0-32-16,1 4-16 0,1 4-1424 0,1 4-272 0,2 5-64 0,0 5-16 15,-1 4-176-15,4 4-48 0,-1 2 0 0,0 5 0 16,1-1-256-16,0 1-176 0,-1-1 32 0,0 1 0 31,0-1-304-31,-1 1-64 0,0-6-16 0,-2-1 0 16,-3-1-2864-16,-2-3-576 0</inkml:trace>
  <inkml:trace contextRef="#ctx0" brushRef="#br2" timeOffset="134953.49">10069 9382 21183 0,'-10'-10'1888'0,"10"10"-1504"0,0 0-384 0,0 0 0 15,0 0 2800-15,3-6 480 0,1 0 112 0,3-1 0 16,3 1-2240-16,3-1-464 0,1 1-96 0,3-1-16 0,2 1-384 0,1 2-192 16,3 1 160-16,-1 2-160 15,0 1-960-15,1 1-304 0,1 2-48 0,-2 1-13280 16</inkml:trace>
  <inkml:trace contextRef="#ctx0" brushRef="#br2" timeOffset="135281.47">10468 9453 10127 0,'0'0'448'0,"0"0"96"0,0 0-544 0,0 0 0 15,0 0 0-15,2 7 0 0,-2-7 4096 0,4 7 720 16,1-1 144-16,3-3 32 0,1 1-2848 0,3-3-560 15,0 1-112-15,2-2-32 0,-2-2-880 0,1 1-176 16,0-3-48-16,0-1 0 0,0-2-192 0,0-1-144 16,-1 2 192-16,-2-4-192 0,1-1 224 0,-4 1-64 0,1-1-16 0,-1 1 0 15,-3-2 112-15,-2 4 0 0,0 0 16 0,-2-1 0 16,-2 1 112-16,0 1 0 0,-4 0 16 0,0 2 0 16,-2 2 16-16,-1 1 0 0,-3 0 0 0,2 0 0 15,-1 2 144-15,1 2 16 0,-1 5 16 0,2-2 0 16,0 2 128-16,1 2 32 0,2 2 0 0,-1 3 0 15,2 1-256-15,1 3-48 0,2-2-16 0,2 1 0 16,2 0-304-16,2 0-128 0,1-1 128 0,3-1-128 16,1 1 0-16,4-2 0 0,3-2-192 0,1-2 192 15,1-1-1344 1,2-5-160-16,2 0-32 0,1 0-11008 0,2-1-2224 0</inkml:trace>
  <inkml:trace contextRef="#ctx0" brushRef="#br2" timeOffset="135547.16">11058 9116 25791 0,'0'0'2304'0,"-8"-4"-1856"15,-1 2-448-15,0-1 0 0,0 2 2144 0,0-1 336 16,1 2 64-16,0 0 16 0,2 0-768 0,6 0-128 16,-7 4-48-16,2 2 0 0,1 1-1184 0,1 1-240 15,2 1-64-15,1 2 0 0,0 2-128 0,1 0 0 16,2 2 0-16,0 6 0 0,2-4 0 0,0 3 0 15,2-1-144-15,-1 1 144 0,1-2 0 0,0 0-128 16,3 2 128-16,0-2 0 16,2-1-528-16,-1-1 0 0,2-2 0 0,1-1 0 15,-1-1-592-15,1 0-112 0,2-3-32 0,0-1 0 16,3-3-2528-16,-2-3-512 0</inkml:trace>
  <inkml:trace contextRef="#ctx0" brushRef="#br2" timeOffset="135750.26">11375 8866 29999 0,'-7'-24'1328'0,"6"15"272"0,-1 0-1280 0,0 1-320 0,2 8 0 0,-1-6 0 16,0-1 1408-16,1 7 224 0,0 0 32 0,0 0 16 16,0 11-688-16,2 4-144 0,2 6-16 0,1 1-16 15,2 6-624-15,1-2-192 0,1 4 128 0,-1 0-128 0,2 0 176 0,2 1-32 16,2 4 0-16,0-2 0 0,1 1-144 0,-1 1-256 15,0 3 64-15,2-2 16 16,-2-1-1024-16,1-1-208 0,-2-2-32 0,-1-2-16 16,-2-3-1536-16,-1-2-304 0</inkml:trace>
  <inkml:trace contextRef="#ctx0" brushRef="#br2" timeOffset="135953.34">11255 9138 4607 0,'0'0'192'0,"0"0"64"0,7-4-256 0,2 2 0 15,4-2 0-15,2 1 0 0,2-2 6064 0,3 1 1168 0,2-1 224 0,3 0 48 16,2 1-5072-16,1-3-1008 0,3 1-208 0,1 1-32 16,2-1-928-16,0 1-256 0,-1 1 0 0,2 2 128 31,1 0-1808-31,1 1-368 0,-2 0-80 0</inkml:trace>
  <inkml:trace contextRef="#ctx0" brushRef="#br2" timeOffset="136485.62">10357 10484 17503 0,'0'0'1552'0,"0"0"-1232"15,-3-7-320-15,2 1 0 0,0-1 1856 0,-2-2 304 16,-1 1 64-16,0 0 16 0,0 3-96 0,-1-1-16 15,-2-1 0-15,0 3 0 0,-3 2-736 0,1-2-160 0,0 2-16 0,0 2-16 16,-1 0-496-16,-1 2-112 0,0 2-16 0,0-2 0 16,2 4-304-16,0 0-64 0,1 1-16 0,0 0 0 15,2 2-192-15,2 1 0 0,1 0 0 0,2 0 0 16,0 2 0-16,2 1-160 0,1-4 160 0,2 0-128 16,2-1 128-16,0-1 0 0,2-2 0 0,0 0 0 15,0-3 0-15,1-1 0 0,-1-1 0 0,-1-3 0 16,2-2 0-16,1-1 0 0,-1-2 0 0,0-1 128 15,-1-3-272-15,-1 0-48 0,1 0-16 0,-1-1 0 16,-2-1 208-16,0 1 0 0,-1 1 0 0,0 2 0 16,-1 1 352-16,-1 0 16 0,1 2 0 0,-3 7 0 15,0 0 208-15,0 0 32 0,0 0 16 0,0 0 0 16,0 0-272-16,0 10-48 0,0 2-16 0,1-3 0 16,1 2-288-16,0 0 0 0,3 1 0 0,2-3 0 15,-1 0 0-15,1 1 0 0,-2-1-176 0,2-1 176 16,-1-2-1584-16,2-1-208 15,0 0-32-15,0-1-10032 0,1-1-2016 0</inkml:trace>
  <inkml:trace contextRef="#ctx0" brushRef="#br2" timeOffset="136985.56">10546 10233 4607 0,'0'0'192'0,"0"-6"64"0,1-1-256 0,-1 7 0 15,3-6 0-15,-3 6 0 0,0 0 6208 0,0 0 1184 16,0 0 240-16,0 0 48 0,8 5-5440 0,-1 2-1088 15,-3-3-208-15,1 5-48 0,2 4-560 0,-2 1-96 16,-1 0-32-16,-1 2 0 0,-1 0-32 0,1-1-16 16,1 1 0-16,0-2 0 0,-2 1-160 0,1-1 0 0,-3-2 144 0,1-2-144 15,2-1 0-15,1-2 144 0,-2-2-144 0,-2-5 0 16,0 0 0-16,0 0 0 0,8 0 0 0,-1-1 0 31,-2-4-400-31,1-3-96 0,0-3-16 0,0 0 0 0,-1-4 96 0,3 0 16 0,0 0 0 0,-1 2 0 16,-2-5 256-16,1 1 144 0,3 0-160 0,-1 3 160 15,-3-2 128-15,1 3 112 0,-1 3 16 0,0 0 16 16,-1 1 400-16,1 4 80 0,-5 5 16 0,7-1 0 16,-7 1-64-16,8 2-16 0,-1 2 0 0,1 4 0 15,-1-1-400-15,-1-1-80 0,1 5-16 0,-2-1 0 16,-1-1-64-16,0 0 0 0,0-1-128 0,0 0 192 16,-2 0-192-16,1 2 0 0,-1-3 128 0,-2-7-128 0,6 6 0 15,-6-6 0-15,0 0 128 0,0 0-128 0,0 0 0 0,0 0 0 16,7 3 128-16,-7-3-128 0,8-3 0 0,-1-1 144 15,-1 2-144-15,0-5 128 0,-1 1-128 0,-1-2 128 16,2-1-128-16,1 0 128 0,-2-1-128 0,0 1 0 16,0-1 0-16,1 1 128 0,-1 1-128 0,0 3 0 15,-5 5 0-15,0 0 0 0,0 0 0 0,0 0 0 16,0 0 0-16,0 0 0 0,8 5 0 0,0 3-176 16,-4 0 176-16,1-1-128 0,0 1-208 0,2 3-48 15,0-2 0-15,1 1 0 16,1 1-2992-16,-1-2-592 0</inkml:trace>
  <inkml:trace contextRef="#ctx0" brushRef="#br2" timeOffset="137126.1">11161 10330 23839 0,'0'0'1056'0,"4"12"224"0,-1-3-1024 0,1 1-256 0,-1 1 0 0,3 2 0 15,-1-4 160-15,3 0-16 0,2-1 0 0,-1 0 0 31,-1-2-816-31,1 1-160 0</inkml:trace>
  <inkml:trace contextRef="#ctx0" brushRef="#br2" timeOffset="137517.84">11174 10107 3679 0,'-6'-9'320'0,"6"9"-320"0,-3-7 0 0,0 2 0 16,1 0 5232-16,2 5 976 0,0 0 192 0,0 0 32 0,0 0-4560 0,0 0-912 15,0 0-176-15,10-1-32 0,2 1-608 0,1 1-144 16,0 3 0-16,0 2 0 0,1 2 0 0,1 3 0 16,-1 3 0-16,0 3 0 0,-1 2 0 0,1 4 0 15,-1 3 0-15,-2 1 0 0,-2-1 448 0,1 2 48 16,-1-1 16-16,-1-1 0 0,-2-3 224 0,1 2 48 16,-1-5 16-16,1-1 0 0,-1-4-224 0,-1-2-64 15,2-3 0-15,-2-2 0 0,-5-8-384 0,0 0-128 16,0 0 0-16,0 0 0 0,7-4 224 0,-1-1-16 15,-1-2 0-15,1-2 0 0,-3-4-64 0,0-1-16 16,-3-1 0-16,3-1 0 0,-1-3-128 0,1 1 0 16,-2 0 0-16,2-2 128 0,-1 1-128 0,1-2 0 15,1 0 0-15,-2 3 0 0,1-2 368 0,1 1-16 16,1 3 0-16,2 2 0 0,-1 3 528 0,1 5 96 0,-2-1 32 0,-5 7 0 16,9 0-800-16,0 1-208 0,-1 5 0 0,0 3 0 15,1 2 192-15,-1 3-32 0,0-1-16 0,-1 2 0 16,1 2-144-16,0-2 0 0,0 0 0 0,0 3 0 15,0 1-128-15,-1 0-128 16,0-1 0-16,1 2-16 16,1 0-880-16,0-1-192 0,0-2-16 0,0-1-16 15,2-1-1632-15,-1 0-320 0,2-2-64 0,1-3-9712 0</inkml:trace>
  <inkml:trace contextRef="#ctx0" brushRef="#br2" timeOffset="137955.31">11936 10370 13823 0,'0'0'608'0,"0"0"128"0,1-6-592 0,0-1-144 0,0-1 0 0,2 2 0 0,-3-1 4064 0,0 1 784 16,0-1 144-16,0 7 48 0,1-7-3056 0,1 0-592 16,-1 1-128-16,0-1-32 0,-1 7-592 0,0 0-128 15,0 0-32-15,0 0 0 0,0 0-192 0,0 0-32 16,0 0-16-16,0 0 0 0,0 0 64 0,0 0 16 16,0 0 0-16,8 3 0 0,-8-3-64 0,8 4 0 15,-8-4 0-15,8 5 0 0,-2-1 96 0,1 0 16 16,-1 1 0-16,1 0 0 0,-1 0 16 0,0 0 16 15,-6-5 0-15,6 7 0 0,1-1-160 0,-1 0-48 16,1-1 0-16,-1-1 0 0,3-2 80 0,0 0 16 16,-1-2 0-16,0 0 0 0,1-2-16 0,0-1 0 15,0-4 0-15,-1 0 0 0,0 0-272 0,0 0 0 0,1-5 0 0,-1 2-144 16,-2-2 144-16,1-1 0 0,-2 0 0 0,0-2 128 16,-2-1-128-16,0 0 0 0,-2-1 0 0,-1 2 0 15,-1-2 0-15,-2 1-208 0,-4 2 48 0,1 1 16 16,-2 1-32-16,-1 4 0 0,-3-1 0 0,0 5 0 15,-1 4 176-15,-1 0 0 0,-2 7-144 0,2 0 144 16,0 5 240-16,1 5 112 0,-3 0 32 0,2 4 0 16,2 2 144-16,3 2 48 0,1 0 0 0,4 1 0 15,2 3-128-15,3-5-32 0,4 1 0 0,4 0 0 16,3-4-192-16,4 0-32 0,2-6-16 0,4 0 0 16,4-5-176-16,1 1 0 0,5-2 0 0,-1-1 0 15,2-2-768-15,0-1-224 0,1-1-48 0,-1 0-20480 16</inkml:trace>
  <inkml:trace contextRef="#ctx0" brushRef="#br2" timeOffset="144450.49">15007 10674 15663 0,'0'0'1392'0,"0"0"-1120"0,0 0-272 0,21 12 0 0,-21-12 3648 0,1 8 688 0,2 1 128 0,-2-1 16 15,0 1-2432-15,2 1-512 0,1 2-80 0,0 2-32 16,0 2-736-16,-2 1-160 0,1 0-16 0,0 0-16 15,-2 0-304-15,0-2-48 0,2-2-16 0,-2 2 0 16,0 0-128-16,-1-2 0 0,0 2 144 0,0-2-144 16,0-1 128-16,0-1-128 0,0-2 128 0,-2-1-128 15,2-8 192-15,0 0-16 0,0 0-16 0,0 0 0 16,-5-1 64-16,1-3 16 0,0-3 0 0,3-3 0 16,1-4-240-16,1-3 144 0,0-3-144 0,0-3 128 15,1-3-128-15,-1-2 0 0,2 2 0 0,-2-1 0 0,-1-2 0 16,0-1 0-16,0 3 0 0,-1 1 128 0,2 0 128 0,0 2 0 15,3 3 16-15,-1 3 0 0,-1 1-272 0,0 3 128 16,0-1-128-16,2 5 0 0,0 2 128 0,-4 8-128 16,0 0 0-16,0 0 0 0,0 0 0 0,8 5 0 15,0 4 0-15,-3 6 0 0,-1 0 0 0,0 5 0 16,0 4 0-16,1 3 0 0,0 4 0 0,0 2 0 16,1 1 0-16,0 0 0 0,2-1 0 0,1 1 0 15,0-4 0-15,0 0 0 0,0-5 0 0,3 0 0 16,1-4 0-16,0-3 0 0,-1-2 192 0,0-5-192 15,-1-3 192-15,0-3-192 0,-1-5 576 0,1 0 0 16,-1-6 0-16,-2-3 0 0,1-4 192 0,0-2 64 16,-1-5 0-16,-1-3 0 0,-1 0-272 0,-1-2-48 15,-1 0-16-15,0-3 0 0,0-2-320 0,-1 0-176 0,-3 0 192 16,0 0-192-16,-2 0 0 0,1 1-192 0,-3 2 0 0,0-1 0 31,-1 0-1888-31,-2 2-368 0,-2 1-80 0,2 0-16944 0</inkml:trace>
  <inkml:trace contextRef="#ctx0" brushRef="#br2" timeOffset="144825.44">14083 10669 33407 0,'0'0'1472'0,"0"0"320"0,0 0-1440 0,0 0-352 16,0 0 0-16,0 0 0 0,0 0 1184 0,0 0 160 16,1 6 48-16,0 5 0 0,2 3-528 0,0 3-96 0,0 3-32 0,0 4 0 15,1 4-464-15,0 3-80 0,1 4-32 0,0 2 0 16,1-1-160-16,0 1 0 0,1-1 0 0,-1 1 0 16,-1-3-176-16,1-2-112 0,-1 1-32 0,-1-6 0 31,-2-1-1792-31,1-2-352 0,-1-5-80 0,1-2-12912 0</inkml:trace>
  <inkml:trace contextRef="#ctx0" brushRef="#br2" timeOffset="145049.1">14273 10703 32015 0,'0'0'1408'0,"0"0"320"0,0 0-1392 0,0 0-336 15,0 0 0-15,0 0 0 0,0 0 1040 0,0 0 144 16,7 6 32-16,0 1 0 0,1 2-288 0,0 3-48 15,0 2-16-15,1 4 0 0,0-2-656 0,0 5-208 16,0 0 128-16,2 1-128 0,1 1 160 0,-1 1-32 16,1-1 0-16,0 2 0 0,-3 0-352 0,-1-2-80 15,0-1-16-15,1 2 0 16,-3 1-1664-16,1-3-320 0,-2-1-80 0,-1-2-12544 0</inkml:trace>
  <inkml:trace contextRef="#ctx0" brushRef="#br2" timeOffset="145236.57">14160 10984 22111 0,'0'0'1968'0,"0"0"-1584"0,-6-2-384 0,6 2 0 16,0 0 3504-16,0 0 608 0,0 0 128 0,0 0 32 16,4-7-2640-16,-4 7-528 0,7-4-96 0,3-1-32 15,1 1-688-15,2 2-144 0,0-1-16 0,1 0-128 16,2 1 0-16,1-1 0 0,2 2 0 0,0 0 0 15,-1-1-1520-15,1 2-352 0,2 0-80 0,-1 2-14464 16</inkml:trace>
  <inkml:trace contextRef="#ctx0" brushRef="#br2" timeOffset="145424.06">14591 10864 36335 0,'0'0'1600'0,"0"0"352"0,0 0-1568 0,0 0-384 15,0 0 0-15,0 0 0 0,0 0 1504 0,0 0 224 16,7 6 32-16,2-2 16 0,1 0-944 0,2-3-176 16,1-2-32-16,0-2-16 0,1 0-432 0,1 1-176 15,-1-2 128-15,2 0-128 0,-2 0 0 0,2 1-256 16,-2-1 48-16,0 2-13040 0,1-2-2624 16</inkml:trace>
  <inkml:trace contextRef="#ctx0" brushRef="#br2" timeOffset="146025.84">15057 9812 21183 0,'0'0'944'0,"0"0"192"0,0 0-912 0,0 0-224 15,0 0 0-15,0 0 0 0,-3 8 3424 0,3 3 640 16,1 0 128-16,2 5 32 0,-2 5-2336 0,1 2-464 15,-1 3-80-15,1 3-32 0,1 1-768 0,2 3-160 0,-2-2-16 16,1-1-16-16,0 0-352 0,0-1 0 0,0-3 0 0,-1-3 128 31,1-2-1120-31,0-3-224 0,1-2-32 0,-1-3-10576 0,0-1-2112 0</inkml:trace>
  <inkml:trace contextRef="#ctx0" brushRef="#br2" timeOffset="146683.14">14903 9171 16575 0,'1'9'1472'0,"0"1"-1168"16,2 5-304-16,0-2 0 0,-2 1 2624 0,3 3 480 16,2 3 96-16,1 2 0 0,1-1-1840 0,0 1-368 15,1 1-80-15,0-3-16 0,-1-3-640 16,-1 0-256-16,-1-2 176 0,-1 0-176 0,0-3 176 15,-1-3-176-15,0-2 192 0,-4-7-192 0,0 0 272 16,0 0-48-16,0 0-16 0,0 0 0 0,0 0 96 16,0 0 16-16,-4-9 0 0,-1-1 0 0,0-3-192 0,-1-1-128 0,0-1 192 0,-1-2-192 15,1-2 208-15,-1-2-64 16,-1-3-16-16,2 0 0 0,-1-1-128 0,2-4 128 0,0 0-128 0,0-2 128 16,0-3-128-16,1 0 0 0,1-2 0 15,3-1 0-15,1 1 0 0,2 3 0 0,0-1 0 0,0 6 0 16,3 2 176-16,0 3 96 0,2 5 32 0,0 1 0 15,0 4 144-15,-1 1 48 0,3 6 0 0,0 3 0 16,0 3-256-16,2 3-48 0,0 3-16 0,0 4 0 16,-1 0-16-16,2 3 0 0,-1 3 0 0,-1 3 0 15,-2 0-32-15,0 0 0 0,-3 1 0 16,0 1 0-16,-3-1 64 0,1 0 0 0,-1-2 0 0,0 0 0 0,-2-1-64 16,-1 0 0-16,0 0 0 0,-1-1 0 0,-1-2-128 0,1 1 0 15,-2-2 0-15,1-2 0 0,-2-3 0 0,0 1 0 16,1-2 0-16,-2-2 0 0,-1-2 0 0,-1-2 128 15,1 0-128-15,-1-1 128 0,1-1-128 0,-1-2 160 16,1-1-160-16,0-2 160 0,1 1-160 0,0 1 0 16,0-4 0-16,-1 3 0 0,4 0 0 0,1-1-144 15,-2 0 144-15,2-3-208 0,1 1 208 0,0 3-144 16,0 5 144-16,0 0-128 0,0 0-176 0,0 0-16 16,0 0-16-16,0 0 0 15,0 0-2800-15,7 4-576 0</inkml:trace>
  <inkml:trace contextRef="#ctx0" brushRef="#br2" timeOffset="147452.79">15289 9310 12895 0,'0'0'1152'0,"0"0"-928"16,0 0-224-16,0 0 0 0,0 0 4160 0,0 0 768 16,-3-7 176-16,2 1 16 0,1 6-2928 0,0 0-592 15,1-5-112-15,-1 5-16 0,0 0-1072 0,0 0-208 16,0 0-32-16,0 0-16 0,0 0-144 0,0 0 0 16,0 0 0-16,0 0 0 0,0 0 144 0,5 5-144 15,-5-5 160-15,0 0-160 0,2 8 288 0,-2-8-32 16,-2 7-16-16,2-7 0 0,0 0 32 0,0 0 16 15,-5 5 0-15,5-5 0 0,-5 0-96 0,5 0-32 16,-5-3 0-16,1-1 0 0,4 4 0 0,-3-6 0 16,1-1 0-16,0 1 0 0,1-3-160 0,1 2-256 15,0 1 64-15,0 6 16 0,0-7 176 0,0 7 0 0,0 0 0 0,0 0 0 16,0 0 0-16,0 0 0 16,0 0 0-16,0 0 128 0,0 0-288 0,0 0-48 0,0 0-16 0,4 7 0 31,-4-7-1808-31,4 9-352 0,0-3-80 0,-4-6-12512 0</inkml:trace>
  <inkml:trace contextRef="#ctx0" brushRef="#br2" timeOffset="147952.84">15671 8910 16575 0,'2'-8'1472'0,"1"-1"-1168"0,1-1-304 0,0-2 0 15,0-1 2784-15,-2-1 496 0,1-1 112 0,1 2 0 0,0 4-1104 0,-2-3-240 16,-2 2-32-16,0 2-16 0,-1-2-976 0,-2 3-208 16,-1 2-48-16,4 5 0 0,0 0 0 0,-7 1-16 15,-1 3 0-15,-1 3 0 0,-2 1-160 0,1 3-16 16,-2 5-16-16,0 2 0 0,1 3-304 16,-1 3-64-16,1 2-16 0,2 1 0 0,3 2-176 0,1-2 160 15,1-1-160-15,1 0 160 0,4 2-160 0,2-4 0 16,1 0 0-16,2-5 0 0,4 1 0 0,0-2 0 15,0-1 0-15,3-3 0 0,2-2 160 0,-1 0-160 16,-1-3 192-16,0-2-192 0,0-2 192 0,0-1-64 16,-1-2 0-16,1-2-128 0,-1 2 144 0,0-2-144 15,-2 0 0-15,-1-2 144 0,-1 0 48 0,-2-1 16 16,-6 3 0-16,7-6 0 0,-1-1-352 0,-2 2-80 0,-2-4-16 16,-1 1 0-16,0 0 240 0,-1 2 0 15,0-1 0-15,-2 2 0 0,-5-2 0 0,1 1 0 0,-2-1 0 0,-1 2 0 16,0-1 0-16,-1 0 0 0,1 0 0 0,0-1 0 15,0 3 256-15,1 0-16 0,0 1 0 0,2-1 0 16,1 0 96-16,5 4 32 0,0 0 0 0,0 0 0 16,0 0-64-16,0 0-16 0,2-7 0 0,-2 7 0 15,9-4-160-15,2 2-128 0,-1-1 144 0,2 2-144 16,0 1 0-16,1-3 0 0,-2 3 0 0,1 0 0 16,0 3-192-16,1-3-96 0,0 1-16 0,0 4 0 15,0-2-1616 1,-1 1-320-16,1 1-64 0,-1 2-10464 0,-1-2-2096 0</inkml:trace>
  <inkml:trace contextRef="#ctx0" brushRef="#br2" timeOffset="148155.94">16122 9121 23039 0,'0'0'1024'0,"0"0"192"0,-5 8-960 0,1 1-256 15,0-2 0-15,0-1 0 0,0 1 3776 0,0-1 720 16,1 1 144-16,3-7 32 0,0 0-2752 0,0 0-560 15,0 0-96-15,0 0-32 0,0 0-816 0,0 0-160 16,0 0-48-16,0 0 0 0,0 0-80 0,0 0-128 16,0 0 176-16,0 0-176 15,0 0-224-15,0 0-160 0,0 0-16 0,6 5-16 16,-6-5-2000-16,5 7-400 0,0-1-64 0</inkml:trace>
  <inkml:trace contextRef="#ctx0" brushRef="#br2" timeOffset="149360.74">16412 7695 12895 0,'0'0'1152'0,"0"0"-928"0,-6 1-224 0,6-1 0 0,-5 4 3808 0,5-4 720 0,0 0 144 0,0 0 16 15,0 9-3408-15,2 2-672 0,4-5-144 0,0 4-9552 16,2 0-1920-16</inkml:trace>
  <inkml:trace contextRef="#ctx0" brushRef="#br2" timeOffset="149517.19">16615 7640 20271 0,'0'0'1792'0,"0"0"-1424"0,0 0-368 0,0 0 0 0,0 0 1856 0,0 0 288 16,0 0 64-16,-2 7 16 0,2-2-1024 0,2 4-208 16,1 3-32-16,3 1-16 15,0 0-2560-15,2 1-512 0</inkml:trace>
  <inkml:trace contextRef="#ctx0" brushRef="#br2" timeOffset="149923.37">16866 7990 19343 0,'0'0'1728'0,"0"11"-1392"15,0 1-336-15,1 3 0 0,1-1 2160 0,0 2 352 0,1-2 80 0,0 2 16 16,1 0-1040-16,1-1-208 0,0-1-32 0,1 1-16 16,0-2-896-16,0-2-176 0,1 1-48 0,-2-3 0 15,0-2-192-15,-5-7 0 0,0 0 0 0,0 0 0 16,0 0 0-16,0 0-208 0,0 0 64 0,0 0 16 15,0 0-16-15,0 0 0 0,-1-7 0 0,-2-1 0 16,1-2-96-16,-1-2-16 0,-1-1 0 0,3-1 0 31,-2-1-256-31,2 0-64 0,0-3-16 0,-1-2 0 16,1-2-448-16,0-2-96 0,-1 0-16 0,1-2 0 16,0-3-640-16,2 1-128 0,0-2-16 0,1 4-16 15,2 0 1120-15,0 3 208 0,-1 3 48 0,3 3 16 0,-1 3 1888 0,0 5 368 0,0 0 80 0,-1 4 16 16,-4 5 48-16,0 0 16 0,8 1 0 0,-1 4 0 15,-1 4-624-15,-1 3-112 0,-1 2-32 0,-1 2 0 16,-1-2-448-16,0 3-80 0,-1-1-32 0,0-1 0 0,-1 2-528 0,0-2 0 16,-1 0 0-16,0 0-144 15,-2-2-2224-15,0 0-448 0,1-1-96 0</inkml:trace>
  <inkml:trace contextRef="#ctx0" brushRef="#br2" timeOffset="150392">17150 7734 21183 0,'0'0'944'0,"0"0"192"0,6 7-912 0,-1-1-224 15,1 1 0-15,1 2 0 0,1-3 2880 0,0 6 512 16,1 0 128-16,-2-2 0 0,0 2-2096 0,0 0-416 16,-1 0-96-16,-1 1-16 0,-1-2-672 0,0 1-224 0,0-2 128 0,-1 0-128 15,-3-10 0-15,2 7 0 0,-2-7 0 0,0 0 0 16,0 0-128-16,0 0 128 0,0 0-208 0,0 0 80 15,0 0 128-15,0 0-208 0,1-6 80 0,2-3 128 16,0-2-368-16,1 1 48 0,-2-4 16 0,2-1 0 31,1 1-208-31,1 0-32 0,-3-1-16 0,3 2 0 0,0-1 256 0,1-1 48 0,-2 0 16 0,0 2 0 16,0 0 240-16,1 2 0 0,-1 1 0 0,-1 3 0 16,0 1 0-16,-4 6 0 0,4-7 0 0,-4 7 0 15,0 0 528-15,0 0 112 0,0 0 0 0,0 0 16 16,2 11-144-16,-1 1-16 0,1-1-16 0,0 1 0 15,1-2-304-15,0 1-176 0,-1-1 192 0,2 1-192 16,1 0 0-16,1 0 0 0,-3 2 0 0,3-3 0 0,1 1 0 0,1-1-176 16,-1 2 176-16,-1-4-208 0,0 0 208 0,0-2 0 15,1-1 0-15,-1-2 160 0,-6-3-160 0,8 0 0 16,-8 0 0-16,8 0 128 0,-8 0 96 0,0 0 16 16,4-7 0-16,0 1 0 0,-2-1 480 0,-2 1 112 15,-1-1 0-15,1 7 16 0,-3-4-336 0,1-2-64 16,-2 1 0-16,0-1-16 0,-1 1-304 0,-1 0-128 15,1-1 0-15,0 0 128 0,0 2-384 0,0 0-64 16,-1 1-32-16,6 3 0 16,-5-6-1696-16,1 0-320 0,0-2-80 0,2 1-8256 15,2 1-1648-15</inkml:trace>
  <inkml:trace contextRef="#ctx0" brushRef="#br2" timeOffset="150579.54">17522 7458 2751 0,'0'0'256'0,"0"0"-256"0,0 0 0 0,0 0 0 15,0 0 6592-15,8 0 1264 0,-8 0 256 0,8 2 48 16,-1 4-4880-16,0 3-976 0,-1-1-192 0,2 5-32 16,0 2-1088-16,1 5-224 0,0-1-32 0,0 1-16 15,1 1-432-15,1 0-96 0,1 1 0 0,0 0-16 16,-2 1-176-16,1 0-144 0,-2 1 144 0,0-5-208 31,0-1-1312-31,-1 0-256 0,-2-2-48 0,0-2-16 16,-2-1-1328-16,-1-1-272 0</inkml:trace>
  <inkml:trace contextRef="#ctx0" brushRef="#br2" timeOffset="150751.29">17607 7681 2751 0,'-4'-9'256'0,"0"0"-256"16,0-1 0-16,1 1 0 0,1 0 4800 0,-1 1 896 16,3 1 192-16,1 0 48 0,-1 7-3120 0,0 0-608 15,7-5-128-15,-7 5-32 0,9 0-896 0,0 0-192 16,2 0-48-16,0 0 0 0,2 2-528 0,0-2-128 15,0 2 0-15,2-1-16 0,0 0-240 0,2 1-160 16,2-2 32-16,-2 2 0 16,-3 1-2336-16,0-1-464 0</inkml:trace>
  <inkml:trace contextRef="#ctx0" brushRef="#br2" timeOffset="151158.44">17956 7743 22799 0,'0'0'1008'0,"0"0"208"0,0 0-960 0,0 0-256 0,0 0 0 0,0 0 0 15,8-4 1408-15,0-2 256 0,1-1 32 0,-1 1 16 16,-2-1-496-16,2 1-80 0,0-3-32 0,0-2 0 16,-3 1-416-16,1-1-96 0,0 0-16 0,-2 0 0 0,-1 2 64 0,-1 1 16 15,-2 2 0-15,0-2 0 0,-3-1 240 0,1 2 32 16,-4-2 16-16,1 4 0 0,0 2-240 0,-2 2-64 16,1 1 0-16,-2 1 0 0,0 2-192 0,2 0-64 15,-1 1 0-15,1 3 0 0,-1 1-384 0,2 3 0 16,1-1 128-16,1 2-128 0,-1-1 0 0,3 3 0 15,2 0 0 1,1 2 0-16,-1-1-192 0,3 1 48 0,1-1 0 0,2 0 0 16,-1-2-1392-16,2 0-256 0,1 0-64 0,2-3-16 15,0 2-1392-15,1-3-288 0,1-1-48 0,0-3-9296 0</inkml:trace>
  <inkml:trace contextRef="#ctx0" brushRef="#br2" timeOffset="151392.79">18326 7699 16575 0,'-5'-5'1472'0,"-1"2"-1168"0,0 2-304 0,0-4 0 16,-3 1 3392-16,0 1 608 0,0 2 128 0,-1-2 32 16,1 1-1536-16,-1 0-320 0,1 2-48 0,2 0-16 15,2 2-1168-15,5-2-240 0,-7 1-64 0,4 4 0 16,1 2-448-16,2 1-80 0,2-1-32 0,-1 2 0 16,3 2-208-16,1-2 0 0,0 0 0 0,3 3 0 15,1-4 0-15,0 1-128 0,0-1-16 0,4-2 0 31,3-1-704-31,-2 2-144 0,1-4-32 0,-1-2 0 0,0 1-1904 0,1-5-384 0,-2-3-80 16,0 0-6112-16,-1-2-1232 0</inkml:trace>
  <inkml:trace contextRef="#ctx0" brushRef="#br2" timeOffset="151580.26">18515 7386 23039 0,'0'0'2048'0,"0"0"-1648"16,0 0-400-16,0 0 0 0,0 0 3184 0,0 0 544 15,0 0 112-15,0 0 32 0,2 9-1888 0,-1 2-384 16,0 2-80-16,2 1-16 0,1 4-1056 0,0-1-224 16,1 4-32-16,1 1-16 0,1 0-48 0,1 2-128 15,0-1 192-15,1 1-64 0,0-1-288 0,0 1-64 16,0 2-16-16,2-4 0 16,-4 2-816-16,0-2-160 0,-1-1-48 0,0-2 0 15,-2-2-1872-15,-2-1-384 0,1-2-80 0,-2-1-9680 0</inkml:trace>
  <inkml:trace contextRef="#ctx0" brushRef="#br2" timeOffset="151747.43">18570 7694 8287 0,'-1'-8'736'0,"0"0"-592"0,-1 2-144 0,2-1 0 16,0 1 4800-16,0-1 912 0,0 2 192 0,0 5 48 16,0 0-3520-16,4-7-704 0,1 1-144 0,2 1-32 15,-1-1-1120-15,2 4-240 0,1-5-32 0,2 3-16 31,-2 0-816-31,3 2-160 0,-1-3-48 0,1-1 0 0,1 0-2384 0,0 1-496 16,0-2-80-16,-1 3-6800 16</inkml:trace>
  <inkml:trace contextRef="#ctx0" brushRef="#br2" timeOffset="151894.31">18807 7593 19919 0,'0'0'880'0,"4"8"192"0,0 1-864 0,0 1-208 16,1-1 0-16,1 2 0 0,-2 0 1616 0,1 2 288 16,0 0 48-16,0 1 16 0,0-2-544 0,1 1-96 15,-1 0-32-15,1 0 0 0,0-3-736 0,1 2-160 16,0-3-16-16,-1 0-16 0,1-1-368 0,-2-1-240 15,-5-7 48-15,7 4 0 16,-7-4-3024-16,0 0-608 0</inkml:trace>
  <inkml:trace contextRef="#ctx0" brushRef="#br2" timeOffset="152253.64">18943 7531 20671 0,'0'0'912'0,"0"0"192"0,7-5-880 0,0 3-224 0,1 0 0 0,-8 2 0 15,8 0 2096-15,0 2 368 0,1 5 80 0,0-2 16 16,2 4-672-16,-2 0-128 0,0 2-32 0,0-1 0 16,-1 1-704-16,0 0-128 0,-1 2-48 0,0-2 0 15,-2-1-144-15,0 2-48 0,-1 1 0 0,0 1 0 16,-1-3-128-16,1 1-16 0,0-2-16 0,-1 0 0 16,-3-10-368-16,4 7-128 0,0-1 0 0,-4-6 0 31,0 0-256-31,7 2-160 0,-7-2-32 0,8-2 0 0,-2-4-16 15,1-1-16-15,-1-4 0 0,-1 0 0 0,1 1-48 0,-1-1-16 0,0-3 0 0,-1 0 0 16,0-2-64-16,-2 0-16 16,1-1 0-16,0 2 0 0,-1 0 304 0,0 4 48 0,-1 0 16 0,0 2 0 0,2 1 256 0,-3 8 272 15,0 0-48-15,0 0-16 0,0 0 192 0,0 0 48 16,0 0 0-16,4 11 0 0,0-1-256 0,-2 3-64 16,1 4 0-16,-1 0 0 0,1-1-128 0,1-1 0 15,1 2 0-15,3 0 0 16,1-1-576-16,2 1 0 0,0-4 0 0,4 0 0 15,-1-3-2048-15,2 0-416 0,1-1-80 0,0-3-5520 16,-1-1-1120-16</inkml:trace>
  <inkml:trace contextRef="#ctx0" brushRef="#br2" timeOffset="152613.04">19510 7656 18879 0,'0'0'832'0,"-2"-7"192"0,-1 2-832 0,0 1-192 0,-1-2 0 0,0 1 0 16,-1-2 1520-16,0 1 256 0,0 0 48 0,0 1 16 15,5 5-1232-15,0 0-240 0,0 0-48 0,0 0-16 16,-7 3 256-16,7-3 48 0,0 0 16 0,-4 6 0 15,2 2 48-15,2-1 16 0,0-7 0 0,0 0 0 16,3 6-416-16,3-1-80 0,-6-5 0 0,8 3-16 31,1 1-480-31,0 0-80 0,-1-2-32 0,-1 1 0 16,1 0-192-16,-8-3-32 0,0 0-16 0,0 0 0 0,8 2 464 0,-8-2 192 0,0 0-128 0,0 0 128 16,0 0 288-16,0 0 144 0,0 0 16 0,0 0 16 15,0 0-64-15,0 0-16 0,0 0 0 0,0 0 0 16,0 0-384-16,0 0 0 0,0 0 0 0,0 0 0 0,0 0-176 0,7 5 48 15,0-1 0-15,1 0 0 0,3 0 512 0,-2 3 128 16,0 1 0-16,0 2 16 0,0 2 640 0,2-1 128 16,-1 1 32-16,-1 1 0 0,2 0 384 0,-4 0 80 15,0-1 0-15,-3 1 16 0,-2 3-528 0,-2 2-96 16,-2-1-32-16,-2 2 0 0,-3-2-208 0,0 3-48 16,-4-4-16-16,-1 1 0 0,-1-1-288 0,0-1-48 15,0 0-16-15,2-2 0 0,-4-1-528 0,1 0 0 16,0-3 0-16,-1 0 0 15,1 0-2368-15,-2-2-464 0</inkml:trace>
  <inkml:trace contextRef="#ctx0" brushRef="#br2" timeOffset="153316.16">20530 7490 16575 0,'0'0'1472'0,"0"0"-1168"0,0 0-304 0,5-7 0 0,-16 18 2176 0,0-3 368 15,-4 1 80-15,1 2 0 0,0 0-1056 0,-1 1-224 0,1 0-32 0,1 0-16 16,1 1-656-16,2 0-144 0,-1-3-32 0,2 2 0 15,3 0-64-15,0-1-16 0,3-2 0 0,1 1 0 16,1-1-192-16,2 0-32 0,2-3-16 0,1 1 0 16,1-1-144-16,2 1 0 0,-1-3 0 0,3-2 0 31,0-2-384-31,2-1-128 0,-1 0 0 0,1-3-16 16,0-1-480-16,0 0-80 0,-2-1-32 0,-1 0 0 15,-2-2 480-15,1 3 80 0,-2 1 32 0,0-1 0 0,-1-2 384 0,-4 7 144 0,0 0 0 0,7-4-144 16,-1 0 592-16,-6 4 112 0,8 3 16 0,0-3 16 15,0 2 240-15,-1 4 64 0,1 0 0 0,-1 5 0 16,-2 2 208-16,-1 1 48 0,0 0 16 0,-2 2 0 16,0-2-96-16,-2 2-32 0,-2 0 0 0,1-1 0 0,-2 2-432 0,0 0-96 15,-1 1 0-15,-2-3-16 0,0 0-336 0,1-2-160 16,-1-2 160-16,3-1-160 0,-1-1-192 0,0-1-144 16,0-3-32-16,4-5 0 15,0 0-2480-15,0 0-496 0,0 0-112 0</inkml:trace>
  <inkml:trace contextRef="#ctx0" brushRef="#br2" timeOffset="153784.79">20697 7574 17503 0,'0'0'1552'0,"9"2"-1232"16,-3 2-320-16,2 3 0 0,0 3 2032 0,-2-1 336 15,0 3 80-15,0 0 16 0,1-2-656 0,-2 2-128 16,-1 0-16-16,0 1-16 0,0 3-880 0,-2-2-192 0,1 0-16 0,-2-1-16 15,-1-2-288-15,0-2-48 0,0-3-16 0,0-6 0 16,0 7-64-16,0-7 0 0,0 0-128 0,0 0 192 16,0 0-192-16,0 0 128 0,0 0-128 0,0-8 0 15,0-1 0-15,3-4 0 0,-5-1-176 0,5-2 176 32,0-1-544-32,0 0 16 0,1 0 0 0,2-1 0 15,-1 0-464-15,0 2-96 0,2-1 0 0,-1 4-16 16,2-3 48-16,-2 5 16 0,1 1 0 0,-1 4 0 0,0-1 656 0,-1 1 144 0,-5 6 32 0,0 0 0 15,0 0 464-15,4 6 80 0,-2 3 32 0,1 1 0 16,-2-1 352-16,1 1 80 0,-1 2 16 0,0 1 0 16,1 0-256-16,0 3-48 0,3 3-16 0,-1 1 0 0,0-1-272 15,1 0-48-15,2-1-16 0,-1-1 0 16,1 1-160-16,-1-1 0 0,2-4 0 0,0 0 128 0,1-3 64 0,-1 0 0 16,1-4 0-16,-2-1 0 0,-1-2 144 0,-6-3 48 15,0 0 0-15,8-1 0 0,-1-2 320 0,-2-1 80 16,-5 4 16-16,1-9 0 0,2 0-64 0,-3-3-16 15,0 0 0-15,-2 2 0 0,0-3-320 0,-2 1-64 16,0 0-16-16,0-1 0 0,-1-1-320 0,0 1-192 16,-1-1 32-16,1 1 0 15,-1-3-1216-15,-1 4-240 0,3 2-48 0,0-1-16 16,2 1-1248-16,-1 1-240 0</inkml:trace>
  <inkml:trace contextRef="#ctx0" brushRef="#br2" timeOffset="154113.99">21094 7635 10127 0,'-2'18'896'0,"2"-7"-704"0,-2 2-192 0,1 1 0 16,0 1 3600-16,1-1 688 0,0 0 144 0,1-1 32 15,0-1-2480-15,2 0-512 0,2 1-80 0,0-4-32 16,2-3-464-16,-1 1-80 0,2-3-32 0,0 0 0 16,1-2-464-16,0 0-112 0,2-4-16 0,-2 0 0 15,-1-3 272-15,-1-1 48 0,1 0 16 0,0-2 0 16,-1-2-208-16,-1-2-32 0,1-1-16 0,-1-2 0 15,1 2-16-15,-2 0 0 0,0-2 0 0,0 2 0 16,-1 0 240-16,0 0 32 0,-3-2 16 0,1 5 0 16,-1-2 96-16,0 4 0 0,1 0 16 0,-2 3 0 0,0 5-240 0,0 0-48 15,0 0-16-15,0 0 0 0,0 0-352 0,0 0 128 16,-2 11-128-16,1 0 0 0,0 1 0 0,1 1-192 16,1 2 32-16,0 0 0 15,2 2-432-15,0 1-96 0,0-2-16 0,3 0 0 16,-1-1-2368-16,0 0-496 0,2-2-80 0,-1-2-10896 0</inkml:trace>
  <inkml:trace contextRef="#ctx0" brushRef="#br2" timeOffset="154520.2">21437 7789 10127 0,'0'0'896'0,"0"0"-704"15,3 10-192-15,-1 2 0 0,2 0 3488 0,0 2 672 0,1 3 128 0,2 1 16 16,-2 1-2272-16,2 0-464 0,-2 2-96 0,1 0 0 15,-1-4-288-15,2 0-48 0,0-2-16 0,-2 1 0 16,-1 1-304-16,0-1-64 0,-1-3-16 0,0-1 0 16,0 1-240-16,-2-3-48 0,2-2-16 0,-3-2 0 15,0-6-144-15,0 0-32 0,0 0 0 0,0 0 0 16,0 0-48-16,-7-1-16 0,1-4 0 0,0 0 0 16,1-1-192-16,0-1 176 0,0-4-176 0,-1-1 160 15,3-1-160-15,-3-1 0 0,2-2 0 0,2-2 0 16,-1-3 0-16,1-2-224 0,-1-2 32 0,2-1 0 15,-1-4-448 1,2 0-64-16,-1-1-32 0,1-3 0 0,1-3-160 16,3 3-16-16,2-2-16 0,0 2 0 0,2 5 720 0,1 5 208 0,3 3 0 0,-1 4 0 0,1 2 640 0,0 5 256 15,0 2 64-15,-1 7 0 0,0 1-416 0,-2 4-80 16,0 5-16-16,-1 0 0 0,-2 3 16 0,-2 1 0 16,0 1 0-16,-1 2 0 0,-2 2-64 0,-1 0-16 15,-1-1 0-15,1 0 0 0,-3-1-192 0,1-1-64 16,-2 2 0-16,0-2 0 0,0-1-320 0,-1 0-80 15,-1-1-16-15,0-2 0 16,-1-1-1792-16,1-1-352 0,-1-2-80 0,2-2-13568 0</inkml:trace>
  <inkml:trace contextRef="#ctx0" brushRef="#br2" timeOffset="154832.72">21912 7378 32991 0,'0'0'720'0,"0"0"160"0,0 0 16 0,0 0 48 0,0 0-752 0,0 0-192 16,0 0 0-16,0 0 0 0,-2 11 1088 0,1-1 192 16,1 2 48-16,-1 1 0 0,-1-1-1200 0,2-1-128 15,2 1-224-15,-1-1 48 16,-1-2-2576-16,1 0-528 0,-1-9-112 0</inkml:trace>
  <inkml:trace contextRef="#ctx0" brushRef="#br2" timeOffset="154988.91">22030 7430 26719 0,'0'0'1184'0,"0"0"240"0,0 10-1136 0,0-1-288 0,3 0 0 0,-2 0 0 15,-1 0 1456-15,1 0 224 0,1 0 48 0,-1 0 16 31,0 2-1744-31,2-1-384 0,0 2-64 0</inkml:trace>
  <inkml:trace contextRef="#ctx0" brushRef="#br2" timeOffset="171254.22">15699 11026 11967 0,'0'0'528'0,"0"0"112"0,0 0-512 0,0 0-128 15,0 0 0-15,0 0 0 0,0 0 2576 0,0 0 496 16,0 0 80-16,0 0 32 0,0 0-1808 0,8-8-352 16,-8 8-80-16,7-2-16 0,1 0-176 0,-2 2-48 15,3 0 0-15,0 7 0 0,0-4 208 0,2 2 48 16,1 1 0-16,1 3 0 0,1-1-80 0,6 4-16 0,0 1 0 0,3 1 0 16,0 2-272-16,2-2-48 0,-2-1-16 0,2 2 0 15,-2-1 16-15,2 0 0 0,1 1 0 0,0-1 0 16,0 0-16-16,1-1 0 0,-4 0 0 0,-1 0 0 15,0-2-80-15,1 2-32 0,0-4 0 0,-1 3 0 16,-2-3-96-16,-1 0-32 0,1 1 0 0,-1-2 0 16,2 0-48-16,-1 1-16 0,-2 0 0 0,-1 1 0 15,-1-1-48-15,-1 0-16 0,1 0 0 0,-3 0 0 16,-3-1 80-16,1-2 16 0,-1 1 0 0,1-1 0 16,-1 0-48-16,-1-1 0 0,-1 0 0 0,0-1 0 15,0 0-32-15,-2 1-16 0,1-1 0 0,-7-4 0 0,5 1-32 0,-5-1-128 16,5 3 192-16,-5-3-64 0,0 0 16 0,5 3 0 15,-5-3 0-15,0 0 0 0,7 2 0 0,-7-2 0 16,6 1 0-16,-6-1 0 0,0 0-16 0,8-1-128 16,-1 0 192-16,1 0-64 0,-1-2-128 0,1-1 192 15,1 0-192-15,0-1 192 0,2-3-192 0,1 2 192 16,1-4-192-16,0 1 192 0,1-1-192 0,2 2 0 16,-1-4 144-16,4 3-144 0,1-1 0 0,1-1 0 15,0 1 0-15,1-1 128 0,2 0-128 0,2-1 0 16,0-1 0-16,0 0 0 0,3 0 0 0,1 0 0 15,0-2 128-15,0 2-128 0,1-2 128 0,0 0-128 16,1 0 128-16,-2-1-128 0,-2-1 144 0,0 2-144 16,-1-1 192-16,0 3-192 15,-2-3 192-15,0 3-192 0,-3 0 192 0,0 1-192 0,0 1 176 0,-1-1-176 0,-1 0 160 0,-2 1-160 16,0 1 128-16,-1-1-128 0,-1 2 0 0,0-1 144 16,-3 1-144-16,0 1 0 0,-2 2 0 0,0 1 0 15,-2 0-160-15,-1 1-64 0,0 0-16 0,-1 2 0 31,-7 2-2112-31,0 0-416 0,7 3-96 0,-3 4-17040 0</inkml:trace>
  <inkml:trace contextRef="#ctx0" brushRef="#br2" timeOffset="171787.17">16633 11486 7359 0,'0'0'656'0,"0"0"-528"0,5-4-128 0,-1-2 0 15,-1-1 2880-15,-1 1 528 0,-2 6 112 0,0 0 32 16,0 0-1152-16,3-7-224 0,-3 7-64 0,0 0 0 0,0 0 128 0,0 0 32 16,0 0 0-16,0 0 0 0,0 0-672 0,0 0-144 15,0 0-32-15,0 9 0 0,-2 5-272 0,1-1-48 16,0 0-16-16,-2 1 0 0,3 2-384 0,0 1-96 16,0-2-16-16,0 2 0 0,-1 1-288 0,1 1-64 15,-1-1-16-15,1 0 0 0,0 2-224 0,0-1 0 16,0 2 0-16,1-3 0 0,2 2 0 0,0-2 0 15,1-1-176-15,0 1 176 16,-1 1-1568-16,1-4-192 0,0 1-32 0,1-2-16 16,1 1-1760-16,1-1-336 0,5 16-80 0,-3-3-16 0</inkml:trace>
  <inkml:trace contextRef="#ctx0" brushRef="#br2" timeOffset="172319.59">16685 12279 13823 0,'-7'12'608'0,"7"-12"128"0,-3 8-592 0,1 3-144 0,2 0 0 0,0 0 0 15,0 4 3712-15,2-2 704 0,0 0 128 0,2 0 48 16,0 1-2656-16,0 2-528 0,0 1-96 0,0-2-32 16,1 2-448-16,-1-1-112 0,-2-2-16 0,1 1 0 15,-2-1-192-15,1-1-32 0,-2 0-16 0,0-1 0 16,-2-2-160-16,1-1-48 0,1 1 0 0,-1-4 0 15,1-6-96-15,0 0-32 0,0 0 0 0,0 0 0 16,0 0-128-16,0 0 0 0,-5-3 0 0,-1-2 128 0,1-4-128 0,1-1 0 16,0-3-160-16,2-2 160 0,-1-4-208 0,0 2 48 15,0-5 16-15,-3 1 0 0,4-5-32 0,-1 2 0 16,2-2 0-16,1 1 0 0,0-2 176 0,1 2-160 16,2 3 160-16,1 1-160 0,2-1 160 0,2 3 0 15,0 0-144-15,1 4 144 0,0 2 0 0,3 1 0 16,0 3-144-16,1 0 144 0,0 2 0 0,0 3 0 15,0 4 0-15,0 0 0 0,0 4 0 0,-3 1 144 16,-1 2-144-16,-1 1 128 0,-3-1 0 0,1 5 0 16,-3-3 0-16,-1 4 0 0,-1 2 64 0,0-1 0 15,1 0 0-15,-2 2 0 0,-3 1-64 0,-1 1 0 0,-1-2 0 16,-2 0 0-16,-3-1-128 0,1 2 160 16,0-1-160-16,0-3 160 0,-1 0 80 0,3-1 16 0,-2-1 0 0,1-2 0 15,1 2 192-15,2-1 64 0,0-3 0 0,1-1 0 16,4-6-64-16,0 0 0 0,0 0 0 0,0 0 0 15,0 0-64-15,5 7-32 0,2-1 0 0,0 0 0 16,1-1-16-16,3 1 0 0,3-2 0 0,0 1 0 16,1 1 16-16,-1-1 0 0,0 1 0 0,2 1 0 15,1-1-160-15,0 1-48 0,0-1 0 0,0 1 0 16,4-2-144-16,-3 0 0 0,0-1 0 0,0 0 0 31,1 1-608-31,-1-1-208 0,0-1-32 0,3-2-13328 0,-3 1-2656 0</inkml:trace>
  <inkml:trace contextRef="#ctx0" brushRef="#br2" timeOffset="173183.05">17586 10911 23327 0,'0'0'1024'0,"0"0"224"0,0 0-992 0,0 0-256 0,0 0 0 0,0 0 0 16,0 0 1840-16,0 0 320 0,0 0 64 0,0 0 16 15,0 0-512-15,15 2-80 0,-4 3-32 0,1 1 0 0,2 2-304 16,2 1-64-16,1 3-16 0,2 1 0 0,3 1-208 0,7 7-32 16,-2-1-16-16,1-2 0 0,0 2-176 0,0-3-32 15,-2-2-16-15,0 0 0 0,-1 0-336 0,-1 1-64 16,1-4-16-16,1-1 0 0,0 0-336 0,0-2 144 15,1 0-144-15,-1-1 0 0,0 0 128 0,-2-2-128 16,1 1 0-16,1-1 0 0,-2 1 0 0,-2-1 0 16,-2 0 0-16,-2-1 0 15,-1 0-592-15,-4-2-32 0,-2 2 0 0,0-3 0 16,-1 1-1696-16,-2-2-352 0,-8-1-64 0,0 0-9488 16,0 0-1920-16</inkml:trace>
  <inkml:trace contextRef="#ctx0" brushRef="#br2" timeOffset="173505.75">17440 10494 26367 0,'0'0'1168'0,"0"0"240"0,0 0-1120 0,0 0-288 0,-4-6 0 0,4 6 0 15,0 0 1712-15,0 0 272 0,0 0 64 0,0 0 16 16,0 0-896-16,0 0-176 0,0 10-32 0,0 3-16 16,0 3-432-16,0 2-96 0,0 3-16 0,0 2 0 15,0 5-80-15,0-2-32 0,0 1 0 0,0 1 0 16,0-2-288-16,1 0 0 0,-1 1 0 0,0 2 0 31,0-4-464-31,2 1-208 0,-1-4-32 0,0-1-16 16,0-3-2352-16,2-1-448 0</inkml:trace>
  <inkml:trace contextRef="#ctx0" brushRef="#br2" timeOffset="173724.56">17641 10498 20271 0,'0'0'896'0,"0"0"192"16,0 0-880-16,0 0-208 0,0 0 0 0,0 0 0 0,0 0 3424 0,4 11 640 16,-1 2 128-16,1 2 32 0,0 3-2464 0,0 3-480 15,0 3-112-15,0 2-16 0,-1 1-656 0,-1 3-144 16,1 0-32-16,1 0 0 0,-2-1-192 0,1 1-128 16,-2 0 160-16,2 0-160 0,-1 0 0 0,1-4 0 15,-2 1-208-15,-1-1 64 16,2-2-1712-16,-2-2-320 0,0-4-80 0,1-2-8416 15,0-2-1680-15</inkml:trace>
  <inkml:trace contextRef="#ctx0" brushRef="#br2" timeOffset="174115.13">17634 9841 25679 0,'-17'-21'1136'0,"11"13"240"0,-2 1-1104 0,0-3-272 0,0 4 0 0,0 1 0 16,-2 1 1184-16,2 0 176 0,0 4 48 0,0 2 0 15,1 2-432-15,0 6-80 0,1 5 0 0,0 3-16 16,1 3-592-16,0 4-112 0,2 4-32 0,2-1 0 0,2-2-144 16,2 2 0-16,2-2 0 0,3-1 0 0,2-3 0 0,2 0 0 15,1-1 0-15,3-2 0 0,3 0 0 0,1-2 0 16,-1-4 0-16,2-3 0 0,1-3 464 0,-1-5 16 15,-1 2 0-15,1-4 0 0,-3-6 544 0,-2-2 128 16,-3-1 0-16,-2-3 16 0,-1-2-32 0,-3-3-16 16,0-2 0-16,-2 0 0 0,-2-2-384 0,-2 0-80 15,-1-2-16-15,-3-1 0 0,0 1-272 0,-1 1-64 16,-3 1-16-16,-1 1 0 0,-3 2-288 0,-1 0 160 16,-1-1-160-16,-3 2 128 0,-2 2-128 0,0 0-176 15,-2 2 48-15,0 4 0 16,1 1-1248-16,-1 3-240 0,2 3-48 0,1 2-16 15,2 1-880-15,0 4-192 0,2 3-16 0</inkml:trace>
  <inkml:trace contextRef="#ctx0" brushRef="#br2" timeOffset="174661.93">18854 11223 15663 0,'0'0'1392'0,"0"0"-1120"16,0 0-272-16,0 0 0 0,0 0 2432 0,0 0 448 15,-5-4 64-15,0 1 32 0,0 3-864 0,-2-2-160 16,1 1-32-16,-1 1-16 0,-1 3-624 0,2-1-112 16,-2 4-16-16,1 3-16 0,1 2-432 0,1 2-96 15,1 3-16-15,0 2 0 0,3 1-272 0,2 3-64 16,0-2-16-16,4 0 0 0,2-1-240 0,3-2 144 15,3-3-144-15,2-1 128 0,3-2-128 0,-1-2 0 16,0-2 0-16,1-4 0 0,0-1 0 0,-1-1 128 16,0-4-128-16,-1 0 128 0,-2-4-128 0,1 1 128 0,-4-6-128 0,-3 1 128 15,-1-3 64-15,-2 1 0 0,-2 0 0 0,-1 0 0 16,-1 0 112-16,-2 0 16 0,-3 0 16 0,-2 1 0 16,-3 0-80-16,-3 2 0 0,-1 1-16 0,-2 1 0 15,0 1-32-15,-1-2 0 0,-1 1 0 0,0 2 0 16,-1-3-208-16,1 2 0 0,1 1 0 0,2 2-160 31,1-1-1104-31,3 2-208 0,2 2-64 0,8 1 0 16,0 0-2432-16,0 0-480 0</inkml:trace>
  <inkml:trace contextRef="#ctx0" brushRef="#br2" timeOffset="174833.81">19193 11068 19343 0,'0'0'1728'0,"0"0"-1392"15,0 0-336-15,0 0 0 0,0 0 4080 0,0 0 736 16,0 0 160-16,6 9 16 0,-4 1-2816 0,1 0-560 16,-1 1-112-16,1 5-32 0,0 0-832 0,-2 0-160 15,-1 4-32-15,0 2-16 0,0 2-256 0,0 0-48 16,0 1-128-16,0 1 192 0,0 0-192 0,0 0-160 16,0-2 32-16,1-1 0 15,0 0-640-15,2-4-128 0,-2-2-32 0,1-3 0 16,0-1-2016-16,1-2-416 0,0-5-80 0</inkml:trace>
  <inkml:trace contextRef="#ctx0" brushRef="#br2" timeOffset="175086.1">19472 10842 20271 0,'0'-14'896'0,"0"14"192"0,0-3-880 0,0 3-208 0,0 0 0 0,0 0 0 0,0 0 3648 0,0 0 672 15,0 12 144-15,3 4 16 0,1 2-2640 0,1 4-544 16,0 3-96-16,2 1-32 0,-1 1-848 0,2 1-192 16,-1 2-128-16,0 2 192 0,3 2-192 0,-1 1 0 15,-3 2 0-15,1-1 0 0,-1 1 0 0,-1-1 0 16,1-2 0-16,-1 2 0 16,0-3-592-16,0 0-208 0,-1-2-32 0,1-2-16 15,-1-4-1632-15,2 0-320 0,-2-6-64 0,-1-1-11152 16</inkml:trace>
  <inkml:trace contextRef="#ctx0" brushRef="#br2" timeOffset="175304.84">19268 11353 22111 0,'-20'-6'976'0,"12"6"208"0,-1 1-944 0,1 2-240 15,2-1 0-15,6-2 0 0,0 0 4096 0,0 0 784 16,0 0 160-16,0 0 16 0,0 0-2768 0,9 3-560 0,4-3-128 0,4 0 0 16,2 1-800-16,5-2-160 0,2-2-16 0,1 1-16 15,-1-1-240-15,1-1-48 0,-3-2-16 0,2 0 0 16,0 3-304-16,-1 0 160 0,-3 0-160 0,-1 2 128 31,-1 0-992-31,-1 1-208 0,1 1-32 0,-1 0-19824 0</inkml:trace>
  <inkml:trace contextRef="#ctx0" brushRef="#br2" timeOffset="178187.06">9432 16714 25791 0,'0'0'1152'0,"0"0"224"0,-5 3-1104 0,5-3-272 16,-2 6 0-16,2-6 0 0,2 7 432 0,3-1 16 15,3 2 16-15,3-3 0 0,3-1 368 0,3 0 80 16,2 0 16-16,2 0 0 0,0 0 256 0,4 0 48 16,1-1 16-16,0-1 0 0,0-2-256 0,0 1-48 15,3-1-16-15,-2 0 0 0,1-1-256 0,0 1-48 16,2 0-16-16,0 0 0 0,2 0-144 0,-1 1-16 16,2 2-16-16,0 0 0 0,3-3-112 0,0 1 0 15,2 2-16-15,1-2 0 0,-2 0-16 0,-1 0 0 0,1 1 0 16,-1-1 0-16,-1-1 128 0,0 1 32 0,1 1 0 0,-1-1 0 15,3 0-448-15,-2 1 128 0,-1-2-128 0,2 1 0 16,1 0 240-16,-2 1-48 0,1 0 0 0,-2-1 0 16,0 1-32-16,-1-1-16 0,1 2 0 0,-1-3 0 15,-3 1 16-15,1 0 0 0,-1 1 0 0,0 0 0 16,1-2-32-16,-1 0 0 0,-1 0 0 0,0 1 0 16,0 1 48-16,0-1 0 0,2 0 0 0,-2 1 0 15,2-2-32-15,-4 1 0 0,0 0 0 0,0-1 0 16,1 0 32-16,-2 0 0 0,0 2 0 0,-1-1 0 15,0-1-48-15,0 1-128 0,-1 0 192 0,1 1-64 16,0-1 0-16,0 0-128 0,-1-1 192 0,-1 2-64 16,4-1 0-16,-2 2-128 0,0-3 192 0,0 0-64 0,1 0-128 15,-1 1 160-15,-1 0-160 0,1 1 160 0,-2-2-160 0,2 2 160 16,1-2-160-16,-1 1 160 0,-1 1-160 0,-2-1 0 16,2 2 0-16,0-3 128 0,0 2-128 0,-1 1 128 15,3-1-128-15,0 1 128 0,0 1-128 0,1-1 0 16,-2-2 144-16,2 0-144 0,0 1 0 0,-1 0 128 15,1-2-128-15,-2 1 0 0,-2 1 0 0,1-1 0 16,1-1 0-16,-1 0 128 0,-1 0-128 0,-2 0 0 16,0 0 128-16,1 0-128 0,2 0 0 0,0 0 0 15,-2-1 0-15,2 1 128 0,1 0-128 0,-1 0 0 16,1 0 0-16,-1 0 0 0,1 0 0 0,0 0 0 16,1 0 0-16,1 0 0 0,-4 0 0 0,1 0 0 15,1 0 0-15,-1 1 0 0,-1 2 0 0,0 1 0 0,1-1 0 16,1 3 0-16,-1-4 0 0,1 2 128 0,-1-1-128 15,1-1 0-15,0 1 0 0,-1 0 0 0,-1-2 0 0,1 2 128 16,0-1-128-16,0 1 0 0,0-2 0 0,-2 2 0 16,2-1 0-16,-2 2-160 0,-2-3 160 0,-1 1-160 15,1-1-176-15,-3-1-48 0,-1 0 0 0,1 0 0 32,-1 0-1216-32,0 0-240 0,-3 1-48 0,2 1-16 15,-2-2-400-15,-1 0-96 0,-1-4-16 0</inkml:trace>
  <inkml:trace contextRef="#ctx0" brushRef="#br2" timeOffset="178516.99">13321 16580 34431 0,'0'0'1536'0,"2"10"304"0,-4 1-1472 16,5-2-368-16,4 0 0 0,0-1 0 0,2 0 544 0,3 0 32 15,4-2 16-15,3 1 0 0,5-1 64 0,2 1 16 16,-3-2 0-16,2 3 0 16,1-2-432-16,2 1-96 0,0-1-16 0,-2 1 0 0,0-1-128 0,-2 2 0 15,-2 0 0-15,-1 1 0 0,-2 3 480 0,-3-2 16 16,-3 2 0-16,-2 1 0 0,-4 0 688 0,-1 3 144 0,-2 1 16 0,-6 3 16 16,-2 3-384-16,-3 3-80 0,-4-2 0 0,-1 5-16 15,-2 1-416-15,0 0-80 0,-1-1 0 0,1 1-16 16,-3 0-368-16,0 1-160 0,0 0 16 0,2 3 0 31,0-2-1280-31,1 1-256 0,1 3-48 0,0-1-18832 0</inkml:trace>
  <inkml:trace contextRef="#ctx0" brushRef="#br2" timeOffset="183022.21">9898 15461 16575 0,'-3'6'1472'0,"2"-1"-1168"0,0 3-304 0,-7 28 0 0,10-27 1760 0,4 0 288 0,0 6 64 0,2-1 16 16,1 3-832-16,2 3-160 0,0 0-48 0,2 4 0 0,2 3-544 0,-2-1-112 15,-2 4-32-15,1 0 0 0,0-4-272 0,-3-6-128 16,-1 1 128-16,0-6-128 0,-2 0 128 0,-1-2-128 16,-1-4 128-16,0-1-128 0,-1-2 208 0,-3-6-32 15,0 0-16-15,0 0 0 0,0 0 80 0,-5-5 16 16,-2-3 0-16,-1-2 0 0,-1-2-256 0,1 0 128 16,-2-3-128-16,2-2 0 0,0-3-160 0,2-1-128 15,-1-2-32-15,2-2 0 16,0-1-624-16,0-3-128 0,-1-3-16 0,2-1-16 15,0-1-384-15,2-1-80 0,-2-1-16 0,4 3 0 0,1 3 944 0,1 3 192 16,0 2 48-16,3 4 0 0,2 3 1264 0,-1 2 256 16,2 2 48-16,1 2 16 0,2 4 160 0,2-1 16 15,0 3 16-15,1 2 0 0,1 4-192 0,-1 0-32 16,2 1-16-16,-3 4 0 0,-2-1-192 0,-2 3-48 16,-2 0 0-16,-2 4 0 0,-1 1-128 0,-1 1-16 15,-2 1-16-15,-1 2 0 0,-3 1-304 0,-1-1-64 0,-1 1-16 0,0 2 0 16,-3 0-352-16,-1 1 0 0,-1-2 0 0,-1-1 128 15,1-3-432-15,1-2-80 0,0-1 0 0,-1-2-16 32,3-3-1680-32,0-1-336 0,1-1-64 0,6-4-12144 0</inkml:trace>
  <inkml:trace contextRef="#ctx0" brushRef="#br2" timeOffset="183459.59">10258 15289 25503 0,'0'0'1136'0,"6"7"224"0,2 1-1088 0,0 1-272 0,1 1 0 0,-1-1 0 16,0 0 1488-16,-2 3 240 0,1-3 64 0,-1 2 0 0,-1 0-608 0,1 2-112 16,-3 1-32-16,0-1 0 0,-2 2-640 0,1-2-128 15,-2-1-16-15,-2 1-16 0,0-1-112 0,-1-1-128 16,-1-1 176-16,2-1-176 0,2-9 176 0,-6 4-176 16,6-4 160-16,-5 2-160 0,5-2 176 0,-6 0-176 15,-1-2 192-15,2-2-192 0,1-3 0 0,1-2 0 16,2-4 0-16,1-1 0 0,1-2-304 0,1 2 48 15,0-2 0-15,1 2 0 0,2-2 32 0,0 2 16 16,1 1 0-16,0 1 0 0,2 0 208 0,1 1-176 16,-1 0 176-16,0 2-160 0,0 0 160 0,-1 1 0 15,0 1 0-15,-7 7 0 0,0 0 0 0,0 0 0 16,0 0 0-16,6 6 0 0,0 2 0 0,-1 2 0 16,-1 3 144-16,0 1-144 0,0 2 192 0,-1 1-64 15,3 1 0-15,-1 0-128 0,1 1 144 0,2-2-144 0,1 0 0 16,2-2 144-16,-1-2-144 0,1-1 0 0,0 0 0 0,1-4 128 15,0-2 0-15,0-1 0 0,-2-1 0 0,-1-2 0 16,-1-2 384-16,-8 0 64 0,7-6 0 0,-4 1 16 16,-3 5 144-16,2-8 32 0,-1-2 0 0,-2 1 0 15,-4-2-240-15,-2 1-32 0,-1-2-16 0,-1 0 0 16,0-1-224-16,-2 2-32 0,-2-1-16 0,2 0 0 16,-1 2-208-16,0-3 0 0,1 1 0 0,-1 0 0 31,1 0-1056-31,2 1-256 0,0-1-48 0,1 2-10912 0,2 0-2176 0</inkml:trace>
  <inkml:trace contextRef="#ctx0" brushRef="#br2" timeOffset="183693.9">10610 15021 12895 0,'0'-6'1152'0,"0"3"-928"15,0-4-224-15,0 7 0 0,0 0 5040 0,0 0 960 16,7-4 192-16,1 4 32 0,0 5-3824 0,1 2-768 15,2 1-160-15,0 2-16 0,1 4-752 0,1 5-128 16,0 3-48-16,0 3 0 0,-1 1-528 0,1 1 0 16,-1 3 0-16,-1 0 0 0,0 3 0 0,-2-2 0 15,0 2 0-15,0 0 0 16,-1 1-1344-16,-1-2-288 0,-2 0-48 0,0-2-16 16,-1 0-1792-16,-3-6-352 0</inkml:trace>
  <inkml:trace contextRef="#ctx0" brushRef="#br2" timeOffset="183850.13">10710 15326 31215 0,'-1'-15'1376'0,"1"9"288"0,1-1-1328 0,2 0-336 0,1-3 0 0,1 0 0 16,3 0 1472-16,2 0 208 0,3 3 48 0,1 0 16 16,2-2-1024-16,1 1-208 0,0 2-32 0,1-1-16 15,3 1-464-15,0 2 0 0,-2 2 0 0,0 2 0 16,-2 2-1360-1,0 2-368-15,0-2-80 0,0 5-8704 0,-1-1-1744 0</inkml:trace>
  <inkml:trace contextRef="#ctx0" brushRef="#br2" timeOffset="184193.87">11109 15403 21183 0,'0'0'1888'0,"0"0"-1504"15,0 0-384-15,0 0 0 0,0 0 2208 0,8 1 368 16,-2-2 80-16,2 1 16 0,1-6-1088 0,2 3-224 16,-1-3-32-16,1 0-16 0,0-3-848 0,-2-2-160 15,-1 0-48-15,0-1 0 0,1-1-128 0,-2 0-128 16,-3 1 144-16,-2 0-144 0,1 3 160 0,-3-1-160 16,-3 1 160-16,-1 1-160 0,-1 1 256 0,0 2-64 0,-4 1 0 0,0 0 0 15,0 2 192-15,-2 2 16 0,-1 1 16 0,1 2 0 16,-1 0 16-16,0 5 0 0,0 3 0 0,3 2 0 15,1 1-272-15,2 2-160 0,1 2 192 0,1 2-192 16,3-1 0-16,1 1 0 0,1-1 0 0,3 1 0 16,1-1 0-16,1 1 0 0,2 1 0 0,1-4 0 31,2 2-432-31,3-2-80 0,1-1-32 0,1-2 0 16,3-2-2656-16,0 0-512 0,2-2-128 0</inkml:trace>
  <inkml:trace contextRef="#ctx0" brushRef="#br2" timeOffset="184399.92">11537 15318 21183 0,'-13'-7'944'0,"13"7"192"0,-8-2-912 0,0-1-224 15,-1 1 0-15,1-1 0 0,0-1 3904 0,0 1 752 16,2 2 144-16,6 1 16 0,-5 0-2864 0,5 0-576 16,-7 3-112-16,7-3-32 0,-4 6-864 0,2 2-176 15,0 3-48-15,2 0 0 0,2 2-144 0,0 2 0 16,2-1 0-16,0 0 128 0,1 1-128 0,0-1 0 15,2-1 0-15,1 0 0 0,2-2-224 0,1-1 32 16,0-1 0-16,2 0 0 16,2-2-512-16,0-1-112 0,1-1-16 0,0 1 0 15,-1-4-1552-15,1 0-320 0,-2-4-64 0,2-2-7376 16,1-3-1472-16</inkml:trace>
  <inkml:trace contextRef="#ctx0" brushRef="#br2" timeOffset="184617.03">11898 15013 19343 0,'-8'-21'848'0,"5"13"192"0,-1 0-832 0,0 1-208 0,1-3 0 0,-1 4 0 16,2 1 3968-16,2 5 736 0,0 0 160 0,0 0 16 15,0 0-3088-15,0 0-608 0,4 10-128 0,1 4-32 16,2 3-656-16,0 6-144 0,0-1-32 0,2 4 0 16,1 3-32-16,0 0-16 0,0 3 0 0,3 2 0 15,2 1-144-15,-2-1 0 0,-3-3 0 0,2 2 0 16,1-2 0-16,0 0 0 0,-1-1-192 0,0 0 192 15,-2-1-528-15,0-3 16 0,0-1 0 0,-1-2 0 16,-2-1-2624-16,0-2-512 0,-2-3-96 0</inkml:trace>
  <inkml:trace contextRef="#ctx0" brushRef="#br2" timeOffset="184804.61">11830 15302 33743 0,'-12'-8'1488'0,"12"8"320"0,-5-1-1440 0,5 1-368 16,0 0 0-16,0 0 0 0,8-4 1632 0,4-1 256 16,3-1 48-16,3-2 16 0,3-1-544 0,4 1-128 15,4 0 0-15,1 0-16 0,0-2-576 0,1 1-112 16,2 1-32-16,0 1 0 0,3 1-384 0,-1 2-160 0,0 1 128 0,2 1-128 31,-1-1-2656-31,-1 3-608 0</inkml:trace>
  <inkml:trace contextRef="#ctx0" brushRef="#br2" timeOffset="185556.11">10080 16131 17503 0,'0'0'768'0,"0"0"176"0,-9 3-752 0,3-9-192 16,-1 0 0-16,-1 2 0 0,1-2 3312 0,-1 1 624 16,-1 3 128-16,-1 0 32 0,1 0-2096 0,-1 2-400 15,-1 4-96-15,-2 3-16 0,2-1-784 0,0 2-176 16,1 4-16-16,-1 2-16 0,2 3-272 0,1 3-48 15,2 2-16-15,-1 1 0 0,2-2-160 0,0 8 0 16,2-3 0-16,1-1 0 0,3-4 0 0,3 0 0 16,1-2 0-16,3-1 0 15,1-1-448-15,2-1-80 0,3-3-16 0,3 0 0 16,4-1-1568-16,2-3-304 0,3-4-64 0,3-1-16 16,1-1-512-16,0-5-96 0,0-2-32 0,-1 1-6592 0</inkml:trace>
  <inkml:trace contextRef="#ctx0" brushRef="#br2" timeOffset="185884.14">10388 16317 11967 0,'0'0'528'0,"0"-10"112"0,-1 1-512 0,-2 0-128 0,-2 1 0 0,-2 1 0 16,0-1 3520-16,-3 1 656 0,0 2 144 0,0 1 32 16,-1 2-2176-16,1 0-416 0,-1 2-96 0,3 2 0 15,-1 0-752-15,2 2-144 0,-1 3-16 0,1-1-16 16,1 2-416-16,2 1-96 0,0 1-16 0,1 0 0 16,1 1-208-16,2 0 0 0,0-2 0 0,2 0 0 15,2 0 0-15,1 0 0 0,2-1 0 0,1 0 0 16,0-2-192-16,-1 1 64 0,1-2 128 0,1-1-208 15,2-1 208-15,0-1 0 0,2-2 0 0,-1-1 160 0,-3-2-160 0,0-1 0 16,-1 1 0-16,0-3 0 0,-1 0 0 0,-2-2 192 16,0-1-192-16,-1 1 192 0,0-1-16 0,-2 0 0 15,1 0 0-15,-2 1 0 0,1 0 144 0,-2 1 48 16,0 1 0-16,0 6 0 0,-2-7 144 0,2 7 16 16,0 0 16-16,0 0 0 0,0 0-64 0,0 0-16 15,0 0 0-15,0 0 0 0,0 0-336 0,0 11-128 16,2 1 0-16,0-1 144 0,2 0-144 0,0 1 0 15,3-3 0-15,0 1 0 16,3 2-560-16,-1-2 16 0,1-1 0 0,1 0 0 16,-1-2-1952-16,0-3-384 0,1 0-64 0,-2-3-32 15,0 3-640-15,0-4-128 0</inkml:trace>
  <inkml:trace contextRef="#ctx0" brushRef="#br2" timeOffset="186149.83">10584 16254 6447 0,'0'0'272'0,"0"-9"80"15,0 0-352-15,1 1 0 0,1 3 0 0,-2 5 0 0,0 0 3760 0,0 0 672 0,8-2 144 0,-8 2 32 16,8 2-2768-16,0 3-560 0,0 1-96 0,0 2-32 16,-2 0-80-16,2 3-32 0,-2-1 0 0,0 3 0 15,-1 0-80-15,-1 0-32 0,0 0 0 0,-2 1 0 16,0 0-224-16,-1-4-64 0,0 3 0 0,1-4 0 16,-2 0-240-16,2-1-48 0,-2-8-16 0,0 0 0 15,0 0 48-15,0 0 16 0,0 0 0 0,0 0 0 16,0 0 0-16,0-6 0 0,0-1 0 15,1-3 0-15,2-1-208 0,0-1-64 0,-2-2 0 0,2 1 0 16,0 0-256-16,3 0-64 0,-1 0-16 0,0 1 0 16,0 0-1728-16,2-2-352 0,1 0-64 0,-2 1-16 15,1 0-1472-15,-2 0-320 0</inkml:trace>
  <inkml:trace contextRef="#ctx0" brushRef="#br2" timeOffset="186556.05">10836 15910 16575 0,'0'0'736'0,"0"0"160"0,0 0-720 0,0 0-176 16,2 6 0-16,-1 3 0 0,2 3 2784 0,1 4 528 16,0 2 96-16,1 3 32 0,0 1-1648 0,1 3-336 15,2 1-64-15,0 0-16 0,-1 1-464 0,-1-2-80 16,2 1-32-16,-1 0 0 0,-2 0-240 0,0-2-48 0,-2-2-16 0,-1-1 0 16,1-2-240-16,-1 0-64 0,0-1 0 0,-1-4 0 15,0-2-192-15,-1 0-208 0,-1-2 32 0,1-1 16 16,-1 0 416-16,1-2 64 0,0-7 32 0,0 0 0 15,0 0-512-15,0 0-96 0,0 0-32 0,0 0 0 32,0 0-288-32,-3-7-48 0,2-3-16 0,1 0 0 15,0-3-256-15,0-3-64 0,1-1-16 0,0-1 0 16,2-3-48-16,1 1 0 0,0 1 0 0,1 2 0 16,-1 0 448-16,2 1 64 0,2 2 32 0,1 1 0 0,2 0 704 0,1 4 144 0,-1 2 16 0,2 3 16 15,2 3 528-15,-1 1 96 0,0 0 32 0,-1 4 0 16,-1 1 32-16,-1 3 0 0,-2 0 0 0,0 3 0 15,-4-1-320-15,-1 1-48 0,-3 5-16 0,-1-3 0 16,-1 0-80-16,-2 1-32 0,-1 2 0 0,-1 1 0 16,-4-1-336-16,-3-1-64 0,-1 0 0 0,0-1-16 0,-2 0-176 0,0-1 0 15,0-2 0-15,0-2 128 0,1 0-416 0,1-1-96 16,1-3 0-16,2-2-16 16,1-1-1552-16,1-2-304 0,1-1-64 0,1-3-13488 15</inkml:trace>
  <inkml:trace contextRef="#ctx0" brushRef="#br2" timeOffset="186837.23">11288 16392 26719 0,'-8'2'2368'0,"-1"0"-1888"0,0 2-480 0,1-1 0 15,8-3 2576-15,-6 1 432 0,6-1 64 0,0 0 32 16,0 0-2512-16,0 0-592 0,6-5 0 0,2-2-11136 15,2-1-2288-15</inkml:trace>
  <inkml:trace contextRef="#ctx0" brushRef="#br2" timeOffset="187291.69">11856 16225 19343 0,'0'0'848'0,"-5"-4"192"0,-2 2-832 0,1-1-208 16,-2 2 0-16,0-3 0 0,-2 0 3072 0,1 1 576 15,-2 0 128-15,2 1 0 0,0 1-1760 0,-2 2-352 16,1 2-80-16,0 2-16 0,-1 0-1040 0,2 4-208 0,0 2-32 0,1 1-16 16,0 2-272-16,3-1 0 0,1 0 0 0,0 1 0 15,3-1 0-15,1 0 0 0,1 0 0 0,2 1 0 16,1-4 0-16,2 3 0 0,1-4 0 15,1 0 0-15,-1-1 0 0,3-1 0 0,-1-4 0 0,0 0 0 16,-1-2 0-16,1-1 0 0,1-1-176 0,-1-2 176 16,-1-3-256-16,1-1 48 0,-1-2 16 0,0 1 0 15,-2-3 48-15,1 0 16 0,-1 0 0 0,1-1 0 16,-2-1 128-16,0 1 0 0,1-1 0 0,-2 1-128 16,-1-1 128-16,1 3 0 0,-1-1 0 0,0 2 0 15,-2 1 320-15,-1 2-16 0,0 6 0 0,0 0 0 16,0 0 272-16,0 0 64 0,0 0 16 0,0 0 0 15,0 0-384-15,0 0-80 0,-1 8 0 0,1 2-16 0,0 3-176 0,1 2 0 16,1 0 0-16,1 3 0 0,1-1-256 0,0 3-16 16,1-3-16-16,2 2 0 15,-1-3-1792-15,3 0-352 0,2-2-80 0,0-1-8160 16,1-1-1616-16</inkml:trace>
  <inkml:trace contextRef="#ctx0" brushRef="#br2" timeOffset="187526.05">12254 16216 8287 0,'0'0'736'0,"-6"-5"-592"16,-1 0-144-16,-1 1 0 0,1 0 5376 0,1 0 1024 15,-1 1 224-15,1 3 32 0,-1 0-3888 0,7 0-784 0,-6 0-144 0,6 0-48 16,0 0-896-16,-4 6-192 0,0-1-48 0,4-5 0 16,0 9-368-16,0 1-80 0,0 3-16 0,2-2 0 15,2 2-192-15,0 0 0 0,1 0 0 0,2 1 0 16,2-1 0-16,2 0 0 0,-1 0 0 0,2 1 0 31,-1-3-448-31,2 1-16 0,1-2-16 0,0 0 0 16,2-3-448-16,-1 0-96 0,0-3 0 0,0 1-16 15,-1-5-2016-15,1 0-400 0,-3-3-64 0</inkml:trace>
  <inkml:trace contextRef="#ctx0" brushRef="#br2" timeOffset="187650.98">12526 16268 2751 0,'0'0'128'0,"0"0"16"15,-2 6-144-15,-2 0 0 0,1 1 0 0,0 2 0 0,3 0 4944 0,2 1 960 16,0 1 192-16,2 0 48 0,3 3-4800 0,1-4-960 16,-1 3-192-16,1-4-48 15,-1 3-2320-15,2-2-448 0,8 9-112 0,-17-19-16 0</inkml:trace>
  <inkml:trace contextRef="#ctx0" brushRef="#br2" timeOffset="187791.59">12633 16236 16575 0,'-10'-15'736'0,"4"9"160"0,0-3-720 0,1 1-176 16,-1-1 0-16,1 0 0 0,0 0 2176 0,1 1 384 15,0 0 96-15,2 1 16 0,2 2-2256 0,0 5-416 16,0 0-144-16,3-5-11376 0</inkml:trace>
  <inkml:trace contextRef="#ctx0" brushRef="#br2" timeOffset="188183.31">12847 16146 9215 0,'0'0'816'0,"0"0"-656"0,0 0-160 0,0 0 0 16,0 0 3488-16,0 0 672 0,0 0 128 0,0 0 16 15,0 0-2272-15,0 0-464 0,-8 0-96 0,1 2 0 16,0 5-528-16,-1-1-112 0,0 4 0 0,0 0-16 16,2 2-384-16,0 1-80 0,1 0-16 0,1 2 0 15,2-1-128-15,0 0-16 0,4 0-16 0,0 1 0 16,1-1-48-16,1-1-128 0,1 0 192 0,2 0-64 0,2-3 64 15,0 1 0-15,-1-2 0 0,2 0 0 0,2-2 128 0,0-2 48 16,-2-3 0-16,2 0 0 0,1-4 16 0,0-1 0 16,-1-4 0-16,-1-2 0 0,1-2-80 0,-2-2-16 15,0-2 0-15,-3-2 0 0,1-3-288 0,-1-1 0 16,-1-1 0-16,-1-1 0 0,-1-2-288 0,0 0-16 16,-2 0 0-16,-1 1 0 0,-1-1 16 0,-1-2 0 15,-1-1 0-15,0 1 0 0,-2-1 96 0,-1 1 0 16,-2-2 16-16,1-1 0 0,-1-2-160 0,0 2-48 15,0 4 0-15,1 4 0 0,1 5 112 0,1 5 16 16,0 5 0-16,4 7 0 0,0 0 480 0,-1 11 96 16,0 6 32-16,3 5 0 0,4 7 352 0,1 4 64 15,3 4 0-15,1 3 16 0,4 1-432 0,2 1-96 0,-2 1 0 16,2 0-16-16,0 1-240 0,1 0 0 0,1-2-192 0,-1-6-17232 16</inkml:trace>
  <inkml:trace contextRef="#ctx0" brushRef="#br2" timeOffset="191435.37">14782 16118 32831 0,'0'0'1456'0,"-3"10"288"0,2 4-1392 0,-1 0-352 0,2 5 0 0,0 3 0 16,2 2 832-16,-1 4 80 0,0-1 32 0,1 4 0 0,0-1-272 0,1 3-48 16,1 2-16-16,0 2 0 0,-1-1-464 0,1-1-144 15,-1-1 0-15,1-1 0 16,1 1-320-16,-1-4-160 0,0-5-32 0,0-2-16 16,0-6-1920-16,-2-1-384 0,1-3-80 0,1-4-10448 15</inkml:trace>
  <inkml:trace contextRef="#ctx0" brushRef="#br2" timeOffset="191622.93">15045 16032 17503 0,'0'0'1552'0,"0"0"-1232"16,0 0-320-16,-3 7 0 0,2 2 3520 0,1 5 656 15,1 2 128-15,1 5 32 0,2 4-2608 0,-1 2-512 0,1 4-96 0,3 2-32 16,1 0-528-16,1 2-112 0,0 1-32 0,0 2 0 15,1 0-416-15,1 0 0 0,-2-1 0 0,0 3 0 32,0-1-1024-32,0 1-272 0,-1-2-64 0,-1 1-9232 0,-1 0-1840 0</inkml:trace>
  <inkml:trace contextRef="#ctx0" brushRef="#br2" timeOffset="191825.97">14879 16563 25791 0,'-6'-8'2304'0,"2"0"-1856"16,1 2-448-16,1-2 0 0,0-1 2256 0,2 1 368 15,2 2 64-15,0-1 0 0,4-2-1600 0,1 5-336 16,2-3-64-16,3 4-16 0,3 0-672 0,1 2 0 16,4 2 0-16,1 0 0 15,1 1-2080-15,2 0-352 0,-1 1-64 0</inkml:trace>
  <inkml:trace contextRef="#ctx0" brushRef="#br2" timeOffset="192155.41">15269 16620 22111 0,'0'0'976'0,"0"0"208"0,0 0-944 0,0 0-240 0,8 6 0 0,1-2 0 16,3 1 1600-16,-2-3 288 0,2 0 48 0,1-2 16 15,3 0-880-15,-1 0-176 0,1 0-48 0,0 0 0 16,-1 0-496-16,0 0-96 0,-1 0-32 0,-1 1 0 16,-1 2-224-16,-2-1 144 0,-2-1-144 0,-3 2 128 15,-5-3-128-15,0 9 0 0,0 2 144 0,-4 0-144 16,-1 1 0-16,-3 1 0 0,-1 0 0 0,1 1 128 16,-2 2 192-16,-1 1 32 0,0-3 16 0,0 2 0 15,1-2 640-15,1 2 128 0,0-2 16 0,2 2 16 16,2-2-96-16,1 1-32 0,3-2 0 0,2-2 0 15,3 1-336-15,2-1-80 0,3-2-16 0,3 0 0 0,1-1-192 0,3-3-32 16,3 0-16-16,4-4 0 0,-1-1-192 0,4-1-48 16,1-3 0-16,2-1 0 15,2-1-1872-15,-1-4-384 0</inkml:trace>
  <inkml:trace contextRef="#ctx0" brushRef="#br2" timeOffset="193014.71">16210 16234 19343 0,'0'0'848'0,"0"0"192"0,0 0-832 0,2 7-208 15,-2 2 0-15,0 2 0 0,-2-1 1664 0,2 4 272 16,-1 3 64-16,1 4 16 0,0 1-544 0,0 8-128 0,0 0 0 0,0 2-16 16,-1 0-608-16,0 2-112 0,-1-4-32 0,1-1 0 15,-2-2-192-15,2-3-32 0,1-2-16 0,-1-1 0 16,-2-6-32-16,0 0-16 0,1-5 0 0,1-1 0 15,1-9-80-15,0 0-16 0,0 0 0 0,0 0 0 16,-3-5-192-16,2-3 128 0,-1-5-128 0,2-3 0 16,0-3 0-16,0-3 0 0,0-3 0 0,2-2 0 15,-1-2-128-15,0-2 128 0,1-1 0 16,-1 0 0-16,1-2 0 0,1 2 0 0,1-1 0 0,0 3 0 16,-1 0 0-16,0 4 0 0,1 2 0 0,0 5 0 15,-2 0 0-15,1 6 0 0,1 3 0 0,0 3 0 16,-4 7 0-16,0 0-128 0,0 0 128 0,8 11-208 15,0 4 208-15,1 6 0 0,1 5 0 0,1 3 0 16,1 2 0-16,-1 2 0 0,-1 2 0 0,3-1 0 0,0 1 0 16,1-1 0-16,0-3 0 0,2-2-144 0,0-3 144 0,0-2 0 15,1-4 160-15,0-1-160 0,-1-2 352 0,1-4-32 16,-3-3 0-16,1-2 0 0,-2-3 512 0,-2-2 112 16,0-6 16-16,-1-2 0 0,-1-3 80 0,-2-5 32 15,-2-1 0-15,-1-2 0 0,0-5-304 0,-1 0-64 16,-3-2-16-16,0-2 0 0,0 0-368 0,-2-2-64 15,0-2 0-15,-1 1-16 0,0-1-240 0,0-1 0 16,-1-1 0-16,-2-1 0 16,0 1-1920-16,-1-2-384 0,-2-3-80 0</inkml:trace>
  <inkml:trace contextRef="#ctx0" brushRef="#br2" timeOffset="193920.87">17055 16467 12895 0,'0'0'1152'0,"0"0"-928"0,0 0-224 16,0 0 0-16,0 0 2944 0,7 3 528 0,2 3 112 0,3-1 32 15,1 4-2208-15,2-1-432 0,4 4-80 0,1 1-32 16,4 4 352-16,1-2 80 0,1 3 16 0,1 2 0 15,2 1-160-15,2 2-48 0,2 2 0 0,1 1 0 16,1 0-304-16,0 2-64 0,0-2-16 16,2 0 0-16,-1-1-176 0,1 1-32 0,-3-3-16 0,-1 1 0 0,3-2-48 15,-2-3 0-15,-3 0 0 0,0-1 0 0,-1-1-320 0,0 0-128 16,-4-4 0-16,-2-2 0 0,-3 2 384 0,-2-1-32 16,-2-4 0-16,-1 0 0 0,-2 1-176 0,0-1-48 15,-1 0 0-15,-1-1 0 0,0 0 176 0,-2-2 16 16,1-1 16-16,-1 0 0 0,2 1-144 0,-3-2-48 15,0-3 0-15,0 0 0 0,0 0-144 0,0 0 128 16,1 0-128-16,-1-1 128 0,0-1-128 0,1-3 192 16,1-2-192-16,-1 2 192 0,2 0-48 0,1 0 0 15,1-2 0-15,3 2 0 0,3-3-16 0,1-1-128 16,3-1 192-16,2-3-64 0,2 0 16 0,2-2 0 16,1 0 0-16,4-2 0 0,3-2-144 0,3 0 0 15,2 1 0-15,1-5 0 0,4 3 0 0,-1-3 240 0,-1 0-64 16,-1 2-16-16,-3-2 48 0,-2 1 16 0,-2 1 0 0,-1 1 0 15,-2 2-96-15,-1 1 0 0,-3 0-128 0,-1 3 192 16,-1 1-192-16,-2-2 0 0,-1 2 128 0,-1 0-128 16,0 1 0-16,-3 2 0 0,-1 0 0 0,-2 0 0 31,0 4-960-31,-4 1-192 0,1 2-48 0,-2 2 0 16,-3-2-1872-16,-2 2-384 0,0 1-80 0</inkml:trace>
  <inkml:trace contextRef="#ctx0" brushRef="#br2" timeOffset="194483.24">18167 17129 22687 0,'0'0'1008'0,"0"0"208"0,0 0-976 0,0 0-240 0,-4 6 0 0,2 1 0 16,-1 1 2160-16,1 0 384 0,-1 1 80 0,0 1 0 15,1 3-512-15,0 3-128 0,1 1 0 16,0 4-16-16,1 1-576 0,0 1-112 0,0 1-32 16,0 0 0-16,0 1-480 0,0 0-112 0,1-2-16 0,-1 1 0 15,0-1-240-15,1 1-48 0,1-3-16 0,-1 1 0 0,0 1-176 0,1-3-32 16,-1-1-128-16,0-2 192 0,1-1-192 0,-1 0 0 16,1-1 0-16,1 1 0 15,1-4-368-15,0-1-112 0,-1 1-32 0,0 0 0 16,1-6-1920-16,0 4-384 0,1-1-64 15,-2 0-14592-15</inkml:trace>
  <inkml:trace contextRef="#ctx0" brushRef="#br2" timeOffset="195014.53">18180 18167 17503 0,'-4'17'768'0,"4"-10"176"0,0 5-752 0,0 2-192 0,2 2 0 0,0 2 0 15,2 3 3248-15,0 1 608 0,0 2 128 0,0 1 32 16,3-3-2096-16,-1 1-432 0,1-1-80 0,-1 1 0 16,2-4-576-16,0-2-128 0,0 3 0 15,-2-5-16-15,1 0-304 0,-2-2-64 0,-1 0-16 0,-2-6 0 16,1 1-128-16,-3-8-32 0,0 0 0 0,0 0 0 16,0 0-144-16,0 0 128 0,0 0-128 0,0 0 128 15,-1-6-128-15,-1-3-256 0,1-3 64 16,0 0 16-16,-2 0-32 0,2-1-16 0,1-2 0 0,-2-1 0 15,1-3-32-15,0-1 0 0,-2-1 0 16,3-1 0-16,3-1 96 0,-2-1 16 0,-1-2 0 16,3 3 0-16,1-1 144 0,1 2 0 0,0 1 0 0,2 3 0 15,0 1 0-15,3 2 144 0,0 1-16 0,0 2-128 16,2 3 336-16,0 3-32 0,-2-2-16 0,2 4 0 0,1 0-64 16,-1 4-16-16,-2 4 0 0,1-1 0 0,-2 2-64 0,-3 0-16 15,-6-5 0-15,4 11 0 0,0 2 32 0,-3-3 0 16,-1 0 0-16,-1 3 0 0,-3 2-160 0,-1-1 160 15,-1-1-160-15,-2 2 160 0,0-1-160 0,0 1 128 16,-2 2-128-16,1-1 128 0,-2-4 64 0,1 0 0 16,-3 1 0-16,3-3 0 0,1 2 224 0,2-2 48 15,-1 1 16-15,1-4 0 0,3 4-16 16,3-2 0-16,1-9 0 0,1 9 0 0,1-2 16 16,1 0 0-16,3 0 0 0,2 2 0 0,1-2 48 15,1-3 16-15,2-1 0 0,2 3 0 0,3-1-288 16,3 0-48-16,1-1-16 0,-1 0 0 0,0 1 0 0,2-4 0 0,2 2 0 15,0 0 0-15,1-6-192 16,2 2 0-16,2-2 0 0,0 1 0 16,0-1-1760-16,2 2-352 0,1-5-64 0</inkml:trace>
  <inkml:trace contextRef="#ctx0" brushRef="#br2" timeOffset="195826.92">19381 16536 14735 0,'0'0'1312'0,"0"0"-1056"16,0 0-256-16,0 0 0 0,0 0 1760 0,0 0 288 15,0 0 64-15,0 0 16 0,0 0-672 0,0 0-144 16,0 0-32-16,0 0 0 0,0 0 256 0,0 0 64 16,0 0 0-16,8 5 0 0,-2 0 0 0,1-2 0 15,-1 1 0-15,2 1 0 0,0 3-432 0,3-1-80 16,-1 3 0-16,3-3-16 0,3 1-288 0,2 4-48 16,3 1-16-16,1 1 0 0,4 1-160 0,3-1-48 15,1 2 0-15,2-2 0 0,5-1-192 0,-1-1-64 16,1-1 0-16,1 0 0 0,2-2-256 0,-1 0 160 15,-2-1-160-15,-1 1 128 0,-1-5-128 0,-2 1 0 16,-4-1 144-16,-2 0-144 0,-1-1 0 0,-3-1 0 0,0 0 0 16,-4-1 0-16,-1-1-256 0,-1 0 0 0,-2-1-16 0,-2-1 0 31,-3 1-1136-31,-1 0-208 0,-1-2-48 0,-1 2-16 16,-7 1-1264-16,0 0-256 0,0 0-64 0</inkml:trace>
  <inkml:trace contextRef="#ctx0" brushRef="#br2" timeOffset="196221.49">19226 15889 26607 0,'0'0'576'0,"0"0"128"0,-3 5 32 0,2 2 16 0,0 2-608 0,-1-1-144 0,1 3 0 0,1 4 0 16,0 0 1408-16,1 4 256 0,3 7 64 0,-1 2 0 16,1 2-512-16,0-1-112 0,0 4-16 0,0 1 0 15,1 1-400-15,-3 0-96 0,1 1-16 0,0 1 0 16,-1-1-368-16,1 1-80 0,-1-6 0 0,1-1-128 16,-2-1 0-16,1-2 0 0,-1-1 0 0,2-3 0 15,-1-4-336-15,1-2-176 0,-2-4-48 0,2-2 0 16,-1-1-2464-16,1-1-496 0,-3-9-112 0</inkml:trace>
  <inkml:trace contextRef="#ctx0" brushRef="#br2" timeOffset="196487.19">19464 15983 24879 0,'0'0'2208'0,"0"0"-1760"16,0 0-448-16,0 0 0 0,0 0 1856 0,6 6 272 15,-1 4 64-15,0 1 16 0,-1 5-544 0,0 0-96 16,0 2-32-16,0 4 0 0,0 4-768 0,-2 3-144 16,1-1-48-16,0 4 0 0,-2-1-256 0,0 2-64 15,-1-2-16-15,1 0 0 0,1 0-240 0,-2 2 0 16,0-2 128-16,1 2-128 0,0-1 0 0,1-2-240 0,-1-2 48 0,0-3 16 31,1-2-432-31,-1 1-96 0,0-5 0 0,2 1-16 16,-1-3-1552-16,2-3-304 0,0-4-64 0,0-2-11680 0</inkml:trace>
  <inkml:trace contextRef="#ctx0" brushRef="#br2" timeOffset="196893.37">19458 15030 27471 0,'-14'-17'1216'0,"6"12"256"0,-3-2-1184 0,0 2-288 16,-2 1 0-16,-2 1 0 0,-2 2 1232 0,2 2 192 15,-1 3 48-15,4 4 0 0,-1 4-384 0,2 5-80 16,0 4-16-16,2 6 0 0,0 2-512 0,2 3-96 16,3 6-32-16,3-4 0 0,4 1-160 0,2-1-48 15,3-3 0-15,3-3 0 0,4-1-144 0,2-2 0 16,1 0 144-16,2-6-144 0,-1-2 256 0,-1-1 0 15,1-2-16-15,-1-6 0 0,0-1 288 0,-1-4 64 16,-1-3 16-16,-1-2 0 0,1-3 160 0,-2-3 48 16,-1-4 0-16,-2-1 0 0,-1-4-48 0,1-1-16 15,-2-2 0-15,-1-2 0 0,-2 0-416 0,-2 0-80 16,0 0 0-16,-3-1-16 0,-1 0-48 0,-1 2-16 0,-2-2 0 16,-2 3 0-16,-3-2 0 0,-1 1 0 0,-4 3 0 0,-2 0 0 15,-2-1-176-15,-4 2 192 0,-1 3-192 0,-3 4 192 16,-3 2-192-16,2 3 0 0,0 1-160 0,0 4 160 31,-1 4-1360-31,3 2-176 0,3 3-48 0,3 2 0 16,3 3-1760-16,2 3-368 0</inkml:trace>
  <inkml:trace contextRef="#ctx0" brushRef="#br2" timeOffset="198286.67">20720 16713 24639 0,'0'0'1088'0,"0"0"240"0,-5-3-1072 0,-2 1-256 0,1-1 0 0,-1-2 0 16,1 1 1648-16,-2 1 272 0,-1 2 48 0,0-3 16 16,-2 2-576-16,2 2-96 0,-3 1-32 0,2 4 0 15,-2 2-752-15,2-1-144 0,1 5-48 0,1 2 0 0,0 2-336 16,3 2 0-16,1 3 0 0,3 1 0 0,1 1 0 0,2 0 0 15,2 1 0-15,3 2-128 0,2-4 128 0,2 1 0 16,2-1 0-16,2-1 0 0,0-1 0 0,4-2 0 16,0-4 0-16,2 0 0 0,0-5 0 0,1-1 0 15,-1-2 0-15,0-5 0 0,0-4 368 0,0-1 0 16,-4-3 0-16,-2-3 0 0,-2-2 336 0,-2-1 64 16,-2 0 0-16,-1-3 16 0,-5-2-160 0,0 1-48 15,-3 0 0-15,-3 0 0 0,0-2-320 0,-4 1-80 16,-2 2-16-16,-1-2 0 0,-2 2-160 0,0 0 128 15,0 1-128-15,-1 0 128 0,-4-1-336 0,2 3-80 16,-1-5-16-16,2 5 0 16,-1 0-1360-16,2 3-256 0,2 2-64 0,0 3-16 15,3-4-1328-15,3 5-256 0,1 1-48 0</inkml:trace>
  <inkml:trace contextRef="#ctx0" brushRef="#br2" timeOffset="198521">21176 16742 23951 0,'0'0'2128'0,"0"0"-1696"0,0 0-432 0,0 0 0 16,0 0 2544-16,0 0 416 0,0 0 96 0,0 0 16 16,0 0-1104-16,7 0-224 0,2 1-32 0,1-1-16 15,2-1-608-15,4-2-128 0,2 2-32 0,0-2 0 16,2 0-624-16,5 0-128 0,-1-4-32 0,0 2 0 0,1-2-144 0,-3 0 0 15,0-3 0-15,-1 3 0 0,0-1-224 0,-2 1-128 16,-1-1-32-16,-1 2 0 16,-1-1-1648-16,1 2-336 0,-4-1-64 0,0 2-9024 15,0 1-1824-15</inkml:trace>
  <inkml:trace contextRef="#ctx0" brushRef="#br2" timeOffset="198989.98">21818 16564 17503 0,'2'12'1552'0,"1"4"-1232"0,1 5-320 0,1 2 0 15,2 3 2560-15,0 4 448 0,3 3 80 0,0 1 32 16,0-1-1216-16,3 3-240 0,-1-1-64 0,1-3 0 16,0 0-768-16,-1-4-176 0,1-3-16 0,-3-1-16 15,-2-2-240-15,0-5-64 0,-1-4 0 0,-1-3 0 16,-2-1-96-16,-1-3-32 0,-3-6 0 0,0 0 0 15,0 0 112-15,0 0 16 0,-6-7 0 0,1-2 0 16,-3-1-64-16,1-4-16 0,-3-1 0 0,1-1 0 16,1-2-64-16,1 0-16 0,-1-7 0 0,1 0 0 15,2-1-160-15,0-1 0 0,0-3-192 0,-1-2 192 16,3 1-640-16,-1-4 0 0,0 0 0 0,0-2 0 16,0-1-224-16,1 2-48 0,1-1-16 0,-1 5 0 15,3 2 352-15,1 2 80 0,2 5 16 0,1 3 0 16,1 5 864-16,0 2 192 0,3 1 16 0,1 5 16 0,3 4 80 15,1 0 16-15,1 3 0 0,2 1 0 0,0 2-128 0,-1-1 0 16,2 2-16-16,0 2 0 0,-4 0-128 0,0 1-32 16,-1 0 0-16,-3 0 0 0,-2 0 0 0,-2 0 0 15,-3 1 0-15,-3 1 0 0,-3 0 112 0,-1 3 32 16,-3 1 0-16,-2 2 0 0,-2-2-288 0,-1 0-48 16,0 1-16-16,-3 2 0 0,-1 1-192 0,4-4-160 15,2-2 32-15,0 2 0 16,-1 0-1616-16,2 0-320 0,1 0-64 0,1-1-15856 0</inkml:trace>
  <inkml:trace contextRef="#ctx0" brushRef="#br2" timeOffset="199130.6">22261 16769 38879 0,'-4'5'848'0,"0"2"176"0,2 1 48 0,-1 1 16 0,0 1-864 0,2-2-224 0,1 0 0 0,1 0 0 15,1-1 240-15,0 1 0 0,0 0 0 0,-2-8 0 32,3 8-2176-32,3-2-432 0,-6-6-96 0,6 7-12720 0</inkml:trace>
  <inkml:trace contextRef="#ctx0" brushRef="#br2" timeOffset="199583.63">22702 16480 21183 0,'-3'-4'1888'0,"0"-2"-1504"16,1 0-384-16,-2-1 0 0,0 1 3328 0,-1-2 608 16,0 3 112-16,-2 0 32 0,-1 2-1760 0,-1 0-336 15,1 3-80-15,-1 3-16 0,-1 1-880 0,1 4-176 16,-2 4-48-16,2 1 0 0,1 3-512 0,2 5-96 16,0 3-32-16,4 2 0 0,-1 3-144 0,3 1 0 15,2 2 0-15,0-1 0 0,2 2 0 0,4-3 0 16,1-3 0-16,3 1 0 0,1-1 0 0,-1-9 0 15,-1 1 0-15,4-1 0 0,-1-2 0 0,0-1 0 16,-1-3 0-16,2 0 0 0,0-1 0 0,5 0 0 16,-2-6 0-16,-2-1 0 0,-5-1 0 0,0-3 0 15,-1-2 0-15,-1 0 0 0,-1-5-208 0,-1 1-32 0,-2-2 0 16,-2-1 0 0,-3-2-160-16,1 2-48 0,-2-1 0 0,-1-1 0 15,1 0-128-15,-3 0-16 0,-2 1-16 0,-2-3 0 0,0 0 448 0,0 3 160 0,-2 0 0 0,-2 0-144 16,-1-1 400-16,0 1 64 0,1 1 32 0,0-1 0 15,1 1 160-15,-2 0 48 0,1 0 0 0,4 3 0 16,3 2-32-16,5 4 0 0,0 0 0 0,0 0 0 16,0 0-64-16,1-6-16 0,-1 6 0 0,4-3 0 15,4 1-240-15,1 1-48 0,3 0-16 0,0 1 0 16,1 0-144-16,1 1 0 0,2 2 0 0,-1 0 0 16,1 0-1776-16,2 4-224 15,0-4-48-15,2 3-17344 0</inkml:trace>
  <inkml:trace contextRef="#ctx0" brushRef="#br2" timeOffset="199708.55">23295 16892 44463 0,'-20'9'1968'0,"14"-4"400"0,1 4-1888 0,-2 0-480 16,2-1 0-16,1 2 0 0,0-3 0 0,3 2 0 15,2 3-176-15,2 0-12944 16,2-2-2576-16</inkml:trace>
  <inkml:trace contextRef="#ctx0" brushRef="#br2" timeOffset="-209838.78">20785 15459 16415 0,'0'0'720'0,"0"0"160"0,-2-7-704 0,-1-3-176 0,0 1 0 0,2-4 0 15,0 2 704-15,-1-2 128 0,2-4 0 0,2 0 16 16,-1-1 16-16,3-2 0 0,-1-2 0 0,0 0 0 16,3-4 112-16,-1 0 32 0,1 0 0 0,1 1 0 15,1-5-224-15,1 1-32 0,-1 2-16 0,-2-4 0 16,2 1-96-16,-3 0-32 0,0-1 0 0,1 1 0 15,-2-2 0-15,0 2 0 0,-1 2 0 0,1-1 0 16,0-1-96-16,0 0-32 0,-1 0 0 0,1 0 0 16,0-3-80-16,-1 2-16 0,1-1 0 0,0-1 0 15,0-1-64-15,1-1-32 0,2-2 0 0,1 0 0 16,0-1-96-16,-1 1-32 0,4 2 0 0,-2-3 0 16,1-1-160-16,0-1 128 0,-1-1-128 0,-2 1 128 0,1-1-128 15,0 2 128-15,0-1-128 0,-2 1 128 0,0 0 32 0,-1 2 0 16,0 3 0-16,0 2 0 0,1 2 32 0,-3 4 0 15,1 0 0-15,0-2 0 0,-1 1-192 0,2-1 0 16,2 0-160-16,-1-1 160 0,2-1 0 0,2-6 0 16,1 2 0-16,-2 1 0 0,0-1 0 0,0-1 0 15,0-2 0-15,2 1 0 0,-1-3 0 0,2 1 0 16,2 2 0-16,-1-1 0 0,0 4 0 0,0 2 0 16,0 0 0-16,2 0 0 0,-1-2 0 0,0 3 0 15,1-3 160-15,0 2-160 0,1 0 0 0,0-2 0 16,-2-2 0-16,0 2 0 0,-1 1 0 0,0 1 0 15,-1-1 0-15,1 2 0 0,2 2 176 0,-1 3-48 16,-1-1-128-16,0 2 192 0,-1 2-192 0,-1 0 0 0,0 0-144 0,-1 0 144 16,1-1 0-16,-1 3 0 0,-1-3 128 0,2 1-128 15,-1 0 160-15,1-3-160 0,0 2 128 0,0-1-128 16,0 2 176-16,0-3-48 0,-1 1-128 0,1 0 192 16,-1-1-64-16,1 2-128 0,-1 1 176 0,-2 6-176 15,1-3 0-15,0 2 0 0,0 0 0 0,2 0 0 16,-1-1 0-16,1-1 0 0,0 1 0 0,2-3 0 15,0-2 160-15,-1 3-160 0,-1-1 128 0,-1 3-128 16,0 0 176-16,1 0-48 0,-1 1-128 0,2-3 192 16,-2 3-64-16,2-1-128 15,1 2 176-15,-1 1-176 0,-2-1 160 0,1 2-160 0,-1-3 128 0,2 1-128 0,-2 3 128 0,2-1-128 16,0 1 0-16,2-3 128 0,-1 2-128 0,0-2 0 16,-1 2 144-16,0 1-144 0,-1-3 128 0,2 2-128 15,1-2 160-15,-3 2-160 0,1 1 192 0,0 0-64 16,-1-4-128-16,1 1 192 0,1 2-16 0,0 1-16 15,-1 1 0-15,0 0 0 0,-2-2-32 0,1 2 0 16,-1-1 0-16,0 1 0 0,2 0 0 0,0-1 0 16,-2 2 0-16,2-1 0 0,0-1 16 0,1 1 0 15,-1-2 0-15,-1 3 0 0,0 0 32 0,-1 0 0 16,1 1 0-16,-1-1 0 0,-1 0 16 0,0 0 0 16,0 1 0-16,2-1 0 0,2 1-48 0,-1-2 0 15,-1 1 0-15,1-1 0 0,1 0-144 0,0 0 192 16,3 2-192-16,-2-2 192 0,-1 3-32 0,0 0 0 0,2 2 0 0,-2 0 0 15,-2 0-160-15,1 1 192 0,-2-1-192 0,2 2 192 16,0-3-64-16,0 3-128 0,-2 0 192 0,3-1-64 16,0 0-128-16,0 2 128 0,2-3-128 0,-2 1 128 15,-2-1-128-15,1 2 160 0,-1 0-160 0,-1 1 160 16,0-1-32-16,1 1-128 0,-3-1 192 0,1-1-64 16,0 1-128-16,0 1 160 0,0 2-160 0,0-2 160 15,0 0-160-15,-1 0 0 0,0 1 0 0,0-1 0 16,-2 2 0-16,1-2 0 0,1 1 0 0,0-1 0 15,-1 2 0-15,1-1-320 0,-1 1 48 0,-7 2 16 16,8 0-1680-16,1 1-336 16,0 4-64-16,0 2-17232 0</inkml:trace>
  <inkml:trace contextRef="#ctx0" brushRef="#br2" timeOffset="-208680.9">22669 11009 15599 0,'0'0'688'0,"0"0"144"0,0 0-656 0,0 0-176 0,0 0 0 0,0 0 0 16,7-4 1056-16,0 2 176 0,1 0 48 0,0-2 0 16,1 1-80-16,0-3-16 0,2 0 0 0,0-1 0 15,4-1-96-15,-1-1-32 0,0 0 0 0,1 1 0 16,-1-3 96-16,2 0 0 0,-1-1 16 0,2 1 0 15,-1 0-16-15,1 0 0 0,-1 1 0 0,1 3 0 16,1 0-224-16,0 1-48 0,0-1-16 0,2 1 0 16,1 0-272-16,1 0-48 0,-1-1-16 0,0 1 0 0,1-3-304 15,0 0-64-15,-1-1-16 0,-2 1 0 0,1-5-144 0,-1 1 0 16,0-1 0-16,0-2 0 16,2 0-640-16,-1-2-128 0,-1 0 0 0,0 1-11248 15,-3 0-2240-15</inkml:trace>
  <inkml:trace contextRef="#ctx0" brushRef="#br1" timeOffset="-203139.12">17119 9854 10127 0,'0'0'896'0,"0"0"-704"0,0 0-192 0,0 0 0 0,0 0 1792 0,0 0 320 0,7-6 64 0,-10 20 0 16,0 2-1296-16,2-2-272 0,0 3-48 0,2 2-16 16,0 4-160-16,2 0-48 0,0 3 0 0,1 0 0 15,-1 4-48-15,3 3-16 0,0 1 0 0,1 2 0 16,1 2 16-16,-1 1 0 0,1 0 0 0,0 0 0 16,0 2-80-16,-2-3-16 0,1 1 0 0,-1 0 0 15,0 0-192-15,-1 1 0 0,0-3 0 0,0 1 0 16,-1-1 128-16,0 4-128 0,-1-3 0 0,-1 1 0 15,1 0 192-15,-2 0-64 0,0 1-128 0,3-2 192 0,-2 1-64 16,0 0 0-16,1-1-128 0,0 0 192 0,-1 2-192 0,1-3 0 16,-1-3 0-16,1-2 0 0,0 0 0 0,-1-4 144 15,-1 0-144-15,1-2 128 0,0-3 96 0,1 1 16 16,0-1 0-16,-1 2 0 0,1-4 16 0,-1 2 0 16,1 2 0-16,0-1 0 0,-1-1-128 0,2-2 0 15,0 1-128-15,1 0 192 0,0-1 144 0,1 0 32 16,0-3 0-16,2 0 0 0,0 1-368 0,1-2 0 15,0-3 0-15,3-1 128 0,0-1 192 0,1-2 32 16,0 1 16-16,2-5 0 0,1 2 112 0,1 0 32 16,1 0 0-16,3-2 0 0,1 1-64 0,2-3-16 15,0-1 0-15,2 1 0 0,2 0-128 0,1 0-32 16,2-1 0-16,-2-1 0 0,-2-2-80 0,-1 2-32 16,1-1 0-16,2 2 0 0,1-6-32 0,0 2-128 0,-1-1 192 0,1 1-64 15,1 0 16-15,0 0 0 0,1 1 0 0,0 0 0 16,3 1 0-16,2-1 0 0,-1 0 0 0,1 0 0 15,-2 1-144-15,0-1 0 0,-1-1 0 0,0 0 0 16,0-2 0-16,-1 0 128 0,-1 1-128 0,1 0 0 16,-2 0 0-16,0 0 0 0,-1 1 128 0,0-1-128 15,3-1 0-15,-1 2 0 0,0-2 144 0,-2 2-144 16,-2 1 0-16,1-2 128 0,-3 1-128 0,0-3 0 16,-1 2 128-16,1-1-128 0,1-1 128 0,1 1-128 15,-5 1 144-15,1 1-144 0,-1-1 192 0,1 1-192 16,-1 1 128-16,1-1-128 0,-1-1 0 0,1 1 0 0,-2 0 0 15,0-1 160-15,1 2-160 0,1 0 128 0,1 0-128 0,-2 0 128 16,1 2-128-16,-1-1 128 0,-1 0-128 0,2 1 0 16,-4-1 0-16,3 0 128 0,-5 1-128 0,1 0 0 15,2 1 0-15,-1-1 0 0,-2 0 0 0,-1 2 0 16,0-3 0-16,-1 2 0 0,-1-1 0 0,1 1 0 16,-2-2 0-16,2 2 0 0,-2-3 0 0,2 0 128 15,-2-3-128-15,2 3 0 0,-4 0 0 0,-1 0 0 16,0-1 128-16,-1-1-128 0,1 1 0 0,-1 1 0 15,-1-5 0-15,2 1 0 0,-1-1 0 0,-1 0 0 16,0-1 0-16,0 1 0 0,-1-1 0 0,3-1 0 16,-2-3 0-16,0-1 0 0,1 0-128 0,1-3-16 15,-1 0 0-15,1-2 0 0,-2 2 144 0,1-3-208 0,1-1 80 16,-2-2 128-16,-1 0-224 0,-2-3 80 0,1 0 16 0,-1-2 0 16,-1-1-16-16,1-1 0 0,-1-2 0 0,-1-5 0 15,-2 2 144-15,0-5-128 0,0 0 128 0,1-3-128 16,-2 1 128-16,-1-4 0 0,0 0-144 0,-1 0 144 15,0 0 0-15,-1-1 0 0,1-2 0 0,-2 2 0 16,1 2 0-16,-2-1-144 0,0 0 144 0,-1 1 0 16,-1 2-176-16,0 1 176 0,-1 1-160 0,1-1 160 15,-1 1-176-15,0 1 176 0,-3 1-192 0,1-1 192 16,-1 1 0-16,-1-1 0 0,0 0 0 0,0-1 0 16,2 0 0-16,0 0-128 0,0 0 128 0,-1 2 0 15,0 1-128-15,1 2 128 0,-1 0-192 0,1 5 192 16,0-1-128-16,1 2 128 0,-3 1 0 0,2 1 0 0,0 0 0 15,0-1-128-15,0 3 128 0,-2-1 0 0,2 2 0 16,-1 2 0-16,-1-2 0 0,0 3 0 0,-1 2 0 16,0 1-128-16,0-2 128 0,-1 1 0 0,2 2-144 0,0 2 144 15,1 0 0-15,-3 3-144 0,-3-4 144 0,1 3 0 16,-4 1 128-16,2-1-128 0,0 1 224 0,0-1-32 16,-1 1 0-16,-1 1 0 0,-4-2 32 0,-1 5 0 15,-2-3 0-15,-2 2 0 0,1 1-96 0,-1 1 0 16,1-1-128-16,-2-1 192 0,1 0-192 0,-2 1 0 15,0-1 0-15,0 2 0 0,0 0 128 0,-2-1-128 16,-1 2 0-16,-1-1 144 0,0 1-16 0,-3 2-128 16,-2 0 192-16,-1 0-64 0,-1 2-128 0,1 2 160 15,2-2-160-15,0 2 160 0,-1 3-160 0,3-2 0 16,1 0 0-16,1 0 0 0,-3 0 0 0,1-1 0 0,0 1 0 0,0-1 0 16,-5 2 192-16,2-4-32 0,0 2-16 0,1-1 0 15,1-2-16-15,-1 1 0 0,1 0 0 0,3 0 0 16,2-2 32-16,1 2 0 0,-2 0 0 0,0 0 0 15,1-2 0-15,-1 2 0 0,1 0 0 0,-2 0 0 16,-2 2-32-16,0 0-128 0,-2 0 192 0,0 2-64 16,2-1-128-16,-1 1 160 0,0-2-160 0,1 2 160 15,2 0-32-15,1 0 0 0,-3 1 0 0,2 2 0 16,2-1-128-16,1 3 0 0,1-1 144 0,1 3-144 16,0 0 0-16,2 0 0 0,-1 1 0 0,5 3 0 15,1 4-336-15,1 1-96 0,0 4-16 0,3 1 0 16,1 2-2656-16,3-2-544 0</inkml:trace>
  <inkml:trace contextRef="#ctx0" brushRef="#br1" timeOffset="-202403.53">14373 15557 19807 0,'0'0'880'0,"0"0"176"0,0 0-848 0,19-2-208 0,-21 15 0 0,1 0 0 16,-1 2 288-16,2 2 16 0,1 1 0 0,1 3 0 15,2 2 176-15,2 5 32 0,-1 3 16 0,1 5 0 16,0 2-48-16,1 1-16 0,4 2 0 0,-5-6 0 16,1 1 240-16,-2 5 32 0,3 4 16 0,-3 5 0 15,-1 3-48-15,0 6 0 0,0 2 0 0,0 22 0 0,-3-4-320 16,-1-2-80-16,1-1-16 0,-1-9 0 0,0-1-160 16,2-4-128-16,-1-6 144 0,2-2-144 0,0-7 0 0,3-2 128 15,-1-7-128-15,1-3 0 16,6-5-1824-16,-3-6-416 0,-1-3-64 0</inkml:trace>
  <inkml:trace contextRef="#ctx0" brushRef="#br1" timeOffset="-201371.16">14371 15351 17503 0,'0'0'1552'0,"0"0"-1232"0,8-4-320 0,2-2 0 15,4 1 1120-15,5-1 160 0,3-1 48 0,3 1 0 16,1-5-832-16,6 2-176 0,4-1-16 0,3-1-16 16,2 1 272-16,5 1 48 0,2-3 16 0,7 2 0 15,6-2-384-15,2 3-80 0,-2-2-16 0,0 2 0 16,2 0-144-16,0 1 128 0,-1 2-128 0,3-1 128 15,6 2-128-15,-1 0 160 0,-3-1-160 0,-2 1 160 16,0-1-32-16,0-1 0 0,-1 1 0 0,3 0 0 16,-1 3-128-16,-1-3 128 0,-4 0-128 0,-1 1 128 15,-2-4 128-15,-2 5 0 0,0-2 16 0,0 2 0 0,0 1 0 0,3-1 0 16,-1-2 0-16,1 3 0 0,-4-1-144 0,0-2-128 16,-2 1 144-16,-1 3-144 0,-2-2 0 0,-2 4 0 15,0 1 0-15,-2 2 0 16,1-3 0-16,-2 0 0 0,0 2-176 0,-5 2 176 0,-3-3-160 0,-3 2 160 15,-6 0 0-15,-2 1-144 0,-1-1 144 0,-1 3 0 16,-2-1 0-16,-1 3 0 0,-5 2 0 0,0-1 0 16,-2 3 0-16,0 0 128 0,-1-1 48 0,1 4 16 15,-2-1 0-15,-2 4 0 0,-1 1 128 0,0 1 16 0,0 3 16 16,-1 3 0-16,0 4-48 0,-1 2-16 16,-2 4 0-16,1 1 0 0,1 5-128 0,-1 1-32 0,2 0 0 0,-1 3 0 15,-2-3-128-15,1-2 0 0,2 1 144 0,-3-1-144 16,1 0 0-16,-1-2 0 0,0 2 0 0,2-2 128 15,-2 1-128-15,0-1 0 0,0 2 0 0,0-5 128 16,3 2-128-16,-1 0 0 0,-1 2 0 0,2-2 0 16,0 1 0-16,0 0 0 0,0 1 0 0,2 0 0 15,-2 0 0-15,0 0 0 0,0-1 0 0,-1-2 0 16,0 3 0-16,-1-7 0 0,0 1 0 0,-2-1 0 16,-1 0 0-16,0-4 0 0,-2 1 0 0,1-2 0 15,-1-2 0-15,0-1 128 0,-2-1-128 0,0 0 0 16,1-2 0-16,0-1 128 0,-2-1-128 0,1-1 0 15,0-1 0-15,-1-1 0 0,0-1 0 0,-2 0 0 16,-1-3-128-16,-1 1 0 0,1 2 0 0,-1-1 0 0,-2-3 128 16,-1 1 0-16,-2 0 0 0,0 0 0 0,-4-1 0 0,1-2 0 15,0 1 0-15,-2-2 0 0,-2-1 0 0,-1-2 0 16,0 1 160-16,-3-1-160 0,0 1 176 0,-2 1-176 16,-2-1 192-16,-3 4-192 0,-1-2 400 0,-1 3-16 15,-2-1-16-15,-3 2 0 0,-3 0 176 0,-3 2 32 16,0-2 16-16,1 0 0 0,-1-1-80 0,2-1 0 15,2 1-16-15,0 0 0 0,3-6-240 0,-2 1-32 16,-1-1-16-16,2-2 0 0,-1 0 16 0,0-1 0 16,-2-2 0-16,-1 2 0 0,0-1-32 0,-2-2 0 15,2 3 0-15,-1-2 0 0,2-1-192 0,-1 0 0 16,1 0 128-16,0 0-128 0,0-1 0 0,-1 0 128 16,0-1-128-16,0 0 0 0,-1-1 192 0,0 2-48 0,0-1-16 0,3 2 0 15,0 0-128-15,1 0 192 0,1 0-192 0,1-1 192 16,0 0-192-16,0-2 0 0,2-1 0 0,1 0 0 15,-1-1 0-15,-2 1 0 0,-3-2 0 0,-1-2 0 16,0 0 128-16,1 0-128 0,2 2 0 0,0-1 128 16,1 1-128-16,3-2 0 0,-1 3 0 0,0 1 0 15,-1 0 0-15,1 1 0 0,1 1 0 0,1-1 0 16,-2 2 0-16,0-3 0 0,-3 1 0 0,0 1 0 16,-2-1 0-16,3 0 0 0,1 1 0 0,3-1 0 15,-1-1 0-15,5 0 0 0,1-1 0 0,2-1 128 16,2-2-128-16,1-1 0 0,4 0 0 0,2-3 0 15,-1-1-480-15,2-2-80 0,2-1-16 0,4-3 0 16,3 0-2528-16,4-7-512 0</inkml:trace>
  <inkml:trace contextRef="#ctx0" brushRef="#br2" timeOffset="-186401.93">21810 9812 14735 0,'0'0'1312'0,"0"0"-1056"0,0 0-256 0,0 0 0 15,0 0 1600-15,0 0 272 0,0 0 48 0,8-1 16 16,0 2-544-16,1 6-112 0,-2-1-32 0,1 5 0 16,0 2-176-16,0 4-48 0,1 2 0 0,0 5 0 0,-1 3-128 15,-1-2-48-15,-2 2 0 0,0 2 0 0,0 0-176 0,2-1-32 16,-1-2-16-16,-1 1 0 0,1-1-176 0,-2-2-48 15,-1 0 0-15,1-2 0 0,-1-2-160 0,0 3-48 16,-1-3 0-16,1-3 0 0,-2-3-192 0,0-5 176 16,-1-9-176-16,0 0 160 0,-1 7-16 0,1-7 0 15,0 0 0-15,0 0 0 0,-5-4-16 0,0-4-128 16,-2-1 192-16,2-4-64 0,-3-4-128 0,2-2 0 16,-2-3 0-16,1 0-176 0,1-4 16 0,-1-1 0 15,1-2 0-15,-1 2 0 0,-1-3 16 0,3 5 0 16,0-4 0-16,0-1 0 0,0-2-16 0,1 0 0 15,0 1 0-15,1 1 0 0,0 0-192 0,3-5-32 16,2 2-16-16,0 6 0 0,1 6 208 0,1 0 32 16,2 6 16-16,2 1 0 0,1 3 144 0,2 3 0 0,1 3-144 0,2 3 144 15,2 5 0-15,0 2 0 0,3 3 0 0,0 2 0 16,1 4 0-16,1 2 0 0,0 5 224 0,-1-1-64 16,-3-2 160-16,-1 0 16 0,-2 2 16 0,-1-1 0 15,-2 1 240-15,-2 1 48 0,-1 1 16 0,-2 2 0 16,-1-2 176-16,-1 5 48 0,-2-2 0 0,-2 1 0 15,-2 0-224-15,2-6-32 0,-2-1-16 0,-2 1 0 16,-3-2-320-16,1-1-64 0,-2 1-16 0,0-4 0 16,-1 1-80-16,-5 2-128 0,1-4 176 0,-2-1-176 15,1-2 0-15,0-1 0 0,1 0 0 0,0-2 0 16,2-2-464-16,1 0-208 0,-1-2-32 16,2 1-16-16,3-4-1680 0,6 0-336 0,0 0-64 15,0 0-13248-15</inkml:trace>
  <inkml:trace contextRef="#ctx0" brushRef="#br2" timeOffset="-186042.59">22563 9718 28847 0,'0'0'1280'0,"0"0"256"0,-9-3-1216 0,0-3-320 16,0 0 0-16,0 2 0 0,0 1 1472 0,-2 2 224 16,0 0 48-16,-1-1 16 0,0 2-352 0,0 2-64 0,1 2 0 0,-1 1-16 15,0 1-560-15,1 5-96 0,0 2-32 0,2 2 0 16,0 0-144-16,1 2-48 0,1 1 0 0,1 0 0 16,1 3 16-16,1 3 0 0,1 0 0 0,3 2 0 15,2 2-80-15,0-1-32 0,1 1 0 0,2-2 0 16,1-2-128-16,1-5-32 0,2-1 0 0,2 0 0 15,0-1-64-15,2-4-128 0,2 0 176 0,2-1-176 16,0-2 144-16,3 2-144 0,1-3 0 0,0-2 144 16,0-2-144-16,0-2 0 0,0-1 0 0,1-3 0 15,-4-2-352 1,0-2-96-16,1-4-32 0,-1-2 0 0,0-2-1984 0,0-1-400 16,-1-3-80-16,0-1-8992 0,-2-2-1808 0</inkml:trace>
  <inkml:trace contextRef="#ctx0" brushRef="#br2" timeOffset="-185745.64">22994 9702 22399 0,'0'0'992'0,"0"0"208"0,1-6-960 0,0 0-240 16,1-1 0-16,-1-1 0 0,-1-1 1728 0,0 2 320 15,0 0 48-15,0 2 16 0,0 5-256 0,0 0-64 16,0 0 0-16,0 0 0 0,0 0-384 0,0 0-96 15,-7 0-16-15,1 1 0 0,-1 2-208 0,1 2-64 16,-3 3 0-16,0 3 0 0,-2 3-288 0,2 0-64 16,-1 4-16-16,0 2 0 0,3 1-112 0,-1-3-32 0,1 3 0 15,2 1 0-15,1 1-128 0,3 3-16 0,1 0-16 16,2 2 0-16,4-1-160 0,1 1-16 0,4-4-16 0,2 1 0 16,3-4-160-16,-2-4 0 0,3-4 144 0,2-1-144 15,2-2 128-15,1-3-128 0,5-1 160 0,-1-3-160 16,0 1 0-16,6-3 128 0,1-2-128 0,-1-2 0 15,1-1-160-15,-2-1-80 0,-2-3-16 0,1 2 0 32,1-2-2416-32,1 0-480 0,-2 0-112 0</inkml:trace>
  <inkml:trace contextRef="#ctx0" brushRef="#br2" timeOffset="-173705.9">20828 10967 3679 0,'0'0'160'0,"0"0"32"0,0 0-192 0,0 0 0 0,0 0 0 0,0 0 0 16,12 8 3984-16,-12-8 752 0,9 3 160 0,1-3 32 15,1 1-2864-15,1 0-560 0,2 1-112 0,0-2-32 16,3-3-352-16,2 2-80 0,0-4-16 0,2-1 0 15,0 0-224-15,0-1-48 0,0 0-16 0,2 1 0 16,2 0-112-16,-2-1 0 0,-1 1-16 0,2 2 0 16,-1 0-64-16,2 0-16 0,0-1 0 0,1 1 0 15,0 1-128-15,1-2-32 0,2 1 0 0,0 0 0 0,-1-3-64 16,4 0-32-16,-2 0 0 0,-2 1 0 0,0-1 160 0,-1 1 16 16,-1-1 16-16,0 3 0 0,0-1 48 0,0 1 16 15,-1 2 0-15,1-1 0 0,0 2-272 0,0-2-144 16,1 2 160-16,0 0-160 0,-1 1 128 0,3 0-128 15,-2 0 0-15,0 0 144 0,-2 0-144 0,1 0 0 16,0 0 0-16,-1-2 0 0,0 2 240 0,0-2-48 16,-2-1 0-16,1 2 0 0,-4 1 80 0,3-3 16 15,0 2 0-15,1-2 0 0,-4 1 32 0,1-2 0 16,1 0 0-16,1 0 0 0,-1 1-128 0,0 1 0 16,0-2-16-16,2 1 0 0,-4-1-176 0,3-1 128 15,0 0-128-15,-1 0 128 0,-2-1-128 0,-1 1 0 16,1 1 0-16,-2-1 128 0,2 1 0 0,-2 2 0 0,0-2 0 0,0 1 0 15,2 0-128-15,-2 1 192 0,-1-1-192 0,8-1 192 16,-3 0-192-16,-1 2 0 0,-1-2 0 0,-6 3 128 16,0-1-128-16,1-2 0 0,0 2 144 0,1 2-144 15,-1-3 0-15,2 2 0 0,0-2 0 0,7-1 128 16,-2 2-128-16,-1-1 0 0,-2 1 128 0,2 0-128 16,-1 0 128-16,-2 0-128 0,0 2 160 0,-2 0-160 15,0-2 144-15,-1 0-144 0,4 1 128 0,-3 1-128 16,1 0 0-16,-1 0 128 0,-2-1-128 0,1 1 0 15,-1 0 160-15,0-3-160 0,1 2 192 0,-2 0-192 16,1-1 144-16,2-2-144 0,-1 2 0 0,0-1 144 16,-2 1-144-16,0-1 0 0,0 0 0 0,0 1 128 15,-1-1-128-15,1 2 192 0,0-4-192 0,1 3 192 16,-1 2-192-16,1-4 128 0,-1 2-128 0,2 2 128 0,-1-3-128 0,1 2 0 16,-4-2 144-16,2 3-144 0,2-2 0 0,0 0 0 15,1 0 0-15,-2 0 128 0,-2 0-128 0,1 1 0 16,0-1 0-16,0 0 0 0,-1-1 0 0,2 0 0 15,2 1 128-15,-2-1-128 0,0 2 160 0,0 0-32 16,-3-1-128-16,4 0 192 0,-2 0-192 0,-2 1 0 16,0 0 128-16,1 1-128 0,1 0 0 0,-2 0 0 15,0 0 0-15,2 0 0 0,0 0 0 0,-1 0 0 16,-2-3 128-16,-2 3-128 0,1 0 0 0,4-2 0 16,0 2 0-16,-4 0 0 0,2 0 0 0,-1 0 0 15,2 0 0-15,-1 0 0 0,2 0 0 0,1 0 0 0,0 0 0 16,-1 0 0-16,0 0 0 0,0 0 0 0,1-2 0 15,7 1 0-15,-3-2 0 0,-6 2 0 0,1 0 0 0,0-1 0 16,-1 1-160-16,0 1-32 0,-2-1 0 0,2-1 0 31,0 1-336-31,-2 1-80 0,0 0-16 0,1-1 0 16,-2-2-464-16,1 3-80 0,-2-2-32 0,0 0 0 16,-1 0-2064-16,-2-1-432 0</inkml:trace>
  <inkml:trace contextRef="#ctx0" brushRef="#br2" timeOffset="-173409.05">24124 10318 19343 0,'-9'-1'1728'0,"9"1"-1392"0,-7-1-336 0,2 1 0 16,5 0 1856-16,0 0 320 0,0 0 48 0,0 0 16 0,0 0-1152 0,0 0-208 16,0 0-48-16,0 0-16 0,8 6-464 0,4 1-96 15,-1 0 0-15,4 1-16 0,0-1-96 0,2 1-16 16,2-1 0-16,5 5 0 0,-1-1 0 0,-9-4 0 15,0 1 0-15,1 3 0 0,-2-2 48 0,4 6 0 16,-4 0 0-16,-7-5 0 0,1 2 464 0,0 8 112 16,-1-1 16-16,-4 1 0 0,-4-1 256 0,-2 1 64 15,0 1 16-15,-1 1 0 0,-2-1-208 0,1 1-64 16,-2-1 0-16,1 2 0 0,-1 2-512 0,1 0-96 16,-1-2-32-16,3 3 0 15,-1 2-1584-15,1 3-320 0,-4-1-64 0</inkml:trace>
  <inkml:trace contextRef="#ctx0" brushRef="#br2" timeOffset="-171127.79">24966 10011 30687 0,'0'0'1360'0,"0"0"288"0,0 0-1328 0,1 9-320 16,-2 1 0-16,0-3 0 0,0 2 1280 0,1 2 192 16,-2 1 48-16,2 3 0 0,0 0-544 0,0 3-96 15,0 2-32-15,2 3 0 0,-2 0-656 0,0 0-192 16,0 1 0-16,0-1 0 0,0 2 0 0,0-2-208 15,1 1 16-15,-1-1 16 16,-1 1-1904-16,1-2-384 0,1-1-80 0,0-2-12064 16</inkml:trace>
  <inkml:trace contextRef="#ctx0" brushRef="#br2" timeOffset="-170924.79">25061 9996 24239 0,'0'0'1072'0,"0"0"224"0,2-5-1040 0,-2 5-256 0,0 0 0 0,0 0 0 16,0 0 1312-16,0 0 208 0,0 0 32 0,0 0 16 15,4 10-560-15,-2 3-112 0,2 3-32 0,0 4 0 16,-1 0-608-16,1 3-112 0,-1 0-16 0,3 1-128 16,0 4 0-16,1 0 0 0,-2-4 0 0,1 1 0 15,-2 0-1280-15,0-3-272 0,-1-1-48 0,-1-1-11584 16</inkml:trace>
  <inkml:trace contextRef="#ctx0" brushRef="#br2" timeOffset="-170721.72">24979 10299 28559 0,'0'0'2544'0,"0"0"-2032"16,0 0-512-16,0 0 0 0,0 0 2240 0,0 0 336 15,0 0 80-15,0 0 16 0,0 0-1184 0,0 0-224 16,9 0-48-16,2-6-16 0,1 0-1200 0,-1 3-304 16,2 5-16-16,2-2-16 15,2-4-1184-15,0 4-224 0,1 5-48 0,1-2-14768 16</inkml:trace>
  <inkml:trace contextRef="#ctx0" brushRef="#br2" timeOffset="-170547.98">25426 10150 23039 0,'0'0'2048'0,"-1"9"-1648"0,1-9-400 0,0 0 0 16,0 0 2368-16,0 0 384 0,0 8 64 0,0-8 32 16,0 0-1568-16,0 0-320 0,9 8-64 0,2-4-16 0,0-6-752 15,1 2-128-15,-1 6 0 0,0-6-10832 16,0-7-2096-16</inkml:trace>
  <inkml:trace contextRef="#ctx0" brushRef="#br2" timeOffset="-170047.91">25774 10103 10127 0,'0'0'448'0,"0"9"96"0,-2 0-544 0,-1 2 0 16,-1 3 0-16,0-1 0 0,1 1 4928 0,-1 3 896 15,0 3 160-15,0-2 32 0,0-5-3776 0,0 3-768 16,0 5-160-16,1-4-32 0,2-7-768 0,-1 2-176 16,-1 2-16-16,0-2-16 0,2-4-304 0,-2 0 0 0,1 1 0 0,1-1 0 15,1-8 0-15,0 0-144 0,0 0-16 0,0 0 0 16,0 0-160-16,0 0-48 0,1-8 0 0,1 1 0 16,0 1 144-16,0-6 32 0,1-2 0 0,0-1 0 15,-1 0 192-15,2-2 0 0,0-3 0 0,1-2 0 16,0 1 0-16,-1-5 0 0,2-4 0 0,0 3 0 15,-2 1 0-15,1 0 0 0,2 1 0 0,-1 3 0 16,1-1 0-16,-1 5 320 0,1 1-64 0,-2 4 0 16,0 4-48-16,-1 4-16 0,0 1 0 0,-4 4 0 15,0 0-64-15,0 0 0 0,5 9-128 0,-1 2 192 16,0 4-32-16,0 2-16 0,0 3 0 0,0 3 0 16,0-3-144-16,1 3 0 0,0 5 0 0,0-1 0 15,2-5 0-15,-1 11 0 0,2-1 128 0,0-2-128 0,-3-10 0 16,2-3 160-16,-1 0-160 0,1-4 160 0,1 1-16 0,-1-2 0 15,1-2 0-15,0 1 0 0,1-2 256 0,0-3 48 16,-2 0 16-16,2-5 0 0,0-4 176 0,-1-3 48 16,0-3 0-16,0-1 0 0,-1 0-48 0,0 0-16 15,-2 0 0-15,0-1 0 0,-2-6-240 0,0 0-64 16,-3-1 0-16,1 1 0 0,0 1-320 0,0 2 0 16,1-5 0-16,-4 2 128 15,1 0-2304-15,-3-1-448 0</inkml:trace>
  <inkml:trace contextRef="#ctx0" brushRef="#br2" timeOffset="-168265.57">26037 9944 16991 0,'0'0'752'0,"0"0"144"0,0 0-704 0,0 0-192 0,0 0 0 0,0 0 0 16,0 0 1968-16,0 0 352 0,0 0 80 0,0 0 16 16,0 0-384-16,0 0-80 0,0 0-16 0,0 0 0 15,0 0-368-15,0 0-80 0,0 0-16 0,0 0 0 16,-2 26-320-16,2-26-64 0,-1 8 0 0,-2 1-16 16,-1 4-416-16,2-1-80 0,1 2 0 0,-2 3-16 15,0 3-400-15,2-1-160 0,0 2 128 0,-1-1-128 16,1 3 0-16,2 1-144 0,2-4 0 0,0 0 0 15,1 2-2464-15,-1-6-480 0,1-8-112 0</inkml:trace>
  <inkml:trace contextRef="#ctx0" brushRef="#br2" timeOffset="-167155.15">25743 9318 27183 0,'0'0'1200'0,"28"-10"256"0,-28 10-1168 0,0 0-288 0,0 0 0 0,0 0 0 16,0 0 1488-16,0 0 240 0,0 0 64 0,2 9 0 16,-2-9-352-16,1 13-64 0,1 4-16 0,0 1 0 15,1 0-784-15,0 2-176 0,-1 2-16 0,1 3-16 16,-1-6-368-16,1 5 128 0,0 1-128 0,-1-1 0 16,2 0 0-16,-1-3-128 0,1-2 0 0,0-2 0 15,0 0-1568-15,-1-5-304 0,-3-12-64 0,3 8-16 16,-2 2-1312-16,1-2-256 0</inkml:trace>
  <inkml:trace contextRef="#ctx0" brushRef="#br2" timeOffset="-166576.95">25507 8621 18431 0,'0'0'816'0,"0"0"160"0,-5 5-784 0,1 1-192 0,3 2 0 0,-1 1 0 15,1 3 2240-15,2 1 384 0,1 2 96 0,0 3 16 16,1 4-1376-16,0 0-272 0,-1 2-48 0,1 0-16 15,1 1-672-15,0 1-144 0,0-2-16 0,1-2-16 16,0-4-32-16,-1-5 0 0,-1 0 0 0,-1-2 0 16,1-2-16-16,-1-3 0 0,-2-6 0 0,0 0 0 15,0 0 224-15,0 0 32 0,0 0 16 0,0 0 0 16,0-6 0-16,-1-2 0 0,0-1 0 0,-1-4 0 16,0-3-256-16,1 4-144 0,-1-2 160 0,0-2-160 15,-1 1 0-15,0-5 128 0,1 1-128 0,-1-2 0 16,1-1 0-16,-2-10 0 0,1 0 0 0,0-2-160 15,1 0-224-15,1 3-64 0,-1-2 0 0,2 6 0 0,0-1 224 16,2 6 32-16,1 0 16 0,1 5 0 0,2 3 176 0,0 2 0 16,3 4 0-16,2 2 128 0,0 0 112 0,1 5 16 15,0 2 16-15,1 2 0 0,0 1-48 0,3 1-16 16,-2 2 0-16,0 0 0 0,1 3 144 0,-4-1 32 16,0 1 0-16,-2-2 0 0,-1 1 192 0,-3 0 64 15,-1-1 0-15,-3 1 0 0,-2 0-16 0,-3 2 0 16,-4-1 0-16,-1 2 0 0,-1 0-240 0,-2 2-64 15,-3 0 0-15,1-2 0 0,-2-2-320 0,1-2 128 16,-2 1-128-16,1 1 0 0,1 0 0 0,2-1-240 16,2-2 48-16,2-1 0 15,1-1-1696-15,2-1-336 0,-1 0-64 0,2 3-14400 16</inkml:trace>
  <inkml:trace contextRef="#ctx0" brushRef="#br2" timeOffset="-166434.86">25833 8773 13823 0,'-13'4'608'0,"8"3"128"0,-2-1-592 0,1 2-144 0,-3 1 0 0,1 0 0 15,0-2 4384-15,2-1 848 0,-1 0 160 0,2-1 48 16,5-5-4080-16,0 0-800 0,0 0-176 0,0 0-16 31,0 0-3456-31,0 0-688 0</inkml:trace>
  <inkml:trace contextRef="#ctx0" brushRef="#br2" timeOffset="-166002.87">26050 8502 14735 0,'1'-16'1312'0,"0"10"-1056"0,0-2-256 0,1 2 0 0,-2-4 3104 0,0 3 560 0,0-1 112 0,0 0 32 15,0 2-1520-15,-2 2-304 0,2 4-64 0,-5-6-16 0,-1 5-608 0,-1 1-112 16,-1 3-32-16,-1 2 0 0,-1 1-544 0,1 4-112 15,1 1-32-15,0 4 0 0,-1 3-176 0,0 0-32 16,2 2-16-16,1 3 0 0,1-1-240 0,1 3 128 16,1 1-128-16,2-2 0 0,1-2 0 0,1-1 128 15,3 0-128-15,1 2 0 0,0-2 0 0,2 0 128 16,1-6-128-16,1 0 0 0,0-1 176 0,1-2-176 16,1-2 192-16,-1-2-192 0,-2-1 192 0,1-5-192 15,2 1 192-15,0-3-192 0,0-3 160 0,-2-1-160 16,-1-1 128-16,0-2-128 0,-1 1 0 0,0-2 0 15,-2-1 0-15,-1-1 0 0,-1-3-320 0,-2 0 64 16,-2-1 16-16,-2 1 0 0,-1 2-80 0,-1-4 0 16,-2 2-16-16,0 0 0 0,-1 2 336 0,-1-1 0 0,0-1 0 15,-1 0 0-15,1 0 192 0,1 1 0 0,1 4 0 0,0-1 0 16,2 1 64-16,2 2 32 0,3 6 0 0,0 0 0 16,0 0 32-16,0 0 0 0,0 0 0 0,7-3 0 15,1 0-192-15,-1 2-128 0,3 2 144 0,-1 1-144 16,1-1 0-16,3 3-256 0,0 3 16 0,2-1 16 31,-1 1-2192-31,0-1-432 0,1-1-96 0</inkml:trace>
  <inkml:trace contextRef="#ctx0" brushRef="#br2" timeOffset="-165877.84">26392 8786 38527 0,'-11'9'1712'15,"7"-2"336"-15,-1 1-1632 0,1 0-416 0,0-2 0 0,2 1 0 0,2-7 496 0,0 0 16 16,7 9 0-16,3-1-12240 16,5-4-2448-16</inkml:trace>
  <inkml:trace contextRef="#ctx0" brushRef="#br2" timeOffset="-164078.1">26289 10356 1839 0,'0'0'160'0,"0"0"-160"16,13 10 0-16,-13-10 0 0,0 0 4992 0,8 7 960 16,-8-7 192-16,7 5 32 0,-1-1-3424 0,1 3-704 15,-1 0-128-15,2 3-16 0,1-1-512 0,-1-1-112 16,1 3 0-16,0-2-16 0,1 2-128 0,-1-1-32 15,0 1 0-15,0-1 0 0,0-1-144 0,1 0-16 0,1 2-16 16,1-2 0-16,-3-3-192 0,0 2-32 0,1 1-16 0,2 0 0 16,1 2-176-16,1-1-48 0,-1 2 0 0,2 1 0 15,0 0-144-15,6 3-48 0,-1-1 0 0,-1 1 0 16,1-2-16-16,0 1-16 0,-1-2 0 0,2 0 0 16,1 4-240-16,0-3 0 0,-1-5 128 0,0 0-128 15,1 3 144-15,-4-1-16 0,-2-4 0 0,1 1 0 16,3 1-128-16,-5-2 192 0,-2 1-192 0,0-2 192 15,2 1-192-15,-6-3 0 0,0-2 0 0,-1 1 0 16,0-1 0-16,1 2 0 0,-3-2-144 0,1 0 144 16,-1 1-576-1,3 1-16-15,-1-2 0 0,-1 2 0 0,-7-4-2272 0,7 4-448 0,1-1-80 0</inkml:trace>
  <inkml:trace contextRef="#ctx0" brushRef="#br2" timeOffset="-163405.98">27053 10857 5519 0,'0'0'496'0,"0"0"-496"0,0 0 0 0,0 0 0 0,0 0 2240 0,0 0 336 15,0 0 80-15,0 0 16 0,0 0-688 0,0 0-144 16,0 0-32-16,0 0 0 0,0 0-176 0,0 0-32 16,0 0-16-16,0 0 0 0,0 0-240 0,0 0-32 15,0 0-16-15,0 0 0 0,0 0-336 0,0 0-64 16,0 0 0-16,0 0-16 0,0 0-48 0,8 5 0 16,1-1 0-16,-1-2 0 0,1-2 64 0,2-2 0 15,-1-2 0-15,1 0 0 0,-1-1-96 0,2 1-16 16,1-5 0-16,1 0 0 0,2 1-160 0,-1-1-48 15,2 1 0-15,3-3 0 0,1 1-160 0,1-2-32 16,0 2-16-16,2-3 0 0,-1-2-144 0,2 1-32 0,1 0 0 16,0-1 0-16,0 2-48 0,-1 0-16 0,0-2 0 0,1 2 0 15,-2 0-128-15,3 0 0 0,-3-2 0 0,0 2 128 16,-5 0-128-16,1 0 0 0,-1-1 0 0,0 2 0 16,-2 0 0-16,0 2-224 0,-2 1 48 0,0-2 16 31,-1 3-1120-31,-1 1-240 0,-1-1-32 0,-1 1-16 15,0 1-2064-15,-2 1-400 0</inkml:trace>
  <inkml:trace contextRef="#ctx0" brushRef="#br2" timeOffset="-162734.12">27115 10922 17791 0,'0'0'784'0,"0"0"176"0,-2-7-768 0,1 1-192 0,1-1 0 0,0 1 0 15,-1 2 1536-15,1 4 288 0,-1-7 48 0,1 7 16 16,0 0-256-16,0 0-48 0,0 0-16 0,0 0 0 0,0 0-288 0,0 0-48 15,0 0-16-15,0 0 0 0,1 8 80 0,0 1 16 16,0 3 0-16,-1 2 0 0,0 1-160 0,0 4-48 16,0 2 0-16,-1 1 0 0,0 2-352 0,0-2-80 15,-1-1-16-15,1 4 0 0,0 2-288 0,-1-1-64 16,1 0-16-16,0 1 0 0,1-2-288 0,0 9 160 16,0-4-160-16,1-3 128 0,2-3-256 0,1-1-64 15,-2 0-16-15,1-4 0 16,1-1-1440-16,0-2-272 0,-1-2-64 0,0 2-16 15,-2 0-848-15,2-1-160 0,0 1-48 0,-2-2-11216 16</inkml:trace>
  <inkml:trace contextRef="#ctx0" brushRef="#br2" timeOffset="-162140.34">27102 11880 25167 0,'0'0'1104'0,"0"8"240"0,-2 1-1072 0,2 1-272 0,2 3 0 0,-1 2 0 15,0-1 1456-15,1 0 224 0,-1 1 48 0,0-1 16 16,2 1-576-16,-1 0-112 0,1-2-32 0,0 0 0 16,-1 2-448-16,1 2-112 0,-1-2-16 0,1 0 0 15,-2-4 16-15,1 0 0 0,-1-4 0 0,2 1 0 16,-3-8-176-16,0 6-32 0,0-6-16 0,0 0 0 0,0 0-240 0,0 0 128 15,0 0-128-15,0 0 0 0,0 0 0 0,0-7 128 16,0-1-128-16,1-5 0 0,-1-1 0 0,-1-2 0 16,1-1 0-16,1-4 0 0,0 2-144 0,2-9 144 15,-1 1-208-15,2 0 80 0,0-1 128 0,-1 1 0 16,1 2-144-16,1-1 144 0,1 3 0 0,2 0 0 16,0 3 0-16,1 3 0 0,-2 0 0 0,2 4 0 15,0 0 0-15,0 3 0 0,2 3 0 0,0 1 0 16,1 3 224-16,0 0-64 0,-2 3 64 0,2 1 16 15,-2 3 0-15,1 0 0 0,-1 3 16 0,-1-1 16 16,-1 1 0-16,-1 2 0 0,-2 1 80 0,-1 1 16 16,-2 2 0-16,-2-3 0 0,-1 4 0 0,-1 2 0 0,-2 0 0 15,-2 1 0-15,-1-3-208 0,-1 2-32 0,0-1-128 0,0 0 192 16,-2-2-192-16,-1 0 176 0,1-2-176 0,-1 1 160 16,0-4-32-16,0 1-128 0,2-1 192 0,0 0-64 15,1-2 32-15,2-1 0 0,6-5 0 0,0 0 0 16,-4 6 192-16,4-6 32 0,0 0 16 0,0 0 0 15,0 0 112-15,0 0 32 0,6 8 0 0,2-2 0 16,1-1-96-16,3 0 0 0,1 1-16 0,0-4 0 16,1 4-64-16,3-1-16 0,3 0 0 0,-2 0 0 15,0 0-128-15,2 3-32 0,1-4 0 0,-3 3 0 16,-1-2-192-16,-4-1 0 0,3 2 128 0,-2-1-128 16,-1 1 0-16,1 0-128 0,-2-2 128 0,-1 3-208 15,-2-3-880-15,4-1-192 0,-2 1-16 16,-1-1-16-16,-3 0-960 0,1-3-192 0,-1 0-32 0,-7 0-16048 15</inkml:trace>
  <inkml:trace contextRef="#ctx0" brushRef="#br2" timeOffset="-161013.75">27802 10409 2751 0,'0'0'128'0,"0"0"16"0,0 0-144 0,0 0 0 16,0 0 0-16,0 0 0 0,0 0 4208 0,0 0 800 16,0 0 176-16,0 0 16 0,0 0-2816 0,0 0-560 15,0 0-112-15,0 0-32 0,0 0-368 0,0 0-80 16,0 0-16-16,0 0 0 0,0 0-368 0,6 10-80 16,0-4 0-16,1 1-16 0,2-2 144 0,2 1 16 0,-1 2 16 0,3 1 0 15,2 2 0-15,-1-2 0 0,0 3 0 0,2 1 0 16,-2 0-144-16,2 0-16 15,1-3-16-15,1 1 0 0,0-1-176 0,2 2-16 0,-3-4-16 0,0 1 0 16,1 0-224-16,0-3-32 0,1 0-16 0,2-1 0 16,-2-1-144-16,-1 0-128 0,-1-2 144 0,2 1-144 15,-1-1 0-15,0 2 128 0,-1-1-128 0,-1 0 0 16,-1-1 0-16,0-1 0 0,-1 2 0 0,-2 0 0 16,-3-1-336-16,0 1 32 0,0 1 16 0,-1-3 0 15,-8-1-1104-15,8 3-208 0,1-1-64 0,-9-2 0 16,0 0-1472-16,0 0-320 0</inkml:trace>
  <inkml:trace contextRef="#ctx0" brushRef="#br2" timeOffset="-160607.28">27709 10025 20447 0,'0'0'896'0,"0"0"192"0,0 0-864 16,0 0-224-16,0 0 0 0,0 0 0 0,0 0 1760 0,0 0 304 0,0 0 64 0,0 0 16 15,8 5-464-15,-1-1-80 0,-2 3-32 0,0 3 0 16,-1 3-432-16,0 3-96 0,0-2-16 0,-2 4 0 16,1 2-448-16,0 2-80 0,-2 0-32 0,0 0 0 15,2 0-208-15,-2 1-32 0,2 0-16 0,-2-1 0 16,0 2-208-16,-1-1 0 0,0-3 0 0,3-1 0 15,-2 2-384-15,0-1-64 0,-1-1 0 0,0-4-16 16,2 0-1600-16,-1-2-320 0,2-1-64 0,-2-3-12064 16</inkml:trace>
  <inkml:trace contextRef="#ctx0" brushRef="#br2" timeOffset="-160372.89">27889 9971 12895 0,'0'0'1152'0,"5"-6"-928"16,-5 6-224-16,0 0 0 0,0 0 3504 0,0 0 656 0,0 0 128 0,0 0 16 15,3 8-2000-15,0 2-384 0,-1 2-96 0,1 4-16 16,-1 3-432-16,0-1-96 0,-1 3 0 0,0 3-16 16,1 0-608-16,0 3-112 0,-1 0-32 0,-1 0 0 15,0 2-320-15,2 0-192 0,-1-1 192 0,0 0-192 16,-1-1 0-16,2-2 0 0,-2-2-240 0,0-1 80 31,1-3-624-31,0-2-128 0,1-2-32 0,0-2 0 16,2-2-2224-16,-1-3-448 0,-3-8-96 0</inkml:trace>
  <inkml:trace contextRef="#ctx0" brushRef="#br2" timeOffset="-159935.46">27820 9382 6447 0,'-8'-12'576'0,"-1"-3"-576"16,-1 0 0-16,-1 2 0 0,1-2 5344 0,1 3 960 15,-2 3 192-15,2-2 32 0,-1 1-4032 0,1 5-800 16,-1 2-160-16,3 3-48 0,7 0-688 0,-8 9-144 15,1 7-16-15,2-2-16 0,0-1-496 0,2 3-128 16,3 4 0-16,2 0 0 0,-2 4 0 0,3-2 0 16,3-1 0-16,0-3 0 0,2 2 0 0,2-2 0 15,3-4 0-15,2 2 0 0,0 0 0 0,1-2 0 0,1-5 0 0,1-1 0 16,2-3 192-16,-2-1 80 0,0-3 16 0,1-1 0 16,-1-1 272-16,-3-2 48 0,0-1 16 0,-2-5 0 15,-1-1 144-15,-2-4 16 0,0-1 16 0,-2-2 0 16,-1-2-240-16,-2-1-48 0,-1 2-16 0,0 0 0 15,-5-1-96-15,-1 1-16 0,1 0 0 0,-3 0 0 16,-2-1-144-16,-2 2-48 0,-1 2 0 0,-1-2 0 16,-3 0-48-16,-1 1-16 0,-2 1 0 0,1 2 0 15,-2 1-128-15,2 1 0 0,2 5-160 0,-1 3 160 16,0 3-1600 0,-2 3-208-16,-1 5-48 0,-1 6-11168 0,0 6-2224 0</inkml:trace>
  <inkml:trace contextRef="#ctx0" brushRef="#br2" timeOffset="-158840.02">28755 10605 7359 0,'0'0'656'0,"0"0"-528"0,0 0-128 0,0 0 0 0,0 0 2864 0,0 0 528 0,4-5 128 0,-4 5 0 16,0 0-1504-16,0 0-304 0,0 0-64 0,0 0-16 16,6 10-80-16,-2-1-16 0,-3 3 0 0,-1 1 0 15,-1 3-496-15,0-1-96 0,-3 2-32 0,1 0 0 16,2-1-160-16,-2 1-48 0,1 0 0 0,-2 0 0 16,-1-4-288-16,1 0-64 0,0 0-16 0,0-1 0 15,0-2-144-15,1-1-48 0,1 0 0 0,2-9 0 0,0 0 16 0,-4 8 0 16,4-8 0-16,0 0 0 0,0 0-16 0,0 0 0 15,0 0 0-15,0 0 0 0,-1-10-144 0,3-1 128 16,3 0-128-16,-1-1 128 0,0 0-128 0,1-2 0 16,2-3 0-16,-3-1 0 0,-2-1 0 0,1 0 0 15,1-2 0-15,0 1 0 0,0 1 0 0,1-1 0 16,0-2 0-16,0 3 0 0,-1 0 0 0,2 0 0 16,-1 2 0-16,0 0 0 0,-1 4 0 0,-1 2 0 15,-3 11 0-15,0 0 0 0,0 0 0 0,0 0 0 16,0 0 144-16,0 0-144 0,5 13 0 0,-3 4 0 15,1 2 0-15,-2 3 128 0,2 3-128 0,1 1 0 16,0 2 0-16,1-2 0 0,0 2 0 0,2-1 0 0,-1-2 128 0,5-2-128 16,-1-4 272-16,0-1-16 0,1-4 0 0,2-1 0 15,0-2 272-15,0-2 48 0,-1-4 16 0,1-1 0 16,2-4 96-16,-2-1 16 0,-2-7 0 0,1-3 0 16,-1 0-64-16,2-2 0 0,-3-4 0 0,-3-2 0 15,-1 0-128-15,0-3-48 0,1 1 0 0,-2 0 0 16,-5 0-192-16,1 0-32 0,0-1-16 0,-1-1 0 15,-1-2-224-15,0-1 0 0,1 0 128 0,0 0-128 32,-1 0-544-32,1 1-160 0,0 0-16 0,0 0-16 15,-2 0-1504-15,1 3-288 0,0 3-64 0</inkml:trace>
  <inkml:trace contextRef="#ctx0" brushRef="#br2" timeOffset="-153534.36">29405 10539 7359 0,'-21'11'656'0,"21"-11"-528"0,0 0-128 0,0 0 0 15,0 0 2304-15,-7 4 416 0,7-4 96 0,0 0 0 16,-8 5-960-16,8-5-208 0,0 0-48 0,0 0 0 15,-7 6 64-15,7-6 0 0,0 0 0 0,0 0 0 16,0 0-240-16,0 0-32 0,0 0-16 0,0 0 0 16,0 0-416-16,0 0-64 0,0 0-32 0,0 0 0 15,0 0 32-15,11 1 16 0,-11-1 0 0,13-1 0 16,-1-2-96-16,-1 2-32 0,1-1 0 0,1 0 0 16,1-3-224-16,2-1-48 0,0 1-16 0,3-1 0 15,1-4-128-15,-1-1-32 0,1-2 0 0,2 1 0 16,0 0-80-16,2 1-32 0,0-4 0 0,1 1 0 15,-3 0 32-15,2 0 0 0,1 1 0 0,1 2 0 16,-3-6 0-16,-1 4 0 0,-2 1 0 0,-1 0 0 0,2-1-96 16,-1 3-16-16,-2 2 0 0,-2 0 0 0,-2 2-144 0,2 0 0 15,-1 1 144-15,-2 1-144 0,-3 2 0 0,0-2 0 16,0 1 0-16,-10 3 0 16,0 0-448-16,0 0-48 0,0 0-16 0,0 0 0 15,0 0-2560-15,0 0-528 0,0 0-112 0</inkml:trace>
  <inkml:trace contextRef="#ctx0" brushRef="#br2" timeOffset="-152673.25">28909 11167 6447 0,'0'0'272'0,"0"0"80"0,0-7-352 0,0 7 0 15,-2-11 0-15,1 2 0 0,0-1 3984 0,1 10 736 16,0-9 144-16,1 1 16 0,-1 8-2400 0,0 0-496 16,0 0-80-16,0 0-32 0,0 0-448 0,0 0-80 15,0 0-32-15,0 0 0 0,0 0-320 0,0 0-64 16,0 0-16-16,7 11 0 0,-5-2-160 0,1 1-48 15,-3 1 0-15,0 2 0 0,0-3-256 0,0 2-64 16,-2-1-16-16,1 0 0 0,0 1-368 0,1 0 144 16,2-1-144-16,2 0 0 0,-2 1 0 0,0-1 0 15,-2-11 0-15,5 12-144 16,1-1-624-16,-6-11-128 0,5 7-32 0,0 2 0 16,-5-9-2848-16,5 7-576 0</inkml:trace>
  <inkml:trace contextRef="#ctx0" brushRef="#br2" timeOffset="-152376.39">28820 11690 13823 0,'0'0'1216'0,"0"0"-960"16,0 0-256-16,0 0 0 0,0 0 2768 0,0 0 512 16,0 0 112-16,0 0 0 0,0 0-1168 0,0 0-240 15,6 9-64-15,-2 0 0 0,0 0-576 0,-1 2-112 16,-2-1-16-16,1 0-16 0,-2 2-384 0,1 1-80 16,-1 1-16-16,1 2 0 0,2-3-368 0,-2 2-80 15,-1 0-16-15,0-2 0 0,0 2-256 0,3 0 128 16,-2 2-128-16,2-4 0 0,-2-2 0 0,1-1-176 15,1 0 0-15,0 0 0 16,-3-10-1712-16,0 0-352 0,6 6-64 0,-6-6-8256 16,0 0-1664-16</inkml:trace>
  <inkml:trace contextRef="#ctx0" brushRef="#br2" timeOffset="-152157.68">29013 11645 8287 0,'0'0'368'0,"0"0"80"0,0 0-448 0,0 0 0 0,0 0 0 0,0 0 0 16,0 0 4608-16,0 0 848 0,0 0 176 0,5 10 16 16,-5-10-3536-16,5 13-704 0,1 0-128 0,-1 0-48 15,0 1-800-15,0 2-176 0,0 1-16 0,1 2-16 16,-1-3-224-16,0 2 0 0,2 3 0 0,-2-2 0 16,-1-2 0-16,0 2 0 0,-2-2 0 0,2 2 0 15,0-3-192-15,0-1-96 0,-1 0-16 0,2-1 0 16,-1-1-1552-16,-2-2-304 0,-2-11-64 0,0 0-10128 15</inkml:trace>
  <inkml:trace contextRef="#ctx0" brushRef="#br2" timeOffset="-151923.33">28880 11880 21183 0,'0'0'1888'0,"0"0"-1504"15,-9-1-384-15,9 1 0 0,0 0 2272 0,0 0 384 16,0 0 80-16,0 0 16 0,0 0-368 0,0 0-64 16,0 0-16-16,0 0 0 0,0 0-896 0,0 0-176 15,0 0-32-15,0 0-16 0,13 4-464 0,0-3-80 16,-1 0-32-16,1-1 0 0,2-1-448 0,2 0-160 0,0 1 0 0,1 2 144 31,2 1-944-31,1-3-192 0,-2-1-32 0,2 3-11984 0,1 5-2400 0</inkml:trace>
  <inkml:trace contextRef="#ctx0" brushRef="#br2" timeOffset="-150812.97">30132 10293 3679 0,'0'0'320'0,"0"0"-320"0,0 0 0 0,0 0 0 16,2-10 2544-16,-2 10 432 0,-5-8 96 0,5 8 0 15,0 0-1488-15,0 0-304 0,-1-9-64 0,1 9-16 16,0 0 32-16,0 0 16 0,-4-6 0 0,4 6 0 15,0 0-208-15,0 0-32 0,0 0-16 0,0 0 0 0,0 0-32 0,0 0 0 16,0 0 0-16,0 0 0 0,0 0-16 0,0 0-16 16,0 0 0-16,0 0 0 0,9 9-32 0,-1-3-16 15,-2 2 0-15,2 0 0 0,1 0-80 0,2 1-16 16,0 0 0-16,2 1 0 0,-1 1-144 0,2 0-48 16,2 3 0-16,2-1 0 0,2 0-80 0,1 1 0 15,0 0-16-15,-2 3 0 0,-1-2-32 0,2 0 0 16,-1 1 0-16,1 0 0 0,0-2-144 0,-1 0-16 15,-1 1-16-15,1-1 0 0,0-1-144 0,-1 1-16 16,1-1-128-16,-2 0 192 0,0-1-192 0,0 0 176 16,-2-3-176-16,0-1 160 0,-2 0-160 0,-2-1 0 15,0 3 0-15,-1-3 0 0,2 1 0 0,-2-1 0 16,-1-1 0-16,1-1 0 16,-1 1-384-16,-1-2-128 0,-8-4 0 0,10 5-13184 0,0-3-2640 0</inkml:trace>
  <inkml:trace contextRef="#ctx0" brushRef="#br1" timeOffset="-146006.09">27459 9123 12895 0,'0'0'1152'0,"0"0"-928"16,0 0-224-16,0 0 0 0,0 0 1472 0,0 0 256 0,0 0 64 0,0 0 0 16,0 0-304-16,0 0-48 0,0 0-16 0,0 0 0 15,0 0-848-15,6 9-160 0,-2 3-32 0,-1-2-16 16,0 2-48-16,-2 2-16 0,-1 2 0 0,0 1 0 15,1 1 0-15,0 5 0 0,-1-3 0 0,0 3 0 16,0 1 32-16,-1 1 16 0,-1 1 0 0,0 2 0 16,2 0 48-16,-1 2 16 0,-2 0 0 0,2 1 0 15,0-4-48-15,-1 2-16 0,1 0 0 0,0 1 0 16,0 0-64-16,-1 1-16 0,1-4 0 0,0 2 0 16,1 0-128-16,0-2-16 0,0 1-128 0,0-4 192 15,-2 1-16-15,1 1-16 0,0 2 0 0,1-1 0 16,0 2 16-16,0-2 0 0,0-1 0 0,0 0 0 15,0-1-176-15,0 1 0 0,0 0 144 0,1-1-144 16,-2 1 224-16,-1-1-32 0,1-6 0 0,1 2 0 16,0-1 48-16,0-1 0 0,0 2 0 0,0-1 0 0,0-1-64 15,0 1-16-15,-3-3 0 0,3 2 0 0,-1-2-160 0,1 3 160 16,-1-1-160-16,1 1 160 0,0-1-160 0,0 2 0 16,-1-4 0-16,1 3 128 0,0-5-128 0,0 1 0 15,0-2 144-15,0 2-144 0,0-3 176 0,0 1-48 16,0-1 0-16,0 2 0 0,0-5 0 0,1 2 0 15,0 0 0-15,-1 1 0 0,0 1-128 0,0 0 0 16,-1-1 0-16,1 2 128 0,1-2-128 0,0-4 0 16,1 1 0-16,0-1 128 0,1-1 0 0,-2 0 0 15,1 1 0-15,0-2 0 0,3-1 80 0,-2 0 16 16,-3-6 0-16,0 0 0 0,5 7-32 0,0 0 0 16,-1-1 0-16,-4-6 0 0,7 4-192 0,-1 0 144 0,-6-4-144 0,10 4 128 15,-1 0-128-15,-2 0 0 0,1-1 144 0,0 0-144 16,1 1 0-16,2 0 128 0,-2-1-128 0,1-1 0 15,1 2 128-15,-1-2-128 0,-2 0 128 0,2 1-128 16,1 0 0-16,1-1 0 0,-1 1 0 0,1 1 128 16,-2 1-128-16,1 1 0 0,-1-2 0 0,2 0 128 15,1 0-128-15,0 0 0 0,0-1 0 0,1 1 0 16,2 1 0-16,0-1 0 0,-1 1 0 0,1-4 0 16,1 2 0-16,1-1 0 0,0 1 0 0,9 1 0 15,-5-1 0-15,-11-2 0 0,2 0 0 0,2 2 0 16,0-1 0-16,1 1 0 0,-2 0 0 0,1-1 0 15,-1 1 0-15,12 2 0 0,-5 0 0 0,-3 0 0 16,-2-2 0-16,-3 0 0 0,0-1 0 0,1 0 0 0,2-1 0 16,-2 0 0-16,-1-1 0 0,0 0 0 0,-2 0 0 0,2-1 0 15,-1 0 0-15,1-1 0 0,-2 1 0 0,2 1 0 16,0-1 0-16,1 1 128 0,-3 0-128 0,2 1 0 16,0 0 0-16,0 1 0 0,0-1 0 0,2 1 0 15,-1 0 0-15,2-1 0 0,-1-1 0 0,-5 1 0 16,-1 1 0-16,1-1 0 0,2 0 0 0,0 2 0 15,-1-3 0-15,4 2 0 0,-2-2 0 0,9 2 0 16,-3-2 0-16,-2 0 0 0,-2 0 0 0,-2 0 0 16,0 0 0-16,-2 2 0 0,1-2 0 0,0 2 0 15,-2-2 0-15,1 1 0 0,-1 0 0 0,2 2 0 16,2 1 0-16,-1-2 0 0,-2 1 0 0,0 0 0 16,1-2 0-16,0 0 0 0,0 1 0 0,1-1 0 0,1 0 0 0,-1 0 0 15,0-1 0-15,0 2 0 0,0-2 0 0,0 0 0 16,0 0 0-16,2 0 0 0,-1 0 0 0,0 1 0 15,-1-1 0-15,2 1 128 0,0 1-128 0,0-1 0 16,-2 0 0-16,1 2 0 0,4-3 0 0,-3 3 0 16,-5 0 0-16,2-3 0 0,1 3 0 0,0-2 0 15,0 2 0-15,0-3 0 0,-1 1 0 0,-2 1 0 16,-10-2 0-16,12 1 0 0,1-1 0 0,-3 1 128 16,1-1-128-16,-1 1 0 0,1 1 0 0,-2-1 0 15,-9-1 0-15,10 0 0 0,2 0 0 0,-2 0 0 16,-2 0 0-16,4 1 0 0,-2-1 0 0,-10 0 0 15,0 0 0-15,9 4 0 0,1-2 0 0,-10-2 0 16,10 0 0-16,-10 0 0 0,10 0 0 0,0 0 0 16,-10 0 0-16,10-3 0 0,-10 3 0 0,10-1 0 0,-10 1 128 15,11 0-128-15,-11 0 128 0,0 0-128 0,0 0 0 0,0 0 0 16,10 0 0-16,-10 0-192 0,0 0 192 0,0 0 0 16,9-3 128-16,-9 3-128 0,0 0 0 0,0 0 0 15,8-6 0-15,-8 6 128 0,7-7-128 0,-7 7 0 16,5-8 0-16,-1 2-128 0,0-2 128 0,0 1 0 15,-2 0 0-15,-2 7 0 0,4-10 0 0,1-1 0 16,-1 0 0-16,2 1 0 0,-3-1-128 0,1 1 128 16,0 1-128-16,-4 9 128 0,5-9 0 0,-1 2 0 15,-4 7 0-15,4-8 0 0,0-2 0 0,-1 1 0 16,-2 0 0-16,2 1 0 0,-1-3 0 0,2 4 0 16,1-3 0-16,-1 1 0 0,0-1 0 0,0-1 0 0,-1 0 0 15,-1 0 0-15,0 1 0 0,2-2 0 0,0 0 0 0,-1 1 0 16,0-1 0-16,0-1 0 0,-2 0 0 0,2 0 0 15,-1 0 0-15,1-2 0 0,-1 1 0 0,1 0 128 16,-3-1 16-16,0 1 16 0,0-3 0 0,0 3 0 16,0 1-160-16,0-4 0 0,-1 0 144 0,1 1-144 15,0-3 0-15,0 2 0 0,-2 1 0 0,1-1 128 16,0-1-128-16,0 0 0 0,-2 1 0 0,0 0 0 31,1 0 0-31,-2 0 0 0,-3 1 0 0,2-3 0 0,0-2 0 0,-2 1 0 0,-1 1 0 0,2 0 0 16,1 2 128-16,0 1-128 0,-1-3 160 0,1 1-160 15,1 0 160-15,-1 2-160 0,1-3 160 0,1 2-160 0,1-3 0 0,1 3 128 16,-2-1-128-16,2 1 0 0,-2-1 0 0,2-1 0 16,-1 1 0-16,1-1 0 0,-1-2 0 0,-1 1 0 15,0 1 0-15,1 2 0 0,-2 1 0 0,0-2 0 16,-1 0 0-16,-1 1 0 0,1 0 0 0,-1 0 0 16,-1 1 0-16,1-1 0 0,-1 0 0 0,1-1 0 15,-1-2 0-15,2 2 0 0,0 1 0 0,-1-1 0 16,1-3 0-16,1 3 0 0,-1 2 0 0,1-2 0 15,2 0 0-15,-2-1 0 0,0 1 0 0,1 2 0 16,1-3 0-16,-1 3 0 0,-2 2 0 0,1-2 0 16,-1 3 0-16,1 2 0 0,-2-1 0 0,1 1 0 15,-1 2 0-15,-1 1 0 0,1-3 0 0,1 2 0 16,1 1 0-16,0 0 0 0,0-1 0 0,-1 0 128 0,-2 0-128 0,2-1 144 16,0 1-144-16,-1 1 0 0,2 2 0 0,-1-2-176 15,-1-1 176-15,1 1 0 0,-1 2 0 0,0-2 0 16,-1 0 0-16,2 1 0 0,5 7 0 0,-6-6 0 15,-1 1 0-15,7 5 0 0,-12-3 0 0,3 2 0 16,3-7 128-16,6 8-128 0,-11-3 128 0,1 2-128 16,-2-2 128-16,0 1-128 0,1-2 160 0,0 1-160 15,2 3 144-15,-4-4-144 0,-5-1 128 0,3 1-128 16,4 2 144-16,-4-1-144 0,1-2 160 0,0 0-160 16,-1 1 176-16,1 0-176 0,-2-1 192 0,-1 1-192 15,0 0 224-15,0 0-64 0,1-1-16 0,0 1 0 16,-1 1-144-16,3 2 128 0,1 1-128 0,-2-1 128 15,-3-3 0-15,1 0-128 0,1 0 192 0,2 0-64 16,-2-3-128-16,2 2 160 0,0 0-160 0,1 0 160 0,0-2-160 16,-2 1 0-16,1-1 144 0,-2 3-144 0,1-2 0 0,-1-1 0 15,-1 2 0-15,1 0 128 0,2 0-128 0,-3-1 0 16,-1 1 0-16,0 1 0 0,-1-1 0 0,0 1 0 16,-1 0 0-16,2 0 0 0,1 2 0 0,0-1 0 31,-1-2 0-31,0 2 0 0,1 1 0 0,0-1 0 15,1-1 0-15,0 2 0 0,2-1 0 0,-2 0 0 16,3 1 0-16,-1 0 0 0,-3 1 0 0,1 0 0 16,0-2 0-16,-1 2 0 0,1 0 0 0,0-1 0 15,1 2 0-15,-1-2 0 0,-1 0 0 0,0 1 0 0,0 0 0 16,-1 1 0-16,0 1 0 0,-2 2 0 0,-1-1 0 0,0 1 0 16,2 0 0-16,-1-2 0 0,-1 1 0 0,2 1 0 15,-1 0 0-15,1-1 0 0,-2 1 0 0,1 1 128 16,2-3-128-16,1 2 0 0,1-1-128 0,1 0 128 15,-1 3-384-15,1-1 0 0,-1 0 0 0,3 1 0 32,1 0-1824-32,2 2-352 0,1-2-80 0</inkml:trace>
  <inkml:trace contextRef="#ctx0" brushRef="#br2" timeOffset="-139820.78">18674 17843 9215 0,'0'0'400'0,"0"0"96"0,0 0-496 0,0 0 0 0,0 0 0 0,0 8 0 16,-1 0 5824-16,0 0 1056 0,-2 1 224 0,2 1 32 16,0 2-4240-16,-1 0-848 0,2-1-160 0,0 3-32 15,0 0-1024-15,0 0-208 0,2-1-48 0,-1-1 0 16,2 0-448-16,-1-3-128 0,-2-9 0 0,7 6 0 16,-1 1-1664-16,2-3-384 0</inkml:trace>
  <inkml:trace contextRef="#ctx0" brushRef="#br2" timeOffset="-138273.72">29961 9814 2751 0,'0'0'256'0,"0"0"-256"16,-8-4 0-16,11-8 0 0,-2 0 3520 0,1 3 640 15,1 1 144-15,-3 8 32 0,3-10-2032 0,-3 10-416 16,6-4-80-16,-6 4-16 0,5-10-304 0,-5 10-64 16,8-4-16-16,-8 4 0 0,8-7-32 0,-8 7-16 15,0 0 0-15,0 0 0 0,9 3-160 0,-9-3-48 16,0 0 0-16,9 11 0 0,-1 3-48 0,-1 0-16 15,-3 2 0-15,-2 0 0 0,-1 7-192 0,2 1-32 16,1 5-16-16,-1-4 0 0,-3 0-192 0,1 1-32 0,0 2-16 0,-1 0 0 16,0-1-240-16,3-3-48 0,1-2-16 0,-3 1 0 15,-4 2-176-15,2-2-128 0,1 0 144 0,0-3-144 16,-4 0 0-16,2 0 0 0,2-1 0 0,-2-5 0 16,0 0 0-16,2-3-288 0,0 1 64 0,1-2 16 31,-1-10-1504-31,-1 12-288 0,1-12-64 0,0 0-16 15,0 0-1776-15,0 0-368 0</inkml:trace>
  <inkml:trace contextRef="#ctx0" brushRef="#br2" timeOffset="-137600.52">29939 9291 26607 0,'-8'-20'1168'0,"4"10"256"0,-1 1-1136 0,1 0-288 16,1 0 0-16,0-1 0 0,0 1 624 0,1 3 64 16,2 6 16-16,0 0 0 0,0 0 704 0,0 0 128 15,0 0 48-15,0 0 0 0,0 0-832 0,5 11-176 16,1 4-16-16,-2 2-16 0,-3 1 48 0,2 3 16 15,-1 0 0-15,1 1 0 0,-2-5-288 0,0 2-48 16,-1 0-16-16,0-1 0 0,0-2-96 0,0-2-32 0,0-1 0 0,-1-3 0 31,1-10-128-31,-1 13 0 0,1-13 144 0,0 0-144 0,0 0 0 0,0 0 0 0,0 0 0 0,0 0 0 16,0 0 0-16,0 0 0 0,-3-13-192 0,2 3 64 16,1-3-144-16,-1-1-32 0,-1-1 0 0,2-2 0 15,2-1 144-15,0-3 32 0,-1-2 0 0,3-2 0 16,2-1-128-16,0 0-32 0,1-2 0 0,2 2 0 15,2-6-80-15,3 4-16 0,-3 4 0 0,2-1 0 16,3 0 192-16,0 4 48 0,-3 2 0 0,1 2 0 16,2 4 288-16,-2 1 64 0,-4 5 16 0,2 2 0 15,2 1 240-15,-2 4 48 0,-12 0 16 0,12 2 0 16,-2 3 112-16,-10-5 32 0,7 12 0 0,-3-1 0 16,-2 2-160-16,0 0-16 0,-2 2-16 0,-3 0 0 0,-2-2-176 0,0 2-48 15,-2 0 0-15,-2 1 0 0,-4 5 0 0,1-3-16 16,3 2 0-16,-4-2 0 0,-3-1-48 0,2-4 0 15,2 1 0-15,1-1 0 0,-2-2-48 0,1-1-16 16,1-1 0-16,4 0 0 0,-1-5 0 0,8-4 0 16,0 0 0-16,0 0 0 0,0 0-128 0,0 0 192 15,0 0-192-15,6 11 192 0,2 0-48 0,1-3 0 16,3-3 0-16,1-1 0 0,0-4 48 0,1 2 0 16,1 0 0-16,-1 1 0 0,-2-6-192 0,2 2 128 15,2 1-128-15,-1 1 128 0,-3-2-128 0,1 0 0 16,2-1 0-16,-1 0 0 15,-2-2-480-15,-1 0-32 0,1 0 0 0,-2 0 0 16,0 0-1792-16,-1-1-352 0,0-3-80 0,-3 2-14832 0</inkml:trace>
  <inkml:trace contextRef="#ctx0" brushRef="#br2" timeOffset="-137413.03">30430 8758 12895 0,'0'0'576'0,"0"0"112"0,0 0-560 0,0 0-128 0,0 0 0 0,1 13 0 16,1 0 5728-16,-2 0 1120 0,0 1 208 0,0 2 48 15,0 2-4224-15,0 2-832 0,0 2-192 0,2-3-16 16,1 2-1376-16,1-1-272 0,0-1-48 0,0 0-16 16,1-1-128-16,0 1-224 0,2-3 48 0,-1 0 16 15,2-1-2848-15,1 0-576 0</inkml:trace>
  <inkml:trace contextRef="#ctx0" brushRef="#br2" timeOffset="-136364.75">30796 10713 2751 0,'0'0'128'0,"0"0"16"0,0 0-144 0,0 0 0 16,0 0 0-16,0 0 0 0,0 0 3376 0,0-9 640 15,2 1 128-15,-2 8 16 0,0 0-2208 0,0-9-448 16,0 9-96-16,0 0 0 0,0 0-288 0,0 0-48 16,0 0-16-16,0 0 0 0,1-8-48 0,-1 8-16 15,0 0 0-15,0 0 0 0,0 0 112 0,0 0 32 16,0 0 0-16,0 0 0 0,0 0 80 0,0 0 32 15,7-6 0-15,-7 6 0 0,7-7-160 0,1 2-16 16,3 0-16-16,-1 0 0 0,0-1-144 0,4 0-16 0,1-3-16 0,3-2 0 16,-1 0-176-16,3-4-16 0,1 2-16 15,1-4 0-15,3 2-224 0,1-4-32 0,0-1-16 0,1 1 0 16,1 2-160-16,-2 2-48 0,-2-4 0 0,1 3 0 31,-3-1-192-31,1 2 128 0,-1-2-128 0,-3 4 0 16,-3 0 0-16,-2 3 0 0,1 2 0 0,-4 0 0 15,0 0-544 1,-1 2 0-16,1 1 0 0,-1 1 0 0,-1-2-1696 0,-9 6-352 0,11-3-64 16,-1 0-16-16,-10 3-1008 15,9-3-208-15</inkml:trace>
  <inkml:trace contextRef="#ctx0" brushRef="#br2" timeOffset="-134115.78">30598 10806 19119 0,'0'0'832'0,"0"0"192"0,2-12-816 0,0 3-208 0,-2 9 0 0,0 0 0 16,0 0 1472-16,0 0 256 0,0 0 64 0,0 0 0 16,12-3-128-16,-12 3 0 0,0 0-16 0,9 8 0 15,-1 5-672-15,-3 4-128 0,-2 0-16 0,-1 1-16 0,1 2-224 0,-3 1-32 16,-4 1-16-16,3 1 0 0,1 1-144 0,-2-1-16 0,-2 5-16 0,2 0 0 16,1 0-240-16,-1 0-128 0,0-4 128 0,2-2-128 31,2-1 0-31,1-2 0 0,-2-2-192 0,3-4 64 31,1-2-480-31,-5-11-96 0,3 10 0 0,-3-10-16 16,0 0-1760-16,10 4-336 0,1-4-80 0,-11 0-9728 0</inkml:trace>
  <inkml:trace contextRef="#ctx0" brushRef="#br2" timeOffset="-133874.85">30816 10786 12895 0,'5'-10'1152'0,"-1"-1"-928"0,-1 4-224 0,-3 7 0 16,5-7 2480-16,-5 7 448 16,0 0 80-16,0 0 32 0,0 0-688 15,0 0-144-15,0 0-32 0,6 16 0 0,-2 1-464 0,-1 2-112 16,-2 3 0-16,1 2-16 0,-2-1-512 0,0 3-112 0,-2 2 0 0,2 0-16 16,0 1-432-16,2 0-64 0,-2-1-32 0,1 1 0 15,1 0-416-15,0-2 128 0,-4-1-128 0,2 0 0 31,2 2-256-31,-1-2-128 0,0-3-16 0,1 1-16 16,-1-1-1712-16,-1-1-352 0,0 1-64 0,1-3-13072 0</inkml:trace>
  <inkml:trace contextRef="#ctx0" brushRef="#br2" timeOffset="-133436.31">30796 11681 26319 0,'0'0'1152'0,"0"0"256"0,0 0-1120 0,0 0-288 16,0 0 0-16,0 0 0 0,-5-7 1120 0,1 1 160 15,4 6 48-15,0 0 0 0,0 0 128 0,-9 1 16 16,9-1 16-16,-10 8 0 0,-2 2-800 0,3 1-176 15,4 3-16-15,-2 3-16 0,-2 1 64 0,4 2 16 16,3 3 0-16,4-2 0 0,-5 1-192 0,6 0-48 16,2-1 0-16,0 0 0 0,0-1-112 0,3-2-16 0,4-4-16 0,0-1 0 15,-2-2 48-15,1-4 16 0,-2-1 0 0,1-2 0 16,2-2 16-16,-2-2 16 0,2-4 0 0,-3 2 0 16,0-1 32-16,0-3 0 0,-1-5 0 0,0 1 0 15,0-2 48-15,-2 0 16 0,0-1 0 0,-1-2 0 16,0 0-48-16,-2 2-16 0,-6-1 0 0,0 1 0 15,0-2-48-15,-3 1 0 0,0 1 0 0,-1 0 0 16,1 0-32-16,-2 0-16 0,-1-1 0 0,0 2 0 16,-2 1-208-16,2 4 128 0,0-3-128 0,1 4 0 15,3 1 0-15,0 0-336 0,-2 2 48 0,7 3 16 16,0 0-1072-16,0 0-192 0,0 0-64 0,0 0 0 16,0 0-848-16,0 0-176 15,0 0-48-15,0 0-13520 0</inkml:trace>
  <inkml:trace contextRef="#ctx0" brushRef="#br2" timeOffset="-131867.15">31786 10043 15663 0,'0'0'688'0,"0"0"144"0,0 0-656 0,0 0-176 0,10-4 0 0,-10 4 0 15,0 0 2624-15,8-5 480 0,-8 5 96 0,0 0 32 16,0 0-1232-16,0 0-240 0,0 0-48 0,0 0-16 16,0 0-976-16,0 0-192 0,-13 7-32 0,0 2-16 15,0 1-160-15,0 3-16 0,-1 0-16 0,-1 1 0 16,0 2 32-16,-1-2 0 0,3 3 0 0,1 0 0 16,3 2-112-16,3 0-16 0,-1 1 0 0,5-2 0 15,-1-2 16-15,3-2 0 0,1 0 0 0,4 1 0 16,3-2-16-16,3-2 0 0,0-3 0 0,2-1 0 0,2-2 144 0,2-2 32 15,2-5 0-15,2 0 0 0,0-7-48 0,0-1-16 16,-2 1 0-16,-2-2 0 0,-2-1-128 0,-2-1-32 16,-2-2 0-16,0 1 0 0,-3 0 0 0,-2-1 0 15,-1 2 0-15,-1 2 0 0,-4-2 16 0,-1 0 0 16,-2 2 0-16,1-1 0 0,-3-1 32 0,-1 3 0 16,0 0 0-16,-2 0 0 0,0-3-192 0,0 2 0 15,1-1 0-15,-1 0 0 16,0 2-592-16,0 1-112 0,0 2 0 0,1 2-16 15,-3 1-1616-15,10 4-320 0,-9-1-64 0</inkml:trace>
  <inkml:trace contextRef="#ctx0" brushRef="#br2" timeOffset="-131632.8">32084 10087 23951 0,'0'0'1056'0,"12"-5"224"0,-1 3-1024 0,-1-2-256 0,2 1 0 0,0-1 0 16,-2 2 1952-16,-10 2 336 0,12 0 64 0,-12 0 16 15,13 0-1104-15,-13 0-224 0,11 1-32 0,-11-1-16 16,12 5-992-16,-12-5-448 0,11 4 48 0,-11-4 0 15,0 0-1760-15,11 5-336 0,-11-5-80 0</inkml:trace>
  <inkml:trace contextRef="#ctx0" brushRef="#br2" timeOffset="-131178.72">32444 10033 11055 0,'0'0'480'0,"0"13"112"0,-1 1-464 0,0 2-128 16,1-2 0-16,0 2 0 0,-2 2 2976 0,2 2 576 0,0-2 112 15,0 3 32-15,2-3-1520 0,-2 1-320 0,1 0-48 0,-1-2-16 16,0 0-688-16,0-3-144 0,1 0-16 0,1-1-16 16,-2-2-256-16,0-11-48 0,0 0-16 0,0 0 0 15,1 10-144-15,-1-10-16 0,0 0-16 0,0 0 0 16,0 0-112-16,0 0 0 0,0 0-16 0,4-9 0 15,0 0-304-15,-2-2 128 0,0 0-128 0,-1-1 0 16,0 0 0-16,1-1-176 0,-2-1 0 0,2-2 0 16,1-2 176-16,-1 0-208 0,1-1 80 0,1 0 128 31,1-2-544-31,2-2 16 0,-1-2 0 0,3 0 0 0,3 2-1056 0,0-2-208 16,-2 0-32-16,-1 4-16 0,-1 3 512 0,1 5 112 0,-1 2 0 15,1 5 16-15,-1 2 1200 0,-8 4 400 0,10-3 0 0,1 6 0 16,-11-3 848-16,12 7 160 0,-5 3 48 0,1 3 0 15,0 0-64-15,-1-2-16 0,-3 2 0 0,-1 0 0 0,1-3-240 16,-1 2-48-16,0-1-16 0,-2 1 0 0,0 0-208 0,-1-2-32 16,-2 2-16-16,-2-4 0 0,1 0-352 0,-2 0-64 15,-3-1-16-15,0 1 0 0,-1 0-256 0,0 0-128 16,0-2 0-16,0 1 128 31,0-2-1152-31,-1 2-256 0,3-3-32 0</inkml:trace>
  <inkml:trace contextRef="#ctx0" brushRef="#br2" timeOffset="-131005.23">32622 10280 26719 0,'0'0'2368'0,"0"0"-1888"0,0 0-480 0,0 0 0 0,0 0 1136 0,0 0 128 0,0 0 16 0,0 0 16 16,0 0-1296-16,0 0-352 0,0 0-32 0</inkml:trace>
  <inkml:trace contextRef="#ctx0" brushRef="#br2" timeOffset="-130534.96">32975 10067 21183 0,'5'-17'1888'0,"-1"8"-1504"0,1-2-384 0,-1-1 0 0,0 1 2304 0,1 0 384 16,-1 2 64-16,-2-3 32 0,-4 2-928 0,2 10-192 15,-2-8-48-15,2 8 0 0,0 0-480 0,0 0-112 16,-8 0 0-16,-1 3-16 0,-2 2-656 0,-1 4-128 16,1 4-32-16,-2 1 0 0,-3 5-192 0,3 0 176 15,3 3-176-15,0-1 160 0,1 0-160 0,4-3 0 16,1 2 0-16,4-1 0 0,2 0 0 0,-1 0 0 15,0 2 0-15,4-1 0 0,2-2 0 0,1 0 128 0,0-3-128 0,1 0 128 16,0-3 96-16,0 2 16 0,0-2 0 0,0-3 0 16,-9-9-96-16,11 8-16 0,-1-2 0 0,-1 0 0 15,-9-6-128-15,9 1 192 0,-9-1-192 0,11-3 192 16,-11 3-192-16,9-6 160 0,-1-3-160 0,-8 9 160 16,6-9-160-16,-6 9 0 0,5-13-192 0,-2 1 192 15,-4 0-384-15,-1 2 64 0,1-3 0 0,-2 2 0 16,-2-2-48-16,0 0 0 0,-1 0 0 0,-1 0 0 15,0-1 368-15,2 1 0 0,1 1 0 0,0 3 0 16,2 1 240-16,2 8-48 0,0 0 0 0,0 0 0 16,0 0 112-16,0 0 16 0,0 0 0 0,0 0 0 15,0 0-96-15,0 0-16 0,0 0 0 0,12 1 0 0,-12-1-208 0,13 5 144 16,-2 1-144-16,1-1 128 0,-1 1-320 0,-2 2-64 16,0 0 0-16,0 1-16 15,0 2-2736-15,-4-7-560 0</inkml:trace>
  <inkml:trace contextRef="#ctx0" brushRef="#br2" timeOffset="-130409.97">33264 10330 27647 0,'-11'-4'2448'0,"-1"3"-1952"15,3 1-496-15,9 0 0 0,0 0 688 0,0 0 32 0,0 0 16 0</inkml:trace>
  <inkml:trace contextRef="#ctx0" brushRef="#br2" timeOffset="-76909.61">27697 13120 13823 0,'0'0'1216'0,"-5"-7"-960"0,5 7-256 0,0 0 0 0,0 0 3072 0,0 0 560 0,0 0 112 0,0 0 32 15,0 0-1904-15,0 0-368 0,0 0-80 0,0 0-16 16,0 0-48-16,0 0-16 0,0 0 0 0,7 12 0 16,-2 0-640-16,-1 3-128 0,0 5-16 0,-2 2-16 15,0 2 80-15,-2 3 16 0,-2 0 0 0,1 5 0 16,0 0-224-16,1-6-32 0,-1 3-16 0,1 4 0 15,0 2-48-15,0 1-16 0,-2 2 0 0,1 0 0 16,1-2-48-16,0 1 0 0,0-1 0 0,0 0 0 16,0 0-80-16,0-2-32 0,0 1 0 0,1-1 0 15,2-1-144-15,-2 1 0 0,0-2 0 0,1 1 128 16,-1-2-128-16,0 0 0 0,1 1 0 0,-1-2 0 16,2-2 0-16,-1 0-224 0,-1-2 48 0,1-3 16 15,-1-1-1280-15,0-1-256 0,1-4-48 0,0-1-16 16,1-3-1136-16,-2-1-240 0,-1-4-32 0,0-8-10832 15</inkml:trace>
  <inkml:trace contextRef="#ctx0" brushRef="#br2" timeOffset="-76644">27551 14006 21647 0,'0'0'960'0,"0"0"192"0,0 0-912 0,0 0-240 16,0 0 0-16,-5 7 0 0,-1 3 1664 0,-1 3 304 15,1 3 48-15,0 5 16 0,1 4-608 0,1 2-112 16,2 2-32-16,2-1 0 0,1 1-352 0,3-2-80 0,1 1-16 0,3-5 0 16,0-1 288-16,4-1 48 0,1-1 16 0,2-2 0 15,1-2-16-15,1-2 0 0,1-2 0 0,0-3 0 16,-1-2-112-16,0-2-32 0,3-3 0 0,1-2 0 16,-2-1-400-16,2-2-96 0,0-3-16 0,1-1 0 15,2-2-336-15,-1-1-176 0,0-1 160 0,2-2-160 31,-1-2-752-31,2-4-240 0,1 0-48 0,1-1-13392 0,-2-4-2672 0</inkml:trace>
  <inkml:trace contextRef="#ctx0" brushRef="#br2" timeOffset="-76210.36">28587 13823 16575 0,'0'0'736'0,"0"0"160"0,0 0-720 0,0 0-176 16,0 0 0-16,2-8 0 0,0 0 3664 0,0-1 704 15,2 0 144-15,0 0 32 0,-1-1-2448 0,-1 1-496 16,-1 0-80-16,-1 9-32 0,3-9-864 0,-3 9-176 15,0 0-48-15,-4-8 0 0,-2 3 80 0,6 5 16 16,-8 0 0-16,-1 4 0 0,-2 2-208 0,0 6-32 16,-1 5-16-16,0 3 0 0,0-1-240 0,3 2 0 0,1 1 0 0,4 2 0 15,2-3 0-15,2 1 0 0,0 1 0 0,2-3 0 16,2-2-128-16,3-2 128 0,3-3 0 0,2-4 0 16,0-3 0-16,1-2 0 0,0-6 128 0,0-1-128 15,-3 2 288-15,2-6-32 0,0-2-16 0,0 1 0 16,-2-2 16-16,0-3 0 0,1-5 0 0,-2-2 0 15,-3-2-64-15,1-2-16 0,0 0 0 0,-4-1 0 16,0-1-176-16,-2 0 160 0,1 0-160 0,-2-2 160 16,0 0-160-16,-2-2 0 0,0-2 0 0,-2 1 0 31,-1 0-1184-31,-1-1-272 0,1 1-48 0,-1 1-16 0,-1 4-2128 0,2 3-416 0</inkml:trace>
  <inkml:trace contextRef="#ctx0" brushRef="#br2" timeOffset="-75882.16">28845 13883 21183 0,'-2'11'1888'16,"5"0"-1504"-16,-3-11-384 0,7 10 0 0,-2 1 2320 0,-5-11 400 16,12 5 80-16,-2 0 16 0,-10-5-880 0,14 5-160 15,1-5-48-15,-2-2 0 0,-3-5-816 0,2-1-160 16,1 2-48-16,-1-5 0 0,-3 0-352 0,-1-1-80 15,-3 0-16-15,0 2 0 0,0-1-80 0,-4 2-32 16,-3 0 0-16,-1 1 0 0,1-2 144 0,-4 1 32 16,-4 1 0-16,0 1 0 0,-1 1 128 0,1-1 16 15,-3 3 16-15,2 3 0 0,1 2-176 0,1 5-48 16,0 3 0-16,1 1 0 0,1 2-96 0,2 2-32 16,1-3 0-16,3 3 0 0,1 4-128 0,4-1 128 15,2-1-128-15,2 1 128 0,0 0-128 0,2-2-176 16,2 0 48-16,1-1 0 15,1 0-1168-15,5-2-240 0,-1-3-32 0,0 2-16 16,0 2-1744-16,2-5-336 0,0-5-80 0</inkml:trace>
  <inkml:trace contextRef="#ctx0" brushRef="#br2" timeOffset="-75474.49">29216 13889 18879 0,'0'0'832'0,"0"0"192"0,0 0-832 0,0 0-192 0,9 4 0 0,-1 1 0 15,-1 3 1792-15,-1 4 320 0,0 1 64 0,0 4 16 16,2 2-592-16,0 5-112 0,-1 2-16 0,1 1-16 16,-1-1-432-16,-2 0-64 0,0 0-32 0,0-1 0 15,1-3-240-15,-1-1-48 0,0-1-16 0,-1-1 0 16,0-4-272-16,-1-2-48 0,-3-13-16 0,3 13 0 16,0-3-96-16,-3-10-32 0,0 0 0 0,0 0 0 0,0 0-160 0,0 0 128 15,0 0-128-15,0 0 128 0,0 0-128 0,0 0-176 16,-4-8 48-16,2-5 0 0,-2-1-192 0,1-4-16 15,2-3-16-15,1-3 0 16,0 1-96-16,0-7 0 0,0-5-16 0,1-2 0 16,2 1-1952-16,-1-5-384 0,1-2-80 0,2 4 0 31,0 4 688-31,2 1 144 0,2 0 16 0,0 7 16 16,0 5 1152-16,2 2 224 0,-1 4 64 0,0 7 0 0,-10 9 2656 0,11-1 544 15,-11 1 96-15,12 9 32 0,-2-1-976 0,-3 4-192 16,-1 1-48-16,-2 4 0 0,-3 0-192 0,-1-2-32 0,-2-2-16 15,-2 3 0-15,-3 2-592 0,-1 0-128 0,-1-2-32 0,0 1 0 16,-1 1-288-16,-1-2-48 0,0-6-16 0,-1 1 0 16,0-1-192-16,2-3-240 0,1-5 48 0,-1 1 16 31,10-3-2368-31,-10 0-464 0</inkml:trace>
  <inkml:trace contextRef="#ctx0" brushRef="#br2" timeOffset="-74912.05">29614 13725 20271 0,'4'17'1792'0,"0"-3"-1424"0,0 4-368 0,0 3 0 16,-1-3 2480-16,1 2 416 0,0 0 96 0,-1-1 16 0,0 2-880 0,-2-1-160 16,-1-1-48-16,2-2 0 0,1-3-688 0,0-1-144 15,-1-2-16-15,2-1-16 0,1-3-608 0,-5-7-128 16,0 0-32-16,0 0 0 0,0 0-32 0,0 0 0 15,0 0 0-15,8-7 0 0,-8 7-16 0,5-13-16 16,-2-2 0-16,-2 0 0 0,1 2 128 0,-1-4 32 16,0-2 0-16,1-1 0 0,0 1-192 0,1-2-48 15,-1-3 0-15,2 0 0 0,2-3-368 0,-1 3-80 16,0-5-16-16,1 3 0 16,1 5-544-16,-1 4-112 0,1 7-32 0,0-2 0 15,0 4-192-15,1 2-32 0,-8 6-16 0,11-4 0 16,-11 4-1264-16,13 1-256 0,0 2-48 0,-2 1-16 15,0 1-272-15,-2 1-48 0,-9-6-16 0,9 13 0 16,-1-1 1296-16,-2 1 256 0,0-1 48 0,-2 0 16 0,-4-12 1680 0,2 11 320 0,-2-11 80 0,1 13 16 16,-1-13 1776-16,0 13 368 0,-1-4 64 0,1-9 0 15,-2 12-432-15,-1-4-80 0,0 2-32 0,-1 0 0 16,4-10-480-16,-5 15-112 0,-1-2-16 0,-1 2 0 16,1-2-448-16,2 1-80 0,1 2-32 0,2 1 0 15,1 0-288-15,2-2-64 0,2 0-16 0,2-1 0 16,-3-2-192-16,4-2-32 0,1-2-16 0,4 0 0 15,-1 1 32-15,2-5 16 0,0-2 0 0,2 0 0 16,-2 0-96-16,1-3-32 0,0-2 0 0,1-3 0 16,-2 1 16-16,0-1 0 0,1 0 0 0,-2-1 0 15,-4-2-144-15,0-1-32 0,1-3 0 0,-4 1 0 16,-5 0-192-16,-1 2 128 0,1-1-128 0,-3 0 0 16,-4-2 0-16,1 1 0 0,-2 0-208 0,-1 2 64 15,-3-3-1136-15,-1 1-208 0,3 0-48 0,-2 0-16 16,0-1-1088-16,2 2-224 0,2-2-32 0,2 2-13088 15</inkml:trace>
  <inkml:trace contextRef="#ctx0" brushRef="#br2" timeOffset="-74677.73">30137 13480 9215 0,'8'-15'816'0,"-3"5"-656"15,1-2-160-15,2 0 0 0,1 2 4336 0,-1 4 832 16,-8 6 160-16,0 0 48 0,0 0-2432 0,0 0-464 15,5 11-112-15,-1 10 0 0,-3 0-1200 0,1 6-224 0,-2 6-48 0,0 2-16 16,-2 2-432-16,2 6-96 0,0 0-16 0,3 1 0 16,-3-1-208-16,4-1-128 0,1-1 128 0,-1 1-128 15,-1 1 0-15,1-5-256 0,1 0 32 0,0-3 16 32,0-1-2864-32,-2-5-560 0,0-5-112 0,-2-4-10656 0</inkml:trace>
  <inkml:trace contextRef="#ctx0" brushRef="#br2" timeOffset="-74505.96">30225 13726 31215 0,'0'0'1376'0,"0"0"288"16,0 0-1328-16,7-6-336 0,-7 6 0 0,9-4 0 0,-9 4 1536 0,13-3 224 15,0 2 48-15,0 1 16 0,0 0-672 0,0 1-144 16,2 2-32-16,0-1 0 0,1 2-976 0,-2-2-128 15,-1 1-64-15,0 3-16 16,0 0-2352-16,0 1-448 0,-1-1-112 0</inkml:trace>
  <inkml:trace contextRef="#ctx0" brushRef="#br2" timeOffset="-74172.11">30484 13901 20271 0,'0'0'1792'0,"0"0"-1424"0,0 0-368 0,9 8 0 16,1-2 1824-16,1-3 288 0,-11-3 64 0,15 0 16 15,1 0-624-15,-1-3-128 0,2-1-32 0,0-1 0 16,-2 0-800-16,2-2-160 0,1-2-48 0,-2 0 0 16,-5 1-208-16,1-2-32 0,0-2-16 0,-2 0 0 15,-3 5-144-15,-2-1 0 0,-1-1 144 0,-4 9-144 16,-3-8 320-16,-1 1-16 0,-1 1 0 0,-4 0 0 15,-1 3 624-15,-2 1 128 0,-3 1 32 0,1 4 0 16,-2 0-432-16,2 3-80 0,0 2 0 0,-2 2-16 16,-1 2-224-16,2 2-32 0,1 3-16 0,4 1 0 15,1-3 48-15,4 2 16 0,1 1 0 0,3-3 0 16,2 1-352-16,3 0 0 0,2 1 0 0,5-2 0 16,-1 0-1072-16,4 0-224 0,5-2-48 0,0-2-16 15,1 2-2288-15,1-4-448 0</inkml:trace>
  <inkml:trace contextRef="#ctx0" brushRef="#br2" timeOffset="-73905.51">31028 13838 12895 0,'0'0'576'0,"-6"-6"112"0,-2-1-560 0,0 1-128 0,-1 2 0 0,0 0 0 15,0 3 4544-15,-1-1 896 0,-1 2 160 0,-1 3 32 16,1 2-3200-16,0 4-656 0,2-2-128 0,1 6-32 15,-1-2-768-15,4 4-144 0,1-1-48 0,1 1 0 16,1-1-128-16,2 0-16 0,4-3-16 0,0 0 0 16,-2 1-304-16,5 0-48 0,1-2-16 0,1 1 0 15,-2-3-128-15,3 1 0 0,0 1 0 0,3-2 128 16,-1-4-128-16,0 2-256 0,1-3 64 0,0 0 16 16,0-5-1392-16,0 1-288 0,-2 0-48 0,2-1-16 15,2-4-1152-15,-2-1-256 0,-3-2-32 0</inkml:trace>
  <inkml:trace contextRef="#ctx0" brushRef="#br2" timeOffset="-73717.95">31289 13460 28559 0,'3'-13'1264'0,"-3"13"272"0,0 0-1232 0,0 0-304 16,0 0 0-16,0 0 0 0,0 0 1456 0,5 12 224 15,-2 4 48-15,-1 6 16 0,2 5-528 0,-1 6-96 0,-2-2-32 0,2 5 0 16,-1 4-560-16,1 0-112 0,1 2-32 0,0-5 0 15,1 1-256-15,0-1-128 0,-1-3 128 0,3 0-128 16,0 1 0-16,3-3 0 0,-3-2-224 0,1-1 80 31,1-4-1504-31,-1-2-288 0,-1 1-64 0,-2-2-16 16,-4 0 176-16,2-4 48 0</inkml:trace>
  <inkml:trace contextRef="#ctx0" brushRef="#br2" timeOffset="-73530.55">31257 13924 22111 0,'-13'-19'1968'0,"1"-1"-1584"0,1 1-384 0,1 0 0 16,1 4 2320-16,2 0 384 0,2 2 80 0,3 4 16 15,0-1-528-15,4 3-96 0,3 2-32 0,3 0 0 16,2 2-304-16,4 1-64 0,5-2-16 0,0 1 0 0,3 1-656 0,3 0-128 16,0-2-16-16,4 2-16 0,2 2-624 0,4-3-112 15,5 0-16-15,6 2-16 16,2-1-2608-16,4-4-512 0</inkml:trace>
  <inkml:trace contextRef="#ctx0" brushRef="#br2" timeOffset="-62121.04">25385 15833 18431 0,'0'0'816'0,"0"0"160"0,0 0-784 0,0 0-192 0,0 0 0 0,0 0 0 15,0 0 2176-15,0 0 384 0,0 0 64 0,0 0 32 16,0 0-1296-16,15 5-256 0,-12 7-48 0,-2 1-16 16,1 4-560-16,0-1-112 0,-1 4-32 0,1 0 0 15,-1 3-48-15,0 1-16 0,1-3 0 0,0 2 0 16,0 1-272-16,0-2 160 0,-1-1-160 0,1 1 128 15,-1-1-128-15,0 0-272 0,-1-3 64 0,2-1 16 16,-2-2-2160-16,1 0-416 0,2-4-96 0</inkml:trace>
  <inkml:trace contextRef="#ctx0" brushRef="#br2" timeOffset="-61902.25">25574 15747 3679 0,'0'0'320'0,"0"0"-320"16,1-5 0-16,-1 5 0 0,0 0 5472 0,0 0 1024 16,0 0 208-16,0 0 32 0,0 0-4464 0,0 0-896 15,0 0-176-15,4 13-48 0,0 2-368 0,0 5-80 16,0 1 0-16,1 5-16 0,0-1-432 0,0 3-96 0,1 2-16 16,-1 3 0-16,1-2-144 0,1 0 0 0,-1-1 0 0,2 2 0 15,-1-2 0-15,0 0-176 0,0-2 16 0,-1-2 0 31,-2-2-2144-31,2-2-448 0,-2-1-64 0</inkml:trace>
  <inkml:trace contextRef="#ctx0" brushRef="#br2" timeOffset="-61714.74">25510 16078 7359 0,'0'0'656'16,"0"0"-528"-16,-5-3-128 0,5 3 0 15,0 0 5728-15,0 0 1120 0,0 0 208 0,0 0 48 16,0 0-5152-16,0 0-1040 0,0 0-208 0,0 0-32 0,7 3-496 0,3-2-176 16,0 1 0-16,2 0 144 15,1 2-1280-15,1 0-256 0,2-1-48 0,-2 2-12896 16</inkml:trace>
  <inkml:trace contextRef="#ctx0" brushRef="#br2" timeOffset="-61369.86">25833 16135 15663 0,'0'0'1392'0,"0"0"-1120"0,0 0-272 0,8 2 0 16,2-1 2048-16,0 0 336 0,-1 2 80 0,0-2 16 16,0 1-1136-16,0-2-240 0,0-2-32 0,2 2-16 15,-1 0-640-15,0 0-128 0,0 0-32 0,-1 0 0 16,-3 2 96-16,-6-2 16 0,8 3 0 0,-8-3 0 15,0 0 96-15,4 7 32 0,0 1 0 0,-3 2 0 16,-2 2 96-16,-2-2 32 0,-2 3 0 0,-1 3 0 16,-2 0-80-16,0 2-16 0,0-2 0 0,2 1 0 15,-1-1 112-15,3-5 32 0,0 1 0 0,0-2 0 16,2 3-272-16,2-1-48 0,1-2-16 0,0-1 0 16,1-1-192-16,3 0-144 0,0 0 192 0,2-3-192 15,-7-5 0-15,11 1 0 0,1-2 0 0,2-2 0 16,1-3-1776-16,-1-3-304 0,-2-2-64 15,-2 1-13648-15</inkml:trace>
  <inkml:trace contextRef="#ctx0" brushRef="#br2" timeOffset="-60901.15">26309 15927 10127 0,'0'0'896'0,"0"0"-704"16,0 0-192-16,-5 5 0 0,0 2 3904 0,2 3 768 15,-1 0 128-15,0 3 48 0,-1 2-2912 0,-2 0-576 16,4 6-112-16,-1-1-32 0,0 1-592 0,1 0-128 16,0-1-32-16,1 0 0 0,-1 1-304 0,2-4-160 15,0-2 160-15,1-2-160 0,1 0 144 0,2-2-144 0,0-3 128 0,-3-8-128 16,4 6 192-16,-4-6-64 0,0 0 0 0,8 3 0 16,-8-3 176-16,7-3 16 0,-1-2 16 0,1-3 0 15,-1-2 64-15,2-2 16 0,-1-2 0 0,0-1 0 16,0 0-240-16,-1-4-48 0,2 0-128 0,1-3 192 15,1 1-192-15,-3-1 0 0,1-2 0 0,0 1 0 16,-3 3 0-16,0-1 0 0,-2-1 0 0,0 3 0 16,-1 0 128-16,0 4-128 0,-2 4 0 0,0 2 0 15,0 9 0-15,0 0 0 0,0 0 0 0,0 0 0 16,-2 9-192-16,2 2 32 0,0 3 0 0,2 4 0 16,-1 3 16-16,3 1 0 0,1 2 0 0,0-1 0 15,2-1 144-15,-1 1-128 0,2-1 128 0,3-1-128 16,-1-3 128-16,2-1 0 0,-1-1 0 0,2-2 0 15,2-4 0-15,0-3 0 0,1-3 0 0,-2-3 0 0,-2-2 432 16,0-4 64-16,0-3 16 0,-2-1 0 0,0-3 192 0,0-1 64 16,-1-2 0-16,-1-3 0 0,-1 0-240 0,-1-2-32 15,-2-3-16-15,-1-1 0 0,0-2-320 0,-2 0-160 16,-2 2 160-16,0 1-160 0,-1-3 0 0,-1 3-192 16,-3-1 16-16,0-2-12480 15,-1-1-2496-15</inkml:trace>
  <inkml:trace contextRef="#ctx0" brushRef="#br2" timeOffset="-60071.42">27027 16305 8287 0,'0'0'736'0,"0"0"-592"0,-4 2-144 0,4-2 0 32,-6 0 4352-32,3 0 832 0,3 0 160 0,0 0 32 0,0 0-3296 0,0 0-672 0,3 11-128 0,3-1-16 15,2 1-80-15,1 1-16 0,3-2 0 0,2 3 0 16,2 0-208-16,1 1-32 0,-3 3-16 0,5-1 0 15,0 4-208-15,2-4-64 0,1 4 0 0,3-3 0 16,0 1-32-16,0 0-16 0,-1-1 0 0,1 2 0 16,-1 0-64-16,-1-2-16 0,-2 0 0 0,0 0 0 15,-2-3-144-15,0 1-48 0,-2-1 0 0,-1 2 0 16,-1-3-80-16,-3 1-32 0,-2-2 0 0,2 0 0 16,-3 1-32-16,0-4-16 0,-1 0 0 0,1-1 0 15,-1-2-160-15,1-1 128 0,-3 1-128 0,1-2 128 0,-1-2-128 16,-6-2 128-16,7 0-128 0,-7 0 128 0,6 0-128 0,-6 0 128 15,8-4-128-15,-1 2 128 0,-7 2-128 0,6-4 0 16,1 1 0-16,-7 3 0 0,5-5 0 0,2 1 128 16,-1-1-128-16,-1 0 0 0,-1-2 0 0,3 1 128 15,2-2-128-15,0 0 0 0,4 0 128 0,3 0-128 16,1 0 128-16,2 1-128 0,2 0 0 0,2-1 128 16,2-1-128-16,1 0 0 0,2 0 128 0,0-2-128 15,2 1 0-15,-1 0 128 0,-2 0-128 0,1 1 128 16,-1-2-128-16,-1 1 128 0,-5 3-128 0,3-1 0 15,-1-1 144-15,-1 0-144 0,-4 2 0 0,-1-2 0 16,-1 2 0-16,0 1 0 0,-3-2 0 0,0-1 0 16,-1 1 0-16,-2 0 0 15,-1 0-448-15,1 1 0 0,1-2 0 0,-2 2 0 16,0-3-1072-16,0 3-208 0,-2 1-64 0,1 0 0 16,-2 2-1024-16,1 1-192 0,-7 3-64 0</inkml:trace>
  <inkml:trace contextRef="#ctx0" brushRef="#br2" timeOffset="-59571.45">28343 16434 16575 0,'0'0'1472'15,"0"0"-1168"-15,0 0-304 0,0 0 0 0,0 0 3008 0,0 0 560 16,0 0 96-16,0 0 32 0,0 0-1440 0,0 0-272 16,0 0-64-16,8 5-16 0,-2-1-608 0,2 0-112 0,1 3-32 0,3-4 0 15,0 3 64-15,3 0 16 0,1 3 0 0,1-1 0 16,0 0-304-16,2 1-64 0,2 4-16 0,0-1 0 16,0 1-384-16,1 1-80 0,-1 2 0 0,0 2-16 15,1-2-176-15,0 1-48 0,2 1 0 0,-1-1 0 16,-2-1-144-16,1-1 0 0,2 0 0 0,-1-1 128 15,2 0-128-15,-2-1 0 0,-1-1-160 0,-1 0 160 16,-4-2-320-16,0-3 16 0,-1-1 16 0,5-1 0 31,-8-2-448-31,0-2-96 0,-2-1 0 0,-11 0-16 0,10-1-2080 16,-10 1-400-16,0 0-96 0,5-4-13568 0</inkml:trace>
  <inkml:trace contextRef="#ctx0" brushRef="#br2" timeOffset="-59227.79">28248 16101 7359 0,'0'0'656'0,"0"0"-528"0,0 0-128 0,0 0 0 16,0 0 4560-16,0 0 880 0,0 0 192 0,0 0 16 16,0 0-3248-16,1 11-656 0,-1-2-128 0,1 5-16 15,2 3-752-15,-1 2-144 0,0 1-16 0,0 4-16 16,0-2-384-16,-1 3-80 0,0 1-16 0,1 0 0 15,-2-1-192-15,0 0 128 0,0-2-128 0,0 0 0 32,1 0-1200-32,0-2-336 0,1-2-64 0,-1-1 0 15,1-3-1648-15,1-4-320 0,0 8-64 0,-3-19-16 0</inkml:trace>
  <inkml:trace contextRef="#ctx0" brushRef="#br2" timeOffset="-59009.06">28495 16100 21183 0,'0'0'1888'0,"-1"16"-1504"15,0-1-384-15,1 0 0 0,0 3 2560 0,0 3 448 16,-2 0 96-16,2 2 16 0,0 3-1184 0,2 2-224 16,-1-1-48-16,2 0-16 0,3 1-1024 0,-1-2-208 15,1-3-32-15,0 0-16 0,1-3-368 0,-1-1 0 16,1-5 0-16,-1-1-128 15,1-5-2048-15,-1-2-384 0,-1 0-96 0,-5-6-12208 0</inkml:trace>
  <inkml:trace contextRef="#ctx0" brushRef="#br2" timeOffset="-58602.93">28317 15519 31503 0,'-13'-13'1392'0,"5"5"288"0,-1 0-1344 0,1 2-336 0,0-1 0 0,2 3 0 16,-2 0 816-16,8 4 80 0,0 0 32 0,-9 7 0 16,1-1-128-16,1 3-32 0,2 4 0 0,2 3 0 15,2 1-768-15,1 3 0 0,1 0 0 0,5 3 0 16,0 0 0-16,3 2 0 0,4-4-160 0,0 0 160 15,3-3 0-15,1-1-144 0,1 0 144 0,1-2 0 16,0-3 0-16,1-2 0 0,-1-2 0 0,3-4 0 0,1-1 448 0,-4-6 64 16,-3-1 0-16,-1-2 0 0,2-2 256 0,-2-1 64 15,-4-4 16-15,0 0 0 0,1-2-128 0,-5 0-16 16,0-2-16-16,-3 1 0 0,-3 1-176 0,-2-1-48 16,-2 0 0-16,-2-1 0 0,-2 0-144 0,-3 0-16 15,-4 2-16-15,-2-2 0 0,-1 0-112 0,-1 1-32 16,-3-1 0-16,-1 4 0 0,0 0-336 0,-1 4-80 15,1 3-16-15,1 0 0 16,3 4-2032-16,1 2-416 0,2 1-80 0</inkml:trace>
  <inkml:trace contextRef="#ctx0" brushRef="#br2" timeOffset="-57180.91">27540 16778 20271 0,'0'0'1792'0,"0"0"-1424"0,0 0-368 0,0 0 0 16,0 0 2336-16,0 0 400 0,0 0 80 0,0 0 0 15,0 0-960-15,18 1-208 0,-18-1-48 0,4 11 0 16,0 1-640-16,-2 2-144 0,1 2-32 0,0 1 0 15,1 2-144-15,-2 1-48 0,1 0 0 0,-1 3 0 16,0-1-240-16,0 3-48 0,1 1-16 0,-2-4 0 16,0 0-288-16,2 1 0 0,0 0 0 0,-1-3 0 15,1 1-256-15,1 2-128 0,1 0 0 0,0-1-16 16,-1-1-2992-16,1 0-576 0</inkml:trace>
  <inkml:trace contextRef="#ctx0" brushRef="#br2" timeOffset="-56680.98">27649 17658 19343 0,'-8'12'1728'0,"8"-12"-1392"16,-2 9-336-16,-1 1 0 0,1 2 2208 0,-1 2 368 15,3 2 80-15,1 0 16 0,-1-1-1328 0,2 0-272 0,-1 2-48 0,2 1-16 16,-1-1-560-16,1 0-96 0,1-1-32 0,0-2 0 15,-2-1-320-15,-1-3 144 0,1 1-144 0,-1-3 0 16,-1-8 160-16,0 0-160 0,0 0 128 0,0 0-128 16,0 0 224-16,0 0-32 0,0 0-16 0,0 0 0 15,0 0-176-15,-1-8 128 0,-2 0-128 0,2-4 128 16,0 0-128-16,-1-1-144 0,1-4 144 0,1 1-208 16,0-3 16-16,1 0 0 0,1-3 0 0,0-1 0 15,-1 0 48-15,2-3 16 0,1 0 0 0,1 0 0 16,2 0 128-16,-2 2 0 0,1 3 0 0,2 4 0 15,0 0 0-15,1 3 0 0,0 2 144 0,2 6-144 16,-1-2 240-16,-1 4-64 0,-9 4-16 0,9-1 0 16,1 1 16-16,-3 2 0 0,-7-2 0 0,0 0 0 15,8 8-16-15,-1 1 0 0,-7-9 0 0,2 9 0 16,0 4-16-16,-2-1 0 0,-3 0 0 0,-1 0 0 0,-1-1-144 0,-2 1 0 16,0-1 144-16,-1-1-144 0,-1 2 0 0,-1-1 0 15,0 0 0-15,1-2 0 0,0 1 192 0,1 1-48 16,1-5 0-16,2 2 0 0,1 1 528 0,2-1 96 15,2-8 32-15,0 8 0 0,1 1 32 0,4-1 16 16,0 0 0-16,3 1 0 0,3-3-144 0,2 0-16 16,2-1-16-16,10 3 0 0,1 0-288 0,3-1-48 15,0-1-16-15,3-1 0 0,-1-1-320 0,2 0 0 16,0-2 0-16,-1-2 128 16,1 0-1840-16,-2 0-352 0,0-1-80 0</inkml:trace>
  <inkml:trace contextRef="#ctx0" brushRef="#br2" timeOffset="-54975.11">29413 16834 10127 0,'0'0'448'0,"0"0"96"0,0 0-544 0,0 0 0 0,0 0 0 0,0 0 0 0,0 0 3808 0,0 0 656 15,0 0 128-15,0 0 16 0,0 0-2592 0,0 0-528 16,0 17-96-16,5-8-32 0,-3 4-464 0,-4 2-112 16,0 2-16-16,-2 2 0 0,0-1-336 0,0 2-80 15,0 0-16-15,0 2 0 0,0-4-208 0,2 0-128 16,-1-5 128-16,0 0-128 0,2-1 0 0,1-12 144 15,0 0-144-15,0 0 0 0,0 0 144 0,0 0-144 16,0 0 0-16,0 0 144 0,0 0-144 0,0 0 128 16,8-7-128-16,-1-3 128 0,-2-3 32 0,0-1 0 15,0-2 0-15,2 2 0 0,-2-6 32 0,0 3 16 0,-1-1 0 0,1 0 0 0,2-2-16 0,-2 1-16 16,-1 0 0-16,1 0 0 0,-1-2-16 0,0 3 0 0,-1-1 0 16,-2 5 0-16,-1 1-160 0,1 3 0 0,0 0 144 0,-1 10-144 31,0 0 0-31,0 0 128 0,0 0-128 0,0 0 0 15,0 0 0-15,-1 13 0 0,2 3 0 0,-1 5 0 16,2 1 0-16,0 3-128 0,1 1 128 0,1 0-128 0,1 0 128 0,2-4-160 0,0-1 160 0,3-3-160 16,-1 1 160-16,1-5 0 0,1-4 0 0,0-3 128 15,0-2 128-15,0-4 48 0,0-2 0 0,-1-3 0 16,-2-4 528-16,0-1 96 0,0-2 32 0,1-2 0 31,-1-2-192-31,-2-3-48 0,-1-2 0 0,1 2 0 16,-1-1-448-16,-1-1-80 0,-2-2-32 0,2 0 0 0,0 0-320 0,1 1-64 0,-2-1-16 0,1 1 0 15,0 1-1552-15,0-1-320 0,1 2-64 0,0 0-10048 16,0 5-1984-16</inkml:trace>
  <inkml:trace contextRef="#ctx0" brushRef="#br2" timeOffset="-54207.76">29945 16829 12895 0,'0'0'576'0,"0"0"112"0,-9 0-560 0,9 0-128 16,0 0 0-16,0 0 0 0,0 0 3584 0,0 0 672 15,0 0 144-15,0 0 16 0,0 0-2272 0,0 0-464 16,9-8-80-16,2 2-32 0,0-1-688 0,4-1-144 16,2 0-32-16,2 1 0 0,3 0 80 0,0-3 16 15,2 1 0-15,2-1 0 0,-1 3-96 0,0-4 0 16,1-1-16-16,-2-1 0 0,1-1-272 0,0 1-48 15,2-1-16-15,-3 1 0 0,-3 0-192 0,1 0-32 16,0 0-128-16,0 1 192 0,-1 0-192 0,0 0 0 16,-2 2 128-16,0-1-128 0,-2 2 0 0,-3 2 0 15,-2 0 0-15,-1-1 0 0,1 2 0 0,-3 0 128 0,-9 6-128 16,11-6 0-16,-1 2 0 0,-10 4 128 0,0 0-128 0,8-6 0 16,0-1 128-16,-8 7-128 0,0 0 0 0,0 0 0 15,0 0 0-15,0 0 128 0,0 0-128 0,4-8 0 16,-4 8 128-16,0 0-128 0,0 0 176 0,0 0-176 15,2-6 256-15,-2 6-48 0,0 0-16 0,0 0 0 16,0 0-48-16,0 0-16 0,0 0 0 0,11 2 0 16,-1 2 16-16,-1 0 0 0,-1 4 0 0,1 1 0 15,3-1 64-15,0 4 16 0,1 2 0 0,1 2 0 16,3-2 80-16,1 2 16 0,-2-3 0 0,1 1 0 16,4 2 48-16,-2-3 16 0,1 4 0 0,1-3 0 15,2 3-176-15,1-3-16 0,0-2-16 0,2-2 0 16,-1 2-48-16,0-3-128 0,0 0 192 0,-2 0-64 15,-1-2-128-15,2-2 0 0,-1-1 0 0,1-3 0 16,-2 1-608-16,0-2-160 0,0-3-16 0,2 1-16 16,-2-2-1360-16,-3 0-272 0,-3 1-48 0,-2-1-16416 15</inkml:trace>
  <inkml:trace contextRef="#ctx0" brushRef="#br2" timeOffset="-52831.78">30474 15999 11055 0,'0'0'976'0,"0"0"-784"0,0 0-192 0,0 0 0 16,0 0 2832-16,0 0 528 0,0 0 96 0,0 0 32 16,0 0-1456-16,4 11-304 0,0 5-48 0,0-2-16 15,0 2-576-15,1 3-112 0,2 0-16 0,-1 3-16 16,0 1-384-16,0 2-80 0,3 0-16 0,0-2 0 15,-2-1-192-15,-1 2-32 0,1-5-16 0,-1 2 0 16,0-2-96-16,-1-2 0 0,-1 0-128 0,0-3 192 16,-3 1-192-16,2-1-128 0,-1-1 128 0,-1 0-208 31,1-3-944-31,-2-10-192 0,5 10-48 0,-1 0-8272 0,-4-10-1664 0</inkml:trace>
  <inkml:trace contextRef="#ctx0" brushRef="#br2" timeOffset="-52206.84">30426 15562 8287 0,'0'0'736'0,"0"-9"-592"16,0-2-144-16,1 2 0 0,1-1 2416 0,-1-1 448 16,3 2 80-16,-4 9 32 0,5-8-1312 0,-5 8-256 15,8-5-48-15,-8 5-16 0,0 0-384 0,10 4-96 16,-3 4-16-16,1 4 0 0,-3 1-176 0,0 2-32 0,-1 1-16 0,0 2 0 16,0 0-16-16,0 2 0 0,0-2 0 0,-2-1 0 15,2-3-32-15,-1 1 0 0,0-5 0 0,-2 2 0 16,-4-2-192-16,3-10-32 0,0 11-16 0,0-11 0 15,0 0-112-15,0 0-32 0,0 0 0 0,0 0 0 16,0 0-16-16,0 0-16 0,0 0 0 0,0 0 0 16,-5-7-160-16,1-4 160 0,1-1-160 0,2-1 160 15,0-3-160-15,1-2 0 0,1-2 144 0,0 1-144 16,-1-1 0-16,2-1 0 0,0-2-160 0,1 1 160 16,0-3-368-16,2 4 48 0,1 2 0 0,1 0 0 15,-2 2 320-15,2 3-176 0,0 1 176 0,3 1-128 16,-3 1 128-16,2 3 0 0,1-1 0 0,-3 3 0 15,-7 6 288-15,11-4 32 0,1 2 16 0,-1 1 0 16,-11 1-144-16,12 2-16 0,-12-2-16 0,0 0 0 16,10 7-160-16,-10-7 0 0,4 13 144 0,-1-3-144 0,-3 2 128 0,-3 0-128 15,-1 3 160-15,-2-3-160 0,-2 2 0 0,-1 1 128 16,-1-1-128-16,-1 2 0 0,-1-1 128 0,2 2 0 16,0-4-128-16,0-1 192 0,3 0 128 0,-1 1 0 15,0 0 16-15,3 0 0 0,2-1 32 0,3-2 0 16,0-10 0-16,5 13 0 0,1-1 16 0,3-3 0 15,2-3 0-15,2 0 0 0,1-1-96 0,-1 0-16 16,1-2 0-16,0-1 0 0,1 1-272 0,-1-2 0 16,-1-1 128-16,0 3-128 15,0-6-320-15,-1 2-128 0,-2-2-32 0,1 1 0 16,-1-2-1760-16,-1 0-336 0,-2-3-80 0,-1-2-12752 0</inkml:trace>
  <inkml:trace contextRef="#ctx0" brushRef="#br2" timeOffset="-52034.93">30894 15219 29247 0,'0'0'1296'0,"0"0"272"0,0 0-1248 0,0 14-320 0,3 3 0 0,-3-2 0 16,-2 0 1408-16,2 1 208 0,3-1 48 0,0 1 16 16,-2 1-224-16,3-1-48 0,2-1-16 0,-2 1 0 15,-1-4-944-15,0 1-192 0,0-2-48 0,3 1 0 16,-1-1-960-16,0-1-192 0,-5-10-32 0,7 12-16288 15</inkml:trace>
  <inkml:trace contextRef="#ctx0" brushRef="#br2" timeOffset="-50613.08">31228 16804 11055 0,'0'0'480'0,"0"0"112"0,0 0-464 0,-4 17-128 16,-5-17 0-16,9 0 0 0,0 0 3600 0,0 0 704 16,0 0 144-16,0 0 32 0,10-5-3072 0,2-2-592 15,1 1-128-15,0-1-32 0,1 0 240 0,2-3 64 16,0-1 0-16,1-1 0 0,0-1-128 0,1-1-32 16,1-6 0-16,2 3 0 0,-1-2-160 0,2-1-48 15,3-2 0-15,-2-2 0 0,3 0-400 0,0-1-64 16,-1 1-128-16,-1 2 176 0,-1 3-176 0,-2 2 0 0,-4 1 0 15,1 0 0 1,-1 2-528-16,-1 1 16 0,-3 0 0 0,0 0 0 16,-1 2-2176-16,-3 0-416 0</inkml:trace>
  <inkml:trace contextRef="#ctx0" brushRef="#br2" timeOffset="-50206.86">31229 16809 27695 0,'0'0'1216'0,"0"0"272"0,0 0-1184 0,0 0-304 15,0 0 0-15,0 0 0 0,0 0 880 0,0 0 112 16,0 0 32-16,0 0 0 0,0 0-16 0,4 16 0 15,0 4 0-15,0-2 0 0,-1 3-464 0,-1 2-96 16,1 1 0-16,-1-1-16 0,1 1-224 0,0-1-32 0,-1 1-16 0,0 0 0 16,-2 1-160-16,0 0 0 0,0 0 144 0,1-3-144 15,1-1-192-15,-2-2-96 0,-2 1-32 0,1-5 0 32,-1 0-2160-32,1-1-432 0,-3-5-96 0,4-9-10048 0</inkml:trace>
  <inkml:trace contextRef="#ctx0" brushRef="#br2" timeOffset="-49972.33">31354 16858 16575 0,'4'-13'1472'0,"-4"13"-1168"0,0-12-304 0,0 12 0 16,4-9 2480-16,-4 9 432 0,4-8 96 0,-4 8 0 0,0 0-1424 0,0 0-304 15,0 0-48-15,11 8-16 0,-4 2 0 0,0 5 0 16,-2 0 0-16,2 3 0 0,-1 3-688 0,1 1-144 15,-2 2-16-15,0 1-16 0,0-1-144 0,1 3-16 16,-1-3-16-16,-3 2 0 0,1 0-176 0,0-1 0 16,-2-1 0-16,-1-1 0 15,-1 1-544-15,1-2-144 0,2 1-16 0,-1-3-16 16,-2-1-2992-16,0 0-608 0</inkml:trace>
  <inkml:trace contextRef="#ctx0" brushRef="#br2" timeOffset="-49612.99">31384 17619 23951 0,'0'0'2128'0,"0"0"-1696"0,-9-4-432 0,9 4 0 15,0 0 1904-15,-9-4 288 0,0 0 64 0,2 2 16 16,7 2-1296-16,-7 1-256 0,7-1-48 0,-8 4-16 15,1 2-16-15,2 2 0 0,0 3 0 0,1 0 0 16,0 1-512-16,1 4-128 0,0-1 0 0,0 2 0 16,0 0 0-16,2-1 0 0,1-2 0 0,1 1 0 15,2 0 160-15,1 1 0 0,1-6 0 0,0-1 0 16,-5-9 80-16,12 8 16 0,0-1 0 0,1-5 0 16,0-2 64-16,2-5 32 0,4 0 0 0,-2-2 0 15,-2-3-144-15,0-2-16 0,-2-2-16 0,0 1 0 0,-2 0-176 16,0-3 128-16,-2-1-128 0,-2 3 128 0,-2 1-128 0,-3-3 0 15,0 1 0-15,-2 0 0 0,-3 0-192 0,-2-1-80 16,-2 0-16-16,-2-1 0 16,-1 2-384-16,-1-1-80 0,1-1-16 0,-1 3 0 15,1 2-2160-15,-2 0-432 0</inkml:trace>
  <inkml:trace contextRef="#ctx0" brushRef="#br2" timeOffset="-49109.59">32068 16284 27295 0,'0'0'1216'15,"-10"0"240"-15,3 1-1168 0,7-1-288 0,-11 2 0 0,2-2 0 0,0 2 496 0,9-2 32 16,-9 3 16-16,9-3 0 0,0 0 480 0,-8 9 112 15,1-3 16-15,2 1 0 0,0 1-688 0,0 1-128 16,1 1-16-16,0 1-16 0,0 1-304 0,1 1 128 16,2 1-128-16,2 0 0 0,1-1 192 0,2 0-192 15,-2 0 192-15,3-2-192 0,-5-11 256 0,11 12-48 16,-1-3-16-16,3-2 0 0,2 0 48 0,0-7 0 0,2 1 0 0,0-2 0 16,0-3-64-16,-1-1-16 0,-3-2 0 15,1 0 0-15,1-3-32 0,-2 0 0 0,-6 0 0 0,3-3 0 16,-1-1-128-16,-1-2 0 0,-3-1 0 0,-1 0 0 31,-2-2-320-31,-3 4-112 0,-4 0-16 0,0 1 0 16,-2-2-432-16,-3 3-80 0,-5 3-32 0,1 2 0 15,0 2-1680-15,-1 0-336 0,-2 2-64 0</inkml:trace>
  <inkml:trace contextRef="#ctx0" brushRef="#br2" timeOffset="-48859.66">32330 16112 33119 0,'0'0'1472'0,"0"0"288"0,0 0-1408 0,0 0-352 16,0 0 0-16,0 0 0 0,0 0 528 0,3 12 48 15,-4 2 0-15,1 4 0 0,3 2 144 0,-2 2 48 16,-1 3 0-16,0 0 0 0,0-1-528 0,0 2-112 15,0 0 0-15,1 1-128 0,1-1 0 0,2-2 0 16,1-1 0-16,-1-4 0 16,-4 2-912-16,2-3-96 0,1-3-16 0,0-2 0 15,-5 0-2176-15,2-3-432 0,0-10-80 0</inkml:trace>
  <inkml:trace contextRef="#ctx0" brushRef="#br2" timeOffset="-48640.93">32558 15967 11055 0,'0'0'976'0,"0"0"-784"0,0 0-192 0,0 0 0 15,0 0 4416-15,0 0 848 0,-4 9 176 0,0 4 16 16,1 0-4224-16,1 6-848 0,0 3-160 0,2 5-32 16,0 2 256-16,3 0 64 0,1 2 16 0,2 1 0 15,2 1-528-15,0 1 0 0,0-1 0 0,1-2 0 16,1-2-400-16,1-3-48 0,-2-2 0 0,0-1 0 15,-2-5-2240-15,-1 0-448 0,1 5-80 16,-3-3-32-16</inkml:trace>
  <inkml:trace contextRef="#ctx0" brushRef="#br2" timeOffset="-48437.9">32420 16298 17503 0,'0'0'768'0,"-12"-1"176"0,-1-2-752 0,1 3-192 16,3 2 0-16,9-2 0 0,0 0 4928 0,0 0 944 16,0 0 192-16,0 0 32 0,0 0-4464 0,10 5-896 15,3-1-176-15,6-2-48 0,3-2-144 0,4 0-48 16,5-5 0-16,3 1 0 0,4 0-448 0,4 1-112 16,3-5-16-16</inkml:trace>
  <inkml:trace contextRef="#ctx0" brushRef="#br2" timeOffset="-47780.17">24377 15118 23039 0,'-12'-1'2048'0,"2"2"-1648"0,1 3-400 0,1 6 0 15,1 3 1440-15,2 2 208 0,0 6 32 0,2 5 16 16,1 7-1328-16,2 7-368 0,1 10 128 0,3 6-128 0,0 10 624 0,0 7 80 16,0 11 0-16,2 8 16 0,2 9 112 0,1 9 32 15,1 10 0-15,1 7 0 0,-2 5-352 0,3 1-80 16,0 1-16-16,1 0 0 0,1-4-416 0,0-6 128 16,-2-5-128-16,0-8 0 0,-1-7 0 0,1-11 0 15,1-13 128-15,-2-5-128 0,2-5 0 0,-3-5 160 16,-1-7-160-16,2-7 160 15,-1-5-1536-15,2-5-304 0,-2-10-64 0</inkml:trace>
  <inkml:trace contextRef="#ctx0" brushRef="#br2" timeOffset="-46481.42">24389 15167 32127 0,'-3'-16'1424'0,"3"8"304"0,0 8-1392 0,5-9-336 0,4 4 0 0,4 0 0 15,4-1 0-15,6-1-192 0,5-2 32 0,9 1 0 0,6-1 160 0,8-6 0 16,5 1 0-16,5 0 0 0,1-5 160 0,2 2 112 15,0 0 32-15,7 3 0 0,6-3-128 0,3 3-32 16,4-1 0-16,-2 1 0 0,-2-2-144 0,3 3 0 16,6 3 0-16,3 1 0 0,6 1 0 0,-3-1 0 15,-5 0 0-15,7 0 0 0,7 1 0 0,0 0 0 16,-1-1 0-16,0 0 0 0,-1 0 0 0,6 0 128 16,8-5-128-16,-4 3 128 0,-4-1-128 0,3-1 0 15,4-1-160-15,1 1 160 0,0 3-336 0,0 1 16 16,-1 3 16-16,3 2 0 0,2 3 304 0,-2 3 0 15,-5 2 176-15,6 1-176 0,6 1 128 0,-6 0-128 16,-7 1 0-16,4-1 0 0,2 2 0 0,0 1 0 16,-2 2 0-16,-2-4 0 0,1 2 0 0,0 1 0 0,-2 0 0 0,-1 3 0 15,-3-4 144-15,1 2-144 0,3-1 0 0,-5-2 144 16,-7 0 192-16,2-1 48 0,0 3 0 0,-1 0 0 16,-5-1 144-16,-4 0 48 0,-3-1 0 0,0 3 0 15,-1-4-128-15,2 1-32 0,-1-1 0 0,-4 1 0 16,-2-2-144-16,-1 1-16 0,1-2-16 0,2 0 0 15,2-1-112-15,-4-1 0 0,-6-5-128 0,0 0 192 16,0-2-192-16,1-2 144 0,-1 0-144 0,1-2 128 16,-2 0 32-16,-2 1 0 0,-4-1 0 0,-2 0 0 15,-3 1-16-15,0 1 0 0,1-1 0 0,-4 2 0 16,-5 0-144-16,-28 2 160 16,2 1-160-16,2 0 160 0,1 1-160 0,1-2 192 0,-1 2-192 0,0 0 192 15,-2 1-192-15,23 2 128 0,-13 2-128 0,-9 3 128 16,-8-1-128-16,-5 4 0 0,-6-1 0 0,-3 2 0 0,-3 4 0 0,-2 0 0 15,-2 4 0-15,-3 1 0 0,-2 3 0 0,0 0 0 16,3 1 0-16,0 0-176 0,-3 1 176 0,0 5-128 16,-2 1 128-16,2 11-128 0,2 5 128 0,-2 6 0 15,-3 4-144-15,2 3 144 0,1-1-128 0,-2-1 128 16,-1-6-160-16,0 3 160 0,3 3-240 0,-1 6 48 16,-3 7 16-16,1 0 0 0,2 2-176 0,-1-5-32 15,1-5-16-15,1 5 0 0,-1 5 160 0,0 5 48 16,-1 4 0-16,0-1 0 0,-2-3 192 0,0 0 0 15,-1 0 0-15,-2 5-144 0,-1 3 144 0,0-3 0 16,1-5 0-16,-1-6 0 0,0-7-128 0,1 2 0 0,1 2 0 0,-1-4 0 16,1-1 128-16,-2 0 0 0,-1-3 0 0,0-4-128 15,0-6 128-15,-2 1 0 0,0 1 0 0,-2 3 0 16,-1 2 0-16,3-2 144 0,-1-1-144 0,6-28 0 16,-1 3 128-16,-1 0-128 0,0 0 0 0,1 0 0 15,0-1 176-15,0 1-32 0,0 0 0 0,-1 0 0 16,0-1-144-16,-1-2 0 0,0-2 0 0,0 0 0 15,-2-6 128-15,1 1 128 0,-1-2 48 0,-7 9 0 16,4-6-80-16,-1-4-16 0,1-6 0 0,0-2 0 16,-1-4-64-16,-3 0-16 0,-3 2 0 0,-3-6 0 15,-3 3-128-15,-4-2-224 0,-4 1 48 0,-5 1 16 16,-5-1-16-16,-2 1 0 0,-2-2 0 0,-3 5 0 16,-2-5 176-16,22 2 0 0,-6-1 0 0,-8 1-128 15,-5 0 256-15,-4 0 48 0,-3 1 16 0,-2 0 0 16,-1 1 144-16,-59 2 48 0,11-1 0 0,14-3 0 0,5 0-32 15,6-2 0-15,3 0 0 0,-3 1 0 0,0-1-160 0,-2-2-16 16,-3-2-16-16,0 2 0 0,1 2 128 0,-4 2 32 16,-4 0 0-16,-1-1 0 0,2 3-320 0,1-6 0 15,-1 0 128-15,-1 0-128 0,-5-3 416 0,2 2 32 16,3-2 0-16,2-2 0 0,1-2 32 0,-2 1 16 16,-4-3 0-16,0 0 0 0,1-3-320 0,2 2-176 15,-1-1 192-15,-3 1-192 0,-6 1 128 0,6 1-128 16,3 0 0-16,0-1 0 0,-5 0 144 0,2-2-16 15,-1 2-128-15,5 0 192 0,2 1 0 0,-3-4-16 16,-3 2 0-16,2 2 0 0,4-2 16 0,3 1 0 16,0-3 0-16,-2 1 0 0,-2 1-64 0,1 0-128 15,2 0 192-15,4 0-64 0,6 1 16 0,-3-2 0 0,-6-2 0 16,2-1 0-16,2 1-144 0,4 0 128 0,2-1-128 0,-3-1 128 16,-2 1-128-16,-1 0 192 0,-3-3-192 0,7 4 192 15,6 4-192-15,0-1 0 0,0 3 0 0,-1 0 0 16,-3 2 0-16,4 4 0 0,3 1 0 0,2 1 0 15,3 1-192-15,-2 4-32 0,1 0 0 0,1-1 0 32,0 1-320-32,6 0-64 0,6 1-16 0,3 0 0 15,2 3-144-15,4 0-48 0,2-1 0 0,2 2-12736 0,0-4-2544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37 5063 0 0,'-4'71'1998'0'0,"-15"69"6274"0"0,-2 71-6926 0 0,15-30 274 0 0,6-180-1344 0 0,4-23 76 0 0,60-397-69 0 0,-45 227-166 0 0,-17 185-117 0 0,1 7 0 0 0,0 7 0 0 0,5 21-77 0 0,12 55 0 0 0,-15-54-2 0 0,16 55 0 0 0,-7-50 79 0 0,-4-5 0 0 0,22 44 0 0 0,-32-72 5 0 0,8 14-3 0 0,0-2-1 0 0,1-1 0 0 0,11 16 0 0 0,-17-24 40 0 0,-1-2-1 0 0,2 2 0 0 0,-2-2 1 0 0,2 1-1 0 0,-2-1 0 0 0,2 1 1 0 0,0-1-1 0 0,-1 0 0 0 0,1 0 1 0 0,0 0-1 0 0,-1-1 0 0 0,1 1 1 0 0,-1-1-1 0 0,1 0 0 0 0,0 0 1 0 0,1-1-1 0 0,6 1 0 0 0,-8-1 23 0 0,0 0-1 0 0,0-1 1 0 0,0 1 0 0 0,0-1-1 0 0,0 0 1 0 0,0 0 0 0 0,0 1-1 0 0,1-3 1 0 0,-2 2 0 0 0,0 0-1 0 0,1-1 1 0 0,0 0-1 0 0,0 1 1 0 0,-1-2 0 0 0,1 1-1 0 0,-1 1 1 0 0,-1-2 0 0 0,2 1-1 0 0,-1-1 1 0 0,-1 1 0 0 0,2 0-1 0 0,-2-2 1 0 0,0 2-1 0 0,1-1 1 0 0,0-3 0 0 0,4-9 153 0 0,-1 1 1 0 0,0-1-1 0 0,3-26 1 0 0,-7 39-200 0 0,8-56-422 0 0,-3 1 0 0 0,-2 0-1 0 0,-4-69 1 0 0,-3 91-1310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7367 0 0,'0'0'568'0'0,"4"-2"-373"0"0,-4 1-193 0 0,0 1-1 0 0,1 0 1 0 0,-1 0-1 0 0,1-1 1 0 0,-1 1-1 0 0,1 0 1 0 0,-1 0-1 0 0,0 0 1 0 0,2 0-1 0 0,-2 0 1 0 0,1 0-1 0 0,-1 0 1 0 0,1 0-1 0 0,-1 0 1 0 0,1 0 0 0 0,-1 0-1 0 0,1 0 1 0 0,-1 0-1 0 0,0 0 1 0 0,2 0-1 0 0,-2 0 1 0 0,1 1-1 0 0,-1-1 1 0 0,1 0-1 0 0,-1 0 1 0 0,0 0-1 0 0,1 1 1 0 0,-1-1-1 0 0,1 0 1 0 0,-1 2-1 0 0,2 0 147 0 0,-2 1-1 0 0,1-2 0 0 0,-1 1 0 0 0,0 1 0 0 0,1-1 0 0 0,-1-1 0 0 0,0 2 0 0 0,0 2 0 0 0,0 9 1231 0 0,6 87 4034 0 0,4-1-4189 0 0,6 68-1495 0 0,-16-164 127 0 0,6 61 3 0 0,2-25-5568 0 0,-5-32 864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2759 0 0,'6'-36'397'0'0,"-3"21"10670"0"0,5 17-9749 0 0,-6 0-1216 0 0,0-1 0 0 0,0 1 1 0 0,1 0-1 0 0,-2-1 0 0 0,1 1 1 0 0,-1-1-1 0 0,2 2 1 0 0,-2-1-1 0 0,0 1 0 0 0,2-2 1 0 0,-2 1-1 0 0,1 4 0 0 0,15 34 306 0 0,-11-23-240 0 0,75 195 264 0 0,-35-86-884 0 0,-20-41-2832 0 0,-21-66 1724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12959 0 0,'-4'1'33'0'0,"3"-1"48"0"0,0 0 1 0 0,0 1 0 0 0,-1-1 0 0 0,1 2 0 0 0,0-2 0 0 0,1 1-1 0 0,-1-1 1 0 0,0 1 0 0 0,-1 0 0 0 0,1-1 0 0 0,1 2 0 0 0,-1-1-1 0 0,1 0 1 0 0,-1-1 0 0 0,-1 1 0 0 0,2 0 0 0 0,-2 3 2000 0 0,17 1-717 0 0,101-14-254 0 0,2 6-5590 0 0,-97 3 3224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5527 0 0,'0'0'3896'0'0,"1"-3"-2805"0"0,11-6 78 0 0,1 0 0 0 0,24-15 1 0 0,-2 2-319 0 0,20-11 642 0 0,-52 32-1434 0 0,-1 0 0 0 0,0 0 0 0 0,1-1-1 0 0,-1 2 1 0 0,1-1 0 0 0,-1 1 0 0 0,2-1 0 0 0,-2 1 0 0 0,1 0 0 0 0,-1 0-1 0 0,2 0 1 0 0,-2 0 0 0 0,1 0 0 0 0,-1 0 0 0 0,0 1 0 0 0,2-1 0 0 0,-2 1 0 0 0,1-1-1 0 0,-1 2 1 0 0,4 1 0 0 0,-1-1 20 0 0,0 0 0 0 0,-1 0 0 0 0,-1 1 0 0 0,2 0 0 0 0,-1 0 0 0 0,0 1 0 0 0,-1-1 0 0 0,1 0 0 0 0,-2 0 0 0 0,7 8 0 0 0,-6-5 12 0 0,0-1 0 0 0,1 1 0 0 0,-2 1 0 0 0,0 0 0 0 0,1-1 0 0 0,-2 0 0 0 0,0 1 0 0 0,0-1 0 0 0,2 14 0 0 0,-3-8-13 0 0,0-1 1 0 0,0 1-1 0 0,-3 0 0 0 0,-3 19 1 0 0,4-21-62 0 0,0 0 1 0 0,-2-2 0 0 0,-1 2 0 0 0,1-1 0 0 0,0-1 0 0 0,-1 1-1 0 0,-12 15 1 0 0,0-6 48 0 0,-36 34 0 0 0,50-49-62 0 0,-1-1-1 0 0,0 1 1 0 0,1-1-1 0 0,-1 1 1 0 0,1-2 0 0 0,-2 1-1 0 0,1-1 1 0 0,0 1-1 0 0,0-1 1 0 0,0 0-1 0 0,-1 0 1 0 0,1 1 0 0 0,-1-2-1 0 0,-4 0 1 0 0,6 1-8 0 0,1-1 0 0 0,1-1 1 0 0,-2 1-1 0 0,1 0 1 0 0,-1 0-1 0 0,1-2 0 0 0,0 2 1 0 0,-1-1-1 0 0,2 0 0 0 0,-2 1 1 0 0,1-1-1 0 0,0-1 1 0 0,0 1-1 0 0,0 0 0 0 0,1 0 1 0 0,-2 0-1 0 0,2-2 0 0 0,-1 2 1 0 0,0 0-1 0 0,0-2 1 0 0,1 2-1 0 0,0-1 0 0 0,-1 0 1 0 0,1 0-1 0 0,0 1 0 0 0,0-2 1 0 0,-2-1-1 0 0,3 1-11 0 0,-1 1 1 0 0,0-1-1 0 0,1 1 0 0 0,-1 1 0 0 0,1-2 0 0 0,0 1 0 0 0,-2-1 0 0 0,2 1 1 0 0,0-1-1 0 0,0 1 0 0 0,0 0 0 0 0,2 0 0 0 0,-2 0 0 0 0,0-1 1 0 0,1 1-1 0 0,-1 0 0 0 0,1-1 0 0 0,0 2 0 0 0,-1-1 0 0 0,2-1 1 0 0,-1 1-1 0 0,0 0 0 0 0,0 0 0 0 0,0 1 0 0 0,1-2 0 0 0,0 2 0 0 0,2-2 1 0 0,-2 0 13 0 0,1 2 1 0 0,0-2-1 0 0,0 2 1 0 0,0 0 0 0 0,0-1-1 0 0,0 0 1 0 0,1 1-1 0 0,0 1 1 0 0,-2-1 0 0 0,2 0-1 0 0,-1 1 1 0 0,1 0 0 0 0,0-1-1 0 0,-1 1 1 0 0,0 0-1 0 0,0 1 1 0 0,7 0 0 0 0,12 4 135 0 0,0 1 0 0 0,0 1 1 0 0,0 2-1 0 0,35 19 1 0 0,-6-4-85 0 0,-28-13-207 0 0,6 2-5456 0 0,-11-5-638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4143 0 0,'0'0'191'0'0,"-5"-16"3636"0"0,9 16-3208 0 0,-1-1 0 0 0,1 1 0 0 0,-2 0 1 0 0,2 0-1 0 0,0 1 0 0 0,-1-1 0 0 0,1 1 1 0 0,-2-1-1 0 0,7 3 0 0 0,30 11 549 0 0,-32-10-762 0 0,28 12 672 0 0,52 32 0 0 0,-49-23-502 0 0,235 164 3457 0 0,-151-98-2919 0 0,-52-46-268 0 0,78 38 0 0 0,9 6 247 0 0,-57-31-346 0 0,185 78-1 0 0,-231-109-785 0 0,-40-20 155 0 0,0 0 0 0 0,1 1 0 0 0,0-2 0 0 0,0-1 0 0 0,17 3-1 0 0,-11-8-1924 0 0,-12 1 85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0 649 3223 0 0,'0'0'11072'0'0,"9"-11"-9061"0"0,-3 5-1522 0 0,0-1 1 0 0,0 1-1 0 0,1 0 1 0 0,0 1-1 0 0,0 0 0 0 0,9-5 1 0 0,50-24 594 0 0,-42 23-877 0 0,77-44 511 0 0,22-10-460 0 0,174-81 22 0 0,-67 6-196 0 0,-90 51 856 0 0,-122 76-767 0 0,-14 10-107 0 0,-1 1 1 0 0,0-1-1 0 0,1 1 0 0 0,0 0 1 0 0,-1 0-1 0 0,1 0 1 0 0,7-2-1 0 0,14-5 216 0 0,-21 7-203 0 0,1 0 1 0 0,-1 1-1 0 0,1 0 0 0 0,-1-1 1 0 0,1 2-1 0 0,-1-1 1 0 0,7 0-1 0 0,-3 1 19 0 0,0 0 0 0 0,0 1 0 0 0,-1 0 0 0 0,1 0-1 0 0,12 4 1 0 0,21 8 150 0 0,72 33 0 0 0,410 212 1584 0 0,-399-208-1523 0 0,-52-23-162 0 0,18 12 27 0 0,54 20 68 0 0,-128-55-197 0 0,1 0 0 0 0,32 3 0 0 0,-37-5-44 0 0,32-2-329 0 0,-43 0 208 0 0,11 3-8577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0 788 3223 0 0,'0'0'11072'0'0,"11"-13"-9061"0"0,-4 6-1522 0 0,1-2 1 0 0,-1 2-1 0 0,1 0 1 0 0,1 1-1 0 0,-1-1 0 0 0,12-5 1 0 0,60-29 594 0 0,-51 28-877 0 0,94-54 511 0 0,26-12-460 0 0,212-99 22 0 0,-81 8-196 0 0,-110 62 856 0 0,-148 92-767 0 0,-18 13-107 0 0,0 0 1 0 0,0 0-1 0 0,1 0 0 0 0,-1 1 1 0 0,0-1-1 0 0,1 1 1 0 0,8-3-1 0 0,18-6 216 0 0,-26 9-203 0 0,1-1 1 0 0,-2 2-1 0 0,3 0 0 0 0,-3-2 1 0 0,3 3-1 0 0,-3-1 1 0 0,10 0-1 0 0,-5 1 19 0 0,1 0 0 0 0,0 1 0 0 0,-2 0 0 0 0,2 1-1 0 0,14 4 1 0 0,26 10 150 0 0,88 39 0 0 0,497 259 1584 0 0,-484-253-1523 0 0,-64-29-162 0 0,22 16 27 0 0,66 24 68 0 0,-155-68-197 0 0,1 1 0 0 0,38 4 0 0 0,-44-7-44 0 0,38-2-329 0 0,-52 0 208 0 0,14 4-8577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6447 0 0,'1'-6'670'0'0,"-1"5"-539"0"0,1 1 0 0 0,-1-1 0 0 0,0 1 0 0 0,0-1 0 0 0,0 1 0 0 0,0-2 0 0 0,0 2 0 0 0,2-1 0 0 0,-2 1 0 0 0,0-1 0 0 0,1 1 0 0 0,-1-1 0 0 0,0 1 0 0 0,1-1 0 0 0,-1 1 0 0 0,0-2 0 0 0,1 2 0 0 0,-1 0 0 0 0,2-1-1 0 0,-2 1 1 0 0,1 0 0 0 0,-1 0 0 0 0,1-1 0 0 0,-1 1 0 0 0,1 0 0 0 0,-1 0 0 0 0,1 0 0 0 0,-1-1 0 0 0,2 1 0 0 0,-2 0 0 0 0,1 0 0 0 0,0 0 0 0 0,9-4 1913 0 0,-8 6-1740 0 0,-1 0 1 0 0,2 0-1 0 0,-1-1 0 0 0,1 2 0 0 0,-2-1 0 0 0,4 3 1 0 0,2 5 106 0 0,0 1 1 0 0,-1-2 0 0 0,0 2 0 0 0,1 0 0 0 0,-3 1-1 0 0,1-1 1 0 0,5 25 0 0 0,-2 2 293 0 0,3 46-1 0 0,-3-16-117 0 0,8 93-204 0 0,7 39-754 0 0,-21-189-363 0 0,2 1 0 0 0,8 19-1 0 0,-11-30 401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0,'0'2'7230'0'0,"12"37"-4645"0"0,15 76 0 0 0,-19-62-2041 0 0,48 208 528 0 0,-52-247-1194 0 0,2 4-977 0 0,-1 0-1 0 0,-1 0 1 0 0,2 25-1 0 0,-5-29-964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38 9559 0 0,'-1'-5'131'0'0,"0"1"0"0"0,-2 1-1 0 0,1-1 1 0 0,1 0-1 0 0,-7-5 1 0 0,8 7-83 0 0,-1 2 1 0 0,1-1-1 0 0,-1 1 0 0 0,0-1 1 0 0,1 1-1 0 0,-2-1 0 0 0,2 1 0 0 0,-1 0 1 0 0,0-2-1 0 0,1 2 0 0 0,-1 0 1 0 0,0-1-1 0 0,1 1 0 0 0,-2 0 0 0 0,1 0 1 0 0,1 0-1 0 0,-1-1 0 0 0,0 1 1 0 0,-1 0-1 0 0,2 0 0 0 0,-1 0 1 0 0,0 0-1 0 0,0 1 0 0 0,1-1 0 0 0,-1 0 1 0 0,-1 0-1 0 0,2 0 0 0 0,-1 0 1 0 0,0 1-1 0 0,0-1 0 0 0,1 0 0 0 0,-2 2 1 0 0,2-2-1 0 0,-1 1 0 0 0,0-1 1 0 0,0 1-1 0 0,-6 5 364 0 0,-2 1 1 0 0,2 1-1 0 0,-1 0 0 0 0,1 0 0 0 0,1 0 1 0 0,0 1-1 0 0,0 0 0 0 0,1 0 1 0 0,0 0-1 0 0,0 1 0 0 0,-4 18 0 0 0,4-12-379 0 0,0 1 0 0 0,1-1-1 0 0,2 1 1 0 0,-1 0 0 0 0,2 0-1 0 0,0 28 1 0 0,2-37 11 0 0,0 1 0 0 0,1-1 0 0 0,0 1 0 0 0,-1-1 0 0 0,3 1 0 0 0,-2-2 0 0 0,2 2 0 0 0,0-2 0 0 0,-1 0 1 0 0,1 0-1 0 0,1 1 0 0 0,0-1 0 0 0,0-1 0 0 0,1 1 0 0 0,9 9 0 0 0,-11-12 7 0 0,1-1 0 0 0,-1 1-1 0 0,0-1 1 0 0,1 0 0 0 0,0 0 0 0 0,0-1-1 0 0,0 0 1 0 0,0 0 0 0 0,0 0 0 0 0,1-1 0 0 0,-1 1-1 0 0,1-1 1 0 0,-2 0 0 0 0,3 0 0 0 0,-3-1-1 0 0,2 0 1 0 0,-1 0 0 0 0,1 0 0 0 0,-1-1 0 0 0,1 1-1 0 0,-1-1 1 0 0,0 0 0 0 0,1-1 0 0 0,-1 0-1 0 0,6-2 1 0 0,-5 1 110 0 0,1-1 0 0 0,1-1 0 0 0,-2 1 0 0 0,1 0 0 0 0,-1-1-1 0 0,0 0 1 0 0,-1-1 0 0 0,1 0 0 0 0,-1 1 0 0 0,0-1 0 0 0,0-1 0 0 0,-1 0 0 0 0,0 0-1 0 0,6-10 1 0 0,-7 9-30 0 0,1-1 1 0 0,-1 1-1 0 0,0-2 0 0 0,-2 1 0 0 0,2 0 0 0 0,-2 0 0 0 0,0-1 0 0 0,0 1 0 0 0,-1 0 1 0 0,0 0-1 0 0,-2-19 0 0 0,0 19-79 0 0,-1 1 0 0 0,1-1 0 0 0,-2 2-1 0 0,2-2 1 0 0,-3 2 0 0 0,1-2 0 0 0,-1 2 0 0 0,0 0 0 0 0,-8-11 0 0 0,-6-4-168 0 0,-34-29 0 0 0,42 41-62 0 0,9 8 21 0 0,0-1 1 0 0,-1 2-1 0 0,1-1 0 0 0,-1 0 0 0 0,1 1 1 0 0,-1 0-1 0 0,-5-3 0 0 0,-5 2-7861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0,'0'0'547'0'0,"9"16"202"0"0,3 21 525 0 0,-1 2-1 0 0,-3-1 1 0 0,-1 2 0 0 0,3 44-1 0 0,5 86-953 0 0,-10-125-880 0 0,1-17-2893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13215 0 0,'4'12'1408'0'0,"2"3"-783"0"0,16 31 511 0 0,-3 1-1 0 0,22 81 0 0 0,23 129-1190 0 0,-30-147-4310 0 0,-28-93-950 0 0</inkml:trace>
  <inkml:trace contextRef="#ctx0" brushRef="#br0" timeOffset="1">17 453 16703 0 0,'0'0'763'0'0,"-10"1"253"0"0,3 0 1015 0 0,24-2-1263 0 0,-1 0 0 0 0,30-8 0 0 0,6 0-262 0 0,0 0-106 0 0,-4 1-1719 0 0,-15 5-4842 0 0,-18 3-827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0,'0'19'363'0'0,"0"-15"-12"0"0,0-1-223 0 0,4 33 2011 0 0,-4-19-197 0 0,6 24 1 0 0,33 167 3311 0 0,-8-31-3454 0 0,-20-104-1321 0 0,83 457 1686 0 0,-88-493-2204 0 0,-1-1 0 0 0,-2 51 0 0 0,-3-67-218 0 0,1 2-852 0 0,-5 43 0 0 0,4-63 141 0 0,0 7-5614 0 0,1 1 416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1375 0 0,'0'0'66'0'0,"1"1"-8"0"0,10 50 8518 0 0,7 0-3868 0 0,4 15-3628 0 0,-8-16-368 0 0,-3 1 0 0 0,6 55 0 0 0,-17-105-661 0 0,0-1 0 0 0,0 1-1 0 0,0-1 1 0 0,0 1-1 0 0,1-1 1 0 0,-1 0 0 0 0,0 1-1 0 0,0-1 1 0 0,0 2 0 0 0,0-2-1 0 0,0 1 1 0 0,0-1 0 0 0,-1 1-1 0 0,1-1 1 0 0,0 0-1 0 0,0 1 1 0 0,0-1 0 0 0,0 2-1 0 0,0-2 1 0 0,-2 1 0 0 0,-4-10 257 0 0,-5-22-280 0 0,6-2-160 0 0,1 1 1 0 0,0-54-1 0 0,2 35 111 0 0,0 22 24 0 0,6-45 1 0 0,-3 60-18 0 0,2 1 1 0 0,-1 0 0 0 0,0-1-1 0 0,2 1 1 0 0,9-20 0 0 0,-9 26 27 0 0,1 1 1 0 0,0-2-1 0 0,0 2 0 0 0,0 0 0 0 0,-1 0 1 0 0,3 1-1 0 0,7-7 0 0 0,-13 11-8 0 0,2 0-4 0 0,-1 0 0 0 0,1-1 1 0 0,-1 1-1 0 0,0 0 0 0 0,2 0 1 0 0,-1-1-1 0 0,-1 1 0 0 0,2 1 1 0 0,-2-1-1 0 0,2 1 0 0 0,-2 0 1 0 0,2 0-1 0 0,-2 0 0 0 0,1 0 1 0 0,0 0-1 0 0,0 0 0 0 0,5 1 0 0 0,-2 0 61 0 0,0 2-1 0 0,0-2 1 0 0,0 2-1 0 0,2-1 1 0 0,-3 0-1 0 0,13 7 1 0 0,-16-7-30 0 0,1 0 1 0 0,-1 0 0 0 0,-1-1 0 0 0,2 2 0 0 0,-1-1 0 0 0,-1-1 0 0 0,2 2 0 0 0,-2-1 0 0 0,2 1 0 0 0,-2-1 0 0 0,0 0 0 0 0,0 2 0 0 0,0-2-1 0 0,1 1 1 0 0,0 4 0 0 0,-1-3-7 0 0,-1 1 0 0 0,0 0-1 0 0,1-1 1 0 0,-1 1 0 0 0,0 0-1 0 0,-1 0 1 0 0,1 0-1 0 0,-2 7 1 0 0,-3 5-11 0 0,-1 0 0 0 0,-1-1 1 0 0,-1 0-1 0 0,-9 15 0 0 0,16-27-13 0 0,-15 21-6 0 0,-1 0 0 0 0,-33 37 0 0 0,3-5 156 0 0,47-56 173 0 0,16 12 338 0 0,0-5-307 0 0,-1-1 1 0 0,2-1-1 0 0,20 6 1 0 0,-8-3 53 0 0,-17-5-275 0 0,30 10 342 0 0,64 13 1 0 0,-104-26-561 0 0,15 1 212 0 0,23 2 1 0 0,-12-7-2114 0 0,-2-5-4890 0 0,-12 1 66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181 115 919 0 0,'24'0'355'0'0,"-19"0"1152"0"0,-22-14 6639 0 0,15 13-7864 0 0,1-1 0 0 0,-2 1 0 0 0,1 0 1 0 0,-1 0-1 0 0,1 0 0 0 0,1-1 0 0 0,-2 1 0 0 0,1 1 0 0 0,-1-1 0 0 0,-3 0 0 0 0,-13-5 1103 0 0,16 4-1305 0 0,2 2-1 0 0,-1 0 0 0 0,1-1 1 0 0,-1 1-1 0 0,0 0 1 0 0,1 0-1 0 0,-2 0 0 0 0,2 0 1 0 0,-1 0-1 0 0,0 0 1 0 0,0 1-1 0 0,1-1 0 0 0,-2 0 1 0 0,2 2-1 0 0,0-2 1 0 0,-2 1-1 0 0,2-1 0 0 0,0 1 1 0 0,-3 1-1 0 0,-33 25 536 0 0,21-16-480 0 0,12-8-104 0 0,1 0 0 0 0,0 0 1 0 0,1-1-1 0 0,-2 2 0 0 0,2-2 1 0 0,-1 2-1 0 0,1-1 1 0 0,1 1-1 0 0,-2 0 0 0 0,1-1 1 0 0,1 1-1 0 0,-3 6 0 0 0,-1 7 235 0 0,-5 28-1 0 0,7-28-221 0 0,1-10-36 0 0,1-1-1 0 0,1 1 0 0 0,-1 1 1 0 0,1-1-1 0 0,1 0 1 0 0,-1 1-1 0 0,1-1 0 0 0,1 0 1 0 0,-1 0-1 0 0,0-1 0 0 0,2 2 1 0 0,-1-1-1 0 0,0-1 1 0 0,2 1-1 0 0,-2 0 0 0 0,2-1 1 0 0,0 0-1 0 0,1 0 1 0 0,-2 0-1 0 0,2 0 0 0 0,0-1 1 0 0,0 0-1 0 0,0-1 0 0 0,1 1 1 0 0,10 7-1 0 0,-12-9-5 0 0,0-1 0 0 0,1 1 0 0 0,0-1 0 0 0,-2-1 0 0 0,2 2 0 0 0,0-2-1 0 0,0 0 1 0 0,7 2 0 0 0,3-1 41 0 0,-1 2-26 0 0,1 1 99 0 0,1-2 0 0 0,-1 0 0 0 0,24 2 0 0 0,-34-5-75 0 0,1 0 1 0 0,-1 0-1 0 0,0-2 0 0 0,0 2 1 0 0,1-1-1 0 0,-1 0 0 0 0,0 0 0 0 0,0-2 1 0 0,-1 2-1 0 0,1-1 0 0 0,0-1 0 0 0,0 1 1 0 0,0-1-1 0 0,6-5 0 0 0,-4 2 55 0 0,0-2 0 0 0,1 1 1 0 0,-2 0-1 0 0,0 0 0 0 0,0-1 0 0 0,-1 0 0 0 0,0-1 0 0 0,-1 1 0 0 0,1-1 0 0 0,-1 0 1 0 0,0 0-1 0 0,-1-1 0 0 0,0 1 0 0 0,2-16 0 0 0,-3 12 20 0 0,-1 0 0 0 0,0-1 0 0 0,-1 1-1 0 0,0 0 1 0 0,-1-1 0 0 0,0 1 0 0 0,-1-1 0 0 0,-1 2-1 0 0,-1-1 1 0 0,-4-15 0 0 0,4 22-33 0 0,1 0-1 0 0,-1 0 1 0 0,-1 1-1 0 0,2-1 1 0 0,-2 1-1 0 0,0 0 1 0 0,0 0-1 0 0,-1 0 1 0 0,1 2-1 0 0,-12-8 1 0 0,0-1 37 0 0,7 4-78 0 0,1 1-1 0 0,-1 1 1 0 0,-1 0 0 0 0,0 0-1 0 0,0 1 1 0 0,0 0-1 0 0,-1 1 1 0 0,1 1 0 0 0,-22-4-1 0 0,21 3-207 0 0,11 3-50 0 0,0 1-1 0 0,-1-2 1 0 0,0 2 0 0 0,1 0-1 0 0,-2-1 1 0 0,2 1 0 0 0,0 0 0 0 0,-2 0-1 0 0,2-1 1 0 0,-1 1 0 0 0,1 1-1 0 0,-1-1 1 0 0,0 0 0 0 0,-2 0 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39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28 404 2303 0 0,'0'0'102'0'0,"-2"-1"-1"0"0,-24 3 10071 0 0,85-5-9002 0 0,-7 1-297 0 0,288-31 1391 0 0,-11 23-482 0 0,35-5-934 0 0,-290 10-554 0 0,0 4-1 0 0,77 7 0 0 0,-100 0-138 0 0,-22-3 4 0 0,37 1-1 0 0,59-5 288 0 0,-45 2-94 0 0,99-12-1 0 0,-119 6-114 0 0,89 3 0 0 0,0 2 23 0 0,258-23-63 0 0,-284 8-170 0 0,29 0 10 0 0,-100 12-37 0 0,64 0 0 0 0,-98 3 0 0 0,22-3 0 0 0,-22 1 0 0 0,23 1 0 0 0,-13 2 24 0 0,-1 0-1 0 0,1-2 1 0 0,0-1-1 0 0,34-5 0 0 0,-44 1-9 0 0,-16 4-6 0 0,-1 1 0 0 0,0 1 0 0 0,1-1 1 0 0,-1 0-1 0 0,-1 1 0 0 0,1-1 0 0 0,0 0 1 0 0,0 0-1 0 0,-1 0 0 0 0,1 0 1 0 0,0 0-1 0 0,0 0 0 0 0,0 0 0 0 0,-1 0 1 0 0,1 0-1 0 0,-1 0 0 0 0,1 0 0 0 0,0 0 1 0 0,-1-1-1 0 0,0 1 0 0 0,1 0 1 0 0,-1 0-1 0 0,0 0 0 0 0,0 0 0 0 0,0 0 1 0 0,0 0-1 0 0,0-2 0 0 0,0 0 7 0 0,-1 0-1 0 0,0 1 1 0 0,0-1-1 0 0,0 1 1 0 0,0-1-1 0 0,0 1 0 0 0,-3-5 1 0 0,3 5-5 0 0,-11-15 42 0 0,-1 0 0 0 0,0 1 0 0 0,-1 1 0 0 0,-26-22 0 0 0,4 2 0 0 0,30 29-52 0 0,0 1 0 0 0,0 0 0 0 0,0 1 0 0 0,1-1 0 0 0,-2 1 0 0 0,0 0 0 0 0,1 1 0 0 0,-2-1 0 0 0,-9-3 0 0 0,-19-9 0 0 0,27 15-16 0 0,7 2-64 0 0,1-1 76 0 0,1 0 1 0 0,0 0-1 0 0,-1 0 0 0 0,1 0 0 0 0,0 1 0 0 0,-1-1 1 0 0,1 0-1 0 0,0 0 0 0 0,0 1 0 0 0,-1-1 1 0 0,1 0-1 0 0,0 0 0 0 0,0 1 0 0 0,-1-1 0 0 0,1 0 1 0 0,0 1-1 0 0,0-1 0 0 0,0 0 0 0 0,0 1 0 0 0,-1-1 1 0 0,1 0-1 0 0,0 1 0 0 0,0-1 0 0 0,0 0 1 0 0,0 1-1 0 0,0-1 0 0 0,0 1 0 0 0,0-1 0 0 0,0 0 1 0 0,0 1-1 0 0,0-1 0 0 0,0 0 0 0 0,0 1 0 0 0,0-1 1 0 0,0 0-1 0 0,1 1 0 0 0,-1-1 0 0 0,0 0 1 0 0,0 1-1 0 0,0-1 0 0 0,0 0 0 0 0,1 1 0 0 0,-1 0-9 0 0,2 2-4 0 0,0 2 1 0 0,0-1-1 0 0,0 0 0 0 0,1 0 0 0 0,0 0 1 0 0,0 0-1 0 0,0 0 0 0 0,1-2 0 0 0,-1 1 1 0 0,5 4-1 0 0,7 5-23 0 0,19 10 0 0 0,38 16-49 0 0,-50-28 64 0 0,0 2 0 0 0,28 18 0 0 0,4 9-1 0 0,-28-23 15 0 0,0 3 0 0 0,31 29-1 0 0,-54-44 37 0 0,0-1-1 0 0,1 1 0 0 0,-2-1 1 0 0,1 1-1 0 0,0-1 1 0 0,-1 1-1 0 0,0 0 1 0 0,0 1-1 0 0,0-1 0 0 0,1 9 1 0 0,-2-11-7 0 0,-1 1 0 0 0,1 0 0 0 0,-1 0 0 0 0,0 0 0 0 0,0 0 0 0 0,0 0 0 0 0,-1 0 0 0 0,1 0 0 0 0,-1 0 0 0 0,1-1 0 0 0,-1 0 0 0 0,0 1 0 0 0,0 0 0 0 0,1-1 0 0 0,-2 1 0 0 0,1 0 0 0 0,-1-1 0 0 0,1 1 0 0 0,-3 2 0 0 0,-7 6 187 0 0,0 0 0 0 0,-1 0 0 0 0,0-1 0 0 0,0 0 0 0 0,-2-1 0 0 0,-25 14 0 0 0,21-11-158 0 0,1 0 0 0 0,-1 1 0 0 0,3 0 1 0 0,-2 2-1 0 0,-21 28 0 0 0,32-36-116 0 0,0 2 0 0 0,0 0 0 0 0,0-1 0 0 0,1 1 0 0 0,-5 14 0 0 0,8-17-309 0 0,0 1 0 0 0,0-1 0 0 0,0 0 0 0 0,1 0 0 0 0,0 0 0 0 0,0 1 1 0 0,1-1-1 0 0,0 1 0 0 0,0-1 0 0 0,1 7 0 0 0,2 1-1310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6447 0 0,'1'-5'670'0'0,"-1"4"-539"0"0,1 1 0 0 0,-1-1 0 0 0,0 1 0 0 0,0-1 0 0 0,0 1 0 0 0,0-1 0 0 0,0 1 0 0 0,1-1 0 0 0,-1 1 0 0 0,0-1 0 0 0,1 1 0 0 0,-1-1 0 0 0,0 1 0 0 0,1-1 0 0 0,-1 1 0 0 0,0-1 0 0 0,1 1 0 0 0,-1 0 0 0 0,1-1-1 0 0,-1 1 1 0 0,1 0 0 0 0,-1 0 0 0 0,1-1 0 0 0,-1 1 0 0 0,1 0 0 0 0,-1 0 0 0 0,1 0 0 0 0,-1-1 0 0 0,1 1 0 0 0,-1 0 0 0 0,1 0 0 0 0,0 0 0 0 0,7-3 1913 0 0,-6 5-1740 0 0,-1-1 1 0 0,1 1-1 0 0,0-1 0 0 0,0 1 0 0 0,-1 0 0 0 0,3 2 1 0 0,2 4 106 0 0,0 1 1 0 0,-1-1 0 0 0,0 1 0 0 0,0 0 0 0 0,-1 1-1 0 0,0-1 1 0 0,4 20 0 0 0,-1 3 293 0 0,2 37-1 0 0,-3-13-117 0 0,7 76-204 0 0,6 33-754 0 0,-17-156-363 0 0,1 1 0 0 0,7 15-1 0 0,-9-24 401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4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145 119 1839 0 0,'-2'-1'134'0'0,"0"0"280"0"0,0-1 0 0 0,0 1 1 0 0,-1 0-1 0 0,1 1 0 0 0,-1-1 0 0 0,1 0 1 0 0,-1 1-1 0 0,0 0 0 0 0,1-1 0 0 0,-1 1 1 0 0,0 0-1 0 0,1 0 0 0 0,0 0 1 0 0,-1 1-1 0 0,1-1 0 0 0,-1 1 0 0 0,-4 1 1 0 0,3 0-78 0 0,0 0 1 0 0,0 0-1 0 0,1 0 1 0 0,0 1-1 0 0,0-1 1 0 0,-1 1-1 0 0,1 0 1 0 0,0 0-1 0 0,0 0 1 0 0,-3 3-1 0 0,0 5 41 0 0,-2 1 0 0 0,2-2 0 0 0,0 2 0 0 0,0 0 0 0 0,1 0-1 0 0,-4 15 1 0 0,7-17-199 0 0,0 0 0 0 0,1-2 0 0 0,-1 2 0 0 0,2 0 0 0 0,0-1 0 0 0,1 19 0 0 0,2-10 55 0 0,0 0 1 0 0,9 28-1 0 0,-8-35-185 0 0,0-1-1 0 0,1 0 1 0 0,0 0-1 0 0,0-1 1 0 0,0 1-1 0 0,1-1 1 0 0,1-1-1 0 0,0 1 1 0 0,1-1-1 0 0,-1 0 0 0 0,1-1 1 0 0,14 12-1 0 0,-14-14 4 0 0,-1-1-1 0 0,1 1 0 0 0,0-1 0 0 0,0 0 0 0 0,1-1 1 0 0,-1 1-1 0 0,0-2 0 0 0,1 1 0 0 0,0-1 0 0 0,-1-1 1 0 0,1 0-1 0 0,1 0 0 0 0,-1 0 0 0 0,-1-1 0 0 0,18-3 1 0 0,-12 1 118 0 0,0-1 0 0 0,-2 0 0 0 0,2-1 0 0 0,-2-1 0 0 0,1 0 1 0 0,0-1-1 0 0,-1 1 0 0 0,20-15 0 0 0,-25 14-44 0 0,0 2 0 0 0,-1-2 0 0 0,0 0 0 0 0,0 0 0 0 0,0-1 0 0 0,-1 1 0 0 0,0-1 0 0 0,-1 0 0 0 0,1-1 0 0 0,-1 2-1 0 0,0-2 1 0 0,-1 0 0 0 0,0 0 0 0 0,0 0 0 0 0,2-12 0 0 0,-3 10-12 0 0,-1 2 1 0 0,-1-1-1 0 0,1-1 0 0 0,-1 2 0 0 0,-1-1 0 0 0,1-1 1 0 0,-4-16-1 0 0,0 13-10 0 0,0 1 0 0 0,0-1 0 0 0,-2 2 0 0 0,1-1 1 0 0,-8-11-1 0 0,-5-6 26 0 0,-1 1 0 0 0,-25-29 1 0 0,31 42-548 0 0,-2 0 1 0 0,1 2-1 0 0,-2-1 0 0 0,-29-20 1 0 0,28 26-1180 0 0,1 1-3855 0 0,4 3-1265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4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5983 0 0,'0'1'274'0'0,"-2"7"-6"0"0,2-8-262 0 0,0 1 1 0 0,-1 0 0 0 0,1-1 0 0 0,0 1 0 0 0,0-1-1 0 0,0 1 1 0 0,0 0 0 0 0,-1-1 0 0 0,1 1-1 0 0,0 0 1 0 0,0-1 0 0 0,0 0 0 0 0,0 1-1 0 0,0-1 1 0 0,1 1 0 0 0,-1 0 0 0 0,0-1-1 0 0,0 1 1 0 0,0-1 0 0 0,0 1 0 0 0,1 0-1 0 0,-1-1 1 0 0,0 1 0 0 0,1-1 0 0 0,-1 1-1 0 0,0 0 1 0 0,1-1 0 0 0,0 1 0 0 0,1 1 101 0 0,3 4 520 0 0,0 0 1 0 0,1 0 0 0 0,0-2-1 0 0,1 2 1 0 0,-1-1 0 0 0,0-1 0 0 0,1 1-1 0 0,1-1 1 0 0,7 2 0 0 0,3 4-206 0 0,213 134 3343 0 0,-176-109-2952 0 0,86 70 1044 0 0,-41-29-644 0 0,12 16-148 0 0,-18-15-577 0 0,250 167 1364 0 0,-272-192-1373 0 0,-69-51-462 0 0,-1 0 1 0 0,0-1-1 0 0,1 1 0 0 0,-1 0 1 0 0,-1 0-1 0 0,2-1 0 0 0,-1 1 1 0 0,1-1-1 0 0,-1 1 0 0 0,1-1 0 0 0,0 0 1 0 0,-1 0-1 0 0,1 0 0 0 0,-1-1 1 0 0,1 1-1 0 0,-1 0 0 0 0,1-1 1 0 0,-2 0-1 0 0,4-1 0 0 0,7-1 26 0 0,0-2 0 0 0,16-10-1 0 0,-17 9 4 0 0,189-105 221 0 0,-56 40-166 0 0,158-89 264 0 0,-84 37-190 0 0,-218 123-176 0 0,238-122-339 0 0,-222 116-481 0 0,1-3-1 0 0,-2 0 1 0 0,1-1-1 0 0,23-19 1 0 0,-20 18-2145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4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2303 0 0,'0'0'10478'0'0,"1"2"-9116"0"0,2 10-630 0 0,0-2 0 0 0,-1 2 0 0 0,0-1-1 0 0,0 19 1 0 0,-4 50 475 0 0,0-39-705 0 0,-2 88 449 0 0,-3 126-642 0 0,7-247-542 0 0,0 0 1 0 0,0 0-1 0 0,1 0 0 0 0,0 0 0 0 0,0 0 0 0 0,1-1 1 0 0,0 1-1 0 0,1 0 0 0 0,4 11 0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4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13535 0 0,'0'0'1358'0'0,"1"2"-1248"0"0,1 11 522 0 0,1-1 0 0 0,-2 2 0 0 0,0 22-1 0 0,0 0 329 0 0,12 192 1640 0 0,-4-54-2533 0 0,4 0-3307 0 0,-11-142-1288 0 0,-1 0-1254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4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159 177 12319 0 0,'-32'18'1065'0'0,"23"-14"-962"0"0,1 0-1 0 0,1 1 1 0 0,-13 8-1 0 0,14-7 302 0 0,-1-1 0 0 0,1 1-1 0 0,-1 0 1 0 0,1 0 0 0 0,2 1 0 0 0,-2 0 0 0 0,1 0-1 0 0,0 0 1 0 0,1 1 0 0 0,0 0 0 0 0,0-1 0 0 0,1 1-1 0 0,-3 12 1 0 0,3-10-201 0 0,1 0 1 0 0,0 0-1 0 0,1 0 0 0 0,0 1 0 0 0,1-2 0 0 0,0 2 0 0 0,1-1 0 0 0,1 11 1 0 0,-1-16-169 0 0,0 0 1 0 0,1-1 0 0 0,-1 1-1 0 0,1-1 1 0 0,0 0-1 0 0,0 1 1 0 0,0-1 0 0 0,0 1-1 0 0,0-1 1 0 0,1 0 0 0 0,0-1-1 0 0,1 1 1 0 0,-1 0 0 0 0,1-1-1 0 0,-1 1 1 0 0,1-1 0 0 0,-1 0-1 0 0,1 0 1 0 0,5 2-1 0 0,-2-2-9 0 0,0 0 0 0 0,-1-1 0 0 0,1 1 0 0 0,0-1 0 0 0,0 0 0 0 0,0-1 0 0 0,0 1 0 0 0,0-2 0 0 0,0 1 0 0 0,1-1 0 0 0,-2 0 0 0 0,1 0 0 0 0,1-1 0 0 0,-1 0 0 0 0,-1 0 0 0 0,2-1 0 0 0,-1 0 0 0 0,0 0 0 0 0,0-1 0 0 0,-1 0 0 0 0,0 1 0 0 0,10-7 0 0 0,-5 0 79 0 0,0 1 0 0 0,0-1 1 0 0,-1-1-1 0 0,0 0 0 0 0,0 0 1 0 0,-2-1-1 0 0,1-1 0 0 0,-1 1 1 0 0,0-1-1 0 0,-2-1 0 0 0,1 1 1 0 0,-1-1-1 0 0,-1 0 0 0 0,6-22 1 0 0,-7 21-18 0 0,-1 2 1 0 0,-1-2 0 0 0,0 2-1 0 0,0-2 1 0 0,-2 0 0 0 0,1 2-1 0 0,-2-2 1 0 0,0 1-1 0 0,0-1 1 0 0,-2 2 0 0 0,1-2-1 0 0,-2 1 1 0 0,0 1-1 0 0,-5-13 1 0 0,6 18-12 0 0,-1 1 0 0 0,0-1 0 0 0,-1 1 0 0 0,1 1 0 0 0,0 0 0 0 0,-1-1 0 0 0,-1 1 0 0 0,-9-7 0 0 0,5 4 41 0 0,-1 1 1 0 0,-1 0 0 0 0,-20-10 0 0 0,27 15-114 0 0,0 1 0 0 0,0-1-1 0 0,0 1 1 0 0,0 0 0 0 0,0 0-1 0 0,1 0 1 0 0,-2 1 0 0 0,1 0 0 0 0,0 0-1 0 0,-7 1 1 0 0,9-1-133 0 0,-1 1 0 0 0,1 0 0 0 0,-1 0 0 0 0,1 0 1 0 0,0 0-1 0 0,-1 0 0 0 0,1 1 0 0 0,0 0 0 0 0,1 0 0 0 0,-1-1 0 0 0,0 1 0 0 0,0 0 0 0 0,0 0 0 0 0,1 1 0 0 0,-5 4 0 0 0,-3 9-1557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49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1 406 10591 0 0,'7'-7'488'0'0,"20"-14"-12"0"0,-27 21-465 0 0,0 0 0 0 0,0 0 0 0 0,0 0 0 0 0,0 0 0 0 0,0 0 0 0 0,0 0 0 0 0,0-1 0 0 0,0 1-1 0 0,0 0 1 0 0,0 0 0 0 0,0 0 0 0 0,1 0 0 0 0,-1 0 0 0 0,0 0 0 0 0,0 0 0 0 0,0 0 0 0 0,0 0 0 0 0,0 0-1 0 0,0 0 1 0 0,0 0 0 0 0,0 0 0 0 0,1 0 0 0 0,-1 0 0 0 0,0 0 0 0 0,0 0 0 0 0,0 0 0 0 0,0 0 0 0 0,0 0-1 0 0,0 0 1 0 0,0 0 0 0 0,1 0 0 0 0,-1 0 0 0 0,0 0 0 0 0,0 0 0 0 0,0 0 0 0 0,0 0 0 0 0,0 0 0 0 0,0 0 0 0 0,0 1-1 0 0,0-1 1 0 0,0 0 0 0 0,0 0 0 0 0,1 0 0 0 0,0 6 341 0 0,-3 9 283 0 0,2-13-462 0 0,-11 153 4904 0 0,5-58-3978 0 0,3 5-431 0 0,4-77-540 0 0,0-23 166 0 0,-2-4-209 0 0,0-16-69 0 0,0 1 0 0 0,1 0 0 0 0,4-32 0 0 0,0 7-11 0 0,26-374-413 0 0,-28 386 366 0 0,7-35 0 0 0,-6 62-16 0 0,1 7 32 0 0,1 6-16 0 0,4 19 4 0 0,-1-1 1 0 0,6 38-1 0 0,0 2 1 0 0,32 87 64 0 0,-38-131-12 0 0,2-3 0 0 0,0 0 0 0 0,1 1 0 0 0,25 32 0 0 0,-26-43 55 0 0,0-1 1 0 0,-1 0-1 0 0,2 0 1 0 0,0-2-1 0 0,0 1 1 0 0,1-1-1 0 0,17 8 1 0 0,-26-14-31 0 0,0-1 1 0 0,0 0 0 0 0,-1 1 0 0 0,1-1 0 0 0,0 0 0 0 0,0-1 0 0 0,1 1 0 0 0,-1 0 0 0 0,0-1 0 0 0,1 0 0 0 0,-1 0 0 0 0,0 0 0 0 0,0 0 0 0 0,0-1 0 0 0,0 1 0 0 0,0-1 0 0 0,7-2 0 0 0,-6 2 37 0 0,0-1 1 0 0,0-1 0 0 0,-1 1-1 0 0,1-1 1 0 0,0 2 0 0 0,-1-2-1 0 0,1 0 1 0 0,-1-1 0 0 0,0 1-1 0 0,0 0 1 0 0,0-1 0 0 0,3-6-1 0 0,2-4 119 0 0,0 0 0 0 0,-1 0 0 0 0,-2-1 0 0 0,1 1 0 0 0,6-28 0 0 0,7-80 276 0 0,-13 77-380 0 0,2-24-812 0 0,-3 0-1 0 0,-7-138 1 0 0,-2 163-112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0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1839 0 0,'0'0'2496'0'0,"-14"0"-329"0"0,10 0-1605 0 0,-1 0 0 0 0,1 0-1 0 0,0 1 1 0 0,0-1 0 0 0,0 1 0 0 0,0 0 0 0 0,0 0-1 0 0,0 0 1 0 0,0 1 0 0 0,0-1 0 0 0,0 1 0 0 0,1 0-1 0 0,-7 3 1305 0 0,10-3-1756 0 0,-1-1-1 0 0,0 0 1 0 0,1 1-1 0 0,-1-1 1 0 0,1 0-1 0 0,0 1 1 0 0,-1-1 0 0 0,1 1-1 0 0,0-1 1 0 0,0 1-1 0 0,0-1 1 0 0,0 2-1 0 0,4 3 32 0 0,1-1 0 0 0,0 1 0 0 0,-1-1 0 0 0,1 0 1 0 0,0 0-1 0 0,1 0 0 0 0,9 6 0 0 0,-3-4 185 0 0,1-1-1 0 0,-1 1 1 0 0,16 3 0 0 0,224 94 2810 0 0,-127-51-2177 0 0,-76-32-676 0 0,1-3 0 0 0,54 13 0 0 0,86 14-86 0 0,-103-21-130 0 0,33 8 17 0 0,-4-2-13 0 0,-96-24-155 0 0,-2-1 0 0 0,0 2 0 0 0,1 1 0 0 0,21 13 0 0 0,-16-4-547 0 0,-22-16-249 0 0,-1-1 630 0 0,1 0 1 0 0,-1 1-1 0 0,0-1 1 0 0,0 0-1 0 0,0 1 0 0 0,1-1 1 0 0,-1 1-1 0 0,0-1 0 0 0,1 1 1 0 0,-1 0-1 0 0,0-1 0 0 0,0 1 1 0 0,1-1-1 0 0,-1 1 0 0 0,0 0 1 0 0,0 0-1 0 0,0 0 0 0 0,0 0 1 0 0,0 0-1 0 0,1 2 0 0 0,-2-3 248 0 0,9 13-1921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0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67 455 0 0,'2'-10'882'0'0,"0"7"22"0"0,-1 0 0 0 0,-1 0 0 0 0,1 1 0 0 0,0-1 0 0 0,-1-1 0 0 0,0 1 0 0 0,0 0 0 0 0,0-6 1957 0 0,-15-2 332 0 0,14 10-2497 0 0,-11 8 286 0 0,8-4-871 0 0,-1 1 1 0 0,0-1 0 0 0,0 1-1 0 0,0 0 1 0 0,1 1-1 0 0,1-1 1 0 0,-1 0 0 0 0,0 1-1 0 0,1 0 1 0 0,-1 0 0 0 0,1 0-1 0 0,0 0 1 0 0,0 0 0 0 0,-2 8-1 0 0,3-4-16 0 0,-2 0 0 0 0,2 1 0 0 0,-1 0 0 0 0,1-1 0 0 0,0 1 0 0 0,1 0 0 0 0,0 9 0 0 0,1 7 81 0 0,-1-19-141 0 0,1-1 1 0 0,0 1-1 0 0,1 0 1 0 0,-1-2-1 0 0,1 2 1 0 0,3 9-1 0 0,0-3 17 0 0,1 1 0 0 0,0-2 0 0 0,1 1 0 0 0,1 0 0 0 0,0-1 0 0 0,11 15 0 0 0,-13-22-20 0 0,0 1-1 0 0,0-1 1 0 0,0 0 0 0 0,-1-1 0 0 0,2 1-1 0 0,0-1 1 0 0,0 0 0 0 0,0 0 0 0 0,-1 0-1 0 0,2-1 1 0 0,0 0 0 0 0,-1 0 0 0 0,1-2-1 0 0,12 4 1 0 0,-11-4 57 0 0,-1 0-1 0 0,1 0 0 0 0,0-1 1 0 0,0-1-1 0 0,-1 1 1 0 0,1-2-1 0 0,0 1 1 0 0,0-1-1 0 0,-1 0 0 0 0,1 1 1 0 0,-1-2-1 0 0,1 0 1 0 0,-1 0-1 0 0,-1-1 0 0 0,1 0 1 0 0,0 0-1 0 0,0-1 1 0 0,8-7-1 0 0,-10 7-30 0 0,-1 0-1 0 0,0-1 0 0 0,0 1 1 0 0,-1 0-1 0 0,0-1 1 0 0,1 0-1 0 0,-1 0 1 0 0,-1 0-1 0 0,1 1 0 0 0,-1-2 1 0 0,0 1-1 0 0,-1-1 1 0 0,2-11-1 0 0,-2 5 4 0 0,0 2 0 0 0,-1-1 1 0 0,-1-1-1 0 0,1 2 0 0 0,-2-2 0 0 0,-5-17 0 0 0,5 20-34 0 0,-1 2 0 0 0,-1-1 0 0 0,0 0 1 0 0,1 1-1 0 0,-2 0 0 0 0,0 0 0 0 0,0 0 0 0 0,-9-9 0 0 0,2 3 22 0 0,-2 2 0 0 0,1-1 0 0 0,-20-13 0 0 0,26 21-156 0 0,0 0 0 0 0,0 0 0 0 0,0 1 0 0 0,0 1 0 0 0,-12-5 0 0 0,15 7 24 0 0,0 0 0 0 0,0 0 0 0 0,-1 0 0 0 0,1 0 1 0 0,0 1-1 0 0,-1 0 0 0 0,2 0 0 0 0,-2 0 0 0 0,1 1 0 0 0,0-1 0 0 0,-1 1 0 0 0,-3 1 0 0 0,6-1-176 0 0,1 0-1 0 0,0 0 1 0 0,-1 0 0 0 0,1 0-1 0 0,-1 0 1 0 0,1 1-1 0 0,0-1 1 0 0,-1 0 0 0 0,1 1-1 0 0,0-2 1 0 0,0 2 0 0 0,0-1-1 0 0,0 1 1 0 0,0-1-1 0 0,0 1 1 0 0,0 2 0 0 0,-1-1-569 0 0,-4 10-5343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10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6447 0 0,'0'0'499'0'0,"3"-1"-68"0"0,3-2 212 0 0,-2 1-27 0 0,-1 1 0 0 0,-1-1 0 0 0,1 1 0 0 0,1 0 0 0 0,-1 0 0 0 0,0 0 0 0 0,1 1 0 0 0,-1-1-1 0 0,1 1 1 0 0,0-1 0 0 0,3 2 0 0 0,-6-1-439 0 0,1 1-1 0 0,-1 0 1 0 0,1 0-1 0 0,-1 0 1 0 0,0 0-1 0 0,1 0 1 0 0,-1 0-1 0 0,0 0 1 0 0,0 0-1 0 0,0 1 1 0 0,0-1-1 0 0,2 2 1 0 0,9 19 679 0 0,-6-9-432 0 0,0 1 0 0 0,-1 0 0 0 0,5 30 0 0 0,4 46 66 0 0,-11-68-281 0 0,15 156 113 0 0,-16-159-635 0 0,2 0-1 0 0,0-1 0 0 0,11 29 1 0 0,-14-43-310 0 0,0 0 0 0 0,1 0 1 0 0,-1-1-1 0 0,2 1 0 0 0,-1-1 1 0 0,0 1-1 0 0,5 3 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1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7367 0 0,'0'0'568'0'0,"0"3"-373"0"0,-2 20 1651 0 0,1-1 0 0 0,2 2 0 0 0,5 44 0 0 0,8 7-391 0 0,49 144 1 0 0,-38-131-1145 0 0,-9-26-2190 0 0,-2-19-3739 0 0,-9-27 754 0 0</inkml:trace>
  <inkml:trace contextRef="#ctx0" brushRef="#br0" timeOffset="1">39 429 4607 0 0,'-39'-20'14878'0'0,"43"20"-14542"0"0,1 1 1 0 0,-1-1 0 0 0,-1 0-1 0 0,1 0 1 0 0,1 0 0 0 0,-1-1 0 0 0,7-1-1 0 0,19-2 924 0 0,-12 3-635 0 0,32-6 0 0 0,0 1-466 0 0,-8 4-900 0 0,-15 0-5446 0 0,-6 1-1509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0,'0'2'7230'0'0,"10"30"-4645"0"0,12 62 0 0 0,-15-50-2041 0 0,39 171 528 0 0,-43-204-1194 0 0,2 4-977 0 0,-1 0-1 0 0,-1 0 1 0 0,2 20-1 0 0,-4-23-964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1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1 397 2303 0 0,'21'-44'200'0'0,"-22"78"2063"0"0,1-1 0 0 0,8 61-1 0 0,23 64 4574 0 0,-29-149-6744 0 0,-2-7 376 0 0,0-3-364 0 0,-9-148 438 0 0,8 74-531 0 0,0 16-11 0 0,7-73-1 0 0,-2 97-11 0 0,12-75-104 0 0,-14 98 101 0 0,1 0 1 0 0,1 0 0 0 0,1 1 0 0 0,-1-1 0 0 0,2 1-1 0 0,10-19 1 0 0,-15 29 51 0 0,0-1-1 0 0,0 1 1 0 0,0 0-1 0 0,0 0 0 0 0,0 0 1 0 0,0-1-1 0 0,0 1 1 0 0,1 0-1 0 0,-1 0 1 0 0,0 0-1 0 0,1 0 0 0 0,-1 0 1 0 0,1 0-1 0 0,-1 0 1 0 0,1 0-1 0 0,0 1 1 0 0,-1-1-1 0 0,0 1 1 0 0,1-1-1 0 0,-1 1 0 0 0,1-1 1 0 0,0 1-1 0 0,0 0 1 0 0,-1 0-1 0 0,1 0 1 0 0,0 0-1 0 0,0 0 0 0 0,-1 0 1 0 0,1 1-1 0 0,0-1 1 0 0,-1 1-1 0 0,1-1 1 0 0,0 1-1 0 0,-1-1 0 0 0,1 1 1 0 0,0 0-1 0 0,-2 0 1 0 0,2 0-1 0 0,-1 0 1 0 0,0 0-1 0 0,1 0 0 0 0,-1 0 1 0 0,0 0-1 0 0,0 1 1 0 0,2 0-1 0 0,6 7-138 0 0,0 1 0 0 0,-1 0-1 0 0,0 0 1 0 0,12 21 0 0 0,-16-24 152 0 0,-1 1-1 0 0,0-1 1 0 0,0 0-1 0 0,-1 1 1 0 0,0-1-1 0 0,0 1 1 0 0,-1-1-1 0 0,0 1 1 0 0,0 11-1 0 0,-1-8 15 0 0,0 0 0 0 0,-1-1 0 0 0,-1 1 0 0 0,0 0 0 0 0,0-1 0 0 0,-1 1 0 0 0,-1-1 0 0 0,0-1 0 0 0,0 2 0 0 0,-6 9 0 0 0,-4 8 60 0 0,1-3-13 0 0,-19 29 1 0 0,18-32 816 0 0,13-20-691 0 0,3 9 249 0 0,-1-7-404 0 0,0 0 1 0 0,1-1-1 0 0,-1 0 1 0 0,1 0 0 0 0,0 1-1 0 0,0-1 1 0 0,0 0 0 0 0,0 1-1 0 0,0-1 1 0 0,0 0 0 0 0,1-1-1 0 0,0 1 1 0 0,0-1-1 0 0,0 0 1 0 0,0 1 0 0 0,0-1-1 0 0,7 3 1 0 0,3 2 161 0 0,2-1 0 0 0,-1-1 0 0 0,18 4 0 0 0,-11-2-74 0 0,206 53 284 0 0,-195-52-1643 0 0,0 0-4489 0 0,0 0-1932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5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6447 0 0,'13'-7'688'0'0,"11"-7"-593"0"0,-18 10 1037 0 0,5 10 217 0 0,6 1-395 0 0,-2 0 0 0 0,1 1 0 0 0,-1 1 0 0 0,18 14 0 0 0,52 49 1249 0 0,-43-35-1409 0 0,1-2-118 0 0,249 206 1583 0 0,-77-98-1518 0 0,-190-127-688 0 0,96 52 210 0 0,-59-34-59 0 0,32 29-35 0 0,-2-1 59 0 0,-27-22 556 0 0,-61-38-761 0 0,-2-1 0 0 0,2 0-1 0 0,0 0 1 0 0,0 0 0 0 0,0 0 0 0 0,0 0 0 0 0,0-1-1 0 0,0 0 1 0 0,-1 0 0 0 0,1 0 0 0 0,0-1-1 0 0,0 1 1 0 0,0-1 0 0 0,0 0 0 0 0,-1 0 0 0 0,1 0-1 0 0,-1 0 1 0 0,4-3 0 0 0,9-3 83 0 0,-1-1 1 0 0,26-19-1 0 0,-23 15-26 0 0,85-49 259 0 0,21-13-17 0 0,82-54-7 0 0,30-5 21 0 0,40-38-147 0 0,-172 103-154 0 0,-19 7-2290 0 0,-41 29 917 0 0,-24 16-1535 0 0,-16 9 1323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56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7367 0 0,'0'2'568'0'0,"-1"40"1635"0"0,0-25 49 0 0,3 22 1 0 0,16 117 2184 0 0,-6-70-3527 0 0,16 82 254 0 0,-18-36-982 0 0,-3-37-111 0 0,8 18-823 0 0,-4-53-1536 0 0,-4-18-4416 0 0,-4-27 1640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56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4143 0 0,'0'0'319'0'0,"0"2"-210"0"0,20 70 5961 0 0,4 41-2546 0 0,4 21-1507 0 0,-9-37-464 0 0,-19-93-1443 0 0,1 0 0 0 0,-1 1 0 0 0,0-2 0 0 0,0 1 0 0 0,0 0 0 0 0,0 1 0 0 0,-1-1 0 0 0,-1 7 0 0 0,-1 0 371 0 0,3-9 231 0 0,-1-3-695 0 0,-1 1 1 0 0,1 0-1 0 0,0-1 0 0 0,0 1 1 0 0,-1-1-1 0 0,2 0 0 0 0,-1 1 1 0 0,0-1-1 0 0,0 0 1 0 0,0 0-1 0 0,0 1 0 0 0,0-1 1 0 0,0 0-1 0 0,0 0 0 0 0,0 0 1 0 0,0 0-1 0 0,1 1 1 0 0,-1-1-1 0 0,0-1 0 0 0,1 1 1 0 0,-2-2-1 0 0,-9-26-30 0 0,5 4-74 0 0,3 1 0 0 0,-3-31 0 0 0,3 27 63 0 0,1-7-81 0 0,2-69-1 0 0,2 84 50 0 0,1 0 0 0 0,1-1 0 0 0,1 1 0 0 0,10-33 0 0 0,-12 47 45 0 0,0 0 0 0 0,1 0 0 0 0,-1 0 1 0 0,0 2-1 0 0,1-2 0 0 0,1 1 0 0 0,-1 0 0 0 0,1 0 0 0 0,0 1 0 0 0,7-6 0 0 0,-5 5 7 0 0,0 1 0 0 0,0-1 0 0 0,-1 1 0 0 0,2 1-1 0 0,0 0 1 0 0,-1 1 0 0 0,1-1 0 0 0,9-2 0 0 0,-5 3 42 0 0,-1 0 1 0 0,1 1-1 0 0,21 0 1 0 0,-28 2 15 0 0,-1-1-1 0 0,1 1 1 0 0,1 0 0 0 0,-1 1-1 0 0,0-1 1 0 0,-1 1 0 0 0,1 0 0 0 0,-1 0-1 0 0,1 0 1 0 0,-1 0 0 0 0,7 5 0 0 0,-8-5 6 0 0,-1 1 0 0 0,0-1 1 0 0,0 0-1 0 0,0 1 1 0 0,0-1-1 0 0,0 1 0 0 0,0 0 1 0 0,0 0-1 0 0,0-1 1 0 0,-1 1-1 0 0,0 0 0 0 0,1 0 1 0 0,-1 0-1 0 0,0 0 1 0 0,0 0-1 0 0,-1 1 0 0 0,1-1 1 0 0,-1 0-1 0 0,0 5 1 0 0,0-2 23 0 0,0 0 1 0 0,-1 0 0 0 0,0 1-1 0 0,0-2 1 0 0,-1 0 0 0 0,0 1-1 0 0,0 0 1 0 0,0 0-1 0 0,-6 9 1 0 0,-9 19 118 0 0,10-20-162 0 0,1-2-1 0 0,-11 16 0 0 0,5-13-4 0 0,7-7-18 0 0,1-1-1 0 0,-2 1 0 0 0,0-1 1 0 0,-1 0-1 0 0,0-1 0 0 0,1 1 1 0 0,-1-1-1 0 0,-13 8 0 0 0,16-13-8 0 0,-10 9 30 0 0,5-3 0 0 0,8-6 263 0 0,3-1-167 0 0,29 4 155 0 0,-14-2-177 0 0,0 0 1 0 0,0 2 0 0 0,22 5-1 0 0,91 43 381 0 0,48 14-129 0 0,-165-61-471 0 0,6 1-468 0 0,0 0 0 0 0,1-1 0 0 0,39 4 1 0 0,-43-8-669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01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8143 0 0,'0'0'1439'0'0,"1"2"-827"0"0,4 10 182 0 0,-1 0 0 0 0,0 1-1 0 0,1 12 1 0 0,4 10 483 0 0,13 43 413 0 0,-2 2 0 0 0,16 160 1 0 0,-35-231-1688 0 0,6 156 68 0 0,-3-42-559 0 0,-3-117 269 0 0,-1 0 0 0 0,1 0 0 0 0,0 0-1 0 0,3 8 1 0 0,-4-12-262 0 0,3-5-1822 0 0,-1 2 1890 0 0,0-1 1 0 0,-1 0 0 0 0,1 0-1 0 0,-1 1 1 0 0,0-1-1 0 0,1 0 1 0 0,0-3-1 0 0,5-14-4231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0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4143 0 0,'0'0'692'0'0,"0"2"1010"0"0,-1 16 1836 0 0,0-8-2468 0 0,1-1-1 0 0,0-1 0 0 0,2 12 1 0 0,12 77 904 0 0,2 12-790 0 0,12 63-123 0 0,-10-55-796 0 0,22 64-159 0 0,-33-153-131 0 0,-6-21-58 0 0,1 0-1 0 0,-1 0 1 0 0,2-1 0 0 0,-1 1 0 0 0,1-1-1 0 0,0 1 1 0 0,-1-2 0 0 0,6 9 0 0 0,-7-12-1112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02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203 153 10591 0 0,'-43'-48'2444'0'0,"38"43"-1937"0"0,-1 0-1 0 0,0 0 1 0 0,1 1-1 0 0,-1 0 1 0 0,0 0-1 0 0,-11-4 1 0 0,15 7-391 0 0,0 0 0 0 0,-1 0 0 0 0,1 0 0 0 0,0 1 0 0 0,0-1 0 0 0,0 1 0 0 0,-1-1 0 0 0,1 1 0 0 0,0 0 0 0 0,-1 0 0 0 0,1 0 0 0 0,-4 1 0 0 0,5-1-81 0 0,-1 1 1 0 0,0 0 0 0 0,0 0-1 0 0,0 0 1 0 0,1 0-1 0 0,-1 1 1 0 0,1-1 0 0 0,-1 0-1 0 0,1 1 1 0 0,-1-1 0 0 0,1 0-1 0 0,0 0 1 0 0,-1 1 0 0 0,0 2-1 0 0,-5 9-10 0 0,1-2 0 0 0,-1 2 0 0 0,1 0-1 0 0,1-1 1 0 0,1 2 0 0 0,1-1 0 0 0,-5 20-1 0 0,6-15 3 0 0,0-1-1 0 0,1 1 0 0 0,0-1 1 0 0,2 1-1 0 0,3 26 0 0 0,-1-27 21 0 0,1-1 1 0 0,0 0-1 0 0,0 0 0 0 0,2-1 0 0 0,9 18 0 0 0,-12-28-21 0 0,0 1 0 0 0,-1-1 0 0 0,1 1-1 0 0,1-1 1 0 0,0-1 0 0 0,0 1 0 0 0,0-1 0 0 0,0 1 0 0 0,1-1 0 0 0,-1 0-1 0 0,1 0 1 0 0,0-1 0 0 0,0 0 0 0 0,1 0 0 0 0,-1 0 0 0 0,0-1-1 0 0,9 4 1 0 0,-8-5 44 0 0,-1 0 0 0 0,0-1 0 0 0,0 1 0 0 0,1-1-1 0 0,-1 0 1 0 0,1 0 0 0 0,-1-1 0 0 0,0 0 0 0 0,0 0 0 0 0,1 0-1 0 0,-1 0 1 0 0,0-1 0 0 0,0 0 0 0 0,-1 0 0 0 0,1 0 0 0 0,0-1-1 0 0,0 0 1 0 0,0 1 0 0 0,-1-1 0 0 0,1 0 0 0 0,-2-1 0 0 0,8-7-1 0 0,-4 3 85 0 0,-1 1-1 0 0,0-1 1 0 0,-1 0-1 0 0,1 0 0 0 0,-1-1 1 0 0,0 0-1 0 0,-1 0 0 0 0,0 0 1 0 0,-2-1-1 0 0,1 1 0 0 0,3-15 1 0 0,-4 6 50 0 0,0-1 0 0 0,-1 0 0 0 0,0 0 1 0 0,-5-28-1 0 0,3 34-144 0 0,-2 1 1 0 0,0-1-1 0 0,0 2 1 0 0,0-2 0 0 0,-2 1-1 0 0,0 1 1 0 0,-12-20-1 0 0,9 15-60 0 0,-5-4 103 0 0,-22-29 0 0 0,31 44-119 0 0,-1 1 1 0 0,2-1-1 0 0,-2 0 0 0 0,0 1 1 0 0,0 0-1 0 0,0 0 0 0 0,-1 1 1 0 0,2 0-1 0 0,-2 0 0 0 0,-11-5 0 0 0,13 8-229 0 0,1-1 0 0 0,0 1-1 0 0,-1 0 1 0 0,1 0-1 0 0,-1 0 1 0 0,1 1-1 0 0,-1-1 1 0 0,0 1-1 0 0,1 0 1 0 0,0 0-1 0 0,0 0 1 0 0,0 0-1 0 0,-1 1 1 0 0,1 0-1 0 0,0-1 1 0 0,0 1-1 0 0,-5 3 1 0 0,-8 7-7218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37 5063 0 0,'-4'71'1998'0'0,"-15"69"6274"0"0,-2 71-6926 0 0,15-30 274 0 0,6-180-1344 0 0,4-23 76 0 0,60-397-69 0 0,-45 227-166 0 0,-17 185-117 0 0,1 7 0 0 0,0 7 0 0 0,5 21-77 0 0,12 55 0 0 0,-15-54-2 0 0,16 55 0 0 0,-7-50 79 0 0,-4-5 0 0 0,22 44 0 0 0,-32-72 5 0 0,8 14-3 0 0,0-2-1 0 0,1-1 0 0 0,11 16 0 0 0,-17-24 40 0 0,-1-2-1 0 0,2 2 0 0 0,-2-2 1 0 0,2 1-1 0 0,-2-1 0 0 0,2 1 1 0 0,0-1-1 0 0,-1 0 0 0 0,1 0 1 0 0,0 0-1 0 0,-1-1 0 0 0,1 1 1 0 0,-1-1-1 0 0,1 0 0 0 0,0 0 1 0 0,1-1-1 0 0,6 1 0 0 0,-8-1 23 0 0,0 0-1 0 0,0-1 1 0 0,0 1 0 0 0,0-1-1 0 0,0 0 1 0 0,0 0 0 0 0,0 1-1 0 0,1-3 1 0 0,-2 2 0 0 0,0 0-1 0 0,1-1 1 0 0,0 0-1 0 0,0 1 1 0 0,-1-2 0 0 0,1 1-1 0 0,-1 1 1 0 0,-1-2 0 0 0,2 1-1 0 0,-1-1 1 0 0,-1 1 0 0 0,2 0-1 0 0,-2-2 1 0 0,0 2-1 0 0,1-1 1 0 0,0-3 0 0 0,4-9 153 0 0,-1 1 1 0 0,0-1-1 0 0,3-26 1 0 0,-7 39-200 0 0,8-56-422 0 0,-3 1 0 0 0,-2 0-1 0 0,-4-69 1 0 0,-3 91-1310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7367 0 0,'0'0'568'0'0,"4"-2"-373"0"0,-4 1-193 0 0,0 1-1 0 0,1 0 1 0 0,-1 0-1 0 0,1-1 1 0 0,-1 1-1 0 0,1 0 1 0 0,-1 0-1 0 0,0 0 1 0 0,2 0-1 0 0,-2 0 1 0 0,1 0-1 0 0,-1 0 1 0 0,1 0-1 0 0,-1 0 1 0 0,1 0 0 0 0,-1 0-1 0 0,1 0 1 0 0,-1 0-1 0 0,0 0 1 0 0,2 0-1 0 0,-2 0 1 0 0,1 1-1 0 0,-1-1 1 0 0,1 0-1 0 0,-1 0 1 0 0,0 0-1 0 0,1 1 1 0 0,-1-1-1 0 0,1 0 1 0 0,-1 2-1 0 0,2 0 147 0 0,-2 1-1 0 0,1-2 0 0 0,-1 1 0 0 0,0 1 0 0 0,1-1 0 0 0,-1-1 0 0 0,0 2 0 0 0,0 2 0 0 0,0 9 1231 0 0,6 87 4034 0 0,4-1-4189 0 0,6 68-1495 0 0,-16-164 127 0 0,6 61 3 0 0,2-25-5568 0 0,-5-32 864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2759 0 0,'6'-36'397'0'0,"-3"21"10670"0"0,5 17-9749 0 0,-6 0-1216 0 0,0-1 0 0 0,0 1 1 0 0,1 0-1 0 0,-2-1 0 0 0,1 1 1 0 0,-1-1-1 0 0,2 2 1 0 0,-2-1-1 0 0,0 1 0 0 0,2-2 1 0 0,-2 1-1 0 0,1 4 0 0 0,15 34 306 0 0,-11-23-240 0 0,75 195 264 0 0,-35-86-884 0 0,-20-41-2832 0 0,-21-66 1724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FB3F3-578C-42EC-8E27-247CB4E98A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32.xml"/><Relationship Id="rId18" Type="http://schemas.openxmlformats.org/officeDocument/2006/relationships/image" Target="../media/image218.png"/><Relationship Id="rId26" Type="http://schemas.openxmlformats.org/officeDocument/2006/relationships/image" Target="../media/image222.png"/><Relationship Id="rId39" Type="http://schemas.openxmlformats.org/officeDocument/2006/relationships/customXml" Target="../ink/ink345.xml"/><Relationship Id="rId21" Type="http://schemas.openxmlformats.org/officeDocument/2006/relationships/customXml" Target="../ink/ink336.xml"/><Relationship Id="rId34" Type="http://schemas.openxmlformats.org/officeDocument/2006/relationships/image" Target="../media/image226.png"/><Relationship Id="rId7" Type="http://schemas.openxmlformats.org/officeDocument/2006/relationships/customXml" Target="../ink/ink329.xml"/><Relationship Id="rId12" Type="http://schemas.openxmlformats.org/officeDocument/2006/relationships/image" Target="../media/image215.png"/><Relationship Id="rId17" Type="http://schemas.openxmlformats.org/officeDocument/2006/relationships/customXml" Target="../ink/ink334.xml"/><Relationship Id="rId25" Type="http://schemas.openxmlformats.org/officeDocument/2006/relationships/customXml" Target="../ink/ink338.xml"/><Relationship Id="rId33" Type="http://schemas.openxmlformats.org/officeDocument/2006/relationships/customXml" Target="../ink/ink342.xml"/><Relationship Id="rId38" Type="http://schemas.openxmlformats.org/officeDocument/2006/relationships/image" Target="../media/image22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7.png"/><Relationship Id="rId20" Type="http://schemas.openxmlformats.org/officeDocument/2006/relationships/image" Target="../media/image219.png"/><Relationship Id="rId29" Type="http://schemas.openxmlformats.org/officeDocument/2006/relationships/customXml" Target="../ink/ink3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0.png"/><Relationship Id="rId11" Type="http://schemas.openxmlformats.org/officeDocument/2006/relationships/customXml" Target="../ink/ink331.xml"/><Relationship Id="rId24" Type="http://schemas.openxmlformats.org/officeDocument/2006/relationships/image" Target="../media/image221.png"/><Relationship Id="rId32" Type="http://schemas.openxmlformats.org/officeDocument/2006/relationships/image" Target="../media/image225.png"/><Relationship Id="rId37" Type="http://schemas.openxmlformats.org/officeDocument/2006/relationships/customXml" Target="../ink/ink344.xml"/><Relationship Id="rId40" Type="http://schemas.openxmlformats.org/officeDocument/2006/relationships/image" Target="../media/image229.png"/><Relationship Id="rId5" Type="http://schemas.openxmlformats.org/officeDocument/2006/relationships/customXml" Target="../ink/ink328.xml"/><Relationship Id="rId15" Type="http://schemas.openxmlformats.org/officeDocument/2006/relationships/customXml" Target="../ink/ink333.xml"/><Relationship Id="rId23" Type="http://schemas.openxmlformats.org/officeDocument/2006/relationships/customXml" Target="../ink/ink337.xml"/><Relationship Id="rId28" Type="http://schemas.openxmlformats.org/officeDocument/2006/relationships/image" Target="../media/image223.png"/><Relationship Id="rId36" Type="http://schemas.openxmlformats.org/officeDocument/2006/relationships/image" Target="../media/image227.png"/><Relationship Id="rId10" Type="http://schemas.openxmlformats.org/officeDocument/2006/relationships/image" Target="../media/image214.png"/><Relationship Id="rId19" Type="http://schemas.openxmlformats.org/officeDocument/2006/relationships/customXml" Target="../ink/ink335.xml"/><Relationship Id="rId31" Type="http://schemas.openxmlformats.org/officeDocument/2006/relationships/customXml" Target="../ink/ink341.xml"/><Relationship Id="rId4" Type="http://schemas.openxmlformats.org/officeDocument/2006/relationships/image" Target="../media/image2110.png"/><Relationship Id="rId9" Type="http://schemas.openxmlformats.org/officeDocument/2006/relationships/customXml" Target="../ink/ink330.xml"/><Relationship Id="rId14" Type="http://schemas.openxmlformats.org/officeDocument/2006/relationships/image" Target="../media/image216.png"/><Relationship Id="rId22" Type="http://schemas.openxmlformats.org/officeDocument/2006/relationships/image" Target="../media/image220.png"/><Relationship Id="rId27" Type="http://schemas.openxmlformats.org/officeDocument/2006/relationships/customXml" Target="../ink/ink339.xml"/><Relationship Id="rId30" Type="http://schemas.openxmlformats.org/officeDocument/2006/relationships/image" Target="../media/image224.png"/><Relationship Id="rId35" Type="http://schemas.openxmlformats.org/officeDocument/2006/relationships/customXml" Target="../ink/ink343.xml"/><Relationship Id="rId8" Type="http://schemas.openxmlformats.org/officeDocument/2006/relationships/image" Target="../media/image213.png"/><Relationship Id="rId3" Type="http://schemas.openxmlformats.org/officeDocument/2006/relationships/customXml" Target="../ink/ink327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58.xml"/><Relationship Id="rId21" Type="http://schemas.openxmlformats.org/officeDocument/2006/relationships/image" Target="../media/image1160.png"/><Relationship Id="rId34" Type="http://schemas.openxmlformats.org/officeDocument/2006/relationships/customXml" Target="../ink/ink362.xml"/><Relationship Id="rId42" Type="http://schemas.openxmlformats.org/officeDocument/2006/relationships/customXml" Target="../ink/ink366.xml"/><Relationship Id="rId47" Type="http://schemas.openxmlformats.org/officeDocument/2006/relationships/image" Target="../media/image231.png"/><Relationship Id="rId50" Type="http://schemas.openxmlformats.org/officeDocument/2006/relationships/customXml" Target="../ink/ink370.xml"/><Relationship Id="rId55" Type="http://schemas.openxmlformats.org/officeDocument/2006/relationships/image" Target="../media/image235.png"/><Relationship Id="rId63" Type="http://schemas.openxmlformats.org/officeDocument/2006/relationships/image" Target="../media/image239.png"/><Relationship Id="rId7" Type="http://schemas.openxmlformats.org/officeDocument/2006/relationships/image" Target="../media/image1153.png"/><Relationship Id="rId2" Type="http://schemas.openxmlformats.org/officeDocument/2006/relationships/customXml" Target="../ink/ink346.xml"/><Relationship Id="rId16" Type="http://schemas.openxmlformats.org/officeDocument/2006/relationships/customXml" Target="../ink/ink353.xml"/><Relationship Id="rId29" Type="http://schemas.openxmlformats.org/officeDocument/2006/relationships/image" Target="../media/image1164.png"/><Relationship Id="rId11" Type="http://schemas.openxmlformats.org/officeDocument/2006/relationships/image" Target="../media/image1155.png"/><Relationship Id="rId24" Type="http://schemas.openxmlformats.org/officeDocument/2006/relationships/customXml" Target="../ink/ink357.xml"/><Relationship Id="rId32" Type="http://schemas.openxmlformats.org/officeDocument/2006/relationships/customXml" Target="../ink/ink361.xml"/><Relationship Id="rId37" Type="http://schemas.openxmlformats.org/officeDocument/2006/relationships/image" Target="../media/image1168.png"/><Relationship Id="rId40" Type="http://schemas.openxmlformats.org/officeDocument/2006/relationships/customXml" Target="../ink/ink365.xml"/><Relationship Id="rId45" Type="http://schemas.openxmlformats.org/officeDocument/2006/relationships/image" Target="../media/image230.png"/><Relationship Id="rId53" Type="http://schemas.openxmlformats.org/officeDocument/2006/relationships/image" Target="../media/image234.png"/><Relationship Id="rId58" Type="http://schemas.openxmlformats.org/officeDocument/2006/relationships/customXml" Target="../ink/ink374.xml"/><Relationship Id="rId5" Type="http://schemas.openxmlformats.org/officeDocument/2006/relationships/image" Target="../media/image1152.png"/><Relationship Id="rId61" Type="http://schemas.openxmlformats.org/officeDocument/2006/relationships/image" Target="../media/image238.png"/><Relationship Id="rId19" Type="http://schemas.openxmlformats.org/officeDocument/2006/relationships/image" Target="../media/image1159.png"/><Relationship Id="rId14" Type="http://schemas.openxmlformats.org/officeDocument/2006/relationships/customXml" Target="../ink/ink352.xml"/><Relationship Id="rId22" Type="http://schemas.openxmlformats.org/officeDocument/2006/relationships/customXml" Target="../ink/ink356.xml"/><Relationship Id="rId27" Type="http://schemas.openxmlformats.org/officeDocument/2006/relationships/image" Target="../media/image1163.png"/><Relationship Id="rId30" Type="http://schemas.openxmlformats.org/officeDocument/2006/relationships/customXml" Target="../ink/ink360.xml"/><Relationship Id="rId35" Type="http://schemas.openxmlformats.org/officeDocument/2006/relationships/image" Target="../media/image1167.png"/><Relationship Id="rId43" Type="http://schemas.openxmlformats.org/officeDocument/2006/relationships/image" Target="../media/image2290.png"/><Relationship Id="rId48" Type="http://schemas.openxmlformats.org/officeDocument/2006/relationships/customXml" Target="../ink/ink369.xml"/><Relationship Id="rId56" Type="http://schemas.openxmlformats.org/officeDocument/2006/relationships/customXml" Target="../ink/ink373.xml"/><Relationship Id="rId64" Type="http://schemas.openxmlformats.org/officeDocument/2006/relationships/customXml" Target="../ink/ink377.xml"/><Relationship Id="rId8" Type="http://schemas.openxmlformats.org/officeDocument/2006/relationships/customXml" Target="../ink/ink349.xml"/><Relationship Id="rId51" Type="http://schemas.openxmlformats.org/officeDocument/2006/relationships/image" Target="../media/image233.png"/><Relationship Id="rId3" Type="http://schemas.openxmlformats.org/officeDocument/2006/relationships/image" Target="../media/image1151.png"/><Relationship Id="rId12" Type="http://schemas.openxmlformats.org/officeDocument/2006/relationships/customXml" Target="../ink/ink351.xml"/><Relationship Id="rId17" Type="http://schemas.openxmlformats.org/officeDocument/2006/relationships/image" Target="../media/image1158.png"/><Relationship Id="rId25" Type="http://schemas.openxmlformats.org/officeDocument/2006/relationships/image" Target="../media/image1162.png"/><Relationship Id="rId33" Type="http://schemas.openxmlformats.org/officeDocument/2006/relationships/image" Target="../media/image1166.png"/><Relationship Id="rId38" Type="http://schemas.openxmlformats.org/officeDocument/2006/relationships/customXml" Target="../ink/ink364.xml"/><Relationship Id="rId46" Type="http://schemas.openxmlformats.org/officeDocument/2006/relationships/customXml" Target="../ink/ink368.xml"/><Relationship Id="rId59" Type="http://schemas.openxmlformats.org/officeDocument/2006/relationships/image" Target="../media/image237.png"/><Relationship Id="rId20" Type="http://schemas.openxmlformats.org/officeDocument/2006/relationships/customXml" Target="../ink/ink355.xml"/><Relationship Id="rId41" Type="http://schemas.openxmlformats.org/officeDocument/2006/relationships/image" Target="../media/image1170.png"/><Relationship Id="rId54" Type="http://schemas.openxmlformats.org/officeDocument/2006/relationships/customXml" Target="../ink/ink372.xml"/><Relationship Id="rId62" Type="http://schemas.openxmlformats.org/officeDocument/2006/relationships/customXml" Target="../ink/ink37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8.xml"/><Relationship Id="rId15" Type="http://schemas.openxmlformats.org/officeDocument/2006/relationships/image" Target="../media/image1157.png"/><Relationship Id="rId23" Type="http://schemas.openxmlformats.org/officeDocument/2006/relationships/image" Target="../media/image1161.png"/><Relationship Id="rId28" Type="http://schemas.openxmlformats.org/officeDocument/2006/relationships/customXml" Target="../ink/ink359.xml"/><Relationship Id="rId36" Type="http://schemas.openxmlformats.org/officeDocument/2006/relationships/customXml" Target="../ink/ink363.xml"/><Relationship Id="rId49" Type="http://schemas.openxmlformats.org/officeDocument/2006/relationships/image" Target="../media/image232.png"/><Relationship Id="rId57" Type="http://schemas.openxmlformats.org/officeDocument/2006/relationships/image" Target="../media/image236.png"/><Relationship Id="rId10" Type="http://schemas.openxmlformats.org/officeDocument/2006/relationships/customXml" Target="../ink/ink350.xml"/><Relationship Id="rId31" Type="http://schemas.openxmlformats.org/officeDocument/2006/relationships/image" Target="../media/image1165.png"/><Relationship Id="rId44" Type="http://schemas.openxmlformats.org/officeDocument/2006/relationships/customXml" Target="../ink/ink367.xml"/><Relationship Id="rId52" Type="http://schemas.openxmlformats.org/officeDocument/2006/relationships/customXml" Target="../ink/ink371.xml"/><Relationship Id="rId60" Type="http://schemas.openxmlformats.org/officeDocument/2006/relationships/customXml" Target="../ink/ink375.xml"/><Relationship Id="rId65" Type="http://schemas.openxmlformats.org/officeDocument/2006/relationships/image" Target="../media/image240.png"/><Relationship Id="rId4" Type="http://schemas.openxmlformats.org/officeDocument/2006/relationships/customXml" Target="../ink/ink347.xml"/><Relationship Id="rId9" Type="http://schemas.openxmlformats.org/officeDocument/2006/relationships/image" Target="../media/image1154.png"/><Relationship Id="rId13" Type="http://schemas.openxmlformats.org/officeDocument/2006/relationships/image" Target="../media/image1156.png"/><Relationship Id="rId18" Type="http://schemas.openxmlformats.org/officeDocument/2006/relationships/customXml" Target="../ink/ink354.xml"/><Relationship Id="rId39" Type="http://schemas.openxmlformats.org/officeDocument/2006/relationships/image" Target="../media/image1169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51.png"/><Relationship Id="rId42" Type="http://schemas.openxmlformats.org/officeDocument/2006/relationships/customXml" Target="../ink/ink26.xml"/><Relationship Id="rId47" Type="http://schemas.openxmlformats.org/officeDocument/2006/relationships/customXml" Target="../ink/ink31.xml"/><Relationship Id="rId63" Type="http://schemas.openxmlformats.org/officeDocument/2006/relationships/customXml" Target="../ink/ink39.xml"/><Relationship Id="rId68" Type="http://schemas.openxmlformats.org/officeDocument/2006/relationships/image" Target="../media/image201.png"/><Relationship Id="rId84" Type="http://schemas.openxmlformats.org/officeDocument/2006/relationships/customXml" Target="../ink/ink52.xml"/><Relationship Id="rId89" Type="http://schemas.openxmlformats.org/officeDocument/2006/relationships/customXml" Target="../ink/ink57.xml"/><Relationship Id="rId16" Type="http://schemas.openxmlformats.org/officeDocument/2006/relationships/customXml" Target="../ink/ink8.xml"/><Relationship Id="rId11" Type="http://schemas.openxmlformats.org/officeDocument/2006/relationships/image" Target="../media/image146.png"/><Relationship Id="rId32" Type="http://schemas.openxmlformats.org/officeDocument/2006/relationships/customXml" Target="../ink/ink16.xml"/><Relationship Id="rId37" Type="http://schemas.openxmlformats.org/officeDocument/2006/relationships/customXml" Target="../ink/ink21.xml"/><Relationship Id="rId53" Type="http://schemas.openxmlformats.org/officeDocument/2006/relationships/customXml" Target="../ink/ink34.xml"/><Relationship Id="rId58" Type="http://schemas.openxmlformats.org/officeDocument/2006/relationships/image" Target="../media/image196.png"/><Relationship Id="rId74" Type="http://schemas.openxmlformats.org/officeDocument/2006/relationships/image" Target="../media/image204.png"/><Relationship Id="rId79" Type="http://schemas.openxmlformats.org/officeDocument/2006/relationships/customXml" Target="../ink/ink47.xml"/><Relationship Id="rId5" Type="http://schemas.openxmlformats.org/officeDocument/2006/relationships/image" Target="../media/image143.png"/><Relationship Id="rId90" Type="http://schemas.openxmlformats.org/officeDocument/2006/relationships/customXml" Target="../ink/ink58.xml"/><Relationship Id="rId95" Type="http://schemas.openxmlformats.org/officeDocument/2006/relationships/customXml" Target="../ink/ink63.xml"/><Relationship Id="rId22" Type="http://schemas.openxmlformats.org/officeDocument/2006/relationships/customXml" Target="../ink/ink11.xml"/><Relationship Id="rId27" Type="http://schemas.openxmlformats.org/officeDocument/2006/relationships/image" Target="../media/image154.png"/><Relationship Id="rId43" Type="http://schemas.openxmlformats.org/officeDocument/2006/relationships/customXml" Target="../ink/ink27.xml"/><Relationship Id="rId48" Type="http://schemas.openxmlformats.org/officeDocument/2006/relationships/image" Target="../media/image157.png"/><Relationship Id="rId64" Type="http://schemas.openxmlformats.org/officeDocument/2006/relationships/image" Target="../media/image199.png"/><Relationship Id="rId69" Type="http://schemas.openxmlformats.org/officeDocument/2006/relationships/customXml" Target="../ink/ink42.xml"/><Relationship Id="rId8" Type="http://schemas.openxmlformats.org/officeDocument/2006/relationships/customXml" Target="../ink/ink4.xml"/><Relationship Id="rId51" Type="http://schemas.openxmlformats.org/officeDocument/2006/relationships/customXml" Target="../ink/ink33.xml"/><Relationship Id="rId72" Type="http://schemas.openxmlformats.org/officeDocument/2006/relationships/image" Target="../media/image203.png"/><Relationship Id="rId80" Type="http://schemas.openxmlformats.org/officeDocument/2006/relationships/customXml" Target="../ink/ink48.xml"/><Relationship Id="rId85" Type="http://schemas.openxmlformats.org/officeDocument/2006/relationships/customXml" Target="../ink/ink53.xml"/><Relationship Id="rId93" Type="http://schemas.openxmlformats.org/officeDocument/2006/relationships/customXml" Target="../ink/ink61.xml"/><Relationship Id="rId3" Type="http://schemas.openxmlformats.org/officeDocument/2006/relationships/image" Target="../media/image142.png"/><Relationship Id="rId12" Type="http://schemas.openxmlformats.org/officeDocument/2006/relationships/customXml" Target="../ink/ink6.xml"/><Relationship Id="rId17" Type="http://schemas.openxmlformats.org/officeDocument/2006/relationships/image" Target="../media/image149.png"/><Relationship Id="rId25" Type="http://schemas.openxmlformats.org/officeDocument/2006/relationships/image" Target="../media/image153.png"/><Relationship Id="rId33" Type="http://schemas.openxmlformats.org/officeDocument/2006/relationships/customXml" Target="../ink/ink17.xml"/><Relationship Id="rId38" Type="http://schemas.openxmlformats.org/officeDocument/2006/relationships/customXml" Target="../ink/ink22.xml"/><Relationship Id="rId46" Type="http://schemas.openxmlformats.org/officeDocument/2006/relationships/customXml" Target="../ink/ink30.xml"/><Relationship Id="rId59" Type="http://schemas.openxmlformats.org/officeDocument/2006/relationships/customXml" Target="../ink/ink37.xml"/><Relationship Id="rId67" Type="http://schemas.openxmlformats.org/officeDocument/2006/relationships/customXml" Target="../ink/ink41.xml"/><Relationship Id="rId20" Type="http://schemas.openxmlformats.org/officeDocument/2006/relationships/customXml" Target="../ink/ink10.xml"/><Relationship Id="rId41" Type="http://schemas.openxmlformats.org/officeDocument/2006/relationships/customXml" Target="../ink/ink25.xml"/><Relationship Id="rId54" Type="http://schemas.openxmlformats.org/officeDocument/2006/relationships/image" Target="../media/image194.png"/><Relationship Id="rId62" Type="http://schemas.openxmlformats.org/officeDocument/2006/relationships/image" Target="../media/image198.png"/><Relationship Id="rId70" Type="http://schemas.openxmlformats.org/officeDocument/2006/relationships/image" Target="../media/image202.png"/><Relationship Id="rId75" Type="http://schemas.openxmlformats.org/officeDocument/2006/relationships/customXml" Target="../ink/ink45.xml"/><Relationship Id="rId83" Type="http://schemas.openxmlformats.org/officeDocument/2006/relationships/customXml" Target="../ink/ink51.xml"/><Relationship Id="rId88" Type="http://schemas.openxmlformats.org/officeDocument/2006/relationships/customXml" Target="../ink/ink56.xml"/><Relationship Id="rId91" Type="http://schemas.openxmlformats.org/officeDocument/2006/relationships/customXml" Target="../ink/ink59.xml"/><Relationship Id="rId9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148.png"/><Relationship Id="rId23" Type="http://schemas.openxmlformats.org/officeDocument/2006/relationships/image" Target="../media/image152.png"/><Relationship Id="rId28" Type="http://schemas.openxmlformats.org/officeDocument/2006/relationships/customXml" Target="../ink/ink14.xml"/><Relationship Id="rId36" Type="http://schemas.openxmlformats.org/officeDocument/2006/relationships/customXml" Target="../ink/ink20.xml"/><Relationship Id="rId49" Type="http://schemas.openxmlformats.org/officeDocument/2006/relationships/customXml" Target="../ink/ink32.xml"/><Relationship Id="rId57" Type="http://schemas.openxmlformats.org/officeDocument/2006/relationships/customXml" Target="../ink/ink36.xml"/><Relationship Id="rId10" Type="http://schemas.openxmlformats.org/officeDocument/2006/relationships/customXml" Target="../ink/ink5.xml"/><Relationship Id="rId31" Type="http://schemas.openxmlformats.org/officeDocument/2006/relationships/image" Target="../media/image156.png"/><Relationship Id="rId44" Type="http://schemas.openxmlformats.org/officeDocument/2006/relationships/customXml" Target="../ink/ink28.xml"/><Relationship Id="rId52" Type="http://schemas.openxmlformats.org/officeDocument/2006/relationships/image" Target="../media/image193.png"/><Relationship Id="rId60" Type="http://schemas.openxmlformats.org/officeDocument/2006/relationships/image" Target="../media/image197.png"/><Relationship Id="rId65" Type="http://schemas.openxmlformats.org/officeDocument/2006/relationships/customXml" Target="../ink/ink40.xml"/><Relationship Id="rId73" Type="http://schemas.openxmlformats.org/officeDocument/2006/relationships/customXml" Target="../ink/ink44.xml"/><Relationship Id="rId78" Type="http://schemas.openxmlformats.org/officeDocument/2006/relationships/image" Target="../media/image206.png"/><Relationship Id="rId81" Type="http://schemas.openxmlformats.org/officeDocument/2006/relationships/customXml" Target="../ink/ink49.xml"/><Relationship Id="rId86" Type="http://schemas.openxmlformats.org/officeDocument/2006/relationships/customXml" Target="../ink/ink54.xml"/><Relationship Id="rId94" Type="http://schemas.openxmlformats.org/officeDocument/2006/relationships/customXml" Target="../ink/ink62.xml"/><Relationship Id="rId4" Type="http://schemas.openxmlformats.org/officeDocument/2006/relationships/customXml" Target="../ink/ink2.xml"/><Relationship Id="rId9" Type="http://schemas.openxmlformats.org/officeDocument/2006/relationships/image" Target="../media/image145.png"/><Relationship Id="rId13" Type="http://schemas.openxmlformats.org/officeDocument/2006/relationships/image" Target="../media/image147.png"/><Relationship Id="rId18" Type="http://schemas.openxmlformats.org/officeDocument/2006/relationships/customXml" Target="../ink/ink9.xml"/><Relationship Id="rId39" Type="http://schemas.openxmlformats.org/officeDocument/2006/relationships/customXml" Target="../ink/ink23.xml"/><Relationship Id="rId34" Type="http://schemas.openxmlformats.org/officeDocument/2006/relationships/customXml" Target="../ink/ink18.xml"/><Relationship Id="rId50" Type="http://schemas.openxmlformats.org/officeDocument/2006/relationships/image" Target="../media/image192.png"/><Relationship Id="rId55" Type="http://schemas.openxmlformats.org/officeDocument/2006/relationships/customXml" Target="../ink/ink35.xml"/><Relationship Id="rId76" Type="http://schemas.openxmlformats.org/officeDocument/2006/relationships/image" Target="../media/image205.png"/><Relationship Id="rId7" Type="http://schemas.openxmlformats.org/officeDocument/2006/relationships/image" Target="../media/image144.png"/><Relationship Id="rId71" Type="http://schemas.openxmlformats.org/officeDocument/2006/relationships/customXml" Target="../ink/ink43.xml"/><Relationship Id="rId92" Type="http://schemas.openxmlformats.org/officeDocument/2006/relationships/customXml" Target="../ink/ink60.xml"/><Relationship Id="rId2" Type="http://schemas.openxmlformats.org/officeDocument/2006/relationships/customXml" Target="../ink/ink1.xml"/><Relationship Id="rId29" Type="http://schemas.openxmlformats.org/officeDocument/2006/relationships/image" Target="../media/image155.png"/><Relationship Id="rId24" Type="http://schemas.openxmlformats.org/officeDocument/2006/relationships/customXml" Target="../ink/ink12.xml"/><Relationship Id="rId40" Type="http://schemas.openxmlformats.org/officeDocument/2006/relationships/customXml" Target="../ink/ink24.xml"/><Relationship Id="rId45" Type="http://schemas.openxmlformats.org/officeDocument/2006/relationships/customXml" Target="../ink/ink29.xml"/><Relationship Id="rId66" Type="http://schemas.openxmlformats.org/officeDocument/2006/relationships/image" Target="../media/image200.png"/><Relationship Id="rId87" Type="http://schemas.openxmlformats.org/officeDocument/2006/relationships/customXml" Target="../ink/ink55.xml"/><Relationship Id="rId61" Type="http://schemas.openxmlformats.org/officeDocument/2006/relationships/customXml" Target="../ink/ink38.xml"/><Relationship Id="rId82" Type="http://schemas.openxmlformats.org/officeDocument/2006/relationships/customXml" Target="../ink/ink50.xml"/><Relationship Id="rId19" Type="http://schemas.openxmlformats.org/officeDocument/2006/relationships/image" Target="../media/image150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customXml" Target="../ink/ink19.xml"/><Relationship Id="rId56" Type="http://schemas.openxmlformats.org/officeDocument/2006/relationships/image" Target="../media/image195.png"/><Relationship Id="rId77" Type="http://schemas.openxmlformats.org/officeDocument/2006/relationships/customXml" Target="../ink/ink46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9.xml"/><Relationship Id="rId21" Type="http://schemas.openxmlformats.org/officeDocument/2006/relationships/image" Target="../media/image10.png"/><Relationship Id="rId42" Type="http://schemas.openxmlformats.org/officeDocument/2006/relationships/customXml" Target="../ink/ink84.xml"/><Relationship Id="rId63" Type="http://schemas.openxmlformats.org/officeDocument/2006/relationships/image" Target="../media/image31.png"/><Relationship Id="rId84" Type="http://schemas.openxmlformats.org/officeDocument/2006/relationships/image" Target="../media/image34.png"/><Relationship Id="rId138" Type="http://schemas.openxmlformats.org/officeDocument/2006/relationships/image" Target="../media/image61.png"/><Relationship Id="rId159" Type="http://schemas.openxmlformats.org/officeDocument/2006/relationships/customXml" Target="../ink/ink150.xml"/><Relationship Id="rId107" Type="http://schemas.openxmlformats.org/officeDocument/2006/relationships/customXml" Target="../ink/ink124.xml"/><Relationship Id="rId11" Type="http://schemas.openxmlformats.org/officeDocument/2006/relationships/image" Target="../media/image5.png"/><Relationship Id="rId32" Type="http://schemas.openxmlformats.org/officeDocument/2006/relationships/customXml" Target="../ink/ink79.xml"/><Relationship Id="rId53" Type="http://schemas.openxmlformats.org/officeDocument/2006/relationships/image" Target="../media/image26.png"/><Relationship Id="rId74" Type="http://schemas.openxmlformats.org/officeDocument/2006/relationships/customXml" Target="../ink/ink103.xml"/><Relationship Id="rId128" Type="http://schemas.openxmlformats.org/officeDocument/2006/relationships/image" Target="../media/image56.png"/><Relationship Id="rId149" Type="http://schemas.openxmlformats.org/officeDocument/2006/relationships/customXml" Target="../ink/ink145.xml"/><Relationship Id="rId5" Type="http://schemas.openxmlformats.org/officeDocument/2006/relationships/image" Target="../media/image2.png"/><Relationship Id="rId95" Type="http://schemas.openxmlformats.org/officeDocument/2006/relationships/customXml" Target="../ink/ink118.xml"/><Relationship Id="rId160" Type="http://schemas.openxmlformats.org/officeDocument/2006/relationships/image" Target="../media/image72.png"/><Relationship Id="rId22" Type="http://schemas.openxmlformats.org/officeDocument/2006/relationships/customXml" Target="../ink/ink74.xml"/><Relationship Id="rId43" Type="http://schemas.openxmlformats.org/officeDocument/2006/relationships/image" Target="../media/image21.png"/><Relationship Id="rId64" Type="http://schemas.openxmlformats.org/officeDocument/2006/relationships/customXml" Target="../ink/ink95.xml"/><Relationship Id="rId118" Type="http://schemas.openxmlformats.org/officeDocument/2006/relationships/image" Target="../media/image51.png"/><Relationship Id="rId139" Type="http://schemas.openxmlformats.org/officeDocument/2006/relationships/customXml" Target="../ink/ink140.xml"/><Relationship Id="rId85" Type="http://schemas.openxmlformats.org/officeDocument/2006/relationships/customXml" Target="../ink/ink113.xml"/><Relationship Id="rId150" Type="http://schemas.openxmlformats.org/officeDocument/2006/relationships/image" Target="../media/image67.png"/><Relationship Id="rId12" Type="http://schemas.openxmlformats.org/officeDocument/2006/relationships/customXml" Target="../ink/ink69.xml"/><Relationship Id="rId17" Type="http://schemas.openxmlformats.org/officeDocument/2006/relationships/image" Target="../media/image8.png"/><Relationship Id="rId33" Type="http://schemas.openxmlformats.org/officeDocument/2006/relationships/image" Target="../media/image16.png"/><Relationship Id="rId38" Type="http://schemas.openxmlformats.org/officeDocument/2006/relationships/customXml" Target="../ink/ink82.xml"/><Relationship Id="rId59" Type="http://schemas.openxmlformats.org/officeDocument/2006/relationships/image" Target="../media/image29.png"/><Relationship Id="rId103" Type="http://schemas.openxmlformats.org/officeDocument/2006/relationships/customXml" Target="../ink/ink122.xml"/><Relationship Id="rId108" Type="http://schemas.openxmlformats.org/officeDocument/2006/relationships/image" Target="../media/image46.png"/><Relationship Id="rId124" Type="http://schemas.openxmlformats.org/officeDocument/2006/relationships/image" Target="../media/image54.png"/><Relationship Id="rId129" Type="http://schemas.openxmlformats.org/officeDocument/2006/relationships/customXml" Target="../ink/ink135.xml"/><Relationship Id="rId54" Type="http://schemas.openxmlformats.org/officeDocument/2006/relationships/customXml" Target="../ink/ink90.xml"/><Relationship Id="rId70" Type="http://schemas.openxmlformats.org/officeDocument/2006/relationships/customXml" Target="../ink/ink99.xml"/><Relationship Id="rId75" Type="http://schemas.openxmlformats.org/officeDocument/2006/relationships/customXml" Target="../ink/ink104.xml"/><Relationship Id="rId91" Type="http://schemas.openxmlformats.org/officeDocument/2006/relationships/customXml" Target="../ink/ink116.xml"/><Relationship Id="rId96" Type="http://schemas.openxmlformats.org/officeDocument/2006/relationships/image" Target="../media/image40.png"/><Relationship Id="rId140" Type="http://schemas.openxmlformats.org/officeDocument/2006/relationships/image" Target="../media/image62.png"/><Relationship Id="rId145" Type="http://schemas.openxmlformats.org/officeDocument/2006/relationships/customXml" Target="../ink/ink143.xml"/><Relationship Id="rId161" Type="http://schemas.openxmlformats.org/officeDocument/2006/relationships/customXml" Target="../ink/ink15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6.xml"/><Relationship Id="rId23" Type="http://schemas.openxmlformats.org/officeDocument/2006/relationships/image" Target="../media/image11.png"/><Relationship Id="rId28" Type="http://schemas.openxmlformats.org/officeDocument/2006/relationships/customXml" Target="../ink/ink77.xml"/><Relationship Id="rId49" Type="http://schemas.openxmlformats.org/officeDocument/2006/relationships/image" Target="../media/image24.png"/><Relationship Id="rId114" Type="http://schemas.openxmlformats.org/officeDocument/2006/relationships/image" Target="../media/image49.png"/><Relationship Id="rId119" Type="http://schemas.openxmlformats.org/officeDocument/2006/relationships/customXml" Target="../ink/ink130.xml"/><Relationship Id="rId44" Type="http://schemas.openxmlformats.org/officeDocument/2006/relationships/customXml" Target="../ink/ink85.xml"/><Relationship Id="rId60" Type="http://schemas.openxmlformats.org/officeDocument/2006/relationships/customXml" Target="../ink/ink93.xml"/><Relationship Id="rId65" Type="http://schemas.openxmlformats.org/officeDocument/2006/relationships/image" Target="../media/image32.png"/><Relationship Id="rId81" Type="http://schemas.openxmlformats.org/officeDocument/2006/relationships/customXml" Target="../ink/ink110.xml"/><Relationship Id="rId86" Type="http://schemas.openxmlformats.org/officeDocument/2006/relationships/image" Target="../media/image35.png"/><Relationship Id="rId130" Type="http://schemas.openxmlformats.org/officeDocument/2006/relationships/image" Target="../media/image57.png"/><Relationship Id="rId135" Type="http://schemas.openxmlformats.org/officeDocument/2006/relationships/customXml" Target="../ink/ink138.xml"/><Relationship Id="rId151" Type="http://schemas.openxmlformats.org/officeDocument/2006/relationships/customXml" Target="../ink/ink146.xml"/><Relationship Id="rId156" Type="http://schemas.openxmlformats.org/officeDocument/2006/relationships/image" Target="../media/image70.png"/><Relationship Id="rId13" Type="http://schemas.openxmlformats.org/officeDocument/2006/relationships/image" Target="../media/image6.png"/><Relationship Id="rId18" Type="http://schemas.openxmlformats.org/officeDocument/2006/relationships/customXml" Target="../ink/ink72.xml"/><Relationship Id="rId39" Type="http://schemas.openxmlformats.org/officeDocument/2006/relationships/image" Target="../media/image19.png"/><Relationship Id="rId109" Type="http://schemas.openxmlformats.org/officeDocument/2006/relationships/customXml" Target="../ink/ink125.xml"/><Relationship Id="rId34" Type="http://schemas.openxmlformats.org/officeDocument/2006/relationships/customXml" Target="../ink/ink80.xml"/><Relationship Id="rId50" Type="http://schemas.openxmlformats.org/officeDocument/2006/relationships/customXml" Target="../ink/ink88.xml"/><Relationship Id="rId55" Type="http://schemas.openxmlformats.org/officeDocument/2006/relationships/image" Target="../media/image27.png"/><Relationship Id="rId76" Type="http://schemas.openxmlformats.org/officeDocument/2006/relationships/customXml" Target="../ink/ink105.xml"/><Relationship Id="rId97" Type="http://schemas.openxmlformats.org/officeDocument/2006/relationships/customXml" Target="../ink/ink119.xml"/><Relationship Id="rId104" Type="http://schemas.openxmlformats.org/officeDocument/2006/relationships/image" Target="../media/image44.png"/><Relationship Id="rId120" Type="http://schemas.openxmlformats.org/officeDocument/2006/relationships/image" Target="../media/image52.png"/><Relationship Id="rId125" Type="http://schemas.openxmlformats.org/officeDocument/2006/relationships/customXml" Target="../ink/ink133.xml"/><Relationship Id="rId141" Type="http://schemas.openxmlformats.org/officeDocument/2006/relationships/customXml" Target="../ink/ink141.xml"/><Relationship Id="rId146" Type="http://schemas.openxmlformats.org/officeDocument/2006/relationships/image" Target="../media/image65.png"/><Relationship Id="rId7" Type="http://schemas.openxmlformats.org/officeDocument/2006/relationships/image" Target="../media/image3.png"/><Relationship Id="rId71" Type="http://schemas.openxmlformats.org/officeDocument/2006/relationships/customXml" Target="../ink/ink100.xml"/><Relationship Id="rId92" Type="http://schemas.openxmlformats.org/officeDocument/2006/relationships/image" Target="../media/image38.png"/><Relationship Id="rId162" Type="http://schemas.openxmlformats.org/officeDocument/2006/relationships/image" Target="../media/image73.png"/><Relationship Id="rId2" Type="http://schemas.openxmlformats.org/officeDocument/2006/relationships/customXml" Target="../ink/ink64.xml"/><Relationship Id="rId29" Type="http://schemas.openxmlformats.org/officeDocument/2006/relationships/image" Target="../media/image14.png"/><Relationship Id="rId24" Type="http://schemas.openxmlformats.org/officeDocument/2006/relationships/customXml" Target="../ink/ink75.xml"/><Relationship Id="rId40" Type="http://schemas.openxmlformats.org/officeDocument/2006/relationships/customXml" Target="../ink/ink83.xml"/><Relationship Id="rId45" Type="http://schemas.openxmlformats.org/officeDocument/2006/relationships/image" Target="../media/image22.png"/><Relationship Id="rId66" Type="http://schemas.openxmlformats.org/officeDocument/2006/relationships/customXml" Target="../ink/ink96.xml"/><Relationship Id="rId87" Type="http://schemas.openxmlformats.org/officeDocument/2006/relationships/customXml" Target="../ink/ink114.xml"/><Relationship Id="rId110" Type="http://schemas.openxmlformats.org/officeDocument/2006/relationships/image" Target="../media/image47.png"/><Relationship Id="rId115" Type="http://schemas.openxmlformats.org/officeDocument/2006/relationships/customXml" Target="../ink/ink128.xml"/><Relationship Id="rId131" Type="http://schemas.openxmlformats.org/officeDocument/2006/relationships/customXml" Target="../ink/ink136.xml"/><Relationship Id="rId136" Type="http://schemas.openxmlformats.org/officeDocument/2006/relationships/image" Target="../media/image60.png"/><Relationship Id="rId157" Type="http://schemas.openxmlformats.org/officeDocument/2006/relationships/customXml" Target="../ink/ink149.xml"/><Relationship Id="rId61" Type="http://schemas.openxmlformats.org/officeDocument/2006/relationships/image" Target="../media/image30.png"/><Relationship Id="rId82" Type="http://schemas.openxmlformats.org/officeDocument/2006/relationships/customXml" Target="../ink/ink111.xml"/><Relationship Id="rId152" Type="http://schemas.openxmlformats.org/officeDocument/2006/relationships/image" Target="../media/image68.png"/><Relationship Id="rId19" Type="http://schemas.openxmlformats.org/officeDocument/2006/relationships/image" Target="../media/image9.png"/><Relationship Id="rId14" Type="http://schemas.openxmlformats.org/officeDocument/2006/relationships/customXml" Target="../ink/ink70.xml"/><Relationship Id="rId30" Type="http://schemas.openxmlformats.org/officeDocument/2006/relationships/customXml" Target="../ink/ink78.xml"/><Relationship Id="rId35" Type="http://schemas.openxmlformats.org/officeDocument/2006/relationships/image" Target="../media/image17.png"/><Relationship Id="rId56" Type="http://schemas.openxmlformats.org/officeDocument/2006/relationships/customXml" Target="../ink/ink91.xml"/><Relationship Id="rId77" Type="http://schemas.openxmlformats.org/officeDocument/2006/relationships/customXml" Target="../ink/ink106.xml"/><Relationship Id="rId100" Type="http://schemas.openxmlformats.org/officeDocument/2006/relationships/image" Target="../media/image42.png"/><Relationship Id="rId105" Type="http://schemas.openxmlformats.org/officeDocument/2006/relationships/customXml" Target="../ink/ink123.xml"/><Relationship Id="rId126" Type="http://schemas.openxmlformats.org/officeDocument/2006/relationships/image" Target="../media/image55.png"/><Relationship Id="rId147" Type="http://schemas.openxmlformats.org/officeDocument/2006/relationships/customXml" Target="../ink/ink144.xml"/><Relationship Id="rId8" Type="http://schemas.openxmlformats.org/officeDocument/2006/relationships/customXml" Target="../ink/ink67.xml"/><Relationship Id="rId51" Type="http://schemas.openxmlformats.org/officeDocument/2006/relationships/image" Target="../media/image25.png"/><Relationship Id="rId72" Type="http://schemas.openxmlformats.org/officeDocument/2006/relationships/customXml" Target="../ink/ink101.xml"/><Relationship Id="rId93" Type="http://schemas.openxmlformats.org/officeDocument/2006/relationships/customXml" Target="../ink/ink117.xml"/><Relationship Id="rId98" Type="http://schemas.openxmlformats.org/officeDocument/2006/relationships/image" Target="../media/image41.png"/><Relationship Id="rId121" Type="http://schemas.openxmlformats.org/officeDocument/2006/relationships/customXml" Target="../ink/ink131.xml"/><Relationship Id="rId142" Type="http://schemas.openxmlformats.org/officeDocument/2006/relationships/image" Target="../media/image63.png"/><Relationship Id="rId163" Type="http://schemas.openxmlformats.org/officeDocument/2006/relationships/customXml" Target="../ink/ink152.xml"/><Relationship Id="rId3" Type="http://schemas.openxmlformats.org/officeDocument/2006/relationships/image" Target="../media/image1100.png"/><Relationship Id="rId25" Type="http://schemas.openxmlformats.org/officeDocument/2006/relationships/image" Target="../media/image12.png"/><Relationship Id="rId46" Type="http://schemas.openxmlformats.org/officeDocument/2006/relationships/customXml" Target="../ink/ink86.xml"/><Relationship Id="rId67" Type="http://schemas.openxmlformats.org/officeDocument/2006/relationships/image" Target="../media/image33.png"/><Relationship Id="rId116" Type="http://schemas.openxmlformats.org/officeDocument/2006/relationships/image" Target="../media/image50.png"/><Relationship Id="rId137" Type="http://schemas.openxmlformats.org/officeDocument/2006/relationships/customXml" Target="../ink/ink139.xml"/><Relationship Id="rId158" Type="http://schemas.openxmlformats.org/officeDocument/2006/relationships/image" Target="../media/image71.png"/><Relationship Id="rId20" Type="http://schemas.openxmlformats.org/officeDocument/2006/relationships/customXml" Target="../ink/ink73.xml"/><Relationship Id="rId41" Type="http://schemas.openxmlformats.org/officeDocument/2006/relationships/image" Target="../media/image20.png"/><Relationship Id="rId62" Type="http://schemas.openxmlformats.org/officeDocument/2006/relationships/customXml" Target="../ink/ink94.xml"/><Relationship Id="rId83" Type="http://schemas.openxmlformats.org/officeDocument/2006/relationships/customXml" Target="../ink/ink112.xml"/><Relationship Id="rId88" Type="http://schemas.openxmlformats.org/officeDocument/2006/relationships/image" Target="../media/image36.png"/><Relationship Id="rId111" Type="http://schemas.openxmlformats.org/officeDocument/2006/relationships/customXml" Target="../ink/ink126.xml"/><Relationship Id="rId132" Type="http://schemas.openxmlformats.org/officeDocument/2006/relationships/image" Target="../media/image58.png"/><Relationship Id="rId153" Type="http://schemas.openxmlformats.org/officeDocument/2006/relationships/customXml" Target="../ink/ink147.xml"/><Relationship Id="rId15" Type="http://schemas.openxmlformats.org/officeDocument/2006/relationships/image" Target="../media/image7.png"/><Relationship Id="rId36" Type="http://schemas.openxmlformats.org/officeDocument/2006/relationships/customXml" Target="../ink/ink81.xml"/><Relationship Id="rId57" Type="http://schemas.openxmlformats.org/officeDocument/2006/relationships/image" Target="../media/image28.png"/><Relationship Id="rId106" Type="http://schemas.openxmlformats.org/officeDocument/2006/relationships/image" Target="../media/image45.png"/><Relationship Id="rId127" Type="http://schemas.openxmlformats.org/officeDocument/2006/relationships/customXml" Target="../ink/ink134.xml"/><Relationship Id="rId10" Type="http://schemas.openxmlformats.org/officeDocument/2006/relationships/customXml" Target="../ink/ink68.xml"/><Relationship Id="rId31" Type="http://schemas.openxmlformats.org/officeDocument/2006/relationships/image" Target="../media/image15.png"/><Relationship Id="rId52" Type="http://schemas.openxmlformats.org/officeDocument/2006/relationships/customXml" Target="../ink/ink89.xml"/><Relationship Id="rId73" Type="http://schemas.openxmlformats.org/officeDocument/2006/relationships/customXml" Target="../ink/ink102.xml"/><Relationship Id="rId78" Type="http://schemas.openxmlformats.org/officeDocument/2006/relationships/customXml" Target="../ink/ink107.xml"/><Relationship Id="rId94" Type="http://schemas.openxmlformats.org/officeDocument/2006/relationships/image" Target="../media/image39.png"/><Relationship Id="rId99" Type="http://schemas.openxmlformats.org/officeDocument/2006/relationships/customXml" Target="../ink/ink120.xml"/><Relationship Id="rId101" Type="http://schemas.openxmlformats.org/officeDocument/2006/relationships/customXml" Target="../ink/ink121.xml"/><Relationship Id="rId122" Type="http://schemas.openxmlformats.org/officeDocument/2006/relationships/image" Target="../media/image53.png"/><Relationship Id="rId143" Type="http://schemas.openxmlformats.org/officeDocument/2006/relationships/customXml" Target="../ink/ink142.xml"/><Relationship Id="rId148" Type="http://schemas.openxmlformats.org/officeDocument/2006/relationships/image" Target="../media/image66.png"/><Relationship Id="rId164" Type="http://schemas.openxmlformats.org/officeDocument/2006/relationships/image" Target="../media/image74.png"/><Relationship Id="rId4" Type="http://schemas.openxmlformats.org/officeDocument/2006/relationships/customXml" Target="../ink/ink65.xml"/><Relationship Id="rId9" Type="http://schemas.openxmlformats.org/officeDocument/2006/relationships/image" Target="../media/image4.png"/><Relationship Id="rId26" Type="http://schemas.openxmlformats.org/officeDocument/2006/relationships/customXml" Target="../ink/ink76.xml"/><Relationship Id="rId47" Type="http://schemas.openxmlformats.org/officeDocument/2006/relationships/image" Target="../media/image23.png"/><Relationship Id="rId68" Type="http://schemas.openxmlformats.org/officeDocument/2006/relationships/customXml" Target="../ink/ink97.xml"/><Relationship Id="rId89" Type="http://schemas.openxmlformats.org/officeDocument/2006/relationships/customXml" Target="../ink/ink115.xml"/><Relationship Id="rId112" Type="http://schemas.openxmlformats.org/officeDocument/2006/relationships/image" Target="../media/image48.png"/><Relationship Id="rId133" Type="http://schemas.openxmlformats.org/officeDocument/2006/relationships/customXml" Target="../ink/ink137.xml"/><Relationship Id="rId154" Type="http://schemas.openxmlformats.org/officeDocument/2006/relationships/image" Target="../media/image69.png"/><Relationship Id="rId16" Type="http://schemas.openxmlformats.org/officeDocument/2006/relationships/customXml" Target="../ink/ink71.xml"/><Relationship Id="rId37" Type="http://schemas.openxmlformats.org/officeDocument/2006/relationships/image" Target="../media/image18.png"/><Relationship Id="rId58" Type="http://schemas.openxmlformats.org/officeDocument/2006/relationships/customXml" Target="../ink/ink92.xml"/><Relationship Id="rId79" Type="http://schemas.openxmlformats.org/officeDocument/2006/relationships/customXml" Target="../ink/ink108.xml"/><Relationship Id="rId102" Type="http://schemas.openxmlformats.org/officeDocument/2006/relationships/image" Target="../media/image43.png"/><Relationship Id="rId123" Type="http://schemas.openxmlformats.org/officeDocument/2006/relationships/customXml" Target="../ink/ink132.xml"/><Relationship Id="rId144" Type="http://schemas.openxmlformats.org/officeDocument/2006/relationships/image" Target="../media/image64.png"/><Relationship Id="rId90" Type="http://schemas.openxmlformats.org/officeDocument/2006/relationships/image" Target="../media/image37.png"/><Relationship Id="rId27" Type="http://schemas.openxmlformats.org/officeDocument/2006/relationships/image" Target="../media/image13.png"/><Relationship Id="rId48" Type="http://schemas.openxmlformats.org/officeDocument/2006/relationships/customXml" Target="../ink/ink87.xml"/><Relationship Id="rId69" Type="http://schemas.openxmlformats.org/officeDocument/2006/relationships/customXml" Target="../ink/ink98.xml"/><Relationship Id="rId113" Type="http://schemas.openxmlformats.org/officeDocument/2006/relationships/customXml" Target="../ink/ink127.xml"/><Relationship Id="rId134" Type="http://schemas.openxmlformats.org/officeDocument/2006/relationships/image" Target="../media/image59.png"/><Relationship Id="rId80" Type="http://schemas.openxmlformats.org/officeDocument/2006/relationships/customXml" Target="../ink/ink109.xml"/><Relationship Id="rId155" Type="http://schemas.openxmlformats.org/officeDocument/2006/relationships/customXml" Target="../ink/ink148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customXml" Target="../ink/ink161.xml"/><Relationship Id="rId26" Type="http://schemas.openxmlformats.org/officeDocument/2006/relationships/customXml" Target="../ink/ink165.xml"/><Relationship Id="rId39" Type="http://schemas.openxmlformats.org/officeDocument/2006/relationships/image" Target="../media/image82.png"/><Relationship Id="rId21" Type="http://schemas.openxmlformats.org/officeDocument/2006/relationships/image" Target="../media/image15.png"/><Relationship Id="rId34" Type="http://schemas.openxmlformats.org/officeDocument/2006/relationships/customXml" Target="../ink/ink169.xml"/><Relationship Id="rId42" Type="http://schemas.openxmlformats.org/officeDocument/2006/relationships/customXml" Target="../ink/ink173.xml"/><Relationship Id="rId7" Type="http://schemas.openxmlformats.org/officeDocument/2006/relationships/image" Target="../media/image8.png"/><Relationship Id="rId2" Type="http://schemas.openxmlformats.org/officeDocument/2006/relationships/customXml" Target="../ink/ink153.xml"/><Relationship Id="rId16" Type="http://schemas.openxmlformats.org/officeDocument/2006/relationships/customXml" Target="../ink/ink160.xml"/><Relationship Id="rId20" Type="http://schemas.openxmlformats.org/officeDocument/2006/relationships/customXml" Target="../ink/ink162.xml"/><Relationship Id="rId29" Type="http://schemas.openxmlformats.org/officeDocument/2006/relationships/image" Target="../media/image77.png"/><Relationship Id="rId41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5.xml"/><Relationship Id="rId11" Type="http://schemas.openxmlformats.org/officeDocument/2006/relationships/image" Target="../media/image10.png"/><Relationship Id="rId24" Type="http://schemas.openxmlformats.org/officeDocument/2006/relationships/customXml" Target="../ink/ink164.xml"/><Relationship Id="rId32" Type="http://schemas.openxmlformats.org/officeDocument/2006/relationships/customXml" Target="../ink/ink168.xml"/><Relationship Id="rId37" Type="http://schemas.openxmlformats.org/officeDocument/2006/relationships/image" Target="../media/image81.png"/><Relationship Id="rId40" Type="http://schemas.openxmlformats.org/officeDocument/2006/relationships/customXml" Target="../ink/ink172.xml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image" Target="../media/image740.png"/><Relationship Id="rId28" Type="http://schemas.openxmlformats.org/officeDocument/2006/relationships/customXml" Target="../ink/ink166.xml"/><Relationship Id="rId36" Type="http://schemas.openxmlformats.org/officeDocument/2006/relationships/customXml" Target="../ink/ink170.xml"/><Relationship Id="rId10" Type="http://schemas.openxmlformats.org/officeDocument/2006/relationships/customXml" Target="../ink/ink157.xml"/><Relationship Id="rId19" Type="http://schemas.openxmlformats.org/officeDocument/2006/relationships/image" Target="../media/image14.png"/><Relationship Id="rId31" Type="http://schemas.openxmlformats.org/officeDocument/2006/relationships/image" Target="../media/image78.png"/><Relationship Id="rId4" Type="http://schemas.openxmlformats.org/officeDocument/2006/relationships/customXml" Target="../ink/ink154.xml"/><Relationship Id="rId9" Type="http://schemas.openxmlformats.org/officeDocument/2006/relationships/image" Target="../media/image9.png"/><Relationship Id="rId14" Type="http://schemas.openxmlformats.org/officeDocument/2006/relationships/customXml" Target="../ink/ink159.xml"/><Relationship Id="rId22" Type="http://schemas.openxmlformats.org/officeDocument/2006/relationships/customXml" Target="../ink/ink163.xml"/><Relationship Id="rId27" Type="http://schemas.openxmlformats.org/officeDocument/2006/relationships/image" Target="../media/image76.png"/><Relationship Id="rId30" Type="http://schemas.openxmlformats.org/officeDocument/2006/relationships/customXml" Target="../ink/ink167.xml"/><Relationship Id="rId35" Type="http://schemas.openxmlformats.org/officeDocument/2006/relationships/image" Target="../media/image80.png"/><Relationship Id="rId43" Type="http://schemas.openxmlformats.org/officeDocument/2006/relationships/image" Target="../media/image84.png"/><Relationship Id="rId8" Type="http://schemas.openxmlformats.org/officeDocument/2006/relationships/customXml" Target="../ink/ink156.xml"/><Relationship Id="rId3" Type="http://schemas.openxmlformats.org/officeDocument/2006/relationships/image" Target="../media/image6.png"/><Relationship Id="rId12" Type="http://schemas.openxmlformats.org/officeDocument/2006/relationships/customXml" Target="../ink/ink158.xml"/><Relationship Id="rId17" Type="http://schemas.openxmlformats.org/officeDocument/2006/relationships/image" Target="../media/image13.png"/><Relationship Id="rId25" Type="http://schemas.openxmlformats.org/officeDocument/2006/relationships/image" Target="../media/image75.png"/><Relationship Id="rId33" Type="http://schemas.openxmlformats.org/officeDocument/2006/relationships/image" Target="../media/image79.png"/><Relationship Id="rId38" Type="http://schemas.openxmlformats.org/officeDocument/2006/relationships/customXml" Target="../ink/ink171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6.xml"/><Relationship Id="rId21" Type="http://schemas.openxmlformats.org/officeDocument/2006/relationships/image" Target="../media/image92.png"/><Relationship Id="rId42" Type="http://schemas.openxmlformats.org/officeDocument/2006/relationships/customXml" Target="../ink/ink194.xml"/><Relationship Id="rId47" Type="http://schemas.openxmlformats.org/officeDocument/2006/relationships/image" Target="../media/image12.png"/><Relationship Id="rId63" Type="http://schemas.openxmlformats.org/officeDocument/2006/relationships/image" Target="../media/image102.png"/><Relationship Id="rId68" Type="http://schemas.openxmlformats.org/officeDocument/2006/relationships/customXml" Target="../ink/ink207.xml"/><Relationship Id="rId16" Type="http://schemas.openxmlformats.org/officeDocument/2006/relationships/customXml" Target="../ink/ink181.xml"/><Relationship Id="rId11" Type="http://schemas.openxmlformats.org/officeDocument/2006/relationships/image" Target="../media/image87.png"/><Relationship Id="rId24" Type="http://schemas.openxmlformats.org/officeDocument/2006/relationships/customXml" Target="../ink/ink185.xml"/><Relationship Id="rId32" Type="http://schemas.openxmlformats.org/officeDocument/2006/relationships/customXml" Target="../ink/ink189.xml"/><Relationship Id="rId37" Type="http://schemas.openxmlformats.org/officeDocument/2006/relationships/image" Target="../media/image7.png"/><Relationship Id="rId40" Type="http://schemas.openxmlformats.org/officeDocument/2006/relationships/customXml" Target="../ink/ink193.xml"/><Relationship Id="rId45" Type="http://schemas.openxmlformats.org/officeDocument/2006/relationships/image" Target="../media/image11.png"/><Relationship Id="rId53" Type="http://schemas.openxmlformats.org/officeDocument/2006/relationships/image" Target="../media/image15.png"/><Relationship Id="rId58" Type="http://schemas.openxmlformats.org/officeDocument/2006/relationships/customXml" Target="../ink/ink202.xml"/><Relationship Id="rId66" Type="http://schemas.openxmlformats.org/officeDocument/2006/relationships/customXml" Target="../ink/ink206.xml"/><Relationship Id="rId74" Type="http://schemas.openxmlformats.org/officeDocument/2006/relationships/customXml" Target="../ink/ink210.xml"/><Relationship Id="rId79" Type="http://schemas.openxmlformats.org/officeDocument/2006/relationships/image" Target="../media/image110.png"/><Relationship Id="rId5" Type="http://schemas.openxmlformats.org/officeDocument/2006/relationships/image" Target="../media/image85.png"/><Relationship Id="rId61" Type="http://schemas.openxmlformats.org/officeDocument/2006/relationships/image" Target="../media/image101.png"/><Relationship Id="rId19" Type="http://schemas.openxmlformats.org/officeDocument/2006/relationships/image" Target="../media/image91.png"/><Relationship Id="rId14" Type="http://schemas.openxmlformats.org/officeDocument/2006/relationships/customXml" Target="../ink/ink180.xml"/><Relationship Id="rId22" Type="http://schemas.openxmlformats.org/officeDocument/2006/relationships/customXml" Target="../ink/ink184.xml"/><Relationship Id="rId27" Type="http://schemas.openxmlformats.org/officeDocument/2006/relationships/image" Target="../media/image95.png"/><Relationship Id="rId30" Type="http://schemas.openxmlformats.org/officeDocument/2006/relationships/customXml" Target="../ink/ink188.xml"/><Relationship Id="rId35" Type="http://schemas.openxmlformats.org/officeDocument/2006/relationships/image" Target="../media/image6.png"/><Relationship Id="rId43" Type="http://schemas.openxmlformats.org/officeDocument/2006/relationships/image" Target="../media/image10.png"/><Relationship Id="rId48" Type="http://schemas.openxmlformats.org/officeDocument/2006/relationships/customXml" Target="../ink/ink197.xml"/><Relationship Id="rId56" Type="http://schemas.openxmlformats.org/officeDocument/2006/relationships/customXml" Target="../ink/ink201.xml"/><Relationship Id="rId64" Type="http://schemas.openxmlformats.org/officeDocument/2006/relationships/customXml" Target="../ink/ink205.xml"/><Relationship Id="rId69" Type="http://schemas.openxmlformats.org/officeDocument/2006/relationships/image" Target="../media/image105.png"/><Relationship Id="rId77" Type="http://schemas.openxmlformats.org/officeDocument/2006/relationships/image" Target="../media/image109.png"/><Relationship Id="rId8" Type="http://schemas.openxmlformats.org/officeDocument/2006/relationships/customXml" Target="../ink/ink177.xml"/><Relationship Id="rId51" Type="http://schemas.openxmlformats.org/officeDocument/2006/relationships/image" Target="../media/image14.png"/><Relationship Id="rId72" Type="http://schemas.openxmlformats.org/officeDocument/2006/relationships/customXml" Target="../ink/ink209.xml"/><Relationship Id="rId3" Type="http://schemas.openxmlformats.org/officeDocument/2006/relationships/image" Target="../media/image840.png"/><Relationship Id="rId12" Type="http://schemas.openxmlformats.org/officeDocument/2006/relationships/customXml" Target="../ink/ink179.xml"/><Relationship Id="rId17" Type="http://schemas.openxmlformats.org/officeDocument/2006/relationships/image" Target="../media/image90.png"/><Relationship Id="rId25" Type="http://schemas.openxmlformats.org/officeDocument/2006/relationships/image" Target="../media/image94.png"/><Relationship Id="rId33" Type="http://schemas.openxmlformats.org/officeDocument/2006/relationships/image" Target="../media/image1100.png"/><Relationship Id="rId38" Type="http://schemas.openxmlformats.org/officeDocument/2006/relationships/customXml" Target="../ink/ink192.xml"/><Relationship Id="rId46" Type="http://schemas.openxmlformats.org/officeDocument/2006/relationships/customXml" Target="../ink/ink196.xml"/><Relationship Id="rId59" Type="http://schemas.openxmlformats.org/officeDocument/2006/relationships/image" Target="../media/image100.png"/><Relationship Id="rId67" Type="http://schemas.openxmlformats.org/officeDocument/2006/relationships/image" Target="../media/image104.png"/><Relationship Id="rId20" Type="http://schemas.openxmlformats.org/officeDocument/2006/relationships/customXml" Target="../ink/ink183.xml"/><Relationship Id="rId41" Type="http://schemas.openxmlformats.org/officeDocument/2006/relationships/image" Target="../media/image9.png"/><Relationship Id="rId54" Type="http://schemas.openxmlformats.org/officeDocument/2006/relationships/customXml" Target="../ink/ink200.xml"/><Relationship Id="rId62" Type="http://schemas.openxmlformats.org/officeDocument/2006/relationships/customXml" Target="../ink/ink204.xml"/><Relationship Id="rId70" Type="http://schemas.openxmlformats.org/officeDocument/2006/relationships/customXml" Target="../ink/ink208.xml"/><Relationship Id="rId75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6.xml"/><Relationship Id="rId15" Type="http://schemas.openxmlformats.org/officeDocument/2006/relationships/image" Target="../media/image89.png"/><Relationship Id="rId23" Type="http://schemas.openxmlformats.org/officeDocument/2006/relationships/image" Target="../media/image93.png"/><Relationship Id="rId28" Type="http://schemas.openxmlformats.org/officeDocument/2006/relationships/customXml" Target="../ink/ink187.xml"/><Relationship Id="rId36" Type="http://schemas.openxmlformats.org/officeDocument/2006/relationships/customXml" Target="../ink/ink191.xml"/><Relationship Id="rId49" Type="http://schemas.openxmlformats.org/officeDocument/2006/relationships/image" Target="../media/image13.png"/><Relationship Id="rId57" Type="http://schemas.openxmlformats.org/officeDocument/2006/relationships/image" Target="../media/image99.png"/><Relationship Id="rId10" Type="http://schemas.openxmlformats.org/officeDocument/2006/relationships/customXml" Target="../ink/ink178.xml"/><Relationship Id="rId31" Type="http://schemas.openxmlformats.org/officeDocument/2006/relationships/image" Target="../media/image97.png"/><Relationship Id="rId44" Type="http://schemas.openxmlformats.org/officeDocument/2006/relationships/customXml" Target="../ink/ink195.xml"/><Relationship Id="rId52" Type="http://schemas.openxmlformats.org/officeDocument/2006/relationships/customXml" Target="../ink/ink199.xml"/><Relationship Id="rId60" Type="http://schemas.openxmlformats.org/officeDocument/2006/relationships/customXml" Target="../ink/ink203.xml"/><Relationship Id="rId65" Type="http://schemas.openxmlformats.org/officeDocument/2006/relationships/image" Target="../media/image103.png"/><Relationship Id="rId73" Type="http://schemas.openxmlformats.org/officeDocument/2006/relationships/image" Target="../media/image107.png"/><Relationship Id="rId78" Type="http://schemas.openxmlformats.org/officeDocument/2006/relationships/customXml" Target="../ink/ink212.xml"/><Relationship Id="rId4" Type="http://schemas.openxmlformats.org/officeDocument/2006/relationships/customXml" Target="../ink/ink175.xml"/><Relationship Id="rId9" Type="http://schemas.openxmlformats.org/officeDocument/2006/relationships/image" Target="../media/image4.png"/><Relationship Id="rId13" Type="http://schemas.openxmlformats.org/officeDocument/2006/relationships/image" Target="../media/image88.png"/><Relationship Id="rId18" Type="http://schemas.openxmlformats.org/officeDocument/2006/relationships/customXml" Target="../ink/ink182.xml"/><Relationship Id="rId39" Type="http://schemas.openxmlformats.org/officeDocument/2006/relationships/image" Target="../media/image8.png"/><Relationship Id="rId34" Type="http://schemas.openxmlformats.org/officeDocument/2006/relationships/customXml" Target="../ink/ink190.xml"/><Relationship Id="rId50" Type="http://schemas.openxmlformats.org/officeDocument/2006/relationships/customXml" Target="../ink/ink198.xml"/><Relationship Id="rId55" Type="http://schemas.openxmlformats.org/officeDocument/2006/relationships/image" Target="../media/image98.png"/><Relationship Id="rId76" Type="http://schemas.openxmlformats.org/officeDocument/2006/relationships/customXml" Target="../ink/ink211.xml"/><Relationship Id="rId7" Type="http://schemas.openxmlformats.org/officeDocument/2006/relationships/image" Target="../media/image86.png"/><Relationship Id="rId71" Type="http://schemas.openxmlformats.org/officeDocument/2006/relationships/image" Target="../media/image106.png"/><Relationship Id="rId2" Type="http://schemas.openxmlformats.org/officeDocument/2006/relationships/customXml" Target="../ink/ink174.xml"/><Relationship Id="rId29" Type="http://schemas.openxmlformats.org/officeDocument/2006/relationships/image" Target="../media/image96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5.png"/><Relationship Id="rId18" Type="http://schemas.openxmlformats.org/officeDocument/2006/relationships/customXml" Target="../ink/ink221.xml"/><Relationship Id="rId26" Type="http://schemas.openxmlformats.org/officeDocument/2006/relationships/customXml" Target="../ink/ink225.xml"/><Relationship Id="rId3" Type="http://schemas.openxmlformats.org/officeDocument/2006/relationships/image" Target="../media/image1101.png"/><Relationship Id="rId21" Type="http://schemas.openxmlformats.org/officeDocument/2006/relationships/image" Target="../media/image119.png"/><Relationship Id="rId34" Type="http://schemas.openxmlformats.org/officeDocument/2006/relationships/customXml" Target="../ink/ink229.xml"/><Relationship Id="rId7" Type="http://schemas.openxmlformats.org/officeDocument/2006/relationships/image" Target="../media/image112.png"/><Relationship Id="rId12" Type="http://schemas.openxmlformats.org/officeDocument/2006/relationships/customXml" Target="../ink/ink218.xml"/><Relationship Id="rId17" Type="http://schemas.openxmlformats.org/officeDocument/2006/relationships/image" Target="../media/image117.png"/><Relationship Id="rId25" Type="http://schemas.openxmlformats.org/officeDocument/2006/relationships/image" Target="../media/image121.png"/><Relationship Id="rId33" Type="http://schemas.openxmlformats.org/officeDocument/2006/relationships/image" Target="../media/image125.png"/><Relationship Id="rId2" Type="http://schemas.openxmlformats.org/officeDocument/2006/relationships/customXml" Target="../ink/ink213.xml"/><Relationship Id="rId16" Type="http://schemas.openxmlformats.org/officeDocument/2006/relationships/customXml" Target="../ink/ink220.xml"/><Relationship Id="rId20" Type="http://schemas.openxmlformats.org/officeDocument/2006/relationships/customXml" Target="../ink/ink222.xml"/><Relationship Id="rId29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5.xml"/><Relationship Id="rId11" Type="http://schemas.openxmlformats.org/officeDocument/2006/relationships/image" Target="../media/image114.png"/><Relationship Id="rId24" Type="http://schemas.openxmlformats.org/officeDocument/2006/relationships/customXml" Target="../ink/ink224.xml"/><Relationship Id="rId32" Type="http://schemas.openxmlformats.org/officeDocument/2006/relationships/customXml" Target="../ink/ink228.xml"/><Relationship Id="rId5" Type="http://schemas.openxmlformats.org/officeDocument/2006/relationships/image" Target="../media/image111.png"/><Relationship Id="rId15" Type="http://schemas.openxmlformats.org/officeDocument/2006/relationships/image" Target="../media/image116.png"/><Relationship Id="rId23" Type="http://schemas.openxmlformats.org/officeDocument/2006/relationships/image" Target="../media/image120.png"/><Relationship Id="rId28" Type="http://schemas.openxmlformats.org/officeDocument/2006/relationships/customXml" Target="../ink/ink226.xml"/><Relationship Id="rId10" Type="http://schemas.openxmlformats.org/officeDocument/2006/relationships/customXml" Target="../ink/ink217.xml"/><Relationship Id="rId19" Type="http://schemas.openxmlformats.org/officeDocument/2006/relationships/image" Target="../media/image118.png"/><Relationship Id="rId31" Type="http://schemas.openxmlformats.org/officeDocument/2006/relationships/image" Target="../media/image124.png"/><Relationship Id="rId4" Type="http://schemas.openxmlformats.org/officeDocument/2006/relationships/customXml" Target="../ink/ink214.xml"/><Relationship Id="rId9" Type="http://schemas.openxmlformats.org/officeDocument/2006/relationships/image" Target="../media/image113.png"/><Relationship Id="rId14" Type="http://schemas.openxmlformats.org/officeDocument/2006/relationships/customXml" Target="../ink/ink219.xml"/><Relationship Id="rId22" Type="http://schemas.openxmlformats.org/officeDocument/2006/relationships/customXml" Target="../ink/ink223.xml"/><Relationship Id="rId27" Type="http://schemas.openxmlformats.org/officeDocument/2006/relationships/image" Target="../media/image122.png"/><Relationship Id="rId30" Type="http://schemas.openxmlformats.org/officeDocument/2006/relationships/customXml" Target="../ink/ink227.xml"/><Relationship Id="rId35" Type="http://schemas.openxmlformats.org/officeDocument/2006/relationships/image" Target="../media/image126.png"/><Relationship Id="rId8" Type="http://schemas.openxmlformats.org/officeDocument/2006/relationships/customXml" Target="../ink/ink216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42.xml"/><Relationship Id="rId117" Type="http://schemas.openxmlformats.org/officeDocument/2006/relationships/image" Target="../media/image191.png"/><Relationship Id="rId21" Type="http://schemas.openxmlformats.org/officeDocument/2006/relationships/image" Target="../media/image132.png"/><Relationship Id="rId42" Type="http://schemas.openxmlformats.org/officeDocument/2006/relationships/image" Target="../media/image139.png"/><Relationship Id="rId47" Type="http://schemas.openxmlformats.org/officeDocument/2006/relationships/image" Target="../media/image141.png"/><Relationship Id="rId63" Type="http://schemas.openxmlformats.org/officeDocument/2006/relationships/image" Target="../media/image164.png"/><Relationship Id="rId68" Type="http://schemas.openxmlformats.org/officeDocument/2006/relationships/customXml" Target="../ink/ink267.xml"/><Relationship Id="rId84" Type="http://schemas.openxmlformats.org/officeDocument/2006/relationships/customXml" Target="../ink/ink275.xml"/><Relationship Id="rId89" Type="http://schemas.openxmlformats.org/officeDocument/2006/relationships/image" Target="../media/image177.png"/><Relationship Id="rId112" Type="http://schemas.openxmlformats.org/officeDocument/2006/relationships/customXml" Target="../ink/ink289.xml"/><Relationship Id="rId16" Type="http://schemas.openxmlformats.org/officeDocument/2006/relationships/customXml" Target="../ink/ink237.xml"/><Relationship Id="rId107" Type="http://schemas.openxmlformats.org/officeDocument/2006/relationships/image" Target="../media/image186.png"/><Relationship Id="rId11" Type="http://schemas.openxmlformats.org/officeDocument/2006/relationships/image" Target="../media/image128.png"/><Relationship Id="rId32" Type="http://schemas.openxmlformats.org/officeDocument/2006/relationships/customXml" Target="../ink/ink245.xml"/><Relationship Id="rId37" Type="http://schemas.openxmlformats.org/officeDocument/2006/relationships/customXml" Target="../ink/ink250.xml"/><Relationship Id="rId53" Type="http://schemas.openxmlformats.org/officeDocument/2006/relationships/image" Target="../media/image159.png"/><Relationship Id="rId58" Type="http://schemas.openxmlformats.org/officeDocument/2006/relationships/customXml" Target="../ink/ink262.xml"/><Relationship Id="rId74" Type="http://schemas.openxmlformats.org/officeDocument/2006/relationships/customXml" Target="../ink/ink270.xml"/><Relationship Id="rId79" Type="http://schemas.openxmlformats.org/officeDocument/2006/relationships/image" Target="../media/image172.png"/><Relationship Id="rId102" Type="http://schemas.openxmlformats.org/officeDocument/2006/relationships/customXml" Target="../ink/ink284.xml"/><Relationship Id="rId5" Type="http://schemas.openxmlformats.org/officeDocument/2006/relationships/image" Target="../media/image2.png"/><Relationship Id="rId90" Type="http://schemas.openxmlformats.org/officeDocument/2006/relationships/customXml" Target="../ink/ink278.xml"/><Relationship Id="rId95" Type="http://schemas.openxmlformats.org/officeDocument/2006/relationships/image" Target="../media/image180.png"/><Relationship Id="rId22" Type="http://schemas.openxmlformats.org/officeDocument/2006/relationships/customXml" Target="../ink/ink240.xml"/><Relationship Id="rId27" Type="http://schemas.openxmlformats.org/officeDocument/2006/relationships/image" Target="../media/image134.png"/><Relationship Id="rId43" Type="http://schemas.openxmlformats.org/officeDocument/2006/relationships/customXml" Target="../ink/ink253.xml"/><Relationship Id="rId48" Type="http://schemas.openxmlformats.org/officeDocument/2006/relationships/customXml" Target="../ink/ink256.xml"/><Relationship Id="rId64" Type="http://schemas.openxmlformats.org/officeDocument/2006/relationships/customXml" Target="../ink/ink265.xml"/><Relationship Id="rId69" Type="http://schemas.openxmlformats.org/officeDocument/2006/relationships/image" Target="../media/image167.png"/><Relationship Id="rId113" Type="http://schemas.openxmlformats.org/officeDocument/2006/relationships/image" Target="../media/image189.png"/><Relationship Id="rId80" Type="http://schemas.openxmlformats.org/officeDocument/2006/relationships/customXml" Target="../ink/ink273.xml"/><Relationship Id="rId85" Type="http://schemas.openxmlformats.org/officeDocument/2006/relationships/image" Target="../media/image175.png"/><Relationship Id="rId12" Type="http://schemas.openxmlformats.org/officeDocument/2006/relationships/customXml" Target="../ink/ink235.xml"/><Relationship Id="rId17" Type="http://schemas.openxmlformats.org/officeDocument/2006/relationships/image" Target="../media/image131.png"/><Relationship Id="rId33" Type="http://schemas.openxmlformats.org/officeDocument/2006/relationships/customXml" Target="../ink/ink246.xml"/><Relationship Id="rId38" Type="http://schemas.openxmlformats.org/officeDocument/2006/relationships/image" Target="../media/image137.png"/><Relationship Id="rId59" Type="http://schemas.openxmlformats.org/officeDocument/2006/relationships/image" Target="../media/image162.png"/><Relationship Id="rId103" Type="http://schemas.openxmlformats.org/officeDocument/2006/relationships/image" Target="../media/image184.png"/><Relationship Id="rId108" Type="http://schemas.openxmlformats.org/officeDocument/2006/relationships/customXml" Target="../ink/ink287.xml"/><Relationship Id="rId54" Type="http://schemas.openxmlformats.org/officeDocument/2006/relationships/customXml" Target="../ink/ink260.xml"/><Relationship Id="rId70" Type="http://schemas.openxmlformats.org/officeDocument/2006/relationships/customXml" Target="../ink/ink268.xml"/><Relationship Id="rId75" Type="http://schemas.openxmlformats.org/officeDocument/2006/relationships/image" Target="../media/image170.png"/><Relationship Id="rId91" Type="http://schemas.openxmlformats.org/officeDocument/2006/relationships/image" Target="../media/image178.png"/><Relationship Id="rId96" Type="http://schemas.openxmlformats.org/officeDocument/2006/relationships/customXml" Target="../ink/ink28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2.xml"/><Relationship Id="rId23" Type="http://schemas.openxmlformats.org/officeDocument/2006/relationships/image" Target="../media/image93.png"/><Relationship Id="rId28" Type="http://schemas.openxmlformats.org/officeDocument/2006/relationships/customXml" Target="../ink/ink243.xml"/><Relationship Id="rId49" Type="http://schemas.openxmlformats.org/officeDocument/2006/relationships/customXml" Target="../ink/ink257.xml"/><Relationship Id="rId114" Type="http://schemas.openxmlformats.org/officeDocument/2006/relationships/customXml" Target="../ink/ink290.xml"/><Relationship Id="rId10" Type="http://schemas.openxmlformats.org/officeDocument/2006/relationships/customXml" Target="../ink/ink234.xml"/><Relationship Id="rId31" Type="http://schemas.openxmlformats.org/officeDocument/2006/relationships/image" Target="../media/image136.png"/><Relationship Id="rId44" Type="http://schemas.openxmlformats.org/officeDocument/2006/relationships/customXml" Target="../ink/ink254.xml"/><Relationship Id="rId52" Type="http://schemas.openxmlformats.org/officeDocument/2006/relationships/customXml" Target="../ink/ink259.xml"/><Relationship Id="rId60" Type="http://schemas.openxmlformats.org/officeDocument/2006/relationships/customXml" Target="../ink/ink263.xml"/><Relationship Id="rId65" Type="http://schemas.openxmlformats.org/officeDocument/2006/relationships/image" Target="../media/image165.png"/><Relationship Id="rId73" Type="http://schemas.openxmlformats.org/officeDocument/2006/relationships/image" Target="../media/image169.png"/><Relationship Id="rId78" Type="http://schemas.openxmlformats.org/officeDocument/2006/relationships/customXml" Target="../ink/ink272.xml"/><Relationship Id="rId81" Type="http://schemas.openxmlformats.org/officeDocument/2006/relationships/image" Target="../media/image173.png"/><Relationship Id="rId86" Type="http://schemas.openxmlformats.org/officeDocument/2006/relationships/customXml" Target="../ink/ink276.xml"/><Relationship Id="rId94" Type="http://schemas.openxmlformats.org/officeDocument/2006/relationships/customXml" Target="../ink/ink280.xml"/><Relationship Id="rId99" Type="http://schemas.openxmlformats.org/officeDocument/2006/relationships/image" Target="../media/image182.png"/><Relationship Id="rId101" Type="http://schemas.openxmlformats.org/officeDocument/2006/relationships/image" Target="../media/image183.png"/><Relationship Id="rId4" Type="http://schemas.openxmlformats.org/officeDocument/2006/relationships/customXml" Target="../ink/ink231.xml"/><Relationship Id="rId9" Type="http://schemas.openxmlformats.org/officeDocument/2006/relationships/image" Target="../media/image4.png"/><Relationship Id="rId13" Type="http://schemas.openxmlformats.org/officeDocument/2006/relationships/image" Target="../media/image129.png"/><Relationship Id="rId18" Type="http://schemas.openxmlformats.org/officeDocument/2006/relationships/customXml" Target="../ink/ink238.xml"/><Relationship Id="rId39" Type="http://schemas.openxmlformats.org/officeDocument/2006/relationships/customXml" Target="../ink/ink251.xml"/><Relationship Id="rId109" Type="http://schemas.openxmlformats.org/officeDocument/2006/relationships/image" Target="../media/image187.png"/><Relationship Id="rId34" Type="http://schemas.openxmlformats.org/officeDocument/2006/relationships/customXml" Target="../ink/ink247.xml"/><Relationship Id="rId50" Type="http://schemas.openxmlformats.org/officeDocument/2006/relationships/customXml" Target="../ink/ink258.xml"/><Relationship Id="rId55" Type="http://schemas.openxmlformats.org/officeDocument/2006/relationships/image" Target="../media/image160.png"/><Relationship Id="rId76" Type="http://schemas.openxmlformats.org/officeDocument/2006/relationships/customXml" Target="../ink/ink271.xml"/><Relationship Id="rId97" Type="http://schemas.openxmlformats.org/officeDocument/2006/relationships/image" Target="../media/image181.png"/><Relationship Id="rId104" Type="http://schemas.openxmlformats.org/officeDocument/2006/relationships/customXml" Target="../ink/ink285.xml"/><Relationship Id="rId7" Type="http://schemas.openxmlformats.org/officeDocument/2006/relationships/image" Target="../media/image127.png"/><Relationship Id="rId71" Type="http://schemas.openxmlformats.org/officeDocument/2006/relationships/image" Target="../media/image168.png"/><Relationship Id="rId92" Type="http://schemas.openxmlformats.org/officeDocument/2006/relationships/customXml" Target="../ink/ink279.xml"/><Relationship Id="rId2" Type="http://schemas.openxmlformats.org/officeDocument/2006/relationships/customXml" Target="../ink/ink230.xml"/><Relationship Id="rId29" Type="http://schemas.openxmlformats.org/officeDocument/2006/relationships/image" Target="../media/image135.png"/><Relationship Id="rId24" Type="http://schemas.openxmlformats.org/officeDocument/2006/relationships/customXml" Target="../ink/ink241.xml"/><Relationship Id="rId40" Type="http://schemas.openxmlformats.org/officeDocument/2006/relationships/image" Target="../media/image138.png"/><Relationship Id="rId45" Type="http://schemas.openxmlformats.org/officeDocument/2006/relationships/image" Target="../media/image140.png"/><Relationship Id="rId66" Type="http://schemas.openxmlformats.org/officeDocument/2006/relationships/customXml" Target="../ink/ink266.xml"/><Relationship Id="rId87" Type="http://schemas.openxmlformats.org/officeDocument/2006/relationships/image" Target="../media/image176.png"/><Relationship Id="rId110" Type="http://schemas.openxmlformats.org/officeDocument/2006/relationships/customXml" Target="../ink/ink288.xml"/><Relationship Id="rId115" Type="http://schemas.openxmlformats.org/officeDocument/2006/relationships/image" Target="../media/image190.png"/><Relationship Id="rId61" Type="http://schemas.openxmlformats.org/officeDocument/2006/relationships/image" Target="../media/image163.png"/><Relationship Id="rId82" Type="http://schemas.openxmlformats.org/officeDocument/2006/relationships/customXml" Target="../ink/ink274.xml"/><Relationship Id="rId19" Type="http://schemas.openxmlformats.org/officeDocument/2006/relationships/image" Target="../media/image91.png"/><Relationship Id="rId14" Type="http://schemas.openxmlformats.org/officeDocument/2006/relationships/customXml" Target="../ink/ink236.xml"/><Relationship Id="rId30" Type="http://schemas.openxmlformats.org/officeDocument/2006/relationships/customXml" Target="../ink/ink244.xml"/><Relationship Id="rId35" Type="http://schemas.openxmlformats.org/officeDocument/2006/relationships/customXml" Target="../ink/ink248.xml"/><Relationship Id="rId56" Type="http://schemas.openxmlformats.org/officeDocument/2006/relationships/customXml" Target="../ink/ink261.xml"/><Relationship Id="rId77" Type="http://schemas.openxmlformats.org/officeDocument/2006/relationships/image" Target="../media/image171.png"/><Relationship Id="rId100" Type="http://schemas.openxmlformats.org/officeDocument/2006/relationships/customXml" Target="../ink/ink283.xml"/><Relationship Id="rId105" Type="http://schemas.openxmlformats.org/officeDocument/2006/relationships/image" Target="../media/image185.png"/><Relationship Id="rId8" Type="http://schemas.openxmlformats.org/officeDocument/2006/relationships/customXml" Target="../ink/ink233.xml"/><Relationship Id="rId51" Type="http://schemas.openxmlformats.org/officeDocument/2006/relationships/image" Target="../media/image158.png"/><Relationship Id="rId72" Type="http://schemas.openxmlformats.org/officeDocument/2006/relationships/customXml" Target="../ink/ink269.xml"/><Relationship Id="rId93" Type="http://schemas.openxmlformats.org/officeDocument/2006/relationships/image" Target="../media/image179.png"/><Relationship Id="rId98" Type="http://schemas.openxmlformats.org/officeDocument/2006/relationships/customXml" Target="../ink/ink282.xml"/><Relationship Id="rId3" Type="http://schemas.openxmlformats.org/officeDocument/2006/relationships/image" Target="../media/image1260.png"/><Relationship Id="rId25" Type="http://schemas.openxmlformats.org/officeDocument/2006/relationships/image" Target="../media/image133.png"/><Relationship Id="rId46" Type="http://schemas.openxmlformats.org/officeDocument/2006/relationships/customXml" Target="../ink/ink255.xml"/><Relationship Id="rId67" Type="http://schemas.openxmlformats.org/officeDocument/2006/relationships/image" Target="../media/image166.png"/><Relationship Id="rId116" Type="http://schemas.openxmlformats.org/officeDocument/2006/relationships/customXml" Target="../ink/ink291.xml"/><Relationship Id="rId20" Type="http://schemas.openxmlformats.org/officeDocument/2006/relationships/customXml" Target="../ink/ink239.xml"/><Relationship Id="rId41" Type="http://schemas.openxmlformats.org/officeDocument/2006/relationships/customXml" Target="../ink/ink252.xml"/><Relationship Id="rId62" Type="http://schemas.openxmlformats.org/officeDocument/2006/relationships/customXml" Target="../ink/ink264.xml"/><Relationship Id="rId83" Type="http://schemas.openxmlformats.org/officeDocument/2006/relationships/image" Target="../media/image174.png"/><Relationship Id="rId88" Type="http://schemas.openxmlformats.org/officeDocument/2006/relationships/customXml" Target="../ink/ink277.xml"/><Relationship Id="rId111" Type="http://schemas.openxmlformats.org/officeDocument/2006/relationships/image" Target="../media/image188.png"/><Relationship Id="rId15" Type="http://schemas.openxmlformats.org/officeDocument/2006/relationships/image" Target="../media/image130.png"/><Relationship Id="rId36" Type="http://schemas.openxmlformats.org/officeDocument/2006/relationships/customXml" Target="../ink/ink249.xml"/><Relationship Id="rId57" Type="http://schemas.openxmlformats.org/officeDocument/2006/relationships/image" Target="../media/image161.png"/><Relationship Id="rId106" Type="http://schemas.openxmlformats.org/officeDocument/2006/relationships/customXml" Target="../ink/ink286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9.png"/><Relationship Id="rId18" Type="http://schemas.openxmlformats.org/officeDocument/2006/relationships/customXml" Target="../ink/ink300.xml"/><Relationship Id="rId26" Type="http://schemas.openxmlformats.org/officeDocument/2006/relationships/customXml" Target="../ink/ink304.xml"/><Relationship Id="rId39" Type="http://schemas.openxmlformats.org/officeDocument/2006/relationships/customXml" Target="../ink/ink313.xml"/><Relationship Id="rId21" Type="http://schemas.openxmlformats.org/officeDocument/2006/relationships/image" Target="../media/image132.png"/><Relationship Id="rId34" Type="http://schemas.openxmlformats.org/officeDocument/2006/relationships/customXml" Target="../ink/ink309.xml"/><Relationship Id="rId42" Type="http://schemas.openxmlformats.org/officeDocument/2006/relationships/image" Target="../media/image139.png"/><Relationship Id="rId47" Type="http://schemas.openxmlformats.org/officeDocument/2006/relationships/image" Target="../media/image141.png"/><Relationship Id="rId50" Type="http://schemas.openxmlformats.org/officeDocument/2006/relationships/customXml" Target="../ink/ink320.xml"/><Relationship Id="rId55" Type="http://schemas.openxmlformats.org/officeDocument/2006/relationships/image" Target="../media/image208.png"/><Relationship Id="rId7" Type="http://schemas.openxmlformats.org/officeDocument/2006/relationships/image" Target="../media/image127.png"/><Relationship Id="rId2" Type="http://schemas.openxmlformats.org/officeDocument/2006/relationships/customXml" Target="../ink/ink292.xml"/><Relationship Id="rId16" Type="http://schemas.openxmlformats.org/officeDocument/2006/relationships/customXml" Target="../ink/ink299.xml"/><Relationship Id="rId29" Type="http://schemas.openxmlformats.org/officeDocument/2006/relationships/image" Target="../media/image135.png"/><Relationship Id="rId11" Type="http://schemas.openxmlformats.org/officeDocument/2006/relationships/image" Target="../media/image128.png"/><Relationship Id="rId24" Type="http://schemas.openxmlformats.org/officeDocument/2006/relationships/customXml" Target="../ink/ink303.xml"/><Relationship Id="rId32" Type="http://schemas.openxmlformats.org/officeDocument/2006/relationships/customXml" Target="../ink/ink307.xml"/><Relationship Id="rId37" Type="http://schemas.openxmlformats.org/officeDocument/2006/relationships/customXml" Target="../ink/ink312.xml"/><Relationship Id="rId40" Type="http://schemas.openxmlformats.org/officeDocument/2006/relationships/image" Target="../media/image138.png"/><Relationship Id="rId45" Type="http://schemas.openxmlformats.org/officeDocument/2006/relationships/image" Target="../media/image140.png"/><Relationship Id="rId53" Type="http://schemas.openxmlformats.org/officeDocument/2006/relationships/image" Target="../media/image207.png"/><Relationship Id="rId58" Type="http://schemas.openxmlformats.org/officeDocument/2006/relationships/customXml" Target="../ink/ink324.xml"/><Relationship Id="rId5" Type="http://schemas.openxmlformats.org/officeDocument/2006/relationships/image" Target="../media/image2.png"/><Relationship Id="rId61" Type="http://schemas.openxmlformats.org/officeDocument/2006/relationships/image" Target="../media/image211.png"/><Relationship Id="rId19" Type="http://schemas.openxmlformats.org/officeDocument/2006/relationships/image" Target="../media/image91.png"/><Relationship Id="rId14" Type="http://schemas.openxmlformats.org/officeDocument/2006/relationships/customXml" Target="../ink/ink298.xml"/><Relationship Id="rId22" Type="http://schemas.openxmlformats.org/officeDocument/2006/relationships/customXml" Target="../ink/ink302.xml"/><Relationship Id="rId27" Type="http://schemas.openxmlformats.org/officeDocument/2006/relationships/image" Target="../media/image134.png"/><Relationship Id="rId30" Type="http://schemas.openxmlformats.org/officeDocument/2006/relationships/customXml" Target="../ink/ink306.xml"/><Relationship Id="rId35" Type="http://schemas.openxmlformats.org/officeDocument/2006/relationships/customXml" Target="../ink/ink310.xml"/><Relationship Id="rId43" Type="http://schemas.openxmlformats.org/officeDocument/2006/relationships/customXml" Target="../ink/ink315.xml"/><Relationship Id="rId48" Type="http://schemas.openxmlformats.org/officeDocument/2006/relationships/customXml" Target="../ink/ink318.xml"/><Relationship Id="rId56" Type="http://schemas.openxmlformats.org/officeDocument/2006/relationships/customXml" Target="../ink/ink323.xml"/><Relationship Id="rId8" Type="http://schemas.openxmlformats.org/officeDocument/2006/relationships/customXml" Target="../ink/ink295.xml"/><Relationship Id="rId51" Type="http://schemas.openxmlformats.org/officeDocument/2006/relationships/image" Target="../media/image1910.png"/><Relationship Id="rId3" Type="http://schemas.openxmlformats.org/officeDocument/2006/relationships/image" Target="../media/image1260.png"/><Relationship Id="rId12" Type="http://schemas.openxmlformats.org/officeDocument/2006/relationships/customXml" Target="../ink/ink297.xml"/><Relationship Id="rId17" Type="http://schemas.openxmlformats.org/officeDocument/2006/relationships/image" Target="../media/image131.png"/><Relationship Id="rId25" Type="http://schemas.openxmlformats.org/officeDocument/2006/relationships/image" Target="../media/image133.png"/><Relationship Id="rId33" Type="http://schemas.openxmlformats.org/officeDocument/2006/relationships/customXml" Target="../ink/ink308.xml"/><Relationship Id="rId38" Type="http://schemas.openxmlformats.org/officeDocument/2006/relationships/image" Target="../media/image137.png"/><Relationship Id="rId46" Type="http://schemas.openxmlformats.org/officeDocument/2006/relationships/customXml" Target="../ink/ink317.xml"/><Relationship Id="rId59" Type="http://schemas.openxmlformats.org/officeDocument/2006/relationships/image" Target="../media/image210.png"/><Relationship Id="rId20" Type="http://schemas.openxmlformats.org/officeDocument/2006/relationships/customXml" Target="../ink/ink301.xml"/><Relationship Id="rId41" Type="http://schemas.openxmlformats.org/officeDocument/2006/relationships/customXml" Target="../ink/ink314.xml"/><Relationship Id="rId54" Type="http://schemas.openxmlformats.org/officeDocument/2006/relationships/customXml" Target="../ink/ink3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4.xml"/><Relationship Id="rId15" Type="http://schemas.openxmlformats.org/officeDocument/2006/relationships/image" Target="../media/image130.png"/><Relationship Id="rId23" Type="http://schemas.openxmlformats.org/officeDocument/2006/relationships/image" Target="../media/image93.png"/><Relationship Id="rId28" Type="http://schemas.openxmlformats.org/officeDocument/2006/relationships/customXml" Target="../ink/ink305.xml"/><Relationship Id="rId36" Type="http://schemas.openxmlformats.org/officeDocument/2006/relationships/customXml" Target="../ink/ink311.xml"/><Relationship Id="rId49" Type="http://schemas.openxmlformats.org/officeDocument/2006/relationships/customXml" Target="../ink/ink319.xml"/><Relationship Id="rId57" Type="http://schemas.openxmlformats.org/officeDocument/2006/relationships/image" Target="../media/image209.png"/><Relationship Id="rId10" Type="http://schemas.openxmlformats.org/officeDocument/2006/relationships/customXml" Target="../ink/ink296.xml"/><Relationship Id="rId31" Type="http://schemas.openxmlformats.org/officeDocument/2006/relationships/image" Target="../media/image136.png"/><Relationship Id="rId44" Type="http://schemas.openxmlformats.org/officeDocument/2006/relationships/customXml" Target="../ink/ink316.xml"/><Relationship Id="rId52" Type="http://schemas.openxmlformats.org/officeDocument/2006/relationships/customXml" Target="../ink/ink321.xml"/><Relationship Id="rId60" Type="http://schemas.openxmlformats.org/officeDocument/2006/relationships/customXml" Target="../ink/ink325.xml"/><Relationship Id="rId4" Type="http://schemas.openxmlformats.org/officeDocument/2006/relationships/customXml" Target="../ink/ink293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customXml" Target="../ink/ink32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F1C6-D6C6-6C9A-2BAD-6013AB73DD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 Peptide Synthesis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50396-F24E-C882-0D40-7C2CE05F2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6525"/>
            <a:ext cx="9144000" cy="1655762"/>
          </a:xfrm>
        </p:spPr>
        <p:txBody>
          <a:bodyPr/>
          <a:lstStyle/>
          <a:p>
            <a:r>
              <a:rPr lang="en-US" dirty="0"/>
              <a:t>4/24/2023</a:t>
            </a:r>
          </a:p>
        </p:txBody>
      </p:sp>
    </p:spTree>
    <p:extLst>
      <p:ext uri="{BB962C8B-B14F-4D97-AF65-F5344CB8AC3E}">
        <p14:creationId xmlns:p14="http://schemas.microsoft.com/office/powerpoint/2010/main" val="53524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F1C4-482F-E77F-A9E9-6FFF41CB5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Synthesizing Peptides: Example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8B6B87F-9038-E3DA-B9BF-1A80F3C27E1F}"/>
              </a:ext>
            </a:extLst>
          </p:cNvPr>
          <p:cNvGrpSpPr/>
          <p:nvPr/>
        </p:nvGrpSpPr>
        <p:grpSpPr>
          <a:xfrm>
            <a:off x="8165914" y="253967"/>
            <a:ext cx="1445760" cy="311760"/>
            <a:chOff x="6124050" y="219273"/>
            <a:chExt cx="144576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E5F5B39-467B-E068-90AF-67306A6D4DFB}"/>
                    </a:ext>
                  </a:extLst>
                </p14:cNvPr>
                <p14:cNvContentPartPr/>
                <p14:nvPr/>
              </p14:nvContentPartPr>
              <p14:xfrm>
                <a:off x="6124050" y="219273"/>
                <a:ext cx="117360" cy="212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E5F5B39-467B-E068-90AF-67306A6D4DF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115050" y="210288"/>
                  <a:ext cx="135000" cy="2300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25DBB61-5143-0BBC-327A-F39C587ECBAA}"/>
                    </a:ext>
                  </a:extLst>
                </p14:cNvPr>
                <p14:cNvContentPartPr/>
                <p14:nvPr/>
              </p14:nvContentPartPr>
              <p14:xfrm>
                <a:off x="6314130" y="335913"/>
                <a:ext cx="74880" cy="195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25DBB61-5143-0BBC-327A-F39C587ECBA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05087" y="326930"/>
                  <a:ext cx="92605" cy="2127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1305F96-F019-FEB9-91DE-52C6B2C661CF}"/>
                    </a:ext>
                  </a:extLst>
                </p14:cNvPr>
                <p14:cNvContentPartPr/>
                <p14:nvPr/>
              </p14:nvContentPartPr>
              <p14:xfrm>
                <a:off x="6436170" y="364353"/>
                <a:ext cx="115200" cy="97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1305F96-F019-FEB9-91DE-52C6B2C661C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27170" y="355353"/>
                  <a:ext cx="132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E8C4F3A-4E95-401D-34C7-E782FEF5AFB1}"/>
                    </a:ext>
                  </a:extLst>
                </p14:cNvPr>
                <p14:cNvContentPartPr/>
                <p14:nvPr/>
              </p14:nvContentPartPr>
              <p14:xfrm>
                <a:off x="6635250" y="243393"/>
                <a:ext cx="63360" cy="194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E8C4F3A-4E95-401D-34C7-E782FEF5AFB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26250" y="234393"/>
                  <a:ext cx="81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C9C6442-3B07-6E48-D15D-0EA28D0EC0F2}"/>
                    </a:ext>
                  </a:extLst>
                </p14:cNvPr>
                <p14:cNvContentPartPr/>
                <p14:nvPr/>
              </p14:nvContentPartPr>
              <p14:xfrm>
                <a:off x="6626250" y="246273"/>
                <a:ext cx="391680" cy="182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C9C6442-3B07-6E48-D15D-0EA28D0EC0F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17250" y="237273"/>
                  <a:ext cx="4093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808AB34-A097-37FD-6026-F235839EDC06}"/>
                    </a:ext>
                  </a:extLst>
                </p14:cNvPr>
                <p14:cNvContentPartPr/>
                <p14:nvPr/>
              </p14:nvContentPartPr>
              <p14:xfrm>
                <a:off x="7050690" y="326913"/>
                <a:ext cx="90000" cy="118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808AB34-A097-37FD-6026-F235839EDC0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041726" y="317913"/>
                  <a:ext cx="10757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BB40A75-C69E-C18C-F892-5D1CAF658F2A}"/>
                    </a:ext>
                  </a:extLst>
                </p14:cNvPr>
                <p14:cNvContentPartPr/>
                <p14:nvPr/>
              </p14:nvContentPartPr>
              <p14:xfrm>
                <a:off x="7172730" y="307473"/>
                <a:ext cx="25920" cy="106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BB40A75-C69E-C18C-F892-5D1CAF658F2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63730" y="298503"/>
                  <a:ext cx="43560" cy="1245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177E47B-92D0-817D-2872-6AF4B3547B08}"/>
                    </a:ext>
                  </a:extLst>
                </p14:cNvPr>
                <p14:cNvContentPartPr/>
                <p14:nvPr/>
              </p14:nvContentPartPr>
              <p14:xfrm>
                <a:off x="7273890" y="308913"/>
                <a:ext cx="123480" cy="191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177E47B-92D0-817D-2872-6AF4B3547B0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64890" y="299913"/>
                  <a:ext cx="1411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0969948-A91B-CE8A-F34D-2359DA39BEC7}"/>
                    </a:ext>
                  </a:extLst>
                </p14:cNvPr>
                <p14:cNvContentPartPr/>
                <p14:nvPr/>
              </p14:nvContentPartPr>
              <p14:xfrm>
                <a:off x="7307370" y="351393"/>
                <a:ext cx="262440" cy="126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0969948-A91B-CE8A-F34D-2359DA39BEC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298370" y="342419"/>
                  <a:ext cx="280080" cy="14395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98181BD-61C7-ECAA-058B-02EFF9CB422A}"/>
              </a:ext>
            </a:extLst>
          </p:cNvPr>
          <p:cNvGrpSpPr/>
          <p:nvPr/>
        </p:nvGrpSpPr>
        <p:grpSpPr>
          <a:xfrm>
            <a:off x="10122154" y="246407"/>
            <a:ext cx="673560" cy="275400"/>
            <a:chOff x="8080290" y="211713"/>
            <a:chExt cx="67356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138CFAC-4732-BA2D-EE33-5DE2920F7A12}"/>
                    </a:ext>
                  </a:extLst>
                </p14:cNvPr>
                <p14:cNvContentPartPr/>
                <p14:nvPr/>
              </p14:nvContentPartPr>
              <p14:xfrm>
                <a:off x="8080290" y="211713"/>
                <a:ext cx="139680" cy="217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138CFAC-4732-BA2D-EE33-5DE2920F7A1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71290" y="202713"/>
                  <a:ext cx="1573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A8AAEBF-C4B1-6876-FD9D-6C90CEF53DA4}"/>
                    </a:ext>
                  </a:extLst>
                </p14:cNvPr>
                <p14:cNvContentPartPr/>
                <p14:nvPr/>
              </p14:nvContentPartPr>
              <p14:xfrm>
                <a:off x="8262810" y="362913"/>
                <a:ext cx="113760" cy="106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A8AAEBF-C4B1-6876-FD9D-6C90CEF53DA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53810" y="353913"/>
                  <a:ext cx="1314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B4D5C15-B6DE-3B9B-58C0-EA193EB2C697}"/>
                    </a:ext>
                  </a:extLst>
                </p14:cNvPr>
                <p14:cNvContentPartPr/>
                <p14:nvPr/>
              </p14:nvContentPartPr>
              <p14:xfrm>
                <a:off x="8441010" y="255993"/>
                <a:ext cx="57240" cy="231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B4D5C15-B6DE-3B9B-58C0-EA193EB2C69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32010" y="247007"/>
                  <a:ext cx="74880" cy="2487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CA5C16C-4310-9304-518E-CA736B3873D4}"/>
                    </a:ext>
                  </a:extLst>
                </p14:cNvPr>
                <p14:cNvContentPartPr/>
                <p14:nvPr/>
              </p14:nvContentPartPr>
              <p14:xfrm>
                <a:off x="8628210" y="381633"/>
                <a:ext cx="125640" cy="4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CA5C16C-4310-9304-518E-CA736B3873D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619210" y="372633"/>
                  <a:ext cx="14328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8B46F9B-07BB-5AD9-689E-E40F6E533AE1}"/>
              </a:ext>
            </a:extLst>
          </p:cNvPr>
          <p:cNvGrpSpPr/>
          <p:nvPr/>
        </p:nvGrpSpPr>
        <p:grpSpPr>
          <a:xfrm>
            <a:off x="10929994" y="300047"/>
            <a:ext cx="440640" cy="243360"/>
            <a:chOff x="8888130" y="265353"/>
            <a:chExt cx="440640" cy="2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BAF7B21-C163-4ED6-3E3D-4F910FCC0F91}"/>
                    </a:ext>
                  </a:extLst>
                </p14:cNvPr>
                <p14:cNvContentPartPr/>
                <p14:nvPr/>
              </p14:nvContentPartPr>
              <p14:xfrm>
                <a:off x="8888130" y="265353"/>
                <a:ext cx="124920" cy="228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BAF7B21-C163-4ED6-3E3D-4F910FCC0F9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79130" y="256353"/>
                  <a:ext cx="1425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6B4A389-200C-A051-07C2-9F777DDE64BD}"/>
                    </a:ext>
                  </a:extLst>
                </p14:cNvPr>
                <p14:cNvContentPartPr/>
                <p14:nvPr/>
              </p14:nvContentPartPr>
              <p14:xfrm>
                <a:off x="8920890" y="295233"/>
                <a:ext cx="237240" cy="178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6B4A389-200C-A051-07C2-9F777DDE64B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11890" y="286233"/>
                  <a:ext cx="254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841C3EF-F6CE-C47D-BAEA-D4B81E0531C1}"/>
                    </a:ext>
                  </a:extLst>
                </p14:cNvPr>
                <p14:cNvContentPartPr/>
                <p14:nvPr/>
              </p14:nvContentPartPr>
              <p14:xfrm>
                <a:off x="9179730" y="364353"/>
                <a:ext cx="149040" cy="144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841C3EF-F6CE-C47D-BAEA-D4B81E0531C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170730" y="355353"/>
                  <a:ext cx="1666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06563AE-47F5-5ED9-9C9D-F008502A8A6E}"/>
                    </a:ext>
                  </a:extLst>
                </p14:cNvPr>
                <p14:cNvContentPartPr/>
                <p14:nvPr/>
              </p14:nvContentPartPr>
              <p14:xfrm>
                <a:off x="9233010" y="374793"/>
                <a:ext cx="20520" cy="46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06563AE-47F5-5ED9-9C9D-F008502A8A6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24010" y="365793"/>
                  <a:ext cx="38160" cy="6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D754963-C814-F2BC-6625-4DA16BB0B7A2}"/>
                  </a:ext>
                </a:extLst>
              </p14:cNvPr>
              <p14:cNvContentPartPr/>
              <p14:nvPr/>
            </p14:nvContentPartPr>
            <p14:xfrm>
              <a:off x="8102444" y="576167"/>
              <a:ext cx="3479400" cy="133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D754963-C814-F2BC-6625-4DA16BB0B7A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093444" y="567167"/>
                <a:ext cx="34970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0AF056-7B96-4B6F-6E45-C8603F58F66D}"/>
                  </a:ext>
                </a:extLst>
              </p14:cNvPr>
              <p14:cNvContentPartPr/>
              <p14:nvPr/>
            </p14:nvContentPartPr>
            <p14:xfrm>
              <a:off x="50760" y="492840"/>
              <a:ext cx="11550240" cy="6315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0AF056-7B96-4B6F-6E45-C8603F58F66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1400" y="483480"/>
                <a:ext cx="11568960" cy="633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9980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3F1C4-482F-E77F-A9E9-6FFF41CB5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Synthesizing Peptides: Example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CBEB3EE-8491-069E-3F20-7D30DF6C4690}"/>
              </a:ext>
            </a:extLst>
          </p:cNvPr>
          <p:cNvGrpSpPr/>
          <p:nvPr/>
        </p:nvGrpSpPr>
        <p:grpSpPr>
          <a:xfrm>
            <a:off x="6942899" y="127718"/>
            <a:ext cx="4278518" cy="359640"/>
            <a:chOff x="5913090" y="145473"/>
            <a:chExt cx="4278518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D3ABCAB-2CFE-0FAA-CBE7-AC0EB0494664}"/>
                    </a:ext>
                  </a:extLst>
                </p14:cNvPr>
                <p14:cNvContentPartPr/>
                <p14:nvPr/>
              </p14:nvContentPartPr>
              <p14:xfrm>
                <a:off x="5913090" y="223593"/>
                <a:ext cx="106560" cy="182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D3ABCAB-2CFE-0FAA-CBE7-AC0EB049466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04450" y="214953"/>
                  <a:ext cx="124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3AE0558-5D22-BE36-3507-2A479F7E77C1}"/>
                    </a:ext>
                  </a:extLst>
                </p14:cNvPr>
                <p14:cNvContentPartPr/>
                <p14:nvPr/>
              </p14:nvContentPartPr>
              <p14:xfrm>
                <a:off x="6079050" y="345633"/>
                <a:ext cx="30960" cy="58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3AE0558-5D22-BE36-3507-2A479F7E77C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70050" y="336993"/>
                  <a:ext cx="486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4AAE674-C1E2-F93A-3F54-F26DC753A001}"/>
                    </a:ext>
                  </a:extLst>
                </p14:cNvPr>
                <p14:cNvContentPartPr/>
                <p14:nvPr/>
              </p14:nvContentPartPr>
              <p14:xfrm>
                <a:off x="6083010" y="331953"/>
                <a:ext cx="58680" cy="173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4AAE674-C1E2-F93A-3F54-F26DC753A00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74010" y="323313"/>
                  <a:ext cx="76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BDFB45A-7DF4-7F34-91E8-7416C68AC2E5}"/>
                    </a:ext>
                  </a:extLst>
                </p14:cNvPr>
                <p14:cNvContentPartPr/>
                <p14:nvPr/>
              </p14:nvContentPartPr>
              <p14:xfrm>
                <a:off x="6169770" y="231873"/>
                <a:ext cx="246600" cy="224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BDFB45A-7DF4-7F34-91E8-7416C68AC2E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60770" y="223233"/>
                  <a:ext cx="2642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57D2A70-470D-3252-3C40-48CB0C98847A}"/>
                    </a:ext>
                  </a:extLst>
                </p14:cNvPr>
                <p14:cNvContentPartPr/>
                <p14:nvPr/>
              </p14:nvContentPartPr>
              <p14:xfrm>
                <a:off x="6364530" y="231873"/>
                <a:ext cx="353880" cy="162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57D2A70-470D-3252-3C40-48CB0C98847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355530" y="223233"/>
                  <a:ext cx="371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5F97479-2968-2056-6A3A-51767E131928}"/>
                    </a:ext>
                  </a:extLst>
                </p14:cNvPr>
                <p14:cNvContentPartPr/>
                <p14:nvPr/>
              </p14:nvContentPartPr>
              <p14:xfrm>
                <a:off x="6749010" y="297393"/>
                <a:ext cx="74880" cy="91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5F97479-2968-2056-6A3A-51767E13192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40370" y="288753"/>
                  <a:ext cx="925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9775C06-8D8F-989D-0380-1A4877136C6F}"/>
                    </a:ext>
                  </a:extLst>
                </p14:cNvPr>
                <p14:cNvContentPartPr/>
                <p14:nvPr/>
              </p14:nvContentPartPr>
              <p14:xfrm>
                <a:off x="6863130" y="271473"/>
                <a:ext cx="12240" cy="103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9775C06-8D8F-989D-0380-1A4877136C6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54130" y="262473"/>
                  <a:ext cx="29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A59B887-2578-0136-5525-8C44D59A95DE}"/>
                    </a:ext>
                  </a:extLst>
                </p14:cNvPr>
                <p14:cNvContentPartPr/>
                <p14:nvPr/>
              </p14:nvContentPartPr>
              <p14:xfrm>
                <a:off x="6944130" y="270753"/>
                <a:ext cx="140040" cy="189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A59B887-2578-0136-5525-8C44D59A95D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935130" y="261753"/>
                  <a:ext cx="157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DC9FA18-661F-D9B6-350B-9C731B3BBF02}"/>
                    </a:ext>
                  </a:extLst>
                </p14:cNvPr>
                <p14:cNvContentPartPr/>
                <p14:nvPr/>
              </p14:nvContentPartPr>
              <p14:xfrm>
                <a:off x="6997050" y="356073"/>
                <a:ext cx="87480" cy="12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DC9FA18-661F-D9B6-350B-9C731B3BBF0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988410" y="347433"/>
                  <a:ext cx="105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39CAA9A-1FCB-1CD3-867B-E7A7D5292476}"/>
                    </a:ext>
                  </a:extLst>
                </p14:cNvPr>
                <p14:cNvContentPartPr/>
                <p14:nvPr/>
              </p14:nvContentPartPr>
              <p14:xfrm>
                <a:off x="7121970" y="334113"/>
                <a:ext cx="144720" cy="105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39CAA9A-1FCB-1CD3-867B-E7A7D529247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112970" y="325113"/>
                  <a:ext cx="162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0EA70B7-8E97-AB3B-254C-73EC6929D7C4}"/>
                    </a:ext>
                  </a:extLst>
                </p14:cNvPr>
                <p14:cNvContentPartPr/>
                <p14:nvPr/>
              </p14:nvContentPartPr>
              <p14:xfrm>
                <a:off x="8818928" y="204153"/>
                <a:ext cx="279720" cy="214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0EA70B7-8E97-AB3B-254C-73EC6929D7C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809928" y="195153"/>
                  <a:ext cx="2973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8190E9E-D4BA-0FDE-FAA1-46AAEB01E4D3}"/>
                    </a:ext>
                  </a:extLst>
                </p14:cNvPr>
                <p14:cNvContentPartPr/>
                <p14:nvPr/>
              </p14:nvContentPartPr>
              <p14:xfrm>
                <a:off x="9119528" y="295233"/>
                <a:ext cx="151920" cy="102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8190E9E-D4BA-0FDE-FAA1-46AAEB01E4D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110888" y="286593"/>
                  <a:ext cx="169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1330256-CC92-2D28-BBB7-003DBCE49987}"/>
                    </a:ext>
                  </a:extLst>
                </p14:cNvPr>
                <p14:cNvContentPartPr/>
                <p14:nvPr/>
              </p14:nvContentPartPr>
              <p14:xfrm>
                <a:off x="9411128" y="317913"/>
                <a:ext cx="119160" cy="23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1330256-CC92-2D28-BBB7-003DBCE4998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02488" y="308913"/>
                  <a:ext cx="136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34AAE77-CF15-DCAD-3BA3-486349E7F15D}"/>
                    </a:ext>
                  </a:extLst>
                </p14:cNvPr>
                <p14:cNvContentPartPr/>
                <p14:nvPr/>
              </p14:nvContentPartPr>
              <p14:xfrm>
                <a:off x="9663128" y="161673"/>
                <a:ext cx="157680" cy="194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34AAE77-CF15-DCAD-3BA3-486349E7F15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654488" y="153033"/>
                  <a:ext cx="1753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3ECD511-7A97-DB1C-C412-EF2700DC0F1D}"/>
                    </a:ext>
                  </a:extLst>
                </p14:cNvPr>
                <p14:cNvContentPartPr/>
                <p14:nvPr/>
              </p14:nvContentPartPr>
              <p14:xfrm>
                <a:off x="7944488" y="145473"/>
                <a:ext cx="83520" cy="274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3ECD511-7A97-DB1C-C412-EF2700DC0F1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935848" y="136473"/>
                  <a:ext cx="1011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CA4F8FF-C432-49CC-9A1E-60A5F499155C}"/>
                    </a:ext>
                  </a:extLst>
                </p14:cNvPr>
                <p14:cNvContentPartPr/>
                <p14:nvPr/>
              </p14:nvContentPartPr>
              <p14:xfrm>
                <a:off x="8490968" y="304593"/>
                <a:ext cx="100440" cy="7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CA4F8FF-C432-49CC-9A1E-60A5F499155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481968" y="295953"/>
                  <a:ext cx="118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2D15896-6A1D-1643-5F15-A50A0D76321D}"/>
                    </a:ext>
                  </a:extLst>
                </p14:cNvPr>
                <p14:cNvContentPartPr/>
                <p14:nvPr/>
              </p14:nvContentPartPr>
              <p14:xfrm>
                <a:off x="8059688" y="155193"/>
                <a:ext cx="295200" cy="195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2D15896-6A1D-1643-5F15-A50A0D76321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050688" y="146553"/>
                  <a:ext cx="312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5102C8F-D7C4-D86B-C189-12B342FE1FFC}"/>
                    </a:ext>
                  </a:extLst>
                </p14:cNvPr>
                <p14:cNvContentPartPr/>
                <p14:nvPr/>
              </p14:nvContentPartPr>
              <p14:xfrm>
                <a:off x="9903608" y="306753"/>
                <a:ext cx="77040" cy="65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5102C8F-D7C4-D86B-C189-12B342FE1FF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894968" y="298113"/>
                  <a:ext cx="94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E949F05-FB8E-64FE-ACF0-7D5B1569696B}"/>
                    </a:ext>
                  </a:extLst>
                </p14:cNvPr>
                <p14:cNvContentPartPr/>
                <p14:nvPr/>
              </p14:nvContentPartPr>
              <p14:xfrm>
                <a:off x="9947528" y="289833"/>
                <a:ext cx="76680" cy="189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E949F05-FB8E-64FE-ACF0-7D5B1569696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938528" y="281193"/>
                  <a:ext cx="943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71ADB9C-526F-7B2A-BB55-2BBDBC656C03}"/>
                    </a:ext>
                  </a:extLst>
                </p14:cNvPr>
                <p14:cNvContentPartPr/>
                <p14:nvPr/>
              </p14:nvContentPartPr>
              <p14:xfrm>
                <a:off x="10106288" y="253113"/>
                <a:ext cx="85320" cy="150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71ADB9C-526F-7B2A-BB55-2BBDBC656C0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097288" y="244473"/>
                  <a:ext cx="102960" cy="16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A2F5002-C3B8-4330-3675-3491287DA12B}"/>
                  </a:ext>
                </a:extLst>
              </p14:cNvPr>
              <p14:cNvContentPartPr/>
              <p14:nvPr/>
            </p14:nvContentPartPr>
            <p14:xfrm>
              <a:off x="6683977" y="564398"/>
              <a:ext cx="4827240" cy="864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A2F5002-C3B8-4330-3675-3491287DA12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674976" y="555398"/>
                <a:ext cx="4844881" cy="10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B2794589-EFA2-AEFB-6B35-92F7B978D6DC}"/>
              </a:ext>
            </a:extLst>
          </p:cNvPr>
          <p:cNvGrpSpPr/>
          <p:nvPr/>
        </p:nvGrpSpPr>
        <p:grpSpPr>
          <a:xfrm>
            <a:off x="903911" y="1110566"/>
            <a:ext cx="542520" cy="320040"/>
            <a:chOff x="903911" y="1110566"/>
            <a:chExt cx="54252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BA161F2-988B-1A40-FE47-FC018EE90E90}"/>
                    </a:ext>
                  </a:extLst>
                </p14:cNvPr>
                <p14:cNvContentPartPr/>
                <p14:nvPr/>
              </p14:nvContentPartPr>
              <p14:xfrm>
                <a:off x="903911" y="1130006"/>
                <a:ext cx="7560" cy="204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BA161F2-988B-1A40-FE47-FC018EE90E9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95271" y="1121006"/>
                  <a:ext cx="252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C3615A2-2FA8-9F62-6DF0-8F8467D8D1E9}"/>
                    </a:ext>
                  </a:extLst>
                </p14:cNvPr>
                <p14:cNvContentPartPr/>
                <p14:nvPr/>
              </p14:nvContentPartPr>
              <p14:xfrm>
                <a:off x="915071" y="1110566"/>
                <a:ext cx="91800" cy="181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C3615A2-2FA8-9F62-6DF0-8F8467D8D1E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06071" y="1101926"/>
                  <a:ext cx="109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E917FCC-EEC8-1ED2-5B82-054FE790FC94}"/>
                    </a:ext>
                  </a:extLst>
                </p14:cNvPr>
                <p14:cNvContentPartPr/>
                <p14:nvPr/>
              </p14:nvContentPartPr>
              <p14:xfrm>
                <a:off x="1073111" y="1285166"/>
                <a:ext cx="135720" cy="145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E917FCC-EEC8-1ED2-5B82-054FE790FC9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64471" y="1276526"/>
                  <a:ext cx="153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FAC3D62-0CBB-EFDD-F1DA-C0BE92E761FF}"/>
                    </a:ext>
                  </a:extLst>
                </p14:cNvPr>
                <p14:cNvContentPartPr/>
                <p14:nvPr/>
              </p14:nvContentPartPr>
              <p14:xfrm>
                <a:off x="1281191" y="1153406"/>
                <a:ext cx="165240" cy="230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FAC3D62-0CBB-EFDD-F1DA-C0BE92E761F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72551" y="1144406"/>
                  <a:ext cx="182880" cy="24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8DA9E42-55A2-A33E-4C33-0C43A195A6C7}"/>
                  </a:ext>
                </a:extLst>
              </p14:cNvPr>
              <p14:cNvContentPartPr/>
              <p14:nvPr/>
            </p14:nvContentPartPr>
            <p14:xfrm>
              <a:off x="662760" y="882000"/>
              <a:ext cx="11233080" cy="6017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8DA9E42-55A2-A33E-4C33-0C43A195A6C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3400" y="872640"/>
                <a:ext cx="11251800" cy="603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74D8008B-CDAB-C431-F357-D8EE323D2D50}"/>
              </a:ext>
            </a:extLst>
          </p:cNvPr>
          <p:cNvGrpSpPr/>
          <p:nvPr/>
        </p:nvGrpSpPr>
        <p:grpSpPr>
          <a:xfrm>
            <a:off x="8684231" y="6492846"/>
            <a:ext cx="71640" cy="138960"/>
            <a:chOff x="8684231" y="6492846"/>
            <a:chExt cx="71640" cy="13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170439A-4B38-DFC2-F939-42352D68E6B5}"/>
                    </a:ext>
                  </a:extLst>
                </p14:cNvPr>
                <p14:cNvContentPartPr/>
                <p14:nvPr/>
              </p14:nvContentPartPr>
              <p14:xfrm>
                <a:off x="8684231" y="6519126"/>
                <a:ext cx="13680" cy="112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170439A-4B38-DFC2-F939-42352D68E6B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675591" y="6510126"/>
                  <a:ext cx="31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517966B-C2FC-DCB4-61B0-B29E338B8A7E}"/>
                    </a:ext>
                  </a:extLst>
                </p14:cNvPr>
                <p14:cNvContentPartPr/>
                <p14:nvPr/>
              </p14:nvContentPartPr>
              <p14:xfrm>
                <a:off x="8737151" y="6492846"/>
                <a:ext cx="18720" cy="1026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517966B-C2FC-DCB4-61B0-B29E338B8A7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728511" y="6483846"/>
                  <a:ext cx="363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5579F1D-DC0A-E617-0D17-66CD46FC043A}"/>
                    </a:ext>
                  </a:extLst>
                </p14:cNvPr>
                <p14:cNvContentPartPr/>
                <p14:nvPr/>
              </p14:nvContentPartPr>
              <p14:xfrm>
                <a:off x="8697551" y="6581766"/>
                <a:ext cx="38160" cy="32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5579F1D-DC0A-E617-0D17-66CD46FC043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688551" y="6573126"/>
                  <a:ext cx="5580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AC58A74-7F0B-3936-579A-D6C1DACFF9EA}"/>
              </a:ext>
            </a:extLst>
          </p:cNvPr>
          <p:cNvGrpSpPr/>
          <p:nvPr/>
        </p:nvGrpSpPr>
        <p:grpSpPr>
          <a:xfrm>
            <a:off x="9430871" y="6125206"/>
            <a:ext cx="37440" cy="86400"/>
            <a:chOff x="9430871" y="6125206"/>
            <a:chExt cx="37440" cy="8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A8507CC-A321-AF15-E7F9-0B74BB40368D}"/>
                    </a:ext>
                  </a:extLst>
                </p14:cNvPr>
                <p14:cNvContentPartPr/>
                <p14:nvPr/>
              </p14:nvContentPartPr>
              <p14:xfrm>
                <a:off x="9430871" y="6126286"/>
                <a:ext cx="3600" cy="853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A8507CC-A321-AF15-E7F9-0B74BB40368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422231" y="6117646"/>
                  <a:ext cx="212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1F50724-BC57-7383-B9EE-7E34D520C137}"/>
                    </a:ext>
                  </a:extLst>
                </p14:cNvPr>
                <p14:cNvContentPartPr/>
                <p14:nvPr/>
              </p14:nvContentPartPr>
              <p14:xfrm>
                <a:off x="9457871" y="6125206"/>
                <a:ext cx="10440" cy="824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1F50724-BC57-7383-B9EE-7E34D520C13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449231" y="6116206"/>
                  <a:ext cx="28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12E7C4E-D9ED-6BA5-6199-F1B46DAACD14}"/>
                    </a:ext>
                  </a:extLst>
                </p14:cNvPr>
                <p14:cNvContentPartPr/>
                <p14:nvPr/>
              </p14:nvContentPartPr>
              <p14:xfrm>
                <a:off x="9438431" y="6181726"/>
                <a:ext cx="23040" cy="36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12E7C4E-D9ED-6BA5-6199-F1B46DAACD1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429431" y="6173086"/>
                  <a:ext cx="40680" cy="21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7742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B2E7B-7CD6-D969-60BB-7F4E69517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Peptide Synthesis: Protecting Groups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A4192D-4BF8-D9DB-35FA-E5ED68C6435C}"/>
              </a:ext>
            </a:extLst>
          </p:cNvPr>
          <p:cNvGrpSpPr/>
          <p:nvPr/>
        </p:nvGrpSpPr>
        <p:grpSpPr>
          <a:xfrm>
            <a:off x="838200" y="1164517"/>
            <a:ext cx="475843" cy="252616"/>
            <a:chOff x="180368" y="1421190"/>
            <a:chExt cx="475843" cy="2526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0BA7D62-EB7E-21FB-A6D6-3DF5A697BFD1}"/>
                    </a:ext>
                  </a:extLst>
                </p14:cNvPr>
                <p14:cNvContentPartPr/>
                <p14:nvPr/>
              </p14:nvContentPartPr>
              <p14:xfrm>
                <a:off x="528965" y="1421190"/>
                <a:ext cx="127246" cy="190087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0BA7D62-EB7E-21FB-A6D6-3DF5A697BFD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9953" y="1412190"/>
                  <a:ext cx="144909" cy="2077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6530CFB-97A2-1827-AF63-567CDEE4C60E}"/>
                    </a:ext>
                  </a:extLst>
                </p14:cNvPr>
                <p14:cNvContentPartPr/>
                <p14:nvPr/>
              </p14:nvContentPartPr>
              <p14:xfrm>
                <a:off x="180368" y="1444013"/>
                <a:ext cx="21885" cy="156009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6530CFB-97A2-1827-AF63-567CDEE4C60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1249" y="1435026"/>
                  <a:ext cx="39758" cy="1736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069BBA0-4D6D-34D0-CC72-D57FDCACE0F0}"/>
                    </a:ext>
                  </a:extLst>
                </p14:cNvPr>
                <p14:cNvContentPartPr/>
                <p14:nvPr/>
              </p14:nvContentPartPr>
              <p14:xfrm>
                <a:off x="233517" y="1444325"/>
                <a:ext cx="66280" cy="156947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069BBA0-4D6D-34D0-CC72-D57FDCACE0F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4512" y="1435326"/>
                  <a:ext cx="83931" cy="174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884EE0F-0E13-C59E-3170-5C36B7E2DB26}"/>
                    </a:ext>
                  </a:extLst>
                </p14:cNvPr>
                <p14:cNvContentPartPr/>
                <p14:nvPr/>
              </p14:nvContentPartPr>
              <p14:xfrm>
                <a:off x="200690" y="1532491"/>
                <a:ext cx="80037" cy="6878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884EE0F-0E13-C59E-3170-5C36B7E2DB2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1717" y="1523441"/>
                  <a:ext cx="97624" cy="24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E55151B-2CB1-382C-4FE9-6D59113562D3}"/>
                    </a:ext>
                  </a:extLst>
                </p14:cNvPr>
                <p14:cNvContentPartPr/>
                <p14:nvPr/>
              </p14:nvContentPartPr>
              <p14:xfrm>
                <a:off x="367329" y="1560004"/>
                <a:ext cx="114428" cy="113802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E55151B-2CB1-382C-4FE9-6D59113562D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8333" y="1551001"/>
                  <a:ext cx="132060" cy="13144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7A812A-CE79-00E4-EFED-7BDF810D6CF6}"/>
              </a:ext>
            </a:extLst>
          </p:cNvPr>
          <p:cNvGrpSpPr/>
          <p:nvPr/>
        </p:nvGrpSpPr>
        <p:grpSpPr>
          <a:xfrm>
            <a:off x="1436912" y="1126687"/>
            <a:ext cx="1731107" cy="799742"/>
            <a:chOff x="779080" y="1383360"/>
            <a:chExt cx="1731107" cy="7997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C628711-AD9C-7C56-09EC-9E50C58FB7E9}"/>
                    </a:ext>
                  </a:extLst>
                </p14:cNvPr>
                <p14:cNvContentPartPr/>
                <p14:nvPr/>
              </p14:nvContentPartPr>
              <p14:xfrm>
                <a:off x="779080" y="1534054"/>
                <a:ext cx="470841" cy="258869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C628711-AD9C-7C56-09EC-9E50C58FB7E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70088" y="1525053"/>
                  <a:ext cx="488466" cy="276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A73DD35-D6D8-FE82-7B9A-EAB3EED5B5E1}"/>
                    </a:ext>
                  </a:extLst>
                </p14:cNvPr>
                <p14:cNvContentPartPr/>
                <p14:nvPr/>
              </p14:nvContentPartPr>
              <p14:xfrm>
                <a:off x="1241480" y="1565944"/>
                <a:ext cx="894160" cy="233545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A73DD35-D6D8-FE82-7B9A-EAB3EED5B5E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32481" y="1556948"/>
                  <a:ext cx="911798" cy="251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D45F0A6-C8F9-9F60-768F-CCA6FEE65348}"/>
                    </a:ext>
                  </a:extLst>
                </p14:cNvPr>
                <p14:cNvContentPartPr/>
                <p14:nvPr/>
              </p14:nvContentPartPr>
              <p14:xfrm>
                <a:off x="1564128" y="1383360"/>
                <a:ext cx="53775" cy="217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D45F0A6-C8F9-9F60-768F-CCA6FEE6534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55165" y="1374368"/>
                  <a:ext cx="71342" cy="2352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74DEB21-C627-5428-683C-C4B2AC6DCDC8}"/>
                    </a:ext>
                  </a:extLst>
                </p14:cNvPr>
                <p14:cNvContentPartPr/>
                <p14:nvPr/>
              </p14:nvContentPartPr>
              <p14:xfrm>
                <a:off x="1666050" y="1405245"/>
                <a:ext cx="38455" cy="176644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74DEB21-C627-5428-683C-C4B2AC6DCDC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57065" y="1396251"/>
                  <a:ext cx="56065" cy="194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DCB74F4-B321-C8FE-6B40-25BBCF4C235F}"/>
                    </a:ext>
                  </a:extLst>
                </p14:cNvPr>
                <p14:cNvContentPartPr/>
                <p14:nvPr/>
              </p14:nvContentPartPr>
              <p14:xfrm>
                <a:off x="2244440" y="1697567"/>
                <a:ext cx="93168" cy="129434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DCB74F4-B321-C8FE-6B40-25BBCF4C235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35447" y="1688579"/>
                  <a:ext cx="110794" cy="147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808EAD2-B16D-9711-A3E8-57413FCF01F1}"/>
                    </a:ext>
                  </a:extLst>
                </p14:cNvPr>
                <p14:cNvContentPartPr/>
                <p14:nvPr/>
              </p14:nvContentPartPr>
              <p14:xfrm>
                <a:off x="2375125" y="1676307"/>
                <a:ext cx="24699" cy="147255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808EAD2-B16D-9711-A3E8-57413FCF01F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66176" y="1667328"/>
                  <a:ext cx="42239" cy="1648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583B2B1-BB6B-0214-926F-A187D54F39C1}"/>
                    </a:ext>
                  </a:extLst>
                </p14:cNvPr>
                <p14:cNvContentPartPr/>
                <p14:nvPr/>
              </p14:nvContentPartPr>
              <p14:xfrm>
                <a:off x="2409516" y="1639728"/>
                <a:ext cx="100671" cy="187586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583B2B1-BB6B-0214-926F-A187D54F39C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00528" y="1630727"/>
                  <a:ext cx="118288" cy="205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939C302-313C-3D12-9C4F-F8A8425775EC}"/>
                    </a:ext>
                  </a:extLst>
                </p14:cNvPr>
                <p14:cNvContentPartPr/>
                <p14:nvPr/>
              </p14:nvContentPartPr>
              <p14:xfrm>
                <a:off x="1241793" y="1769475"/>
                <a:ext cx="59715" cy="413627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939C302-313C-3D12-9C4F-F8A8425775E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32800" y="1760483"/>
                  <a:ext cx="77342" cy="43125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3D0B04-562B-4F0A-AAA0-5B7A69352E82}"/>
                  </a:ext>
                </a:extLst>
              </p14:cNvPr>
              <p14:cNvContentPartPr/>
              <p14:nvPr/>
            </p14:nvContentPartPr>
            <p14:xfrm>
              <a:off x="1904939" y="2129960"/>
              <a:ext cx="153821" cy="15257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3D0B04-562B-4F0A-AAA0-5B7A69352E8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95954" y="2120943"/>
                <a:ext cx="171431" cy="170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3A0DC55-0986-084C-F284-BB80023FD522}"/>
                  </a:ext>
                </a:extLst>
              </p14:cNvPr>
              <p14:cNvContentPartPr/>
              <p14:nvPr/>
            </p14:nvContentPartPr>
            <p14:xfrm>
              <a:off x="2206938" y="892241"/>
              <a:ext cx="119880" cy="138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3A0DC55-0986-084C-F284-BB80023FD52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97938" y="883241"/>
                <a:ext cx="13752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4EE8DF75-E29B-C48F-F8EB-A617BB605584}"/>
              </a:ext>
            </a:extLst>
          </p:cNvPr>
          <p:cNvGrpSpPr/>
          <p:nvPr/>
        </p:nvGrpSpPr>
        <p:grpSpPr>
          <a:xfrm>
            <a:off x="3927430" y="1148572"/>
            <a:ext cx="475843" cy="252616"/>
            <a:chOff x="-204794" y="1481530"/>
            <a:chExt cx="475843" cy="2526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FAF4B7C-2FB5-49B1-3BEC-6A9D0E348435}"/>
                    </a:ext>
                  </a:extLst>
                </p14:cNvPr>
                <p14:cNvContentPartPr/>
                <p14:nvPr/>
              </p14:nvContentPartPr>
              <p14:xfrm>
                <a:off x="143803" y="1481530"/>
                <a:ext cx="127246" cy="190087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FAF4B7C-2FB5-49B1-3BEC-6A9D0E34843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4791" y="1472530"/>
                  <a:ext cx="144909" cy="2077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BD444D3-509C-C516-A2F6-4EBB43BF506E}"/>
                    </a:ext>
                  </a:extLst>
                </p14:cNvPr>
                <p14:cNvContentPartPr/>
                <p14:nvPr/>
              </p14:nvContentPartPr>
              <p14:xfrm>
                <a:off x="-204794" y="1504353"/>
                <a:ext cx="21885" cy="156009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BD444D3-509C-C516-A2F6-4EBB43BF506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213913" y="1495366"/>
                  <a:ext cx="39758" cy="1736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2B7F0BD-0DD9-8C18-CCE9-78727A2D9291}"/>
                    </a:ext>
                  </a:extLst>
                </p14:cNvPr>
                <p14:cNvContentPartPr/>
                <p14:nvPr/>
              </p14:nvContentPartPr>
              <p14:xfrm>
                <a:off x="-151645" y="1504665"/>
                <a:ext cx="66280" cy="156947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2B7F0BD-0DD9-8C18-CCE9-78727A2D929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160650" y="1495666"/>
                  <a:ext cx="83931" cy="174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12BA870-2F2E-C4D1-6907-E46EAFC2DAC6}"/>
                    </a:ext>
                  </a:extLst>
                </p14:cNvPr>
                <p14:cNvContentPartPr/>
                <p14:nvPr/>
              </p14:nvContentPartPr>
              <p14:xfrm>
                <a:off x="-184472" y="1592831"/>
                <a:ext cx="80037" cy="6878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12BA870-2F2E-C4D1-6907-E46EAFC2DAC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193445" y="1583781"/>
                  <a:ext cx="97624" cy="24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7B00BF3-88AF-BA85-A591-1AF3D280DF05}"/>
                    </a:ext>
                  </a:extLst>
                </p14:cNvPr>
                <p14:cNvContentPartPr/>
                <p14:nvPr/>
              </p14:nvContentPartPr>
              <p14:xfrm>
                <a:off x="-17833" y="1620344"/>
                <a:ext cx="114428" cy="113802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7B00BF3-88AF-BA85-A591-1AF3D280DF0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26829" y="1611341"/>
                  <a:ext cx="132060" cy="13144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B28368F-7A1E-E5BB-DE1B-AB0582CA6EB4}"/>
              </a:ext>
            </a:extLst>
          </p:cNvPr>
          <p:cNvGrpSpPr/>
          <p:nvPr/>
        </p:nvGrpSpPr>
        <p:grpSpPr>
          <a:xfrm>
            <a:off x="4526142" y="1110742"/>
            <a:ext cx="1731107" cy="799742"/>
            <a:chOff x="393918" y="1443700"/>
            <a:chExt cx="1731107" cy="7997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231BC11-0CCF-D5AC-BC18-4D733DA1740F}"/>
                    </a:ext>
                  </a:extLst>
                </p14:cNvPr>
                <p14:cNvContentPartPr/>
                <p14:nvPr/>
              </p14:nvContentPartPr>
              <p14:xfrm>
                <a:off x="393918" y="1594394"/>
                <a:ext cx="470841" cy="258869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231BC11-0CCF-D5AC-BC18-4D733DA1740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4926" y="1585393"/>
                  <a:ext cx="488466" cy="276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5D3713E-8FCE-4B3F-20C3-FF96EE07F41F}"/>
                    </a:ext>
                  </a:extLst>
                </p14:cNvPr>
                <p14:cNvContentPartPr/>
                <p14:nvPr/>
              </p14:nvContentPartPr>
              <p14:xfrm>
                <a:off x="856318" y="1626284"/>
                <a:ext cx="894160" cy="233545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5D3713E-8FCE-4B3F-20C3-FF96EE07F41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47319" y="1617288"/>
                  <a:ext cx="911798" cy="251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9593907-AB76-E08F-D10F-6A2DF420D935}"/>
                    </a:ext>
                  </a:extLst>
                </p14:cNvPr>
                <p14:cNvContentPartPr/>
                <p14:nvPr/>
              </p14:nvContentPartPr>
              <p14:xfrm>
                <a:off x="1178966" y="1443700"/>
                <a:ext cx="53775" cy="217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9593907-AB76-E08F-D10F-6A2DF420D93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70003" y="1434708"/>
                  <a:ext cx="71342" cy="2352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F3707F8-DDAE-9AE8-7294-D90F31F21ADA}"/>
                    </a:ext>
                  </a:extLst>
                </p14:cNvPr>
                <p14:cNvContentPartPr/>
                <p14:nvPr/>
              </p14:nvContentPartPr>
              <p14:xfrm>
                <a:off x="1280888" y="1465585"/>
                <a:ext cx="38455" cy="176644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F3707F8-DDAE-9AE8-7294-D90F31F21AD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71903" y="1456591"/>
                  <a:ext cx="56065" cy="194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A7E3B84-633A-4024-3512-451A8C0B799D}"/>
                    </a:ext>
                  </a:extLst>
                </p14:cNvPr>
                <p14:cNvContentPartPr/>
                <p14:nvPr/>
              </p14:nvContentPartPr>
              <p14:xfrm>
                <a:off x="1859278" y="1757907"/>
                <a:ext cx="93168" cy="129434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A7E3B84-633A-4024-3512-451A8C0B799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50285" y="1748919"/>
                  <a:ext cx="110794" cy="147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F303483-3580-1D0B-5F52-59BFF96251C2}"/>
                    </a:ext>
                  </a:extLst>
                </p14:cNvPr>
                <p14:cNvContentPartPr/>
                <p14:nvPr/>
              </p14:nvContentPartPr>
              <p14:xfrm>
                <a:off x="1989963" y="1736647"/>
                <a:ext cx="24699" cy="147255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F303483-3580-1D0B-5F52-59BFF96251C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81014" y="1727668"/>
                  <a:ext cx="42239" cy="1648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E92480D-DF78-8025-FAC6-DB06B84DE685}"/>
                    </a:ext>
                  </a:extLst>
                </p14:cNvPr>
                <p14:cNvContentPartPr/>
                <p14:nvPr/>
              </p14:nvContentPartPr>
              <p14:xfrm>
                <a:off x="2024354" y="1700068"/>
                <a:ext cx="100671" cy="187586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E92480D-DF78-8025-FAC6-DB06B84DE68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15366" y="1691067"/>
                  <a:ext cx="118288" cy="205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9DC12E6-1EE8-B6A4-BE62-21FA14B69D94}"/>
                    </a:ext>
                  </a:extLst>
                </p14:cNvPr>
                <p14:cNvContentPartPr/>
                <p14:nvPr/>
              </p14:nvContentPartPr>
              <p14:xfrm>
                <a:off x="856631" y="1829815"/>
                <a:ext cx="59715" cy="413627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9DC12E6-1EE8-B6A4-BE62-21FA14B69D9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7638" y="1820823"/>
                  <a:ext cx="77342" cy="43125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944FED4-E1E2-403E-8B58-2FA64B8CFBD6}"/>
                  </a:ext>
                </a:extLst>
              </p14:cNvPr>
              <p14:cNvContentPartPr/>
              <p14:nvPr/>
            </p14:nvContentPartPr>
            <p14:xfrm>
              <a:off x="4994169" y="2114015"/>
              <a:ext cx="153821" cy="15257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944FED4-E1E2-403E-8B58-2FA64B8CFBD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85184" y="2104998"/>
                <a:ext cx="171431" cy="170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F91FD3C-2CB7-B749-D100-24E2B120FB2A}"/>
                  </a:ext>
                </a:extLst>
              </p14:cNvPr>
              <p14:cNvContentPartPr/>
              <p14:nvPr/>
            </p14:nvContentPartPr>
            <p14:xfrm>
              <a:off x="5296168" y="876296"/>
              <a:ext cx="119880" cy="138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F91FD3C-2CB7-B749-D100-24E2B120FB2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87168" y="867296"/>
                <a:ext cx="13752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F8DAB2E-5670-C275-C15C-5AA5307D9F03}"/>
                  </a:ext>
                </a:extLst>
              </p14:cNvPr>
              <p14:cNvContentPartPr/>
              <p14:nvPr/>
            </p14:nvContentPartPr>
            <p14:xfrm>
              <a:off x="5210816" y="1992981"/>
              <a:ext cx="14760" cy="84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F8DAB2E-5670-C275-C15C-5AA5307D9F0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201816" y="1983943"/>
                <a:ext cx="32400" cy="102675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43524C0-13FA-6F15-10DE-FC395EF26787}"/>
              </a:ext>
            </a:extLst>
          </p:cNvPr>
          <p:cNvGrpSpPr/>
          <p:nvPr/>
        </p:nvGrpSpPr>
        <p:grpSpPr>
          <a:xfrm>
            <a:off x="460218" y="3801218"/>
            <a:ext cx="464273" cy="246474"/>
            <a:chOff x="180368" y="1421190"/>
            <a:chExt cx="475843" cy="2526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3329992-8858-4779-B76E-85CF8BD89535}"/>
                    </a:ext>
                  </a:extLst>
                </p14:cNvPr>
                <p14:cNvContentPartPr/>
                <p14:nvPr/>
              </p14:nvContentPartPr>
              <p14:xfrm>
                <a:off x="528965" y="1421190"/>
                <a:ext cx="127246" cy="190087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3329992-8858-4779-B76E-85CF8BD8953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19717" y="1411962"/>
                  <a:ext cx="145371" cy="2081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9F88A94-A324-9141-97CE-00312BD949D1}"/>
                    </a:ext>
                  </a:extLst>
                </p14:cNvPr>
                <p14:cNvContentPartPr/>
                <p14:nvPr/>
              </p14:nvContentPartPr>
              <p14:xfrm>
                <a:off x="180368" y="1444013"/>
                <a:ext cx="21885" cy="156009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9F88A94-A324-9141-97CE-00312BD949D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71095" y="1434793"/>
                  <a:ext cx="40061" cy="1740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5AEB98E-306C-8D13-0451-926207E4A40F}"/>
                    </a:ext>
                  </a:extLst>
                </p14:cNvPr>
                <p14:cNvContentPartPr/>
                <p14:nvPr/>
              </p14:nvContentPartPr>
              <p14:xfrm>
                <a:off x="233517" y="1444325"/>
                <a:ext cx="66280" cy="156947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5AEB98E-306C-8D13-0451-926207E4A40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24311" y="1435093"/>
                  <a:ext cx="84323" cy="1750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EBD5E39-16BC-1459-AC1D-60AA0D4E6C00}"/>
                    </a:ext>
                  </a:extLst>
                </p14:cNvPr>
                <p14:cNvContentPartPr/>
                <p14:nvPr/>
              </p14:nvContentPartPr>
              <p14:xfrm>
                <a:off x="200690" y="1532491"/>
                <a:ext cx="80037" cy="6878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EBD5E39-16BC-1459-AC1D-60AA0D4E6C0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91511" y="1523441"/>
                  <a:ext cx="98027" cy="24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B02E32C-A8C5-5A02-39E4-97C41A0DD247}"/>
                    </a:ext>
                  </a:extLst>
                </p14:cNvPr>
                <p14:cNvContentPartPr/>
                <p14:nvPr/>
              </p14:nvContentPartPr>
              <p14:xfrm>
                <a:off x="367329" y="1560004"/>
                <a:ext cx="114428" cy="113802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B02E32C-A8C5-5A02-39E4-97C41A0DD24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58101" y="1550767"/>
                  <a:ext cx="132515" cy="13190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2CFEA73-28BF-2157-B1FD-487E19F2829D}"/>
              </a:ext>
            </a:extLst>
          </p:cNvPr>
          <p:cNvGrpSpPr/>
          <p:nvPr/>
        </p:nvGrpSpPr>
        <p:grpSpPr>
          <a:xfrm>
            <a:off x="1058930" y="3763388"/>
            <a:ext cx="1689017" cy="780297"/>
            <a:chOff x="779080" y="1383360"/>
            <a:chExt cx="1731107" cy="7997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2B19E5F-A81D-5A13-8623-AC4A48599D73}"/>
                    </a:ext>
                  </a:extLst>
                </p14:cNvPr>
                <p14:cNvContentPartPr/>
                <p14:nvPr/>
              </p14:nvContentPartPr>
              <p14:xfrm>
                <a:off x="779080" y="1534054"/>
                <a:ext cx="470841" cy="258869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2B19E5F-A81D-5A13-8623-AC4A48599D7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69862" y="1524835"/>
                  <a:ext cx="488908" cy="2769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DB62361-0A8C-FA1D-3A63-BA88325B9DFB}"/>
                    </a:ext>
                  </a:extLst>
                </p14:cNvPr>
                <p14:cNvContentPartPr/>
                <p14:nvPr/>
              </p14:nvContentPartPr>
              <p14:xfrm>
                <a:off x="1241480" y="1565944"/>
                <a:ext cx="894160" cy="233545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DB62361-0A8C-FA1D-3A63-BA88325B9DF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232258" y="1556720"/>
                  <a:ext cx="912235" cy="251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D534A3C-A5D0-B364-C68F-EDDF6DF68CCA}"/>
                    </a:ext>
                  </a:extLst>
                </p14:cNvPr>
                <p14:cNvContentPartPr/>
                <p14:nvPr/>
              </p14:nvContentPartPr>
              <p14:xfrm>
                <a:off x="1564128" y="1383360"/>
                <a:ext cx="53775" cy="217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D534A3C-A5D0-B364-C68F-EDDF6DF68CC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554920" y="1374140"/>
                  <a:ext cx="71823" cy="2356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746C3C7-8290-E9DD-86A4-069C833D15C2}"/>
                    </a:ext>
                  </a:extLst>
                </p14:cNvPr>
                <p14:cNvContentPartPr/>
                <p14:nvPr/>
              </p14:nvContentPartPr>
              <p14:xfrm>
                <a:off x="1666050" y="1405245"/>
                <a:ext cx="38455" cy="176644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746C3C7-8290-E9DD-86A4-069C833D15C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656806" y="1396026"/>
                  <a:ext cx="56573" cy="1947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6A54B88-F696-F4E7-D7B2-8BC0BBF9EF77}"/>
                    </a:ext>
                  </a:extLst>
                </p14:cNvPr>
                <p14:cNvContentPartPr/>
                <p14:nvPr/>
              </p14:nvContentPartPr>
              <p14:xfrm>
                <a:off x="2244440" y="1697567"/>
                <a:ext cx="93168" cy="129434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6A54B88-F696-F4E7-D7B2-8BC0BBF9EF7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235234" y="1688348"/>
                  <a:ext cx="111212" cy="1475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0376990-1DF8-50A7-A9F5-2CBC2B3C71D2}"/>
                    </a:ext>
                  </a:extLst>
                </p14:cNvPr>
                <p14:cNvContentPartPr/>
                <p14:nvPr/>
              </p14:nvContentPartPr>
              <p14:xfrm>
                <a:off x="2375125" y="1676307"/>
                <a:ext cx="24699" cy="147255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0376990-1DF8-50A7-A9F5-2CBC2B3C71D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365909" y="1667104"/>
                  <a:ext cx="42762" cy="1652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1EC055B-EA04-46AC-C9DA-FC487A671040}"/>
                    </a:ext>
                  </a:extLst>
                </p14:cNvPr>
                <p14:cNvContentPartPr/>
                <p14:nvPr/>
              </p14:nvContentPartPr>
              <p14:xfrm>
                <a:off x="2409516" y="1639728"/>
                <a:ext cx="100671" cy="187586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1EC055B-EA04-46AC-C9DA-FC487A67104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00297" y="1630496"/>
                  <a:ext cx="118740" cy="20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5AE8686-C2C0-5D73-A9DF-E87EA68AA689}"/>
                    </a:ext>
                  </a:extLst>
                </p14:cNvPr>
                <p14:cNvContentPartPr/>
                <p14:nvPr/>
              </p14:nvContentPartPr>
              <p14:xfrm>
                <a:off x="1241793" y="1769475"/>
                <a:ext cx="59715" cy="413627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5AE8686-C2C0-5D73-A9DF-E87EA68AA68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232578" y="1760259"/>
                  <a:ext cx="77777" cy="43169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89E3050-0ECD-D6D4-087B-B47D989CC8F6}"/>
                  </a:ext>
                </a:extLst>
              </p14:cNvPr>
              <p14:cNvContentPartPr/>
              <p14:nvPr/>
            </p14:nvContentPartPr>
            <p14:xfrm>
              <a:off x="1527572" y="4702310"/>
              <a:ext cx="150081" cy="1488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89E3050-0ECD-D6D4-087B-B47D989CC8F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518596" y="4693299"/>
                <a:ext cx="167674" cy="166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D502FFA-EEB3-F5D6-EA1E-2A4168450FF8}"/>
                  </a:ext>
                </a:extLst>
              </p14:cNvPr>
              <p14:cNvContentPartPr/>
              <p14:nvPr/>
            </p14:nvContentPartPr>
            <p14:xfrm>
              <a:off x="1828956" y="3528942"/>
              <a:ext cx="116965" cy="13523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D502FFA-EEB3-F5D6-EA1E-2A4168450FF8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819959" y="3519951"/>
                <a:ext cx="134600" cy="152853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E57D3654-EB63-2049-B81D-66EB18C52EC5}"/>
              </a:ext>
            </a:extLst>
          </p:cNvPr>
          <p:cNvGrpSpPr/>
          <p:nvPr/>
        </p:nvGrpSpPr>
        <p:grpSpPr>
          <a:xfrm>
            <a:off x="520476" y="5695473"/>
            <a:ext cx="475843" cy="252616"/>
            <a:chOff x="-204794" y="1481530"/>
            <a:chExt cx="475843" cy="2526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0A7B9C9-BAF2-50C4-7217-9F328A91E86A}"/>
                    </a:ext>
                  </a:extLst>
                </p14:cNvPr>
                <p14:cNvContentPartPr/>
                <p14:nvPr/>
              </p14:nvContentPartPr>
              <p14:xfrm>
                <a:off x="143803" y="1481530"/>
                <a:ext cx="127246" cy="190087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0A7B9C9-BAF2-50C4-7217-9F328A91E86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4791" y="1472530"/>
                  <a:ext cx="144909" cy="2077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5F4A832-769E-8F1C-F5A6-DABC721A9FED}"/>
                    </a:ext>
                  </a:extLst>
                </p14:cNvPr>
                <p14:cNvContentPartPr/>
                <p14:nvPr/>
              </p14:nvContentPartPr>
              <p14:xfrm>
                <a:off x="-204794" y="1504353"/>
                <a:ext cx="21885" cy="156009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5F4A832-769E-8F1C-F5A6-DABC721A9FE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213913" y="1495366"/>
                  <a:ext cx="39758" cy="1736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95D41F5-85F2-9D6C-BB24-61FF16912EEA}"/>
                    </a:ext>
                  </a:extLst>
                </p14:cNvPr>
                <p14:cNvContentPartPr/>
                <p14:nvPr/>
              </p14:nvContentPartPr>
              <p14:xfrm>
                <a:off x="-151645" y="1504665"/>
                <a:ext cx="66280" cy="156947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95D41F5-85F2-9D6C-BB24-61FF16912EE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160650" y="1495666"/>
                  <a:ext cx="83931" cy="174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E62CDD0-38E1-0370-E56C-A69FD92E5D6E}"/>
                    </a:ext>
                  </a:extLst>
                </p14:cNvPr>
                <p14:cNvContentPartPr/>
                <p14:nvPr/>
              </p14:nvContentPartPr>
              <p14:xfrm>
                <a:off x="-184472" y="1592831"/>
                <a:ext cx="80037" cy="6878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E62CDD0-38E1-0370-E56C-A69FD92E5D6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193445" y="1583781"/>
                  <a:ext cx="97624" cy="24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8F20150-214F-D1CC-1D13-828C2FBFEEC4}"/>
                    </a:ext>
                  </a:extLst>
                </p14:cNvPr>
                <p14:cNvContentPartPr/>
                <p14:nvPr/>
              </p14:nvContentPartPr>
              <p14:xfrm>
                <a:off x="-17833" y="1620344"/>
                <a:ext cx="114428" cy="113802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8F20150-214F-D1CC-1D13-828C2FBFEEC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26829" y="1611341"/>
                  <a:ext cx="132060" cy="13144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096241D-65B9-304C-1609-5F3FE762B938}"/>
              </a:ext>
            </a:extLst>
          </p:cNvPr>
          <p:cNvGrpSpPr/>
          <p:nvPr/>
        </p:nvGrpSpPr>
        <p:grpSpPr>
          <a:xfrm>
            <a:off x="1119188" y="5657643"/>
            <a:ext cx="1731107" cy="799742"/>
            <a:chOff x="393918" y="1443700"/>
            <a:chExt cx="1731107" cy="7997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75DD637-C204-D6DD-E5D9-A8CBCA776BC4}"/>
                    </a:ext>
                  </a:extLst>
                </p14:cNvPr>
                <p14:cNvContentPartPr/>
                <p14:nvPr/>
              </p14:nvContentPartPr>
              <p14:xfrm>
                <a:off x="393918" y="1594394"/>
                <a:ext cx="470841" cy="258869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75DD637-C204-D6DD-E5D9-A8CBCA776BC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4926" y="1585393"/>
                  <a:ext cx="488466" cy="276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EA2B5AD-A221-FCD6-33F9-02C978C09EE0}"/>
                    </a:ext>
                  </a:extLst>
                </p14:cNvPr>
                <p14:cNvContentPartPr/>
                <p14:nvPr/>
              </p14:nvContentPartPr>
              <p14:xfrm>
                <a:off x="856318" y="1626284"/>
                <a:ext cx="894160" cy="233545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EA2B5AD-A221-FCD6-33F9-02C978C09EE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47319" y="1617288"/>
                  <a:ext cx="911798" cy="251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CBBFCF9-7402-7132-0015-BF1AAD81A9E2}"/>
                    </a:ext>
                  </a:extLst>
                </p14:cNvPr>
                <p14:cNvContentPartPr/>
                <p14:nvPr/>
              </p14:nvContentPartPr>
              <p14:xfrm>
                <a:off x="1178966" y="1443700"/>
                <a:ext cx="53775" cy="217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CBBFCF9-7402-7132-0015-BF1AAD81A9E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70003" y="1434708"/>
                  <a:ext cx="71342" cy="2352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1EF89E1-65B7-0867-9C2D-DDD8DF9D288A}"/>
                    </a:ext>
                  </a:extLst>
                </p14:cNvPr>
                <p14:cNvContentPartPr/>
                <p14:nvPr/>
              </p14:nvContentPartPr>
              <p14:xfrm>
                <a:off x="1280888" y="1465585"/>
                <a:ext cx="38455" cy="176644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1EF89E1-65B7-0867-9C2D-DDD8DF9D288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71903" y="1456591"/>
                  <a:ext cx="56065" cy="194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FDF95B5-2871-AB9A-9128-750B8D7591A2}"/>
                    </a:ext>
                  </a:extLst>
                </p14:cNvPr>
                <p14:cNvContentPartPr/>
                <p14:nvPr/>
              </p14:nvContentPartPr>
              <p14:xfrm>
                <a:off x="1859278" y="1757907"/>
                <a:ext cx="93168" cy="129434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FDF95B5-2871-AB9A-9128-750B8D7591A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50285" y="1748919"/>
                  <a:ext cx="110794" cy="147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7B4A2BB-0A96-F533-98A0-4641C67EBE98}"/>
                    </a:ext>
                  </a:extLst>
                </p14:cNvPr>
                <p14:cNvContentPartPr/>
                <p14:nvPr/>
              </p14:nvContentPartPr>
              <p14:xfrm>
                <a:off x="1989963" y="1736647"/>
                <a:ext cx="24699" cy="147255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7B4A2BB-0A96-F533-98A0-4641C67EBE9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81014" y="1727668"/>
                  <a:ext cx="42239" cy="1648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781D954-B83B-6058-3FFD-D9DDA392A1BC}"/>
                    </a:ext>
                  </a:extLst>
                </p14:cNvPr>
                <p14:cNvContentPartPr/>
                <p14:nvPr/>
              </p14:nvContentPartPr>
              <p14:xfrm>
                <a:off x="2024354" y="1700068"/>
                <a:ext cx="100671" cy="187586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781D954-B83B-6058-3FFD-D9DDA392A1B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15366" y="1691067"/>
                  <a:ext cx="118288" cy="205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C6A2368-E2C2-A26F-293A-188BC494BA2B}"/>
                    </a:ext>
                  </a:extLst>
                </p14:cNvPr>
                <p14:cNvContentPartPr/>
                <p14:nvPr/>
              </p14:nvContentPartPr>
              <p14:xfrm>
                <a:off x="856631" y="1829815"/>
                <a:ext cx="59715" cy="413627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C6A2368-E2C2-A26F-293A-188BC494BA2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7638" y="1820823"/>
                  <a:ext cx="77342" cy="43125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E69CFAF-7BAA-33C1-30EC-2042ED25896B}"/>
                  </a:ext>
                </a:extLst>
              </p14:cNvPr>
              <p14:cNvContentPartPr/>
              <p14:nvPr/>
            </p14:nvContentPartPr>
            <p14:xfrm>
              <a:off x="1587215" y="6660916"/>
              <a:ext cx="153821" cy="15257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E69CFAF-7BAA-33C1-30EC-2042ED25896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578230" y="6651899"/>
                <a:ext cx="171431" cy="170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0191389-9E31-FE07-0AB3-394C498FFC81}"/>
                  </a:ext>
                </a:extLst>
              </p14:cNvPr>
              <p14:cNvContentPartPr/>
              <p14:nvPr/>
            </p14:nvContentPartPr>
            <p14:xfrm>
              <a:off x="1889214" y="5423197"/>
              <a:ext cx="119880" cy="138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0191389-9E31-FE07-0AB3-394C498FFC8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80214" y="5414197"/>
                <a:ext cx="13752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76191AA-D878-EB85-FF51-4D0DD5AF2A96}"/>
                  </a:ext>
                </a:extLst>
              </p14:cNvPr>
              <p14:cNvContentPartPr/>
              <p14:nvPr/>
            </p14:nvContentPartPr>
            <p14:xfrm>
              <a:off x="1803862" y="6539882"/>
              <a:ext cx="14760" cy="849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76191AA-D878-EB85-FF51-4D0DD5AF2A9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94862" y="6530844"/>
                <a:ext cx="32400" cy="102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7236330-FB25-B276-AE5E-71461E35C2DF}"/>
                  </a:ext>
                </a:extLst>
              </p14:cNvPr>
              <p14:cNvContentPartPr/>
              <p14:nvPr/>
            </p14:nvContentPartPr>
            <p14:xfrm>
              <a:off x="25920" y="414720"/>
              <a:ext cx="12169800" cy="63036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7236330-FB25-B276-AE5E-71461E35C2D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6560" y="405360"/>
                <a:ext cx="12188520" cy="632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1214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B0131-02AB-10F2-F767-E593A6E23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242" y="-252934"/>
            <a:ext cx="11353800" cy="1325563"/>
          </a:xfrm>
        </p:spPr>
        <p:txBody>
          <a:bodyPr/>
          <a:lstStyle/>
          <a:p>
            <a:r>
              <a:rPr lang="en-US" dirty="0"/>
              <a:t>Protecting the Amine Group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C46156-2F04-4DCF-7B75-8C48BBFA998D}"/>
              </a:ext>
            </a:extLst>
          </p:cNvPr>
          <p:cNvGrpSpPr/>
          <p:nvPr/>
        </p:nvGrpSpPr>
        <p:grpSpPr>
          <a:xfrm>
            <a:off x="644737" y="1655690"/>
            <a:ext cx="578168" cy="306939"/>
            <a:chOff x="150436" y="1652092"/>
            <a:chExt cx="475843" cy="25261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43977B6-4F5B-ACBD-52E5-474B48821320}"/>
                    </a:ext>
                  </a:extLst>
                </p14:cNvPr>
                <p14:cNvContentPartPr/>
                <p14:nvPr/>
              </p14:nvContentPartPr>
              <p14:xfrm>
                <a:off x="499033" y="1652092"/>
                <a:ext cx="127246" cy="190087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43977B6-4F5B-ACBD-52E5-474B4882132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1618" y="1644678"/>
                  <a:ext cx="141780" cy="2046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38FA481-712F-CCB6-F194-4264AC7ECD5A}"/>
                    </a:ext>
                  </a:extLst>
                </p14:cNvPr>
                <p14:cNvContentPartPr/>
                <p14:nvPr/>
              </p14:nvContentPartPr>
              <p14:xfrm>
                <a:off x="150436" y="1674915"/>
                <a:ext cx="21885" cy="156009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38FA481-712F-CCB6-F194-4264AC7ECD5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2941" y="1667514"/>
                  <a:ext cx="36575" cy="1705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5B07D1E-F619-A839-0D48-D63075A4D1C3}"/>
                    </a:ext>
                  </a:extLst>
                </p14:cNvPr>
                <p14:cNvContentPartPr/>
                <p14:nvPr/>
              </p14:nvContentPartPr>
              <p14:xfrm>
                <a:off x="203585" y="1675227"/>
                <a:ext cx="66280" cy="156947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5B07D1E-F619-A839-0D48-D63075A4D1C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6155" y="1667824"/>
                  <a:ext cx="80844" cy="1714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1D82CFC-F45C-62E9-163F-089C4063D6A2}"/>
                    </a:ext>
                  </a:extLst>
                </p14:cNvPr>
                <p14:cNvContentPartPr/>
                <p14:nvPr/>
              </p14:nvContentPartPr>
              <p14:xfrm>
                <a:off x="170758" y="1763394"/>
                <a:ext cx="80037" cy="6878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1D82CFC-F45C-62E9-163F-089C4063D6A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3375" y="1755918"/>
                  <a:ext cx="94509" cy="21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53477D9-2BAD-EC53-8B31-512A1C282350}"/>
                    </a:ext>
                  </a:extLst>
                </p14:cNvPr>
                <p14:cNvContentPartPr/>
                <p14:nvPr/>
              </p14:nvContentPartPr>
              <p14:xfrm>
                <a:off x="337397" y="1790907"/>
                <a:ext cx="114428" cy="113802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53477D9-2BAD-EC53-8B31-512A1C28235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9986" y="1783498"/>
                  <a:ext cx="128954" cy="12832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EFFA9E8-A041-9D93-FFAD-9D3E754C39C3}"/>
              </a:ext>
            </a:extLst>
          </p:cNvPr>
          <p:cNvGrpSpPr/>
          <p:nvPr/>
        </p:nvGrpSpPr>
        <p:grpSpPr>
          <a:xfrm>
            <a:off x="1400543" y="1650988"/>
            <a:ext cx="2103354" cy="971715"/>
            <a:chOff x="749148" y="1614263"/>
            <a:chExt cx="1731106" cy="7997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05F7E4E-5743-684C-7329-8121B7EC5752}"/>
                    </a:ext>
                  </a:extLst>
                </p14:cNvPr>
                <p14:cNvContentPartPr/>
                <p14:nvPr/>
              </p14:nvContentPartPr>
              <p14:xfrm>
                <a:off x="749148" y="1764958"/>
                <a:ext cx="470841" cy="258869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05F7E4E-5743-684C-7329-8121B7EC575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1745" y="1757545"/>
                  <a:ext cx="485351" cy="273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9AA4AC7-A5C8-5377-8957-3FE3EF7E9780}"/>
                    </a:ext>
                  </a:extLst>
                </p14:cNvPr>
                <p14:cNvContentPartPr/>
                <p14:nvPr/>
              </p14:nvContentPartPr>
              <p14:xfrm>
                <a:off x="1211548" y="1796847"/>
                <a:ext cx="894160" cy="233545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9AA4AC7-A5C8-5377-8957-3FE3EF7E978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04141" y="1789438"/>
                  <a:ext cx="908678" cy="2480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7AD306B-5788-2701-0461-E72968394DE0}"/>
                    </a:ext>
                  </a:extLst>
                </p14:cNvPr>
                <p14:cNvContentPartPr/>
                <p14:nvPr/>
              </p14:nvContentPartPr>
              <p14:xfrm>
                <a:off x="1534195" y="1614263"/>
                <a:ext cx="53775" cy="217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7AD306B-5788-2701-0461-E72968394DE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26808" y="1606862"/>
                  <a:ext cx="68253" cy="232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EF9F5C7-9DB3-3FE8-49DE-25524CF36F0E}"/>
                    </a:ext>
                  </a:extLst>
                </p14:cNvPr>
                <p14:cNvContentPartPr/>
                <p14:nvPr/>
              </p14:nvContentPartPr>
              <p14:xfrm>
                <a:off x="1636117" y="1636148"/>
                <a:ext cx="38455" cy="176644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EF9F5C7-9DB3-3FE8-49DE-25524CF36F0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28722" y="1628738"/>
                  <a:ext cx="52950" cy="1911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48EC229-2369-925A-E7B3-7A963E4F6593}"/>
                    </a:ext>
                  </a:extLst>
                </p14:cNvPr>
                <p14:cNvContentPartPr/>
                <p14:nvPr/>
              </p14:nvContentPartPr>
              <p14:xfrm>
                <a:off x="2214508" y="1928471"/>
                <a:ext cx="93168" cy="129434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48EC229-2369-925A-E7B3-7A963E4F659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07090" y="1921066"/>
                  <a:ext cx="107707" cy="143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6107F4F-916D-2F34-7024-C58708DDB5B3}"/>
                    </a:ext>
                  </a:extLst>
                </p14:cNvPr>
                <p14:cNvContentPartPr/>
                <p14:nvPr/>
              </p14:nvContentPartPr>
              <p14:xfrm>
                <a:off x="2345193" y="1907210"/>
                <a:ext cx="24699" cy="147255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6107F4F-916D-2F34-7024-C58708DDB5B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37842" y="1899818"/>
                  <a:ext cx="39107" cy="1617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4CE9FB0-633E-94EB-73E0-510A9C6C6A7A}"/>
                    </a:ext>
                  </a:extLst>
                </p14:cNvPr>
                <p14:cNvContentPartPr/>
                <p14:nvPr/>
              </p14:nvContentPartPr>
              <p14:xfrm>
                <a:off x="2379583" y="1870631"/>
                <a:ext cx="100671" cy="187586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4CE9FB0-633E-94EB-73E0-510A9C6C6A7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72181" y="1863222"/>
                  <a:ext cx="115179" cy="202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4547261-6030-48C1-5781-82454A85119F}"/>
                    </a:ext>
                  </a:extLst>
                </p14:cNvPr>
                <p14:cNvContentPartPr/>
                <p14:nvPr/>
              </p14:nvContentPartPr>
              <p14:xfrm>
                <a:off x="1211861" y="2000378"/>
                <a:ext cx="59715" cy="413627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4547261-6030-48C1-5781-82454A85119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04434" y="1992976"/>
                  <a:ext cx="74272" cy="42813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68F503F-8C79-B5C0-2338-DE8FBC7037BB}"/>
                  </a:ext>
                </a:extLst>
              </p14:cNvPr>
              <p14:cNvContentPartPr/>
              <p14:nvPr/>
            </p14:nvContentPartPr>
            <p14:xfrm>
              <a:off x="1991045" y="2742104"/>
              <a:ext cx="186898" cy="185378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68F503F-8C79-B5C0-2338-DE8FBC7037B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82060" y="2733088"/>
                <a:ext cx="204510" cy="203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BAB5C61-3BD1-6315-45F6-2E37B4972B58}"/>
                  </a:ext>
                </a:extLst>
              </p14:cNvPr>
              <p14:cNvContentPartPr/>
              <p14:nvPr/>
            </p14:nvContentPartPr>
            <p14:xfrm>
              <a:off x="2362582" y="1353184"/>
              <a:ext cx="145658" cy="168404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BAB5C61-3BD1-6315-45F6-2E37B4972B5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53569" y="1344188"/>
                <a:ext cx="163324" cy="1860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086E6FD-CC17-1EFB-8273-2A5DEC3C60F9}"/>
                  </a:ext>
                </a:extLst>
              </p14:cNvPr>
              <p14:cNvContentPartPr/>
              <p14:nvPr/>
            </p14:nvContentPartPr>
            <p14:xfrm>
              <a:off x="4287868" y="1782169"/>
              <a:ext cx="1327787" cy="274486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086E6FD-CC17-1EFB-8273-2A5DEC3C60F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78867" y="1773164"/>
                <a:ext cx="1345428" cy="292137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D6F933B3-6C22-5C21-D620-A85D3465D522}"/>
              </a:ext>
            </a:extLst>
          </p:cNvPr>
          <p:cNvGrpSpPr/>
          <p:nvPr/>
        </p:nvGrpSpPr>
        <p:grpSpPr>
          <a:xfrm>
            <a:off x="6397123" y="1579486"/>
            <a:ext cx="1218968" cy="1071783"/>
            <a:chOff x="6395938" y="1588518"/>
            <a:chExt cx="1258196" cy="110627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DE86E45-9C22-BC16-55B3-DCD8FFD42799}"/>
                    </a:ext>
                  </a:extLst>
                </p14:cNvPr>
                <p14:cNvContentPartPr/>
                <p14:nvPr/>
              </p14:nvContentPartPr>
              <p14:xfrm>
                <a:off x="6395938" y="1588518"/>
                <a:ext cx="180000" cy="213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DE86E45-9C22-BC16-55B3-DCD8FFD4279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86640" y="1579237"/>
                  <a:ext cx="198223" cy="2320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E9546AD-5016-6570-5667-9AD01C3A70E9}"/>
                    </a:ext>
                  </a:extLst>
                </p14:cNvPr>
                <p14:cNvContentPartPr/>
                <p14:nvPr/>
              </p14:nvContentPartPr>
              <p14:xfrm>
                <a:off x="6694734" y="1788318"/>
                <a:ext cx="959400" cy="343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E9546AD-5016-6570-5667-9AD01C3A70E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685448" y="1779025"/>
                  <a:ext cx="977600" cy="3612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5EF7696-884E-49F2-5FEA-C179ABB70C56}"/>
                    </a:ext>
                  </a:extLst>
                </p14:cNvPr>
                <p14:cNvContentPartPr/>
                <p14:nvPr/>
              </p14:nvContentPartPr>
              <p14:xfrm>
                <a:off x="7109812" y="2131759"/>
                <a:ext cx="6840" cy="250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5EF7696-884E-49F2-5FEA-C179ABB70C5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00312" y="2122465"/>
                  <a:ext cx="25460" cy="2684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46A42DB-8779-7CC4-C058-DDD3CAC8B544}"/>
                    </a:ext>
                  </a:extLst>
                </p14:cNvPr>
                <p14:cNvContentPartPr/>
                <p14:nvPr/>
              </p14:nvContentPartPr>
              <p14:xfrm>
                <a:off x="7198015" y="2138238"/>
                <a:ext cx="18000" cy="280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46A42DB-8779-7CC4-C058-DDD3CAC8B5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88640" y="2129323"/>
                  <a:ext cx="36375" cy="2982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1F4A307-D174-3BD9-A738-7DD17D125A6B}"/>
                    </a:ext>
                  </a:extLst>
                </p14:cNvPr>
                <p14:cNvContentPartPr/>
                <p14:nvPr/>
              </p14:nvContentPartPr>
              <p14:xfrm>
                <a:off x="7094333" y="2497157"/>
                <a:ext cx="138960" cy="197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1F4A307-D174-3BD9-A738-7DD17D125A6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085044" y="2487852"/>
                  <a:ext cx="157166" cy="21587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208DD43-ABB0-AFE8-EEBC-E66325AE7E2C}"/>
                  </a:ext>
                </a:extLst>
              </p14:cNvPr>
              <p14:cNvContentPartPr/>
              <p14:nvPr/>
            </p14:nvContentPartPr>
            <p14:xfrm>
              <a:off x="7789948" y="1641769"/>
              <a:ext cx="194966" cy="281462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208DD43-ABB0-AFE8-EEBC-E66325AE7E2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780938" y="1632771"/>
                <a:ext cx="212625" cy="299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824ACA1-51C8-7C05-EB1E-1002A0968B92}"/>
                  </a:ext>
                </a:extLst>
              </p14:cNvPr>
              <p14:cNvContentPartPr/>
              <p14:nvPr/>
            </p14:nvContentPartPr>
            <p14:xfrm>
              <a:off x="9141748" y="1821769"/>
              <a:ext cx="498401" cy="204034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824ACA1-51C8-7C05-EB1E-1002A0968B9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132745" y="1812773"/>
                <a:ext cx="516047" cy="221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D85AD3D-0BC1-B118-1D9C-2C5CCB285F6F}"/>
                  </a:ext>
                </a:extLst>
              </p14:cNvPr>
              <p14:cNvContentPartPr/>
              <p14:nvPr/>
            </p14:nvContentPartPr>
            <p14:xfrm>
              <a:off x="9844108" y="1944169"/>
              <a:ext cx="126605" cy="154507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D85AD3D-0BC1-B118-1D9C-2C5CCB285F6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835116" y="1935165"/>
                <a:ext cx="144229" cy="172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7D08F28-3DF7-AC25-D89C-77B4493A303D}"/>
                  </a:ext>
                </a:extLst>
              </p14:cNvPr>
              <p14:cNvContentPartPr/>
              <p14:nvPr/>
            </p14:nvContentPartPr>
            <p14:xfrm>
              <a:off x="10032028" y="1922209"/>
              <a:ext cx="68360" cy="197756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7D08F28-3DF7-AC25-D89C-77B4493A303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023033" y="1913220"/>
                <a:ext cx="85990" cy="215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9EB877B-7D7D-7512-50C2-4C1EF88C0DBE}"/>
                  </a:ext>
                </a:extLst>
              </p14:cNvPr>
              <p14:cNvContentPartPr/>
              <p14:nvPr/>
            </p14:nvContentPartPr>
            <p14:xfrm>
              <a:off x="10121308" y="1869649"/>
              <a:ext cx="107423" cy="231936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9EB877B-7D7D-7512-50C2-4C1EF88C0DB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112296" y="1860645"/>
                <a:ext cx="125087" cy="249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7A2EE4F-8E49-32D0-11C0-15F3CB7A694D}"/>
                  </a:ext>
                </a:extLst>
              </p14:cNvPr>
              <p14:cNvContentPartPr/>
              <p14:nvPr/>
            </p14:nvContentPartPr>
            <p14:xfrm>
              <a:off x="6077428" y="1561129"/>
              <a:ext cx="223914" cy="245887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7A2EE4F-8E49-32D0-11C0-15F3CB7A694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068414" y="1552129"/>
                <a:ext cx="241582" cy="263528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5F8402B5-0F81-22D5-4310-72228CFA1582}"/>
              </a:ext>
            </a:extLst>
          </p:cNvPr>
          <p:cNvGrpSpPr/>
          <p:nvPr/>
        </p:nvGrpSpPr>
        <p:grpSpPr>
          <a:xfrm>
            <a:off x="8169395" y="1218768"/>
            <a:ext cx="1046322" cy="1530425"/>
            <a:chOff x="8168218" y="1227798"/>
            <a:chExt cx="1079995" cy="157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4D3CD50-C843-1195-FBEA-13A519126160}"/>
                    </a:ext>
                  </a:extLst>
                </p14:cNvPr>
                <p14:cNvContentPartPr/>
                <p14:nvPr/>
              </p14:nvContentPartPr>
              <p14:xfrm>
                <a:off x="8168218" y="1844118"/>
                <a:ext cx="985680" cy="326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4D3CD50-C843-1195-FBEA-13A51912616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158930" y="1834832"/>
                  <a:ext cx="1003885" cy="3450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C43A920-A313-0093-7F93-4810E4BC2CCB}"/>
                    </a:ext>
                  </a:extLst>
                </p14:cNvPr>
                <p14:cNvContentPartPr/>
                <p14:nvPr/>
              </p14:nvContentPartPr>
              <p14:xfrm>
                <a:off x="8638014" y="2149398"/>
                <a:ext cx="42120" cy="359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C43A920-A313-0093-7F93-4810E4BC2CC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628777" y="2140119"/>
                  <a:ext cx="60224" cy="3774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7A3E1C1-FFEB-5261-C524-DC2A78EE6EC9}"/>
                    </a:ext>
                  </a:extLst>
                </p14:cNvPr>
                <p14:cNvContentPartPr/>
                <p14:nvPr/>
              </p14:nvContentPartPr>
              <p14:xfrm>
                <a:off x="8657454" y="2600838"/>
                <a:ext cx="279360" cy="206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7A3E1C1-FFEB-5261-C524-DC2A78EE6EC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648167" y="2591563"/>
                  <a:ext cx="297563" cy="2248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A16435D-69B2-8ED8-EA5E-F3B8D539C912}"/>
                    </a:ext>
                  </a:extLst>
                </p14:cNvPr>
                <p14:cNvContentPartPr/>
                <p14:nvPr/>
              </p14:nvContentPartPr>
              <p14:xfrm>
                <a:off x="9081894" y="1590677"/>
                <a:ext cx="55440" cy="310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A16435D-69B2-8ED8-EA5E-F3B8D539C91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072592" y="1581386"/>
                  <a:ext cx="73672" cy="3285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FB93609-0920-265E-3BF3-BDB9A9314FAA}"/>
                    </a:ext>
                  </a:extLst>
                </p14:cNvPr>
                <p14:cNvContentPartPr/>
                <p14:nvPr/>
              </p14:nvContentPartPr>
              <p14:xfrm>
                <a:off x="9191693" y="1552518"/>
                <a:ext cx="56520" cy="312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FB93609-0920-265E-3BF3-BDB9A9314FA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182397" y="1543229"/>
                  <a:ext cx="74740" cy="3303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94271E0-9877-F65C-43EA-842DF45858AD}"/>
                    </a:ext>
                  </a:extLst>
                </p14:cNvPr>
                <p14:cNvContentPartPr/>
                <p14:nvPr/>
              </p14:nvContentPartPr>
              <p14:xfrm>
                <a:off x="9066773" y="1227798"/>
                <a:ext cx="115920" cy="198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94271E0-9877-F65C-43EA-842DF45858A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057514" y="1218511"/>
                  <a:ext cx="134067" cy="21620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920162F-D45A-2FAB-F724-9621D3045DE7}"/>
              </a:ext>
            </a:extLst>
          </p:cNvPr>
          <p:cNvGrpSpPr/>
          <p:nvPr/>
        </p:nvGrpSpPr>
        <p:grpSpPr>
          <a:xfrm>
            <a:off x="738185" y="4826764"/>
            <a:ext cx="578167" cy="306937"/>
            <a:chOff x="92194" y="1962737"/>
            <a:chExt cx="475842" cy="25261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CEC6507-B11F-4382-7472-2F55BD8ADAE7}"/>
                    </a:ext>
                  </a:extLst>
                </p14:cNvPr>
                <p14:cNvContentPartPr/>
                <p14:nvPr/>
              </p14:nvContentPartPr>
              <p14:xfrm>
                <a:off x="440790" y="1962737"/>
                <a:ext cx="127246" cy="190087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CEC6507-B11F-4382-7472-2F55BD8ADAE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3375" y="1955323"/>
                  <a:ext cx="141780" cy="2046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76805A0-F57E-42F1-9810-3FE1244A2CEB}"/>
                    </a:ext>
                  </a:extLst>
                </p14:cNvPr>
                <p14:cNvContentPartPr/>
                <p14:nvPr/>
              </p14:nvContentPartPr>
              <p14:xfrm>
                <a:off x="92194" y="1985561"/>
                <a:ext cx="21885" cy="156009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76805A0-F57E-42F1-9810-3FE1244A2CE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4699" y="1978160"/>
                  <a:ext cx="36575" cy="1705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23FE86F-06F3-F3CD-7FFB-617577B3F1E9}"/>
                    </a:ext>
                  </a:extLst>
                </p14:cNvPr>
                <p14:cNvContentPartPr/>
                <p14:nvPr/>
              </p14:nvContentPartPr>
              <p14:xfrm>
                <a:off x="145343" y="1985873"/>
                <a:ext cx="66280" cy="156947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23FE86F-06F3-F3CD-7FFB-617577B3F1E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7913" y="1978470"/>
                  <a:ext cx="80844" cy="1714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A9B890C-F164-D2F2-D205-F73F856C95B6}"/>
                    </a:ext>
                  </a:extLst>
                </p14:cNvPr>
                <p14:cNvContentPartPr/>
                <p14:nvPr/>
              </p14:nvContentPartPr>
              <p14:xfrm>
                <a:off x="112515" y="2074038"/>
                <a:ext cx="80037" cy="6878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A9B890C-F164-D2F2-D205-F73F856C95B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5132" y="2066562"/>
                  <a:ext cx="94509" cy="21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198A8C2-9769-5F3D-65D5-6D28E0522EDC}"/>
                    </a:ext>
                  </a:extLst>
                </p14:cNvPr>
                <p14:cNvContentPartPr/>
                <p14:nvPr/>
              </p14:nvContentPartPr>
              <p14:xfrm>
                <a:off x="279155" y="2101550"/>
                <a:ext cx="114428" cy="113802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198A8C2-9769-5F3D-65D5-6D28E0522ED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1744" y="2094141"/>
                  <a:ext cx="128954" cy="12832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F464C56-9877-C101-E9DA-32C0668F46B8}"/>
              </a:ext>
            </a:extLst>
          </p:cNvPr>
          <p:cNvGrpSpPr/>
          <p:nvPr/>
        </p:nvGrpSpPr>
        <p:grpSpPr>
          <a:xfrm>
            <a:off x="1493993" y="4822063"/>
            <a:ext cx="2103359" cy="971713"/>
            <a:chOff x="690905" y="1924910"/>
            <a:chExt cx="1731107" cy="7997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8961EFB-C078-C297-A07B-D030EEAD90F1}"/>
                    </a:ext>
                  </a:extLst>
                </p14:cNvPr>
                <p14:cNvContentPartPr/>
                <p14:nvPr/>
              </p14:nvContentPartPr>
              <p14:xfrm>
                <a:off x="690905" y="2075604"/>
                <a:ext cx="470841" cy="258869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8961EFB-C078-C297-A07B-D030EEAD90F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83502" y="2068191"/>
                  <a:ext cx="485351" cy="273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75E65CA-4989-3EF7-4588-4E6100B923E2}"/>
                    </a:ext>
                  </a:extLst>
                </p14:cNvPr>
                <p14:cNvContentPartPr/>
                <p14:nvPr/>
              </p14:nvContentPartPr>
              <p14:xfrm>
                <a:off x="1153305" y="2107494"/>
                <a:ext cx="894160" cy="233545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75E65CA-4989-3EF7-4588-4E6100B923E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45898" y="2100085"/>
                  <a:ext cx="908678" cy="2480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653511D-4688-0978-3AF1-22F376FE1C24}"/>
                    </a:ext>
                  </a:extLst>
                </p14:cNvPr>
                <p14:cNvContentPartPr/>
                <p14:nvPr/>
              </p14:nvContentPartPr>
              <p14:xfrm>
                <a:off x="1475952" y="1924910"/>
                <a:ext cx="53775" cy="217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653511D-4688-0978-3AF1-22F376FE1C2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68565" y="1917509"/>
                  <a:ext cx="68253" cy="232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AE1A0CF-04E0-A203-D605-A3E4B699866E}"/>
                    </a:ext>
                  </a:extLst>
                </p14:cNvPr>
                <p14:cNvContentPartPr/>
                <p14:nvPr/>
              </p14:nvContentPartPr>
              <p14:xfrm>
                <a:off x="1577875" y="1946795"/>
                <a:ext cx="38455" cy="176644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AE1A0CF-04E0-A203-D605-A3E4B699866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70480" y="1939385"/>
                  <a:ext cx="52950" cy="1911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7EDCAC1-BF85-3EEC-DBC0-443133603BAA}"/>
                    </a:ext>
                  </a:extLst>
                </p14:cNvPr>
                <p14:cNvContentPartPr/>
                <p14:nvPr/>
              </p14:nvContentPartPr>
              <p14:xfrm>
                <a:off x="2156266" y="2239117"/>
                <a:ext cx="93168" cy="129434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7EDCAC1-BF85-3EEC-DBC0-443133603BA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48848" y="2231712"/>
                  <a:ext cx="107707" cy="143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4A9B246-A57E-6021-E4FD-62F3DEF07E58}"/>
                    </a:ext>
                  </a:extLst>
                </p14:cNvPr>
                <p14:cNvContentPartPr/>
                <p14:nvPr/>
              </p14:nvContentPartPr>
              <p14:xfrm>
                <a:off x="2286950" y="2217857"/>
                <a:ext cx="24699" cy="147255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4A9B246-A57E-6021-E4FD-62F3DEF07E5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79599" y="2210465"/>
                  <a:ext cx="39107" cy="1617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A336EAB-D6FE-29FC-A107-AA887DF55CBD}"/>
                    </a:ext>
                  </a:extLst>
                </p14:cNvPr>
                <p14:cNvContentPartPr/>
                <p14:nvPr/>
              </p14:nvContentPartPr>
              <p14:xfrm>
                <a:off x="2321341" y="2181277"/>
                <a:ext cx="100671" cy="187586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A336EAB-D6FE-29FC-A107-AA887DF55CB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13939" y="2173868"/>
                  <a:ext cx="115179" cy="202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BD357AF-04DE-F3EE-9571-180BBED408E5}"/>
                    </a:ext>
                  </a:extLst>
                </p14:cNvPr>
                <p14:cNvContentPartPr/>
                <p14:nvPr/>
              </p14:nvContentPartPr>
              <p14:xfrm>
                <a:off x="1153617" y="2311023"/>
                <a:ext cx="59715" cy="413627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BD357AF-04DE-F3EE-9571-180BBED408E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46190" y="2303621"/>
                  <a:ext cx="74272" cy="42813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AD860FE3-C00A-F029-DE1A-B1E56F209F28}"/>
                  </a:ext>
                </a:extLst>
              </p14:cNvPr>
              <p14:cNvContentPartPr/>
              <p14:nvPr/>
            </p14:nvContentPartPr>
            <p14:xfrm>
              <a:off x="2084494" y="5913177"/>
              <a:ext cx="186898" cy="185378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AD860FE3-C00A-F029-DE1A-B1E56F209F2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75509" y="5904161"/>
                <a:ext cx="204510" cy="203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0E7E116-71F4-73DA-2E53-DA5332D13F83}"/>
                  </a:ext>
                </a:extLst>
              </p14:cNvPr>
              <p14:cNvContentPartPr/>
              <p14:nvPr/>
            </p14:nvContentPartPr>
            <p14:xfrm>
              <a:off x="2456031" y="4524257"/>
              <a:ext cx="145658" cy="168404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0E7E116-71F4-73DA-2E53-DA5332D13F8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47018" y="4515261"/>
                <a:ext cx="163324" cy="1860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935B1C9-23B9-2DD4-253A-87B8F13D7BAC}"/>
                  </a:ext>
                </a:extLst>
              </p14:cNvPr>
              <p14:cNvContentPartPr/>
              <p14:nvPr/>
            </p14:nvContentPartPr>
            <p14:xfrm>
              <a:off x="6219628" y="1426129"/>
              <a:ext cx="30600" cy="928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935B1C9-23B9-2DD4-253A-87B8F13D7BA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210521" y="1417129"/>
                <a:ext cx="4845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3A14543-50E7-E42A-B66F-A732F1CFBAED}"/>
                  </a:ext>
                </a:extLst>
              </p14:cNvPr>
              <p14:cNvContentPartPr/>
              <p14:nvPr/>
            </p14:nvContentPartPr>
            <p14:xfrm>
              <a:off x="4211493" y="5108107"/>
              <a:ext cx="2151360" cy="3232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3A14543-50E7-E42A-B66F-A732F1CFBAE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202493" y="5099107"/>
                <a:ext cx="2169000" cy="34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B66D3E83-0B85-711F-B44C-0EFCA6FC76BD}"/>
              </a:ext>
            </a:extLst>
          </p:cNvPr>
          <p:cNvGrpSpPr/>
          <p:nvPr/>
        </p:nvGrpSpPr>
        <p:grpSpPr>
          <a:xfrm>
            <a:off x="527850" y="725605"/>
            <a:ext cx="1006200" cy="250560"/>
            <a:chOff x="527850" y="725605"/>
            <a:chExt cx="100620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989598B-F17A-ADF2-F3AF-89D053768B32}"/>
                    </a:ext>
                  </a:extLst>
                </p14:cNvPr>
                <p14:cNvContentPartPr/>
                <p14:nvPr/>
              </p14:nvContentPartPr>
              <p14:xfrm>
                <a:off x="527850" y="725605"/>
                <a:ext cx="213120" cy="247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989598B-F17A-ADF2-F3AF-89D053768B3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18850" y="716592"/>
                  <a:ext cx="230760" cy="2653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CF64E5D-81F3-0680-4D13-7DB7033EF787}"/>
                    </a:ext>
                  </a:extLst>
                </p14:cNvPr>
                <p14:cNvContentPartPr/>
                <p14:nvPr/>
              </p14:nvContentPartPr>
              <p14:xfrm>
                <a:off x="778770" y="844405"/>
                <a:ext cx="90720" cy="117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CF64E5D-81F3-0680-4D13-7DB7033EF78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69770" y="835405"/>
                  <a:ext cx="108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B1DE4F4-5037-D02D-F9BD-0511B07A24BC}"/>
                    </a:ext>
                  </a:extLst>
                </p14:cNvPr>
                <p14:cNvContentPartPr/>
                <p14:nvPr/>
              </p14:nvContentPartPr>
              <p14:xfrm>
                <a:off x="888930" y="855205"/>
                <a:ext cx="199080" cy="99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B1DE4F4-5037-D02D-F9BD-0511B07A24B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79930" y="846205"/>
                  <a:ext cx="216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3E4457A-E2BD-AC23-DB9E-24447B446D27}"/>
                    </a:ext>
                  </a:extLst>
                </p14:cNvPr>
                <p14:cNvContentPartPr/>
                <p14:nvPr/>
              </p14:nvContentPartPr>
              <p14:xfrm>
                <a:off x="1096290" y="837925"/>
                <a:ext cx="218520" cy="130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3E4457A-E2BD-AC23-DB9E-24447B446D2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87305" y="828900"/>
                  <a:ext cx="236131" cy="1480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343B3EA-E490-DDF6-0688-3674391A2BAB}"/>
                    </a:ext>
                  </a:extLst>
                </p14:cNvPr>
                <p14:cNvContentPartPr/>
                <p14:nvPr/>
              </p14:nvContentPartPr>
              <p14:xfrm>
                <a:off x="1361610" y="759445"/>
                <a:ext cx="47520" cy="204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343B3EA-E490-DDF6-0688-3674391A2BA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352541" y="750445"/>
                  <a:ext cx="65295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DA7F957-5FF5-5FDB-F7DA-078E2D177955}"/>
                    </a:ext>
                  </a:extLst>
                </p14:cNvPr>
                <p14:cNvContentPartPr/>
                <p14:nvPr/>
              </p14:nvContentPartPr>
              <p14:xfrm>
                <a:off x="1493730" y="831445"/>
                <a:ext cx="36000" cy="39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DA7F957-5FF5-5FDB-F7DA-078E2D17795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484730" y="822445"/>
                  <a:ext cx="536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648FD8E-CA7B-CB17-C630-37531274B4DA}"/>
                    </a:ext>
                  </a:extLst>
                </p14:cNvPr>
                <p14:cNvContentPartPr/>
                <p14:nvPr/>
              </p14:nvContentPartPr>
              <p14:xfrm>
                <a:off x="1500210" y="936565"/>
                <a:ext cx="33840" cy="39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648FD8E-CA7B-CB17-C630-37531274B4D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491210" y="927565"/>
                  <a:ext cx="51480" cy="5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2C18029E-615E-1B1F-4F04-2FD7419F0E7E}"/>
                  </a:ext>
                </a:extLst>
              </p14:cNvPr>
              <p14:cNvContentPartPr/>
              <p14:nvPr/>
            </p14:nvContentPartPr>
            <p14:xfrm>
              <a:off x="416250" y="1086685"/>
              <a:ext cx="1333800" cy="266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2C18029E-615E-1B1F-4F04-2FD7419F0E7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07250" y="1077685"/>
                <a:ext cx="1351440" cy="44280"/>
              </a:xfrm>
              <a:prstGeom prst="rect">
                <a:avLst/>
              </a:prstGeom>
            </p:spPr>
          </p:pic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8E50E87-0DF6-BBFD-9216-2322A3126345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9163B6E-439C-560E-5955-F85E1801EA8C}"/>
              </a:ext>
            </a:extLst>
          </p:cNvPr>
          <p:cNvGrpSpPr/>
          <p:nvPr/>
        </p:nvGrpSpPr>
        <p:grpSpPr>
          <a:xfrm>
            <a:off x="365626" y="3550955"/>
            <a:ext cx="4076640" cy="421200"/>
            <a:chOff x="365626" y="3550955"/>
            <a:chExt cx="407664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705E3A1-9B04-4A8F-CAA8-E2DCA1834D38}"/>
                    </a:ext>
                  </a:extLst>
                </p14:cNvPr>
                <p14:cNvContentPartPr/>
                <p14:nvPr/>
              </p14:nvContentPartPr>
              <p14:xfrm>
                <a:off x="463906" y="3571115"/>
                <a:ext cx="158760" cy="191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705E3A1-9B04-4A8F-CAA8-E2DCA1834D3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54906" y="3562115"/>
                  <a:ext cx="176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AE4B546-B4BB-2963-F3D0-47E5E437D45C}"/>
                    </a:ext>
                  </a:extLst>
                </p14:cNvPr>
                <p14:cNvContentPartPr/>
                <p14:nvPr/>
              </p14:nvContentPartPr>
              <p14:xfrm>
                <a:off x="682786" y="3662555"/>
                <a:ext cx="64440" cy="103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AE4B546-B4BB-2963-F3D0-47E5E437D45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73786" y="3653555"/>
                  <a:ext cx="82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E331D1F-D589-80BC-6EC9-4FA4D83BD709}"/>
                    </a:ext>
                  </a:extLst>
                </p14:cNvPr>
                <p14:cNvContentPartPr/>
                <p14:nvPr/>
              </p14:nvContentPartPr>
              <p14:xfrm>
                <a:off x="780706" y="3648515"/>
                <a:ext cx="14760" cy="106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E331D1F-D589-80BC-6EC9-4FA4D83BD70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71706" y="3639484"/>
                  <a:ext cx="32400" cy="123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92C77C0-06FB-E576-D44E-E648AF220567}"/>
                    </a:ext>
                  </a:extLst>
                </p14:cNvPr>
                <p14:cNvContentPartPr/>
                <p14:nvPr/>
              </p14:nvContentPartPr>
              <p14:xfrm>
                <a:off x="848746" y="3678035"/>
                <a:ext cx="89280" cy="97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92C77C0-06FB-E576-D44E-E648AF22056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39746" y="3669035"/>
                  <a:ext cx="106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FB3667D-6A65-5D9F-4772-FAF0E161C678}"/>
                    </a:ext>
                  </a:extLst>
                </p14:cNvPr>
                <p14:cNvContentPartPr/>
                <p14:nvPr/>
              </p14:nvContentPartPr>
              <p14:xfrm>
                <a:off x="989866" y="3702875"/>
                <a:ext cx="88560" cy="182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FB3667D-6A65-5D9F-4772-FAF0E161C67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80866" y="3693875"/>
                  <a:ext cx="1062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B825AFC-2900-CDEE-E54F-AE9E3948AB36}"/>
                    </a:ext>
                  </a:extLst>
                </p14:cNvPr>
                <p14:cNvContentPartPr/>
                <p14:nvPr/>
              </p14:nvContentPartPr>
              <p14:xfrm>
                <a:off x="1300186" y="3582275"/>
                <a:ext cx="32040" cy="199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B825AFC-2900-CDEE-E54F-AE9E3948AB3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291186" y="3573275"/>
                  <a:ext cx="496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DFE0D61-29C2-C680-A962-0EE414DBFF15}"/>
                    </a:ext>
                  </a:extLst>
                </p14:cNvPr>
                <p14:cNvContentPartPr/>
                <p14:nvPr/>
              </p14:nvContentPartPr>
              <p14:xfrm>
                <a:off x="1280746" y="3614315"/>
                <a:ext cx="285480" cy="158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DFE0D61-29C2-C680-A962-0EE414DBFF1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271746" y="3605315"/>
                  <a:ext cx="303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2AE2D27-14DB-BF24-CA8E-CB3DF8281BC3}"/>
                    </a:ext>
                  </a:extLst>
                </p14:cNvPr>
                <p14:cNvContentPartPr/>
                <p14:nvPr/>
              </p14:nvContentPartPr>
              <p14:xfrm>
                <a:off x="1771066" y="3593075"/>
                <a:ext cx="14040" cy="39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2AE2D27-14DB-BF24-CA8E-CB3DF8281BC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762066" y="3584157"/>
                  <a:ext cx="31680" cy="5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39CF550-BA7D-D9DD-1752-0E4190C30969}"/>
                    </a:ext>
                  </a:extLst>
                </p14:cNvPr>
                <p14:cNvContentPartPr/>
                <p14:nvPr/>
              </p14:nvContentPartPr>
              <p14:xfrm>
                <a:off x="1838026" y="3580475"/>
                <a:ext cx="22680" cy="38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39CF550-BA7D-D9DD-1752-0E4190C3096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829026" y="3571475"/>
                  <a:ext cx="40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3A4AF6B-7058-DF8D-73BB-5E97F7FD081A}"/>
                    </a:ext>
                  </a:extLst>
                </p14:cNvPr>
                <p14:cNvContentPartPr/>
                <p14:nvPr/>
              </p14:nvContentPartPr>
              <p14:xfrm>
                <a:off x="1924066" y="3590195"/>
                <a:ext cx="114120" cy="149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3A4AF6B-7058-DF8D-73BB-5E97F7FD081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915066" y="3581195"/>
                  <a:ext cx="1317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2808B90-488D-93A1-80F6-6838CA3F5DD8}"/>
                    </a:ext>
                  </a:extLst>
                </p14:cNvPr>
                <p14:cNvContentPartPr/>
                <p14:nvPr/>
              </p14:nvContentPartPr>
              <p14:xfrm>
                <a:off x="2065186" y="3663995"/>
                <a:ext cx="48960" cy="73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2808B90-488D-93A1-80F6-6838CA3F5DD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056186" y="3654995"/>
                  <a:ext cx="666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354CC93-6B6D-B426-3EF2-9E43809D61D9}"/>
                    </a:ext>
                  </a:extLst>
                </p14:cNvPr>
                <p14:cNvContentPartPr/>
                <p14:nvPr/>
              </p14:nvContentPartPr>
              <p14:xfrm>
                <a:off x="2162746" y="3663635"/>
                <a:ext cx="79560" cy="80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354CC93-6B6D-B426-3EF2-9E43809D61D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153746" y="3654635"/>
                  <a:ext cx="97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642A5DF-B9FB-BD49-1955-1CC7180C8A46}"/>
                    </a:ext>
                  </a:extLst>
                </p14:cNvPr>
                <p14:cNvContentPartPr/>
                <p14:nvPr/>
              </p14:nvContentPartPr>
              <p14:xfrm>
                <a:off x="2299906" y="3577595"/>
                <a:ext cx="52560" cy="68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642A5DF-B9FB-BD49-1955-1CC7180C8A4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290906" y="3568595"/>
                  <a:ext cx="702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09E4D8F-556F-1FA8-D119-49F2E2A02021}"/>
                    </a:ext>
                  </a:extLst>
                </p14:cNvPr>
                <p14:cNvContentPartPr/>
                <p14:nvPr/>
              </p14:nvContentPartPr>
              <p14:xfrm>
                <a:off x="2601226" y="3658955"/>
                <a:ext cx="61920" cy="163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09E4D8F-556F-1FA8-D119-49F2E2A0202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592226" y="3649955"/>
                  <a:ext cx="79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ECA8CE3-2834-3DC2-911A-7FE8B56E24F8}"/>
                    </a:ext>
                  </a:extLst>
                </p14:cNvPr>
                <p14:cNvContentPartPr/>
                <p14:nvPr/>
              </p14:nvContentPartPr>
              <p14:xfrm>
                <a:off x="2679706" y="3646355"/>
                <a:ext cx="132480" cy="87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ECA8CE3-2834-3DC2-911A-7FE8B56E24F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670706" y="3637392"/>
                  <a:ext cx="150120" cy="1046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D0F605F-5F0C-9A58-CD48-4B2293ACB8E9}"/>
                    </a:ext>
                  </a:extLst>
                </p14:cNvPr>
                <p14:cNvContentPartPr/>
                <p14:nvPr/>
              </p14:nvContentPartPr>
              <p14:xfrm>
                <a:off x="2833786" y="3576875"/>
                <a:ext cx="43200" cy="168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D0F605F-5F0C-9A58-CD48-4B2293ACB8E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824710" y="3567875"/>
                  <a:ext cx="60988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5AD7652-611A-DDF2-B486-B1215D22A11B}"/>
                    </a:ext>
                  </a:extLst>
                </p14:cNvPr>
                <p14:cNvContentPartPr/>
                <p14:nvPr/>
              </p14:nvContentPartPr>
              <p14:xfrm>
                <a:off x="2874826" y="3638435"/>
                <a:ext cx="48240" cy="34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5AD7652-611A-DDF2-B486-B1215D22A11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865758" y="3629528"/>
                  <a:ext cx="66013" cy="520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600FDC9-04EB-0265-7671-4D9B7ECAB88E}"/>
                    </a:ext>
                  </a:extLst>
                </p14:cNvPr>
                <p14:cNvContentPartPr/>
                <p14:nvPr/>
              </p14:nvContentPartPr>
              <p14:xfrm>
                <a:off x="2968426" y="3660755"/>
                <a:ext cx="186120" cy="88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600FDC9-04EB-0265-7671-4D9B7ECAB88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959426" y="3651755"/>
                  <a:ext cx="203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E4D21CD-2BDC-51D1-795C-BE8D3A5559D7}"/>
                    </a:ext>
                  </a:extLst>
                </p14:cNvPr>
                <p14:cNvContentPartPr/>
                <p14:nvPr/>
              </p14:nvContentPartPr>
              <p14:xfrm>
                <a:off x="3200986" y="3589115"/>
                <a:ext cx="20880" cy="151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E4D21CD-2BDC-51D1-795C-BE8D3A5559D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191986" y="3580115"/>
                  <a:ext cx="38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44DB1AC-6245-1359-0CB2-BF140820EB93}"/>
                    </a:ext>
                  </a:extLst>
                </p14:cNvPr>
                <p14:cNvContentPartPr/>
                <p14:nvPr/>
              </p14:nvContentPartPr>
              <p14:xfrm>
                <a:off x="3186586" y="3659315"/>
                <a:ext cx="114120" cy="52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44DB1AC-6245-1359-0CB2-BF140820EB9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177558" y="3650315"/>
                  <a:ext cx="131816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B71A532-CCCC-F0F5-D744-2767173BB1DA}"/>
                    </a:ext>
                  </a:extLst>
                </p14:cNvPr>
                <p14:cNvContentPartPr/>
                <p14:nvPr/>
              </p14:nvContentPartPr>
              <p14:xfrm>
                <a:off x="3308986" y="3612155"/>
                <a:ext cx="166680" cy="102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B71A532-CCCC-F0F5-D744-2767173BB1D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299967" y="3603155"/>
                  <a:ext cx="184358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3C124DB-2779-0CB1-8CC6-0284CF04E2F6}"/>
                    </a:ext>
                  </a:extLst>
                </p14:cNvPr>
                <p14:cNvContentPartPr/>
                <p14:nvPr/>
              </p14:nvContentPartPr>
              <p14:xfrm>
                <a:off x="3493306" y="3657875"/>
                <a:ext cx="70560" cy="145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3C124DB-2779-0CB1-8CC6-0284CF04E2F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484306" y="3648897"/>
                  <a:ext cx="88200" cy="1630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7EB8773-67B5-7F0B-C3A2-2766EA079B73}"/>
                    </a:ext>
                  </a:extLst>
                </p14:cNvPr>
                <p14:cNvContentPartPr/>
                <p14:nvPr/>
              </p14:nvContentPartPr>
              <p14:xfrm>
                <a:off x="3819826" y="3625475"/>
                <a:ext cx="52920" cy="124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7EB8773-67B5-7F0B-C3A2-2766EA079B7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810826" y="3616475"/>
                  <a:ext cx="705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35EE7D8-011E-634F-75F4-97FF70F3A9C0}"/>
                    </a:ext>
                  </a:extLst>
                </p14:cNvPr>
                <p14:cNvContentPartPr/>
                <p14:nvPr/>
              </p14:nvContentPartPr>
              <p14:xfrm>
                <a:off x="3917386" y="3597395"/>
                <a:ext cx="127440" cy="86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35EE7D8-011E-634F-75F4-97FF70F3A9C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908386" y="3588395"/>
                  <a:ext cx="145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99317A5-E651-6FC0-59C5-F1C2E36EE689}"/>
                    </a:ext>
                  </a:extLst>
                </p14:cNvPr>
                <p14:cNvContentPartPr/>
                <p14:nvPr/>
              </p14:nvContentPartPr>
              <p14:xfrm>
                <a:off x="4075426" y="3586595"/>
                <a:ext cx="109440" cy="117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99317A5-E651-6FC0-59C5-F1C2E36EE68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066426" y="3577595"/>
                  <a:ext cx="127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72CB192-3768-88E5-023C-E83486C8ABAF}"/>
                    </a:ext>
                  </a:extLst>
                </p14:cNvPr>
                <p14:cNvContentPartPr/>
                <p14:nvPr/>
              </p14:nvContentPartPr>
              <p14:xfrm>
                <a:off x="4233466" y="3550955"/>
                <a:ext cx="77400" cy="191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72CB192-3768-88E5-023C-E83486C8ABA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224466" y="3541972"/>
                  <a:ext cx="95040" cy="2091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E197900-0569-A852-FEE9-37013A8D21D8}"/>
                    </a:ext>
                  </a:extLst>
                </p14:cNvPr>
                <p14:cNvContentPartPr/>
                <p14:nvPr/>
              </p14:nvContentPartPr>
              <p14:xfrm>
                <a:off x="4016026" y="3599555"/>
                <a:ext cx="12240" cy="11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E197900-0569-A852-FEE9-37013A8D21D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007026" y="3590555"/>
                  <a:ext cx="29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AC257C6-E93F-81BE-2B39-7AC6482E3E14}"/>
                    </a:ext>
                  </a:extLst>
                </p14:cNvPr>
                <p14:cNvContentPartPr/>
                <p14:nvPr/>
              </p14:nvContentPartPr>
              <p14:xfrm>
                <a:off x="365626" y="3841115"/>
                <a:ext cx="4076640" cy="131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AC257C6-E93F-81BE-2B39-7AC6482E3E1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56626" y="3832115"/>
                  <a:ext cx="4094280" cy="14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5D7F879B-F4A6-CB0D-6B1A-C25E3061E42D}"/>
                  </a:ext>
                </a:extLst>
              </p14:cNvPr>
              <p14:cNvContentPartPr/>
              <p14:nvPr/>
            </p14:nvContentPartPr>
            <p14:xfrm>
              <a:off x="4440191" y="3552223"/>
              <a:ext cx="15840" cy="266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5D7F879B-F4A6-CB0D-6B1A-C25E3061E42D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431191" y="3543223"/>
                <a:ext cx="334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7BDBDDEF-00AB-D9BA-28E7-FA94A95103E5}"/>
                  </a:ext>
                </a:extLst>
              </p14:cNvPr>
              <p14:cNvContentPartPr/>
              <p14:nvPr/>
            </p14:nvContentPartPr>
            <p14:xfrm>
              <a:off x="4429391" y="3683983"/>
              <a:ext cx="25920" cy="241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7BDBDDEF-00AB-D9BA-28E7-FA94A95103E5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4420391" y="3674983"/>
                <a:ext cx="435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FB7D197-0812-929E-5C00-FE77C38F19A8}"/>
                  </a:ext>
                </a:extLst>
              </p14:cNvPr>
              <p14:cNvContentPartPr/>
              <p14:nvPr/>
            </p14:nvContentPartPr>
            <p14:xfrm>
              <a:off x="395280" y="213840"/>
              <a:ext cx="11301480" cy="6289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FB7D197-0812-929E-5C00-FE77C38F19A8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85920" y="204480"/>
                <a:ext cx="11320200" cy="630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8346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EB28B-074C-B0A4-D1AF-E3079E958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“Deprotecting” the Amine: Removing Boc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59A8EE-7042-40A7-9A69-10D5AA68E662}"/>
              </a:ext>
            </a:extLst>
          </p:cNvPr>
          <p:cNvGrpSpPr/>
          <p:nvPr/>
        </p:nvGrpSpPr>
        <p:grpSpPr>
          <a:xfrm>
            <a:off x="1417964" y="1780825"/>
            <a:ext cx="2103359" cy="971714"/>
            <a:chOff x="720837" y="1694007"/>
            <a:chExt cx="1731107" cy="79974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671D886-245E-E3DD-74D5-E07A7C3FC8E0}"/>
                    </a:ext>
                  </a:extLst>
                </p14:cNvPr>
                <p14:cNvContentPartPr/>
                <p14:nvPr/>
              </p14:nvContentPartPr>
              <p14:xfrm>
                <a:off x="720837" y="1844701"/>
                <a:ext cx="470841" cy="258869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671D886-245E-E3DD-74D5-E07A7C3FC8E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3434" y="1837288"/>
                  <a:ext cx="485351" cy="273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5EEAD9A-4EF1-5A2C-E205-DE5EC8CCE202}"/>
                    </a:ext>
                  </a:extLst>
                </p14:cNvPr>
                <p14:cNvContentPartPr/>
                <p14:nvPr/>
              </p14:nvContentPartPr>
              <p14:xfrm>
                <a:off x="1183237" y="1876591"/>
                <a:ext cx="894160" cy="233545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5EEAD9A-4EF1-5A2C-E205-DE5EC8CCE20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75830" y="1869182"/>
                  <a:ext cx="908678" cy="2480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FDA4078-D9F6-7E4F-B4C2-A0B05447CF8D}"/>
                    </a:ext>
                  </a:extLst>
                </p14:cNvPr>
                <p14:cNvContentPartPr/>
                <p14:nvPr/>
              </p14:nvContentPartPr>
              <p14:xfrm>
                <a:off x="1505885" y="1694007"/>
                <a:ext cx="53775" cy="217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FDA4078-D9F6-7E4F-B4C2-A0B05447CF8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98498" y="1686606"/>
                  <a:ext cx="68253" cy="232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FCC224D-C45D-DA21-077C-5AEFAAF5897A}"/>
                    </a:ext>
                  </a:extLst>
                </p14:cNvPr>
                <p14:cNvContentPartPr/>
                <p14:nvPr/>
              </p14:nvContentPartPr>
              <p14:xfrm>
                <a:off x="1607807" y="1715892"/>
                <a:ext cx="38455" cy="176644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FCC224D-C45D-DA21-077C-5AEFAAF5897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00412" y="1708482"/>
                  <a:ext cx="52950" cy="1911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51BEE64-4F65-4D69-F066-136FF4B33409}"/>
                    </a:ext>
                  </a:extLst>
                </p14:cNvPr>
                <p14:cNvContentPartPr/>
                <p14:nvPr/>
              </p14:nvContentPartPr>
              <p14:xfrm>
                <a:off x="2186197" y="2008214"/>
                <a:ext cx="93168" cy="129434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51BEE64-4F65-4D69-F066-136FF4B3340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78779" y="2000809"/>
                  <a:ext cx="107707" cy="143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A208EDD-3AAD-FF81-A6AE-42BF04CAB8D8}"/>
                    </a:ext>
                  </a:extLst>
                </p14:cNvPr>
                <p14:cNvContentPartPr/>
                <p14:nvPr/>
              </p14:nvContentPartPr>
              <p14:xfrm>
                <a:off x="2316882" y="1986954"/>
                <a:ext cx="24699" cy="147255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A208EDD-3AAD-FF81-A6AE-42BF04CAB8D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09531" y="1979562"/>
                  <a:ext cx="39107" cy="1617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DD63D71-A55B-5252-1C89-B1731AC34F05}"/>
                    </a:ext>
                  </a:extLst>
                </p14:cNvPr>
                <p14:cNvContentPartPr/>
                <p14:nvPr/>
              </p14:nvContentPartPr>
              <p14:xfrm>
                <a:off x="2351273" y="1950375"/>
                <a:ext cx="100671" cy="187586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DD63D71-A55B-5252-1C89-B1731AC34F0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43871" y="1942966"/>
                  <a:ext cx="115179" cy="202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A170352-2722-6946-9E88-EF8192F2B779}"/>
                    </a:ext>
                  </a:extLst>
                </p14:cNvPr>
                <p14:cNvContentPartPr/>
                <p14:nvPr/>
              </p14:nvContentPartPr>
              <p14:xfrm>
                <a:off x="1183550" y="2080121"/>
                <a:ext cx="59715" cy="413627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A170352-2722-6946-9E88-EF8192F2B77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76123" y="2072719"/>
                  <a:ext cx="74272" cy="42813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56B827C-243A-9FE5-D417-79FAEF41302D}"/>
                  </a:ext>
                </a:extLst>
              </p14:cNvPr>
              <p14:cNvContentPartPr/>
              <p14:nvPr/>
            </p14:nvContentPartPr>
            <p14:xfrm>
              <a:off x="2008465" y="2871941"/>
              <a:ext cx="186898" cy="185378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56B827C-243A-9FE5-D417-79FAEF41302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99480" y="2862925"/>
                <a:ext cx="204510" cy="203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34FC1A8-B7D4-9E14-00B2-B49223E9B9B5}"/>
                  </a:ext>
                </a:extLst>
              </p14:cNvPr>
              <p14:cNvContentPartPr/>
              <p14:nvPr/>
            </p14:nvContentPartPr>
            <p14:xfrm>
              <a:off x="2380002" y="1483021"/>
              <a:ext cx="145658" cy="168404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34FC1A8-B7D4-9E14-00B2-B49223E9B9B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70989" y="1474025"/>
                <a:ext cx="163324" cy="186036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F0B8E36B-DDE4-99B0-C648-BC7597081A36}"/>
              </a:ext>
            </a:extLst>
          </p:cNvPr>
          <p:cNvGrpSpPr/>
          <p:nvPr/>
        </p:nvGrpSpPr>
        <p:grpSpPr>
          <a:xfrm>
            <a:off x="365223" y="2035489"/>
            <a:ext cx="402480" cy="209520"/>
            <a:chOff x="365223" y="2035489"/>
            <a:chExt cx="402480" cy="20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96CD2F5-2A3E-FB6B-49EC-7E21031CFF66}"/>
                    </a:ext>
                  </a:extLst>
                </p14:cNvPr>
                <p14:cNvContentPartPr/>
                <p14:nvPr/>
              </p14:nvContentPartPr>
              <p14:xfrm>
                <a:off x="365223" y="2035489"/>
                <a:ext cx="115200" cy="192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96CD2F5-2A3E-FB6B-49EC-7E21031CFF6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6223" y="2026489"/>
                  <a:ext cx="132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0B5C22A-3F00-43AB-0173-5959579676F8}"/>
                    </a:ext>
                  </a:extLst>
                </p14:cNvPr>
                <p14:cNvContentPartPr/>
                <p14:nvPr/>
              </p14:nvContentPartPr>
              <p14:xfrm>
                <a:off x="507783" y="2139529"/>
                <a:ext cx="81360" cy="86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0B5C22A-3F00-43AB-0173-5959579676F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8783" y="2130529"/>
                  <a:ext cx="99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CC7FBEC-15DB-0366-4685-EE41D7949445}"/>
                    </a:ext>
                  </a:extLst>
                </p14:cNvPr>
                <p14:cNvContentPartPr/>
                <p14:nvPr/>
              </p14:nvContentPartPr>
              <p14:xfrm>
                <a:off x="622623" y="2147809"/>
                <a:ext cx="145080" cy="97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CC7FBEC-15DB-0366-4685-EE41D794944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3645" y="2138809"/>
                  <a:ext cx="162676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DF6B070-3747-DE02-8991-94EE31B730DE}"/>
              </a:ext>
            </a:extLst>
          </p:cNvPr>
          <p:cNvGrpSpPr/>
          <p:nvPr/>
        </p:nvGrpSpPr>
        <p:grpSpPr>
          <a:xfrm>
            <a:off x="843663" y="1751449"/>
            <a:ext cx="385560" cy="382320"/>
            <a:chOff x="843663" y="1751449"/>
            <a:chExt cx="385560" cy="3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A2AA0DD-B2D3-2614-B657-598087C03782}"/>
                    </a:ext>
                  </a:extLst>
                </p14:cNvPr>
                <p14:cNvContentPartPr/>
                <p14:nvPr/>
              </p14:nvContentPartPr>
              <p14:xfrm>
                <a:off x="1114023" y="1751449"/>
                <a:ext cx="115200" cy="259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A2AA0DD-B2D3-2614-B657-598087C0378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05051" y="1742461"/>
                  <a:ext cx="132785" cy="2775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64AAA96-25D0-2C36-8DC4-C68F24EF00D9}"/>
                    </a:ext>
                  </a:extLst>
                </p14:cNvPr>
                <p14:cNvContentPartPr/>
                <p14:nvPr/>
              </p14:nvContentPartPr>
              <p14:xfrm>
                <a:off x="843663" y="1996969"/>
                <a:ext cx="150120" cy="136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64AAA96-25D0-2C36-8DC4-C68F24EF00D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34663" y="1987993"/>
                  <a:ext cx="167760" cy="15439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EE481C6-5AD3-8D31-6092-D6A927A64DDE}"/>
                  </a:ext>
                </a:extLst>
              </p14:cNvPr>
              <p14:cNvContentPartPr/>
              <p14:nvPr/>
            </p14:nvContentPartPr>
            <p14:xfrm>
              <a:off x="1112583" y="1618969"/>
              <a:ext cx="15120" cy="500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EE481C6-5AD3-8D31-6092-D6A927A64DD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03583" y="1609969"/>
                <a:ext cx="32760" cy="6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C5C7CD17-13F2-7D4C-543E-1881AB56B07F}"/>
              </a:ext>
            </a:extLst>
          </p:cNvPr>
          <p:cNvGrpSpPr/>
          <p:nvPr/>
        </p:nvGrpSpPr>
        <p:grpSpPr>
          <a:xfrm>
            <a:off x="1030143" y="1378489"/>
            <a:ext cx="115200" cy="149760"/>
            <a:chOff x="1030143" y="1378489"/>
            <a:chExt cx="115200" cy="14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2C33CC6-37CE-C647-E45E-BB071230E137}"/>
                    </a:ext>
                  </a:extLst>
                </p14:cNvPr>
                <p14:cNvContentPartPr/>
                <p14:nvPr/>
              </p14:nvContentPartPr>
              <p14:xfrm>
                <a:off x="1030143" y="1401169"/>
                <a:ext cx="21960" cy="127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2C33CC6-37CE-C647-E45E-BB071230E13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21143" y="1392169"/>
                  <a:ext cx="39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7935AEA-07CE-9AA0-422D-D61E3E8EEDD5}"/>
                    </a:ext>
                  </a:extLst>
                </p14:cNvPr>
                <p14:cNvContentPartPr/>
                <p14:nvPr/>
              </p14:nvContentPartPr>
              <p14:xfrm>
                <a:off x="1097103" y="1378489"/>
                <a:ext cx="48240" cy="114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7935AEA-07CE-9AA0-422D-D61E3E8EEDD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88103" y="1369461"/>
                  <a:ext cx="65880" cy="132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44504DF-794A-A350-CBC2-942D6A7A5BC9}"/>
                    </a:ext>
                  </a:extLst>
                </p14:cNvPr>
                <p14:cNvContentPartPr/>
                <p14:nvPr/>
              </p14:nvContentPartPr>
              <p14:xfrm>
                <a:off x="1061823" y="1458409"/>
                <a:ext cx="59400" cy="10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44504DF-794A-A350-CBC2-942D6A7A5BC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52823" y="1449409"/>
                  <a:ext cx="7704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230439D-0E8B-6EF5-25E0-15315D7EDC3E}"/>
                  </a:ext>
                </a:extLst>
              </p14:cNvPr>
              <p14:cNvContentPartPr/>
              <p14:nvPr/>
            </p14:nvContentPartPr>
            <p14:xfrm>
              <a:off x="4101488" y="2009913"/>
              <a:ext cx="1761480" cy="2757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230439D-0E8B-6EF5-25E0-15315D7EDC3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92488" y="2000913"/>
                <a:ext cx="177912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2C51149-8E5B-2EFE-E3E8-08A8A2EC6847}"/>
                  </a:ext>
                </a:extLst>
              </p14:cNvPr>
              <p14:cNvContentPartPr/>
              <p14:nvPr/>
            </p14:nvContentPartPr>
            <p14:xfrm>
              <a:off x="409680" y="825480"/>
              <a:ext cx="9923040" cy="4632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2C51149-8E5B-2EFE-E3E8-08A8A2EC684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00320" y="816120"/>
                <a:ext cx="9941760" cy="465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24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51DF1-2883-A333-0647-6BE1C9A07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Amine Protection and Deprotection with “Fmoc”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CD9650-47E4-4D29-7B25-FC004B34D0D5}"/>
              </a:ext>
            </a:extLst>
          </p:cNvPr>
          <p:cNvGrpSpPr/>
          <p:nvPr/>
        </p:nvGrpSpPr>
        <p:grpSpPr>
          <a:xfrm>
            <a:off x="565904" y="1499687"/>
            <a:ext cx="562711" cy="298732"/>
            <a:chOff x="122126" y="1731836"/>
            <a:chExt cx="475842" cy="25261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3CA23C2-6D40-1CCC-6106-27835B2B3F92}"/>
                    </a:ext>
                  </a:extLst>
                </p14:cNvPr>
                <p14:cNvContentPartPr/>
                <p14:nvPr/>
              </p14:nvContentPartPr>
              <p14:xfrm>
                <a:off x="470722" y="1731836"/>
                <a:ext cx="127246" cy="190087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3CA23C2-6D40-1CCC-6106-27835B2B3F9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3112" y="1724220"/>
                  <a:ext cx="142162" cy="2050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E77514A-5D80-EEF1-1339-D36590037EE2}"/>
                    </a:ext>
                  </a:extLst>
                </p14:cNvPr>
                <p14:cNvContentPartPr/>
                <p14:nvPr/>
              </p14:nvContentPartPr>
              <p14:xfrm>
                <a:off x="122126" y="1754658"/>
                <a:ext cx="21885" cy="156009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E77514A-5D80-EEF1-1339-D36590037EE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420" y="1747055"/>
                  <a:ext cx="36989" cy="1709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18E094D-3B5E-2CB4-F338-520CCDCA7FBD}"/>
                    </a:ext>
                  </a:extLst>
                </p14:cNvPr>
                <p14:cNvContentPartPr/>
                <p14:nvPr/>
              </p14:nvContentPartPr>
              <p14:xfrm>
                <a:off x="175275" y="1754970"/>
                <a:ext cx="66280" cy="156947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18E094D-3B5E-2CB4-F338-520CCDCA7FB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7639" y="1747366"/>
                  <a:ext cx="81246" cy="1718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F85A265-FBEB-FA55-D049-B0DE7B11C36A}"/>
                    </a:ext>
                  </a:extLst>
                </p14:cNvPr>
                <p14:cNvContentPartPr/>
                <p14:nvPr/>
              </p14:nvContentPartPr>
              <p14:xfrm>
                <a:off x="142447" y="1843136"/>
                <a:ext cx="80037" cy="6878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F85A265-FBEB-FA55-D049-B0DE7B11C36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4868" y="1835320"/>
                  <a:ext cx="94892" cy="22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DEC437F-811B-0748-0105-7455508BE5D9}"/>
                    </a:ext>
                  </a:extLst>
                </p14:cNvPr>
                <p14:cNvContentPartPr/>
                <p14:nvPr/>
              </p14:nvContentPartPr>
              <p14:xfrm>
                <a:off x="309087" y="1870649"/>
                <a:ext cx="114428" cy="113802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DEC437F-811B-0748-0105-7455508BE5D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1479" y="1863042"/>
                  <a:ext cx="129340" cy="12871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7B8DAB-8FEF-6F53-9187-EFF55DEB1102}"/>
              </a:ext>
            </a:extLst>
          </p:cNvPr>
          <p:cNvGrpSpPr/>
          <p:nvPr/>
        </p:nvGrpSpPr>
        <p:grpSpPr>
          <a:xfrm>
            <a:off x="1321713" y="1494981"/>
            <a:ext cx="2047130" cy="945737"/>
            <a:chOff x="720837" y="1694007"/>
            <a:chExt cx="1731107" cy="79974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CCB6A41-31DA-430C-2205-5E480F5B5D3C}"/>
                    </a:ext>
                  </a:extLst>
                </p14:cNvPr>
                <p14:cNvContentPartPr/>
                <p14:nvPr/>
              </p14:nvContentPartPr>
              <p14:xfrm>
                <a:off x="720837" y="1844701"/>
                <a:ext cx="470841" cy="258869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CCB6A41-31DA-430C-2205-5E480F5B5D3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3233" y="1837087"/>
                  <a:ext cx="485745" cy="2737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BA59D96-6AFE-EEE2-EE28-66ACD7F1F1F9}"/>
                    </a:ext>
                  </a:extLst>
                </p14:cNvPr>
                <p14:cNvContentPartPr/>
                <p14:nvPr/>
              </p14:nvContentPartPr>
              <p14:xfrm>
                <a:off x="1183237" y="1876591"/>
                <a:ext cx="894160" cy="233545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BA59D96-6AFE-EEE2-EE28-66ACD7F1F1F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75626" y="1868979"/>
                  <a:ext cx="909078" cy="2484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7A6E381-D4BE-2D90-7DB8-A1CF5DF97DA2}"/>
                    </a:ext>
                  </a:extLst>
                </p14:cNvPr>
                <p14:cNvContentPartPr/>
                <p14:nvPr/>
              </p14:nvContentPartPr>
              <p14:xfrm>
                <a:off x="1505885" y="1694007"/>
                <a:ext cx="53775" cy="217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7A6E381-D4BE-2D90-7DB8-A1CF5DF97DA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98290" y="1686399"/>
                  <a:ext cx="68662" cy="2325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3478E00-77AB-C333-767F-2DFBB95925A4}"/>
                    </a:ext>
                  </a:extLst>
                </p14:cNvPr>
                <p14:cNvContentPartPr/>
                <p14:nvPr/>
              </p14:nvContentPartPr>
              <p14:xfrm>
                <a:off x="1607807" y="1715892"/>
                <a:ext cx="38455" cy="176644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3478E00-77AB-C333-767F-2DFBB95925A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00237" y="1708278"/>
                  <a:ext cx="53292" cy="1915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F265D6C-FF80-58B9-4950-DFFF3E3D8081}"/>
                    </a:ext>
                  </a:extLst>
                </p14:cNvPr>
                <p14:cNvContentPartPr/>
                <p14:nvPr/>
              </p14:nvContentPartPr>
              <p14:xfrm>
                <a:off x="2186197" y="2008214"/>
                <a:ext cx="93168" cy="129434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F265D6C-FF80-58B9-4950-DFFF3E3D808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78585" y="2000600"/>
                  <a:ext cx="108087" cy="1443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40E8981-DE06-C154-07F2-41312348862E}"/>
                    </a:ext>
                  </a:extLst>
                </p14:cNvPr>
                <p14:cNvContentPartPr/>
                <p14:nvPr/>
              </p14:nvContentPartPr>
              <p14:xfrm>
                <a:off x="2316882" y="1986954"/>
                <a:ext cx="24699" cy="147255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40E8981-DE06-C154-07F2-41312348862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09352" y="1979364"/>
                  <a:ext cx="39458" cy="1621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057E61B-B32A-65E2-C477-DACCF3ACB5CB}"/>
                    </a:ext>
                  </a:extLst>
                </p14:cNvPr>
                <p14:cNvContentPartPr/>
                <p14:nvPr/>
              </p14:nvContentPartPr>
              <p14:xfrm>
                <a:off x="2351273" y="1950375"/>
                <a:ext cx="100671" cy="187586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057E61B-B32A-65E2-C477-DACCF3ACB5C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43669" y="1942762"/>
                  <a:ext cx="115574" cy="2025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5B4FFB1-0A7D-38DD-0B8D-B77959CD0252}"/>
                    </a:ext>
                  </a:extLst>
                </p14:cNvPr>
                <p14:cNvContentPartPr/>
                <p14:nvPr/>
              </p14:nvContentPartPr>
              <p14:xfrm>
                <a:off x="1183550" y="2080121"/>
                <a:ext cx="59715" cy="413627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5B4FFB1-0A7D-38DD-0B8D-B77959CD025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75933" y="2072518"/>
                  <a:ext cx="74644" cy="42853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1742A1E-8C7C-99D5-BE1C-EF2041C88848}"/>
                  </a:ext>
                </a:extLst>
              </p14:cNvPr>
              <p14:cNvContentPartPr/>
              <p14:nvPr/>
            </p14:nvContentPartPr>
            <p14:xfrm>
              <a:off x="1878509" y="2591192"/>
              <a:ext cx="181902" cy="180423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1742A1E-8C7C-99D5-BE1C-EF2041C8884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69522" y="2582171"/>
                <a:ext cx="199517" cy="198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BF83EA9-BEA9-A521-D0AE-20E04CF6A59D}"/>
                  </a:ext>
                </a:extLst>
              </p14:cNvPr>
              <p14:cNvContentPartPr/>
              <p14:nvPr/>
            </p14:nvContentPartPr>
            <p14:xfrm>
              <a:off x="2283750" y="1197177"/>
              <a:ext cx="141764" cy="163902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BF83EA9-BEA9-A521-D0AE-20E04CF6A59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74732" y="1188191"/>
                <a:ext cx="159439" cy="181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A01DCE9-3F42-A200-2701-750DD1B98E90}"/>
                  </a:ext>
                </a:extLst>
              </p14:cNvPr>
              <p14:cNvContentPartPr/>
              <p14:nvPr/>
            </p14:nvContentPartPr>
            <p14:xfrm>
              <a:off x="989463" y="4870089"/>
              <a:ext cx="154609" cy="230963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A01DCE9-3F42-A200-2701-750DD1B98E9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80453" y="4861081"/>
                <a:ext cx="172268" cy="248619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0CF07901-3A4C-8573-9945-2545351E4962}"/>
              </a:ext>
            </a:extLst>
          </p:cNvPr>
          <p:cNvGrpSpPr/>
          <p:nvPr/>
        </p:nvGrpSpPr>
        <p:grpSpPr>
          <a:xfrm>
            <a:off x="1321713" y="4865385"/>
            <a:ext cx="2103359" cy="971714"/>
            <a:chOff x="720837" y="1694007"/>
            <a:chExt cx="1731107" cy="79974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F94C9DB-DC93-1B88-7DC1-425EF0F9D265}"/>
                    </a:ext>
                  </a:extLst>
                </p14:cNvPr>
                <p14:cNvContentPartPr/>
                <p14:nvPr/>
              </p14:nvContentPartPr>
              <p14:xfrm>
                <a:off x="720837" y="1844701"/>
                <a:ext cx="470841" cy="258869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F94C9DB-DC93-1B88-7DC1-425EF0F9D26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13434" y="1837288"/>
                  <a:ext cx="485351" cy="273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BA81644-423B-10DC-06DA-F6BABA656E5E}"/>
                    </a:ext>
                  </a:extLst>
                </p14:cNvPr>
                <p14:cNvContentPartPr/>
                <p14:nvPr/>
              </p14:nvContentPartPr>
              <p14:xfrm>
                <a:off x="1183237" y="1876591"/>
                <a:ext cx="894160" cy="233545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BA81644-423B-10DC-06DA-F6BABA656E5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75830" y="1869182"/>
                  <a:ext cx="908678" cy="2480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8B716D5-CD2E-9815-99EF-3E3FA0A08D9F}"/>
                    </a:ext>
                  </a:extLst>
                </p14:cNvPr>
                <p14:cNvContentPartPr/>
                <p14:nvPr/>
              </p14:nvContentPartPr>
              <p14:xfrm>
                <a:off x="1505885" y="1694007"/>
                <a:ext cx="53775" cy="217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8B716D5-CD2E-9815-99EF-3E3FA0A08D9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98498" y="1686606"/>
                  <a:ext cx="68253" cy="232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12D1CEF-E8CF-13AB-C76A-A5E6545BE18A}"/>
                    </a:ext>
                  </a:extLst>
                </p14:cNvPr>
                <p14:cNvContentPartPr/>
                <p14:nvPr/>
              </p14:nvContentPartPr>
              <p14:xfrm>
                <a:off x="1607807" y="1715892"/>
                <a:ext cx="38455" cy="176644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12D1CEF-E8CF-13AB-C76A-A5E6545BE18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00412" y="1708482"/>
                  <a:ext cx="52950" cy="1911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D5D89F4-EC0D-A2CD-7CD8-36CEA6DC453B}"/>
                    </a:ext>
                  </a:extLst>
                </p14:cNvPr>
                <p14:cNvContentPartPr/>
                <p14:nvPr/>
              </p14:nvContentPartPr>
              <p14:xfrm>
                <a:off x="2186197" y="2008214"/>
                <a:ext cx="93168" cy="129434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D5D89F4-EC0D-A2CD-7CD8-36CEA6DC453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178779" y="2000809"/>
                  <a:ext cx="107707" cy="143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33A8844-B3C7-8DA6-0C1D-39B0CDFAF336}"/>
                    </a:ext>
                  </a:extLst>
                </p14:cNvPr>
                <p14:cNvContentPartPr/>
                <p14:nvPr/>
              </p14:nvContentPartPr>
              <p14:xfrm>
                <a:off x="2316882" y="1986954"/>
                <a:ext cx="24699" cy="147255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33A8844-B3C7-8DA6-0C1D-39B0CDFAF33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09531" y="1979562"/>
                  <a:ext cx="39107" cy="1617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574908C-5DB6-5604-AE13-9EB47FCD0509}"/>
                    </a:ext>
                  </a:extLst>
                </p14:cNvPr>
                <p14:cNvContentPartPr/>
                <p14:nvPr/>
              </p14:nvContentPartPr>
              <p14:xfrm>
                <a:off x="2351273" y="1950375"/>
                <a:ext cx="100671" cy="187586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574908C-5DB6-5604-AE13-9EB47FCD050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43871" y="1942966"/>
                  <a:ext cx="115179" cy="202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C9F542F-CD70-9950-525F-DAC94723C049}"/>
                    </a:ext>
                  </a:extLst>
                </p14:cNvPr>
                <p14:cNvContentPartPr/>
                <p14:nvPr/>
              </p14:nvContentPartPr>
              <p14:xfrm>
                <a:off x="1183550" y="2080121"/>
                <a:ext cx="59715" cy="413627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C9F542F-CD70-9950-525F-DAC94723C04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76123" y="2072719"/>
                  <a:ext cx="74272" cy="42813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10E1680-6A0A-71FF-5CBF-118BCDD1CA1D}"/>
                  </a:ext>
                </a:extLst>
              </p14:cNvPr>
              <p14:cNvContentPartPr/>
              <p14:nvPr/>
            </p14:nvContentPartPr>
            <p14:xfrm>
              <a:off x="1912214" y="5956501"/>
              <a:ext cx="186898" cy="185378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10E1680-6A0A-71FF-5CBF-118BCDD1CA1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03229" y="5947485"/>
                <a:ext cx="204510" cy="203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FA2D75D-245B-FCA7-ABB0-17D99CA35076}"/>
                  </a:ext>
                </a:extLst>
              </p14:cNvPr>
              <p14:cNvContentPartPr/>
              <p14:nvPr/>
            </p14:nvContentPartPr>
            <p14:xfrm>
              <a:off x="2283751" y="4567581"/>
              <a:ext cx="145658" cy="168404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FA2D75D-245B-FCA7-ABB0-17D99CA3507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74738" y="4558585"/>
                <a:ext cx="163324" cy="186036"/>
              </a:xfrm>
              <a:prstGeom prst="rect">
                <a:avLst/>
              </a:prstGeom>
            </p:spPr>
          </p:pic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E331BB8-9E5D-E6F8-E0D2-687DB99C7DFB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55D3F31-8F37-4D5C-C7AA-36570A3BC353}"/>
              </a:ext>
            </a:extLst>
          </p:cNvPr>
          <p:cNvGrpSpPr/>
          <p:nvPr/>
        </p:nvGrpSpPr>
        <p:grpSpPr>
          <a:xfrm>
            <a:off x="93063" y="5119768"/>
            <a:ext cx="791640" cy="319680"/>
            <a:chOff x="93063" y="5119768"/>
            <a:chExt cx="791640" cy="3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56F80EE-657A-0EB1-3291-F69C8FC1D741}"/>
                    </a:ext>
                  </a:extLst>
                </p14:cNvPr>
                <p14:cNvContentPartPr/>
                <p14:nvPr/>
              </p14:nvContentPartPr>
              <p14:xfrm>
                <a:off x="707583" y="5119768"/>
                <a:ext cx="177120" cy="125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56F80EE-657A-0EB1-3291-F69C8FC1D74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8583" y="5110742"/>
                  <a:ext cx="194760" cy="1433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F7BDBD1-9F9E-8057-50EB-5DCA73BDAD07}"/>
                    </a:ext>
                  </a:extLst>
                </p14:cNvPr>
                <p14:cNvContentPartPr/>
                <p14:nvPr/>
              </p14:nvContentPartPr>
              <p14:xfrm>
                <a:off x="93063" y="5243608"/>
                <a:ext cx="100440" cy="177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F7BDBD1-9F9E-8057-50EB-5DCA73BDAD0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4095" y="5234590"/>
                  <a:ext cx="118017" cy="1955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7D12C92-7A2C-808E-E3CD-63A3D9C03CFA}"/>
                    </a:ext>
                  </a:extLst>
                </p14:cNvPr>
                <p14:cNvContentPartPr/>
                <p14:nvPr/>
              </p14:nvContentPartPr>
              <p14:xfrm>
                <a:off x="124383" y="5334688"/>
                <a:ext cx="90720" cy="16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7D12C92-7A2C-808E-E3CD-63A3D9C03CF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5383" y="5325492"/>
                  <a:ext cx="108360" cy="349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9AE1858-BD3C-7E78-3094-33D049E0BC48}"/>
                    </a:ext>
                  </a:extLst>
                </p14:cNvPr>
                <p14:cNvContentPartPr/>
                <p14:nvPr/>
              </p14:nvContentPartPr>
              <p14:xfrm>
                <a:off x="252543" y="5326768"/>
                <a:ext cx="217800" cy="104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9AE1858-BD3C-7E78-3094-33D049E0BC4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3543" y="5317737"/>
                  <a:ext cx="235440" cy="1224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F942BBC-D28E-F6ED-050A-AA0322514663}"/>
                    </a:ext>
                  </a:extLst>
                </p14:cNvPr>
                <p14:cNvContentPartPr/>
                <p14:nvPr/>
              </p14:nvContentPartPr>
              <p14:xfrm>
                <a:off x="516063" y="5303728"/>
                <a:ext cx="112320" cy="135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F942BBC-D28E-F6ED-050A-AA032251466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7063" y="5294728"/>
                  <a:ext cx="129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2EE27EA-38BE-12A7-5EF9-501999DB6A0F}"/>
                    </a:ext>
                  </a:extLst>
                </p14:cNvPr>
                <p14:cNvContentPartPr/>
                <p14:nvPr/>
              </p14:nvContentPartPr>
              <p14:xfrm>
                <a:off x="537303" y="5294368"/>
                <a:ext cx="50040" cy="35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2EE27EA-38BE-12A7-5EF9-501999DB6A0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8303" y="5285368"/>
                  <a:ext cx="6768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CBDEAD7-F54A-C6DA-7473-26CF08A1E924}"/>
                  </a:ext>
                </a:extLst>
              </p14:cNvPr>
              <p14:cNvContentPartPr/>
              <p14:nvPr/>
            </p14:nvContentPartPr>
            <p14:xfrm>
              <a:off x="4211234" y="1707633"/>
              <a:ext cx="1589040" cy="2800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CBDEAD7-F54A-C6DA-7473-26CF08A1E92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202236" y="1698633"/>
                <a:ext cx="1606676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479B95D-FF3D-3153-E711-8A137EA420A6}"/>
                  </a:ext>
                </a:extLst>
              </p14:cNvPr>
              <p14:cNvContentPartPr/>
              <p14:nvPr/>
            </p14:nvContentPartPr>
            <p14:xfrm>
              <a:off x="4173794" y="5046633"/>
              <a:ext cx="1658880" cy="2836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479B95D-FF3D-3153-E711-8A137EA420A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164792" y="5037633"/>
                <a:ext cx="1676524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7881C6E-C8CE-E8BE-F52D-D04331FC1E4C}"/>
                  </a:ext>
                </a:extLst>
              </p14:cNvPr>
              <p14:cNvContentPartPr/>
              <p14:nvPr/>
            </p14:nvContentPartPr>
            <p14:xfrm>
              <a:off x="1032631" y="4611667"/>
              <a:ext cx="23040" cy="1357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7881C6E-C8CE-E8BE-F52D-D04331FC1E4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23631" y="4602667"/>
                <a:ext cx="4068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AF2F3C7B-118C-ECDB-DE12-52EC6887971D}"/>
              </a:ext>
            </a:extLst>
          </p:cNvPr>
          <p:cNvGrpSpPr/>
          <p:nvPr/>
        </p:nvGrpSpPr>
        <p:grpSpPr>
          <a:xfrm>
            <a:off x="957031" y="4306387"/>
            <a:ext cx="100440" cy="191880"/>
            <a:chOff x="957031" y="4306387"/>
            <a:chExt cx="10044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577476F-B743-7E24-50AF-15536AFB0E20}"/>
                    </a:ext>
                  </a:extLst>
                </p14:cNvPr>
                <p14:cNvContentPartPr/>
                <p14:nvPr/>
              </p14:nvContentPartPr>
              <p14:xfrm>
                <a:off x="957031" y="4329787"/>
                <a:ext cx="15840" cy="168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577476F-B743-7E24-50AF-15536AFB0E2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48231" y="4320787"/>
                  <a:ext cx="33088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2E2CC06-42E2-ACEA-3594-F37B1F813955}"/>
                    </a:ext>
                  </a:extLst>
                </p14:cNvPr>
                <p14:cNvContentPartPr/>
                <p14:nvPr/>
              </p14:nvContentPartPr>
              <p14:xfrm>
                <a:off x="1025431" y="4306387"/>
                <a:ext cx="32040" cy="188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2E2CC06-42E2-ACEA-3594-F37B1F81395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16431" y="4297387"/>
                  <a:ext cx="496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F8BD6F8-7580-CE5C-847B-9A161592D026}"/>
                    </a:ext>
                  </a:extLst>
                </p14:cNvPr>
                <p14:cNvContentPartPr/>
                <p14:nvPr/>
              </p14:nvContentPartPr>
              <p14:xfrm>
                <a:off x="964951" y="4436347"/>
                <a:ext cx="86400" cy="5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F8BD6F8-7580-CE5C-847B-9A161592D02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55951" y="4427909"/>
                  <a:ext cx="104040" cy="2193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706BF4E-BAA9-C88E-DE1D-765F76650695}"/>
                  </a:ext>
                </a:extLst>
              </p14:cNvPr>
              <p14:cNvContentPartPr/>
              <p14:nvPr/>
            </p14:nvContentPartPr>
            <p14:xfrm>
              <a:off x="546840" y="704520"/>
              <a:ext cx="10934640" cy="5333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706BF4E-BAA9-C88E-DE1D-765F7665069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37480" y="695160"/>
                <a:ext cx="10953360" cy="535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356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16C7-3108-F7BC-B98F-B5A8ED691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the Carboxylic Acid							(25.6)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D6FE4B-97CB-1BCA-2BCE-51E44D468561}"/>
              </a:ext>
            </a:extLst>
          </p:cNvPr>
          <p:cNvGrpSpPr/>
          <p:nvPr/>
        </p:nvGrpSpPr>
        <p:grpSpPr>
          <a:xfrm>
            <a:off x="181976" y="2208613"/>
            <a:ext cx="788706" cy="418708"/>
            <a:chOff x="122126" y="1731836"/>
            <a:chExt cx="475842" cy="25261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8138D61-9141-E6D9-87B7-33F4D04055F8}"/>
                    </a:ext>
                  </a:extLst>
                </p14:cNvPr>
                <p14:cNvContentPartPr/>
                <p14:nvPr/>
              </p14:nvContentPartPr>
              <p14:xfrm>
                <a:off x="470722" y="1731836"/>
                <a:ext cx="127246" cy="190087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8138D61-9141-E6D9-87B7-33F4D04055F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5284" y="1726399"/>
                  <a:ext cx="137904" cy="2007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EB92CBC-A481-76F7-CBE6-564B7ED8D73F}"/>
                    </a:ext>
                  </a:extLst>
                </p14:cNvPr>
                <p14:cNvContentPartPr/>
                <p14:nvPr/>
              </p14:nvContentPartPr>
              <p14:xfrm>
                <a:off x="122126" y="1754658"/>
                <a:ext cx="21885" cy="156009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EB92CBC-A481-76F7-CBE6-564B7ED8D73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6599" y="1749233"/>
                  <a:ext cx="32717" cy="1666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4E56F26-1BC5-56E9-9498-F77333EEC5E6}"/>
                    </a:ext>
                  </a:extLst>
                </p14:cNvPr>
                <p14:cNvContentPartPr/>
                <p14:nvPr/>
              </p14:nvContentPartPr>
              <p14:xfrm>
                <a:off x="175275" y="1754970"/>
                <a:ext cx="66280" cy="156947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4E56F26-1BC5-56E9-9498-F77333EEC5E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9824" y="1749543"/>
                  <a:ext cx="76963" cy="1675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434A81C-0496-B8D6-99DB-340B699995E6}"/>
                    </a:ext>
                  </a:extLst>
                </p14:cNvPr>
                <p14:cNvContentPartPr/>
                <p14:nvPr/>
              </p14:nvContentPartPr>
              <p14:xfrm>
                <a:off x="142447" y="1843136"/>
                <a:ext cx="80037" cy="6878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434A81C-0496-B8D6-99DB-340B699995E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7024" y="1837589"/>
                  <a:ext cx="90665" cy="17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F4993BE-659A-740E-3855-F2A91B22790E}"/>
                    </a:ext>
                  </a:extLst>
                </p14:cNvPr>
                <p14:cNvContentPartPr/>
                <p14:nvPr/>
              </p14:nvContentPartPr>
              <p14:xfrm>
                <a:off x="309087" y="1870649"/>
                <a:ext cx="114428" cy="113802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F4993BE-659A-740E-3855-F2A91B22790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3648" y="1865209"/>
                  <a:ext cx="125088" cy="12446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EA2A35-7091-3232-2CE0-7BDFEB1F6B30}"/>
              </a:ext>
            </a:extLst>
          </p:cNvPr>
          <p:cNvGrpSpPr/>
          <p:nvPr/>
        </p:nvGrpSpPr>
        <p:grpSpPr>
          <a:xfrm>
            <a:off x="1097124" y="2202394"/>
            <a:ext cx="2869294" cy="1325562"/>
            <a:chOff x="720837" y="1694007"/>
            <a:chExt cx="1731107" cy="79974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46F2563-DFFE-A3C3-21BD-ACC6B7CB046D}"/>
                    </a:ext>
                  </a:extLst>
                </p14:cNvPr>
                <p14:cNvContentPartPr/>
                <p14:nvPr/>
              </p14:nvContentPartPr>
              <p14:xfrm>
                <a:off x="720837" y="1844701"/>
                <a:ext cx="470841" cy="258869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46F2563-DFFE-A3C3-21BD-ACC6B7CB046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5410" y="1839267"/>
                  <a:ext cx="481478" cy="2695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A2470A7-2F90-BAFF-F63D-475B97B52BCA}"/>
                    </a:ext>
                  </a:extLst>
                </p14:cNvPr>
                <p14:cNvContentPartPr/>
                <p14:nvPr/>
              </p14:nvContentPartPr>
              <p14:xfrm>
                <a:off x="1183237" y="1876591"/>
                <a:ext cx="894160" cy="233545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A2470A7-2F90-BAFF-F63D-475B97B52BC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77807" y="1871160"/>
                  <a:ext cx="904802" cy="2441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8CC49C8-EBC8-D003-FB4C-352B4D6F55B9}"/>
                    </a:ext>
                  </a:extLst>
                </p14:cNvPr>
                <p14:cNvContentPartPr/>
                <p14:nvPr/>
              </p14:nvContentPartPr>
              <p14:xfrm>
                <a:off x="1505885" y="1694007"/>
                <a:ext cx="53775" cy="217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8CC49C8-EBC8-D003-FB4C-352B4D6F55B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00464" y="1688578"/>
                  <a:ext cx="64400" cy="2282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247B53D-6C5C-8758-38C2-62BE3302BF09}"/>
                    </a:ext>
                  </a:extLst>
                </p14:cNvPr>
                <p14:cNvContentPartPr/>
                <p14:nvPr/>
              </p14:nvContentPartPr>
              <p14:xfrm>
                <a:off x="1607807" y="1715892"/>
                <a:ext cx="38455" cy="176644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247B53D-6C5C-8758-38C2-62BE3302BF0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02376" y="1710460"/>
                  <a:ext cx="49101" cy="187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2359480-ABD6-BC3F-015B-B0CBC21AAC72}"/>
                    </a:ext>
                  </a:extLst>
                </p14:cNvPr>
                <p14:cNvContentPartPr/>
                <p14:nvPr/>
              </p14:nvContentPartPr>
              <p14:xfrm>
                <a:off x="2186197" y="2008214"/>
                <a:ext cx="93168" cy="129434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2359480-ABD6-BC3F-015B-B0CBC21AAC7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80755" y="2002785"/>
                  <a:ext cx="103834" cy="1400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F6082B4-57DE-6624-51D9-A2B16D2E141D}"/>
                    </a:ext>
                  </a:extLst>
                </p14:cNvPr>
                <p14:cNvContentPartPr/>
                <p14:nvPr/>
              </p14:nvContentPartPr>
              <p14:xfrm>
                <a:off x="2316882" y="1986954"/>
                <a:ext cx="24699" cy="147255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F6082B4-57DE-6624-51D9-A2B16D2E141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11466" y="1981532"/>
                  <a:ext cx="35315" cy="1578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4BCCEDC-1DC9-B470-1A16-CFF95ABB50C1}"/>
                    </a:ext>
                  </a:extLst>
                </p14:cNvPr>
                <p14:cNvContentPartPr/>
                <p14:nvPr/>
              </p14:nvContentPartPr>
              <p14:xfrm>
                <a:off x="2351273" y="1950375"/>
                <a:ext cx="100671" cy="187586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4BCCEDC-1DC9-B470-1A16-CFF95ABB50C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45837" y="1944941"/>
                  <a:ext cx="111325" cy="1982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F942CD7-A42D-0C75-2BDB-5756893CA327}"/>
                    </a:ext>
                  </a:extLst>
                </p14:cNvPr>
                <p14:cNvContentPartPr/>
                <p14:nvPr/>
              </p14:nvContentPartPr>
              <p14:xfrm>
                <a:off x="1183550" y="2080121"/>
                <a:ext cx="59715" cy="413627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F942CD7-A42D-0C75-2BDB-5756893CA32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78102" y="2074693"/>
                  <a:ext cx="70394" cy="42426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C9E975B-28C7-A673-82B5-823B0F000494}"/>
                  </a:ext>
                </a:extLst>
              </p14:cNvPr>
              <p14:cNvContentPartPr/>
              <p14:nvPr/>
            </p14:nvContentPartPr>
            <p14:xfrm>
              <a:off x="1877539" y="3685673"/>
              <a:ext cx="254957" cy="252883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C9E975B-28C7-A673-82B5-823B0F00049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68549" y="3676654"/>
                <a:ext cx="272577" cy="2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6BD587E-0050-4815-E59B-30ACC8EA2C23}"/>
                  </a:ext>
                </a:extLst>
              </p14:cNvPr>
              <p14:cNvContentPartPr/>
              <p14:nvPr/>
            </p14:nvContentPartPr>
            <p14:xfrm>
              <a:off x="2413272" y="1745380"/>
              <a:ext cx="198699" cy="229728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6BD587E-0050-4815-E59B-30ACC8EA2C2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04257" y="1736378"/>
                <a:ext cx="216369" cy="247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0662D85-1ABA-1787-B77A-597F3EEE41E7}"/>
                  </a:ext>
                </a:extLst>
              </p14:cNvPr>
              <p14:cNvContentPartPr/>
              <p14:nvPr/>
            </p14:nvContentPartPr>
            <p14:xfrm>
              <a:off x="4720680" y="2437882"/>
              <a:ext cx="1848960" cy="449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0662D85-1ABA-1787-B77A-597F3EEE41E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11680" y="2428882"/>
                <a:ext cx="186660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182DAEA-4E45-B7A0-548A-8B71D5136C2F}"/>
                  </a:ext>
                </a:extLst>
              </p14:cNvPr>
              <p14:cNvContentPartPr/>
              <p14:nvPr/>
            </p14:nvContentPartPr>
            <p14:xfrm>
              <a:off x="1766880" y="1311480"/>
              <a:ext cx="9883440" cy="5323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182DAEA-4E45-B7A0-548A-8B71D5136C2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57520" y="1302120"/>
                <a:ext cx="9902160" cy="534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4672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16C7-3108-F7BC-B98F-B5A8ED691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Protecting/Deprotecting the Carboxylic Acid: Methyl Ester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5A1008-7FEA-38AC-B972-F9D69262CD9E}"/>
              </a:ext>
            </a:extLst>
          </p:cNvPr>
          <p:cNvGrpSpPr/>
          <p:nvPr/>
        </p:nvGrpSpPr>
        <p:grpSpPr>
          <a:xfrm>
            <a:off x="565905" y="1150549"/>
            <a:ext cx="572913" cy="304148"/>
            <a:chOff x="122126" y="1731836"/>
            <a:chExt cx="475842" cy="25261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6240904-C67E-5302-5F41-C89BC60FE47A}"/>
                    </a:ext>
                  </a:extLst>
                </p14:cNvPr>
                <p14:cNvContentPartPr/>
                <p14:nvPr/>
              </p14:nvContentPartPr>
              <p14:xfrm>
                <a:off x="470722" y="1731836"/>
                <a:ext cx="127246" cy="190087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6240904-C67E-5302-5F41-C89BC60FE47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3237" y="1724352"/>
                  <a:ext cx="141917" cy="2047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466A2BA-7E26-CEEC-239D-88366882405C}"/>
                    </a:ext>
                  </a:extLst>
                </p14:cNvPr>
                <p14:cNvContentPartPr/>
                <p14:nvPr/>
              </p14:nvContentPartPr>
              <p14:xfrm>
                <a:off x="122126" y="1754658"/>
                <a:ext cx="21885" cy="156009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466A2BA-7E26-CEEC-239D-88366882405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527" y="1747186"/>
                  <a:ext cx="36779" cy="1706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B441000-94C1-44FE-A236-7AA18E6DD5EC}"/>
                    </a:ext>
                  </a:extLst>
                </p14:cNvPr>
                <p14:cNvContentPartPr/>
                <p14:nvPr/>
              </p14:nvContentPartPr>
              <p14:xfrm>
                <a:off x="175275" y="1754970"/>
                <a:ext cx="66280" cy="156947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B441000-94C1-44FE-A236-7AA18E6DD5E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7777" y="1747496"/>
                  <a:ext cx="80976" cy="1715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D728DEF-F21E-C527-55E1-8B437A213F8F}"/>
                    </a:ext>
                  </a:extLst>
                </p14:cNvPr>
                <p14:cNvContentPartPr/>
                <p14:nvPr/>
              </p14:nvContentPartPr>
              <p14:xfrm>
                <a:off x="142447" y="1843136"/>
                <a:ext cx="80037" cy="6878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D728DEF-F21E-C527-55E1-8B437A213F8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5009" y="1835660"/>
                  <a:ext cx="94616" cy="21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1760B30-289A-0900-1533-26D317317AE6}"/>
                    </a:ext>
                  </a:extLst>
                </p14:cNvPr>
                <p14:cNvContentPartPr/>
                <p14:nvPr/>
              </p14:nvContentPartPr>
              <p14:xfrm>
                <a:off x="309087" y="1870649"/>
                <a:ext cx="114428" cy="113802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1760B30-289A-0900-1533-26D317317AE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1598" y="1863182"/>
                  <a:ext cx="129106" cy="12843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99BF650-6454-8553-960B-7DF2796BFCB1}"/>
              </a:ext>
            </a:extLst>
          </p:cNvPr>
          <p:cNvGrpSpPr/>
          <p:nvPr/>
        </p:nvGrpSpPr>
        <p:grpSpPr>
          <a:xfrm>
            <a:off x="1321713" y="1145844"/>
            <a:ext cx="2084243" cy="962883"/>
            <a:chOff x="720837" y="1694007"/>
            <a:chExt cx="1731107" cy="79974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AEBE3CE-BE9F-9374-AEC5-90FBF526093E}"/>
                    </a:ext>
                  </a:extLst>
                </p14:cNvPr>
                <p14:cNvContentPartPr/>
                <p14:nvPr/>
              </p14:nvContentPartPr>
              <p14:xfrm>
                <a:off x="720837" y="1844701"/>
                <a:ext cx="470841" cy="258869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AEBE3CE-BE9F-9374-AEC5-90FBF526093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3368" y="1837219"/>
                  <a:ext cx="485480" cy="2735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C10285E-9408-592B-512E-0B99DDF0DC99}"/>
                    </a:ext>
                  </a:extLst>
                </p14:cNvPr>
                <p14:cNvContentPartPr/>
                <p14:nvPr/>
              </p14:nvContentPartPr>
              <p14:xfrm>
                <a:off x="1183237" y="1876591"/>
                <a:ext cx="894160" cy="233545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C10285E-9408-592B-512E-0B99DDF0DC9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75763" y="1869115"/>
                  <a:ext cx="908809" cy="2481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5081E38-87E6-B7FE-F429-2963E436A23D}"/>
                    </a:ext>
                  </a:extLst>
                </p14:cNvPr>
                <p14:cNvContentPartPr/>
                <p14:nvPr/>
              </p14:nvContentPartPr>
              <p14:xfrm>
                <a:off x="1505885" y="1694007"/>
                <a:ext cx="53775" cy="217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5081E38-87E6-B7FE-F429-2963E436A23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98416" y="1686534"/>
                  <a:ext cx="68414" cy="232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9EED50C-99A7-891D-7E66-E31303FA981D}"/>
                    </a:ext>
                  </a:extLst>
                </p14:cNvPr>
                <p14:cNvContentPartPr/>
                <p14:nvPr/>
              </p14:nvContentPartPr>
              <p14:xfrm>
                <a:off x="1607807" y="1715892"/>
                <a:ext cx="38455" cy="176644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9EED50C-99A7-891D-7E66-E31303FA981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00354" y="1708420"/>
                  <a:ext cx="53062" cy="191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F3EEBF2-91DC-B29B-2A2A-CB6D994917D1}"/>
                    </a:ext>
                  </a:extLst>
                </p14:cNvPr>
                <p14:cNvContentPartPr/>
                <p14:nvPr/>
              </p14:nvContentPartPr>
              <p14:xfrm>
                <a:off x="2186197" y="2008214"/>
                <a:ext cx="93168" cy="129434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F3EEBF2-91DC-B29B-2A2A-CB6D994917D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78708" y="2000741"/>
                  <a:ext cx="107847" cy="1440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D097E72-3933-EC5F-88CC-9526DD777F42}"/>
                    </a:ext>
                  </a:extLst>
                </p14:cNvPr>
                <p14:cNvContentPartPr/>
                <p14:nvPr/>
              </p14:nvContentPartPr>
              <p14:xfrm>
                <a:off x="2316882" y="1986954"/>
                <a:ext cx="24699" cy="147255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D097E72-3933-EC5F-88CC-9526DD777F4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09443" y="1979487"/>
                  <a:ext cx="39280" cy="1618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270AAE7-95FC-1614-A3A1-4280A6A6D98C}"/>
                    </a:ext>
                  </a:extLst>
                </p14:cNvPr>
                <p14:cNvContentPartPr/>
                <p14:nvPr/>
              </p14:nvContentPartPr>
              <p14:xfrm>
                <a:off x="2351273" y="1950375"/>
                <a:ext cx="100671" cy="187586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270AAE7-95FC-1614-A3A1-4280A6A6D98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43805" y="1942895"/>
                  <a:ext cx="115309" cy="202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FCAB41A-4697-73E3-F6DD-D72D9C0E5F20}"/>
                    </a:ext>
                  </a:extLst>
                </p14:cNvPr>
                <p14:cNvContentPartPr/>
                <p14:nvPr/>
              </p14:nvContentPartPr>
              <p14:xfrm>
                <a:off x="1183550" y="2080121"/>
                <a:ext cx="59715" cy="413627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FCAB41A-4697-73E3-F6DD-D72D9C0E5F2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76048" y="2072649"/>
                  <a:ext cx="74419" cy="42827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8052F15-D9FB-9367-ED72-3F5AF8FE5FE4}"/>
                  </a:ext>
                </a:extLst>
              </p14:cNvPr>
              <p14:cNvContentPartPr/>
              <p14:nvPr/>
            </p14:nvContentPartPr>
            <p14:xfrm>
              <a:off x="1912214" y="2236960"/>
              <a:ext cx="185199" cy="183693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8052F15-D9FB-9367-ED72-3F5AF8FE5FE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03224" y="2227938"/>
                <a:ext cx="202820" cy="201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8B4D209-52B7-D4CF-C3B8-C25FC4426C70}"/>
                  </a:ext>
                </a:extLst>
              </p14:cNvPr>
              <p14:cNvContentPartPr/>
              <p14:nvPr/>
            </p14:nvContentPartPr>
            <p14:xfrm>
              <a:off x="2283751" y="848040"/>
              <a:ext cx="144335" cy="166874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8B4D209-52B7-D4CF-C3B8-C25FC4426C7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74730" y="839049"/>
                <a:ext cx="162016" cy="184496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F559B2AF-ED6D-2DAA-59AE-96DB5CA07C27}"/>
              </a:ext>
            </a:extLst>
          </p:cNvPr>
          <p:cNvGrpSpPr/>
          <p:nvPr/>
        </p:nvGrpSpPr>
        <p:grpSpPr>
          <a:xfrm>
            <a:off x="532131" y="3652250"/>
            <a:ext cx="572913" cy="304148"/>
            <a:chOff x="122126" y="1731836"/>
            <a:chExt cx="475842" cy="25261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A014011-82D4-A76F-D95A-8DD770A529C8}"/>
                    </a:ext>
                  </a:extLst>
                </p14:cNvPr>
                <p14:cNvContentPartPr/>
                <p14:nvPr/>
              </p14:nvContentPartPr>
              <p14:xfrm>
                <a:off x="470722" y="1731836"/>
                <a:ext cx="127246" cy="190087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A014011-82D4-A76F-D95A-8DD770A529C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3237" y="1724352"/>
                  <a:ext cx="141917" cy="2047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2EC4E1F-4421-DD99-B813-368AA70338E9}"/>
                    </a:ext>
                  </a:extLst>
                </p14:cNvPr>
                <p14:cNvContentPartPr/>
                <p14:nvPr/>
              </p14:nvContentPartPr>
              <p14:xfrm>
                <a:off x="122126" y="1754658"/>
                <a:ext cx="21885" cy="156009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2EC4E1F-4421-DD99-B813-368AA70338E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527" y="1747186"/>
                  <a:ext cx="36779" cy="1706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E30BF8C-606B-34CE-C9D2-833B9BD5A362}"/>
                    </a:ext>
                  </a:extLst>
                </p14:cNvPr>
                <p14:cNvContentPartPr/>
                <p14:nvPr/>
              </p14:nvContentPartPr>
              <p14:xfrm>
                <a:off x="175275" y="1754970"/>
                <a:ext cx="66280" cy="156947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E30BF8C-606B-34CE-C9D2-833B9BD5A36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7777" y="1747496"/>
                  <a:ext cx="80976" cy="1715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04FF4D2-1191-EC30-A6A3-8065D03F9680}"/>
                    </a:ext>
                  </a:extLst>
                </p14:cNvPr>
                <p14:cNvContentPartPr/>
                <p14:nvPr/>
              </p14:nvContentPartPr>
              <p14:xfrm>
                <a:off x="142447" y="1843136"/>
                <a:ext cx="80037" cy="6878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04FF4D2-1191-EC30-A6A3-8065D03F968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5009" y="1835660"/>
                  <a:ext cx="94616" cy="21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F18E3C2-C1CF-6800-0362-D481ECF239DE}"/>
                    </a:ext>
                  </a:extLst>
                </p14:cNvPr>
                <p14:cNvContentPartPr/>
                <p14:nvPr/>
              </p14:nvContentPartPr>
              <p14:xfrm>
                <a:off x="309087" y="1870649"/>
                <a:ext cx="114428" cy="113802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F18E3C2-C1CF-6800-0362-D481ECF239D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1598" y="1863182"/>
                  <a:ext cx="129106" cy="12843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4CDC657-F021-C639-08E5-F1E6703B024E}"/>
              </a:ext>
            </a:extLst>
          </p:cNvPr>
          <p:cNvGrpSpPr/>
          <p:nvPr/>
        </p:nvGrpSpPr>
        <p:grpSpPr>
          <a:xfrm>
            <a:off x="1287939" y="3647545"/>
            <a:ext cx="1876459" cy="962883"/>
            <a:chOff x="720837" y="1694007"/>
            <a:chExt cx="1558528" cy="79974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85ED0F2-686B-0879-624F-7B9D7515E582}"/>
                    </a:ext>
                  </a:extLst>
                </p14:cNvPr>
                <p14:cNvContentPartPr/>
                <p14:nvPr/>
              </p14:nvContentPartPr>
              <p14:xfrm>
                <a:off x="720837" y="1844701"/>
                <a:ext cx="470841" cy="258869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85ED0F2-686B-0879-624F-7B9D7515E58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13368" y="1837219"/>
                  <a:ext cx="485480" cy="2735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43D71EF-0A2A-F9B7-3FE2-04D7183C7A9A}"/>
                    </a:ext>
                  </a:extLst>
                </p14:cNvPr>
                <p14:cNvContentPartPr/>
                <p14:nvPr/>
              </p14:nvContentPartPr>
              <p14:xfrm>
                <a:off x="1183237" y="1876591"/>
                <a:ext cx="894160" cy="233545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43D71EF-0A2A-F9B7-3FE2-04D7183C7A9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75763" y="1869115"/>
                  <a:ext cx="908809" cy="2481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5446F11-6BAA-A457-5DE8-C22DF7C5DDB8}"/>
                    </a:ext>
                  </a:extLst>
                </p14:cNvPr>
                <p14:cNvContentPartPr/>
                <p14:nvPr/>
              </p14:nvContentPartPr>
              <p14:xfrm>
                <a:off x="1505885" y="1694007"/>
                <a:ext cx="53775" cy="217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5446F11-6BAA-A457-5DE8-C22DF7C5DDB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498416" y="1686534"/>
                  <a:ext cx="68414" cy="232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415ED9E-65AA-7681-D3E5-474606C26F52}"/>
                    </a:ext>
                  </a:extLst>
                </p14:cNvPr>
                <p14:cNvContentPartPr/>
                <p14:nvPr/>
              </p14:nvContentPartPr>
              <p14:xfrm>
                <a:off x="1607807" y="1715892"/>
                <a:ext cx="38455" cy="176644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415ED9E-65AA-7681-D3E5-474606C26F5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00354" y="1708420"/>
                  <a:ext cx="53062" cy="191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72241DB-8143-5F3A-4A4D-71B08157B211}"/>
                    </a:ext>
                  </a:extLst>
                </p14:cNvPr>
                <p14:cNvContentPartPr/>
                <p14:nvPr/>
              </p14:nvContentPartPr>
              <p14:xfrm>
                <a:off x="2186197" y="2008214"/>
                <a:ext cx="93168" cy="129434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72241DB-8143-5F3A-4A4D-71B08157B21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78708" y="2000741"/>
                  <a:ext cx="107847" cy="1440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D746F75-1208-712D-9277-B35955C1ED88}"/>
                    </a:ext>
                  </a:extLst>
                </p14:cNvPr>
                <p14:cNvContentPartPr/>
                <p14:nvPr/>
              </p14:nvContentPartPr>
              <p14:xfrm>
                <a:off x="1183550" y="2080121"/>
                <a:ext cx="59715" cy="413627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D746F75-1208-712D-9277-B35955C1ED8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76048" y="2072649"/>
                  <a:ext cx="74419" cy="42827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EE359BE-4C29-5D69-81DA-2C3C49150BEC}"/>
                  </a:ext>
                </a:extLst>
              </p14:cNvPr>
              <p14:cNvContentPartPr/>
              <p14:nvPr/>
            </p14:nvContentPartPr>
            <p14:xfrm>
              <a:off x="1878440" y="4738661"/>
              <a:ext cx="185199" cy="183693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EE359BE-4C29-5D69-81DA-2C3C49150BE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69450" y="4729639"/>
                <a:ext cx="202820" cy="201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4AB3D9E-8523-8C8B-58C0-C57EBE217AB0}"/>
                  </a:ext>
                </a:extLst>
              </p14:cNvPr>
              <p14:cNvContentPartPr/>
              <p14:nvPr/>
            </p14:nvContentPartPr>
            <p14:xfrm>
              <a:off x="2249977" y="3349741"/>
              <a:ext cx="144335" cy="166874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4AB3D9E-8523-8C8B-58C0-C57EBE217AB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40956" y="3340750"/>
                <a:ext cx="162016" cy="184496"/>
              </a:xfrm>
              <a:prstGeom prst="rect">
                <a:avLst/>
              </a:prstGeom>
            </p:spPr>
          </p:pic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F36EA68-5297-FE3F-A489-E599D2B8A0A9}"/>
              </a:ext>
            </a:extLst>
          </p:cNvPr>
          <p:cNvCxnSpPr>
            <a:cxnSpLocks/>
          </p:cNvCxnSpPr>
          <p:nvPr/>
        </p:nvCxnSpPr>
        <p:spPr>
          <a:xfrm>
            <a:off x="0" y="304399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5CBABB5-7372-1696-83B9-C0CBBFC3C3D5}"/>
              </a:ext>
            </a:extLst>
          </p:cNvPr>
          <p:cNvCxnSpPr>
            <a:cxnSpLocks/>
          </p:cNvCxnSpPr>
          <p:nvPr/>
        </p:nvCxnSpPr>
        <p:spPr>
          <a:xfrm>
            <a:off x="0" y="5153527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C1776CD-5A6A-1446-5407-6F12FF333C51}"/>
              </a:ext>
            </a:extLst>
          </p:cNvPr>
          <p:cNvGrpSpPr/>
          <p:nvPr/>
        </p:nvGrpSpPr>
        <p:grpSpPr>
          <a:xfrm>
            <a:off x="3224880" y="3948442"/>
            <a:ext cx="504720" cy="287640"/>
            <a:chOff x="3224880" y="3948442"/>
            <a:chExt cx="504720" cy="28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2035DC9-6750-EF8F-8F37-D4F3F0E0A810}"/>
                    </a:ext>
                  </a:extLst>
                </p14:cNvPr>
                <p14:cNvContentPartPr/>
                <p14:nvPr/>
              </p14:nvContentPartPr>
              <p14:xfrm>
                <a:off x="3224880" y="3999922"/>
                <a:ext cx="159480" cy="151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2035DC9-6750-EF8F-8F37-D4F3F0E0A81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15880" y="3990922"/>
                  <a:ext cx="177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F8A4FA0-3261-8A75-2C41-296707AD1391}"/>
                    </a:ext>
                  </a:extLst>
                </p14:cNvPr>
                <p14:cNvContentPartPr/>
                <p14:nvPr/>
              </p14:nvContentPartPr>
              <p14:xfrm>
                <a:off x="3450960" y="3991282"/>
                <a:ext cx="15120" cy="139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F8A4FA0-3261-8A75-2C41-296707AD139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41740" y="3982259"/>
                  <a:ext cx="33190" cy="1570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E4B8C64-A27D-3C1A-B5BE-7683E2C69D0C}"/>
                    </a:ext>
                  </a:extLst>
                </p14:cNvPr>
                <p14:cNvContentPartPr/>
                <p14:nvPr/>
              </p14:nvContentPartPr>
              <p14:xfrm>
                <a:off x="3508560" y="3948442"/>
                <a:ext cx="46800" cy="150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E4B8C64-A27D-3C1A-B5BE-7683E2C69D0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99560" y="3939442"/>
                  <a:ext cx="644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A17F518-8F8B-29E1-D082-89DBF47F87C2}"/>
                    </a:ext>
                  </a:extLst>
                </p14:cNvPr>
                <p14:cNvContentPartPr/>
                <p14:nvPr/>
              </p14:nvContentPartPr>
              <p14:xfrm>
                <a:off x="3473280" y="4057522"/>
                <a:ext cx="70920" cy="18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A17F518-8F8B-29E1-D082-89DBF47F87C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464280" y="4048522"/>
                  <a:ext cx="88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BBC2089-ACC5-B893-E341-B68C1001C8EB}"/>
                    </a:ext>
                  </a:extLst>
                </p14:cNvPr>
                <p14:cNvContentPartPr/>
                <p14:nvPr/>
              </p14:nvContentPartPr>
              <p14:xfrm>
                <a:off x="3633840" y="4082362"/>
                <a:ext cx="95760" cy="153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BBC2089-ACC5-B893-E341-B68C1001C8E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24806" y="4073362"/>
                  <a:ext cx="113467" cy="17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1168320-9F4E-FF2F-B3F8-8647CE780CE3}"/>
                  </a:ext>
                </a:extLst>
              </p14:cNvPr>
              <p14:cNvContentPartPr/>
              <p14:nvPr/>
            </p14:nvContentPartPr>
            <p14:xfrm>
              <a:off x="4516200" y="4116562"/>
              <a:ext cx="1458720" cy="243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1168320-9F4E-FF2F-B3F8-8647CE780CE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07200" y="4107562"/>
                <a:ext cx="147636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86102D4-307F-919C-FE42-11DA458492BB}"/>
                  </a:ext>
                </a:extLst>
              </p14:cNvPr>
              <p14:cNvContentPartPr/>
              <p14:nvPr/>
            </p14:nvContentPartPr>
            <p14:xfrm>
              <a:off x="4002840" y="1576762"/>
              <a:ext cx="1399320" cy="2660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86102D4-307F-919C-FE42-11DA458492B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993840" y="1567774"/>
                <a:ext cx="1416960" cy="283656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68A0E64C-3D30-221C-E1CD-D6D22A842A07}"/>
              </a:ext>
            </a:extLst>
          </p:cNvPr>
          <p:cNvGrpSpPr/>
          <p:nvPr/>
        </p:nvGrpSpPr>
        <p:grpSpPr>
          <a:xfrm>
            <a:off x="65745" y="5195852"/>
            <a:ext cx="2853579" cy="303796"/>
            <a:chOff x="65746" y="5195852"/>
            <a:chExt cx="1660320" cy="17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06E76B4-DAF2-0C6D-23BC-AF624B287A58}"/>
                    </a:ext>
                  </a:extLst>
                </p14:cNvPr>
                <p14:cNvContentPartPr/>
                <p14:nvPr/>
              </p14:nvContentPartPr>
              <p14:xfrm>
                <a:off x="110026" y="5195852"/>
                <a:ext cx="49320" cy="79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06E76B4-DAF2-0C6D-23BC-AF624B287A5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4801" y="5190604"/>
                  <a:ext cx="59560" cy="898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DF63F45-08DC-1076-CA44-943901BDD529}"/>
                    </a:ext>
                  </a:extLst>
                </p14:cNvPr>
                <p14:cNvContentPartPr/>
                <p14:nvPr/>
              </p14:nvContentPartPr>
              <p14:xfrm>
                <a:off x="184906" y="5237252"/>
                <a:ext cx="46440" cy="42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DF63F45-08DC-1076-CA44-943901BDD52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9653" y="5231995"/>
                  <a:ext cx="56737" cy="527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3EA7EBE-0D80-A038-9D45-8C803241C19A}"/>
                    </a:ext>
                  </a:extLst>
                </p14:cNvPr>
                <p14:cNvContentPartPr/>
                <p14:nvPr/>
              </p14:nvContentPartPr>
              <p14:xfrm>
                <a:off x="259066" y="5227172"/>
                <a:ext cx="36360" cy="74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3EA7EBE-0D80-A038-9D45-8C803241C19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3812" y="5221924"/>
                  <a:ext cx="46658" cy="848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73CE0BA-AC2D-44EE-AD57-535BA3893DCA}"/>
                    </a:ext>
                  </a:extLst>
                </p14:cNvPr>
                <p14:cNvContentPartPr/>
                <p14:nvPr/>
              </p14:nvContentPartPr>
              <p14:xfrm>
                <a:off x="325666" y="5228972"/>
                <a:ext cx="69120" cy="42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73CE0BA-AC2D-44EE-AD57-535BA3893DC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20414" y="5223715"/>
                  <a:ext cx="79414" cy="527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CEC025D-1419-419B-A0E2-465AF27CD925}"/>
                    </a:ext>
                  </a:extLst>
                </p14:cNvPr>
                <p14:cNvContentPartPr/>
                <p14:nvPr/>
              </p14:nvContentPartPr>
              <p14:xfrm>
                <a:off x="446266" y="5204132"/>
                <a:ext cx="11520" cy="78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CEC025D-1419-419B-A0E2-465AF27CD92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40933" y="5198886"/>
                  <a:ext cx="21973" cy="887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FE203FD-FAB8-EC06-CD68-A5D93BFE8B3F}"/>
                    </a:ext>
                  </a:extLst>
                </p14:cNvPr>
                <p14:cNvContentPartPr/>
                <p14:nvPr/>
              </p14:nvContentPartPr>
              <p14:xfrm>
                <a:off x="441226" y="5233652"/>
                <a:ext cx="43920" cy="13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FE203FD-FAB8-EC06-CD68-A5D93BFE8B3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5972" y="5228366"/>
                  <a:ext cx="54217" cy="2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796EFDA-2E76-B229-A750-DF29A9559E14}"/>
                    </a:ext>
                  </a:extLst>
                </p14:cNvPr>
                <p14:cNvContentPartPr/>
                <p14:nvPr/>
              </p14:nvContentPartPr>
              <p14:xfrm>
                <a:off x="499906" y="5238692"/>
                <a:ext cx="42840" cy="49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796EFDA-2E76-B229-A750-DF29A9559E1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94656" y="5233429"/>
                  <a:ext cx="53130" cy="599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9CCA940-886C-DBF5-E665-94C5587FCDA8}"/>
                    </a:ext>
                  </a:extLst>
                </p14:cNvPr>
                <p14:cNvContentPartPr/>
                <p14:nvPr/>
              </p14:nvContentPartPr>
              <p14:xfrm>
                <a:off x="561106" y="5214932"/>
                <a:ext cx="82800" cy="75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9CCA940-886C-DBF5-E665-94C5587FCDA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5865" y="5209682"/>
                  <a:ext cx="93071" cy="858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5D6DB88-6B86-6BF5-5B4A-B853961CD79C}"/>
                    </a:ext>
                  </a:extLst>
                </p14:cNvPr>
                <p14:cNvContentPartPr/>
                <p14:nvPr/>
              </p14:nvContentPartPr>
              <p14:xfrm>
                <a:off x="622306" y="5251292"/>
                <a:ext cx="48960" cy="12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5D6DB88-6B86-6BF5-5B4A-B853961CD79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17053" y="5245981"/>
                  <a:ext cx="59256" cy="233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76B3A06-1063-7926-9851-13B422F567A6}"/>
                    </a:ext>
                  </a:extLst>
                </p14:cNvPr>
                <p14:cNvContentPartPr/>
                <p14:nvPr/>
              </p14:nvContentPartPr>
              <p14:xfrm>
                <a:off x="681346" y="5259572"/>
                <a:ext cx="10800" cy="25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76B3A06-1063-7926-9851-13B422F567A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6052" y="5254365"/>
                  <a:ext cx="21176" cy="354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7D1154C-517A-294A-4920-F1462D644642}"/>
                    </a:ext>
                  </a:extLst>
                </p14:cNvPr>
                <p14:cNvContentPartPr/>
                <p14:nvPr/>
              </p14:nvContentPartPr>
              <p14:xfrm>
                <a:off x="684586" y="5227172"/>
                <a:ext cx="53280" cy="68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7D1154C-517A-294A-4920-F1462D64464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79342" y="5221931"/>
                  <a:ext cx="63558" cy="790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9201CB4-777C-AC6E-7439-C75250B35EA2}"/>
                    </a:ext>
                  </a:extLst>
                </p14:cNvPr>
                <p14:cNvContentPartPr/>
                <p14:nvPr/>
              </p14:nvContentPartPr>
              <p14:xfrm>
                <a:off x="750106" y="5245172"/>
                <a:ext cx="54360" cy="44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9201CB4-777C-AC6E-7439-C75250B35EA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44859" y="5239908"/>
                  <a:ext cx="64644" cy="549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8E33165-858E-D680-85CD-0D20844A0A0B}"/>
                    </a:ext>
                  </a:extLst>
                </p14:cNvPr>
                <p14:cNvContentPartPr/>
                <p14:nvPr/>
              </p14:nvContentPartPr>
              <p14:xfrm>
                <a:off x="638866" y="5257772"/>
                <a:ext cx="9720" cy="29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8E33165-858E-D680-85CD-0D20844A0A0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33343" y="5252511"/>
                  <a:ext cx="20545" cy="401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09728DB-4641-FEBC-AA0A-7DB4A39E5272}"/>
                    </a:ext>
                  </a:extLst>
                </p14:cNvPr>
                <p14:cNvContentPartPr/>
                <p14:nvPr/>
              </p14:nvContentPartPr>
              <p14:xfrm>
                <a:off x="855586" y="5256692"/>
                <a:ext cx="5040" cy="2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09728DB-4641-FEBC-AA0A-7DB4A39E527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49859" y="5250965"/>
                  <a:ext cx="16265" cy="137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A298851-3327-C080-E6A5-756F3AE24E7B}"/>
                    </a:ext>
                  </a:extLst>
                </p14:cNvPr>
                <p14:cNvContentPartPr/>
                <p14:nvPr/>
              </p14:nvContentPartPr>
              <p14:xfrm>
                <a:off x="876466" y="5287292"/>
                <a:ext cx="2880" cy="2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A298851-3327-C080-E6A5-756F3AE24E7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70928" y="5280747"/>
                  <a:ext cx="13735" cy="157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9EE6CE9-28ED-56B6-CA7C-D6BF50405279}"/>
                    </a:ext>
                  </a:extLst>
                </p14:cNvPr>
                <p14:cNvContentPartPr/>
                <p14:nvPr/>
              </p14:nvContentPartPr>
              <p14:xfrm>
                <a:off x="990226" y="5199812"/>
                <a:ext cx="82800" cy="84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9EE6CE9-28ED-56B6-CA7C-D6BF5040527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84985" y="5194560"/>
                  <a:ext cx="93071" cy="945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BB93149-7F38-C096-628D-3C9797A5AD48}"/>
                    </a:ext>
                  </a:extLst>
                </p14:cNvPr>
                <p14:cNvContentPartPr/>
                <p14:nvPr/>
              </p14:nvContentPartPr>
              <p14:xfrm>
                <a:off x="1101826" y="5224652"/>
                <a:ext cx="43920" cy="54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BB93149-7F38-C096-628D-3C9797A5AD4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96572" y="5219405"/>
                  <a:ext cx="54217" cy="646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48A8D8A-7128-BE6B-25AA-8E173E272B2E}"/>
                    </a:ext>
                  </a:extLst>
                </p14:cNvPr>
                <p14:cNvContentPartPr/>
                <p14:nvPr/>
              </p14:nvContentPartPr>
              <p14:xfrm>
                <a:off x="1179226" y="5229692"/>
                <a:ext cx="40320" cy="46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48A8D8A-7128-BE6B-25AA-8E173E272B2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73921" y="5224408"/>
                  <a:ext cx="50718" cy="564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5FF77D2-5139-886A-82B3-309780D7DA3D}"/>
                    </a:ext>
                  </a:extLst>
                </p14:cNvPr>
                <p14:cNvContentPartPr/>
                <p14:nvPr/>
              </p14:nvContentPartPr>
              <p14:xfrm>
                <a:off x="1233226" y="5201252"/>
                <a:ext cx="58680" cy="68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5FF77D2-5139-886A-82B3-309780D7DA3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227968" y="5196002"/>
                  <a:ext cx="68986" cy="783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1A6B56A-94FF-E88D-9445-0A526E9A05DD}"/>
                    </a:ext>
                  </a:extLst>
                </p14:cNvPr>
                <p14:cNvContentPartPr/>
                <p14:nvPr/>
              </p14:nvContentPartPr>
              <p14:xfrm>
                <a:off x="1328266" y="5236892"/>
                <a:ext cx="37440" cy="33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1A6B56A-94FF-E88D-9445-0A526E9A05D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323008" y="5231618"/>
                  <a:ext cx="47747" cy="434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A728E0D-757C-31A5-E554-8626BFB0ADC3}"/>
                    </a:ext>
                  </a:extLst>
                </p14:cNvPr>
                <p14:cNvContentPartPr/>
                <p14:nvPr/>
              </p14:nvContentPartPr>
              <p14:xfrm>
                <a:off x="1391266" y="5235092"/>
                <a:ext cx="46440" cy="39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A728E0D-757C-31A5-E554-8626BFB0ADC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86013" y="5229826"/>
                  <a:ext cx="56737" cy="499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315FF88-E5FF-3C86-8C00-007968B841C8}"/>
                    </a:ext>
                  </a:extLst>
                </p14:cNvPr>
                <p14:cNvContentPartPr/>
                <p14:nvPr/>
              </p14:nvContentPartPr>
              <p14:xfrm>
                <a:off x="1488106" y="5252012"/>
                <a:ext cx="4320" cy="25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315FF88-E5FF-3C86-8C00-007968B841C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482706" y="5246762"/>
                  <a:ext cx="14904" cy="354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2702EBC-B38D-D433-3CEB-92D3DC3D159E}"/>
                    </a:ext>
                  </a:extLst>
                </p14:cNvPr>
                <p14:cNvContentPartPr/>
                <p14:nvPr/>
              </p14:nvContentPartPr>
              <p14:xfrm>
                <a:off x="1487746" y="5218172"/>
                <a:ext cx="3600" cy="1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2702EBC-B38D-D433-3CEB-92D3DC3D159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82746" y="5209172"/>
                  <a:ext cx="134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47724C8-94E2-92CF-7CB9-04ADE879444F}"/>
                    </a:ext>
                  </a:extLst>
                </p14:cNvPr>
                <p14:cNvContentPartPr/>
                <p14:nvPr/>
              </p14:nvContentPartPr>
              <p14:xfrm>
                <a:off x="1531666" y="5232572"/>
                <a:ext cx="26280" cy="58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47724C8-94E2-92CF-7CB9-04ADE879444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526410" y="5227327"/>
                  <a:ext cx="36582" cy="685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979B616-3CDE-E50C-AFBD-352BC0317A58}"/>
                    </a:ext>
                  </a:extLst>
                </p14:cNvPr>
                <p14:cNvContentPartPr/>
                <p14:nvPr/>
              </p14:nvContentPartPr>
              <p14:xfrm>
                <a:off x="1589986" y="5236172"/>
                <a:ext cx="101520" cy="43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979B616-3CDE-E50C-AFBD-352BC0317A5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584742" y="5230918"/>
                  <a:ext cx="111798" cy="542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88A9BC1-81F3-4CEF-C5A5-F9FCEB6BFCC6}"/>
                    </a:ext>
                  </a:extLst>
                </p14:cNvPr>
                <p14:cNvContentPartPr/>
                <p14:nvPr/>
              </p14:nvContentPartPr>
              <p14:xfrm>
                <a:off x="65746" y="5328692"/>
                <a:ext cx="1660320" cy="43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88A9BC1-81F3-4CEF-C5A5-F9FCEB6BFCC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0509" y="5323488"/>
                  <a:ext cx="1670584" cy="5411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73DC674-C812-3055-6FDD-33522DD86A60}"/>
                  </a:ext>
                </a:extLst>
              </p14:cNvPr>
              <p14:cNvContentPartPr/>
              <p14:nvPr/>
            </p14:nvContentPartPr>
            <p14:xfrm>
              <a:off x="1126440" y="612360"/>
              <a:ext cx="10972080" cy="600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73DC674-C812-3055-6FDD-33522DD86A6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117080" y="603000"/>
                <a:ext cx="10990800" cy="602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6992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16C7-3108-F7BC-B98F-B5A8ED691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Protecting/Deprotecting the Carboxylic Acid: Benzyl Ester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DBA55D-FDC2-511F-00C4-4F7E26BA8B3F}"/>
              </a:ext>
            </a:extLst>
          </p:cNvPr>
          <p:cNvGrpSpPr/>
          <p:nvPr/>
        </p:nvGrpSpPr>
        <p:grpSpPr>
          <a:xfrm>
            <a:off x="526194" y="1620856"/>
            <a:ext cx="572913" cy="304148"/>
            <a:chOff x="122126" y="1731836"/>
            <a:chExt cx="475842" cy="25261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43B764A-549C-862D-5F2F-56A508E32046}"/>
                    </a:ext>
                  </a:extLst>
                </p14:cNvPr>
                <p14:cNvContentPartPr/>
                <p14:nvPr/>
              </p14:nvContentPartPr>
              <p14:xfrm>
                <a:off x="470722" y="1731836"/>
                <a:ext cx="127246" cy="190087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43B764A-549C-862D-5F2F-56A508E3204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3237" y="1724352"/>
                  <a:ext cx="141917" cy="2047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30EF7AF-1D2A-78F9-DA51-7C443B1996C6}"/>
                    </a:ext>
                  </a:extLst>
                </p14:cNvPr>
                <p14:cNvContentPartPr/>
                <p14:nvPr/>
              </p14:nvContentPartPr>
              <p14:xfrm>
                <a:off x="122126" y="1754658"/>
                <a:ext cx="21885" cy="156009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30EF7AF-1D2A-78F9-DA51-7C443B1996C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527" y="1747186"/>
                  <a:ext cx="36779" cy="1706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BEC97C0-EA6A-B605-BC31-BD9F967D0A6A}"/>
                    </a:ext>
                  </a:extLst>
                </p14:cNvPr>
                <p14:cNvContentPartPr/>
                <p14:nvPr/>
              </p14:nvContentPartPr>
              <p14:xfrm>
                <a:off x="175275" y="1754970"/>
                <a:ext cx="66280" cy="156947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BEC97C0-EA6A-B605-BC31-BD9F967D0A6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7777" y="1747496"/>
                  <a:ext cx="80976" cy="1715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0F4CF06-B99D-0CB9-B6FD-CA2F6FA34058}"/>
                    </a:ext>
                  </a:extLst>
                </p14:cNvPr>
                <p14:cNvContentPartPr/>
                <p14:nvPr/>
              </p14:nvContentPartPr>
              <p14:xfrm>
                <a:off x="142447" y="1843136"/>
                <a:ext cx="80037" cy="6878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0F4CF06-B99D-0CB9-B6FD-CA2F6FA3405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5009" y="1835660"/>
                  <a:ext cx="94616" cy="21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6FC773A-B608-CC55-483C-F6E54E24E016}"/>
                    </a:ext>
                  </a:extLst>
                </p14:cNvPr>
                <p14:cNvContentPartPr/>
                <p14:nvPr/>
              </p14:nvContentPartPr>
              <p14:xfrm>
                <a:off x="309087" y="1870649"/>
                <a:ext cx="114428" cy="113802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6FC773A-B608-CC55-483C-F6E54E24E01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1598" y="1863182"/>
                  <a:ext cx="129106" cy="12843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8C24B33-F2D6-0938-D23A-EA7A92E52F8E}"/>
              </a:ext>
            </a:extLst>
          </p:cNvPr>
          <p:cNvGrpSpPr/>
          <p:nvPr/>
        </p:nvGrpSpPr>
        <p:grpSpPr>
          <a:xfrm>
            <a:off x="1282002" y="1616151"/>
            <a:ext cx="2084243" cy="962883"/>
            <a:chOff x="720837" y="1694007"/>
            <a:chExt cx="1731107" cy="79974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54208E3-41CE-303A-733C-CAEFFDDB4315}"/>
                    </a:ext>
                  </a:extLst>
                </p14:cNvPr>
                <p14:cNvContentPartPr/>
                <p14:nvPr/>
              </p14:nvContentPartPr>
              <p14:xfrm>
                <a:off x="720837" y="1844701"/>
                <a:ext cx="470841" cy="258869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54208E3-41CE-303A-733C-CAEFFDDB431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3368" y="1837219"/>
                  <a:ext cx="485480" cy="2735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654D813-656D-AFC0-73CC-F0A154651D86}"/>
                    </a:ext>
                  </a:extLst>
                </p14:cNvPr>
                <p14:cNvContentPartPr/>
                <p14:nvPr/>
              </p14:nvContentPartPr>
              <p14:xfrm>
                <a:off x="1183237" y="1876591"/>
                <a:ext cx="894160" cy="233545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654D813-656D-AFC0-73CC-F0A154651D8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75763" y="1869115"/>
                  <a:ext cx="908809" cy="2481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D812FD0-2CCE-4191-B7DB-1B79226D8EDC}"/>
                    </a:ext>
                  </a:extLst>
                </p14:cNvPr>
                <p14:cNvContentPartPr/>
                <p14:nvPr/>
              </p14:nvContentPartPr>
              <p14:xfrm>
                <a:off x="1505885" y="1694007"/>
                <a:ext cx="53775" cy="217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D812FD0-2CCE-4191-B7DB-1B79226D8ED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98416" y="1686534"/>
                  <a:ext cx="68414" cy="232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861DDF5-44DF-006D-D036-DC439D212E82}"/>
                    </a:ext>
                  </a:extLst>
                </p14:cNvPr>
                <p14:cNvContentPartPr/>
                <p14:nvPr/>
              </p14:nvContentPartPr>
              <p14:xfrm>
                <a:off x="1607807" y="1715892"/>
                <a:ext cx="38455" cy="176644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861DDF5-44DF-006D-D036-DC439D212E8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00354" y="1708420"/>
                  <a:ext cx="53062" cy="191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59AE7D2-03F8-7C72-B4DA-44BEDB3DFF12}"/>
                    </a:ext>
                  </a:extLst>
                </p14:cNvPr>
                <p14:cNvContentPartPr/>
                <p14:nvPr/>
              </p14:nvContentPartPr>
              <p14:xfrm>
                <a:off x="2186197" y="2008214"/>
                <a:ext cx="93168" cy="129434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59AE7D2-03F8-7C72-B4DA-44BEDB3DFF1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78708" y="2000741"/>
                  <a:ext cx="107847" cy="1440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1CAB1C6-CCC1-DE89-008D-453570C18A53}"/>
                    </a:ext>
                  </a:extLst>
                </p14:cNvPr>
                <p14:cNvContentPartPr/>
                <p14:nvPr/>
              </p14:nvContentPartPr>
              <p14:xfrm>
                <a:off x="2316882" y="1986954"/>
                <a:ext cx="24699" cy="147255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1CAB1C6-CCC1-DE89-008D-453570C18A5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09443" y="1979487"/>
                  <a:ext cx="39280" cy="1618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0495D61-6BE8-5574-B54A-BD748671E0E3}"/>
                    </a:ext>
                  </a:extLst>
                </p14:cNvPr>
                <p14:cNvContentPartPr/>
                <p14:nvPr/>
              </p14:nvContentPartPr>
              <p14:xfrm>
                <a:off x="2351273" y="1950375"/>
                <a:ext cx="100671" cy="187586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0495D61-6BE8-5574-B54A-BD748671E0E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43805" y="1942895"/>
                  <a:ext cx="115309" cy="202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1674BED-3608-18FE-BE52-C32ACA106E5F}"/>
                    </a:ext>
                  </a:extLst>
                </p14:cNvPr>
                <p14:cNvContentPartPr/>
                <p14:nvPr/>
              </p14:nvContentPartPr>
              <p14:xfrm>
                <a:off x="1183550" y="2080121"/>
                <a:ext cx="59715" cy="413627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1674BED-3608-18FE-BE52-C32ACA106E5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76048" y="2072649"/>
                  <a:ext cx="74419" cy="42827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980A7A9-7C60-CA95-C7CC-2DBF56B76CFB}"/>
                  </a:ext>
                </a:extLst>
              </p14:cNvPr>
              <p14:cNvContentPartPr/>
              <p14:nvPr/>
            </p14:nvContentPartPr>
            <p14:xfrm>
              <a:off x="1872503" y="2707267"/>
              <a:ext cx="185199" cy="183693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980A7A9-7C60-CA95-C7CC-2DBF56B76CF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63513" y="2698245"/>
                <a:ext cx="202820" cy="201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6AFB3DF-23AA-30FD-2E99-3ACAF9528A53}"/>
                  </a:ext>
                </a:extLst>
              </p14:cNvPr>
              <p14:cNvContentPartPr/>
              <p14:nvPr/>
            </p14:nvContentPartPr>
            <p14:xfrm>
              <a:off x="2244040" y="1318347"/>
              <a:ext cx="144335" cy="166874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6AFB3DF-23AA-30FD-2E99-3ACAF9528A5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35019" y="1309356"/>
                <a:ext cx="162016" cy="184496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2C86BB7A-1855-DF20-AE4D-BA3005CD4DAC}"/>
              </a:ext>
            </a:extLst>
          </p:cNvPr>
          <p:cNvGrpSpPr/>
          <p:nvPr/>
        </p:nvGrpSpPr>
        <p:grpSpPr>
          <a:xfrm>
            <a:off x="618794" y="4699446"/>
            <a:ext cx="572913" cy="304148"/>
            <a:chOff x="122126" y="1731836"/>
            <a:chExt cx="475842" cy="25261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231D982-E809-6F55-5530-E28770AF5DDF}"/>
                    </a:ext>
                  </a:extLst>
                </p14:cNvPr>
                <p14:cNvContentPartPr/>
                <p14:nvPr/>
              </p14:nvContentPartPr>
              <p14:xfrm>
                <a:off x="470722" y="1731836"/>
                <a:ext cx="127246" cy="190087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231D982-E809-6F55-5530-E28770AF5DD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3237" y="1724352"/>
                  <a:ext cx="141917" cy="2047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68A913F-89F3-5831-84FD-BDF087DA0237}"/>
                    </a:ext>
                  </a:extLst>
                </p14:cNvPr>
                <p14:cNvContentPartPr/>
                <p14:nvPr/>
              </p14:nvContentPartPr>
              <p14:xfrm>
                <a:off x="122126" y="1754658"/>
                <a:ext cx="21885" cy="156009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68A913F-89F3-5831-84FD-BDF087DA023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527" y="1747186"/>
                  <a:ext cx="36779" cy="1706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76B1768-0257-0BEA-145D-181B3FFDF2C0}"/>
                    </a:ext>
                  </a:extLst>
                </p14:cNvPr>
                <p14:cNvContentPartPr/>
                <p14:nvPr/>
              </p14:nvContentPartPr>
              <p14:xfrm>
                <a:off x="175275" y="1754970"/>
                <a:ext cx="66280" cy="156947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76B1768-0257-0BEA-145D-181B3FFDF2C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7777" y="1747496"/>
                  <a:ext cx="80976" cy="1715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E2CBF59-389E-3EB0-F4CC-B5071D602DCD}"/>
                    </a:ext>
                  </a:extLst>
                </p14:cNvPr>
                <p14:cNvContentPartPr/>
                <p14:nvPr/>
              </p14:nvContentPartPr>
              <p14:xfrm>
                <a:off x="142447" y="1843136"/>
                <a:ext cx="80037" cy="6878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E2CBF59-389E-3EB0-F4CC-B5071D602DC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5009" y="1835660"/>
                  <a:ext cx="94616" cy="21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251FFBF-2DFA-A5E4-E18F-ADB3AEFABF7C}"/>
                    </a:ext>
                  </a:extLst>
                </p14:cNvPr>
                <p14:cNvContentPartPr/>
                <p14:nvPr/>
              </p14:nvContentPartPr>
              <p14:xfrm>
                <a:off x="309087" y="1870649"/>
                <a:ext cx="114428" cy="113802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251FFBF-2DFA-A5E4-E18F-ADB3AEFABF7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1598" y="1863182"/>
                  <a:ext cx="129106" cy="12843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E113851-F8FA-BB71-A016-1AEB2A346027}"/>
              </a:ext>
            </a:extLst>
          </p:cNvPr>
          <p:cNvGrpSpPr/>
          <p:nvPr/>
        </p:nvGrpSpPr>
        <p:grpSpPr>
          <a:xfrm>
            <a:off x="1374602" y="4694741"/>
            <a:ext cx="1876459" cy="962883"/>
            <a:chOff x="720837" y="1694007"/>
            <a:chExt cx="1558528" cy="79974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11DC8F7-FE2F-6E60-E709-C8DBFF0DC463}"/>
                    </a:ext>
                  </a:extLst>
                </p14:cNvPr>
                <p14:cNvContentPartPr/>
                <p14:nvPr/>
              </p14:nvContentPartPr>
              <p14:xfrm>
                <a:off x="720837" y="1844701"/>
                <a:ext cx="470841" cy="258869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11DC8F7-FE2F-6E60-E709-C8DBFF0DC46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13368" y="1837219"/>
                  <a:ext cx="485480" cy="2735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3EA416F-1A18-F400-B5D5-00E8561BA91E}"/>
                    </a:ext>
                  </a:extLst>
                </p14:cNvPr>
                <p14:cNvContentPartPr/>
                <p14:nvPr/>
              </p14:nvContentPartPr>
              <p14:xfrm>
                <a:off x="1183237" y="1876591"/>
                <a:ext cx="894160" cy="233545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3EA416F-1A18-F400-B5D5-00E8561BA91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75763" y="1869115"/>
                  <a:ext cx="908809" cy="2481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4EFE35A-8989-A904-F602-0A6065DD15C8}"/>
                    </a:ext>
                  </a:extLst>
                </p14:cNvPr>
                <p14:cNvContentPartPr/>
                <p14:nvPr/>
              </p14:nvContentPartPr>
              <p14:xfrm>
                <a:off x="1505885" y="1694007"/>
                <a:ext cx="53775" cy="217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4EFE35A-8989-A904-F602-0A6065DD15C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498416" y="1686534"/>
                  <a:ext cx="68414" cy="232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5BEB74D-10F5-612E-15AE-357CE3FC15E6}"/>
                    </a:ext>
                  </a:extLst>
                </p14:cNvPr>
                <p14:cNvContentPartPr/>
                <p14:nvPr/>
              </p14:nvContentPartPr>
              <p14:xfrm>
                <a:off x="1607807" y="1715892"/>
                <a:ext cx="38455" cy="176644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5BEB74D-10F5-612E-15AE-357CE3FC15E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00354" y="1708420"/>
                  <a:ext cx="53062" cy="191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1B3C9E7-180D-1FDA-9C43-51F79EA14578}"/>
                    </a:ext>
                  </a:extLst>
                </p14:cNvPr>
                <p14:cNvContentPartPr/>
                <p14:nvPr/>
              </p14:nvContentPartPr>
              <p14:xfrm>
                <a:off x="2186197" y="2008214"/>
                <a:ext cx="93168" cy="129434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1B3C9E7-180D-1FDA-9C43-51F79EA1457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78708" y="2000741"/>
                  <a:ext cx="107847" cy="1440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80B6ABC-B452-3D06-3A1D-60A97DB72AEF}"/>
                    </a:ext>
                  </a:extLst>
                </p14:cNvPr>
                <p14:cNvContentPartPr/>
                <p14:nvPr/>
              </p14:nvContentPartPr>
              <p14:xfrm>
                <a:off x="1183550" y="2080121"/>
                <a:ext cx="59715" cy="413627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80B6ABC-B452-3D06-3A1D-60A97DB72AE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76048" y="2072649"/>
                  <a:ext cx="74419" cy="42827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DD5D43B-9508-9A02-7D59-FD24F58714AC}"/>
                  </a:ext>
                </a:extLst>
              </p14:cNvPr>
              <p14:cNvContentPartPr/>
              <p14:nvPr/>
            </p14:nvContentPartPr>
            <p14:xfrm>
              <a:off x="1965103" y="5785857"/>
              <a:ext cx="185199" cy="183693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DD5D43B-9508-9A02-7D59-FD24F58714A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56113" y="5776835"/>
                <a:ext cx="202820" cy="201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3E586F2-85E3-1AA0-6BCF-6E197C7737F1}"/>
                  </a:ext>
                </a:extLst>
              </p14:cNvPr>
              <p14:cNvContentPartPr/>
              <p14:nvPr/>
            </p14:nvContentPartPr>
            <p14:xfrm>
              <a:off x="2336640" y="4396937"/>
              <a:ext cx="144335" cy="166874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3E586F2-85E3-1AA0-6BCF-6E197C7737F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27619" y="4387946"/>
                <a:ext cx="162016" cy="184496"/>
              </a:xfrm>
              <a:prstGeom prst="rect">
                <a:avLst/>
              </a:prstGeom>
            </p:spPr>
          </p:pic>
        </mc:Fallback>
      </mc:AlternateContent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A1C948F-A277-A444-EC1A-163EB29781CB}"/>
              </a:ext>
            </a:extLst>
          </p:cNvPr>
          <p:cNvCxnSpPr>
            <a:cxnSpLocks/>
          </p:cNvCxnSpPr>
          <p:nvPr/>
        </p:nvCxnSpPr>
        <p:spPr>
          <a:xfrm>
            <a:off x="0" y="34290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9EC483D2-2A4B-5F71-651D-9F95C0090438}"/>
              </a:ext>
            </a:extLst>
          </p:cNvPr>
          <p:cNvGrpSpPr/>
          <p:nvPr/>
        </p:nvGrpSpPr>
        <p:grpSpPr>
          <a:xfrm>
            <a:off x="3320730" y="4893873"/>
            <a:ext cx="1095120" cy="314280"/>
            <a:chOff x="3320730" y="4893873"/>
            <a:chExt cx="1095120" cy="31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EBCBCCA-0078-5FE6-796A-07DEF7D8BB44}"/>
                    </a:ext>
                  </a:extLst>
                </p14:cNvPr>
                <p14:cNvContentPartPr/>
                <p14:nvPr/>
              </p14:nvContentPartPr>
              <p14:xfrm>
                <a:off x="3320730" y="4893873"/>
                <a:ext cx="555840" cy="190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EBCBCCA-0078-5FE6-796A-07DEF7D8BB4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11730" y="4884873"/>
                  <a:ext cx="5734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1B72FE8-3155-96D0-F28A-BD138DC17E7E}"/>
                    </a:ext>
                  </a:extLst>
                </p14:cNvPr>
                <p14:cNvContentPartPr/>
                <p14:nvPr/>
              </p14:nvContentPartPr>
              <p14:xfrm>
                <a:off x="4053330" y="4936713"/>
                <a:ext cx="116280" cy="271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1B72FE8-3155-96D0-F28A-BD138DC17E7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44330" y="4927713"/>
                  <a:ext cx="1339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BE50434-9F29-E853-7261-121654F2F60D}"/>
                    </a:ext>
                  </a:extLst>
                </p14:cNvPr>
                <p14:cNvContentPartPr/>
                <p14:nvPr/>
              </p14:nvContentPartPr>
              <p14:xfrm>
                <a:off x="4217850" y="4922673"/>
                <a:ext cx="198000" cy="269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BE50434-9F29-E853-7261-121654F2F60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08834" y="4913673"/>
                  <a:ext cx="215672" cy="28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9D9C2F7-8269-0AEA-0450-4DB1598DBDB3}"/>
                  </a:ext>
                </a:extLst>
              </p14:cNvPr>
              <p14:cNvContentPartPr/>
              <p14:nvPr/>
            </p14:nvContentPartPr>
            <p14:xfrm>
              <a:off x="5086890" y="4939233"/>
              <a:ext cx="1747440" cy="272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9D9C2F7-8269-0AEA-0450-4DB1598DBDB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077892" y="4930233"/>
                <a:ext cx="1765076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FB3BCF0-50A7-B108-4CE1-3CC7A15D9101}"/>
                  </a:ext>
                </a:extLst>
              </p14:cNvPr>
              <p14:cNvContentPartPr/>
              <p14:nvPr/>
            </p14:nvContentPartPr>
            <p14:xfrm>
              <a:off x="4254570" y="1814793"/>
              <a:ext cx="1441080" cy="312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FB3BCF0-50A7-B108-4CE1-3CC7A15D910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245568" y="1805793"/>
                <a:ext cx="1458724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66E5F8D-F7D0-ADF8-825B-2914B116ED6A}"/>
                  </a:ext>
                </a:extLst>
              </p14:cNvPr>
              <p14:cNvContentPartPr/>
              <p14:nvPr/>
            </p14:nvContentPartPr>
            <p14:xfrm>
              <a:off x="825120" y="1143000"/>
              <a:ext cx="9821880" cy="5657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66E5F8D-F7D0-ADF8-825B-2914B116ED6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15760" y="1133640"/>
                <a:ext cx="9840600" cy="567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2973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716C7-3108-F7BC-B98F-B5A8ED691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Synthesizing Peptides: General Strategy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906424D-C0F2-BE7A-5E2A-4BB5B5D6EE30}"/>
                  </a:ext>
                </a:extLst>
              </p14:cNvPr>
              <p14:cNvContentPartPr/>
              <p14:nvPr/>
            </p14:nvContentPartPr>
            <p14:xfrm>
              <a:off x="1180800" y="834120"/>
              <a:ext cx="9830160" cy="4681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906424D-C0F2-BE7A-5E2A-4BB5B5D6EE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1440" y="824760"/>
                <a:ext cx="9848880" cy="470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7715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77</Words>
  <Application>Microsoft Office PowerPoint</Application>
  <PresentationFormat>Widescreen</PresentationFormat>
  <Paragraphs>13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   Peptide Synthesis</vt:lpstr>
      <vt:lpstr>Peptide Synthesis: Protecting Groups</vt:lpstr>
      <vt:lpstr>Protecting the Amine Group</vt:lpstr>
      <vt:lpstr>“Deprotecting” the Amine: Removing Boc </vt:lpstr>
      <vt:lpstr>Amine Protection and Deprotection with “Fmoc”</vt:lpstr>
      <vt:lpstr>Protecting the Carboxylic Acid       (25.6)</vt:lpstr>
      <vt:lpstr>Protecting/Deprotecting the Carboxylic Acid: Methyl Ester</vt:lpstr>
      <vt:lpstr>Protecting/Deprotecting the Carboxylic Acid: Benzyl Ester</vt:lpstr>
      <vt:lpstr>Synthesizing Peptides: General Strategy</vt:lpstr>
      <vt:lpstr>Synthesizing Peptides: Example</vt:lpstr>
      <vt:lpstr>Synthesizing Peptides: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3</cp:revision>
  <cp:lastPrinted>2023-04-12T13:31:41Z</cp:lastPrinted>
  <dcterms:created xsi:type="dcterms:W3CDTF">2022-03-01T00:08:26Z</dcterms:created>
  <dcterms:modified xsi:type="dcterms:W3CDTF">2023-04-26T17:06:29Z</dcterms:modified>
</cp:coreProperties>
</file>