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76" r:id="rId2"/>
    <p:sldId id="501" r:id="rId3"/>
    <p:sldId id="502" r:id="rId4"/>
    <p:sldId id="510" r:id="rId5"/>
    <p:sldId id="503" r:id="rId6"/>
    <p:sldId id="505" r:id="rId7"/>
    <p:sldId id="507" r:id="rId8"/>
    <p:sldId id="506" r:id="rId9"/>
    <p:sldId id="504" r:id="rId10"/>
    <p:sldId id="508" r:id="rId11"/>
    <p:sldId id="512" r:id="rId12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A4DE0-E4AD-41C3-96CB-62C6697983AB}" v="29" dt="2023-04-23T23:50:03.179"/>
    <p1510:client id="{5925D73F-CBB6-4BAB-8869-E854B2F3BEDB}" v="314" dt="2023-04-23T23:24:51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121D8D34-14B0-4BD2-A391-7392875EB785}"/>
    <pc:docChg chg="custSel addSld delSld modSld">
      <pc:chgData name="Tim Cook" userId="d1c7cfb340f2c7ab" providerId="LiveId" clId="{121D8D34-14B0-4BD2-A391-7392875EB785}" dt="2023-04-10T01:56:16.354" v="831" actId="1076"/>
      <pc:docMkLst>
        <pc:docMk/>
      </pc:docMkLst>
      <pc:sldChg chg="modSp mod">
        <pc:chgData name="Tim Cook" userId="d1c7cfb340f2c7ab" providerId="LiveId" clId="{121D8D34-14B0-4BD2-A391-7392875EB785}" dt="2023-04-09T23:23:35.221" v="80" actId="20577"/>
        <pc:sldMkLst>
          <pc:docMk/>
          <pc:sldMk cId="1484025802" sldId="449"/>
        </pc:sldMkLst>
        <pc:spChg chg="mod">
          <ac:chgData name="Tim Cook" userId="d1c7cfb340f2c7ab" providerId="LiveId" clId="{121D8D34-14B0-4BD2-A391-7392875EB785}" dt="2023-04-09T23:23:30.369" v="75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21D8D34-14B0-4BD2-A391-7392875EB785}" dt="2023-04-09T23:23:35.221" v="80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21D8D34-14B0-4BD2-A391-7392875EB785}" dt="2023-04-09T23:26:03.389" v="81" actId="47"/>
        <pc:sldMkLst>
          <pc:docMk/>
          <pc:sldMk cId="2438392124" sldId="450"/>
        </pc:sldMkLst>
      </pc:sldChg>
      <pc:sldChg chg="del">
        <pc:chgData name="Tim Cook" userId="d1c7cfb340f2c7ab" providerId="LiveId" clId="{121D8D34-14B0-4BD2-A391-7392875EB785}" dt="2023-04-09T23:26:03.780" v="82" actId="47"/>
        <pc:sldMkLst>
          <pc:docMk/>
          <pc:sldMk cId="1147500214" sldId="451"/>
        </pc:sldMkLst>
      </pc:sldChg>
      <pc:sldChg chg="del">
        <pc:chgData name="Tim Cook" userId="d1c7cfb340f2c7ab" providerId="LiveId" clId="{121D8D34-14B0-4BD2-A391-7392875EB785}" dt="2023-04-09T23:26:04.807" v="84" actId="47"/>
        <pc:sldMkLst>
          <pc:docMk/>
          <pc:sldMk cId="1519997658" sldId="452"/>
        </pc:sldMkLst>
      </pc:sldChg>
      <pc:sldChg chg="del">
        <pc:chgData name="Tim Cook" userId="d1c7cfb340f2c7ab" providerId="LiveId" clId="{121D8D34-14B0-4BD2-A391-7392875EB785}" dt="2023-04-09T23:26:10.128" v="85" actId="47"/>
        <pc:sldMkLst>
          <pc:docMk/>
          <pc:sldMk cId="1809284250" sldId="453"/>
        </pc:sldMkLst>
      </pc:sldChg>
      <pc:sldChg chg="del">
        <pc:chgData name="Tim Cook" userId="d1c7cfb340f2c7ab" providerId="LiveId" clId="{121D8D34-14B0-4BD2-A391-7392875EB785}" dt="2023-04-09T23:26:04.135" v="83" actId="47"/>
        <pc:sldMkLst>
          <pc:docMk/>
          <pc:sldMk cId="1544525645" sldId="456"/>
        </pc:sldMkLst>
      </pc:sldChg>
      <pc:sldChg chg="addSp delSp modSp new mod">
        <pc:chgData name="Tim Cook" userId="d1c7cfb340f2c7ab" providerId="LiveId" clId="{121D8D34-14B0-4BD2-A391-7392875EB785}" dt="2023-04-09T23:40:36.411" v="212" actId="9405"/>
        <pc:sldMkLst>
          <pc:docMk/>
          <pc:sldMk cId="2454235297" sldId="456"/>
        </pc:sldMkLst>
        <pc:spChg chg="mod">
          <ac:chgData name="Tim Cook" userId="d1c7cfb340f2c7ab" providerId="LiveId" clId="{121D8D34-14B0-4BD2-A391-7392875EB785}" dt="2023-04-09T23:33:40.846" v="106" actId="20577"/>
          <ac:spMkLst>
            <pc:docMk/>
            <pc:sldMk cId="2454235297" sldId="456"/>
            <ac:spMk id="2" creationId="{D9771A61-F202-4209-DF27-A4F23D561551}"/>
          </ac:spMkLst>
        </pc:spChg>
        <pc:spChg chg="del">
          <ac:chgData name="Tim Cook" userId="d1c7cfb340f2c7ab" providerId="LiveId" clId="{121D8D34-14B0-4BD2-A391-7392875EB785}" dt="2023-04-09T23:33:43.627" v="107" actId="478"/>
          <ac:spMkLst>
            <pc:docMk/>
            <pc:sldMk cId="2454235297" sldId="456"/>
            <ac:spMk id="3" creationId="{0D50CF67-2CC2-82DC-C645-DDDB547059A6}"/>
          </ac:spMkLst>
        </pc:spChg>
        <pc:grpChg chg="del mod">
          <ac:chgData name="Tim Cook" userId="d1c7cfb340f2c7ab" providerId="LiveId" clId="{121D8D34-14B0-4BD2-A391-7392875EB785}" dt="2023-04-09T23:38:21.984" v="119"/>
          <ac:grpSpMkLst>
            <pc:docMk/>
            <pc:sldMk cId="2454235297" sldId="456"/>
            <ac:grpSpMk id="7" creationId="{7BF996FB-0522-5F25-9054-7911EE3BE43D}"/>
          </ac:grpSpMkLst>
        </pc:grpChg>
        <pc:grpChg chg="del mod">
          <ac:chgData name="Tim Cook" userId="d1c7cfb340f2c7ab" providerId="LiveId" clId="{121D8D34-14B0-4BD2-A391-7392875EB785}" dt="2023-04-09T23:38:23.270" v="121"/>
          <ac:grpSpMkLst>
            <pc:docMk/>
            <pc:sldMk cId="2454235297" sldId="456"/>
            <ac:grpSpMk id="9" creationId="{7A439D5A-04AC-E944-5DCE-4D687C649881}"/>
          </ac:grpSpMkLst>
        </pc:grpChg>
        <pc:grpChg chg="del mod">
          <ac:chgData name="Tim Cook" userId="d1c7cfb340f2c7ab" providerId="LiveId" clId="{121D8D34-14B0-4BD2-A391-7392875EB785}" dt="2023-04-09T23:38:35.397" v="127"/>
          <ac:grpSpMkLst>
            <pc:docMk/>
            <pc:sldMk cId="2454235297" sldId="456"/>
            <ac:grpSpMk id="12" creationId="{37A11CD8-B854-942B-D79D-509122B74BC6}"/>
          </ac:grpSpMkLst>
        </pc:grpChg>
        <pc:grpChg chg="del mod">
          <ac:chgData name="Tim Cook" userId="d1c7cfb340f2c7ab" providerId="LiveId" clId="{121D8D34-14B0-4BD2-A391-7392875EB785}" dt="2023-04-09T23:38:51.374" v="140"/>
          <ac:grpSpMkLst>
            <pc:docMk/>
            <pc:sldMk cId="2454235297" sldId="456"/>
            <ac:grpSpMk id="14" creationId="{EE2C4985-DCA4-D11E-3344-F1866013884F}"/>
          </ac:grpSpMkLst>
        </pc:grpChg>
        <pc:grpChg chg="del mod">
          <ac:chgData name="Tim Cook" userId="d1c7cfb340f2c7ab" providerId="LiveId" clId="{121D8D34-14B0-4BD2-A391-7392875EB785}" dt="2023-04-09T23:38:47.873" v="137"/>
          <ac:grpSpMkLst>
            <pc:docMk/>
            <pc:sldMk cId="2454235297" sldId="456"/>
            <ac:grpSpMk id="17" creationId="{29629129-C875-A0DC-B00B-988C2BEFC65E}"/>
          </ac:grpSpMkLst>
        </pc:grpChg>
        <pc:grpChg chg="del 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3" creationId="{89B5AB8A-C9B2-A28A-9605-B8ACD8F85D54}"/>
          </ac:grpSpMkLst>
        </pc:grpChg>
        <pc:grpChg chg="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5" creationId="{D1FC003F-43BA-944A-9BFE-85A730BD3662}"/>
          </ac:grpSpMkLst>
        </pc:grpChg>
        <pc:grpChg chg="del mod">
          <ac:chgData name="Tim Cook" userId="d1c7cfb340f2c7ab" providerId="LiveId" clId="{121D8D34-14B0-4BD2-A391-7392875EB785}" dt="2023-04-09T23:38:59.640" v="152"/>
          <ac:grpSpMkLst>
            <pc:docMk/>
            <pc:sldMk cId="2454235297" sldId="456"/>
            <ac:grpSpMk id="32" creationId="{624C0250-AC88-EDC9-9CBD-A4EBAD8FFA1B}"/>
          </ac:grpSpMkLst>
        </pc:grpChg>
        <pc:grpChg chg="del 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35" creationId="{2E725607-6AD0-1A68-B6FE-844D5C3776B0}"/>
          </ac:grpSpMkLst>
        </pc:grpChg>
        <pc:grpChg chg="mod">
          <ac:chgData name="Tim Cook" userId="d1c7cfb340f2c7ab" providerId="LiveId" clId="{121D8D34-14B0-4BD2-A391-7392875EB785}" dt="2023-04-09T23:39:20.871" v="166"/>
          <ac:grpSpMkLst>
            <pc:docMk/>
            <pc:sldMk cId="2454235297" sldId="456"/>
            <ac:grpSpMk id="43" creationId="{95E98386-265D-50F4-DE54-230F079049C1}"/>
          </ac:grpSpMkLst>
        </pc:grpChg>
        <pc:grpChg chg="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45" creationId="{DAA9F64B-5A5B-7EF7-1B62-A4582F334958}"/>
          </ac:grpSpMkLst>
        </pc:grpChg>
        <pc:grpChg chg="del mod">
          <ac:chgData name="Tim Cook" userId="d1c7cfb340f2c7ab" providerId="LiveId" clId="{121D8D34-14B0-4BD2-A391-7392875EB785}" dt="2023-04-09T23:39:43.578" v="179"/>
          <ac:grpSpMkLst>
            <pc:docMk/>
            <pc:sldMk cId="2454235297" sldId="456"/>
            <ac:grpSpMk id="52" creationId="{CD69195A-079B-2CF3-B84E-959ADFE3A00A}"/>
          </ac:grpSpMkLst>
        </pc:grpChg>
        <pc:grpChg chg="mod">
          <ac:chgData name="Tim Cook" userId="d1c7cfb340f2c7ab" providerId="LiveId" clId="{121D8D34-14B0-4BD2-A391-7392875EB785}" dt="2023-04-09T23:39:48.964" v="183"/>
          <ac:grpSpMkLst>
            <pc:docMk/>
            <pc:sldMk cId="2454235297" sldId="456"/>
            <ac:grpSpMk id="55" creationId="{B2A376A3-F31D-882B-B7A0-1218CA13E586}"/>
          </ac:grpSpMkLst>
        </pc:grpChg>
        <pc:grpChg chg="del mod">
          <ac:chgData name="Tim Cook" userId="d1c7cfb340f2c7ab" providerId="LiveId" clId="{121D8D34-14B0-4BD2-A391-7392875EB785}" dt="2023-04-09T23:39:54.044" v="188"/>
          <ac:grpSpMkLst>
            <pc:docMk/>
            <pc:sldMk cId="2454235297" sldId="456"/>
            <ac:grpSpMk id="58" creationId="{1A9B897B-32AE-0938-E256-1304E3FA7DB4}"/>
          </ac:grpSpMkLst>
        </pc:grpChg>
        <pc:grpChg chg="del mod">
          <ac:chgData name="Tim Cook" userId="d1c7cfb340f2c7ab" providerId="LiveId" clId="{121D8D34-14B0-4BD2-A391-7392875EB785}" dt="2023-04-09T23:39:56.862" v="192"/>
          <ac:grpSpMkLst>
            <pc:docMk/>
            <pc:sldMk cId="2454235297" sldId="456"/>
            <ac:grpSpMk id="60" creationId="{E41F5B54-7133-5214-8BF0-792036C28110}"/>
          </ac:grpSpMkLst>
        </pc:grpChg>
        <pc:grpChg chg="del mod">
          <ac:chgData name="Tim Cook" userId="d1c7cfb340f2c7ab" providerId="LiveId" clId="{121D8D34-14B0-4BD2-A391-7392875EB785}" dt="2023-04-09T23:39:58.822" v="197"/>
          <ac:grpSpMkLst>
            <pc:docMk/>
            <pc:sldMk cId="2454235297" sldId="456"/>
            <ac:grpSpMk id="64" creationId="{A3AFB28B-CC59-A40F-115E-03FFE4BF3F2A}"/>
          </ac:grpSpMkLst>
        </pc:grpChg>
        <pc:grpChg chg="del mod">
          <ac:chgData name="Tim Cook" userId="d1c7cfb340f2c7ab" providerId="LiveId" clId="{121D8D34-14B0-4BD2-A391-7392875EB785}" dt="2023-04-09T23:40:14.305" v="203"/>
          <ac:grpSpMkLst>
            <pc:docMk/>
            <pc:sldMk cId="2454235297" sldId="456"/>
            <ac:grpSpMk id="69" creationId="{08459D49-D017-71E8-3F20-179DF8C768EB}"/>
          </ac:grpSpMkLst>
        </pc:grpChg>
        <pc:grpChg chg="del 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3" creationId="{B6A5EF78-7608-BC19-8511-8E8479CF9316}"/>
          </ac:grpSpMkLst>
        </pc:grpChg>
        <pc:grpChg chg="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5" creationId="{859201C2-31B3-8531-E422-135C20805A1B}"/>
          </ac:grpSpMkLst>
        </pc:grpChg>
        <pc:grpChg chg="del mod">
          <ac:chgData name="Tim Cook" userId="d1c7cfb340f2c7ab" providerId="LiveId" clId="{121D8D34-14B0-4BD2-A391-7392875EB785}" dt="2023-04-09T23:40:32.491" v="210"/>
          <ac:grpSpMkLst>
            <pc:docMk/>
            <pc:sldMk cId="2454235297" sldId="456"/>
            <ac:grpSpMk id="78" creationId="{8410DB3F-AF6A-31F1-475C-E99D62786F6F}"/>
          </ac:grpSpMkLst>
        </pc:grpChg>
        <pc:graphicFrameChg chg="add del mod">
          <ac:chgData name="Tim Cook" userId="d1c7cfb340f2c7ab" providerId="LiveId" clId="{121D8D34-14B0-4BD2-A391-7392875EB785}" dt="2023-04-09T23:34:28.528" v="109" actId="478"/>
          <ac:graphicFrameMkLst>
            <pc:docMk/>
            <pc:sldMk cId="2454235297" sldId="456"/>
            <ac:graphicFrameMk id="4" creationId="{D312BABB-728D-A264-BE93-5410B5B4397A}"/>
          </ac:graphicFrameMkLst>
        </pc:graphicFrameChg>
        <pc:inkChg chg="add del mod">
          <ac:chgData name="Tim Cook" userId="d1c7cfb340f2c7ab" providerId="LiveId" clId="{121D8D34-14B0-4BD2-A391-7392875EB785}" dt="2023-04-09T23:38:23.270" v="121"/>
          <ac:inkMkLst>
            <pc:docMk/>
            <pc:sldMk cId="2454235297" sldId="456"/>
            <ac:inkMk id="5" creationId="{D0B8BE22-33F0-2E04-B24D-F6CCBE8E93B7}"/>
          </ac:inkMkLst>
        </pc:inkChg>
        <pc:inkChg chg="add del mod">
          <ac:chgData name="Tim Cook" userId="d1c7cfb340f2c7ab" providerId="LiveId" clId="{121D8D34-14B0-4BD2-A391-7392875EB785}" dt="2023-04-09T23:38:23.278" v="122"/>
          <ac:inkMkLst>
            <pc:docMk/>
            <pc:sldMk cId="2454235297" sldId="456"/>
            <ac:inkMk id="6" creationId="{DB233448-AD9A-7C52-9771-F2164B1D9684}"/>
          </ac:inkMkLst>
        </pc:inkChg>
        <pc:inkChg chg="add del mod">
          <ac:chgData name="Tim Cook" userId="d1c7cfb340f2c7ab" providerId="LiveId" clId="{121D8D34-14B0-4BD2-A391-7392875EB785}" dt="2023-04-09T23:38:22.388" v="120"/>
          <ac:inkMkLst>
            <pc:docMk/>
            <pc:sldMk cId="2454235297" sldId="456"/>
            <ac:inkMk id="8" creationId="{28B705B3-6A96-AA5E-D19D-A0B46984D8E0}"/>
          </ac:inkMkLst>
        </pc:inkChg>
        <pc:inkChg chg="add del mod">
          <ac:chgData name="Tim Cook" userId="d1c7cfb340f2c7ab" providerId="LiveId" clId="{121D8D34-14B0-4BD2-A391-7392875EB785}" dt="2023-04-09T23:38:51.374" v="140"/>
          <ac:inkMkLst>
            <pc:docMk/>
            <pc:sldMk cId="2454235297" sldId="456"/>
            <ac:inkMk id="10" creationId="{99773455-D26E-01A7-11B7-764D9165D80A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1" creationId="{217A4923-56E3-0B8B-2C0E-FDF3D6EF2E09}"/>
          </ac:inkMkLst>
        </pc:inkChg>
        <pc:inkChg chg="add del mod">
          <ac:chgData name="Tim Cook" userId="d1c7cfb340f2c7ab" providerId="LiveId" clId="{121D8D34-14B0-4BD2-A391-7392875EB785}" dt="2023-04-09T23:38:40.789" v="128"/>
          <ac:inkMkLst>
            <pc:docMk/>
            <pc:sldMk cId="2454235297" sldId="456"/>
            <ac:inkMk id="13" creationId="{A17F3376-7393-28A8-C0F6-4FE142AAEFD8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5" creationId="{F2854726-154C-3B1F-80D2-DE9327F8239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6" creationId="{A4BCFC8E-3A85-88D3-04EA-F546422C647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8" creationId="{EC34F4CD-498B-F72B-F0B8-DECCED3B8910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9" creationId="{2CC97B43-3E67-9E34-6569-962D34565E6C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0" creationId="{F7B1EC69-304D-3EF5-EBBC-4235F0FE244D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1" creationId="{EB7527C1-31BB-3912-0CF2-AE49A8B74CD6}"/>
          </ac:inkMkLst>
        </pc:inkChg>
        <pc:inkChg chg="add del mod">
          <ac:chgData name="Tim Cook" userId="d1c7cfb340f2c7ab" providerId="LiveId" clId="{121D8D34-14B0-4BD2-A391-7392875EB785}" dt="2023-04-09T23:38:48.612" v="138"/>
          <ac:inkMkLst>
            <pc:docMk/>
            <pc:sldMk cId="2454235297" sldId="456"/>
            <ac:inkMk id="22" creationId="{DC4C96CF-8A68-3EEB-AEC9-A4D8A82C1D52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4" creationId="{D1FD800C-5D0F-505B-81D8-B7790300354A}"/>
          </ac:inkMkLst>
        </pc:inkChg>
        <pc:inkChg chg="add del">
          <ac:chgData name="Tim Cook" userId="d1c7cfb340f2c7ab" providerId="LiveId" clId="{121D8D34-14B0-4BD2-A391-7392875EB785}" dt="2023-04-09T23:39:00.066" v="154"/>
          <ac:inkMkLst>
            <pc:docMk/>
            <pc:sldMk cId="2454235297" sldId="456"/>
            <ac:inkMk id="26" creationId="{7E84AB54-737A-D60E-3810-871998F8C80D}"/>
          </ac:inkMkLst>
        </pc:inkChg>
        <pc:inkChg chg="add del mod">
          <ac:chgData name="Tim Cook" userId="d1c7cfb340f2c7ab" providerId="LiveId" clId="{121D8D34-14B0-4BD2-A391-7392875EB785}" dt="2023-04-09T23:38:59.640" v="152"/>
          <ac:inkMkLst>
            <pc:docMk/>
            <pc:sldMk cId="2454235297" sldId="456"/>
            <ac:inkMk id="27" creationId="{62CB641B-0A70-9772-A067-A1C958A2E5F4}"/>
          </ac:inkMkLst>
        </pc:inkChg>
        <pc:inkChg chg="add del mod">
          <ac:chgData name="Tim Cook" userId="d1c7cfb340f2c7ab" providerId="LiveId" clId="{121D8D34-14B0-4BD2-A391-7392875EB785}" dt="2023-04-09T23:38:59.640" v="153"/>
          <ac:inkMkLst>
            <pc:docMk/>
            <pc:sldMk cId="2454235297" sldId="456"/>
            <ac:inkMk id="28" creationId="{1D55582F-1803-334D-3CEE-91C1034170CA}"/>
          </ac:inkMkLst>
        </pc:inkChg>
        <pc:inkChg chg="add del mod">
          <ac:chgData name="Tim Cook" userId="d1c7cfb340f2c7ab" providerId="LiveId" clId="{121D8D34-14B0-4BD2-A391-7392875EB785}" dt="2023-04-09T23:38:59.640" v="150"/>
          <ac:inkMkLst>
            <pc:docMk/>
            <pc:sldMk cId="2454235297" sldId="456"/>
            <ac:inkMk id="29" creationId="{86B173CE-F690-7E73-7CB6-E2EA9810B96E}"/>
          </ac:inkMkLst>
        </pc:inkChg>
        <pc:inkChg chg="add del mod">
          <ac:chgData name="Tim Cook" userId="d1c7cfb340f2c7ab" providerId="LiveId" clId="{121D8D34-14B0-4BD2-A391-7392875EB785}" dt="2023-04-09T23:38:59.640" v="149"/>
          <ac:inkMkLst>
            <pc:docMk/>
            <pc:sldMk cId="2454235297" sldId="456"/>
            <ac:inkMk id="30" creationId="{3F8D08B2-7410-B45E-09AE-A96EEEA14233}"/>
          </ac:inkMkLst>
        </pc:inkChg>
        <pc:inkChg chg="add del mod">
          <ac:chgData name="Tim Cook" userId="d1c7cfb340f2c7ab" providerId="LiveId" clId="{121D8D34-14B0-4BD2-A391-7392875EB785}" dt="2023-04-09T23:38:59.640" v="151"/>
          <ac:inkMkLst>
            <pc:docMk/>
            <pc:sldMk cId="2454235297" sldId="456"/>
            <ac:inkMk id="31" creationId="{33B046A8-4102-DE45-2C8A-992E394A3428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3" creationId="{76F1DE0D-F7DA-9A66-332F-1303C1302C65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4" creationId="{FFF04DFE-4A3B-5333-26B4-E29E7B5B36B2}"/>
          </ac:inkMkLst>
        </pc:inkChg>
        <pc:inkChg chg="add">
          <ac:chgData name="Tim Cook" userId="d1c7cfb340f2c7ab" providerId="LiveId" clId="{121D8D34-14B0-4BD2-A391-7392875EB785}" dt="2023-04-09T23:39:17.920" v="159" actId="9405"/>
          <ac:inkMkLst>
            <pc:docMk/>
            <pc:sldMk cId="2454235297" sldId="456"/>
            <ac:inkMk id="36" creationId="{934C9752-E3E3-0614-D42A-6B272F9FE0E0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7" creationId="{B3257D95-D3C0-4868-E26A-2647CEB00BBC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8" creationId="{9B09BAA2-1E2B-0CB3-BAF1-A945435C3C8B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9" creationId="{4B723544-7581-E5CF-A106-289F71855B0D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0" creationId="{D25D1FD3-E8B9-B374-8818-D9DC93E7BD82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1" creationId="{FD9CA1B6-0AD3-9953-2E09-EB86A98AE8B8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2" creationId="{C4BA56CD-5A08-5F23-F85C-8C068CFBBBB1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44" creationId="{C8E2407D-803E-9B0C-821E-BA4F798F8797}"/>
          </ac:inkMkLst>
        </pc:inkChg>
        <pc:inkChg chg="add">
          <ac:chgData name="Tim Cook" userId="d1c7cfb340f2c7ab" providerId="LiveId" clId="{121D8D34-14B0-4BD2-A391-7392875EB785}" dt="2023-04-09T23:39:23.742" v="169" actId="9405"/>
          <ac:inkMkLst>
            <pc:docMk/>
            <pc:sldMk cId="2454235297" sldId="456"/>
            <ac:inkMk id="46" creationId="{DC289028-5665-423A-0EA9-0E611B8DF362}"/>
          </ac:inkMkLst>
        </pc:inkChg>
        <pc:inkChg chg="add del">
          <ac:chgData name="Tim Cook" userId="d1c7cfb340f2c7ab" providerId="LiveId" clId="{121D8D34-14B0-4BD2-A391-7392875EB785}" dt="2023-04-09T23:39:35.304" v="174"/>
          <ac:inkMkLst>
            <pc:docMk/>
            <pc:sldMk cId="2454235297" sldId="456"/>
            <ac:inkMk id="47" creationId="{F215D4F4-0096-FE79-19CC-28A63C873403}"/>
          </ac:inkMkLst>
        </pc:inkChg>
        <pc:inkChg chg="add del">
          <ac:chgData name="Tim Cook" userId="d1c7cfb340f2c7ab" providerId="LiveId" clId="{121D8D34-14B0-4BD2-A391-7392875EB785}" dt="2023-04-09T23:39:35.575" v="175"/>
          <ac:inkMkLst>
            <pc:docMk/>
            <pc:sldMk cId="2454235297" sldId="456"/>
            <ac:inkMk id="48" creationId="{164E5DA3-548A-4CA1-8D92-0D6B4B8666A0}"/>
          </ac:inkMkLst>
        </pc:inkChg>
        <pc:inkChg chg="add del">
          <ac:chgData name="Tim Cook" userId="d1c7cfb340f2c7ab" providerId="LiveId" clId="{121D8D34-14B0-4BD2-A391-7392875EB785}" dt="2023-04-09T23:39:34.990" v="173"/>
          <ac:inkMkLst>
            <pc:docMk/>
            <pc:sldMk cId="2454235297" sldId="456"/>
            <ac:inkMk id="49" creationId="{F1401FC7-F430-8111-4EBF-3D26A87F3117}"/>
          </ac:inkMkLst>
        </pc:inkChg>
        <pc:inkChg chg="add del mod">
          <ac:chgData name="Tim Cook" userId="d1c7cfb340f2c7ab" providerId="LiveId" clId="{121D8D34-14B0-4BD2-A391-7392875EB785}" dt="2023-04-09T23:39:43.578" v="180"/>
          <ac:inkMkLst>
            <pc:docMk/>
            <pc:sldMk cId="2454235297" sldId="456"/>
            <ac:inkMk id="50" creationId="{D913A105-26B9-1B15-3EE8-88DB30D60D59}"/>
          </ac:inkMkLst>
        </pc:inkChg>
        <pc:inkChg chg="add del mod">
          <ac:chgData name="Tim Cook" userId="d1c7cfb340f2c7ab" providerId="LiveId" clId="{121D8D34-14B0-4BD2-A391-7392875EB785}" dt="2023-04-09T23:39:43.578" v="179"/>
          <ac:inkMkLst>
            <pc:docMk/>
            <pc:sldMk cId="2454235297" sldId="456"/>
            <ac:inkMk id="51" creationId="{033C687F-2E6B-613F-3B4F-C4105452520F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3" creationId="{C9EC1A99-BC4F-63F7-4092-22D299512B1C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4" creationId="{20A77C74-3177-B637-A955-0E7D4C16190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6" creationId="{A7ED2EEB-1DA4-78DB-AFE0-C9E845FF26EF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7" creationId="{42B3B2A2-E118-7463-052D-1A0F4B49AC5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9" creationId="{F2D927C0-B10A-AE73-A7C8-0054FAE9D8B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1" creationId="{A56A2B66-C6A4-28CB-978A-1FE378543C2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2" creationId="{896C3678-2323-488E-3BCA-702DB2A4ECB2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3" creationId="{3BAF6318-2AEC-6BC7-E4B9-43125F47160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5" creationId="{89BD01E0-7B20-1899-5B19-29450DE9DA38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6" creationId="{A63D186D-9051-2578-9678-AA7E46420DA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7" creationId="{06CD363E-9E05-7522-9197-6120DF2C275C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8" creationId="{57E05DEA-598D-FCBF-8D41-84DCA67CA30C}"/>
          </ac:inkMkLst>
        </pc:inkChg>
        <pc:inkChg chg="add del">
          <ac:chgData name="Tim Cook" userId="d1c7cfb340f2c7ab" providerId="LiveId" clId="{121D8D34-14B0-4BD2-A391-7392875EB785}" dt="2023-04-09T23:40:07.628" v="199"/>
          <ac:inkMkLst>
            <pc:docMk/>
            <pc:sldMk cId="2454235297" sldId="456"/>
            <ac:inkMk id="70" creationId="{4083CCE3-A18B-05B0-93D6-7DC49E99B64E}"/>
          </ac:inkMkLst>
        </pc:inkChg>
        <pc:inkChg chg="add del">
          <ac:chgData name="Tim Cook" userId="d1c7cfb340f2c7ab" providerId="LiveId" clId="{121D8D34-14B0-4BD2-A391-7392875EB785}" dt="2023-04-09T23:40:10.810" v="201"/>
          <ac:inkMkLst>
            <pc:docMk/>
            <pc:sldMk cId="2454235297" sldId="456"/>
            <ac:inkMk id="71" creationId="{2CB03E78-B7F1-EF4F-CE87-1F238A5AD3BB}"/>
          </ac:inkMkLst>
        </pc:inkChg>
        <pc:inkChg chg="add del mod">
          <ac:chgData name="Tim Cook" userId="d1c7cfb340f2c7ab" providerId="LiveId" clId="{121D8D34-14B0-4BD2-A391-7392875EB785}" dt="2023-04-09T23:40:15.150" v="204"/>
          <ac:inkMkLst>
            <pc:docMk/>
            <pc:sldMk cId="2454235297" sldId="456"/>
            <ac:inkMk id="72" creationId="{D449D681-CA21-204B-B604-C1A68A68EE01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74" creationId="{C1F2A443-1B02-AB58-0590-A082A690465E}"/>
          </ac:inkMkLst>
        </pc:inkChg>
        <pc:inkChg chg="add del mod">
          <ac:chgData name="Tim Cook" userId="d1c7cfb340f2c7ab" providerId="LiveId" clId="{121D8D34-14B0-4BD2-A391-7392875EB785}" dt="2023-04-09T23:40:32.491" v="211"/>
          <ac:inkMkLst>
            <pc:docMk/>
            <pc:sldMk cId="2454235297" sldId="456"/>
            <ac:inkMk id="76" creationId="{8E2CC73E-C539-A682-1FED-E723A6F4388A}"/>
          </ac:inkMkLst>
        </pc:inkChg>
        <pc:inkChg chg="add del mod">
          <ac:chgData name="Tim Cook" userId="d1c7cfb340f2c7ab" providerId="LiveId" clId="{121D8D34-14B0-4BD2-A391-7392875EB785}" dt="2023-04-09T23:40:32.491" v="210"/>
          <ac:inkMkLst>
            <pc:docMk/>
            <pc:sldMk cId="2454235297" sldId="456"/>
            <ac:inkMk id="77" creationId="{CDA8F903-3090-7411-5ECA-E7906D500C38}"/>
          </ac:inkMkLst>
        </pc:inkChg>
        <pc:inkChg chg="add">
          <ac:chgData name="Tim Cook" userId="d1c7cfb340f2c7ab" providerId="LiveId" clId="{121D8D34-14B0-4BD2-A391-7392875EB785}" dt="2023-04-09T23:40:36.411" v="212" actId="9405"/>
          <ac:inkMkLst>
            <pc:docMk/>
            <pc:sldMk cId="2454235297" sldId="456"/>
            <ac:inkMk id="79" creationId="{BFB75324-7A9F-1D72-1681-61EE86B86667}"/>
          </ac:inkMkLst>
        </pc:inkChg>
      </pc:sldChg>
      <pc:sldChg chg="addSp delSp modSp add mod">
        <pc:chgData name="Tim Cook" userId="d1c7cfb340f2c7ab" providerId="LiveId" clId="{121D8D34-14B0-4BD2-A391-7392875EB785}" dt="2023-04-09T23:43:32.182" v="356" actId="9405"/>
        <pc:sldMkLst>
          <pc:docMk/>
          <pc:sldMk cId="2591906903" sldId="457"/>
        </pc:sldMkLst>
        <pc:grpChg chg="del mod">
          <ac:chgData name="Tim Cook" userId="d1c7cfb340f2c7ab" providerId="LiveId" clId="{121D8D34-14B0-4BD2-A391-7392875EB785}" dt="2023-04-09T23:40:58.106" v="220"/>
          <ac:grpSpMkLst>
            <pc:docMk/>
            <pc:sldMk cId="2591906903" sldId="457"/>
            <ac:grpSpMk id="7" creationId="{E54DFE54-343B-1520-7A71-71D112D4A409}"/>
          </ac:grpSpMkLst>
        </pc:grpChg>
        <pc:grpChg chg="del mod">
          <ac:chgData name="Tim Cook" userId="d1c7cfb340f2c7ab" providerId="LiveId" clId="{121D8D34-14B0-4BD2-A391-7392875EB785}" dt="2023-04-09T23:40:59.977" v="222"/>
          <ac:grpSpMkLst>
            <pc:docMk/>
            <pc:sldMk cId="2591906903" sldId="457"/>
            <ac:grpSpMk id="9" creationId="{B9C112FE-B4F8-2911-7A62-EC1E6E2E7060}"/>
          </ac:grpSpMkLst>
        </pc:grpChg>
        <pc:grpChg chg="del mod">
          <ac:chgData name="Tim Cook" userId="d1c7cfb340f2c7ab" providerId="LiveId" clId="{121D8D34-14B0-4BD2-A391-7392875EB785}" dt="2023-04-09T23:41:03.173" v="228"/>
          <ac:grpSpMkLst>
            <pc:docMk/>
            <pc:sldMk cId="2591906903" sldId="457"/>
            <ac:grpSpMk id="11" creationId="{E3DBCD13-416A-EA7F-A617-F530CFBAFBB3}"/>
          </ac:grpSpMkLst>
        </pc:grpChg>
        <pc:grpChg chg="del mod">
          <ac:chgData name="Tim Cook" userId="d1c7cfb340f2c7ab" providerId="LiveId" clId="{121D8D34-14B0-4BD2-A391-7392875EB785}" dt="2023-04-09T23:41:04.607" v="237"/>
          <ac:grpSpMkLst>
            <pc:docMk/>
            <pc:sldMk cId="2591906903" sldId="457"/>
            <ac:grpSpMk id="17" creationId="{795525A7-2672-5CE3-BA74-775834C02583}"/>
          </ac:grpSpMkLst>
        </pc:grpChg>
        <pc:grpChg chg="mod">
          <ac:chgData name="Tim Cook" userId="d1c7cfb340f2c7ab" providerId="LiveId" clId="{121D8D34-14B0-4BD2-A391-7392875EB785}" dt="2023-04-09T23:41:14.571" v="254"/>
          <ac:grpSpMkLst>
            <pc:docMk/>
            <pc:sldMk cId="2591906903" sldId="457"/>
            <ac:grpSpMk id="29" creationId="{5827CA3D-8238-6721-26D1-B73C207E275A}"/>
          </ac:grpSpMkLst>
        </pc:grpChg>
        <pc:grpChg chg="del 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2" creationId="{03622967-D67F-B8C7-5E9C-49EEA2CD7792}"/>
          </ac:grpSpMkLst>
        </pc:grpChg>
        <pc:grpChg chg="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7" creationId="{9454533D-E934-4F70-4352-1FEDCB793B4A}"/>
          </ac:grpSpMkLst>
        </pc:grpChg>
        <pc:grpChg chg="del mod">
          <ac:chgData name="Tim Cook" userId="d1c7cfb340f2c7ab" providerId="LiveId" clId="{121D8D34-14B0-4BD2-A391-7392875EB785}" dt="2023-04-09T23:42:13.608" v="267"/>
          <ac:grpSpMkLst>
            <pc:docMk/>
            <pc:sldMk cId="2591906903" sldId="457"/>
            <ac:grpSpMk id="40" creationId="{F9895943-E514-2B1A-9541-4725264E1CC9}"/>
          </ac:grpSpMkLst>
        </pc:grpChg>
        <pc:grpChg chg="del mod">
          <ac:chgData name="Tim Cook" userId="d1c7cfb340f2c7ab" providerId="LiveId" clId="{121D8D34-14B0-4BD2-A391-7392875EB785}" dt="2023-04-09T23:42:19.208" v="272"/>
          <ac:grpSpMkLst>
            <pc:docMk/>
            <pc:sldMk cId="2591906903" sldId="457"/>
            <ac:grpSpMk id="43" creationId="{111B117E-2ADB-3468-3626-7BDC18EEB6F2}"/>
          </ac:grpSpMkLst>
        </pc:grpChg>
        <pc:grpChg chg="mod">
          <ac:chgData name="Tim Cook" userId="d1c7cfb340f2c7ab" providerId="LiveId" clId="{121D8D34-14B0-4BD2-A391-7392875EB785}" dt="2023-04-09T23:42:21.740" v="276"/>
          <ac:grpSpMkLst>
            <pc:docMk/>
            <pc:sldMk cId="2591906903" sldId="457"/>
            <ac:grpSpMk id="46" creationId="{E9D5D169-D261-63F1-B689-87EB155FF326}"/>
          </ac:grpSpMkLst>
        </pc:grpChg>
        <pc:grpChg chg="del mod">
          <ac:chgData name="Tim Cook" userId="d1c7cfb340f2c7ab" providerId="LiveId" clId="{121D8D34-14B0-4BD2-A391-7392875EB785}" dt="2023-04-09T23:42:26.234" v="282"/>
          <ac:grpSpMkLst>
            <pc:docMk/>
            <pc:sldMk cId="2591906903" sldId="457"/>
            <ac:grpSpMk id="50" creationId="{B3E22B2A-5980-50EA-FA12-9EFAF0E313A0}"/>
          </ac:grpSpMkLst>
        </pc:grpChg>
        <pc:grpChg chg="del mod">
          <ac:chgData name="Tim Cook" userId="d1c7cfb340f2c7ab" providerId="LiveId" clId="{121D8D34-14B0-4BD2-A391-7392875EB785}" dt="2023-04-09T23:42:29.386" v="289"/>
          <ac:grpSpMkLst>
            <pc:docMk/>
            <pc:sldMk cId="2591906903" sldId="457"/>
            <ac:grpSpMk id="54" creationId="{E77C62C6-D2DF-7CFD-B5B6-C55AC03920D6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59" creationId="{BABAE320-13C5-C134-EB55-33CE5987DB79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65" creationId="{E0F656D7-3D4E-B6B9-6226-720AEBA1C87F}"/>
          </ac:grpSpMkLst>
        </pc:grpChg>
        <pc:grpChg chg="del mod">
          <ac:chgData name="Tim Cook" userId="d1c7cfb340f2c7ab" providerId="LiveId" clId="{121D8D34-14B0-4BD2-A391-7392875EB785}" dt="2023-04-09T23:42:51.205" v="319"/>
          <ac:grpSpMkLst>
            <pc:docMk/>
            <pc:sldMk cId="2591906903" sldId="457"/>
            <ac:grpSpMk id="70" creationId="{68F47194-53C5-1DA8-74FA-EC808EFD0C25}"/>
          </ac:grpSpMkLst>
        </pc:grpChg>
        <pc:grpChg chg="del 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76" creationId="{9697D100-B36C-322E-7C2F-5F87967F5E9E}"/>
          </ac:grpSpMkLst>
        </pc:grpChg>
        <pc:grpChg chg="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86" creationId="{04F75CEB-C66B-05B6-DA21-CA4A92D4D5B1}"/>
          </ac:grpSpMkLst>
        </pc:grpChg>
        <pc:grpChg chg="del mod">
          <ac:chgData name="Tim Cook" userId="d1c7cfb340f2c7ab" providerId="LiveId" clId="{121D8D34-14B0-4BD2-A391-7392875EB785}" dt="2023-04-09T23:43:04.348" v="344"/>
          <ac:grpSpMkLst>
            <pc:docMk/>
            <pc:sldMk cId="2591906903" sldId="457"/>
            <ac:grpSpMk id="87" creationId="{3D861E0B-C3A8-69E6-CF3D-D0D0B4062DE0}"/>
          </ac:grpSpMkLst>
        </pc:grpChg>
        <pc:grpChg chg="mod">
          <ac:chgData name="Tim Cook" userId="d1c7cfb340f2c7ab" providerId="LiveId" clId="{121D8D34-14B0-4BD2-A391-7392875EB785}" dt="2023-04-09T23:43:00.259" v="338"/>
          <ac:grpSpMkLst>
            <pc:docMk/>
            <pc:sldMk cId="2591906903" sldId="457"/>
            <ac:grpSpMk id="92" creationId="{C63D787E-656D-A8C4-DA8F-70763E0E87CF}"/>
          </ac:grpSpMkLst>
        </pc:grpChg>
        <pc:grpChg chg="del 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5" creationId="{1326FF8E-0D5F-FF86-D0D6-4EF5F50977AC}"/>
          </ac:grpSpMkLst>
        </pc:grpChg>
        <pc:grpChg chg="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9" creationId="{D0507421-11E5-A4B3-66EF-DCC5C54F3130}"/>
          </ac:grpSpMkLst>
        </pc:grpChg>
        <pc:inkChg chg="add del">
          <ac:chgData name="Tim Cook" userId="d1c7cfb340f2c7ab" providerId="LiveId" clId="{121D8D34-14B0-4BD2-A391-7392875EB785}" dt="2023-04-09T23:40:51.423" v="214"/>
          <ac:inkMkLst>
            <pc:docMk/>
            <pc:sldMk cId="2591906903" sldId="457"/>
            <ac:inkMk id="3" creationId="{ED0DF3F2-C6FB-AA89-9F32-41E0289BAD4C}"/>
          </ac:inkMkLst>
        </pc:inkChg>
        <pc:inkChg chg="add del mod">
          <ac:chgData name="Tim Cook" userId="d1c7cfb340f2c7ab" providerId="LiveId" clId="{121D8D34-14B0-4BD2-A391-7392875EB785}" dt="2023-04-09T23:41:04.607" v="237"/>
          <ac:inkMkLst>
            <pc:docMk/>
            <pc:sldMk cId="2591906903" sldId="457"/>
            <ac:inkMk id="4" creationId="{4C1B9C2A-B424-1B0D-6353-6231D3DA68EC}"/>
          </ac:inkMkLst>
        </pc:inkChg>
        <pc:inkChg chg="add del mod">
          <ac:chgData name="Tim Cook" userId="d1c7cfb340f2c7ab" providerId="LiveId" clId="{121D8D34-14B0-4BD2-A391-7392875EB785}" dt="2023-04-09T23:41:04.607" v="236"/>
          <ac:inkMkLst>
            <pc:docMk/>
            <pc:sldMk cId="2591906903" sldId="457"/>
            <ac:inkMk id="5" creationId="{196CADA3-63CC-F66A-2D93-9A99686603EA}"/>
          </ac:inkMkLst>
        </pc:inkChg>
        <pc:inkChg chg="add del mod">
          <ac:chgData name="Tim Cook" userId="d1c7cfb340f2c7ab" providerId="LiveId" clId="{121D8D34-14B0-4BD2-A391-7392875EB785}" dt="2023-04-09T23:41:04.607" v="235"/>
          <ac:inkMkLst>
            <pc:docMk/>
            <pc:sldMk cId="2591906903" sldId="457"/>
            <ac:inkMk id="6" creationId="{1CB11C6D-6391-BEF7-B006-F901354F957A}"/>
          </ac:inkMkLst>
        </pc:inkChg>
        <pc:inkChg chg="add del mod">
          <ac:chgData name="Tim Cook" userId="d1c7cfb340f2c7ab" providerId="LiveId" clId="{121D8D34-14B0-4BD2-A391-7392875EB785}" dt="2023-04-09T23:41:04.599" v="231"/>
          <ac:inkMkLst>
            <pc:docMk/>
            <pc:sldMk cId="2591906903" sldId="457"/>
            <ac:inkMk id="8" creationId="{E901C7BC-9B31-F60A-8ABD-21F35FF7ABE9}"/>
          </ac:inkMkLst>
        </pc:inkChg>
        <pc:inkChg chg="add del mod">
          <ac:chgData name="Tim Cook" userId="d1c7cfb340f2c7ab" providerId="LiveId" clId="{121D8D34-14B0-4BD2-A391-7392875EB785}" dt="2023-04-09T23:41:04.599" v="230"/>
          <ac:inkMkLst>
            <pc:docMk/>
            <pc:sldMk cId="2591906903" sldId="457"/>
            <ac:inkMk id="10" creationId="{05FF94E2-C057-60D6-B916-BDF45B445725}"/>
          </ac:inkMkLst>
        </pc:inkChg>
        <pc:inkChg chg="add del mod">
          <ac:chgData name="Tim Cook" userId="d1c7cfb340f2c7ab" providerId="LiveId" clId="{121D8D34-14B0-4BD2-A391-7392875EB785}" dt="2023-04-09T23:41:04.607" v="238"/>
          <ac:inkMkLst>
            <pc:docMk/>
            <pc:sldMk cId="2591906903" sldId="457"/>
            <ac:inkMk id="12" creationId="{1D832601-F1F3-CD26-CC56-735D0D67E8F2}"/>
          </ac:inkMkLst>
        </pc:inkChg>
        <pc:inkChg chg="add del mod">
          <ac:chgData name="Tim Cook" userId="d1c7cfb340f2c7ab" providerId="LiveId" clId="{121D8D34-14B0-4BD2-A391-7392875EB785}" dt="2023-04-09T23:41:04.607" v="232"/>
          <ac:inkMkLst>
            <pc:docMk/>
            <pc:sldMk cId="2591906903" sldId="457"/>
            <ac:inkMk id="13" creationId="{39DB9844-C863-3020-EDBB-826D1DE7B0E6}"/>
          </ac:inkMkLst>
        </pc:inkChg>
        <pc:inkChg chg="add del mod">
          <ac:chgData name="Tim Cook" userId="d1c7cfb340f2c7ab" providerId="LiveId" clId="{121D8D34-14B0-4BD2-A391-7392875EB785}" dt="2023-04-09T23:41:04.607" v="234"/>
          <ac:inkMkLst>
            <pc:docMk/>
            <pc:sldMk cId="2591906903" sldId="457"/>
            <ac:inkMk id="14" creationId="{6BA3B196-C6DC-9D28-A970-19C99105C554}"/>
          </ac:inkMkLst>
        </pc:inkChg>
        <pc:inkChg chg="add del mod">
          <ac:chgData name="Tim Cook" userId="d1c7cfb340f2c7ab" providerId="LiveId" clId="{121D8D34-14B0-4BD2-A391-7392875EB785}" dt="2023-04-09T23:41:04.607" v="233"/>
          <ac:inkMkLst>
            <pc:docMk/>
            <pc:sldMk cId="2591906903" sldId="457"/>
            <ac:inkMk id="15" creationId="{A76734BD-09E3-4A13-C164-AFC1980108F7}"/>
          </ac:inkMkLst>
        </pc:inkChg>
        <pc:inkChg chg="add del mod">
          <ac:chgData name="Tim Cook" userId="d1c7cfb340f2c7ab" providerId="LiveId" clId="{121D8D34-14B0-4BD2-A391-7392875EB785}" dt="2023-04-09T23:41:04.599" v="229"/>
          <ac:inkMkLst>
            <pc:docMk/>
            <pc:sldMk cId="2591906903" sldId="457"/>
            <ac:inkMk id="16" creationId="{95BF22C9-0B3F-9CC5-059B-B436EBC0C93F}"/>
          </ac:inkMkLst>
        </pc:inkChg>
        <pc:inkChg chg="add">
          <ac:chgData name="Tim Cook" userId="d1c7cfb340f2c7ab" providerId="LiveId" clId="{121D8D34-14B0-4BD2-A391-7392875EB785}" dt="2023-04-09T23:41:06.779" v="239" actId="9405"/>
          <ac:inkMkLst>
            <pc:docMk/>
            <pc:sldMk cId="2591906903" sldId="457"/>
            <ac:inkMk id="18" creationId="{0DDCD52F-7414-3941-7D0D-FF54D84700FA}"/>
          </ac:inkMkLst>
        </pc:inkChg>
        <pc:inkChg chg="add del">
          <ac:chgData name="Tim Cook" userId="d1c7cfb340f2c7ab" providerId="LiveId" clId="{121D8D34-14B0-4BD2-A391-7392875EB785}" dt="2023-04-09T23:41:09.260" v="247"/>
          <ac:inkMkLst>
            <pc:docMk/>
            <pc:sldMk cId="2591906903" sldId="457"/>
            <ac:inkMk id="19" creationId="{3F75B0C9-0C8F-8771-838C-92A415FBEDC7}"/>
          </ac:inkMkLst>
        </pc:inkChg>
        <pc:inkChg chg="add del">
          <ac:chgData name="Tim Cook" userId="d1c7cfb340f2c7ab" providerId="LiveId" clId="{121D8D34-14B0-4BD2-A391-7392875EB785}" dt="2023-04-09T23:41:09.260" v="245"/>
          <ac:inkMkLst>
            <pc:docMk/>
            <pc:sldMk cId="2591906903" sldId="457"/>
            <ac:inkMk id="20" creationId="{5D14F4BA-9C2B-5D1B-16E7-BCBCF0E47E0D}"/>
          </ac:inkMkLst>
        </pc:inkChg>
        <pc:inkChg chg="add del">
          <ac:chgData name="Tim Cook" userId="d1c7cfb340f2c7ab" providerId="LiveId" clId="{121D8D34-14B0-4BD2-A391-7392875EB785}" dt="2023-04-09T23:41:09.260" v="246"/>
          <ac:inkMkLst>
            <pc:docMk/>
            <pc:sldMk cId="2591906903" sldId="457"/>
            <ac:inkMk id="21" creationId="{5EDFDD4B-CACB-BFE0-3C6D-C84B2D49F66A}"/>
          </ac:inkMkLst>
        </pc:inkChg>
        <pc:inkChg chg="add del">
          <ac:chgData name="Tim Cook" userId="d1c7cfb340f2c7ab" providerId="LiveId" clId="{121D8D34-14B0-4BD2-A391-7392875EB785}" dt="2023-04-09T23:41:09.260" v="244"/>
          <ac:inkMkLst>
            <pc:docMk/>
            <pc:sldMk cId="2591906903" sldId="457"/>
            <ac:inkMk id="22" creationId="{333FB1E0-D6E3-A8E2-5405-14B9CBDB0E01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3" creationId="{465F5EDE-C37A-6986-2F5F-A7AD9887605E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4" creationId="{866E3754-7247-3724-460C-E18785A26C2A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5" creationId="{2043DCED-75DC-CE27-C41D-6B4B21D9B02B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6" creationId="{93067FD9-CB2F-2282-F74A-5AC6BFC95623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7" creationId="{CC941582-39AC-292C-E835-73C592BBFDE0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8" creationId="{28E0560B-EA5C-986E-E64D-F2BA8AC61C57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0" creationId="{24900AE8-19F5-91E1-3500-5DD17953CE81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1" creationId="{535FB2DD-7D88-DFEB-EA7A-EFBB0AAACB98}"/>
          </ac:inkMkLst>
        </pc:inkChg>
        <pc:inkChg chg="add del">
          <ac:chgData name="Tim Cook" userId="d1c7cfb340f2c7ab" providerId="LiveId" clId="{121D8D34-14B0-4BD2-A391-7392875EB785}" dt="2023-04-09T23:41:20.578" v="259"/>
          <ac:inkMkLst>
            <pc:docMk/>
            <pc:sldMk cId="2591906903" sldId="457"/>
            <ac:inkMk id="33" creationId="{B23E4A68-BEC7-F05A-4538-CAA309D54E96}"/>
          </ac:inkMkLst>
        </pc:inkChg>
        <pc:inkChg chg="add">
          <ac:chgData name="Tim Cook" userId="d1c7cfb340f2c7ab" providerId="LiveId" clId="{121D8D34-14B0-4BD2-A391-7392875EB785}" dt="2023-04-09T23:41:22.982" v="260" actId="9405"/>
          <ac:inkMkLst>
            <pc:docMk/>
            <pc:sldMk cId="2591906903" sldId="457"/>
            <ac:inkMk id="34" creationId="{9DD1C37A-DD3F-FC53-DCA8-553BA107D932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5" creationId="{41584E7C-286F-669F-54C9-751B9D85FE10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6" creationId="{CE379ADC-C3FC-2444-0BE9-0FB84BE6CD0C}"/>
          </ac:inkMkLst>
        </pc:inkChg>
        <pc:inkChg chg="add del mod">
          <ac:chgData name="Tim Cook" userId="d1c7cfb340f2c7ab" providerId="LiveId" clId="{121D8D34-14B0-4BD2-A391-7392875EB785}" dt="2023-04-09T23:42:13.608" v="267"/>
          <ac:inkMkLst>
            <pc:docMk/>
            <pc:sldMk cId="2591906903" sldId="457"/>
            <ac:inkMk id="38" creationId="{3043493D-0613-0246-9563-D4EDA0F4AC64}"/>
          </ac:inkMkLst>
        </pc:inkChg>
        <pc:inkChg chg="add del mod">
          <ac:chgData name="Tim Cook" userId="d1c7cfb340f2c7ab" providerId="LiveId" clId="{121D8D34-14B0-4BD2-A391-7392875EB785}" dt="2023-04-09T23:42:13.608" v="268"/>
          <ac:inkMkLst>
            <pc:docMk/>
            <pc:sldMk cId="2591906903" sldId="457"/>
            <ac:inkMk id="39" creationId="{75CF2E9C-838E-D02D-2425-2C7720CED258}"/>
          </ac:inkMkLst>
        </pc:inkChg>
        <pc:inkChg chg="add del mod">
          <ac:chgData name="Tim Cook" userId="d1c7cfb340f2c7ab" providerId="LiveId" clId="{121D8D34-14B0-4BD2-A391-7392875EB785}" dt="2023-04-09T23:42:19.208" v="272"/>
          <ac:inkMkLst>
            <pc:docMk/>
            <pc:sldMk cId="2591906903" sldId="457"/>
            <ac:inkMk id="41" creationId="{D2D2558B-6EA9-6F77-1437-BA6384A142F2}"/>
          </ac:inkMkLst>
        </pc:inkChg>
        <pc:inkChg chg="add del mod">
          <ac:chgData name="Tim Cook" userId="d1c7cfb340f2c7ab" providerId="LiveId" clId="{121D8D34-14B0-4BD2-A391-7392875EB785}" dt="2023-04-09T23:42:19.208" v="273"/>
          <ac:inkMkLst>
            <pc:docMk/>
            <pc:sldMk cId="2591906903" sldId="457"/>
            <ac:inkMk id="42" creationId="{C1F95D78-9995-F9D0-1343-69F64906D90F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4" creationId="{C8F0A543-B9E7-DC2F-D9CE-8C0B19EF78A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5" creationId="{77EDDA36-A10A-0798-F653-DE88968520AA}"/>
          </ac:inkMkLst>
        </pc:inkChg>
        <pc:inkChg chg="add del mod">
          <ac:chgData name="Tim Cook" userId="d1c7cfb340f2c7ab" providerId="LiveId" clId="{121D8D34-14B0-4BD2-A391-7392875EB785}" dt="2023-04-09T23:42:26.234" v="283"/>
          <ac:inkMkLst>
            <pc:docMk/>
            <pc:sldMk cId="2591906903" sldId="457"/>
            <ac:inkMk id="47" creationId="{A7BCD3EC-0C6B-0BBB-BA34-D8743CE5D79D}"/>
          </ac:inkMkLst>
        </pc:inkChg>
        <pc:inkChg chg="add del mod">
          <ac:chgData name="Tim Cook" userId="d1c7cfb340f2c7ab" providerId="LiveId" clId="{121D8D34-14B0-4BD2-A391-7392875EB785}" dt="2023-04-09T23:42:26.234" v="282"/>
          <ac:inkMkLst>
            <pc:docMk/>
            <pc:sldMk cId="2591906903" sldId="457"/>
            <ac:inkMk id="48" creationId="{BA7FAB24-5686-2456-85FE-B74400F27095}"/>
          </ac:inkMkLst>
        </pc:inkChg>
        <pc:inkChg chg="add del mod">
          <ac:chgData name="Tim Cook" userId="d1c7cfb340f2c7ab" providerId="LiveId" clId="{121D8D34-14B0-4BD2-A391-7392875EB785}" dt="2023-04-09T23:42:26.234" v="281"/>
          <ac:inkMkLst>
            <pc:docMk/>
            <pc:sldMk cId="2591906903" sldId="457"/>
            <ac:inkMk id="49" creationId="{2DDEA6FF-C98B-7AA8-CAFA-AC4BA500AD3A}"/>
          </ac:inkMkLst>
        </pc:inkChg>
        <pc:inkChg chg="add del mod">
          <ac:chgData name="Tim Cook" userId="d1c7cfb340f2c7ab" providerId="LiveId" clId="{121D8D34-14B0-4BD2-A391-7392875EB785}" dt="2023-04-09T23:42:29.386" v="289"/>
          <ac:inkMkLst>
            <pc:docMk/>
            <pc:sldMk cId="2591906903" sldId="457"/>
            <ac:inkMk id="51" creationId="{8B87F1D3-56D8-940A-5B8C-12D11AB98F1E}"/>
          </ac:inkMkLst>
        </pc:inkChg>
        <pc:inkChg chg="add del">
          <ac:chgData name="Tim Cook" userId="d1c7cfb340f2c7ab" providerId="LiveId" clId="{121D8D34-14B0-4BD2-A391-7392875EB785}" dt="2023-04-09T23:42:29.175" v="287"/>
          <ac:inkMkLst>
            <pc:docMk/>
            <pc:sldMk cId="2591906903" sldId="457"/>
            <ac:inkMk id="52" creationId="{509C4CD7-FBA9-D9AF-16FF-4E9B54858E5F}"/>
          </ac:inkMkLst>
        </pc:inkChg>
        <pc:inkChg chg="add del mod">
          <ac:chgData name="Tim Cook" userId="d1c7cfb340f2c7ab" providerId="LiveId" clId="{121D8D34-14B0-4BD2-A391-7392875EB785}" dt="2023-04-09T23:42:31.579" v="290"/>
          <ac:inkMkLst>
            <pc:docMk/>
            <pc:sldMk cId="2591906903" sldId="457"/>
            <ac:inkMk id="53" creationId="{2784D022-F233-21E6-B5A2-739B0DFDEAE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5" creationId="{46F2B5F7-0256-D348-6016-CD643C5CDDF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6" creationId="{D14506E5-5CA8-1456-652B-DCBD338AAAC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7" creationId="{577CA53F-5F40-535A-2B76-A6082EB061C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8" creationId="{0BC82646-C192-1048-BA57-46F03CDE94D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0" creationId="{222B38DA-9FA9-9831-E9D0-B9CF5E64699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1" creationId="{DC821FB9-7BA7-12A2-F3BD-8F4A330B03F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2" creationId="{6BCB7A59-4263-685D-E225-1453580A82E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3" creationId="{0E67DD8A-A63B-C6DC-C43A-83DC0D4BA622}"/>
          </ac:inkMkLst>
        </pc:inkChg>
        <pc:inkChg chg="add del mod">
          <ac:chgData name="Tim Cook" userId="d1c7cfb340f2c7ab" providerId="LiveId" clId="{121D8D34-14B0-4BD2-A391-7392875EB785}" dt="2023-04-09T23:42:46.165" v="312"/>
          <ac:inkMkLst>
            <pc:docMk/>
            <pc:sldMk cId="2591906903" sldId="457"/>
            <ac:inkMk id="64" creationId="{D33FDCC6-143C-6A4C-857B-FEFA0EE76E14}"/>
          </ac:inkMkLst>
        </pc:inkChg>
        <pc:inkChg chg="add del mod">
          <ac:chgData name="Tim Cook" userId="d1c7cfb340f2c7ab" providerId="LiveId" clId="{121D8D34-14B0-4BD2-A391-7392875EB785}" dt="2023-04-09T23:42:46.165" v="314"/>
          <ac:inkMkLst>
            <pc:docMk/>
            <pc:sldMk cId="2591906903" sldId="457"/>
            <ac:inkMk id="66" creationId="{B5747DD1-41D1-B54B-2B9C-440B46221F3D}"/>
          </ac:inkMkLst>
        </pc:inkChg>
        <pc:inkChg chg="add del mod">
          <ac:chgData name="Tim Cook" userId="d1c7cfb340f2c7ab" providerId="LiveId" clId="{121D8D34-14B0-4BD2-A391-7392875EB785}" dt="2023-04-09T23:42:46.165" v="311"/>
          <ac:inkMkLst>
            <pc:docMk/>
            <pc:sldMk cId="2591906903" sldId="457"/>
            <ac:inkMk id="67" creationId="{7913935D-4D36-8DC1-F255-5C60798761DB}"/>
          </ac:inkMkLst>
        </pc:inkChg>
        <pc:inkChg chg="add del mod">
          <ac:chgData name="Tim Cook" userId="d1c7cfb340f2c7ab" providerId="LiveId" clId="{121D8D34-14B0-4BD2-A391-7392875EB785}" dt="2023-04-09T23:42:46.165" v="310"/>
          <ac:inkMkLst>
            <pc:docMk/>
            <pc:sldMk cId="2591906903" sldId="457"/>
            <ac:inkMk id="68" creationId="{CB8E000E-748E-3873-7632-D562903BC6C9}"/>
          </ac:inkMkLst>
        </pc:inkChg>
        <pc:inkChg chg="add del">
          <ac:chgData name="Tim Cook" userId="d1c7cfb340f2c7ab" providerId="LiveId" clId="{121D8D34-14B0-4BD2-A391-7392875EB785}" dt="2023-04-09T23:42:46.165" v="315"/>
          <ac:inkMkLst>
            <pc:docMk/>
            <pc:sldMk cId="2591906903" sldId="457"/>
            <ac:inkMk id="69" creationId="{9D5D75EE-DAD0-5104-6B18-EF9B2B165819}"/>
          </ac:inkMkLst>
        </pc:inkChg>
        <pc:inkChg chg="add del">
          <ac:chgData name="Tim Cook" userId="d1c7cfb340f2c7ab" providerId="LiveId" clId="{121D8D34-14B0-4BD2-A391-7392875EB785}" dt="2023-04-09T23:42:46.165" v="309"/>
          <ac:inkMkLst>
            <pc:docMk/>
            <pc:sldMk cId="2591906903" sldId="457"/>
            <ac:inkMk id="71" creationId="{2DF24660-6FDA-407A-4A53-A85C30969E56}"/>
          </ac:inkMkLst>
        </pc:inkChg>
        <pc:inkChg chg="add del">
          <ac:chgData name="Tim Cook" userId="d1c7cfb340f2c7ab" providerId="LiveId" clId="{121D8D34-14B0-4BD2-A391-7392875EB785}" dt="2023-04-09T23:42:46.165" v="313"/>
          <ac:inkMkLst>
            <pc:docMk/>
            <pc:sldMk cId="2591906903" sldId="457"/>
            <ac:inkMk id="72" creationId="{7B4CEBDA-734F-BC10-D35B-2EED6CD8FCC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3" creationId="{4D6140F1-B353-34CD-AEDF-C089F8B8A73D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4" creationId="{F6EB1390-68C4-0773-A81A-E42805830F86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5" creationId="{9F6631E9-4CDD-280A-9A2C-B4E9147ADAEC}"/>
          </ac:inkMkLst>
        </pc:inkChg>
        <pc:inkChg chg="add del mod">
          <ac:chgData name="Tim Cook" userId="d1c7cfb340f2c7ab" providerId="LiveId" clId="{121D8D34-14B0-4BD2-A391-7392875EB785}" dt="2023-04-09T23:43:01.289" v="340"/>
          <ac:inkMkLst>
            <pc:docMk/>
            <pc:sldMk cId="2591906903" sldId="457"/>
            <ac:inkMk id="77" creationId="{F17D1EB7-7E3E-6D42-1A0F-3CB72551A1DF}"/>
          </ac:inkMkLst>
        </pc:inkChg>
        <pc:inkChg chg="add del mod">
          <ac:chgData name="Tim Cook" userId="d1c7cfb340f2c7ab" providerId="LiveId" clId="{121D8D34-14B0-4BD2-A391-7392875EB785}" dt="2023-04-09T23:43:00.554" v="339"/>
          <ac:inkMkLst>
            <pc:docMk/>
            <pc:sldMk cId="2591906903" sldId="457"/>
            <ac:inkMk id="78" creationId="{6C8A7570-ED75-761F-E4C9-29B7DA093F72}"/>
          </ac:inkMkLst>
        </pc:inkChg>
        <pc:inkChg chg="add del mod">
          <ac:chgData name="Tim Cook" userId="d1c7cfb340f2c7ab" providerId="LiveId" clId="{121D8D34-14B0-4BD2-A391-7392875EB785}" dt="2023-04-09T23:43:01.289" v="341"/>
          <ac:inkMkLst>
            <pc:docMk/>
            <pc:sldMk cId="2591906903" sldId="457"/>
            <ac:inkMk id="79" creationId="{31A2D89A-E99F-A468-A7F9-F62553446288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0" creationId="{330B6E9E-91BD-9832-960D-53BE8531F779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1" creationId="{A43DBEA5-0E85-C030-51B6-484848CE0157}"/>
          </ac:inkMkLst>
        </pc:inkChg>
        <pc:inkChg chg="add del">
          <ac:chgData name="Tim Cook" userId="d1c7cfb340f2c7ab" providerId="LiveId" clId="{121D8D34-14B0-4BD2-A391-7392875EB785}" dt="2023-04-09T23:42:55.915" v="330"/>
          <ac:inkMkLst>
            <pc:docMk/>
            <pc:sldMk cId="2591906903" sldId="457"/>
            <ac:inkMk id="82" creationId="{99321E15-B833-53E1-9373-4161773FD58E}"/>
          </ac:inkMkLst>
        </pc:inkChg>
        <pc:inkChg chg="add del">
          <ac:chgData name="Tim Cook" userId="d1c7cfb340f2c7ab" providerId="LiveId" clId="{121D8D34-14B0-4BD2-A391-7392875EB785}" dt="2023-04-09T23:42:56.607" v="331"/>
          <ac:inkMkLst>
            <pc:docMk/>
            <pc:sldMk cId="2591906903" sldId="457"/>
            <ac:inkMk id="83" creationId="{18A75A0A-F9FE-8BA9-1C6F-588A77875993}"/>
          </ac:inkMkLst>
        </pc:inkChg>
        <pc:inkChg chg="add del">
          <ac:chgData name="Tim Cook" userId="d1c7cfb340f2c7ab" providerId="LiveId" clId="{121D8D34-14B0-4BD2-A391-7392875EB785}" dt="2023-04-09T23:42:55.915" v="329"/>
          <ac:inkMkLst>
            <pc:docMk/>
            <pc:sldMk cId="2591906903" sldId="457"/>
            <ac:inkMk id="84" creationId="{71F2B5CF-B977-8EBB-B5A5-293880A55C98}"/>
          </ac:inkMkLst>
        </pc:inkChg>
        <pc:inkChg chg="add del">
          <ac:chgData name="Tim Cook" userId="d1c7cfb340f2c7ab" providerId="LiveId" clId="{121D8D34-14B0-4BD2-A391-7392875EB785}" dt="2023-04-09T23:42:56.607" v="332"/>
          <ac:inkMkLst>
            <pc:docMk/>
            <pc:sldMk cId="2591906903" sldId="457"/>
            <ac:inkMk id="85" creationId="{4175A940-788F-2C93-9B0E-780EDF383C5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8" creationId="{137FCAC3-72B9-C4FA-0AB2-190FC533270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9" creationId="{2DEC9687-498D-FA03-8C6D-471069B54623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0" creationId="{54B19549-6E28-E338-AA7C-7EA9CF26312E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1" creationId="{A91CC825-A5EA-95EC-7B42-49C0CBBDA401}"/>
          </ac:inkMkLst>
        </pc:inkChg>
        <pc:inkChg chg="add del mod">
          <ac:chgData name="Tim Cook" userId="d1c7cfb340f2c7ab" providerId="LiveId" clId="{121D8D34-14B0-4BD2-A391-7392875EB785}" dt="2023-04-09T23:43:04.729" v="345"/>
          <ac:inkMkLst>
            <pc:docMk/>
            <pc:sldMk cId="2591906903" sldId="457"/>
            <ac:inkMk id="93" creationId="{6FFFC7BE-4986-00CD-D001-231681F9D4DF}"/>
          </ac:inkMkLst>
        </pc:inkChg>
        <pc:inkChg chg="add del mod">
          <ac:chgData name="Tim Cook" userId="d1c7cfb340f2c7ab" providerId="LiveId" clId="{121D8D34-14B0-4BD2-A391-7392875EB785}" dt="2023-04-09T23:43:04.729" v="346"/>
          <ac:inkMkLst>
            <pc:docMk/>
            <pc:sldMk cId="2591906903" sldId="457"/>
            <ac:inkMk id="94" creationId="{0B15183B-8FF9-DB03-8208-1D4B8858D12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6" creationId="{3945F556-AA29-495D-F967-B3139829D02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7" creationId="{5068207F-51E9-0515-947E-9A10257DEB7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8" creationId="{3932DDA1-3D5D-1CEC-3B75-F2D646E82F10}"/>
          </ac:inkMkLst>
        </pc:inkChg>
        <pc:inkChg chg="add del">
          <ac:chgData name="Tim Cook" userId="d1c7cfb340f2c7ab" providerId="LiveId" clId="{121D8D34-14B0-4BD2-A391-7392875EB785}" dt="2023-04-09T23:43:24.937" v="353"/>
          <ac:inkMkLst>
            <pc:docMk/>
            <pc:sldMk cId="2591906903" sldId="457"/>
            <ac:inkMk id="100" creationId="{F2001591-932B-E75A-8DC8-00AABB340F15}"/>
          </ac:inkMkLst>
        </pc:inkChg>
        <pc:inkChg chg="add del">
          <ac:chgData name="Tim Cook" userId="d1c7cfb340f2c7ab" providerId="LiveId" clId="{121D8D34-14B0-4BD2-A391-7392875EB785}" dt="2023-04-09T23:43:29.576" v="355"/>
          <ac:inkMkLst>
            <pc:docMk/>
            <pc:sldMk cId="2591906903" sldId="457"/>
            <ac:inkMk id="101" creationId="{54015487-F437-6994-E2E3-4770B38C67F0}"/>
          </ac:inkMkLst>
        </pc:inkChg>
        <pc:inkChg chg="add">
          <ac:chgData name="Tim Cook" userId="d1c7cfb340f2c7ab" providerId="LiveId" clId="{121D8D34-14B0-4BD2-A391-7392875EB785}" dt="2023-04-09T23:43:32.182" v="356" actId="9405"/>
          <ac:inkMkLst>
            <pc:docMk/>
            <pc:sldMk cId="2591906903" sldId="457"/>
            <ac:inkMk id="102" creationId="{A2A3A068-937F-7B6C-D48C-C13BCEC769BB}"/>
          </ac:inkMkLst>
        </pc:inkChg>
      </pc:sldChg>
      <pc:sldChg chg="addSp delSp modSp add mod">
        <pc:chgData name="Tim Cook" userId="d1c7cfb340f2c7ab" providerId="LiveId" clId="{121D8D34-14B0-4BD2-A391-7392875EB785}" dt="2023-04-10T00:02:56.452" v="807" actId="9405"/>
        <pc:sldMkLst>
          <pc:docMk/>
          <pc:sldMk cId="2838924306" sldId="458"/>
        </pc:sldMkLst>
        <pc:grpChg chg="del mod">
          <ac:chgData name="Tim Cook" userId="d1c7cfb340f2c7ab" providerId="LiveId" clId="{121D8D34-14B0-4BD2-A391-7392875EB785}" dt="2023-04-09T23:44:47.002" v="367"/>
          <ac:grpSpMkLst>
            <pc:docMk/>
            <pc:sldMk cId="2838924306" sldId="458"/>
            <ac:grpSpMk id="9" creationId="{F24321EA-8464-EB05-BE82-7C456D1519CE}"/>
          </ac:grpSpMkLst>
        </pc:grpChg>
        <pc:grpChg chg="del mod">
          <ac:chgData name="Tim Cook" userId="d1c7cfb340f2c7ab" providerId="LiveId" clId="{121D8D34-14B0-4BD2-A391-7392875EB785}" dt="2023-04-09T23:44:59.523" v="379"/>
          <ac:grpSpMkLst>
            <pc:docMk/>
            <pc:sldMk cId="2838924306" sldId="458"/>
            <ac:grpSpMk id="15" creationId="{23C8D433-94EB-0110-9FC3-A8005D0973D6}"/>
          </ac:grpSpMkLst>
        </pc:grpChg>
        <pc:grpChg chg="del mod">
          <ac:chgData name="Tim Cook" userId="d1c7cfb340f2c7ab" providerId="LiveId" clId="{121D8D34-14B0-4BD2-A391-7392875EB785}" dt="2023-04-09T23:45:25.671" v="393"/>
          <ac:grpSpMkLst>
            <pc:docMk/>
            <pc:sldMk cId="2838924306" sldId="458"/>
            <ac:grpSpMk id="24" creationId="{9588A5F5-373B-A19C-A1E8-D95AFFAE0EFD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26" creationId="{F99BCDB0-7BAA-E850-F7D7-7AE2E678BA77}"/>
          </ac:grpSpMkLst>
        </pc:grpChg>
        <pc:grpChg chg="del mod">
          <ac:chgData name="Tim Cook" userId="d1c7cfb340f2c7ab" providerId="LiveId" clId="{121D8D34-14B0-4BD2-A391-7392875EB785}" dt="2023-04-09T23:45:55.181" v="411"/>
          <ac:grpSpMkLst>
            <pc:docMk/>
            <pc:sldMk cId="2838924306" sldId="458"/>
            <ac:grpSpMk id="39" creationId="{F9B6676E-650F-8A59-7B4A-7E84B629B2A4}"/>
          </ac:grpSpMkLst>
        </pc:grpChg>
        <pc:grpChg chg="del mod">
          <ac:chgData name="Tim Cook" userId="d1c7cfb340f2c7ab" providerId="LiveId" clId="{121D8D34-14B0-4BD2-A391-7392875EB785}" dt="2023-04-09T23:46:01.218" v="422"/>
          <ac:grpSpMkLst>
            <pc:docMk/>
            <pc:sldMk cId="2838924306" sldId="458"/>
            <ac:grpSpMk id="44" creationId="{18F3274C-FAB3-EC59-EDD8-099B8D515D45}"/>
          </ac:grpSpMkLst>
        </pc:grpChg>
        <pc:grpChg chg="del mod">
          <ac:chgData name="Tim Cook" userId="d1c7cfb340f2c7ab" providerId="LiveId" clId="{121D8D34-14B0-4BD2-A391-7392875EB785}" dt="2023-04-09T23:46:09.840" v="435"/>
          <ac:grpSpMkLst>
            <pc:docMk/>
            <pc:sldMk cId="2838924306" sldId="458"/>
            <ac:grpSpMk id="51" creationId="{82F89C91-A9EA-36D9-8BC5-9B5B97290EC9}"/>
          </ac:grpSpMkLst>
        </pc:grpChg>
        <pc:grpChg chg="del mod">
          <ac:chgData name="Tim Cook" userId="d1c7cfb340f2c7ab" providerId="LiveId" clId="{121D8D34-14B0-4BD2-A391-7392875EB785}" dt="2023-04-09T23:46:05.821" v="431"/>
          <ac:grpSpMkLst>
            <pc:docMk/>
            <pc:sldMk cId="2838924306" sldId="458"/>
            <ac:grpSpMk id="56" creationId="{37C67CC6-AD91-E590-6734-2D89FB26B2AE}"/>
          </ac:grpSpMkLst>
        </pc:grpChg>
        <pc:grpChg chg="del mod">
          <ac:chgData name="Tim Cook" userId="d1c7cfb340f2c7ab" providerId="LiveId" clId="{121D8D34-14B0-4BD2-A391-7392875EB785}" dt="2023-04-09T23:46:16.784" v="443"/>
          <ac:grpSpMkLst>
            <pc:docMk/>
            <pc:sldMk cId="2838924306" sldId="458"/>
            <ac:grpSpMk id="59" creationId="{3452F9D8-4105-948B-6B22-AD11E340C15B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66" creationId="{0531BF81-34FD-D4B0-6860-15410AA11A9F}"/>
          </ac:grpSpMkLst>
        </pc:grpChg>
        <pc:grpChg chg="del mod">
          <ac:chgData name="Tim Cook" userId="d1c7cfb340f2c7ab" providerId="LiveId" clId="{121D8D34-14B0-4BD2-A391-7392875EB785}" dt="2023-04-09T23:46:33.292" v="454"/>
          <ac:grpSpMkLst>
            <pc:docMk/>
            <pc:sldMk cId="2838924306" sldId="458"/>
            <ac:grpSpMk id="70" creationId="{091BD5B1-BC15-0A7C-99B5-6346AFFB1632}"/>
          </ac:grpSpMkLst>
        </pc:grpChg>
        <pc:grpChg chg="del mod">
          <ac:chgData name="Tim Cook" userId="d1c7cfb340f2c7ab" providerId="LiveId" clId="{121D8D34-14B0-4BD2-A391-7392875EB785}" dt="2023-04-09T23:46:42.225" v="464"/>
          <ac:grpSpMkLst>
            <pc:docMk/>
            <pc:sldMk cId="2838924306" sldId="458"/>
            <ac:grpSpMk id="74" creationId="{6CB3DF3B-ACCE-3E9B-66D0-A551B3723079}"/>
          </ac:grpSpMkLst>
        </pc:grpChg>
        <pc:grpChg chg="del mod">
          <ac:chgData name="Tim Cook" userId="d1c7cfb340f2c7ab" providerId="LiveId" clId="{121D8D34-14B0-4BD2-A391-7392875EB785}" dt="2023-04-09T23:46:44.965" v="468"/>
          <ac:grpSpMkLst>
            <pc:docMk/>
            <pc:sldMk cId="2838924306" sldId="458"/>
            <ac:grpSpMk id="80" creationId="{2347D331-D2FA-30BC-A429-E253BC0E122C}"/>
          </ac:grpSpMkLst>
        </pc:grpChg>
        <pc:grpChg chg="mod">
          <ac:chgData name="Tim Cook" userId="d1c7cfb340f2c7ab" providerId="LiveId" clId="{121D8D34-14B0-4BD2-A391-7392875EB785}" dt="2023-04-09T23:46:45.501" v="473"/>
          <ac:grpSpMkLst>
            <pc:docMk/>
            <pc:sldMk cId="2838924306" sldId="458"/>
            <ac:grpSpMk id="84" creationId="{EC9D203F-0284-E946-EB50-CE1A4692DE2B}"/>
          </ac:grpSpMkLst>
        </pc:grpChg>
        <pc:grpChg chg="mod">
          <ac:chgData name="Tim Cook" userId="d1c7cfb340f2c7ab" providerId="LiveId" clId="{121D8D34-14B0-4BD2-A391-7392875EB785}" dt="2023-04-09T23:46:50.591" v="480"/>
          <ac:grpSpMkLst>
            <pc:docMk/>
            <pc:sldMk cId="2838924306" sldId="458"/>
            <ac:grpSpMk id="91" creationId="{DC66EB2B-222E-FC3F-FBB0-06542A103E89}"/>
          </ac:grpSpMkLst>
        </pc:grpChg>
        <pc:grpChg chg="mod">
          <ac:chgData name="Tim Cook" userId="d1c7cfb340f2c7ab" providerId="LiveId" clId="{121D8D34-14B0-4BD2-A391-7392875EB785}" dt="2023-04-09T23:46:56.317" v="488"/>
          <ac:grpSpMkLst>
            <pc:docMk/>
            <pc:sldMk cId="2838924306" sldId="458"/>
            <ac:grpSpMk id="99" creationId="{F599DA2F-1A26-2B4A-9B54-D22734FFC7CB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7" creationId="{40232275-DFF3-7CB0-AC54-7C9282B48E40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8" creationId="{8B45E3B8-1D58-9638-62B9-42AF9011653A}"/>
          </ac:grpSpMkLst>
        </pc:grpChg>
        <pc:inkChg chg="add">
          <ac:chgData name="Tim Cook" userId="d1c7cfb340f2c7ab" providerId="LiveId" clId="{121D8D34-14B0-4BD2-A391-7392875EB785}" dt="2023-04-10T00:02:52.435" v="797" actId="9405"/>
          <ac:inkMkLst>
            <pc:docMk/>
            <pc:sldMk cId="2838924306" sldId="458"/>
            <ac:inkMk id="3" creationId="{14D709E3-1A75-8CC9-89B9-EAAEE816917D}"/>
          </ac:inkMkLst>
        </pc:inkChg>
        <pc:inkChg chg="add del">
          <ac:chgData name="Tim Cook" userId="d1c7cfb340f2c7ab" providerId="LiveId" clId="{121D8D34-14B0-4BD2-A391-7392875EB785}" dt="2023-04-09T23:44:16.944" v="358"/>
          <ac:inkMkLst>
            <pc:docMk/>
            <pc:sldMk cId="2838924306" sldId="458"/>
            <ac:inkMk id="3" creationId="{B4664C9E-81B5-5981-37CD-665166E21E55}"/>
          </ac:inkMkLst>
        </pc:inkChg>
        <pc:inkChg chg="add">
          <ac:chgData name="Tim Cook" userId="d1c7cfb340f2c7ab" providerId="LiveId" clId="{121D8D34-14B0-4BD2-A391-7392875EB785}" dt="2023-04-10T00:02:52.758" v="798" actId="9405"/>
          <ac:inkMkLst>
            <pc:docMk/>
            <pc:sldMk cId="2838924306" sldId="458"/>
            <ac:inkMk id="4" creationId="{D7D0C0DE-B4F7-525F-AEA3-A42E89427894}"/>
          </ac:inkMkLst>
        </pc:inkChg>
        <pc:inkChg chg="add del">
          <ac:chgData name="Tim Cook" userId="d1c7cfb340f2c7ab" providerId="LiveId" clId="{121D8D34-14B0-4BD2-A391-7392875EB785}" dt="2023-04-09T23:44:19.541" v="360"/>
          <ac:inkMkLst>
            <pc:docMk/>
            <pc:sldMk cId="2838924306" sldId="458"/>
            <ac:inkMk id="4" creationId="{DCFDA367-DCBB-3DD3-0754-4D31B1FEBF91}"/>
          </ac:inkMkLst>
        </pc:inkChg>
        <pc:inkChg chg="add del">
          <ac:chgData name="Tim Cook" userId="d1c7cfb340f2c7ab" providerId="LiveId" clId="{121D8D34-14B0-4BD2-A391-7392875EB785}" dt="2023-04-09T23:44:59.523" v="380"/>
          <ac:inkMkLst>
            <pc:docMk/>
            <pc:sldMk cId="2838924306" sldId="458"/>
            <ac:inkMk id="5" creationId="{65BAB66D-8FF4-41CC-EC0F-134A70029F38}"/>
          </ac:inkMkLst>
        </pc:inkChg>
        <pc:inkChg chg="add">
          <ac:chgData name="Tim Cook" userId="d1c7cfb340f2c7ab" providerId="LiveId" clId="{121D8D34-14B0-4BD2-A391-7392875EB785}" dt="2023-04-10T00:02:53.165" v="799" actId="9405"/>
          <ac:inkMkLst>
            <pc:docMk/>
            <pc:sldMk cId="2838924306" sldId="458"/>
            <ac:inkMk id="5" creationId="{D5F89F89-EFE2-363A-79B4-480641273F8D}"/>
          </ac:inkMkLst>
        </pc:inkChg>
        <pc:inkChg chg="add">
          <ac:chgData name="Tim Cook" userId="d1c7cfb340f2c7ab" providerId="LiveId" clId="{121D8D34-14B0-4BD2-A391-7392875EB785}" dt="2023-04-10T00:02:53.539" v="800" actId="9405"/>
          <ac:inkMkLst>
            <pc:docMk/>
            <pc:sldMk cId="2838924306" sldId="458"/>
            <ac:inkMk id="6" creationId="{38E30BCA-5C09-42EE-A00C-C742D1C2D8CE}"/>
          </ac:inkMkLst>
        </pc:inkChg>
        <pc:inkChg chg="add del mod">
          <ac:chgData name="Tim Cook" userId="d1c7cfb340f2c7ab" providerId="LiveId" clId="{121D8D34-14B0-4BD2-A391-7392875EB785}" dt="2023-04-09T23:44:59.523" v="378"/>
          <ac:inkMkLst>
            <pc:docMk/>
            <pc:sldMk cId="2838924306" sldId="458"/>
            <ac:inkMk id="6" creationId="{6CAE0ABB-DB30-1FF1-2946-1343A2862F4A}"/>
          </ac:inkMkLst>
        </pc:inkChg>
        <pc:inkChg chg="add del mod">
          <ac:chgData name="Tim Cook" userId="d1c7cfb340f2c7ab" providerId="LiveId" clId="{121D8D34-14B0-4BD2-A391-7392875EB785}" dt="2023-04-09T23:44:47.002" v="366"/>
          <ac:inkMkLst>
            <pc:docMk/>
            <pc:sldMk cId="2838924306" sldId="458"/>
            <ac:inkMk id="7" creationId="{1DAD018A-20FF-72AB-DC2A-2669418AC6F5}"/>
          </ac:inkMkLst>
        </pc:inkChg>
        <pc:inkChg chg="add">
          <ac:chgData name="Tim Cook" userId="d1c7cfb340f2c7ab" providerId="LiveId" clId="{121D8D34-14B0-4BD2-A391-7392875EB785}" dt="2023-04-10T00:02:53.951" v="801" actId="9405"/>
          <ac:inkMkLst>
            <pc:docMk/>
            <pc:sldMk cId="2838924306" sldId="458"/>
            <ac:inkMk id="7" creationId="{2D914A3D-6A5A-5594-9377-1D8DD54E73F4}"/>
          </ac:inkMkLst>
        </pc:inkChg>
        <pc:inkChg chg="add">
          <ac:chgData name="Tim Cook" userId="d1c7cfb340f2c7ab" providerId="LiveId" clId="{121D8D34-14B0-4BD2-A391-7392875EB785}" dt="2023-04-10T00:02:54.295" v="802" actId="9405"/>
          <ac:inkMkLst>
            <pc:docMk/>
            <pc:sldMk cId="2838924306" sldId="458"/>
            <ac:inkMk id="8" creationId="{0B3AD9FD-4A45-6E8C-9985-3507BB48AD11}"/>
          </ac:inkMkLst>
        </pc:inkChg>
        <pc:inkChg chg="add del mod">
          <ac:chgData name="Tim Cook" userId="d1c7cfb340f2c7ab" providerId="LiveId" clId="{121D8D34-14B0-4BD2-A391-7392875EB785}" dt="2023-04-09T23:44:47.002" v="367"/>
          <ac:inkMkLst>
            <pc:docMk/>
            <pc:sldMk cId="2838924306" sldId="458"/>
            <ac:inkMk id="8" creationId="{911DA9AD-739A-43E8-0C6A-FEAC85B35667}"/>
          </ac:inkMkLst>
        </pc:inkChg>
        <pc:inkChg chg="add">
          <ac:chgData name="Tim Cook" userId="d1c7cfb340f2c7ab" providerId="LiveId" clId="{121D8D34-14B0-4BD2-A391-7392875EB785}" dt="2023-04-10T00:02:54.634" v="803" actId="9405"/>
          <ac:inkMkLst>
            <pc:docMk/>
            <pc:sldMk cId="2838924306" sldId="458"/>
            <ac:inkMk id="9" creationId="{20672436-8506-AD35-1FE7-EF728826D51D}"/>
          </ac:inkMkLst>
        </pc:inkChg>
        <pc:inkChg chg="add del mod">
          <ac:chgData name="Tim Cook" userId="d1c7cfb340f2c7ab" providerId="LiveId" clId="{121D8D34-14B0-4BD2-A391-7392875EB785}" dt="2023-04-09T23:45:00.221" v="382"/>
          <ac:inkMkLst>
            <pc:docMk/>
            <pc:sldMk cId="2838924306" sldId="458"/>
            <ac:inkMk id="10" creationId="{A9A5F22B-3524-0E5C-4A5F-5B9122120F93}"/>
          </ac:inkMkLst>
        </pc:inkChg>
        <pc:inkChg chg="add">
          <ac:chgData name="Tim Cook" userId="d1c7cfb340f2c7ab" providerId="LiveId" clId="{121D8D34-14B0-4BD2-A391-7392875EB785}" dt="2023-04-10T00:02:54.979" v="804" actId="9405"/>
          <ac:inkMkLst>
            <pc:docMk/>
            <pc:sldMk cId="2838924306" sldId="458"/>
            <ac:inkMk id="10" creationId="{AE08BEEB-C8AE-74D5-E67B-5A8322C4B003}"/>
          </ac:inkMkLst>
        </pc:inkChg>
        <pc:inkChg chg="add">
          <ac:chgData name="Tim Cook" userId="d1c7cfb340f2c7ab" providerId="LiveId" clId="{121D8D34-14B0-4BD2-A391-7392875EB785}" dt="2023-04-10T00:02:55.340" v="805" actId="9405"/>
          <ac:inkMkLst>
            <pc:docMk/>
            <pc:sldMk cId="2838924306" sldId="458"/>
            <ac:inkMk id="11" creationId="{1AD1D582-863D-ACB5-EF09-F4DA10EF2236}"/>
          </ac:inkMkLst>
        </pc:inkChg>
        <pc:inkChg chg="add del mod">
          <ac:chgData name="Tim Cook" userId="d1c7cfb340f2c7ab" providerId="LiveId" clId="{121D8D34-14B0-4BD2-A391-7392875EB785}" dt="2023-04-09T23:44:54.539" v="375"/>
          <ac:inkMkLst>
            <pc:docMk/>
            <pc:sldMk cId="2838924306" sldId="458"/>
            <ac:inkMk id="11" creationId="{5D92EE54-2F0A-6258-E4CE-62CCDB787A4D}"/>
          </ac:inkMkLst>
        </pc:inkChg>
        <pc:inkChg chg="add">
          <ac:chgData name="Tim Cook" userId="d1c7cfb340f2c7ab" providerId="LiveId" clId="{121D8D34-14B0-4BD2-A391-7392875EB785}" dt="2023-04-10T00:02:56.076" v="806" actId="9405"/>
          <ac:inkMkLst>
            <pc:docMk/>
            <pc:sldMk cId="2838924306" sldId="458"/>
            <ac:inkMk id="12" creationId="{0079EC3B-BCD8-5921-C530-0A9ADDA931EF}"/>
          </ac:inkMkLst>
        </pc:inkChg>
        <pc:inkChg chg="add del mod">
          <ac:chgData name="Tim Cook" userId="d1c7cfb340f2c7ab" providerId="LiveId" clId="{121D8D34-14B0-4BD2-A391-7392875EB785}" dt="2023-04-09T23:44:59.523" v="379"/>
          <ac:inkMkLst>
            <pc:docMk/>
            <pc:sldMk cId="2838924306" sldId="458"/>
            <ac:inkMk id="12" creationId="{B7C560E1-1FC7-88CF-D22F-191D80D114F0}"/>
          </ac:inkMkLst>
        </pc:inkChg>
        <pc:inkChg chg="add del mod">
          <ac:chgData name="Tim Cook" userId="d1c7cfb340f2c7ab" providerId="LiveId" clId="{121D8D34-14B0-4BD2-A391-7392875EB785}" dt="2023-04-09T23:44:54.852" v="376"/>
          <ac:inkMkLst>
            <pc:docMk/>
            <pc:sldMk cId="2838924306" sldId="458"/>
            <ac:inkMk id="13" creationId="{735404E3-BE16-D1E3-D888-9D2468E7D14A}"/>
          </ac:inkMkLst>
        </pc:inkChg>
        <pc:inkChg chg="add">
          <ac:chgData name="Tim Cook" userId="d1c7cfb340f2c7ab" providerId="LiveId" clId="{121D8D34-14B0-4BD2-A391-7392875EB785}" dt="2023-04-10T00:02:56.452" v="807" actId="9405"/>
          <ac:inkMkLst>
            <pc:docMk/>
            <pc:sldMk cId="2838924306" sldId="458"/>
            <ac:inkMk id="13" creationId="{A4EC6153-3B0C-3C68-739F-EA256B16B704}"/>
          </ac:inkMkLst>
        </pc:inkChg>
        <pc:inkChg chg="add del mod">
          <ac:chgData name="Tim Cook" userId="d1c7cfb340f2c7ab" providerId="LiveId" clId="{121D8D34-14B0-4BD2-A391-7392875EB785}" dt="2023-04-09T23:44:53.080" v="374"/>
          <ac:inkMkLst>
            <pc:docMk/>
            <pc:sldMk cId="2838924306" sldId="458"/>
            <ac:inkMk id="14" creationId="{192CCE5F-725E-12B9-E783-56281FE568DF}"/>
          </ac:inkMkLst>
        </pc:inkChg>
        <pc:inkChg chg="add del">
          <ac:chgData name="Tim Cook" userId="d1c7cfb340f2c7ab" providerId="LiveId" clId="{121D8D34-14B0-4BD2-A391-7392875EB785}" dt="2023-04-09T23:45:00.221" v="381"/>
          <ac:inkMkLst>
            <pc:docMk/>
            <pc:sldMk cId="2838924306" sldId="458"/>
            <ac:inkMk id="16" creationId="{2F9D2497-3CE3-771F-C697-A3E8CCD10055}"/>
          </ac:inkMkLst>
        </pc:inkChg>
        <pc:inkChg chg="add del">
          <ac:chgData name="Tim Cook" userId="d1c7cfb340f2c7ab" providerId="LiveId" clId="{121D8D34-14B0-4BD2-A391-7392875EB785}" dt="2023-04-09T23:45:04.596" v="384"/>
          <ac:inkMkLst>
            <pc:docMk/>
            <pc:sldMk cId="2838924306" sldId="458"/>
            <ac:inkMk id="17" creationId="{D45E5E9D-53EA-57B6-A182-A5CCEF2EF8B9}"/>
          </ac:inkMkLst>
        </pc:inkChg>
        <pc:inkChg chg="add">
          <ac:chgData name="Tim Cook" userId="d1c7cfb340f2c7ab" providerId="LiveId" clId="{121D8D34-14B0-4BD2-A391-7392875EB785}" dt="2023-04-09T23:45:15.495" v="385" actId="9405"/>
          <ac:inkMkLst>
            <pc:docMk/>
            <pc:sldMk cId="2838924306" sldId="458"/>
            <ac:inkMk id="18" creationId="{E297FFE1-C41F-86AE-4456-DB37EC3A3E3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19" creationId="{C8028B39-003A-D21C-1256-E08E67273E2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0" creationId="{D9080FAE-D12A-6646-29B2-6C5A49094F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1" creationId="{3F596D55-8FA9-6849-A5B7-39C54699392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2" creationId="{BE842DF8-F9C6-7EBA-5CD9-B903A325E3F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3" creationId="{BF340317-172B-88E4-E5E2-2CF62AC19290}"/>
          </ac:inkMkLst>
        </pc:inkChg>
        <pc:inkChg chg="add mod">
          <ac:chgData name="Tim Cook" userId="d1c7cfb340f2c7ab" providerId="LiveId" clId="{121D8D34-14B0-4BD2-A391-7392875EB785}" dt="2023-04-09T23:46:26.186" v="447"/>
          <ac:inkMkLst>
            <pc:docMk/>
            <pc:sldMk cId="2838924306" sldId="458"/>
            <ac:inkMk id="25" creationId="{95048F7A-926E-3A6C-3668-891544725F1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7" creationId="{7E70535B-3D18-E362-87CD-98B742B3289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8" creationId="{63AAADB9-C350-EAB6-0B1C-64B52025D39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9" creationId="{8ABD1D20-3A7A-9106-737E-98515A84787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0" creationId="{F898E459-D4F1-322A-8284-01EFC052D42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1" creationId="{3B0F3FB1-8762-5D01-C6E4-57B14D29111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2" creationId="{3BCFE591-B2F1-DD55-4364-81EBC5853D2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3" creationId="{E96D477F-A1BD-BA75-9F79-8D86667847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4" creationId="{EE1FAB01-3E4F-421E-98E3-AE8E552D8BA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5" creationId="{F712D5AC-2692-0DE9-B92E-EC7BE83D9D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6" creationId="{2347EE47-738F-AEB2-3BD2-3D53DA9B36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7" creationId="{266DCF51-A150-D3FF-22EA-04C50BCAD38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8" creationId="{3A1BF708-46A5-2C11-8BF0-0E127B2B4950}"/>
          </ac:inkMkLst>
        </pc:inkChg>
        <pc:inkChg chg="add del mod">
          <ac:chgData name="Tim Cook" userId="d1c7cfb340f2c7ab" providerId="LiveId" clId="{121D8D34-14B0-4BD2-A391-7392875EB785}" dt="2023-04-09T23:45:55.581" v="412"/>
          <ac:inkMkLst>
            <pc:docMk/>
            <pc:sldMk cId="2838924306" sldId="458"/>
            <ac:inkMk id="40" creationId="{83C8E8B6-FAA4-91E5-3361-80683CE261AF}"/>
          </ac:inkMkLst>
        </pc:inkChg>
        <pc:inkChg chg="add del mod">
          <ac:chgData name="Tim Cook" userId="d1c7cfb340f2c7ab" providerId="LiveId" clId="{121D8D34-14B0-4BD2-A391-7392875EB785}" dt="2023-04-09T23:45:55.751" v="414"/>
          <ac:inkMkLst>
            <pc:docMk/>
            <pc:sldMk cId="2838924306" sldId="458"/>
            <ac:inkMk id="41" creationId="{FACA6339-5C6B-F3B9-0C79-5D6DE3BF0DB1}"/>
          </ac:inkMkLst>
        </pc:inkChg>
        <pc:inkChg chg="add del mod">
          <ac:chgData name="Tim Cook" userId="d1c7cfb340f2c7ab" providerId="LiveId" clId="{121D8D34-14B0-4BD2-A391-7392875EB785}" dt="2023-04-09T23:45:55.751" v="413"/>
          <ac:inkMkLst>
            <pc:docMk/>
            <pc:sldMk cId="2838924306" sldId="458"/>
            <ac:inkMk id="42" creationId="{269AE7DB-C1E1-50BE-9BD0-F35677E90893}"/>
          </ac:inkMkLst>
        </pc:inkChg>
        <pc:inkChg chg="add del mod">
          <ac:chgData name="Tim Cook" userId="d1c7cfb340f2c7ab" providerId="LiveId" clId="{121D8D34-14B0-4BD2-A391-7392875EB785}" dt="2023-04-09T23:45:56.843" v="415"/>
          <ac:inkMkLst>
            <pc:docMk/>
            <pc:sldMk cId="2838924306" sldId="458"/>
            <ac:inkMk id="43" creationId="{2BE90882-A876-A777-FE56-100CC6CA5F6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5" creationId="{DBAC489F-2322-9C46-506E-9764228A03B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6" creationId="{7BBBF6E7-DA62-8D9A-B40B-86BC0638AFE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7" creationId="{BEB54053-1FB1-3FCA-0884-1BA94F4A58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8" creationId="{74B6A725-1B71-9DF7-8B12-99A5A9F5117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9" creationId="{315B9019-458F-CCF7-0601-9038DF5BA7A2}"/>
          </ac:inkMkLst>
        </pc:inkChg>
        <pc:inkChg chg="add del mod">
          <ac:chgData name="Tim Cook" userId="d1c7cfb340f2c7ab" providerId="LiveId" clId="{121D8D34-14B0-4BD2-A391-7392875EB785}" dt="2023-04-09T23:46:05.821" v="428"/>
          <ac:inkMkLst>
            <pc:docMk/>
            <pc:sldMk cId="2838924306" sldId="458"/>
            <ac:inkMk id="50" creationId="{F897BEF6-1EFD-7646-D53B-1D8B0941A428}"/>
          </ac:inkMkLst>
        </pc:inkChg>
        <pc:inkChg chg="add del mod">
          <ac:chgData name="Tim Cook" userId="d1c7cfb340f2c7ab" providerId="LiveId" clId="{121D8D34-14B0-4BD2-A391-7392875EB785}" dt="2023-04-09T23:46:05.821" v="430"/>
          <ac:inkMkLst>
            <pc:docMk/>
            <pc:sldMk cId="2838924306" sldId="458"/>
            <ac:inkMk id="52" creationId="{40F18342-CD19-3F42-824D-2EF35C561C25}"/>
          </ac:inkMkLst>
        </pc:inkChg>
        <pc:inkChg chg="add del mod">
          <ac:chgData name="Tim Cook" userId="d1c7cfb340f2c7ab" providerId="LiveId" clId="{121D8D34-14B0-4BD2-A391-7392875EB785}" dt="2023-04-09T23:46:05.821" v="429"/>
          <ac:inkMkLst>
            <pc:docMk/>
            <pc:sldMk cId="2838924306" sldId="458"/>
            <ac:inkMk id="53" creationId="{71DDDBBA-9432-A207-B6B8-B59F2AE8975A}"/>
          </ac:inkMkLst>
        </pc:inkChg>
        <pc:inkChg chg="add del mod">
          <ac:chgData name="Tim Cook" userId="d1c7cfb340f2c7ab" providerId="LiveId" clId="{121D8D34-14B0-4BD2-A391-7392875EB785}" dt="2023-04-09T23:46:05.821" v="432"/>
          <ac:inkMkLst>
            <pc:docMk/>
            <pc:sldMk cId="2838924306" sldId="458"/>
            <ac:inkMk id="54" creationId="{8B3D4C80-7AD4-DC2B-36D3-941266BD2CC5}"/>
          </ac:inkMkLst>
        </pc:inkChg>
        <pc:inkChg chg="add del mod">
          <ac:chgData name="Tim Cook" userId="d1c7cfb340f2c7ab" providerId="LiveId" clId="{121D8D34-14B0-4BD2-A391-7392875EB785}" dt="2023-04-09T23:46:05.821" v="431"/>
          <ac:inkMkLst>
            <pc:docMk/>
            <pc:sldMk cId="2838924306" sldId="458"/>
            <ac:inkMk id="55" creationId="{77C2C22E-C594-D931-3A20-1C35EC4E9A13}"/>
          </ac:inkMkLst>
        </pc:inkChg>
        <pc:inkChg chg="add mod">
          <ac:chgData name="Tim Cook" userId="d1c7cfb340f2c7ab" providerId="LiveId" clId="{121D8D34-14B0-4BD2-A391-7392875EB785}" dt="2023-04-09T23:46:16.784" v="443"/>
          <ac:inkMkLst>
            <pc:docMk/>
            <pc:sldMk cId="2838924306" sldId="458"/>
            <ac:inkMk id="57" creationId="{84DCC436-F04D-B016-2580-4711846286C9}"/>
          </ac:inkMkLst>
        </pc:inkChg>
        <pc:inkChg chg="add del mod">
          <ac:chgData name="Tim Cook" userId="d1c7cfb340f2c7ab" providerId="LiveId" clId="{121D8D34-14B0-4BD2-A391-7392875EB785}" dt="2023-04-09T23:46:10.702" v="436"/>
          <ac:inkMkLst>
            <pc:docMk/>
            <pc:sldMk cId="2838924306" sldId="458"/>
            <ac:inkMk id="58" creationId="{9F8F725C-70F6-DFA3-85E7-9B83D797873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0" creationId="{EE716E5B-7EDC-69FA-4CDF-CF6EDFA4E852}"/>
          </ac:inkMkLst>
        </pc:inkChg>
        <pc:inkChg chg="add del mod">
          <ac:chgData name="Tim Cook" userId="d1c7cfb340f2c7ab" providerId="LiveId" clId="{121D8D34-14B0-4BD2-A391-7392875EB785}" dt="2023-04-09T23:46:45.501" v="471"/>
          <ac:inkMkLst>
            <pc:docMk/>
            <pc:sldMk cId="2838924306" sldId="458"/>
            <ac:inkMk id="61" creationId="{ADBCC02D-326E-B46B-FC70-6F0A7441894F}"/>
          </ac:inkMkLst>
        </pc:inkChg>
        <pc:inkChg chg="add del mod">
          <ac:chgData name="Tim Cook" userId="d1c7cfb340f2c7ab" providerId="LiveId" clId="{121D8D34-14B0-4BD2-A391-7392875EB785}" dt="2023-04-09T23:46:45.501" v="472"/>
          <ac:inkMkLst>
            <pc:docMk/>
            <pc:sldMk cId="2838924306" sldId="458"/>
            <ac:inkMk id="62" creationId="{9C8B6D3B-7BF3-38B7-2F7D-3E57EDC54EEC}"/>
          </ac:inkMkLst>
        </pc:inkChg>
        <pc:inkChg chg="add del mod">
          <ac:chgData name="Tim Cook" userId="d1c7cfb340f2c7ab" providerId="LiveId" clId="{121D8D34-14B0-4BD2-A391-7392875EB785}" dt="2023-04-09T23:46:45.306" v="470"/>
          <ac:inkMkLst>
            <pc:docMk/>
            <pc:sldMk cId="2838924306" sldId="458"/>
            <ac:inkMk id="63" creationId="{9B12B7FB-59DE-5A15-98CB-A24EE8A788C2}"/>
          </ac:inkMkLst>
        </pc:inkChg>
        <pc:inkChg chg="add del mod">
          <ac:chgData name="Tim Cook" userId="d1c7cfb340f2c7ab" providerId="LiveId" clId="{121D8D34-14B0-4BD2-A391-7392875EB785}" dt="2023-04-09T23:46:45.306" v="469"/>
          <ac:inkMkLst>
            <pc:docMk/>
            <pc:sldMk cId="2838924306" sldId="458"/>
            <ac:inkMk id="64" creationId="{6F23E638-69E5-3C8F-4CCC-326745A8BE07}"/>
          </ac:inkMkLst>
        </pc:inkChg>
        <pc:inkChg chg="add del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5" creationId="{861EDB3D-BB92-AE90-5AF7-9ED42E37B278}"/>
          </ac:inkMkLst>
        </pc:inkChg>
        <pc:inkChg chg="add mod">
          <ac:chgData name="Tim Cook" userId="d1c7cfb340f2c7ab" providerId="LiveId" clId="{121D8D34-14B0-4BD2-A391-7392875EB785}" dt="2023-04-09T23:46:33.292" v="454"/>
          <ac:inkMkLst>
            <pc:docMk/>
            <pc:sldMk cId="2838924306" sldId="458"/>
            <ac:inkMk id="67" creationId="{C9A4DD6F-CBF2-5611-F7A1-6516E5EF3FEA}"/>
          </ac:inkMkLst>
        </pc:inkChg>
        <pc:inkChg chg="add del mod">
          <ac:chgData name="Tim Cook" userId="d1c7cfb340f2c7ab" providerId="LiveId" clId="{121D8D34-14B0-4BD2-A391-7392875EB785}" dt="2023-04-09T23:46:30.279" v="449"/>
          <ac:inkMkLst>
            <pc:docMk/>
            <pc:sldMk cId="2838924306" sldId="458"/>
            <ac:inkMk id="68" creationId="{C483F28D-AA18-36C9-7E02-1A9E83B9EBBF}"/>
          </ac:inkMkLst>
        </pc:inkChg>
        <pc:inkChg chg="add del mod">
          <ac:chgData name="Tim Cook" userId="d1c7cfb340f2c7ab" providerId="LiveId" clId="{121D8D34-14B0-4BD2-A391-7392875EB785}" dt="2023-04-09T23:46:30.279" v="450"/>
          <ac:inkMkLst>
            <pc:docMk/>
            <pc:sldMk cId="2838924306" sldId="458"/>
            <ac:inkMk id="69" creationId="{5217DCAE-D67D-74EC-77BF-987183F3A0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1" creationId="{4C777612-CE7E-3459-E572-C2B85583215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2" creationId="{99FE4719-8D97-CB3A-9901-69F0BF2EF99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3" creationId="{0125ACBB-4DAD-2EFF-BE68-A3A01388BC40}"/>
          </ac:inkMkLst>
        </pc:inkChg>
        <pc:inkChg chg="add del">
          <ac:chgData name="Tim Cook" userId="d1c7cfb340f2c7ab" providerId="LiveId" clId="{121D8D34-14B0-4BD2-A391-7392875EB785}" dt="2023-04-09T23:46:38.710" v="460"/>
          <ac:inkMkLst>
            <pc:docMk/>
            <pc:sldMk cId="2838924306" sldId="458"/>
            <ac:inkMk id="75" creationId="{D3A84318-5354-6552-BF6F-4DBC76C1626F}"/>
          </ac:inkMkLst>
        </pc:inkChg>
        <pc:inkChg chg="add del">
          <ac:chgData name="Tim Cook" userId="d1c7cfb340f2c7ab" providerId="LiveId" clId="{121D8D34-14B0-4BD2-A391-7392875EB785}" dt="2023-04-09T23:46:38.710" v="462"/>
          <ac:inkMkLst>
            <pc:docMk/>
            <pc:sldMk cId="2838924306" sldId="458"/>
            <ac:inkMk id="76" creationId="{CE269124-CDF4-6834-1122-4F1610A9574D}"/>
          </ac:inkMkLst>
        </pc:inkChg>
        <pc:inkChg chg="add del">
          <ac:chgData name="Tim Cook" userId="d1c7cfb340f2c7ab" providerId="LiveId" clId="{121D8D34-14B0-4BD2-A391-7392875EB785}" dt="2023-04-09T23:46:38.702" v="459"/>
          <ac:inkMkLst>
            <pc:docMk/>
            <pc:sldMk cId="2838924306" sldId="458"/>
            <ac:inkMk id="77" creationId="{AEBBD296-5D99-3BDC-A34D-92D07DCC8A4C}"/>
          </ac:inkMkLst>
        </pc:inkChg>
        <pc:inkChg chg="add del">
          <ac:chgData name="Tim Cook" userId="d1c7cfb340f2c7ab" providerId="LiveId" clId="{121D8D34-14B0-4BD2-A391-7392875EB785}" dt="2023-04-09T23:46:38.710" v="461"/>
          <ac:inkMkLst>
            <pc:docMk/>
            <pc:sldMk cId="2838924306" sldId="458"/>
            <ac:inkMk id="78" creationId="{4356AAEC-39F0-A8F8-F63A-DE344C69382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9" creationId="{34B0491E-9CA9-83B7-FD1D-ACF46951D9A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1" creationId="{BCD5EDFF-F0A4-18C9-F250-EC02D379891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2" creationId="{2F16F4A4-532C-5E92-9EB3-23129E8C657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3" creationId="{57211BF0-B88D-EE9D-2803-FB017E7283DC}"/>
          </ac:inkMkLst>
        </pc:inkChg>
        <pc:inkChg chg="add">
          <ac:chgData name="Tim Cook" userId="d1c7cfb340f2c7ab" providerId="LiveId" clId="{121D8D34-14B0-4BD2-A391-7392875EB785}" dt="2023-04-09T23:46:47.486" v="474" actId="9405"/>
          <ac:inkMkLst>
            <pc:docMk/>
            <pc:sldMk cId="2838924306" sldId="458"/>
            <ac:inkMk id="85" creationId="{03424287-3488-982F-F823-F5B2D55C9E2D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6" creationId="{ADA77804-64F0-F69E-E7E1-BCD7CA421C05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7" creationId="{1BBDD53F-622D-9C13-FDEE-65CA5E477B0F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8" creationId="{8CB9A820-6CE6-B738-B83E-AAA45DDEF4C7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9" creationId="{F4D0274D-E407-5CD4-B4A7-3005E29FBEB3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90" creationId="{DCD2FD5F-4B51-191C-3B28-EF5C09270813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2" creationId="{63473D1C-E5BC-549A-B95E-22E54198128F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3" creationId="{F8686E07-95BC-5E29-14A5-B29450E204F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4" creationId="{72AC54E0-9BAA-344C-A7B9-3C7FC6A533CE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5" creationId="{0F95FDE5-AAF8-6DF9-A351-C9CAFDABDD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6" creationId="{6DD3C29F-993A-7F45-690D-A9354662EE6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7" creationId="{1ABD2D8E-0BE1-A37D-3667-0AA56C48D4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8" creationId="{F2CCF9B8-BD08-4181-1783-C46087087486}"/>
          </ac:inkMkLst>
        </pc:inkChg>
        <pc:inkChg chg="add">
          <ac:chgData name="Tim Cook" userId="d1c7cfb340f2c7ab" providerId="LiveId" clId="{121D8D34-14B0-4BD2-A391-7392875EB785}" dt="2023-04-09T23:46:57.169" v="489" actId="9405"/>
          <ac:inkMkLst>
            <pc:docMk/>
            <pc:sldMk cId="2838924306" sldId="458"/>
            <ac:inkMk id="100" creationId="{F9BD5A02-ED25-EE72-8FD1-B8EDE973E1E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1" creationId="{00BAD54E-197F-AC4B-FE1E-30700D24D26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2" creationId="{FA303955-9513-AA90-CE5D-1A221F98CD01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3" creationId="{99415F82-72E6-36D6-8EC8-932A6125B005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4" creationId="{7FE47493-F6FB-303F-55B6-3E233E2A3352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5" creationId="{C8A49DDD-5E23-25B0-C582-1413DAC7EB47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6" creationId="{3222C4FB-95EC-0E08-3417-F7AFB6E8BA59}"/>
          </ac:inkMkLst>
        </pc:inkChg>
      </pc:sldChg>
      <pc:sldChg chg="addSp delSp modSp add mod">
        <pc:chgData name="Tim Cook" userId="d1c7cfb340f2c7ab" providerId="LiveId" clId="{121D8D34-14B0-4BD2-A391-7392875EB785}" dt="2023-04-10T00:08:06.197" v="822" actId="9405"/>
        <pc:sldMkLst>
          <pc:docMk/>
          <pc:sldMk cId="1181720292" sldId="459"/>
        </pc:sldMkLst>
        <pc:grpChg chg="del mod">
          <ac:chgData name="Tim Cook" userId="d1c7cfb340f2c7ab" providerId="LiveId" clId="{121D8D34-14B0-4BD2-A391-7392875EB785}" dt="2023-04-09T23:47:48.545" v="507"/>
          <ac:grpSpMkLst>
            <pc:docMk/>
            <pc:sldMk cId="1181720292" sldId="459"/>
            <ac:grpSpMk id="9" creationId="{3451965C-4593-9CE7-B029-407D99633718}"/>
          </ac:grpSpMkLst>
        </pc:grpChg>
        <pc:grpChg chg="del mod">
          <ac:chgData name="Tim Cook" userId="d1c7cfb340f2c7ab" providerId="LiveId" clId="{121D8D34-14B0-4BD2-A391-7392875EB785}" dt="2023-04-09T23:47:55.030" v="514"/>
          <ac:grpSpMkLst>
            <pc:docMk/>
            <pc:sldMk cId="1181720292" sldId="459"/>
            <ac:grpSpMk id="13" creationId="{8C734E19-C979-FC25-073E-51B949E52B60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4" creationId="{EC87669F-C2EF-1385-0E41-6D64E2C5B357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5" creationId="{B7CDA052-2179-2A6E-8D3F-929B28690CEB}"/>
          </ac:grpSpMkLst>
        </pc:grpChg>
        <pc:grpChg chg="del mod">
          <ac:chgData name="Tim Cook" userId="d1c7cfb340f2c7ab" providerId="LiveId" clId="{121D8D34-14B0-4BD2-A391-7392875EB785}" dt="2023-04-09T23:48:22.878" v="523"/>
          <ac:grpSpMkLst>
            <pc:docMk/>
            <pc:sldMk cId="1181720292" sldId="459"/>
            <ac:grpSpMk id="18" creationId="{750263E4-269E-E2B2-F508-4DB1B0E4DD7A}"/>
          </ac:grpSpMkLst>
        </pc:grpChg>
        <pc:grpChg chg="del mod">
          <ac:chgData name="Tim Cook" userId="d1c7cfb340f2c7ab" providerId="LiveId" clId="{121D8D34-14B0-4BD2-A391-7392875EB785}" dt="2023-04-09T23:48:28.828" v="530"/>
          <ac:grpSpMkLst>
            <pc:docMk/>
            <pc:sldMk cId="1181720292" sldId="459"/>
            <ac:grpSpMk id="20" creationId="{26B46F28-2D77-8219-FAA8-F73E0269956F}"/>
          </ac:grpSpMkLst>
        </pc:grpChg>
        <pc:grpChg chg="del mod">
          <ac:chgData name="Tim Cook" userId="d1c7cfb340f2c7ab" providerId="LiveId" clId="{121D8D34-14B0-4BD2-A391-7392875EB785}" dt="2023-04-09T23:48:34.789" v="533"/>
          <ac:grpSpMkLst>
            <pc:docMk/>
            <pc:sldMk cId="1181720292" sldId="459"/>
            <ac:grpSpMk id="27" creationId="{29F9FEBC-8953-D976-A7B8-DD289A1E5BBA}"/>
          </ac:grpSpMkLst>
        </pc:grpChg>
        <pc:grpChg chg="del mod">
          <ac:chgData name="Tim Cook" userId="d1c7cfb340f2c7ab" providerId="LiveId" clId="{121D8D34-14B0-4BD2-A391-7392875EB785}" dt="2023-04-09T23:48:36.680" v="544"/>
          <ac:grpSpMkLst>
            <pc:docMk/>
            <pc:sldMk cId="1181720292" sldId="459"/>
            <ac:grpSpMk id="30" creationId="{65BB6DCF-189F-8399-4310-11FCFED7F697}"/>
          </ac:grpSpMkLst>
        </pc:grpChg>
        <pc:grpChg chg="del mod">
          <ac:chgData name="Tim Cook" userId="d1c7cfb340f2c7ab" providerId="LiveId" clId="{121D8D34-14B0-4BD2-A391-7392875EB785}" dt="2023-04-09T23:48:44.485" v="551"/>
          <ac:grpSpMkLst>
            <pc:docMk/>
            <pc:sldMk cId="1181720292" sldId="459"/>
            <ac:grpSpMk id="34" creationId="{18AD28BC-1A65-4F83-54B7-725E07637CDD}"/>
          </ac:grpSpMkLst>
        </pc:grpChg>
        <pc:grpChg chg="del mod">
          <ac:chgData name="Tim Cook" userId="d1c7cfb340f2c7ab" providerId="LiveId" clId="{121D8D34-14B0-4BD2-A391-7392875EB785}" dt="2023-04-09T23:49:06.676" v="561"/>
          <ac:grpSpMkLst>
            <pc:docMk/>
            <pc:sldMk cId="1181720292" sldId="459"/>
            <ac:grpSpMk id="40" creationId="{73E5E89E-D0BA-2B51-E006-F7082940581C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2" creationId="{0E59A867-F06D-C972-BC34-33DED5F3767E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8" creationId="{9D1A5F09-0A75-2AA5-C9DD-BC83169E6577}"/>
          </ac:grpSpMkLst>
        </pc:grpChg>
        <pc:grpChg chg="del mod">
          <ac:chgData name="Tim Cook" userId="d1c7cfb340f2c7ab" providerId="LiveId" clId="{121D8D34-14B0-4BD2-A391-7392875EB785}" dt="2023-04-09T23:49:22.736" v="582"/>
          <ac:grpSpMkLst>
            <pc:docMk/>
            <pc:sldMk cId="1181720292" sldId="459"/>
            <ac:grpSpMk id="50" creationId="{C6EF6967-C2FD-C22F-1F81-A9F26775ADF2}"/>
          </ac:grpSpMkLst>
        </pc:grpChg>
        <pc:grpChg chg="del mod">
          <ac:chgData name="Tim Cook" userId="d1c7cfb340f2c7ab" providerId="LiveId" clId="{121D8D34-14B0-4BD2-A391-7392875EB785}" dt="2023-04-09T23:49:31.836" v="585"/>
          <ac:grpSpMkLst>
            <pc:docMk/>
            <pc:sldMk cId="1181720292" sldId="459"/>
            <ac:grpSpMk id="57" creationId="{362EEAB3-6375-A752-F68B-4CF5375D0BC4}"/>
          </ac:grpSpMkLst>
        </pc:grpChg>
        <pc:grpChg chg="del mod">
          <ac:chgData name="Tim Cook" userId="d1c7cfb340f2c7ab" providerId="LiveId" clId="{121D8D34-14B0-4BD2-A391-7392875EB785}" dt="2023-04-09T23:49:35.553" v="593"/>
          <ac:grpSpMkLst>
            <pc:docMk/>
            <pc:sldMk cId="1181720292" sldId="459"/>
            <ac:grpSpMk id="59" creationId="{B45C5457-C3B8-130B-AC87-BDCD247DF25A}"/>
          </ac:grpSpMkLst>
        </pc:grpChg>
        <pc:grpChg chg="del mod">
          <ac:chgData name="Tim Cook" userId="d1c7cfb340f2c7ab" providerId="LiveId" clId="{121D8D34-14B0-4BD2-A391-7392875EB785}" dt="2023-04-09T23:49:39.328" v="598"/>
          <ac:grpSpMkLst>
            <pc:docMk/>
            <pc:sldMk cId="1181720292" sldId="459"/>
            <ac:grpSpMk id="67" creationId="{9B2E6B62-96E5-DB90-28E3-42B0F286D096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2" creationId="{C4AEF0B5-1601-7D80-894D-9DE3F37DC70D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8" creationId="{43AC6479-E3A4-905B-CC9A-33B09FBC001B}"/>
          </ac:grpSpMkLst>
        </pc:grpChg>
        <pc:grpChg chg="del mod">
          <ac:chgData name="Tim Cook" userId="d1c7cfb340f2c7ab" providerId="LiveId" clId="{121D8D34-14B0-4BD2-A391-7392875EB785}" dt="2023-04-09T23:49:55.792" v="620"/>
          <ac:grpSpMkLst>
            <pc:docMk/>
            <pc:sldMk cId="1181720292" sldId="459"/>
            <ac:grpSpMk id="83" creationId="{81C6B3D2-1F6E-95BF-1AEB-D1301C3C63A1}"/>
          </ac:grpSpMkLst>
        </pc:grpChg>
        <pc:grpChg chg="del 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85" creationId="{B99B91E4-C6BE-8097-5C4C-F2C826BB6F62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5" creationId="{85FA7C5A-3F23-7FFD-9B8E-2B5EE1B1D05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6" creationId="{C5B495D0-F02D-9066-DBDE-870624450C2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7" creationId="{A83F7DAB-7494-5FDB-423B-20B8577F532F}"/>
          </ac:grpSpMkLst>
        </pc:grpChg>
        <pc:inkChg chg="add del">
          <ac:chgData name="Tim Cook" userId="d1c7cfb340f2c7ab" providerId="LiveId" clId="{121D8D34-14B0-4BD2-A391-7392875EB785}" dt="2023-04-09T23:47:19.436" v="498"/>
          <ac:inkMkLst>
            <pc:docMk/>
            <pc:sldMk cId="1181720292" sldId="459"/>
            <ac:inkMk id="3" creationId="{883E3E5B-4CEF-8EB2-7CCD-23568270C7BB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3" creationId="{A3F725E6-20CB-6A40-F9FA-A2B6C37757EC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4" creationId="{03BDE334-E4F1-6632-25FF-EE869021AE06}"/>
          </ac:inkMkLst>
        </pc:inkChg>
        <pc:inkChg chg="add del">
          <ac:chgData name="Tim Cook" userId="d1c7cfb340f2c7ab" providerId="LiveId" clId="{121D8D34-14B0-4BD2-A391-7392875EB785}" dt="2023-04-09T23:47:25.289" v="500"/>
          <ac:inkMkLst>
            <pc:docMk/>
            <pc:sldMk cId="1181720292" sldId="459"/>
            <ac:inkMk id="4" creationId="{DED84566-5DE8-3C47-A0FB-180124286B61}"/>
          </ac:inkMkLst>
        </pc:inkChg>
        <pc:inkChg chg="add del">
          <ac:chgData name="Tim Cook" userId="d1c7cfb340f2c7ab" providerId="LiveId" clId="{121D8D34-14B0-4BD2-A391-7392875EB785}" dt="2023-04-09T23:47:36.834" v="502"/>
          <ac:inkMkLst>
            <pc:docMk/>
            <pc:sldMk cId="1181720292" sldId="459"/>
            <ac:inkMk id="5" creationId="{926CB4B4-78C3-AA63-7FCE-F279EF4C73C8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5" creationId="{9ACB5270-2D06-2226-CE50-90748B67406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6" creationId="{13415FCB-A127-375F-CC0D-AD20381FCA83}"/>
          </ac:inkMkLst>
        </pc:inkChg>
        <pc:inkChg chg="add del">
          <ac:chgData name="Tim Cook" userId="d1c7cfb340f2c7ab" providerId="LiveId" clId="{121D8D34-14B0-4BD2-A391-7392875EB785}" dt="2023-04-09T23:47:55.030" v="515"/>
          <ac:inkMkLst>
            <pc:docMk/>
            <pc:sldMk cId="1181720292" sldId="459"/>
            <ac:inkMk id="6" creationId="{C2D4A5AB-380F-0C1E-1424-5F0DE26EC562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7" creationId="{604F31B2-B0C8-E228-E1F9-A7F1E2F79E76}"/>
          </ac:inkMkLst>
        </pc:inkChg>
        <pc:inkChg chg="add del mod">
          <ac:chgData name="Tim Cook" userId="d1c7cfb340f2c7ab" providerId="LiveId" clId="{121D8D34-14B0-4BD2-A391-7392875EB785}" dt="2023-04-09T23:47:48.545" v="508"/>
          <ac:inkMkLst>
            <pc:docMk/>
            <pc:sldMk cId="1181720292" sldId="459"/>
            <ac:inkMk id="7" creationId="{E05231E8-6E21-90E9-A7F3-FFC0ACDBD704}"/>
          </ac:inkMkLst>
        </pc:inkChg>
        <pc:inkChg chg="add del mod">
          <ac:chgData name="Tim Cook" userId="d1c7cfb340f2c7ab" providerId="LiveId" clId="{121D8D34-14B0-4BD2-A391-7392875EB785}" dt="2023-04-09T23:47:48.545" v="507"/>
          <ac:inkMkLst>
            <pc:docMk/>
            <pc:sldMk cId="1181720292" sldId="459"/>
            <ac:inkMk id="8" creationId="{32839B72-3EEC-C1F8-3949-71DA82BBF689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8" creationId="{B75C51C2-1F4A-5497-AE90-551007D1AD1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9" creationId="{67C86487-F79B-27E1-62C4-672916C6A60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0" creationId="{61D85210-2E63-5BA1-2DEB-C70B49E05BE9}"/>
          </ac:inkMkLst>
        </pc:inkChg>
        <pc:inkChg chg="add del mod">
          <ac:chgData name="Tim Cook" userId="d1c7cfb340f2c7ab" providerId="LiveId" clId="{121D8D34-14B0-4BD2-A391-7392875EB785}" dt="2023-04-09T23:47:55.030" v="514"/>
          <ac:inkMkLst>
            <pc:docMk/>
            <pc:sldMk cId="1181720292" sldId="459"/>
            <ac:inkMk id="10" creationId="{89210C4A-C6E6-CD91-D9D4-2F48656228A1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1" creationId="{0B70E73F-97D8-8C23-AA38-1E9AB14AA9CF}"/>
          </ac:inkMkLst>
        </pc:inkChg>
        <pc:inkChg chg="add del mod">
          <ac:chgData name="Tim Cook" userId="d1c7cfb340f2c7ab" providerId="LiveId" clId="{121D8D34-14B0-4BD2-A391-7392875EB785}" dt="2023-04-09T23:47:55.030" v="516"/>
          <ac:inkMkLst>
            <pc:docMk/>
            <pc:sldMk cId="1181720292" sldId="459"/>
            <ac:inkMk id="11" creationId="{997D30B7-FDED-18F8-8375-E3EE246BF7B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2" creationId="{B5FC61C8-4D4E-827E-8E47-6EBE0DBEAA53}"/>
          </ac:inkMkLst>
        </pc:inkChg>
        <pc:inkChg chg="add del mod">
          <ac:chgData name="Tim Cook" userId="d1c7cfb340f2c7ab" providerId="LiveId" clId="{121D8D34-14B0-4BD2-A391-7392875EB785}" dt="2023-04-09T23:47:55.030" v="513"/>
          <ac:inkMkLst>
            <pc:docMk/>
            <pc:sldMk cId="1181720292" sldId="459"/>
            <ac:inkMk id="12" creationId="{EB05EA96-C885-CC94-FAE6-58CB5030027E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3" creationId="{2036219D-F5C6-DCA6-21E1-B14BB9E3BB44}"/>
          </ac:inkMkLst>
        </pc:inkChg>
        <pc:inkChg chg="add del">
          <ac:chgData name="Tim Cook" userId="d1c7cfb340f2c7ab" providerId="LiveId" clId="{121D8D34-14B0-4BD2-A391-7392875EB785}" dt="2023-04-09T23:53:56.542" v="793"/>
          <ac:inkMkLst>
            <pc:docMk/>
            <pc:sldMk cId="1181720292" sldId="459"/>
            <ac:inkMk id="14" creationId="{DB3987D7-71D0-57D8-2D29-C5803AE86DB2}"/>
          </ac:inkMkLst>
        </pc:inkChg>
        <pc:inkChg chg="add del mod">
          <ac:chgData name="Tim Cook" userId="d1c7cfb340f2c7ab" providerId="LiveId" clId="{121D8D34-14B0-4BD2-A391-7392875EB785}" dt="2023-04-09T23:48:36.680" v="542"/>
          <ac:inkMkLst>
            <pc:docMk/>
            <pc:sldMk cId="1181720292" sldId="459"/>
            <ac:inkMk id="15" creationId="{3C4F1F43-49D9-A0CF-8BEC-26C4FB8439EB}"/>
          </ac:inkMkLst>
        </pc:inkChg>
        <pc:inkChg chg="add del">
          <ac:chgData name="Tim Cook" userId="d1c7cfb340f2c7ab" providerId="LiveId" clId="{121D8D34-14B0-4BD2-A391-7392875EB785}" dt="2023-04-10T00:08:01.421" v="821"/>
          <ac:inkMkLst>
            <pc:docMk/>
            <pc:sldMk cId="1181720292" sldId="459"/>
            <ac:inkMk id="16" creationId="{8FB6B9E1-CC90-6847-5870-AAE64A86350D}"/>
          </ac:inkMkLst>
        </pc:inkChg>
        <pc:inkChg chg="add del mod">
          <ac:chgData name="Tim Cook" userId="d1c7cfb340f2c7ab" providerId="LiveId" clId="{121D8D34-14B0-4BD2-A391-7392875EB785}" dt="2023-04-09T23:48:36.680" v="538"/>
          <ac:inkMkLst>
            <pc:docMk/>
            <pc:sldMk cId="1181720292" sldId="459"/>
            <ac:inkMk id="16" creationId="{B7054C7C-D029-7D3D-BA4F-7683469E7F20}"/>
          </ac:inkMkLst>
        </pc:inkChg>
        <pc:inkChg chg="add">
          <ac:chgData name="Tim Cook" userId="d1c7cfb340f2c7ab" providerId="LiveId" clId="{121D8D34-14B0-4BD2-A391-7392875EB785}" dt="2023-04-10T00:08:06.197" v="822" actId="9405"/>
          <ac:inkMkLst>
            <pc:docMk/>
            <pc:sldMk cId="1181720292" sldId="459"/>
            <ac:inkMk id="17" creationId="{312FEA53-DD88-DE8F-BEAD-BDD41C672AAE}"/>
          </ac:inkMkLst>
        </pc:inkChg>
        <pc:inkChg chg="add del mod">
          <ac:chgData name="Tim Cook" userId="d1c7cfb340f2c7ab" providerId="LiveId" clId="{121D8D34-14B0-4BD2-A391-7392875EB785}" dt="2023-04-09T23:48:36.680" v="534"/>
          <ac:inkMkLst>
            <pc:docMk/>
            <pc:sldMk cId="1181720292" sldId="459"/>
            <ac:inkMk id="17" creationId="{43315753-E22B-3408-7D5A-A349CC2E69E3}"/>
          </ac:inkMkLst>
        </pc:inkChg>
        <pc:inkChg chg="add del mod">
          <ac:chgData name="Tim Cook" userId="d1c7cfb340f2c7ab" providerId="LiveId" clId="{121D8D34-14B0-4BD2-A391-7392875EB785}" dt="2023-04-09T23:48:36.680" v="536"/>
          <ac:inkMkLst>
            <pc:docMk/>
            <pc:sldMk cId="1181720292" sldId="459"/>
            <ac:inkMk id="19" creationId="{8B6D2AE4-6C5C-59BF-FC78-768B86C387E0}"/>
          </ac:inkMkLst>
        </pc:inkChg>
        <pc:inkChg chg="add del mod">
          <ac:chgData name="Tim Cook" userId="d1c7cfb340f2c7ab" providerId="LiveId" clId="{121D8D34-14B0-4BD2-A391-7392875EB785}" dt="2023-04-09T23:48:36.680" v="543"/>
          <ac:inkMkLst>
            <pc:docMk/>
            <pc:sldMk cId="1181720292" sldId="459"/>
            <ac:inkMk id="21" creationId="{06669770-455B-2A76-D34A-F2FE58F4FEEB}"/>
          </ac:inkMkLst>
        </pc:inkChg>
        <pc:inkChg chg="add del mod">
          <ac:chgData name="Tim Cook" userId="d1c7cfb340f2c7ab" providerId="LiveId" clId="{121D8D34-14B0-4BD2-A391-7392875EB785}" dt="2023-04-09T23:48:36.680" v="539"/>
          <ac:inkMkLst>
            <pc:docMk/>
            <pc:sldMk cId="1181720292" sldId="459"/>
            <ac:inkMk id="22" creationId="{457BB0E6-0BE5-A3DC-7EBC-74553F5EB29F}"/>
          </ac:inkMkLst>
        </pc:inkChg>
        <pc:inkChg chg="add del mod">
          <ac:chgData name="Tim Cook" userId="d1c7cfb340f2c7ab" providerId="LiveId" clId="{121D8D34-14B0-4BD2-A391-7392875EB785}" dt="2023-04-09T23:48:36.680" v="540"/>
          <ac:inkMkLst>
            <pc:docMk/>
            <pc:sldMk cId="1181720292" sldId="459"/>
            <ac:inkMk id="23" creationId="{0798B2DC-D5A9-A093-4A66-082B23764355}"/>
          </ac:inkMkLst>
        </pc:inkChg>
        <pc:inkChg chg="add del mod">
          <ac:chgData name="Tim Cook" userId="d1c7cfb340f2c7ab" providerId="LiveId" clId="{121D8D34-14B0-4BD2-A391-7392875EB785}" dt="2023-04-09T23:48:36.680" v="537"/>
          <ac:inkMkLst>
            <pc:docMk/>
            <pc:sldMk cId="1181720292" sldId="459"/>
            <ac:inkMk id="24" creationId="{87434EF8-6F5E-1546-4A5B-BD29F41AD536}"/>
          </ac:inkMkLst>
        </pc:inkChg>
        <pc:inkChg chg="add del mod">
          <ac:chgData name="Tim Cook" userId="d1c7cfb340f2c7ab" providerId="LiveId" clId="{121D8D34-14B0-4BD2-A391-7392875EB785}" dt="2023-04-09T23:48:36.680" v="545"/>
          <ac:inkMkLst>
            <pc:docMk/>
            <pc:sldMk cId="1181720292" sldId="459"/>
            <ac:inkMk id="25" creationId="{011EF69E-645C-00FF-524B-104F8A9E0854}"/>
          </ac:inkMkLst>
        </pc:inkChg>
        <pc:inkChg chg="add del mod">
          <ac:chgData name="Tim Cook" userId="d1c7cfb340f2c7ab" providerId="LiveId" clId="{121D8D34-14B0-4BD2-A391-7392875EB785}" dt="2023-04-09T23:48:36.680" v="535"/>
          <ac:inkMkLst>
            <pc:docMk/>
            <pc:sldMk cId="1181720292" sldId="459"/>
            <ac:inkMk id="26" creationId="{55E0D52E-5831-1679-9B42-4970D93550C8}"/>
          </ac:inkMkLst>
        </pc:inkChg>
        <pc:inkChg chg="add del mod">
          <ac:chgData name="Tim Cook" userId="d1c7cfb340f2c7ab" providerId="LiveId" clId="{121D8D34-14B0-4BD2-A391-7392875EB785}" dt="2023-04-09T23:48:36.680" v="544"/>
          <ac:inkMkLst>
            <pc:docMk/>
            <pc:sldMk cId="1181720292" sldId="459"/>
            <ac:inkMk id="28" creationId="{BD42EA05-890F-3630-6250-3C08990187C8}"/>
          </ac:inkMkLst>
        </pc:inkChg>
        <pc:inkChg chg="add del mod">
          <ac:chgData name="Tim Cook" userId="d1c7cfb340f2c7ab" providerId="LiveId" clId="{121D8D34-14B0-4BD2-A391-7392875EB785}" dt="2023-04-09T23:48:36.680" v="541"/>
          <ac:inkMkLst>
            <pc:docMk/>
            <pc:sldMk cId="1181720292" sldId="459"/>
            <ac:inkMk id="29" creationId="{5911C104-108C-BEA5-09E6-06B18C1319A6}"/>
          </ac:inkMkLst>
        </pc:inkChg>
        <pc:inkChg chg="add del mod">
          <ac:chgData name="Tim Cook" userId="d1c7cfb340f2c7ab" providerId="LiveId" clId="{121D8D34-14B0-4BD2-A391-7392875EB785}" dt="2023-04-09T23:48:44.485" v="551"/>
          <ac:inkMkLst>
            <pc:docMk/>
            <pc:sldMk cId="1181720292" sldId="459"/>
            <ac:inkMk id="31" creationId="{30F47CC2-BE0E-3BA6-072C-1F898A238398}"/>
          </ac:inkMkLst>
        </pc:inkChg>
        <pc:inkChg chg="add del mod">
          <ac:chgData name="Tim Cook" userId="d1c7cfb340f2c7ab" providerId="LiveId" clId="{121D8D34-14B0-4BD2-A391-7392875EB785}" dt="2023-04-09T23:48:44.485" v="552"/>
          <ac:inkMkLst>
            <pc:docMk/>
            <pc:sldMk cId="1181720292" sldId="459"/>
            <ac:inkMk id="32" creationId="{50A6F6CA-542B-BC76-8EDD-B59A1A90E01D}"/>
          </ac:inkMkLst>
        </pc:inkChg>
        <pc:inkChg chg="add del mod">
          <ac:chgData name="Tim Cook" userId="d1c7cfb340f2c7ab" providerId="LiveId" clId="{121D8D34-14B0-4BD2-A391-7392875EB785}" dt="2023-04-09T23:48:43.778" v="550"/>
          <ac:inkMkLst>
            <pc:docMk/>
            <pc:sldMk cId="1181720292" sldId="459"/>
            <ac:inkMk id="33" creationId="{44BDA74C-A0F7-6A9C-54A2-2A72F4E8DA52}"/>
          </ac:inkMkLst>
        </pc:inkChg>
        <pc:inkChg chg="add del">
          <ac:chgData name="Tim Cook" userId="d1c7cfb340f2c7ab" providerId="LiveId" clId="{121D8D34-14B0-4BD2-A391-7392875EB785}" dt="2023-04-09T23:48:47.834" v="554"/>
          <ac:inkMkLst>
            <pc:docMk/>
            <pc:sldMk cId="1181720292" sldId="459"/>
            <ac:inkMk id="35" creationId="{CBE39C17-5E8E-82A0-FF3E-3CE5F19E6F3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6" creationId="{A3A0670E-FCB1-111F-C4B7-9A1F6C91E3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7" creationId="{C86F6305-1818-738E-3D26-49F892365E9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8" creationId="{B933616C-DB81-D2DD-21A1-BF119C3732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9" creationId="{E283B14A-AE4B-55B7-082B-35EFA7781A54}"/>
          </ac:inkMkLst>
        </pc:inkChg>
        <pc:inkChg chg="add mod">
          <ac:chgData name="Tim Cook" userId="d1c7cfb340f2c7ab" providerId="LiveId" clId="{121D8D34-14B0-4BD2-A391-7392875EB785}" dt="2023-04-09T23:49:22.736" v="582"/>
          <ac:inkMkLst>
            <pc:docMk/>
            <pc:sldMk cId="1181720292" sldId="459"/>
            <ac:inkMk id="41" creationId="{CA8CA884-63BD-E1A8-F400-96C5B03D4CA5}"/>
          </ac:inkMkLst>
        </pc:inkChg>
        <pc:inkChg chg="add del mod">
          <ac:chgData name="Tim Cook" userId="d1c7cfb340f2c7ab" providerId="LiveId" clId="{121D8D34-14B0-4BD2-A391-7392875EB785}" dt="2023-04-09T23:49:17.501" v="575"/>
          <ac:inkMkLst>
            <pc:docMk/>
            <pc:sldMk cId="1181720292" sldId="459"/>
            <ac:inkMk id="43" creationId="{97482506-B696-F6E2-A2C4-297EF2AF2FC5}"/>
          </ac:inkMkLst>
        </pc:inkChg>
        <pc:inkChg chg="add del mod">
          <ac:chgData name="Tim Cook" userId="d1c7cfb340f2c7ab" providerId="LiveId" clId="{121D8D34-14B0-4BD2-A391-7392875EB785}" dt="2023-04-09T23:49:16.150" v="571"/>
          <ac:inkMkLst>
            <pc:docMk/>
            <pc:sldMk cId="1181720292" sldId="459"/>
            <ac:inkMk id="44" creationId="{894A40AD-DB58-9F60-7F9C-C1DBC9133F9E}"/>
          </ac:inkMkLst>
        </pc:inkChg>
        <pc:inkChg chg="add del mod">
          <ac:chgData name="Tim Cook" userId="d1c7cfb340f2c7ab" providerId="LiveId" clId="{121D8D34-14B0-4BD2-A391-7392875EB785}" dt="2023-04-09T23:49:16.150" v="573"/>
          <ac:inkMkLst>
            <pc:docMk/>
            <pc:sldMk cId="1181720292" sldId="459"/>
            <ac:inkMk id="45" creationId="{78BA8FB1-11AD-141A-1368-5D3E5D21EFFF}"/>
          </ac:inkMkLst>
        </pc:inkChg>
        <pc:inkChg chg="add del mod">
          <ac:chgData name="Tim Cook" userId="d1c7cfb340f2c7ab" providerId="LiveId" clId="{121D8D34-14B0-4BD2-A391-7392875EB785}" dt="2023-04-09T23:49:16.150" v="572"/>
          <ac:inkMkLst>
            <pc:docMk/>
            <pc:sldMk cId="1181720292" sldId="459"/>
            <ac:inkMk id="46" creationId="{DAB25695-6F92-C844-B1F0-7B7966618C26}"/>
          </ac:inkMkLst>
        </pc:inkChg>
        <pc:inkChg chg="add del mod">
          <ac:chgData name="Tim Cook" userId="d1c7cfb340f2c7ab" providerId="LiveId" clId="{121D8D34-14B0-4BD2-A391-7392875EB785}" dt="2023-04-09T23:49:16.150" v="574"/>
          <ac:inkMkLst>
            <pc:docMk/>
            <pc:sldMk cId="1181720292" sldId="459"/>
            <ac:inkMk id="47" creationId="{3DAD69AA-5C43-0737-EE0C-9F69CAC27F5A}"/>
          </ac:inkMkLst>
        </pc:inkChg>
        <pc:inkChg chg="add del mod">
          <ac:chgData name="Tim Cook" userId="d1c7cfb340f2c7ab" providerId="LiveId" clId="{121D8D34-14B0-4BD2-A391-7392875EB785}" dt="2023-04-09T23:49:15.577" v="570"/>
          <ac:inkMkLst>
            <pc:docMk/>
            <pc:sldMk cId="1181720292" sldId="459"/>
            <ac:inkMk id="49" creationId="{BB9FC54F-AAC6-24AA-6ABC-80C45A9203C6}"/>
          </ac:inkMkLst>
        </pc:inkChg>
        <pc:inkChg chg="add del mod">
          <ac:chgData name="Tim Cook" userId="d1c7cfb340f2c7ab" providerId="LiveId" clId="{121D8D34-14B0-4BD2-A391-7392875EB785}" dt="2023-04-09T23:49:40.457" v="601"/>
          <ac:inkMkLst>
            <pc:docMk/>
            <pc:sldMk cId="1181720292" sldId="459"/>
            <ac:inkMk id="51" creationId="{43F1C7A3-B389-EB82-A6BA-AB9D47298E19}"/>
          </ac:inkMkLst>
        </pc:inkChg>
        <pc:inkChg chg="add del mod">
          <ac:chgData name="Tim Cook" userId="d1c7cfb340f2c7ab" providerId="LiveId" clId="{121D8D34-14B0-4BD2-A391-7392875EB785}" dt="2023-04-09T23:49:40.457" v="603"/>
          <ac:inkMkLst>
            <pc:docMk/>
            <pc:sldMk cId="1181720292" sldId="459"/>
            <ac:inkMk id="52" creationId="{966F59EC-356D-80D0-C966-E73AE2CDF0E7}"/>
          </ac:inkMkLst>
        </pc:inkChg>
        <pc:inkChg chg="add del mod">
          <ac:chgData name="Tim Cook" userId="d1c7cfb340f2c7ab" providerId="LiveId" clId="{121D8D34-14B0-4BD2-A391-7392875EB785}" dt="2023-04-09T23:49:40.457" v="599"/>
          <ac:inkMkLst>
            <pc:docMk/>
            <pc:sldMk cId="1181720292" sldId="459"/>
            <ac:inkMk id="53" creationId="{ED008E06-7351-400C-3013-836D1291F9FA}"/>
          </ac:inkMkLst>
        </pc:inkChg>
        <pc:inkChg chg="add del mod">
          <ac:chgData name="Tim Cook" userId="d1c7cfb340f2c7ab" providerId="LiveId" clId="{121D8D34-14B0-4BD2-A391-7392875EB785}" dt="2023-04-09T23:49:40.457" v="602"/>
          <ac:inkMkLst>
            <pc:docMk/>
            <pc:sldMk cId="1181720292" sldId="459"/>
            <ac:inkMk id="54" creationId="{4D779BB0-CB0E-8215-842B-5000A8EA5DCB}"/>
          </ac:inkMkLst>
        </pc:inkChg>
        <pc:inkChg chg="add del mod">
          <ac:chgData name="Tim Cook" userId="d1c7cfb340f2c7ab" providerId="LiveId" clId="{121D8D34-14B0-4BD2-A391-7392875EB785}" dt="2023-04-09T23:49:40.457" v="600"/>
          <ac:inkMkLst>
            <pc:docMk/>
            <pc:sldMk cId="1181720292" sldId="459"/>
            <ac:inkMk id="55" creationId="{B1350F95-AC4F-E423-8054-8AAEE3427F71}"/>
          </ac:inkMkLst>
        </pc:inkChg>
        <pc:inkChg chg="add del mod">
          <ac:chgData name="Tim Cook" userId="d1c7cfb340f2c7ab" providerId="LiveId" clId="{121D8D34-14B0-4BD2-A391-7392875EB785}" dt="2023-04-09T23:49:25.080" v="583"/>
          <ac:inkMkLst>
            <pc:docMk/>
            <pc:sldMk cId="1181720292" sldId="459"/>
            <ac:inkMk id="56" creationId="{FD75C5C5-7BB9-8259-CFD6-C83CBE8EBAE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58" creationId="{6921B079-CFDD-7B98-FA89-F62E20457BF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0" creationId="{3DA3362B-6BC4-9BD3-5270-4FE7D6D6AED0}"/>
          </ac:inkMkLst>
        </pc:inkChg>
        <pc:inkChg chg="add del mod">
          <ac:chgData name="Tim Cook" userId="d1c7cfb340f2c7ab" providerId="LiveId" clId="{121D8D34-14B0-4BD2-A391-7392875EB785}" dt="2023-04-09T23:49:50.756" v="617"/>
          <ac:inkMkLst>
            <pc:docMk/>
            <pc:sldMk cId="1181720292" sldId="459"/>
            <ac:inkMk id="61" creationId="{657F5CC7-8C57-3E2F-5455-DF93C25BD62D}"/>
          </ac:inkMkLst>
        </pc:inkChg>
        <pc:inkChg chg="add del mod">
          <ac:chgData name="Tim Cook" userId="d1c7cfb340f2c7ab" providerId="LiveId" clId="{121D8D34-14B0-4BD2-A391-7392875EB785}" dt="2023-04-09T23:49:50.756" v="616"/>
          <ac:inkMkLst>
            <pc:docMk/>
            <pc:sldMk cId="1181720292" sldId="459"/>
            <ac:inkMk id="62" creationId="{7614E850-1A5A-5EED-7970-21263C117658}"/>
          </ac:inkMkLst>
        </pc:inkChg>
        <pc:inkChg chg="add del mod">
          <ac:chgData name="Tim Cook" userId="d1c7cfb340f2c7ab" providerId="LiveId" clId="{121D8D34-14B0-4BD2-A391-7392875EB785}" dt="2023-04-09T23:49:50.756" v="615"/>
          <ac:inkMkLst>
            <pc:docMk/>
            <pc:sldMk cId="1181720292" sldId="459"/>
            <ac:inkMk id="63" creationId="{96CB2259-09C0-CDD2-E60A-D57555C02FF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4" creationId="{DD6483F4-CB37-B4CD-89CB-56A4D0876E5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5" creationId="{5D3C16D4-3FD9-6200-F3BE-B970C8967D8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6" creationId="{86AECD34-E937-1298-57FC-E161224D845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8" creationId="{06CD0CF7-5EA3-AE39-2128-0A0C55C23FAF}"/>
          </ac:inkMkLst>
        </pc:inkChg>
        <pc:inkChg chg="add del mod">
          <ac:chgData name="Tim Cook" userId="d1c7cfb340f2c7ab" providerId="LiveId" clId="{121D8D34-14B0-4BD2-A391-7392875EB785}" dt="2023-04-09T23:49:57.735" v="622"/>
          <ac:inkMkLst>
            <pc:docMk/>
            <pc:sldMk cId="1181720292" sldId="459"/>
            <ac:inkMk id="69" creationId="{D65EC936-E153-89E5-BA14-1069A9AB0E79}"/>
          </ac:inkMkLst>
        </pc:inkChg>
        <pc:inkChg chg="add del mod">
          <ac:chgData name="Tim Cook" userId="d1c7cfb340f2c7ab" providerId="LiveId" clId="{121D8D34-14B0-4BD2-A391-7392875EB785}" dt="2023-04-09T23:49:57.735" v="621"/>
          <ac:inkMkLst>
            <pc:docMk/>
            <pc:sldMk cId="1181720292" sldId="459"/>
            <ac:inkMk id="70" creationId="{279B4597-F2CE-53C2-A8D6-ABE795513A83}"/>
          </ac:inkMkLst>
        </pc:inkChg>
        <pc:inkChg chg="add del mod">
          <ac:chgData name="Tim Cook" userId="d1c7cfb340f2c7ab" providerId="LiveId" clId="{121D8D34-14B0-4BD2-A391-7392875EB785}" dt="2023-04-09T23:49:57.743" v="625"/>
          <ac:inkMkLst>
            <pc:docMk/>
            <pc:sldMk cId="1181720292" sldId="459"/>
            <ac:inkMk id="71" creationId="{EB225B7C-C86B-8FD7-E2EE-3334DE25624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3" creationId="{92AD5305-8363-A6FE-E039-61F60D89A41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4" creationId="{9ABAF803-DB90-A59A-1606-1FDE21AD6254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5" creationId="{8A86BF6E-2287-3717-A57D-ED81B2CFFDF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6" creationId="{A85458D4-B7EE-4BD3-E976-9AC0FC7C33B1}"/>
          </ac:inkMkLst>
        </pc:inkChg>
        <pc:inkChg chg="add del mod">
          <ac:chgData name="Tim Cook" userId="d1c7cfb340f2c7ab" providerId="LiveId" clId="{121D8D34-14B0-4BD2-A391-7392875EB785}" dt="2023-04-09T23:49:53.173" v="618"/>
          <ac:inkMkLst>
            <pc:docMk/>
            <pc:sldMk cId="1181720292" sldId="459"/>
            <ac:inkMk id="77" creationId="{DD8D0FD8-7B90-09AF-AFF5-30800902B1E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9" creationId="{E84E8A5F-0DA3-B2DB-2F95-6CCB5526D847}"/>
          </ac:inkMkLst>
        </pc:inkChg>
        <pc:inkChg chg="add del mod">
          <ac:chgData name="Tim Cook" userId="d1c7cfb340f2c7ab" providerId="LiveId" clId="{121D8D34-14B0-4BD2-A391-7392875EB785}" dt="2023-04-09T23:49:57.735" v="623"/>
          <ac:inkMkLst>
            <pc:docMk/>
            <pc:sldMk cId="1181720292" sldId="459"/>
            <ac:inkMk id="80" creationId="{D5C7A0C6-7A36-7468-CE3E-A69EF0EBFCA2}"/>
          </ac:inkMkLst>
        </pc:inkChg>
        <pc:inkChg chg="add del mod">
          <ac:chgData name="Tim Cook" userId="d1c7cfb340f2c7ab" providerId="LiveId" clId="{121D8D34-14B0-4BD2-A391-7392875EB785}" dt="2023-04-09T23:49:57.735" v="624"/>
          <ac:inkMkLst>
            <pc:docMk/>
            <pc:sldMk cId="1181720292" sldId="459"/>
            <ac:inkMk id="81" creationId="{7C9E1824-C4D8-8C61-CFC9-E76CB9989398}"/>
          </ac:inkMkLst>
        </pc:inkChg>
        <pc:inkChg chg="add del mod">
          <ac:chgData name="Tim Cook" userId="d1c7cfb340f2c7ab" providerId="LiveId" clId="{121D8D34-14B0-4BD2-A391-7392875EB785}" dt="2023-04-09T23:49:57.743" v="626"/>
          <ac:inkMkLst>
            <pc:docMk/>
            <pc:sldMk cId="1181720292" sldId="459"/>
            <ac:inkMk id="82" creationId="{84259410-2E1A-F075-5C65-5F93FD832D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4" creationId="{99634371-FB4E-3D71-A370-B83296C997C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6" creationId="{FCFB9926-7757-70D9-0760-91A4BCAF454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7" creationId="{45BC7B51-D86D-21F9-5595-9FACCE9D9137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8" creationId="{415CD6D6-44A5-F58D-98F6-2D226CDA94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9" creationId="{715733EF-518A-4D78-C149-B12543A6D75D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0" creationId="{4C540F17-1828-169D-FB64-B4FD8F49CC1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1" creationId="{C7A5D54F-90CF-BA8A-5984-650F4D07007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2" creationId="{9AD6E0C3-7314-69E8-3EA9-33CAA241FE6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3" creationId="{6961AA3D-F759-9023-050B-914B3DF2E3C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4" creationId="{76EDE730-7B60-1085-FDA8-31AFE33F455D}"/>
          </ac:inkMkLst>
        </pc:inkChg>
        <pc:inkChg chg="add del">
          <ac:chgData name="Tim Cook" userId="d1c7cfb340f2c7ab" providerId="LiveId" clId="{121D8D34-14B0-4BD2-A391-7392875EB785}" dt="2023-04-09T23:53:17.385" v="787"/>
          <ac:inkMkLst>
            <pc:docMk/>
            <pc:sldMk cId="1181720292" sldId="459"/>
            <ac:inkMk id="98" creationId="{CF0E8638-21AD-F1E8-354B-B6018CFA3A71}"/>
          </ac:inkMkLst>
        </pc:inkChg>
        <pc:inkChg chg="add">
          <ac:chgData name="Tim Cook" userId="d1c7cfb340f2c7ab" providerId="LiveId" clId="{121D8D34-14B0-4BD2-A391-7392875EB785}" dt="2023-04-09T23:53:22.733" v="788" actId="9405"/>
          <ac:inkMkLst>
            <pc:docMk/>
            <pc:sldMk cId="1181720292" sldId="459"/>
            <ac:inkMk id="99" creationId="{F9FA827A-A498-E834-F00B-1D1D0911C891}"/>
          </ac:inkMkLst>
        </pc:inkChg>
        <pc:inkChg chg="add del">
          <ac:chgData name="Tim Cook" userId="d1c7cfb340f2c7ab" providerId="LiveId" clId="{121D8D34-14B0-4BD2-A391-7392875EB785}" dt="2023-04-09T23:53:26.268" v="791"/>
          <ac:inkMkLst>
            <pc:docMk/>
            <pc:sldMk cId="1181720292" sldId="459"/>
            <ac:inkMk id="100" creationId="{39E89928-59B0-F4F6-C7E4-E5A9287B720A}"/>
          </ac:inkMkLst>
        </pc:inkChg>
        <pc:inkChg chg="add del">
          <ac:chgData name="Tim Cook" userId="d1c7cfb340f2c7ab" providerId="LiveId" clId="{121D8D34-14B0-4BD2-A391-7392875EB785}" dt="2023-04-09T23:53:26.268" v="792"/>
          <ac:inkMkLst>
            <pc:docMk/>
            <pc:sldMk cId="1181720292" sldId="459"/>
            <ac:inkMk id="101" creationId="{A59F9B94-07D9-01FF-D3F5-21876C43E9AB}"/>
          </ac:inkMkLst>
        </pc:inkChg>
        <pc:inkChg chg="add del">
          <ac:chgData name="Tim Cook" userId="d1c7cfb340f2c7ab" providerId="LiveId" clId="{121D8D34-14B0-4BD2-A391-7392875EB785}" dt="2023-04-09T23:54:02.443" v="795"/>
          <ac:inkMkLst>
            <pc:docMk/>
            <pc:sldMk cId="1181720292" sldId="459"/>
            <ac:inkMk id="102" creationId="{3927C958-CD0D-2AEC-B674-3DCCC95249D3}"/>
          </ac:inkMkLst>
        </pc:inkChg>
        <pc:inkChg chg="add">
          <ac:chgData name="Tim Cook" userId="d1c7cfb340f2c7ab" providerId="LiveId" clId="{121D8D34-14B0-4BD2-A391-7392875EB785}" dt="2023-04-09T23:54:04.269" v="796" actId="9405"/>
          <ac:inkMkLst>
            <pc:docMk/>
            <pc:sldMk cId="1181720292" sldId="459"/>
            <ac:inkMk id="103" creationId="{858A1A09-4DCD-7F07-056B-9E32108640CF}"/>
          </ac:inkMkLst>
        </pc:inkChg>
      </pc:sldChg>
      <pc:sldChg chg="addSp delSp modSp add mod">
        <pc:chgData name="Tim Cook" userId="d1c7cfb340f2c7ab" providerId="LiveId" clId="{121D8D34-14B0-4BD2-A391-7392875EB785}" dt="2023-04-09T23:51:45.049" v="708"/>
        <pc:sldMkLst>
          <pc:docMk/>
          <pc:sldMk cId="4283204170" sldId="460"/>
        </pc:sldMkLst>
        <pc:grpChg chg="del mod">
          <ac:chgData name="Tim Cook" userId="d1c7cfb340f2c7ab" providerId="LiveId" clId="{121D8D34-14B0-4BD2-A391-7392875EB785}" dt="2023-04-09T23:50:33.367" v="642"/>
          <ac:grpSpMkLst>
            <pc:docMk/>
            <pc:sldMk cId="4283204170" sldId="460"/>
            <ac:grpSpMk id="6" creationId="{D84CE541-6BAE-21F9-576A-8EBDC74FC69C}"/>
          </ac:grpSpMkLst>
        </pc:grpChg>
        <pc:grpChg chg="del mod">
          <ac:chgData name="Tim Cook" userId="d1c7cfb340f2c7ab" providerId="LiveId" clId="{121D8D34-14B0-4BD2-A391-7392875EB785}" dt="2023-04-09T23:50:43.417" v="649"/>
          <ac:grpSpMkLst>
            <pc:docMk/>
            <pc:sldMk cId="4283204170" sldId="460"/>
            <ac:grpSpMk id="8" creationId="{DB4694A0-AFE8-1DBD-5D06-584B633F65D7}"/>
          </ac:grpSpMkLst>
        </pc:grpChg>
        <pc:grpChg chg="del mod">
          <ac:chgData name="Tim Cook" userId="d1c7cfb340f2c7ab" providerId="LiveId" clId="{121D8D34-14B0-4BD2-A391-7392875EB785}" dt="2023-04-09T23:50:55.285" v="656"/>
          <ac:grpSpMkLst>
            <pc:docMk/>
            <pc:sldMk cId="4283204170" sldId="460"/>
            <ac:grpSpMk id="14" creationId="{71AE50C6-4DF5-1839-44A2-4A0384072992}"/>
          </ac:grpSpMkLst>
        </pc:grpChg>
        <pc:grpChg chg="del mod">
          <ac:chgData name="Tim Cook" userId="d1c7cfb340f2c7ab" providerId="LiveId" clId="{121D8D34-14B0-4BD2-A391-7392875EB785}" dt="2023-04-09T23:50:57.656" v="658"/>
          <ac:grpSpMkLst>
            <pc:docMk/>
            <pc:sldMk cId="4283204170" sldId="460"/>
            <ac:grpSpMk id="16" creationId="{0F9B05A4-BD9D-2419-DB6F-6C224EA7416E}"/>
          </ac:grpSpMkLst>
        </pc:grpChg>
        <pc:grpChg chg="del mod">
          <ac:chgData name="Tim Cook" userId="d1c7cfb340f2c7ab" providerId="LiveId" clId="{121D8D34-14B0-4BD2-A391-7392875EB785}" dt="2023-04-09T23:50:59.456" v="660"/>
          <ac:grpSpMkLst>
            <pc:docMk/>
            <pc:sldMk cId="4283204170" sldId="460"/>
            <ac:grpSpMk id="18" creationId="{07F141E1-4A5F-FC81-4507-907E0BF00206}"/>
          </ac:grpSpMkLst>
        </pc:grpChg>
        <pc:grpChg chg="del mod">
          <ac:chgData name="Tim Cook" userId="d1c7cfb340f2c7ab" providerId="LiveId" clId="{121D8D34-14B0-4BD2-A391-7392875EB785}" dt="2023-04-09T23:51:01.659" v="663"/>
          <ac:grpSpMkLst>
            <pc:docMk/>
            <pc:sldMk cId="4283204170" sldId="460"/>
            <ac:grpSpMk id="20" creationId="{0D9045C4-974A-4439-BF20-0E040CB69F5B}"/>
          </ac:grpSpMkLst>
        </pc:grpChg>
        <pc:grpChg chg="del mod">
          <ac:chgData name="Tim Cook" userId="d1c7cfb340f2c7ab" providerId="LiveId" clId="{121D8D34-14B0-4BD2-A391-7392875EB785}" dt="2023-04-09T23:51:03.237" v="665"/>
          <ac:grpSpMkLst>
            <pc:docMk/>
            <pc:sldMk cId="4283204170" sldId="460"/>
            <ac:grpSpMk id="23" creationId="{A34D8602-2688-7635-5C54-FB4F7A7AE465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5" creationId="{55287E32-33D2-7CAD-614B-E7B9C757B5F2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9" creationId="{9D60E922-B049-8845-91B2-A36D7C931F18}"/>
          </ac:grpSpMkLst>
        </pc:grpChg>
        <pc:grpChg chg="mod">
          <ac:chgData name="Tim Cook" userId="d1c7cfb340f2c7ab" providerId="LiveId" clId="{121D8D34-14B0-4BD2-A391-7392875EB785}" dt="2023-04-09T23:51:06.918" v="672"/>
          <ac:grpSpMkLst>
            <pc:docMk/>
            <pc:sldMk cId="4283204170" sldId="460"/>
            <ac:grpSpMk id="30" creationId="{7CD09D6F-A51C-626D-6F07-19BEB84A2478}"/>
          </ac:grpSpMkLst>
        </pc:grpChg>
        <pc:grpChg chg="mod">
          <ac:chgData name="Tim Cook" userId="d1c7cfb340f2c7ab" providerId="LiveId" clId="{121D8D34-14B0-4BD2-A391-7392875EB785}" dt="2023-04-09T23:51:15.658" v="677"/>
          <ac:grpSpMkLst>
            <pc:docMk/>
            <pc:sldMk cId="4283204170" sldId="460"/>
            <ac:grpSpMk id="34" creationId="{90A7A9E4-FC11-B56A-7742-EFD3AC302E1D}"/>
          </ac:grpSpMkLst>
        </pc:grpChg>
        <pc:grpChg chg="mod">
          <ac:chgData name="Tim Cook" userId="d1c7cfb340f2c7ab" providerId="LiveId" clId="{121D8D34-14B0-4BD2-A391-7392875EB785}" dt="2023-04-09T23:51:18.341" v="681"/>
          <ac:grpSpMkLst>
            <pc:docMk/>
            <pc:sldMk cId="4283204170" sldId="460"/>
            <ac:grpSpMk id="38" creationId="{66934B93-8AAF-D7F1-C0AD-FC239739BDE8}"/>
          </ac:grpSpMkLst>
        </pc:grpChg>
        <pc:grpChg chg="mod">
          <ac:chgData name="Tim Cook" userId="d1c7cfb340f2c7ab" providerId="LiveId" clId="{121D8D34-14B0-4BD2-A391-7392875EB785}" dt="2023-04-09T23:51:27.673" v="685"/>
          <ac:grpSpMkLst>
            <pc:docMk/>
            <pc:sldMk cId="4283204170" sldId="460"/>
            <ac:grpSpMk id="42" creationId="{61B18E3F-58A5-7666-92D0-FDF42D8E350E}"/>
          </ac:grpSpMkLst>
        </pc:grpChg>
        <pc:grpChg chg="del mod">
          <ac:chgData name="Tim Cook" userId="d1c7cfb340f2c7ab" providerId="LiveId" clId="{121D8D34-14B0-4BD2-A391-7392875EB785}" dt="2023-04-09T23:51:36.728" v="697"/>
          <ac:grpSpMkLst>
            <pc:docMk/>
            <pc:sldMk cId="4283204170" sldId="460"/>
            <ac:grpSpMk id="50" creationId="{5D083F21-0BFD-36F3-C999-1142AA75D183}"/>
          </ac:grpSpMkLst>
        </pc:grpChg>
        <pc:grpChg chg="del mod">
          <ac:chgData name="Tim Cook" userId="d1c7cfb340f2c7ab" providerId="LiveId" clId="{121D8D34-14B0-4BD2-A391-7392875EB785}" dt="2023-04-09T23:51:40.265" v="703"/>
          <ac:grpSpMkLst>
            <pc:docMk/>
            <pc:sldMk cId="4283204170" sldId="460"/>
            <ac:grpSpMk id="54" creationId="{9AA6AA53-5C49-A746-45D3-DCEEB9D0C48D}"/>
          </ac:grpSpMkLst>
        </pc:grpChg>
        <pc:grpChg chg="del 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58" creationId="{4ACD3B9F-2575-70FB-AD86-173769993D17}"/>
          </ac:grpSpMkLst>
        </pc:grpChg>
        <pc:grpChg chg="mod">
          <ac:chgData name="Tim Cook" userId="d1c7cfb340f2c7ab" providerId="LiveId" clId="{121D8D34-14B0-4BD2-A391-7392875EB785}" dt="2023-04-09T23:51:44.155" v="706"/>
          <ac:grpSpMkLst>
            <pc:docMk/>
            <pc:sldMk cId="4283204170" sldId="460"/>
            <ac:grpSpMk id="61" creationId="{8DCECDAE-559C-E1D7-90FF-5AEB7F1A5D7F}"/>
          </ac:grpSpMkLst>
        </pc:grpChg>
        <pc:grpChg chg="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63" creationId="{B3FF6A8D-C924-103B-3091-3C47F3C94C8A}"/>
          </ac:grpSpMkLst>
        </pc:grp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3" creationId="{163DC902-D22F-B573-91D1-B6140D317097}"/>
          </ac:inkMkLst>
        </pc:inkChg>
        <pc:inkChg chg="add del mod">
          <ac:chgData name="Tim Cook" userId="d1c7cfb340f2c7ab" providerId="LiveId" clId="{121D8D34-14B0-4BD2-A391-7392875EB785}" dt="2023-04-09T23:50:37.998" v="645"/>
          <ac:inkMkLst>
            <pc:docMk/>
            <pc:sldMk cId="4283204170" sldId="460"/>
            <ac:inkMk id="4" creationId="{63D8224D-BAFE-4FB0-B64C-5B51F0E573D1}"/>
          </ac:inkMkLst>
        </pc:inkChg>
        <pc:inkChg chg="add del mod">
          <ac:chgData name="Tim Cook" userId="d1c7cfb340f2c7ab" providerId="LiveId" clId="{121D8D34-14B0-4BD2-A391-7392875EB785}" dt="2023-04-09T23:50:36.579" v="644"/>
          <ac:inkMkLst>
            <pc:docMk/>
            <pc:sldMk cId="4283204170" sldId="460"/>
            <ac:inkMk id="5" creationId="{9EDF658F-A0A7-3649-B6F7-D7751110C45C}"/>
          </ac:inkMkLst>
        </pc:inkChg>
        <pc:inkChg chg="add del mod">
          <ac:chgData name="Tim Cook" userId="d1c7cfb340f2c7ab" providerId="LiveId" clId="{121D8D34-14B0-4BD2-A391-7392875EB785}" dt="2023-04-09T23:50:43.417" v="649"/>
          <ac:inkMkLst>
            <pc:docMk/>
            <pc:sldMk cId="4283204170" sldId="460"/>
            <ac:inkMk id="7" creationId="{7EFE1E6E-610C-4EFA-42DF-952EF562B089}"/>
          </ac:inkMkLst>
        </pc:inkChg>
        <pc:inkChg chg="add del">
          <ac:chgData name="Tim Cook" userId="d1c7cfb340f2c7ab" providerId="LiveId" clId="{121D8D34-14B0-4BD2-A391-7392875EB785}" dt="2023-04-09T23:50:43.417" v="651"/>
          <ac:inkMkLst>
            <pc:docMk/>
            <pc:sldMk cId="4283204170" sldId="460"/>
            <ac:inkMk id="9" creationId="{21262125-BB32-2265-FA29-CC70A4FC25B5}"/>
          </ac:inkMkLst>
        </pc:inkChg>
        <pc:inkChg chg="add del">
          <ac:chgData name="Tim Cook" userId="d1c7cfb340f2c7ab" providerId="LiveId" clId="{121D8D34-14B0-4BD2-A391-7392875EB785}" dt="2023-04-09T23:50:43.417" v="650"/>
          <ac:inkMkLst>
            <pc:docMk/>
            <pc:sldMk cId="4283204170" sldId="460"/>
            <ac:inkMk id="10" creationId="{47C05035-21D0-3C36-311B-A745A7E7E237}"/>
          </ac:inkMkLst>
        </pc:inkChg>
        <pc:inkChg chg="add del">
          <ac:chgData name="Tim Cook" userId="d1c7cfb340f2c7ab" providerId="LiveId" clId="{121D8D34-14B0-4BD2-A391-7392875EB785}" dt="2023-04-09T23:50:43.417" v="648"/>
          <ac:inkMkLst>
            <pc:docMk/>
            <pc:sldMk cId="4283204170" sldId="460"/>
            <ac:inkMk id="11" creationId="{8834759D-D68B-E615-E380-7844C605990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2" creationId="{4AB0F4B9-0E7E-7760-D7F6-6859C9929D1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3" creationId="{DCA7255D-BD66-B206-6770-58B553E7592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5" creationId="{AE11E820-A094-083F-A73D-1F1A573574B2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7" creationId="{719773D0-1867-4E5E-80D6-D50516D8FF5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9" creationId="{298A4B43-1613-445A-5EC2-01AD2E66593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1" creationId="{FA1A5DB7-0E33-A30C-AF77-CB1DA4F47CD0}"/>
          </ac:inkMkLst>
        </pc:inkChg>
        <pc:inkChg chg="add del mod">
          <ac:chgData name="Tim Cook" userId="d1c7cfb340f2c7ab" providerId="LiveId" clId="{121D8D34-14B0-4BD2-A391-7392875EB785}" dt="2023-04-09T23:51:03.450" v="666"/>
          <ac:inkMkLst>
            <pc:docMk/>
            <pc:sldMk cId="4283204170" sldId="460"/>
            <ac:inkMk id="22" creationId="{FDDD3D28-0FEE-9D70-FEB1-502EA626C8F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4" creationId="{A995A427-F742-FE8F-F615-EF1EBB42BEBF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6" creationId="{BA361E12-8F78-B41A-6782-16B9D9B7A100}"/>
          </ac:inkMkLst>
        </pc:inkChg>
        <pc:inkChg chg="add del mod">
          <ac:chgData name="Tim Cook" userId="d1c7cfb340f2c7ab" providerId="LiveId" clId="{121D8D34-14B0-4BD2-A391-7392875EB785}" dt="2023-04-09T23:51:06.918" v="671"/>
          <ac:inkMkLst>
            <pc:docMk/>
            <pc:sldMk cId="4283204170" sldId="460"/>
            <ac:inkMk id="27" creationId="{75B3A19D-57CD-7C93-13E2-0CDA5AE6361E}"/>
          </ac:inkMkLst>
        </pc:inkChg>
        <pc:inkChg chg="add del mod">
          <ac:chgData name="Tim Cook" userId="d1c7cfb340f2c7ab" providerId="LiveId" clId="{121D8D34-14B0-4BD2-A391-7392875EB785}" dt="2023-04-09T23:51:06.918" v="672"/>
          <ac:inkMkLst>
            <pc:docMk/>
            <pc:sldMk cId="4283204170" sldId="460"/>
            <ac:inkMk id="28" creationId="{8D75582C-54E6-F6C6-E740-9816A3380A02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1" creationId="{387C4BD4-8C7D-E092-CB9A-19710B8A1903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2" creationId="{05EF589C-88BB-859C-5A43-581222BD6053}"/>
          </ac:inkMkLst>
        </pc:inkChg>
        <pc:inkChg chg="add">
          <ac:chgData name="Tim Cook" userId="d1c7cfb340f2c7ab" providerId="LiveId" clId="{121D8D34-14B0-4BD2-A391-7392875EB785}" dt="2023-04-09T23:51:15.034" v="676" actId="9405"/>
          <ac:inkMkLst>
            <pc:docMk/>
            <pc:sldMk cId="4283204170" sldId="460"/>
            <ac:inkMk id="33" creationId="{FA127A20-0AB4-F1AB-BC39-BFD0F3E3A49B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5" creationId="{DF7B97E3-76E8-5BBE-CCF4-AF84A9776031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6" creationId="{F88F4A57-F256-7E20-C260-4359C15C009D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7" creationId="{69395D00-CB81-E1FE-0862-A3C279F96CE4}"/>
          </ac:inkMkLst>
        </pc:inkChg>
        <pc:inkChg chg="add">
          <ac:chgData name="Tim Cook" userId="d1c7cfb340f2c7ab" providerId="LiveId" clId="{121D8D34-14B0-4BD2-A391-7392875EB785}" dt="2023-04-09T23:51:20.022" v="682" actId="9405"/>
          <ac:inkMkLst>
            <pc:docMk/>
            <pc:sldMk cId="4283204170" sldId="460"/>
            <ac:inkMk id="39" creationId="{8C859685-936F-0BA6-C37E-C9E1DF1D657F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0" creationId="{E8059334-DA4D-9D73-0148-0607E64513A7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1" creationId="{326F6971-1455-7160-B6B4-8B046C55C009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3" creationId="{737CBA0A-FC33-5888-587D-E1CD7DB270A7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4" creationId="{C489D7C3-604E-9F90-8604-C37E5BCEA80A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5" creationId="{B922BE56-7E0A-331A-B44F-EB4D4D7D0D02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6" creationId="{0D0ECECF-FE46-4790-8097-1B1E958EA79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7" creationId="{D67B870D-90B4-5AF0-A7E5-95E09370F97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8" creationId="{A796D1CB-E522-D869-315E-F86917427A1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9" creationId="{B8D98C25-7E06-0809-6306-CE4C024605A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1" creationId="{8865A212-568B-1D68-5116-F5C081AFE939}"/>
          </ac:inkMkLst>
        </pc:inkChg>
        <pc:inkChg chg="add del mod">
          <ac:chgData name="Tim Cook" userId="d1c7cfb340f2c7ab" providerId="LiveId" clId="{121D8D34-14B0-4BD2-A391-7392875EB785}" dt="2023-04-09T23:51:37.172" v="699"/>
          <ac:inkMkLst>
            <pc:docMk/>
            <pc:sldMk cId="4283204170" sldId="460"/>
            <ac:inkMk id="52" creationId="{A0E77849-7AE0-3A9D-8583-E482A2455021}"/>
          </ac:inkMkLst>
        </pc:inkChg>
        <pc:inkChg chg="add del mod">
          <ac:chgData name="Tim Cook" userId="d1c7cfb340f2c7ab" providerId="LiveId" clId="{121D8D34-14B0-4BD2-A391-7392875EB785}" dt="2023-04-09T23:51:37.172" v="698"/>
          <ac:inkMkLst>
            <pc:docMk/>
            <pc:sldMk cId="4283204170" sldId="460"/>
            <ac:inkMk id="53" creationId="{DAC8929B-6734-9907-ABE8-E8A25AE19F38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5" creationId="{97806207-C930-52A0-7F22-0BAD908628CF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6" creationId="{9E5302C2-BCE6-4275-3AAD-1E05094D3D8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7" creationId="{1318EEF7-EDF7-E02B-EA19-94E85C8D070A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59" creationId="{8ACF6F20-5B1C-8BB7-7AD0-03B594ADB97C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60" creationId="{88DBE9E6-AA8E-95C1-9811-0F4482C78CE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62" creationId="{52BDF71D-CAC7-7CF5-2BB7-BFE882419604}"/>
          </ac:inkMkLst>
        </pc:inkChg>
      </pc:sldChg>
      <pc:sldChg chg="addSp delSp modSp add mod">
        <pc:chgData name="Tim Cook" userId="d1c7cfb340f2c7ab" providerId="LiveId" clId="{121D8D34-14B0-4BD2-A391-7392875EB785}" dt="2023-04-09T23:53:08.491" v="785" actId="9405"/>
        <pc:sldMkLst>
          <pc:docMk/>
          <pc:sldMk cId="153036159" sldId="461"/>
        </pc:sldMkLst>
        <pc:grpChg chg="del mod">
          <ac:chgData name="Tim Cook" userId="d1c7cfb340f2c7ab" providerId="LiveId" clId="{121D8D34-14B0-4BD2-A391-7392875EB785}" dt="2023-04-09T23:51:55.610" v="715"/>
          <ac:grpSpMkLst>
            <pc:docMk/>
            <pc:sldMk cId="153036159" sldId="461"/>
            <ac:grpSpMk id="6" creationId="{46EFC0F3-704C-AF56-3FB6-DF1FA9F6DE3F}"/>
          </ac:grpSpMkLst>
        </pc:grpChg>
        <pc:grpChg chg="del mod">
          <ac:chgData name="Tim Cook" userId="d1c7cfb340f2c7ab" providerId="LiveId" clId="{121D8D34-14B0-4BD2-A391-7392875EB785}" dt="2023-04-09T23:52:00.626" v="720"/>
          <ac:grpSpMkLst>
            <pc:docMk/>
            <pc:sldMk cId="153036159" sldId="461"/>
            <ac:grpSpMk id="9" creationId="{D6254B12-F5C0-10C9-D883-FA41953BBD36}"/>
          </ac:grpSpMkLst>
        </pc:grpChg>
        <pc:grpChg chg="del mod">
          <ac:chgData name="Tim Cook" userId="d1c7cfb340f2c7ab" providerId="LiveId" clId="{121D8D34-14B0-4BD2-A391-7392875EB785}" dt="2023-04-09T23:52:01.640" v="722"/>
          <ac:grpSpMkLst>
            <pc:docMk/>
            <pc:sldMk cId="153036159" sldId="461"/>
            <ac:grpSpMk id="12" creationId="{E4930E90-CF69-EF26-4332-AF43E587BB09}"/>
          </ac:grpSpMkLst>
        </pc:grpChg>
        <pc:grpChg chg="del mod">
          <ac:chgData name="Tim Cook" userId="d1c7cfb340f2c7ab" providerId="LiveId" clId="{121D8D34-14B0-4BD2-A391-7392875EB785}" dt="2023-04-09T23:52:03.282" v="724"/>
          <ac:grpSpMkLst>
            <pc:docMk/>
            <pc:sldMk cId="153036159" sldId="461"/>
            <ac:grpSpMk id="14" creationId="{39FB1E36-4AC9-5DC0-661F-FC149369C34E}"/>
          </ac:grpSpMkLst>
        </pc:grpChg>
        <pc:grpChg chg="del mod">
          <ac:chgData name="Tim Cook" userId="d1c7cfb340f2c7ab" providerId="LiveId" clId="{121D8D34-14B0-4BD2-A391-7392875EB785}" dt="2023-04-09T23:52:07.641" v="728"/>
          <ac:grpSpMkLst>
            <pc:docMk/>
            <pc:sldMk cId="153036159" sldId="461"/>
            <ac:grpSpMk id="16" creationId="{793205E7-7D2C-F716-B1F2-EC6F7B6533DF}"/>
          </ac:grpSpMkLst>
        </pc:grpChg>
        <pc:grpChg chg="del 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19" creationId="{85B6A6DD-B87F-1F31-1F13-6BAC98CE9BCB}"/>
          </ac:grpSpMkLst>
        </pc:grpChg>
        <pc:grpChg chg="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21" creationId="{4154A24B-F818-EC51-B4FD-030B6F33AEDA}"/>
          </ac:grpSpMkLst>
        </pc:grpChg>
        <pc:grpChg chg="mod">
          <ac:chgData name="Tim Cook" userId="d1c7cfb340f2c7ab" providerId="LiveId" clId="{121D8D34-14B0-4BD2-A391-7392875EB785}" dt="2023-04-09T23:52:17.474" v="736"/>
          <ac:grpSpMkLst>
            <pc:docMk/>
            <pc:sldMk cId="153036159" sldId="461"/>
            <ac:grpSpMk id="26" creationId="{D95EC342-C085-946C-4230-95B278F17EFD}"/>
          </ac:grpSpMkLst>
        </pc:grpChg>
        <pc:grpChg chg="del mod">
          <ac:chgData name="Tim Cook" userId="d1c7cfb340f2c7ab" providerId="LiveId" clId="{121D8D34-14B0-4BD2-A391-7392875EB785}" dt="2023-04-09T23:52:31.747" v="752"/>
          <ac:grpSpMkLst>
            <pc:docMk/>
            <pc:sldMk cId="153036159" sldId="461"/>
            <ac:grpSpMk id="34" creationId="{0D9539A5-3852-E46A-A963-B1A3F935C690}"/>
          </ac:grpSpMkLst>
        </pc:grpChg>
        <pc:grpChg chg="del mod">
          <ac:chgData name="Tim Cook" userId="d1c7cfb340f2c7ab" providerId="LiveId" clId="{121D8D34-14B0-4BD2-A391-7392875EB785}" dt="2023-04-09T23:52:35.192" v="756"/>
          <ac:grpSpMkLst>
            <pc:docMk/>
            <pc:sldMk cId="153036159" sldId="461"/>
            <ac:grpSpMk id="38" creationId="{D2DDB5FA-91FC-5D78-F022-31501BBAAACA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2" creationId="{9BFDF9FD-2CB8-8434-4056-C9CD86057D14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8" creationId="{50C9BB06-9415-5067-DC3D-F959A23296A7}"/>
          </ac:grpSpMkLst>
        </pc:grpChg>
        <pc:grpChg chg="del mod">
          <ac:chgData name="Tim Cook" userId="d1c7cfb340f2c7ab" providerId="LiveId" clId="{121D8D34-14B0-4BD2-A391-7392875EB785}" dt="2023-04-09T23:52:50.295" v="771"/>
          <ac:grpSpMkLst>
            <pc:docMk/>
            <pc:sldMk cId="153036159" sldId="461"/>
            <ac:grpSpMk id="50" creationId="{49172CF4-4B71-03E7-BD72-A5DF192D8C65}"/>
          </ac:grpSpMkLst>
        </pc:grpChg>
        <pc:grpChg chg="del mod">
          <ac:chgData name="Tim Cook" userId="d1c7cfb340f2c7ab" providerId="LiveId" clId="{121D8D34-14B0-4BD2-A391-7392875EB785}" dt="2023-04-09T23:52:55.982" v="775"/>
          <ac:grpSpMkLst>
            <pc:docMk/>
            <pc:sldMk cId="153036159" sldId="461"/>
            <ac:grpSpMk id="52" creationId="{E33BC9AC-B78A-1E31-7063-25D6562093EC}"/>
          </ac:grpSpMkLst>
        </pc:grpChg>
        <pc:grpChg chg="del mod">
          <ac:chgData name="Tim Cook" userId="d1c7cfb340f2c7ab" providerId="LiveId" clId="{121D8D34-14B0-4BD2-A391-7392875EB785}" dt="2023-04-09T23:53:00.502" v="780"/>
          <ac:grpSpMkLst>
            <pc:docMk/>
            <pc:sldMk cId="153036159" sldId="461"/>
            <ac:grpSpMk id="55" creationId="{15C45CE7-88B0-E872-A04D-22EF44633B1A}"/>
          </ac:grpSpMkLst>
        </pc:grpChg>
        <pc:grpChg chg="del mod">
          <ac:chgData name="Tim Cook" userId="d1c7cfb340f2c7ab" providerId="LiveId" clId="{121D8D34-14B0-4BD2-A391-7392875EB785}" dt="2023-04-09T23:53:01.848" v="782"/>
          <ac:grpSpMkLst>
            <pc:docMk/>
            <pc:sldMk cId="153036159" sldId="461"/>
            <ac:grpSpMk id="58" creationId="{5CA01DC2-B63B-4E20-67F7-5491A5B26B41}"/>
          </ac:grpSpMkLst>
        </pc:grpChg>
        <pc:grpChg chg="del 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0" creationId="{09E8F75E-6092-DE85-3C92-19AD23D0084A}"/>
          </ac:grpSpMkLst>
        </pc:grpChg>
        <pc:grpChg chg="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2" creationId="{2049A838-B0B5-F588-B63F-B6925A1FEDC0}"/>
          </ac:grpSpMkLst>
        </pc:grp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3" creationId="{73685189-F3ED-42ED-A2F9-B0DFAA53DF7F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4" creationId="{32792FBA-5966-525F-8E30-08408EED9F2A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5" creationId="{89C956F8-39E5-82E5-1CAE-700E560AAEC3}"/>
          </ac:inkMkLst>
        </pc:inkChg>
        <pc:inkChg chg="add del mod">
          <ac:chgData name="Tim Cook" userId="d1c7cfb340f2c7ab" providerId="LiveId" clId="{121D8D34-14B0-4BD2-A391-7392875EB785}" dt="2023-04-09T23:51:56.538" v="717"/>
          <ac:inkMkLst>
            <pc:docMk/>
            <pc:sldMk cId="153036159" sldId="461"/>
            <ac:inkMk id="7" creationId="{91A55944-D9C4-4A17-7C1B-F700E8BB1391}"/>
          </ac:inkMkLst>
        </pc:inkChg>
        <pc:inkChg chg="add del mod">
          <ac:chgData name="Tim Cook" userId="d1c7cfb340f2c7ab" providerId="LiveId" clId="{121D8D34-14B0-4BD2-A391-7392875EB785}" dt="2023-04-09T23:51:56.316" v="716"/>
          <ac:inkMkLst>
            <pc:docMk/>
            <pc:sldMk cId="153036159" sldId="461"/>
            <ac:inkMk id="8" creationId="{C23B59FE-EF37-66F2-F260-A7AF29F17A4E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0" creationId="{EC557ED8-8E54-F13F-58CD-ED029DC6299C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1" creationId="{0EFBF2F7-0251-AC78-3672-F03196610E7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3" creationId="{C081D1F8-58EB-2C65-4A20-2B58AFBA4B73}"/>
          </ac:inkMkLst>
        </pc:inkChg>
        <pc:inkChg chg="add del mod">
          <ac:chgData name="Tim Cook" userId="d1c7cfb340f2c7ab" providerId="LiveId" clId="{121D8D34-14B0-4BD2-A391-7392875EB785}" dt="2023-04-09T23:52:03.702" v="725"/>
          <ac:inkMkLst>
            <pc:docMk/>
            <pc:sldMk cId="153036159" sldId="461"/>
            <ac:inkMk id="15" creationId="{BE8EC25B-0DDA-6977-BDBA-9BE2837F65E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7" creationId="{93D0C0EE-1F21-1590-C1FF-392ED1F761E6}"/>
          </ac:inkMkLst>
        </pc:inkChg>
        <pc:inkChg chg="add del mod">
          <ac:chgData name="Tim Cook" userId="d1c7cfb340f2c7ab" providerId="LiveId" clId="{121D8D34-14B0-4BD2-A391-7392875EB785}" dt="2023-04-09T23:52:08.371" v="729"/>
          <ac:inkMkLst>
            <pc:docMk/>
            <pc:sldMk cId="153036159" sldId="461"/>
            <ac:inkMk id="18" creationId="{0D9FA1A0-C777-B592-B4BA-07CCB11F62F9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20" creationId="{C287E2B3-4B62-0E93-C4B1-42A396ACCAA0}"/>
          </ac:inkMkLst>
        </pc:inkChg>
        <pc:inkChg chg="add">
          <ac:chgData name="Tim Cook" userId="d1c7cfb340f2c7ab" providerId="LiveId" clId="{121D8D34-14B0-4BD2-A391-7392875EB785}" dt="2023-04-09T23:52:13.250" v="732" actId="9405"/>
          <ac:inkMkLst>
            <pc:docMk/>
            <pc:sldMk cId="153036159" sldId="461"/>
            <ac:inkMk id="22" creationId="{74216C64-F042-715C-B294-C46E1FAF68E4}"/>
          </ac:inkMkLst>
        </pc:inkChg>
        <pc:inkChg chg="add">
          <ac:chgData name="Tim Cook" userId="d1c7cfb340f2c7ab" providerId="LiveId" clId="{121D8D34-14B0-4BD2-A391-7392875EB785}" dt="2023-04-09T23:52:14.630" v="733" actId="9405"/>
          <ac:inkMkLst>
            <pc:docMk/>
            <pc:sldMk cId="153036159" sldId="461"/>
            <ac:inkMk id="23" creationId="{604C5B16-287A-D3A6-C031-610CCEEF3688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4" creationId="{3FCB0FA1-9C53-5E18-CC71-918AD352BC42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5" creationId="{C9E300D4-B179-CE97-7ECF-2180655582C6}"/>
          </ac:inkMkLst>
        </pc:inkChg>
        <pc:inkChg chg="add del">
          <ac:chgData name="Tim Cook" userId="d1c7cfb340f2c7ab" providerId="LiveId" clId="{121D8D34-14B0-4BD2-A391-7392875EB785}" dt="2023-04-09T23:52:22.090" v="741"/>
          <ac:inkMkLst>
            <pc:docMk/>
            <pc:sldMk cId="153036159" sldId="461"/>
            <ac:inkMk id="27" creationId="{4E02F8BB-69A5-1E78-66F2-152DCB4299B6}"/>
          </ac:inkMkLst>
        </pc:inkChg>
        <pc:inkChg chg="add del">
          <ac:chgData name="Tim Cook" userId="d1c7cfb340f2c7ab" providerId="LiveId" clId="{121D8D34-14B0-4BD2-A391-7392875EB785}" dt="2023-04-09T23:52:22.090" v="740"/>
          <ac:inkMkLst>
            <pc:docMk/>
            <pc:sldMk cId="153036159" sldId="461"/>
            <ac:inkMk id="28" creationId="{C69467D0-3C1B-5102-A20E-84D04E88A05A}"/>
          </ac:inkMkLst>
        </pc:inkChg>
        <pc:inkChg chg="add del">
          <ac:chgData name="Tim Cook" userId="d1c7cfb340f2c7ab" providerId="LiveId" clId="{121D8D34-14B0-4BD2-A391-7392875EB785}" dt="2023-04-09T23:52:22.090" v="742"/>
          <ac:inkMkLst>
            <pc:docMk/>
            <pc:sldMk cId="153036159" sldId="461"/>
            <ac:inkMk id="29" creationId="{5A396963-4BFF-5103-527A-96B6F9B6652C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0" creationId="{E35FC478-C9DE-85B4-4D87-942BB44A747D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1" creationId="{9FAA6F9C-7595-92DD-C9F3-0E9B79A6E155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2" creationId="{E0DF8F34-2238-4D9C-4440-AD7C3C159E61}"/>
          </ac:inkMkLst>
        </pc:inkChg>
        <pc:inkChg chg="add del">
          <ac:chgData name="Tim Cook" userId="d1c7cfb340f2c7ab" providerId="LiveId" clId="{121D8D34-14B0-4BD2-A391-7392875EB785}" dt="2023-04-09T23:52:27.271" v="747"/>
          <ac:inkMkLst>
            <pc:docMk/>
            <pc:sldMk cId="153036159" sldId="461"/>
            <ac:inkMk id="33" creationId="{6BD68EC3-BE16-A2B0-EBD9-78DB42555C0B}"/>
          </ac:inkMkLst>
        </pc:inkChg>
        <pc:inkChg chg="add del mod">
          <ac:chgData name="Tim Cook" userId="d1c7cfb340f2c7ab" providerId="LiveId" clId="{121D8D34-14B0-4BD2-A391-7392875EB785}" dt="2023-04-09T23:52:36.640" v="758"/>
          <ac:inkMkLst>
            <pc:docMk/>
            <pc:sldMk cId="153036159" sldId="461"/>
            <ac:inkMk id="35" creationId="{F3797C60-09C1-4EAF-D8A3-F7D0B5B19B08}"/>
          </ac:inkMkLst>
        </pc:inkChg>
        <pc:inkChg chg="add del mod">
          <ac:chgData name="Tim Cook" userId="d1c7cfb340f2c7ab" providerId="LiveId" clId="{121D8D34-14B0-4BD2-A391-7392875EB785}" dt="2023-04-09T23:52:36.640" v="757"/>
          <ac:inkMkLst>
            <pc:docMk/>
            <pc:sldMk cId="153036159" sldId="461"/>
            <ac:inkMk id="36" creationId="{90BCC9B4-6D0C-80C2-6648-CF862C1282B0}"/>
          </ac:inkMkLst>
        </pc:inkChg>
        <pc:inkChg chg="add del mod">
          <ac:chgData name="Tim Cook" userId="d1c7cfb340f2c7ab" providerId="LiveId" clId="{121D8D34-14B0-4BD2-A391-7392875EB785}" dt="2023-04-09T23:52:49.821" v="770"/>
          <ac:inkMkLst>
            <pc:docMk/>
            <pc:sldMk cId="153036159" sldId="461"/>
            <ac:inkMk id="37" creationId="{C06400E0-1C0C-1B1E-3C0C-062EB7E3FF7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9" creationId="{590C48E4-EB29-800A-F474-60B08B35187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0" creationId="{13091553-16CC-1D03-773B-E750BB2F683B}"/>
          </ac:inkMkLst>
        </pc:inkChg>
        <pc:inkChg chg="add mod">
          <ac:chgData name="Tim Cook" userId="d1c7cfb340f2c7ab" providerId="LiveId" clId="{121D8D34-14B0-4BD2-A391-7392875EB785}" dt="2023-04-09T23:52:55.982" v="775"/>
          <ac:inkMkLst>
            <pc:docMk/>
            <pc:sldMk cId="153036159" sldId="461"/>
            <ac:inkMk id="41" creationId="{D1F3A1D9-9344-5D49-02D3-67C1284FDEBF}"/>
          </ac:inkMkLst>
        </pc:inkChg>
        <pc:inkChg chg="add del">
          <ac:chgData name="Tim Cook" userId="d1c7cfb340f2c7ab" providerId="LiveId" clId="{121D8D34-14B0-4BD2-A391-7392875EB785}" dt="2023-04-09T23:52:40.033" v="760"/>
          <ac:inkMkLst>
            <pc:docMk/>
            <pc:sldMk cId="153036159" sldId="461"/>
            <ac:inkMk id="43" creationId="{17250738-EF3B-BF6F-96F9-C972F97CC9D4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4" creationId="{03EC3518-1401-0AF0-FA20-43330B2883F0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5" creationId="{D0C6CAC5-6FFB-F885-43B6-533D5DB0606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6" creationId="{70EF4836-7EEA-3F56-7772-D09FC0B03F2A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7" creationId="{35A80063-2A96-4357-ADA9-D3FA141F3E8B}"/>
          </ac:inkMkLst>
        </pc:inkChg>
        <pc:inkChg chg="add del mod">
          <ac:chgData name="Tim Cook" userId="d1c7cfb340f2c7ab" providerId="LiveId" clId="{121D8D34-14B0-4BD2-A391-7392875EB785}" dt="2023-04-09T23:52:47.316" v="768"/>
          <ac:inkMkLst>
            <pc:docMk/>
            <pc:sldMk cId="153036159" sldId="461"/>
            <ac:inkMk id="49" creationId="{DCB72C78-8E37-15EC-09D6-9ECD0142D10D}"/>
          </ac:inkMkLst>
        </pc:inkChg>
        <pc:inkChg chg="add del mod">
          <ac:chgData name="Tim Cook" userId="d1c7cfb340f2c7ab" providerId="LiveId" clId="{121D8D34-14B0-4BD2-A391-7392875EB785}" dt="2023-04-09T23:52:51.098" v="772"/>
          <ac:inkMkLst>
            <pc:docMk/>
            <pc:sldMk cId="153036159" sldId="461"/>
            <ac:inkMk id="51" creationId="{40326086-44CA-B4D5-EB38-DF7446FE4A83}"/>
          </ac:inkMkLst>
        </pc:inkChg>
        <pc:inkChg chg="add del mod">
          <ac:chgData name="Tim Cook" userId="d1c7cfb340f2c7ab" providerId="LiveId" clId="{121D8D34-14B0-4BD2-A391-7392875EB785}" dt="2023-04-09T23:52:57.194" v="777"/>
          <ac:inkMkLst>
            <pc:docMk/>
            <pc:sldMk cId="153036159" sldId="461"/>
            <ac:inkMk id="53" creationId="{343E8797-6DDA-5A83-E790-0286D3F8C49A}"/>
          </ac:inkMkLst>
        </pc:inkChg>
        <pc:inkChg chg="add del mod">
          <ac:chgData name="Tim Cook" userId="d1c7cfb340f2c7ab" providerId="LiveId" clId="{121D8D34-14B0-4BD2-A391-7392875EB785}" dt="2023-04-09T23:52:57.194" v="776"/>
          <ac:inkMkLst>
            <pc:docMk/>
            <pc:sldMk cId="153036159" sldId="461"/>
            <ac:inkMk id="54" creationId="{03A6999B-B41C-62FE-6CB6-4D72E188B31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6" creationId="{15471691-49D4-501A-E7E6-0BDB375268D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7" creationId="{D46A59EB-E2D5-596D-0AE6-F102675466B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9" creationId="{D97B5671-FAF2-277A-AA6F-6A91913226F1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61" creationId="{FD20E942-94C6-2DC0-4B41-545C0B918F03}"/>
          </ac:inkMkLst>
        </pc:inkChg>
        <pc:inkChg chg="add">
          <ac:chgData name="Tim Cook" userId="d1c7cfb340f2c7ab" providerId="LiveId" clId="{121D8D34-14B0-4BD2-A391-7392875EB785}" dt="2023-04-09T23:53:08.491" v="785" actId="9405"/>
          <ac:inkMkLst>
            <pc:docMk/>
            <pc:sldMk cId="153036159" sldId="461"/>
            <ac:inkMk id="63" creationId="{F3AE83CE-A996-B643-1258-55D5E615E445}"/>
          </ac:inkMkLst>
        </pc:inkChg>
      </pc:sldChg>
      <pc:sldChg chg="addSp delSp modSp new mod">
        <pc:chgData name="Tim Cook" userId="d1c7cfb340f2c7ab" providerId="LiveId" clId="{121D8D34-14B0-4BD2-A391-7392875EB785}" dt="2023-04-10T01:56:16.354" v="831" actId="1076"/>
        <pc:sldMkLst>
          <pc:docMk/>
          <pc:sldMk cId="159631003" sldId="462"/>
        </pc:sldMkLst>
        <pc:spChg chg="del">
          <ac:chgData name="Tim Cook" userId="d1c7cfb340f2c7ab" providerId="LiveId" clId="{121D8D34-14B0-4BD2-A391-7392875EB785}" dt="2023-04-10T01:55:53.449" v="826" actId="478"/>
          <ac:spMkLst>
            <pc:docMk/>
            <pc:sldMk cId="159631003" sldId="462"/>
            <ac:spMk id="2" creationId="{0A286E4F-FD9B-2B46-117D-6688385F515F}"/>
          </ac:spMkLst>
        </pc:spChg>
        <pc:spChg chg="del">
          <ac:chgData name="Tim Cook" userId="d1c7cfb340f2c7ab" providerId="LiveId" clId="{121D8D34-14B0-4BD2-A391-7392875EB785}" dt="2023-04-10T01:55:50.808" v="825" actId="478"/>
          <ac:spMkLst>
            <pc:docMk/>
            <pc:sldMk cId="159631003" sldId="462"/>
            <ac:spMk id="3" creationId="{362EB7E7-07C8-9EED-F9D1-D3D525E3A6F1}"/>
          </ac:spMkLst>
        </pc:spChg>
        <pc:graphicFrameChg chg="add mod">
          <ac:chgData name="Tim Cook" userId="d1c7cfb340f2c7ab" providerId="LiveId" clId="{121D8D34-14B0-4BD2-A391-7392875EB785}" dt="2023-04-10T01:56:16.354" v="831" actId="1076"/>
          <ac:graphicFrameMkLst>
            <pc:docMk/>
            <pc:sldMk cId="159631003" sldId="462"/>
            <ac:graphicFrameMk id="4" creationId="{EAA4634A-4E32-4041-72D1-B3812BC65B4D}"/>
          </ac:graphicFrameMkLst>
        </pc:graphicFrame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5925D73F-CBB6-4BAB-8869-E854B2F3BEDB}"/>
    <pc:docChg chg="modSld">
      <pc:chgData name="Tim Cook" userId="d1c7cfb340f2c7ab" providerId="LiveId" clId="{5925D73F-CBB6-4BAB-8869-E854B2F3BEDB}" dt="2023-04-23T23:24:51.526" v="313"/>
      <pc:docMkLst>
        <pc:docMk/>
      </pc:docMkLst>
      <pc:sldChg chg="addSp delSp modSp mod">
        <pc:chgData name="Tim Cook" userId="d1c7cfb340f2c7ab" providerId="LiveId" clId="{5925D73F-CBB6-4BAB-8869-E854B2F3BEDB}" dt="2023-04-23T23:24:20.819" v="304" actId="9405"/>
        <pc:sldMkLst>
          <pc:docMk/>
          <pc:sldMk cId="1808346266" sldId="502"/>
        </pc:sldMkLst>
        <pc:grpChg chg="del mod">
          <ac:chgData name="Tim Cook" userId="d1c7cfb340f2c7ab" providerId="LiveId" clId="{5925D73F-CBB6-4BAB-8869-E854B2F3BEDB}" dt="2023-04-23T23:23:13.268" v="218"/>
          <ac:grpSpMkLst>
            <pc:docMk/>
            <pc:sldMk cId="1808346266" sldId="502"/>
            <ac:grpSpMk id="40" creationId="{0E900778-4984-9403-A078-FCAA5205E4ED}"/>
          </ac:grpSpMkLst>
        </pc:grpChg>
        <pc:grpChg chg="del mod">
          <ac:chgData name="Tim Cook" userId="d1c7cfb340f2c7ab" providerId="LiveId" clId="{5925D73F-CBB6-4BAB-8869-E854B2F3BEDB}" dt="2023-04-23T23:23:59.818" v="267"/>
          <ac:grpSpMkLst>
            <pc:docMk/>
            <pc:sldMk cId="1808346266" sldId="502"/>
            <ac:grpSpMk id="41" creationId="{F6839997-7C9B-E6B6-AC86-17373417E79B}"/>
          </ac:grpSpMkLst>
        </pc:grpChg>
        <pc:grpChg chg="del mod">
          <ac:chgData name="Tim Cook" userId="d1c7cfb340f2c7ab" providerId="LiveId" clId="{5925D73F-CBB6-4BAB-8869-E854B2F3BEDB}" dt="2023-04-23T23:23:16.045" v="223"/>
          <ac:grpSpMkLst>
            <pc:docMk/>
            <pc:sldMk cId="1808346266" sldId="502"/>
            <ac:grpSpMk id="43" creationId="{5A402A25-91A9-6830-D2B6-1E79E0946E62}"/>
          </ac:grpSpMkLst>
        </pc:grpChg>
        <pc:grpChg chg="del mod">
          <ac:chgData name="Tim Cook" userId="d1c7cfb340f2c7ab" providerId="LiveId" clId="{5925D73F-CBB6-4BAB-8869-E854B2F3BEDB}" dt="2023-04-23T23:23:59.818" v="264"/>
          <ac:grpSpMkLst>
            <pc:docMk/>
            <pc:sldMk cId="1808346266" sldId="502"/>
            <ac:grpSpMk id="49" creationId="{D3C7207D-27CE-CAA6-881D-9A734454CF21}"/>
          </ac:grpSpMkLst>
        </pc:grpChg>
        <pc:grpChg chg="mod">
          <ac:chgData name="Tim Cook" userId="d1c7cfb340f2c7ab" providerId="LiveId" clId="{5925D73F-CBB6-4BAB-8869-E854B2F3BEDB}" dt="2023-04-23T23:23:32.483" v="245"/>
          <ac:grpSpMkLst>
            <pc:docMk/>
            <pc:sldMk cId="1808346266" sldId="502"/>
            <ac:grpSpMk id="82" creationId="{B66D3E83-0B85-711F-B44C-0EFCA6FC76BD}"/>
          </ac:grpSpMkLst>
        </pc:grpChg>
        <pc:grpChg chg="del mod">
          <ac:chgData name="Tim Cook" userId="d1c7cfb340f2c7ab" providerId="LiveId" clId="{5925D73F-CBB6-4BAB-8869-E854B2F3BEDB}" dt="2023-04-23T23:24:18.137" v="302"/>
          <ac:grpSpMkLst>
            <pc:docMk/>
            <pc:sldMk cId="1808346266" sldId="502"/>
            <ac:grpSpMk id="109" creationId="{A3875CC6-AE23-42D5-36F9-E676487D834A}"/>
          </ac:grpSpMkLst>
        </pc:grpChg>
        <pc:grpChg chg="del mod">
          <ac:chgData name="Tim Cook" userId="d1c7cfb340f2c7ab" providerId="LiveId" clId="{5925D73F-CBB6-4BAB-8869-E854B2F3BEDB}" dt="2023-04-23T23:24:18.137" v="302"/>
          <ac:grpSpMkLst>
            <pc:docMk/>
            <pc:sldMk cId="1808346266" sldId="502"/>
            <ac:grpSpMk id="110" creationId="{72E7ED2B-C4B8-78FF-E218-9D0EBCB14383}"/>
          </ac:grpSpMkLst>
        </pc:grpChg>
        <pc:grpChg chg="del mod">
          <ac:chgData name="Tim Cook" userId="d1c7cfb340f2c7ab" providerId="LiveId" clId="{5925D73F-CBB6-4BAB-8869-E854B2F3BEDB}" dt="2023-04-23T23:24:18.137" v="302"/>
          <ac:grpSpMkLst>
            <pc:docMk/>
            <pc:sldMk cId="1808346266" sldId="502"/>
            <ac:grpSpMk id="111" creationId="{03533E85-E193-A8D0-9503-AD402C44ECEE}"/>
          </ac:grpSpMkLst>
        </pc:grpChg>
        <pc:grpChg chg="del mod">
          <ac:chgData name="Tim Cook" userId="d1c7cfb340f2c7ab" providerId="LiveId" clId="{5925D73F-CBB6-4BAB-8869-E854B2F3BEDB}" dt="2023-04-23T23:24:18.137" v="302"/>
          <ac:grpSpMkLst>
            <pc:docMk/>
            <pc:sldMk cId="1808346266" sldId="502"/>
            <ac:grpSpMk id="112" creationId="{BAB971B2-324B-7C32-5913-8CA69F2196B4}"/>
          </ac:grpSpMkLst>
        </pc:grpChg>
        <pc:grpChg chg="del mod">
          <ac:chgData name="Tim Cook" userId="d1c7cfb340f2c7ab" providerId="LiveId" clId="{5925D73F-CBB6-4BAB-8869-E854B2F3BEDB}" dt="2023-04-23T23:24:18.137" v="302"/>
          <ac:grpSpMkLst>
            <pc:docMk/>
            <pc:sldMk cId="1808346266" sldId="502"/>
            <ac:grpSpMk id="113" creationId="{C433E487-1AA5-5903-AE84-E402F787BE5D}"/>
          </ac:grpSpMkLst>
        </pc:grpChg>
        <pc:grpChg chg="mod">
          <ac:chgData name="Tim Cook" userId="d1c7cfb340f2c7ab" providerId="LiveId" clId="{5925D73F-CBB6-4BAB-8869-E854B2F3BEDB}" dt="2023-04-23T23:24:18.137" v="302"/>
          <ac:grpSpMkLst>
            <pc:docMk/>
            <pc:sldMk cId="1808346266" sldId="502"/>
            <ac:grpSpMk id="116" creationId="{E9163B6E-439C-560E-5955-F85E1801EA8C}"/>
          </ac:grpSpMkLst>
        </pc:grp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4" creationId="{243977B6-4F5B-ACBD-52E5-474B48821320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5" creationId="{438FA481-712F-CCB6-F194-4264AC7ECD5A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" creationId="{A5B07D1E-F619-A839-0D48-D63075A4D1C3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7" creationId="{01D82CFC-F45C-62E9-163F-089C4063D6A2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8" creationId="{D53477D9-2BAD-EC53-8B31-512A1C282350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0" creationId="{A05F7E4E-5743-684C-7329-8121B7EC5752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1" creationId="{39AA4AC7-A5C8-5377-8957-3FE3EF7E9780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2" creationId="{47AD306B-5788-2701-0461-E72968394DE0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3" creationId="{AEF9F5C7-9DB3-3FE8-49DE-25524CF36F0E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4" creationId="{048EC229-2369-925A-E7B3-7A963E4F6593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5" creationId="{D6107F4F-916D-2F34-7024-C58708DDB5B3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6" creationId="{24CE9FB0-633E-94EB-73E0-510A9C6C6A7A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7" creationId="{F4547261-6030-48C1-5781-82454A85119F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8" creationId="{268F503F-8C79-B5C0-2338-DE8FBC7037BB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9" creationId="{DBAB5C61-3BD1-6315-45F6-2E37B4972B58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20" creationId="{2086E6FD-CC17-1EFB-8273-2A5DEC3C60F9}"/>
          </ac:inkMkLst>
        </pc:inkChg>
        <pc:inkChg chg="add del mod">
          <ac:chgData name="Tim Cook" userId="d1c7cfb340f2c7ab" providerId="LiveId" clId="{5925D73F-CBB6-4BAB-8869-E854B2F3BEDB}" dt="2023-04-23T23:23:13.268" v="218"/>
          <ac:inkMkLst>
            <pc:docMk/>
            <pc:sldMk cId="1808346266" sldId="502"/>
            <ac:inkMk id="21" creationId="{9CD8DACA-A334-AF0C-1781-65F4A62098BB}"/>
          </ac:inkMkLst>
        </pc:inkChg>
        <pc:inkChg chg="add del mod">
          <ac:chgData name="Tim Cook" userId="d1c7cfb340f2c7ab" providerId="LiveId" clId="{5925D73F-CBB6-4BAB-8869-E854B2F3BEDB}" dt="2023-04-23T23:23:59.810" v="261"/>
          <ac:inkMkLst>
            <pc:docMk/>
            <pc:sldMk cId="1808346266" sldId="502"/>
            <ac:inkMk id="21" creationId="{BF0F59C1-8794-481E-C5B9-C3811E12A081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22" creationId="{6DE86E45-9C22-BC16-55B3-DCD8FFD42799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23" creationId="{2E9546AD-5016-6570-5667-9AD01C3A70E9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24" creationId="{05EF7696-884E-49F2-5FEA-C179ABB70C56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25" creationId="{F46A42DB-8779-7CC4-C058-DDD3CAC8B544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26" creationId="{11F4A307-D174-3BD9-A738-7DD17D125A6B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28" creationId="{D208DD43-ABB0-AFE8-EEBC-E66325AE7E2C}"/>
          </ac:inkMkLst>
        </pc:inkChg>
        <pc:inkChg chg="add del mod">
          <ac:chgData name="Tim Cook" userId="d1c7cfb340f2c7ab" providerId="LiveId" clId="{5925D73F-CBB6-4BAB-8869-E854B2F3BEDB}" dt="2023-04-23T23:23:59.818" v="267"/>
          <ac:inkMkLst>
            <pc:docMk/>
            <pc:sldMk cId="1808346266" sldId="502"/>
            <ac:inkMk id="29" creationId="{90208E3C-DD2A-E28A-D3A0-7F92030CF3C8}"/>
          </ac:inkMkLst>
        </pc:inkChg>
        <pc:inkChg chg="add del mod">
          <ac:chgData name="Tim Cook" userId="d1c7cfb340f2c7ab" providerId="LiveId" clId="{5925D73F-CBB6-4BAB-8869-E854B2F3BEDB}" dt="2023-04-23T23:23:13.268" v="217"/>
          <ac:inkMkLst>
            <pc:docMk/>
            <pc:sldMk cId="1808346266" sldId="502"/>
            <ac:inkMk id="29" creationId="{BED120D1-1001-0584-B0B7-064D74A69242}"/>
          </ac:inkMkLst>
        </pc:inkChg>
        <pc:inkChg chg="add del mod">
          <ac:chgData name="Tim Cook" userId="d1c7cfb340f2c7ab" providerId="LiveId" clId="{5925D73F-CBB6-4BAB-8869-E854B2F3BEDB}" dt="2023-04-23T23:23:13.268" v="216"/>
          <ac:inkMkLst>
            <pc:docMk/>
            <pc:sldMk cId="1808346266" sldId="502"/>
            <ac:inkMk id="30" creationId="{1E53EFC8-26C6-6625-354B-FED34FFA4945}"/>
          </ac:inkMkLst>
        </pc:inkChg>
        <pc:inkChg chg="add del mod">
          <ac:chgData name="Tim Cook" userId="d1c7cfb340f2c7ab" providerId="LiveId" clId="{5925D73F-CBB6-4BAB-8869-E854B2F3BEDB}" dt="2023-04-23T23:23:59.810" v="260"/>
          <ac:inkMkLst>
            <pc:docMk/>
            <pc:sldMk cId="1808346266" sldId="502"/>
            <ac:inkMk id="30" creationId="{9CF36D54-2DDE-4581-2E10-4F1B3F181264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31" creationId="{54D3CD50-C843-1195-FBEA-13A519126160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32" creationId="{5C43A920-A313-0093-7F93-4810E4BC2CCB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33" creationId="{C7A3E1C1-FFEB-5261-C524-DC2A78EE6EC9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34" creationId="{03A14543-50E7-E42A-B66F-A732F1CFBAED}"/>
          </ac:inkMkLst>
        </pc:inkChg>
        <pc:inkChg chg="add del mod">
          <ac:chgData name="Tim Cook" userId="d1c7cfb340f2c7ab" providerId="LiveId" clId="{5925D73F-CBB6-4BAB-8869-E854B2F3BEDB}" dt="2023-04-23T23:23:59.818" v="263"/>
          <ac:inkMkLst>
            <pc:docMk/>
            <pc:sldMk cId="1808346266" sldId="502"/>
            <ac:inkMk id="35" creationId="{C37A5137-9C98-AE4D-B236-AFCA7C7A476D}"/>
          </ac:inkMkLst>
        </pc:inkChg>
        <pc:inkChg chg="add del mod">
          <ac:chgData name="Tim Cook" userId="d1c7cfb340f2c7ab" providerId="LiveId" clId="{5925D73F-CBB6-4BAB-8869-E854B2F3BEDB}" dt="2023-04-23T23:23:13.268" v="219"/>
          <ac:inkMkLst>
            <pc:docMk/>
            <pc:sldMk cId="1808346266" sldId="502"/>
            <ac:inkMk id="35" creationId="{FEEA5278-46C6-EF5F-4C7F-0D191F4A77A1}"/>
          </ac:inkMkLst>
        </pc:inkChg>
        <pc:inkChg chg="add del mod">
          <ac:chgData name="Tim Cook" userId="d1c7cfb340f2c7ab" providerId="LiveId" clId="{5925D73F-CBB6-4BAB-8869-E854B2F3BEDB}" dt="2023-04-23T23:23:13.268" v="215"/>
          <ac:inkMkLst>
            <pc:docMk/>
            <pc:sldMk cId="1808346266" sldId="502"/>
            <ac:inkMk id="36" creationId="{6C86870E-81AC-2FF2-3198-BE38E330FCBB}"/>
          </ac:inkMkLst>
        </pc:inkChg>
        <pc:inkChg chg="add del mod">
          <ac:chgData name="Tim Cook" userId="d1c7cfb340f2c7ab" providerId="LiveId" clId="{5925D73F-CBB6-4BAB-8869-E854B2F3BEDB}" dt="2023-04-23T23:23:59.818" v="265"/>
          <ac:inkMkLst>
            <pc:docMk/>
            <pc:sldMk cId="1808346266" sldId="502"/>
            <ac:inkMk id="36" creationId="{FDDC3EDD-7828-1E91-317E-763359BA3048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37" creationId="{3A16435D-69B2-8ED8-EA5E-F3B8D539C912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38" creationId="{9FB93609-0920-265E-3BF3-BDB9A9314FAA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39" creationId="{394271E0-9877-F65C-43EA-842DF45858AD}"/>
          </ac:inkMkLst>
        </pc:inkChg>
        <pc:inkChg chg="add del mod">
          <ac:chgData name="Tim Cook" userId="d1c7cfb340f2c7ab" providerId="LiveId" clId="{5925D73F-CBB6-4BAB-8869-E854B2F3BEDB}" dt="2023-04-23T23:24:00.584" v="272"/>
          <ac:inkMkLst>
            <pc:docMk/>
            <pc:sldMk cId="1808346266" sldId="502"/>
            <ac:inkMk id="40" creationId="{16F75EC9-E611-1B55-1641-B66766831C1B}"/>
          </ac:inkMkLst>
        </pc:inkChg>
        <pc:inkChg chg="add del mod">
          <ac:chgData name="Tim Cook" userId="d1c7cfb340f2c7ab" providerId="LiveId" clId="{5925D73F-CBB6-4BAB-8869-E854B2F3BEDB}" dt="2023-04-23T23:23:16.045" v="223"/>
          <ac:inkMkLst>
            <pc:docMk/>
            <pc:sldMk cId="1808346266" sldId="502"/>
            <ac:inkMk id="41" creationId="{5EB88CCF-B1D2-4E31-BAC6-BD328DEA0AF4}"/>
          </ac:inkMkLst>
        </pc:inkChg>
        <pc:inkChg chg="add del mod">
          <ac:chgData name="Tim Cook" userId="d1c7cfb340f2c7ab" providerId="LiveId" clId="{5925D73F-CBB6-4BAB-8869-E854B2F3BEDB}" dt="2023-04-23T23:23:59.818" v="264"/>
          <ac:inkMkLst>
            <pc:docMk/>
            <pc:sldMk cId="1808346266" sldId="502"/>
            <ac:inkMk id="42" creationId="{61DB8056-F83F-142D-1628-2850795B17EB}"/>
          </ac:inkMkLst>
        </pc:inkChg>
        <pc:inkChg chg="add del mod">
          <ac:chgData name="Tim Cook" userId="d1c7cfb340f2c7ab" providerId="LiveId" clId="{5925D73F-CBB6-4BAB-8869-E854B2F3BEDB}" dt="2023-04-23T23:23:16.285" v="224"/>
          <ac:inkMkLst>
            <pc:docMk/>
            <pc:sldMk cId="1808346266" sldId="502"/>
            <ac:inkMk id="42" creationId="{74F43750-5C91-272C-7668-B26A8B654285}"/>
          </ac:inkMkLst>
        </pc:inkChg>
        <pc:inkChg chg="add del">
          <ac:chgData name="Tim Cook" userId="d1c7cfb340f2c7ab" providerId="LiveId" clId="{5925D73F-CBB6-4BAB-8869-E854B2F3BEDB}" dt="2023-04-23T23:23:26.074" v="235"/>
          <ac:inkMkLst>
            <pc:docMk/>
            <pc:sldMk cId="1808346266" sldId="502"/>
            <ac:inkMk id="44" creationId="{130DBD6D-60C6-EE62-C45F-A4E6FDB16E4E}"/>
          </ac:inkMkLst>
        </pc:inkChg>
        <pc:inkChg chg="add del mod">
          <ac:chgData name="Tim Cook" userId="d1c7cfb340f2c7ab" providerId="LiveId" clId="{5925D73F-CBB6-4BAB-8869-E854B2F3BEDB}" dt="2023-04-23T23:23:59.818" v="268"/>
          <ac:inkMkLst>
            <pc:docMk/>
            <pc:sldMk cId="1808346266" sldId="502"/>
            <ac:inkMk id="44" creationId="{AAACAD31-29E1-925E-A91B-A03196D9CFA0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45" creationId="{6824ACA1-51C8-7C05-EB1E-1002A0968B92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46" creationId="{DD85AD3D-0BC1-B118-1D9C-2C5CCB285F6F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47" creationId="{E7D08F28-3DF7-AC25-D89C-77B4493A303D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48" creationId="{F9EB877B-7D7D-7512-50C2-4C1EF88C0DBE}"/>
          </ac:inkMkLst>
        </pc:inkChg>
        <pc:inkChg chg="add del">
          <ac:chgData name="Tim Cook" userId="d1c7cfb340f2c7ab" providerId="LiveId" clId="{5925D73F-CBB6-4BAB-8869-E854B2F3BEDB}" dt="2023-04-23T23:23:26.074" v="236"/>
          <ac:inkMkLst>
            <pc:docMk/>
            <pc:sldMk cId="1808346266" sldId="502"/>
            <ac:inkMk id="49" creationId="{C95D81CE-6E5F-6A10-1390-B6D36450F7F8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50" creationId="{07A2EE4F-8E49-32D0-11C0-15F3CB7A694D}"/>
          </ac:inkMkLst>
        </pc:inkChg>
        <pc:inkChg chg="add del">
          <ac:chgData name="Tim Cook" userId="d1c7cfb340f2c7ab" providerId="LiveId" clId="{5925D73F-CBB6-4BAB-8869-E854B2F3BEDB}" dt="2023-04-23T23:23:26.074" v="233"/>
          <ac:inkMkLst>
            <pc:docMk/>
            <pc:sldMk cId="1808346266" sldId="502"/>
            <ac:inkMk id="53" creationId="{36DC81A5-2B7C-D532-0D65-6267CCC3A745}"/>
          </ac:inkMkLst>
        </pc:inkChg>
        <pc:inkChg chg="add del mod">
          <ac:chgData name="Tim Cook" userId="d1c7cfb340f2c7ab" providerId="LiveId" clId="{5925D73F-CBB6-4BAB-8869-E854B2F3BEDB}" dt="2023-04-23T23:24:00.576" v="271"/>
          <ac:inkMkLst>
            <pc:docMk/>
            <pc:sldMk cId="1808346266" sldId="502"/>
            <ac:inkMk id="53" creationId="{E7E587BD-3920-6B2C-D4E4-B5C795F44B06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54" creationId="{ACEC6507-B11F-4382-7472-2F55BD8ADAE7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55" creationId="{176805A0-F57E-42F1-9810-3FE1244A2CEB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56" creationId="{523FE86F-06F3-F3CD-7FFB-617577B3F1E9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57" creationId="{0A9B890C-F164-D2F2-D205-F73F856C95B6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58" creationId="{3198A8C2-9769-5F3D-65D5-6D28E0522EDC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0" creationId="{D8961EFB-C078-C297-A07B-D030EEAD90F1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1" creationId="{075E65CA-4989-3EF7-4588-4E6100B923E2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2" creationId="{B653511D-4688-0978-3AF1-22F376FE1C24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3" creationId="{1AE1A0CF-04E0-A203-D605-A3E4B699866E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4" creationId="{A7EDCAC1-BF85-3EEC-DBC0-443133603BAA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5" creationId="{44A9B246-A57E-6021-E4FD-62F3DEF07E58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6" creationId="{2A336EAB-D6FE-29FC-A107-AA887DF55CBD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7" creationId="{5BD357AF-04DE-F3EE-9571-180BBED408E5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8" creationId="{AD860FE3-C00A-F029-DE1A-B1E56F209F28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9" creationId="{B0E7E116-71F4-73DA-2E53-DA5332D13F83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70" creationId="{0935B1C9-23B9-2DD4-253A-87B8F13D7BAC}"/>
          </ac:inkMkLst>
        </pc:inkChg>
        <pc:inkChg chg="add del">
          <ac:chgData name="Tim Cook" userId="d1c7cfb340f2c7ab" providerId="LiveId" clId="{5925D73F-CBB6-4BAB-8869-E854B2F3BEDB}" dt="2023-04-23T23:23:59.818" v="262"/>
          <ac:inkMkLst>
            <pc:docMk/>
            <pc:sldMk cId="1808346266" sldId="502"/>
            <ac:inkMk id="71" creationId="{7A7FC804-9041-FCB6-0554-0176FC75E647}"/>
          </ac:inkMkLst>
        </pc:inkChg>
        <pc:inkChg chg="add del">
          <ac:chgData name="Tim Cook" userId="d1c7cfb340f2c7ab" providerId="LiveId" clId="{5925D73F-CBB6-4BAB-8869-E854B2F3BEDB}" dt="2023-04-23T23:23:26.074" v="234"/>
          <ac:inkMkLst>
            <pc:docMk/>
            <pc:sldMk cId="1808346266" sldId="502"/>
            <ac:inkMk id="71" creationId="{DAE0E0B2-C132-4F2A-02B8-3F73340FFB6F}"/>
          </ac:inkMkLst>
        </pc:inkChg>
        <pc:inkChg chg="add del">
          <ac:chgData name="Tim Cook" userId="d1c7cfb340f2c7ab" providerId="LiveId" clId="{5925D73F-CBB6-4BAB-8869-E854B2F3BEDB}" dt="2023-04-23T23:23:59.818" v="270"/>
          <ac:inkMkLst>
            <pc:docMk/>
            <pc:sldMk cId="1808346266" sldId="502"/>
            <ac:inkMk id="72" creationId="{0D20AEE0-697D-BE79-086A-CB0B0873D0D4}"/>
          </ac:inkMkLst>
        </pc:inkChg>
        <pc:inkChg chg="add del">
          <ac:chgData name="Tim Cook" userId="d1c7cfb340f2c7ab" providerId="LiveId" clId="{5925D73F-CBB6-4BAB-8869-E854B2F3BEDB}" dt="2023-04-23T23:23:26.074" v="232"/>
          <ac:inkMkLst>
            <pc:docMk/>
            <pc:sldMk cId="1808346266" sldId="502"/>
            <ac:inkMk id="72" creationId="{49C97AD8-7C9C-CB3A-1C98-B9FD0F5E5FE4}"/>
          </ac:inkMkLst>
        </pc:inkChg>
        <pc:inkChg chg="add del">
          <ac:chgData name="Tim Cook" userId="d1c7cfb340f2c7ab" providerId="LiveId" clId="{5925D73F-CBB6-4BAB-8869-E854B2F3BEDB}" dt="2023-04-23T23:23:59.818" v="266"/>
          <ac:inkMkLst>
            <pc:docMk/>
            <pc:sldMk cId="1808346266" sldId="502"/>
            <ac:inkMk id="73" creationId="{DA82CCCC-A9C7-0A22-F431-0E47F595A9B1}"/>
          </ac:inkMkLst>
        </pc:inkChg>
        <pc:inkChg chg="add del">
          <ac:chgData name="Tim Cook" userId="d1c7cfb340f2c7ab" providerId="LiveId" clId="{5925D73F-CBB6-4BAB-8869-E854B2F3BEDB}" dt="2023-04-23T23:23:26.074" v="231"/>
          <ac:inkMkLst>
            <pc:docMk/>
            <pc:sldMk cId="1808346266" sldId="502"/>
            <ac:inkMk id="73" creationId="{F53EA350-014F-D68F-2431-030788A33D1F}"/>
          </ac:inkMkLst>
        </pc:inkChg>
        <pc:inkChg chg="add mod">
          <ac:chgData name="Tim Cook" userId="d1c7cfb340f2c7ab" providerId="LiveId" clId="{5925D73F-CBB6-4BAB-8869-E854B2F3BEDB}" dt="2023-04-23T23:23:32.483" v="245"/>
          <ac:inkMkLst>
            <pc:docMk/>
            <pc:sldMk cId="1808346266" sldId="502"/>
            <ac:inkMk id="74" creationId="{4989598B-F17A-ADF2-F3AF-89D053768B32}"/>
          </ac:inkMkLst>
        </pc:inkChg>
        <pc:inkChg chg="add mod">
          <ac:chgData name="Tim Cook" userId="d1c7cfb340f2c7ab" providerId="LiveId" clId="{5925D73F-CBB6-4BAB-8869-E854B2F3BEDB}" dt="2023-04-23T23:23:32.483" v="245"/>
          <ac:inkMkLst>
            <pc:docMk/>
            <pc:sldMk cId="1808346266" sldId="502"/>
            <ac:inkMk id="75" creationId="{7CF64E5D-81F3-0680-4D13-7DB7033EF787}"/>
          </ac:inkMkLst>
        </pc:inkChg>
        <pc:inkChg chg="add mod">
          <ac:chgData name="Tim Cook" userId="d1c7cfb340f2c7ab" providerId="LiveId" clId="{5925D73F-CBB6-4BAB-8869-E854B2F3BEDB}" dt="2023-04-23T23:23:32.483" v="245"/>
          <ac:inkMkLst>
            <pc:docMk/>
            <pc:sldMk cId="1808346266" sldId="502"/>
            <ac:inkMk id="76" creationId="{9B1DE4F4-5037-D02D-F9BD-0511B07A24BC}"/>
          </ac:inkMkLst>
        </pc:inkChg>
        <pc:inkChg chg="add mod">
          <ac:chgData name="Tim Cook" userId="d1c7cfb340f2c7ab" providerId="LiveId" clId="{5925D73F-CBB6-4BAB-8869-E854B2F3BEDB}" dt="2023-04-23T23:23:32.483" v="245"/>
          <ac:inkMkLst>
            <pc:docMk/>
            <pc:sldMk cId="1808346266" sldId="502"/>
            <ac:inkMk id="77" creationId="{73E4457A-E2BD-AC23-DB9E-24447B446D27}"/>
          </ac:inkMkLst>
        </pc:inkChg>
        <pc:inkChg chg="add mod">
          <ac:chgData name="Tim Cook" userId="d1c7cfb340f2c7ab" providerId="LiveId" clId="{5925D73F-CBB6-4BAB-8869-E854B2F3BEDB}" dt="2023-04-23T23:23:32.483" v="245"/>
          <ac:inkMkLst>
            <pc:docMk/>
            <pc:sldMk cId="1808346266" sldId="502"/>
            <ac:inkMk id="78" creationId="{5343B3EA-E490-DDF6-0688-3674391A2BAB}"/>
          </ac:inkMkLst>
        </pc:inkChg>
        <pc:inkChg chg="add mod">
          <ac:chgData name="Tim Cook" userId="d1c7cfb340f2c7ab" providerId="LiveId" clId="{5925D73F-CBB6-4BAB-8869-E854B2F3BEDB}" dt="2023-04-23T23:23:32.483" v="245"/>
          <ac:inkMkLst>
            <pc:docMk/>
            <pc:sldMk cId="1808346266" sldId="502"/>
            <ac:inkMk id="79" creationId="{CDA7F957-5FF5-5FDB-F7DA-078E2D177955}"/>
          </ac:inkMkLst>
        </pc:inkChg>
        <pc:inkChg chg="add mod">
          <ac:chgData name="Tim Cook" userId="d1c7cfb340f2c7ab" providerId="LiveId" clId="{5925D73F-CBB6-4BAB-8869-E854B2F3BEDB}" dt="2023-04-23T23:23:32.483" v="245"/>
          <ac:inkMkLst>
            <pc:docMk/>
            <pc:sldMk cId="1808346266" sldId="502"/>
            <ac:inkMk id="80" creationId="{5648FD8E-CA7B-CB17-C630-37531274B4DA}"/>
          </ac:inkMkLst>
        </pc:inkChg>
        <pc:inkChg chg="add">
          <ac:chgData name="Tim Cook" userId="d1c7cfb340f2c7ab" providerId="LiveId" clId="{5925D73F-CBB6-4BAB-8869-E854B2F3BEDB}" dt="2023-04-23T23:23:31.525" v="244" actId="9405"/>
          <ac:inkMkLst>
            <pc:docMk/>
            <pc:sldMk cId="1808346266" sldId="502"/>
            <ac:inkMk id="81" creationId="{2C18029E-615E-1B1F-4F04-2FD7419F0E7E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83" creationId="{0705E3A1-9B04-4A8F-CAA8-E2DCA1834D38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84" creationId="{6AE4B546-B4BB-2963-F3D0-47E5E437D45C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85" creationId="{3E331D1F-D589-80BC-6EC9-4FA4D83BD709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86" creationId="{692C77C0-06FB-E576-D44E-E648AF220567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87" creationId="{4FB3667D-6A65-5D9F-4772-FAF0E161C678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88" creationId="{5B825AFC-2900-CDEE-E54F-AE9E3948AB36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89" creationId="{4DFE0D61-29C2-C680-A962-0EE414DBFF15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0" creationId="{22AE2D27-14DB-BF24-CA8E-CB3DF8281BC3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1" creationId="{539CF550-BA7D-D9DD-1752-0E4190C30969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2" creationId="{B3A4AF6B-7058-DF8D-73BB-5E97F7FD081A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3" creationId="{C2808B90-488D-93A1-80F6-6838CA3F5DD8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4" creationId="{E354CC93-6B6D-B426-3EF2-9E43809D61D9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5" creationId="{A642A5DF-B9FB-BD49-1955-1CC7180C8A46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6" creationId="{D09E4D8F-556F-1FA8-D119-49F2E2A02021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7" creationId="{8ECA8CE3-2834-3DC2-911A-7FE8B56E24F8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8" creationId="{AD0F605F-5F0C-9A58-CD48-4B2293ACB8E9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9" creationId="{95AD7652-611A-DDF2-B486-B1215D22A11B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0" creationId="{3600FDC9-04EB-0265-7671-4D9B7ECAB88E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1" creationId="{8E4D21CD-2BDC-51D1-795C-BE8D3A5559D7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2" creationId="{944DB1AC-6245-1359-0CB2-BF140820EB93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3" creationId="{9B71A532-CCCC-F0F5-D744-2767173BB1DA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4" creationId="{43C124DB-2779-0CB1-8CC6-0284CF04E2F6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5" creationId="{27EB8773-67B5-7F0B-C3A2-2766EA079B73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6" creationId="{435EE7D8-011E-634F-75F4-97FF70F3A9C0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7" creationId="{F99317A5-E651-6FC0-59C5-F1C2E36EE689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8" creationId="{F72CB192-3768-88E5-023C-E83486C8ABAF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14" creationId="{DE197900-0569-A852-FEE9-37013A8D21D8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15" creationId="{7AC257C6-E93F-81BE-2B39-7AC6482E3E14}"/>
          </ac:inkMkLst>
        </pc:inkChg>
        <pc:inkChg chg="add">
          <ac:chgData name="Tim Cook" userId="d1c7cfb340f2c7ab" providerId="LiveId" clId="{5925D73F-CBB6-4BAB-8869-E854B2F3BEDB}" dt="2023-04-23T23:24:20.366" v="303" actId="9405"/>
          <ac:inkMkLst>
            <pc:docMk/>
            <pc:sldMk cId="1808346266" sldId="502"/>
            <ac:inkMk id="117" creationId="{5D7F879B-F4A6-CB0D-6B1A-C25E3061E42D}"/>
          </ac:inkMkLst>
        </pc:inkChg>
        <pc:inkChg chg="add">
          <ac:chgData name="Tim Cook" userId="d1c7cfb340f2c7ab" providerId="LiveId" clId="{5925D73F-CBB6-4BAB-8869-E854B2F3BEDB}" dt="2023-04-23T23:24:20.819" v="304" actId="9405"/>
          <ac:inkMkLst>
            <pc:docMk/>
            <pc:sldMk cId="1808346266" sldId="502"/>
            <ac:inkMk id="118" creationId="{7BDBDDEF-00AB-D9BA-28E7-FA94A95103E5}"/>
          </ac:inkMkLst>
        </pc:inkChg>
      </pc:sldChg>
      <pc:sldChg chg="addSp delSp modSp mod">
        <pc:chgData name="Tim Cook" userId="d1c7cfb340f2c7ab" providerId="LiveId" clId="{5925D73F-CBB6-4BAB-8869-E854B2F3BEDB}" dt="2023-04-23T23:24:51.526" v="313"/>
        <pc:sldMkLst>
          <pc:docMk/>
          <pc:sldMk cId="264356361" sldId="503"/>
        </pc:sldMkLst>
        <pc:grpChg chg="del mod">
          <ac:chgData name="Tim Cook" userId="d1c7cfb340f2c7ab" providerId="LiveId" clId="{5925D73F-CBB6-4BAB-8869-E854B2F3BEDB}" dt="2023-04-23T23:19:23.750" v="44"/>
          <ac:grpSpMkLst>
            <pc:docMk/>
            <pc:sldMk cId="264356361" sldId="503"/>
            <ac:grpSpMk id="21" creationId="{7C0764B3-FEC4-A6F3-BB2F-0E8864758966}"/>
          </ac:grpSpMkLst>
        </pc:grpChg>
        <pc:grpChg chg="del mod">
          <ac:chgData name="Tim Cook" userId="d1c7cfb340f2c7ab" providerId="LiveId" clId="{5925D73F-CBB6-4BAB-8869-E854B2F3BEDB}" dt="2023-04-23T23:19:31.858" v="56"/>
          <ac:grpSpMkLst>
            <pc:docMk/>
            <pc:sldMk cId="264356361" sldId="503"/>
            <ac:grpSpMk id="47" creationId="{2CA72B7C-479D-CFBE-3765-EED9C6B30286}"/>
          </ac:grpSpMkLst>
        </pc:grpChg>
        <pc:grpChg chg="del mod">
          <ac:chgData name="Tim Cook" userId="d1c7cfb340f2c7ab" providerId="LiveId" clId="{5925D73F-CBB6-4BAB-8869-E854B2F3BEDB}" dt="2023-04-23T23:24:48.155" v="307"/>
          <ac:grpSpMkLst>
            <pc:docMk/>
            <pc:sldMk cId="264356361" sldId="503"/>
            <ac:grpSpMk id="48" creationId="{6BF82A63-0503-B58E-411B-CFE3A3F12952}"/>
          </ac:grpSpMkLst>
        </pc:grpChg>
        <pc:grpChg chg="mod">
          <ac:chgData name="Tim Cook" userId="d1c7cfb340f2c7ab" providerId="LiveId" clId="{5925D73F-CBB6-4BAB-8869-E854B2F3BEDB}" dt="2023-04-23T23:19:31.858" v="56"/>
          <ac:grpSpMkLst>
            <pc:docMk/>
            <pc:sldMk cId="264356361" sldId="503"/>
            <ac:grpSpMk id="50" creationId="{355D3F31-8F37-4D5C-C7AA-36570A3BC353}"/>
          </ac:grpSpMkLst>
        </pc:grpChg>
        <pc:grpChg chg="mod">
          <ac:chgData name="Tim Cook" userId="d1c7cfb340f2c7ab" providerId="LiveId" clId="{5925D73F-CBB6-4BAB-8869-E854B2F3BEDB}" dt="2023-04-23T23:24:51.526" v="313"/>
          <ac:grpSpMkLst>
            <pc:docMk/>
            <pc:sldMk cId="264356361" sldId="503"/>
            <ac:grpSpMk id="57" creationId="{AF2F3C7B-118C-ECDB-DE12-52EC6887971D}"/>
          </ac:grpSpMkLst>
        </pc:grpChg>
        <pc:inkChg chg="add del">
          <ac:chgData name="Tim Cook" userId="d1c7cfb340f2c7ab" providerId="LiveId" clId="{5925D73F-CBB6-4BAB-8869-E854B2F3BEDB}" dt="2023-04-23T23:24:47.660" v="305"/>
          <ac:inkMkLst>
            <pc:docMk/>
            <pc:sldMk cId="264356361" sldId="503"/>
            <ac:inkMk id="3" creationId="{5A33C4E3-435E-E827-1404-61CBA9FD3C92}"/>
          </ac:inkMkLst>
        </pc:inkChg>
        <pc:inkChg chg="mod">
          <ac:chgData name="Tim Cook" userId="d1c7cfb340f2c7ab" providerId="LiveId" clId="{5925D73F-CBB6-4BAB-8869-E854B2F3BEDB}" dt="2023-04-23T23:19:23.750" v="44"/>
          <ac:inkMkLst>
            <pc:docMk/>
            <pc:sldMk cId="264356361" sldId="503"/>
            <ac:inkMk id="22" creationId="{0A01DCE9-3F42-A200-2701-750DD1B98E90}"/>
          </ac:inkMkLst>
        </pc:inkChg>
        <pc:inkChg chg="del">
          <ac:chgData name="Tim Cook" userId="d1c7cfb340f2c7ab" providerId="LiveId" clId="{5925D73F-CBB6-4BAB-8869-E854B2F3BEDB}" dt="2023-04-23T23:19:23.742" v="41"/>
          <ac:inkMkLst>
            <pc:docMk/>
            <pc:sldMk cId="264356361" sldId="503"/>
            <ac:inkMk id="23" creationId="{8DE9604F-E56F-F6B4-A54B-471F9E8FC505}"/>
          </ac:inkMkLst>
        </pc:inkChg>
        <pc:inkChg chg="del mod">
          <ac:chgData name="Tim Cook" userId="d1c7cfb340f2c7ab" providerId="LiveId" clId="{5925D73F-CBB6-4BAB-8869-E854B2F3BEDB}" dt="2023-04-23T23:19:23.750" v="44"/>
          <ac:inkMkLst>
            <pc:docMk/>
            <pc:sldMk cId="264356361" sldId="503"/>
            <ac:inkMk id="24" creationId="{2620F80A-1D2E-EFA8-81E6-9635CCEE6AED}"/>
          </ac:inkMkLst>
        </pc:inkChg>
        <pc:inkChg chg="del mod">
          <ac:chgData name="Tim Cook" userId="d1c7cfb340f2c7ab" providerId="LiveId" clId="{5925D73F-CBB6-4BAB-8869-E854B2F3BEDB}" dt="2023-04-23T23:19:23.750" v="43"/>
          <ac:inkMkLst>
            <pc:docMk/>
            <pc:sldMk cId="264356361" sldId="503"/>
            <ac:inkMk id="25" creationId="{130542D1-0FA4-C59F-94B5-16119843BF4B}"/>
          </ac:inkMkLst>
        </pc:inkChg>
        <pc:inkChg chg="del mod">
          <ac:chgData name="Tim Cook" userId="d1c7cfb340f2c7ab" providerId="LiveId" clId="{5925D73F-CBB6-4BAB-8869-E854B2F3BEDB}" dt="2023-04-23T23:19:23.750" v="42"/>
          <ac:inkMkLst>
            <pc:docMk/>
            <pc:sldMk cId="264356361" sldId="503"/>
            <ac:inkMk id="26" creationId="{2CB20CAF-95CE-B221-9789-E979E01A4345}"/>
          </ac:inkMkLst>
        </pc:inkChg>
        <pc:inkChg chg="add del mod">
          <ac:chgData name="Tim Cook" userId="d1c7cfb340f2c7ab" providerId="LiveId" clId="{5925D73F-CBB6-4BAB-8869-E854B2F3BEDB}" dt="2023-04-23T23:24:48.155" v="306"/>
          <ac:inkMkLst>
            <pc:docMk/>
            <pc:sldMk cId="264356361" sldId="503"/>
            <ac:inkMk id="39" creationId="{C798C8A5-9160-9874-9685-BF6890D64E79}"/>
          </ac:inkMkLst>
        </pc:inkChg>
        <pc:inkChg chg="add del mod">
          <ac:chgData name="Tim Cook" userId="d1c7cfb340f2c7ab" providerId="LiveId" clId="{5925D73F-CBB6-4BAB-8869-E854B2F3BEDB}" dt="2023-04-23T23:24:48.155" v="308"/>
          <ac:inkMkLst>
            <pc:docMk/>
            <pc:sldMk cId="264356361" sldId="503"/>
            <ac:inkMk id="40" creationId="{9DE31FB5-766E-40F2-B8DD-5D64250BC119}"/>
          </ac:inkMkLst>
        </pc:inkChg>
        <pc:inkChg chg="add del mod">
          <ac:chgData name="Tim Cook" userId="d1c7cfb340f2c7ab" providerId="LiveId" clId="{5925D73F-CBB6-4BAB-8869-E854B2F3BEDB}" dt="2023-04-23T23:24:48.155" v="307"/>
          <ac:inkMkLst>
            <pc:docMk/>
            <pc:sldMk cId="264356361" sldId="503"/>
            <ac:inkMk id="41" creationId="{F6DEF606-4D23-6D77-5FFA-89F142825D58}"/>
          </ac:inkMkLst>
        </pc:inkChg>
        <pc:inkChg chg="add mod">
          <ac:chgData name="Tim Cook" userId="d1c7cfb340f2c7ab" providerId="LiveId" clId="{5925D73F-CBB6-4BAB-8869-E854B2F3BEDB}" dt="2023-04-23T23:19:31.858" v="56"/>
          <ac:inkMkLst>
            <pc:docMk/>
            <pc:sldMk cId="264356361" sldId="503"/>
            <ac:inkMk id="42" creationId="{C56F80EE-657A-0EB1-3291-F69C8FC1D741}"/>
          </ac:inkMkLst>
        </pc:inkChg>
        <pc:inkChg chg="add mod">
          <ac:chgData name="Tim Cook" userId="d1c7cfb340f2c7ab" providerId="LiveId" clId="{5925D73F-CBB6-4BAB-8869-E854B2F3BEDB}" dt="2023-04-23T23:19:31.858" v="56"/>
          <ac:inkMkLst>
            <pc:docMk/>
            <pc:sldMk cId="264356361" sldId="503"/>
            <ac:inkMk id="43" creationId="{3F7BDBD1-9F9E-8057-50EB-5DCA73BDAD07}"/>
          </ac:inkMkLst>
        </pc:inkChg>
        <pc:inkChg chg="add mod">
          <ac:chgData name="Tim Cook" userId="d1c7cfb340f2c7ab" providerId="LiveId" clId="{5925D73F-CBB6-4BAB-8869-E854B2F3BEDB}" dt="2023-04-23T23:19:31.858" v="56"/>
          <ac:inkMkLst>
            <pc:docMk/>
            <pc:sldMk cId="264356361" sldId="503"/>
            <ac:inkMk id="44" creationId="{37D12C92-7A2C-808E-E3CD-63A3D9C03CFA}"/>
          </ac:inkMkLst>
        </pc:inkChg>
        <pc:inkChg chg="add mod">
          <ac:chgData name="Tim Cook" userId="d1c7cfb340f2c7ab" providerId="LiveId" clId="{5925D73F-CBB6-4BAB-8869-E854B2F3BEDB}" dt="2023-04-23T23:19:31.858" v="56"/>
          <ac:inkMkLst>
            <pc:docMk/>
            <pc:sldMk cId="264356361" sldId="503"/>
            <ac:inkMk id="45" creationId="{49AE1858-BD3C-7E78-3094-33D049E0BC48}"/>
          </ac:inkMkLst>
        </pc:inkChg>
        <pc:inkChg chg="add mod">
          <ac:chgData name="Tim Cook" userId="d1c7cfb340f2c7ab" providerId="LiveId" clId="{5925D73F-CBB6-4BAB-8869-E854B2F3BEDB}" dt="2023-04-23T23:19:31.858" v="56"/>
          <ac:inkMkLst>
            <pc:docMk/>
            <pc:sldMk cId="264356361" sldId="503"/>
            <ac:inkMk id="46" creationId="{4F942BBC-D28E-F6ED-050A-AA0322514663}"/>
          </ac:inkMkLst>
        </pc:inkChg>
        <pc:inkChg chg="add mod">
          <ac:chgData name="Tim Cook" userId="d1c7cfb340f2c7ab" providerId="LiveId" clId="{5925D73F-CBB6-4BAB-8869-E854B2F3BEDB}" dt="2023-04-23T23:19:31.858" v="56"/>
          <ac:inkMkLst>
            <pc:docMk/>
            <pc:sldMk cId="264356361" sldId="503"/>
            <ac:inkMk id="49" creationId="{D2EE27EA-38BE-12A7-5EF9-501999DB6A0F}"/>
          </ac:inkMkLst>
        </pc:inkChg>
        <pc:inkChg chg="add">
          <ac:chgData name="Tim Cook" userId="d1c7cfb340f2c7ab" providerId="LiveId" clId="{5925D73F-CBB6-4BAB-8869-E854B2F3BEDB}" dt="2023-04-23T23:19:48.634" v="57" actId="9405"/>
          <ac:inkMkLst>
            <pc:docMk/>
            <pc:sldMk cId="264356361" sldId="503"/>
            <ac:inkMk id="51" creationId="{CCBDEAD7-F54A-C6DA-7473-26CF08A1E924}"/>
          </ac:inkMkLst>
        </pc:inkChg>
        <pc:inkChg chg="add">
          <ac:chgData name="Tim Cook" userId="d1c7cfb340f2c7ab" providerId="LiveId" clId="{5925D73F-CBB6-4BAB-8869-E854B2F3BEDB}" dt="2023-04-23T23:19:50.402" v="58" actId="9405"/>
          <ac:inkMkLst>
            <pc:docMk/>
            <pc:sldMk cId="264356361" sldId="503"/>
            <ac:inkMk id="52" creationId="{1479B95D-FF3D-3153-E711-8A137EA420A6}"/>
          </ac:inkMkLst>
        </pc:inkChg>
        <pc:inkChg chg="add">
          <ac:chgData name="Tim Cook" userId="d1c7cfb340f2c7ab" providerId="LiveId" clId="{5925D73F-CBB6-4BAB-8869-E854B2F3BEDB}" dt="2023-04-23T23:24:49.590" v="309" actId="9405"/>
          <ac:inkMkLst>
            <pc:docMk/>
            <pc:sldMk cId="264356361" sldId="503"/>
            <ac:inkMk id="53" creationId="{97881C6E-C8CE-E8BE-F52D-D04331FC1E4C}"/>
          </ac:inkMkLst>
        </pc:inkChg>
        <pc:inkChg chg="add mod">
          <ac:chgData name="Tim Cook" userId="d1c7cfb340f2c7ab" providerId="LiveId" clId="{5925D73F-CBB6-4BAB-8869-E854B2F3BEDB}" dt="2023-04-23T23:24:51.526" v="313"/>
          <ac:inkMkLst>
            <pc:docMk/>
            <pc:sldMk cId="264356361" sldId="503"/>
            <ac:inkMk id="54" creationId="{9577476F-B743-7E24-50AF-15536AFB0E20}"/>
          </ac:inkMkLst>
        </pc:inkChg>
        <pc:inkChg chg="add mod">
          <ac:chgData name="Tim Cook" userId="d1c7cfb340f2c7ab" providerId="LiveId" clId="{5925D73F-CBB6-4BAB-8869-E854B2F3BEDB}" dt="2023-04-23T23:24:51.526" v="313"/>
          <ac:inkMkLst>
            <pc:docMk/>
            <pc:sldMk cId="264356361" sldId="503"/>
            <ac:inkMk id="55" creationId="{62E2CC06-42E2-ACEA-3594-F37B1F813955}"/>
          </ac:inkMkLst>
        </pc:inkChg>
        <pc:inkChg chg="add mod">
          <ac:chgData name="Tim Cook" userId="d1c7cfb340f2c7ab" providerId="LiveId" clId="{5925D73F-CBB6-4BAB-8869-E854B2F3BEDB}" dt="2023-04-23T23:24:51.526" v="313"/>
          <ac:inkMkLst>
            <pc:docMk/>
            <pc:sldMk cId="264356361" sldId="503"/>
            <ac:inkMk id="56" creationId="{AF8BD6F8-7580-CE5C-847B-9A161592D026}"/>
          </ac:inkMkLst>
        </pc:inkChg>
      </pc:sldChg>
      <pc:sldChg chg="addSp delSp mod">
        <pc:chgData name="Tim Cook" userId="d1c7cfb340f2c7ab" providerId="LiveId" clId="{5925D73F-CBB6-4BAB-8869-E854B2F3BEDB}" dt="2023-04-23T23:20:21.668" v="61" actId="9405"/>
        <pc:sldMkLst>
          <pc:docMk/>
          <pc:sldMk cId="4094672878" sldId="505"/>
        </pc:sldMkLst>
        <pc:inkChg chg="add del">
          <ac:chgData name="Tim Cook" userId="d1c7cfb340f2c7ab" providerId="LiveId" clId="{5925D73F-CBB6-4BAB-8869-E854B2F3BEDB}" dt="2023-04-23T23:20:19.921" v="60"/>
          <ac:inkMkLst>
            <pc:docMk/>
            <pc:sldMk cId="4094672878" sldId="505"/>
            <ac:inkMk id="3" creationId="{F3BD63ED-DD34-18C1-63C7-C570D3D3047A}"/>
          </ac:inkMkLst>
        </pc:inkChg>
        <pc:inkChg chg="add">
          <ac:chgData name="Tim Cook" userId="d1c7cfb340f2c7ab" providerId="LiveId" clId="{5925D73F-CBB6-4BAB-8869-E854B2F3BEDB}" dt="2023-04-23T23:20:21.668" v="61" actId="9405"/>
          <ac:inkMkLst>
            <pc:docMk/>
            <pc:sldMk cId="4094672878" sldId="505"/>
            <ac:inkMk id="21" creationId="{60662D85-1ABA-1787-B77A-597F3EEE41E7}"/>
          </ac:inkMkLst>
        </pc:inkChg>
      </pc:sldChg>
      <pc:sldChg chg="addSp delSp modSp mod">
        <pc:chgData name="Tim Cook" userId="d1c7cfb340f2c7ab" providerId="LiveId" clId="{5925D73F-CBB6-4BAB-8869-E854B2F3BEDB}" dt="2023-04-23T23:21:30.953" v="121" actId="9405"/>
        <pc:sldMkLst>
          <pc:docMk/>
          <pc:sldMk cId="2312973828" sldId="506"/>
        </pc:sldMkLst>
        <pc:grpChg chg="mod">
          <ac:chgData name="Tim Cook" userId="d1c7cfb340f2c7ab" providerId="LiveId" clId="{5925D73F-CBB6-4BAB-8869-E854B2F3BEDB}" dt="2023-04-23T23:21:20.924" v="117"/>
          <ac:grpSpMkLst>
            <pc:docMk/>
            <pc:sldMk cId="2312973828" sldId="506"/>
            <ac:grpSpMk id="6" creationId="{9EC483D2-2A4B-5F71-651D-9F95C0090438}"/>
          </ac:grpSpMkLst>
        </pc:grpChg>
        <pc:grpChg chg="mod">
          <ac:chgData name="Tim Cook" userId="d1c7cfb340f2c7ab" providerId="LiveId" clId="{5925D73F-CBB6-4BAB-8869-E854B2F3BEDB}" dt="2023-04-23T23:21:17.088" v="113"/>
          <ac:grpSpMkLst>
            <pc:docMk/>
            <pc:sldMk cId="2312973828" sldId="506"/>
            <ac:grpSpMk id="44" creationId="{AE113851-F8FA-BB71-A016-1AEB2A346027}"/>
          </ac:grpSpMkLst>
        </pc:grpChg>
        <pc:inkChg chg="add mod">
          <ac:chgData name="Tim Cook" userId="d1c7cfb340f2c7ab" providerId="LiveId" clId="{5925D73F-CBB6-4BAB-8869-E854B2F3BEDB}" dt="2023-04-23T23:21:20.924" v="117"/>
          <ac:inkMkLst>
            <pc:docMk/>
            <pc:sldMk cId="2312973828" sldId="506"/>
            <ac:inkMk id="3" creationId="{0EBCBCCA-0078-5FE6-796A-07DEF7D8BB44}"/>
          </ac:inkMkLst>
        </pc:inkChg>
        <pc:inkChg chg="add mod">
          <ac:chgData name="Tim Cook" userId="d1c7cfb340f2c7ab" providerId="LiveId" clId="{5925D73F-CBB6-4BAB-8869-E854B2F3BEDB}" dt="2023-04-23T23:21:20.924" v="117"/>
          <ac:inkMkLst>
            <pc:docMk/>
            <pc:sldMk cId="2312973828" sldId="506"/>
            <ac:inkMk id="4" creationId="{31B72FE8-3155-96D0-F28A-BD138DC17E7E}"/>
          </ac:inkMkLst>
        </pc:inkChg>
        <pc:inkChg chg="add mod">
          <ac:chgData name="Tim Cook" userId="d1c7cfb340f2c7ab" providerId="LiveId" clId="{5925D73F-CBB6-4BAB-8869-E854B2F3BEDB}" dt="2023-04-23T23:21:20.924" v="117"/>
          <ac:inkMkLst>
            <pc:docMk/>
            <pc:sldMk cId="2312973828" sldId="506"/>
            <ac:inkMk id="5" creationId="{2BE50434-9F29-E853-7261-121654F2F60D}"/>
          </ac:inkMkLst>
        </pc:inkChg>
        <pc:inkChg chg="add del">
          <ac:chgData name="Tim Cook" userId="d1c7cfb340f2c7ab" providerId="LiveId" clId="{5925D73F-CBB6-4BAB-8869-E854B2F3BEDB}" dt="2023-04-23T23:21:27.182" v="119"/>
          <ac:inkMkLst>
            <pc:docMk/>
            <pc:sldMk cId="2312973828" sldId="506"/>
            <ac:inkMk id="7" creationId="{B7EBAF1A-309B-5D0A-9203-E29F2EC4C423}"/>
          </ac:inkMkLst>
        </pc:inkChg>
        <pc:inkChg chg="add">
          <ac:chgData name="Tim Cook" userId="d1c7cfb340f2c7ab" providerId="LiveId" clId="{5925D73F-CBB6-4BAB-8869-E854B2F3BEDB}" dt="2023-04-23T23:21:29.022" v="120" actId="9405"/>
          <ac:inkMkLst>
            <pc:docMk/>
            <pc:sldMk cId="2312973828" sldId="506"/>
            <ac:inkMk id="8" creationId="{49D9C2F7-8269-0AEA-0450-4DB1598DBDB3}"/>
          </ac:inkMkLst>
        </pc:inkChg>
        <pc:inkChg chg="add">
          <ac:chgData name="Tim Cook" userId="d1c7cfb340f2c7ab" providerId="LiveId" clId="{5925D73F-CBB6-4BAB-8869-E854B2F3BEDB}" dt="2023-04-23T23:21:30.953" v="121" actId="9405"/>
          <ac:inkMkLst>
            <pc:docMk/>
            <pc:sldMk cId="2312973828" sldId="506"/>
            <ac:inkMk id="9" creationId="{1FB3BCF0-50A7-B108-4CE1-3CC7A15D9101}"/>
          </ac:inkMkLst>
        </pc:inkChg>
        <pc:inkChg chg="mod">
          <ac:chgData name="Tim Cook" userId="d1c7cfb340f2c7ab" providerId="LiveId" clId="{5925D73F-CBB6-4BAB-8869-E854B2F3BEDB}" dt="2023-04-23T23:21:17.088" v="113"/>
          <ac:inkMkLst>
            <pc:docMk/>
            <pc:sldMk cId="2312973828" sldId="506"/>
            <ac:inkMk id="45" creationId="{411DC8F7-FE2F-6E60-E709-C8DBFF0DC463}"/>
          </ac:inkMkLst>
        </pc:inkChg>
        <pc:inkChg chg="mod">
          <ac:chgData name="Tim Cook" userId="d1c7cfb340f2c7ab" providerId="LiveId" clId="{5925D73F-CBB6-4BAB-8869-E854B2F3BEDB}" dt="2023-04-23T23:21:17.088" v="113"/>
          <ac:inkMkLst>
            <pc:docMk/>
            <pc:sldMk cId="2312973828" sldId="506"/>
            <ac:inkMk id="46" creationId="{43EA416F-1A18-F400-B5D5-00E8561BA91E}"/>
          </ac:inkMkLst>
        </pc:inkChg>
        <pc:inkChg chg="mod">
          <ac:chgData name="Tim Cook" userId="d1c7cfb340f2c7ab" providerId="LiveId" clId="{5925D73F-CBB6-4BAB-8869-E854B2F3BEDB}" dt="2023-04-23T23:21:17.088" v="113"/>
          <ac:inkMkLst>
            <pc:docMk/>
            <pc:sldMk cId="2312973828" sldId="506"/>
            <ac:inkMk id="47" creationId="{74EFE35A-8989-A904-F602-0A6065DD15C8}"/>
          </ac:inkMkLst>
        </pc:inkChg>
        <pc:inkChg chg="mod">
          <ac:chgData name="Tim Cook" userId="d1c7cfb340f2c7ab" providerId="LiveId" clId="{5925D73F-CBB6-4BAB-8869-E854B2F3BEDB}" dt="2023-04-23T23:21:17.088" v="113"/>
          <ac:inkMkLst>
            <pc:docMk/>
            <pc:sldMk cId="2312973828" sldId="506"/>
            <ac:inkMk id="48" creationId="{75BEB74D-10F5-612E-15AE-357CE3FC15E6}"/>
          </ac:inkMkLst>
        </pc:inkChg>
        <pc:inkChg chg="mod">
          <ac:chgData name="Tim Cook" userId="d1c7cfb340f2c7ab" providerId="LiveId" clId="{5925D73F-CBB6-4BAB-8869-E854B2F3BEDB}" dt="2023-04-23T23:21:17.088" v="113"/>
          <ac:inkMkLst>
            <pc:docMk/>
            <pc:sldMk cId="2312973828" sldId="506"/>
            <ac:inkMk id="49" creationId="{61B3C9E7-180D-1FDA-9C43-51F79EA14578}"/>
          </ac:inkMkLst>
        </pc:inkChg>
        <pc:inkChg chg="del mod">
          <ac:chgData name="Tim Cook" userId="d1c7cfb340f2c7ab" providerId="LiveId" clId="{5925D73F-CBB6-4BAB-8869-E854B2F3BEDB}" dt="2023-04-23T23:21:17.088" v="113"/>
          <ac:inkMkLst>
            <pc:docMk/>
            <pc:sldMk cId="2312973828" sldId="506"/>
            <ac:inkMk id="50" creationId="{0B3F4272-9DB6-40CB-5E5F-54719BF08CE4}"/>
          </ac:inkMkLst>
        </pc:inkChg>
        <pc:inkChg chg="del">
          <ac:chgData name="Tim Cook" userId="d1c7cfb340f2c7ab" providerId="LiveId" clId="{5925D73F-CBB6-4BAB-8869-E854B2F3BEDB}" dt="2023-04-23T23:21:17.080" v="112"/>
          <ac:inkMkLst>
            <pc:docMk/>
            <pc:sldMk cId="2312973828" sldId="506"/>
            <ac:inkMk id="51" creationId="{66EF053E-5B94-568E-6847-F83B6B017C1F}"/>
          </ac:inkMkLst>
        </pc:inkChg>
        <pc:inkChg chg="mod">
          <ac:chgData name="Tim Cook" userId="d1c7cfb340f2c7ab" providerId="LiveId" clId="{5925D73F-CBB6-4BAB-8869-E854B2F3BEDB}" dt="2023-04-23T23:21:17.088" v="113"/>
          <ac:inkMkLst>
            <pc:docMk/>
            <pc:sldMk cId="2312973828" sldId="506"/>
            <ac:inkMk id="52" creationId="{F80B6ABC-B452-3D06-3A1D-60A97DB72AEF}"/>
          </ac:inkMkLst>
        </pc:inkChg>
      </pc:sldChg>
      <pc:sldChg chg="addSp delSp modSp mod">
        <pc:chgData name="Tim Cook" userId="d1c7cfb340f2c7ab" providerId="LiveId" clId="{5925D73F-CBB6-4BAB-8869-E854B2F3BEDB}" dt="2023-04-23T23:21:02.105" v="111"/>
        <pc:sldMkLst>
          <pc:docMk/>
          <pc:sldMk cId="2286992310" sldId="507"/>
        </pc:sldMkLst>
        <pc:grpChg chg="mod">
          <ac:chgData name="Tim Cook" userId="d1c7cfb340f2c7ab" providerId="LiveId" clId="{5925D73F-CBB6-4BAB-8869-E854B2F3BEDB}" dt="2023-04-23T23:20:32" v="69"/>
          <ac:grpSpMkLst>
            <pc:docMk/>
            <pc:sldMk cId="2286992310" sldId="507"/>
            <ac:grpSpMk id="25" creationId="{2C1776CD-5A6A-1446-5407-6F12FF333C51}"/>
          </ac:grpSpMkLst>
        </pc:grpChg>
        <pc:grpChg chg="mod">
          <ac:chgData name="Tim Cook" userId="d1c7cfb340f2c7ab" providerId="LiveId" clId="{5925D73F-CBB6-4BAB-8869-E854B2F3BEDB}" dt="2023-04-23T23:20:28.463" v="63"/>
          <ac:grpSpMkLst>
            <pc:docMk/>
            <pc:sldMk cId="2286992310" sldId="507"/>
            <ac:grpSpMk id="43" creationId="{A4CDC657-F021-C639-08E5-F1E6703B024E}"/>
          </ac:grpSpMkLst>
        </pc:grpChg>
        <pc:grpChg chg="del mod">
          <ac:chgData name="Tim Cook" userId="d1c7cfb340f2c7ab" providerId="LiveId" clId="{5925D73F-CBB6-4BAB-8869-E854B2F3BEDB}" dt="2023-04-23T23:21:02.105" v="111"/>
          <ac:grpSpMkLst>
            <pc:docMk/>
            <pc:sldMk cId="2286992310" sldId="507"/>
            <ac:grpSpMk id="78" creationId="{22E724DB-CBA4-1257-E21B-E5E4540D5961}"/>
          </ac:grpSpMkLst>
        </pc:grpChg>
        <pc:grpChg chg="mod">
          <ac:chgData name="Tim Cook" userId="d1c7cfb340f2c7ab" providerId="LiveId" clId="{5925D73F-CBB6-4BAB-8869-E854B2F3BEDB}" dt="2023-04-23T23:21:02.105" v="111"/>
          <ac:grpSpMkLst>
            <pc:docMk/>
            <pc:sldMk cId="2286992310" sldId="507"/>
            <ac:grpSpMk id="80" creationId="{68A0E64C-3D30-221C-E1CD-D6D22A842A07}"/>
          </ac:grpSpMkLst>
        </pc:grpChg>
        <pc:inkChg chg="add mod">
          <ac:chgData name="Tim Cook" userId="d1c7cfb340f2c7ab" providerId="LiveId" clId="{5925D73F-CBB6-4BAB-8869-E854B2F3BEDB}" dt="2023-04-23T23:20:32" v="69"/>
          <ac:inkMkLst>
            <pc:docMk/>
            <pc:sldMk cId="2286992310" sldId="507"/>
            <ac:inkMk id="20" creationId="{62035DC9-6750-EF8F-8F37-D4F3F0E0A810}"/>
          </ac:inkMkLst>
        </pc:inkChg>
        <pc:inkChg chg="add mod">
          <ac:chgData name="Tim Cook" userId="d1c7cfb340f2c7ab" providerId="LiveId" clId="{5925D73F-CBB6-4BAB-8869-E854B2F3BEDB}" dt="2023-04-23T23:20:32" v="69"/>
          <ac:inkMkLst>
            <pc:docMk/>
            <pc:sldMk cId="2286992310" sldId="507"/>
            <ac:inkMk id="21" creationId="{8F8A4FA0-3261-8A75-2C41-296707AD1391}"/>
          </ac:inkMkLst>
        </pc:inkChg>
        <pc:inkChg chg="add mod">
          <ac:chgData name="Tim Cook" userId="d1c7cfb340f2c7ab" providerId="LiveId" clId="{5925D73F-CBB6-4BAB-8869-E854B2F3BEDB}" dt="2023-04-23T23:20:32" v="69"/>
          <ac:inkMkLst>
            <pc:docMk/>
            <pc:sldMk cId="2286992310" sldId="507"/>
            <ac:inkMk id="22" creationId="{2E4B8C64-A27D-3C1A-B5BE-7683E2C69D0C}"/>
          </ac:inkMkLst>
        </pc:inkChg>
        <pc:inkChg chg="add mod">
          <ac:chgData name="Tim Cook" userId="d1c7cfb340f2c7ab" providerId="LiveId" clId="{5925D73F-CBB6-4BAB-8869-E854B2F3BEDB}" dt="2023-04-23T23:20:32" v="69"/>
          <ac:inkMkLst>
            <pc:docMk/>
            <pc:sldMk cId="2286992310" sldId="507"/>
            <ac:inkMk id="23" creationId="{2A17F518-8F8B-29E1-D082-89DBF47F87C2}"/>
          </ac:inkMkLst>
        </pc:inkChg>
        <pc:inkChg chg="add mod">
          <ac:chgData name="Tim Cook" userId="d1c7cfb340f2c7ab" providerId="LiveId" clId="{5925D73F-CBB6-4BAB-8869-E854B2F3BEDB}" dt="2023-04-23T23:20:32" v="69"/>
          <ac:inkMkLst>
            <pc:docMk/>
            <pc:sldMk cId="2286992310" sldId="507"/>
            <ac:inkMk id="24" creationId="{8BBC2089-ACC5-B893-E341-B68C1001C8EB}"/>
          </ac:inkMkLst>
        </pc:inkChg>
        <pc:inkChg chg="add del">
          <ac:chgData name="Tim Cook" userId="d1c7cfb340f2c7ab" providerId="LiveId" clId="{5925D73F-CBB6-4BAB-8869-E854B2F3BEDB}" dt="2023-04-23T23:20:33.928" v="71"/>
          <ac:inkMkLst>
            <pc:docMk/>
            <pc:sldMk cId="2286992310" sldId="507"/>
            <ac:inkMk id="26" creationId="{AFFD85A7-A51D-FCF4-57AB-B5CCA3E33854}"/>
          </ac:inkMkLst>
        </pc:inkChg>
        <pc:inkChg chg="add">
          <ac:chgData name="Tim Cook" userId="d1c7cfb340f2c7ab" providerId="LiveId" clId="{5925D73F-CBB6-4BAB-8869-E854B2F3BEDB}" dt="2023-04-23T23:20:36.125" v="72" actId="9405"/>
          <ac:inkMkLst>
            <pc:docMk/>
            <pc:sldMk cId="2286992310" sldId="507"/>
            <ac:inkMk id="27" creationId="{A1168320-9F4E-FF2F-B3F8-8647CE780CE3}"/>
          </ac:inkMkLst>
        </pc:inkChg>
        <pc:inkChg chg="add">
          <ac:chgData name="Tim Cook" userId="d1c7cfb340f2c7ab" providerId="LiveId" clId="{5925D73F-CBB6-4BAB-8869-E854B2F3BEDB}" dt="2023-04-23T23:20:37.762" v="73" actId="9405"/>
          <ac:inkMkLst>
            <pc:docMk/>
            <pc:sldMk cId="2286992310" sldId="507"/>
            <ac:inkMk id="28" creationId="{586102D4-307F-919C-FE42-11DA458492BB}"/>
          </ac:inkMkLst>
        </pc:inkChg>
        <pc:inkChg chg="add del">
          <ac:chgData name="Tim Cook" userId="d1c7cfb340f2c7ab" providerId="LiveId" clId="{5925D73F-CBB6-4BAB-8869-E854B2F3BEDB}" dt="2023-04-23T23:20:45.444" v="79"/>
          <ac:inkMkLst>
            <pc:docMk/>
            <pc:sldMk cId="2286992310" sldId="507"/>
            <ac:inkMk id="29" creationId="{12688DDD-B446-333D-7210-5461BCCC1F3D}"/>
          </ac:inkMkLst>
        </pc:inkChg>
        <pc:inkChg chg="add del">
          <ac:chgData name="Tim Cook" userId="d1c7cfb340f2c7ab" providerId="LiveId" clId="{5925D73F-CBB6-4BAB-8869-E854B2F3BEDB}" dt="2023-04-23T23:20:45.444" v="83"/>
          <ac:inkMkLst>
            <pc:docMk/>
            <pc:sldMk cId="2286992310" sldId="507"/>
            <ac:inkMk id="30" creationId="{B66076F3-6111-C721-7AEB-9A13F28A201D}"/>
          </ac:inkMkLst>
        </pc:inkChg>
        <pc:inkChg chg="add del">
          <ac:chgData name="Tim Cook" userId="d1c7cfb340f2c7ab" providerId="LiveId" clId="{5925D73F-CBB6-4BAB-8869-E854B2F3BEDB}" dt="2023-04-23T23:20:45.444" v="82"/>
          <ac:inkMkLst>
            <pc:docMk/>
            <pc:sldMk cId="2286992310" sldId="507"/>
            <ac:inkMk id="31" creationId="{0FBC5E71-BA48-FE9B-0679-92EE81597351}"/>
          </ac:inkMkLst>
        </pc:inkChg>
        <pc:inkChg chg="add del">
          <ac:chgData name="Tim Cook" userId="d1c7cfb340f2c7ab" providerId="LiveId" clId="{5925D73F-CBB6-4BAB-8869-E854B2F3BEDB}" dt="2023-04-23T23:20:45.444" v="81"/>
          <ac:inkMkLst>
            <pc:docMk/>
            <pc:sldMk cId="2286992310" sldId="507"/>
            <ac:inkMk id="32" creationId="{D990F143-6250-676B-029B-5A86B55D4C9B}"/>
          </ac:inkMkLst>
        </pc:inkChg>
        <pc:inkChg chg="add del">
          <ac:chgData name="Tim Cook" userId="d1c7cfb340f2c7ab" providerId="LiveId" clId="{5925D73F-CBB6-4BAB-8869-E854B2F3BEDB}" dt="2023-04-23T23:20:45.444" v="80"/>
          <ac:inkMkLst>
            <pc:docMk/>
            <pc:sldMk cId="2286992310" sldId="507"/>
            <ac:inkMk id="33" creationId="{7ECC3CB1-DD2C-758B-4990-BB7063ADDA39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34" creationId="{306E76B4-DAF2-0C6D-23BC-AF624B287A58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35" creationId="{1DF63F45-08DC-1076-CA44-943901BDD529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36" creationId="{23EA7EBE-0D80-A038-9D45-8C803241C19A}"/>
          </ac:inkMkLst>
        </pc:inkChg>
        <pc:inkChg chg="mod">
          <ac:chgData name="Tim Cook" userId="d1c7cfb340f2c7ab" providerId="LiveId" clId="{5925D73F-CBB6-4BAB-8869-E854B2F3BEDB}" dt="2023-04-23T23:20:28.463" v="63"/>
          <ac:inkMkLst>
            <pc:docMk/>
            <pc:sldMk cId="2286992310" sldId="507"/>
            <ac:inkMk id="44" creationId="{585ED0F2-686B-0879-624F-7B9D7515E582}"/>
          </ac:inkMkLst>
        </pc:inkChg>
        <pc:inkChg chg="mod">
          <ac:chgData name="Tim Cook" userId="d1c7cfb340f2c7ab" providerId="LiveId" clId="{5925D73F-CBB6-4BAB-8869-E854B2F3BEDB}" dt="2023-04-23T23:20:28.463" v="63"/>
          <ac:inkMkLst>
            <pc:docMk/>
            <pc:sldMk cId="2286992310" sldId="507"/>
            <ac:inkMk id="45" creationId="{A43D71EF-0A2A-F9B7-3FE2-04D7183C7A9A}"/>
          </ac:inkMkLst>
        </pc:inkChg>
        <pc:inkChg chg="mod">
          <ac:chgData name="Tim Cook" userId="d1c7cfb340f2c7ab" providerId="LiveId" clId="{5925D73F-CBB6-4BAB-8869-E854B2F3BEDB}" dt="2023-04-23T23:20:28.463" v="63"/>
          <ac:inkMkLst>
            <pc:docMk/>
            <pc:sldMk cId="2286992310" sldId="507"/>
            <ac:inkMk id="46" creationId="{75446F11-6BAA-A457-5DE8-C22DF7C5DDB8}"/>
          </ac:inkMkLst>
        </pc:inkChg>
        <pc:inkChg chg="mod">
          <ac:chgData name="Tim Cook" userId="d1c7cfb340f2c7ab" providerId="LiveId" clId="{5925D73F-CBB6-4BAB-8869-E854B2F3BEDB}" dt="2023-04-23T23:20:28.463" v="63"/>
          <ac:inkMkLst>
            <pc:docMk/>
            <pc:sldMk cId="2286992310" sldId="507"/>
            <ac:inkMk id="47" creationId="{7415ED9E-65AA-7681-D3E5-474606C26F52}"/>
          </ac:inkMkLst>
        </pc:inkChg>
        <pc:inkChg chg="mod">
          <ac:chgData name="Tim Cook" userId="d1c7cfb340f2c7ab" providerId="LiveId" clId="{5925D73F-CBB6-4BAB-8869-E854B2F3BEDB}" dt="2023-04-23T23:20:28.463" v="63"/>
          <ac:inkMkLst>
            <pc:docMk/>
            <pc:sldMk cId="2286992310" sldId="507"/>
            <ac:inkMk id="48" creationId="{D72241DB-8143-5F3A-4A4D-71B08157B211}"/>
          </ac:inkMkLst>
        </pc:inkChg>
        <pc:inkChg chg="del mod">
          <ac:chgData name="Tim Cook" userId="d1c7cfb340f2c7ab" providerId="LiveId" clId="{5925D73F-CBB6-4BAB-8869-E854B2F3BEDB}" dt="2023-04-23T23:20:28.463" v="63"/>
          <ac:inkMkLst>
            <pc:docMk/>
            <pc:sldMk cId="2286992310" sldId="507"/>
            <ac:inkMk id="49" creationId="{30B5174E-448D-92F9-D05F-6F8F30085000}"/>
          </ac:inkMkLst>
        </pc:inkChg>
        <pc:inkChg chg="del">
          <ac:chgData name="Tim Cook" userId="d1c7cfb340f2c7ab" providerId="LiveId" clId="{5925D73F-CBB6-4BAB-8869-E854B2F3BEDB}" dt="2023-04-23T23:20:27.745" v="62"/>
          <ac:inkMkLst>
            <pc:docMk/>
            <pc:sldMk cId="2286992310" sldId="507"/>
            <ac:inkMk id="50" creationId="{D72ABB74-F94B-9512-10A5-4281067D2C09}"/>
          </ac:inkMkLst>
        </pc:inkChg>
        <pc:inkChg chg="mod">
          <ac:chgData name="Tim Cook" userId="d1c7cfb340f2c7ab" providerId="LiveId" clId="{5925D73F-CBB6-4BAB-8869-E854B2F3BEDB}" dt="2023-04-23T23:20:28.463" v="63"/>
          <ac:inkMkLst>
            <pc:docMk/>
            <pc:sldMk cId="2286992310" sldId="507"/>
            <ac:inkMk id="51" creationId="{3D746F75-1208-712D-9277-B35955C1ED88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56" creationId="{A73CE0BA-AC2D-44EE-AD57-535BA3893DCA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57" creationId="{BCEC025D-1419-419B-A0E2-465AF27CD925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58" creationId="{CFE203FD-FAB8-EC06-CD68-A5D93BFE8B3F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59" creationId="{F796EFDA-2E76-B229-A750-DF29A9559E14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0" creationId="{69CCA940-886C-DBF5-E665-94C5587FCDA8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1" creationId="{45D6DB88-6B86-6BF5-5B4A-B853961CD79C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2" creationId="{D76B3A06-1063-7926-9851-13B422F567A6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3" creationId="{27D1154C-517A-294A-4920-F1462D644642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4" creationId="{F9201CB4-777C-AC6E-7439-C75250B35EA2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5" creationId="{08E33165-858E-D680-85CD-0D20844A0A0B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6" creationId="{A09728DB-4641-FEBC-AA0A-7DB4A39E5272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7" creationId="{1A298851-3327-C080-E6A5-756F3AE24E7B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8" creationId="{C9EE6CE9-28ED-56B6-CA7C-D6BF50405279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9" creationId="{0BB93149-7F38-C096-628D-3C9797A5AD48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0" creationId="{C48A8D8A-7128-BE6B-25AA-8E173E272B2E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1" creationId="{A5FF77D2-5139-886A-82B3-309780D7DA3D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2" creationId="{51A6B56A-94FF-E88D-9445-0A526E9A05DD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3" creationId="{6A728E0D-757C-31A5-E554-8626BFB0ADC3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4" creationId="{0315FF88-E5FF-3C86-8C00-007968B841C8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5" creationId="{02702EBC-B38D-D433-3CEB-92D3DC3D159E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6" creationId="{D47724C8-94E2-92CF-7CB9-04ADE879444F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7" creationId="{F979B616-3CDE-E50C-AFBD-352BC0317A58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9" creationId="{388A9BC1-81F3-4CEF-C5A5-F9FCEB6BFCC6}"/>
          </ac:inkMkLst>
        </pc:inkChg>
      </pc:sldChg>
      <pc:sldChg chg="addSp delSp modSp mod">
        <pc:chgData name="Tim Cook" userId="d1c7cfb340f2c7ab" providerId="LiveId" clId="{5925D73F-CBB6-4BAB-8869-E854B2F3BEDB}" dt="2023-04-23T23:22:35.983" v="206" actId="9405"/>
        <pc:sldMkLst>
          <pc:docMk/>
          <pc:sldMk cId="809980766" sldId="508"/>
        </pc:sldMkLst>
        <pc:grpChg chg="mod">
          <ac:chgData name="Tim Cook" userId="d1c7cfb340f2c7ab" providerId="LiveId" clId="{5925D73F-CBB6-4BAB-8869-E854B2F3BEDB}" dt="2023-04-23T23:21:58.050" v="165"/>
          <ac:grpSpMkLst>
            <pc:docMk/>
            <pc:sldMk cId="809980766" sldId="508"/>
            <ac:grpSpMk id="33" creationId="{08B46F9B-07BB-5AD9-689E-E40F6E533AE1}"/>
          </ac:grpSpMkLst>
        </pc:grpChg>
        <pc:grpChg chg="mod">
          <ac:chgData name="Tim Cook" userId="d1c7cfb340f2c7ab" providerId="LiveId" clId="{5925D73F-CBB6-4BAB-8869-E854B2F3BEDB}" dt="2023-04-23T23:21:58.050" v="165"/>
          <ac:grpSpMkLst>
            <pc:docMk/>
            <pc:sldMk cId="809980766" sldId="508"/>
            <ac:grpSpMk id="34" creationId="{998181BD-61C7-ECAA-058B-02EFF9CB422A}"/>
          </ac:grpSpMkLst>
        </pc:grpChg>
        <pc:grpChg chg="mod">
          <ac:chgData name="Tim Cook" userId="d1c7cfb340f2c7ab" providerId="LiveId" clId="{5925D73F-CBB6-4BAB-8869-E854B2F3BEDB}" dt="2023-04-23T23:21:58.050" v="165"/>
          <ac:grpSpMkLst>
            <pc:docMk/>
            <pc:sldMk cId="809980766" sldId="508"/>
            <ac:grpSpMk id="35" creationId="{78B6B87F-9038-E3DA-B9BF-1A80F3C27E1F}"/>
          </ac:grpSpMkLst>
        </pc:grpChg>
        <pc:inkChg chg="add del">
          <ac:chgData name="Tim Cook" userId="d1c7cfb340f2c7ab" providerId="LiveId" clId="{5925D73F-CBB6-4BAB-8869-E854B2F3BEDB}" dt="2023-04-23T23:21:49.297" v="137"/>
          <ac:inkMkLst>
            <pc:docMk/>
            <pc:sldMk cId="809980766" sldId="508"/>
            <ac:inkMk id="3" creationId="{2666F5F0-8911-33CA-F2F7-8F80323BE19A}"/>
          </ac:inkMkLst>
        </pc:inkChg>
        <pc:inkChg chg="add del">
          <ac:chgData name="Tim Cook" userId="d1c7cfb340f2c7ab" providerId="LiveId" clId="{5925D73F-CBB6-4BAB-8869-E854B2F3BEDB}" dt="2023-04-23T23:21:49.297" v="140"/>
          <ac:inkMkLst>
            <pc:docMk/>
            <pc:sldMk cId="809980766" sldId="508"/>
            <ac:inkMk id="4" creationId="{98BC4C77-DAAA-8651-4605-1BEB970086AC}"/>
          </ac:inkMkLst>
        </pc:inkChg>
        <pc:inkChg chg="add del">
          <ac:chgData name="Tim Cook" userId="d1c7cfb340f2c7ab" providerId="LiveId" clId="{5925D73F-CBB6-4BAB-8869-E854B2F3BEDB}" dt="2023-04-23T23:21:49.297" v="145"/>
          <ac:inkMkLst>
            <pc:docMk/>
            <pc:sldMk cId="809980766" sldId="508"/>
            <ac:inkMk id="5" creationId="{A4943176-F805-DB26-19C1-5D7973B41640}"/>
          </ac:inkMkLst>
        </pc:inkChg>
        <pc:inkChg chg="add del">
          <ac:chgData name="Tim Cook" userId="d1c7cfb340f2c7ab" providerId="LiveId" clId="{5925D73F-CBB6-4BAB-8869-E854B2F3BEDB}" dt="2023-04-23T23:21:49.297" v="139"/>
          <ac:inkMkLst>
            <pc:docMk/>
            <pc:sldMk cId="809980766" sldId="508"/>
            <ac:inkMk id="6" creationId="{62E18ECB-B473-849A-020F-55EE24BBE616}"/>
          </ac:inkMkLst>
        </pc:inkChg>
        <pc:inkChg chg="add del">
          <ac:chgData name="Tim Cook" userId="d1c7cfb340f2c7ab" providerId="LiveId" clId="{5925D73F-CBB6-4BAB-8869-E854B2F3BEDB}" dt="2023-04-23T23:21:49.297" v="144"/>
          <ac:inkMkLst>
            <pc:docMk/>
            <pc:sldMk cId="809980766" sldId="508"/>
            <ac:inkMk id="7" creationId="{18003651-FBA7-9DC7-1A5D-47CFD8487E69}"/>
          </ac:inkMkLst>
        </pc:inkChg>
        <pc:inkChg chg="add del">
          <ac:chgData name="Tim Cook" userId="d1c7cfb340f2c7ab" providerId="LiveId" clId="{5925D73F-CBB6-4BAB-8869-E854B2F3BEDB}" dt="2023-04-23T23:21:49.297" v="141"/>
          <ac:inkMkLst>
            <pc:docMk/>
            <pc:sldMk cId="809980766" sldId="508"/>
            <ac:inkMk id="8" creationId="{F143489A-47AC-B374-54E0-7DDA8FCD4E95}"/>
          </ac:inkMkLst>
        </pc:inkChg>
        <pc:inkChg chg="add del">
          <ac:chgData name="Tim Cook" userId="d1c7cfb340f2c7ab" providerId="LiveId" clId="{5925D73F-CBB6-4BAB-8869-E854B2F3BEDB}" dt="2023-04-23T23:21:49.297" v="146"/>
          <ac:inkMkLst>
            <pc:docMk/>
            <pc:sldMk cId="809980766" sldId="508"/>
            <ac:inkMk id="9" creationId="{0973AE69-838A-68CE-18A5-BEBEA28C4E09}"/>
          </ac:inkMkLst>
        </pc:inkChg>
        <pc:inkChg chg="add del">
          <ac:chgData name="Tim Cook" userId="d1c7cfb340f2c7ab" providerId="LiveId" clId="{5925D73F-CBB6-4BAB-8869-E854B2F3BEDB}" dt="2023-04-23T23:21:49.297" v="136"/>
          <ac:inkMkLst>
            <pc:docMk/>
            <pc:sldMk cId="809980766" sldId="508"/>
            <ac:inkMk id="10" creationId="{66960E99-1BA5-7E07-A146-7866A4451FB5}"/>
          </ac:inkMkLst>
        </pc:inkChg>
        <pc:inkChg chg="add del">
          <ac:chgData name="Tim Cook" userId="d1c7cfb340f2c7ab" providerId="LiveId" clId="{5925D73F-CBB6-4BAB-8869-E854B2F3BEDB}" dt="2023-04-23T23:21:49.297" v="138"/>
          <ac:inkMkLst>
            <pc:docMk/>
            <pc:sldMk cId="809980766" sldId="508"/>
            <ac:inkMk id="11" creationId="{63019A32-4C60-B2F7-FB4E-E7294FA2F221}"/>
          </ac:inkMkLst>
        </pc:inkChg>
        <pc:inkChg chg="add del">
          <ac:chgData name="Tim Cook" userId="d1c7cfb340f2c7ab" providerId="LiveId" clId="{5925D73F-CBB6-4BAB-8869-E854B2F3BEDB}" dt="2023-04-23T23:21:49.305" v="147"/>
          <ac:inkMkLst>
            <pc:docMk/>
            <pc:sldMk cId="809980766" sldId="508"/>
            <ac:inkMk id="12" creationId="{437EE2EA-603D-70A8-3753-AF6E7FDE2583}"/>
          </ac:inkMkLst>
        </pc:inkChg>
        <pc:inkChg chg="add del">
          <ac:chgData name="Tim Cook" userId="d1c7cfb340f2c7ab" providerId="LiveId" clId="{5925D73F-CBB6-4BAB-8869-E854B2F3BEDB}" dt="2023-04-23T23:21:49.297" v="143"/>
          <ac:inkMkLst>
            <pc:docMk/>
            <pc:sldMk cId="809980766" sldId="508"/>
            <ac:inkMk id="13" creationId="{EC6F2AA1-B5D5-FE4F-77CC-B9ED7A4CE1D2}"/>
          </ac:inkMkLst>
        </pc:inkChg>
        <pc:inkChg chg="add del">
          <ac:chgData name="Tim Cook" userId="d1c7cfb340f2c7ab" providerId="LiveId" clId="{5925D73F-CBB6-4BAB-8869-E854B2F3BEDB}" dt="2023-04-23T23:21:49.297" v="135"/>
          <ac:inkMkLst>
            <pc:docMk/>
            <pc:sldMk cId="809980766" sldId="508"/>
            <ac:inkMk id="14" creationId="{8F224E7A-03EE-07C9-266A-7A33DD409CF1}"/>
          </ac:inkMkLst>
        </pc:inkChg>
        <pc:inkChg chg="add del">
          <ac:chgData name="Tim Cook" userId="d1c7cfb340f2c7ab" providerId="LiveId" clId="{5925D73F-CBB6-4BAB-8869-E854B2F3BEDB}" dt="2023-04-23T23:21:49.297" v="142"/>
          <ac:inkMkLst>
            <pc:docMk/>
            <pc:sldMk cId="809980766" sldId="508"/>
            <ac:inkMk id="15" creationId="{34B974BF-3F64-A873-5185-2EAE8EC7EB7F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16" creationId="{9E5F5B39-467B-E068-90AF-67306A6D4DFB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17" creationId="{425DBB61-5143-0BBC-327A-F39C587ECBAA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18" creationId="{71305F96-F019-FEB9-91DE-52C6B2C661CF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19" creationId="{5E8C4F3A-4E95-401D-34C7-E782FEF5AFB1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0" creationId="{AC9C6442-3B07-6E48-D15D-0EA28D0EC0F2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1" creationId="{3808AB34-A097-37FD-6026-F235839EDC06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2" creationId="{7BB40A75-C69E-C18C-F892-5D1CAF658F2A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3" creationId="{A177E47B-92D0-817D-2872-6AF4B3547B08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4" creationId="{50969948-A91B-CE8A-F34D-2359DA39BEC7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5" creationId="{E138CFAC-4732-BA2D-EE33-5DE2920F7A12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6" creationId="{BA8AAEBF-C4B1-6876-FD9D-6C90CEF53DA4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7" creationId="{FB4D5C15-B6DE-3B9B-58C0-EA193EB2C697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8" creationId="{8CA5C16C-4310-9304-518E-CA736B3873D4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9" creationId="{4BAF7B21-C163-4ED6-3E3D-4F910FCC0F91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30" creationId="{66B4A389-200C-A051-07C2-9F777DDE64BD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31" creationId="{1841C3EF-F6CE-C47D-BAEA-D4B81E0531C1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32" creationId="{406563AE-47F5-5ED9-9C9D-F008502A8A6E}"/>
          </ac:inkMkLst>
        </pc:inkChg>
        <pc:inkChg chg="add">
          <ac:chgData name="Tim Cook" userId="d1c7cfb340f2c7ab" providerId="LiveId" clId="{5925D73F-CBB6-4BAB-8869-E854B2F3BEDB}" dt="2023-04-23T23:22:35.983" v="206" actId="9405"/>
          <ac:inkMkLst>
            <pc:docMk/>
            <pc:sldMk cId="809980766" sldId="508"/>
            <ac:inkMk id="36" creationId="{AD754963-C814-F2BC-6625-4DA16BB0B7A2}"/>
          </ac:inkMkLst>
        </pc:inkChg>
      </pc:sldChg>
      <pc:sldChg chg="addSp delSp modSp mod">
        <pc:chgData name="Tim Cook" userId="d1c7cfb340f2c7ab" providerId="LiveId" clId="{5925D73F-CBB6-4BAB-8869-E854B2F3BEDB}" dt="2023-04-23T23:22:34.207" v="205" actId="9405"/>
        <pc:sldMkLst>
          <pc:docMk/>
          <pc:sldMk cId="748149204" sldId="509"/>
        </pc:sldMkLst>
        <pc:grpChg chg="del mod">
          <ac:chgData name="Tim Cook" userId="d1c7cfb340f2c7ab" providerId="LiveId" clId="{5925D73F-CBB6-4BAB-8869-E854B2F3BEDB}" dt="2023-04-23T23:22:32.131" v="203"/>
          <ac:grpSpMkLst>
            <pc:docMk/>
            <pc:sldMk cId="748149204" sldId="509"/>
            <ac:grpSpMk id="13" creationId="{3C0C0733-B4E5-F9D9-2045-C596973078E6}"/>
          </ac:grpSpMkLst>
        </pc:grpChg>
        <pc:grpChg chg="del mod">
          <ac:chgData name="Tim Cook" userId="d1c7cfb340f2c7ab" providerId="LiveId" clId="{5925D73F-CBB6-4BAB-8869-E854B2F3BEDB}" dt="2023-04-23T23:22:32.131" v="203"/>
          <ac:grpSpMkLst>
            <pc:docMk/>
            <pc:sldMk cId="748149204" sldId="509"/>
            <ac:grpSpMk id="26" creationId="{B5985B5E-552A-551F-6ED9-8026B49A9D11}"/>
          </ac:grpSpMkLst>
        </pc:grpChg>
        <pc:grpChg chg="del mod">
          <ac:chgData name="Tim Cook" userId="d1c7cfb340f2c7ab" providerId="LiveId" clId="{5925D73F-CBB6-4BAB-8869-E854B2F3BEDB}" dt="2023-04-23T23:22:19.834" v="197"/>
          <ac:grpSpMkLst>
            <pc:docMk/>
            <pc:sldMk cId="748149204" sldId="509"/>
            <ac:grpSpMk id="27" creationId="{F9060ACC-D8A6-0B34-0E36-1B41A2EE2938}"/>
          </ac:grpSpMkLst>
        </pc:grpChg>
        <pc:grpChg chg="del mod">
          <ac:chgData name="Tim Cook" userId="d1c7cfb340f2c7ab" providerId="LiveId" clId="{5925D73F-CBB6-4BAB-8869-E854B2F3BEDB}" dt="2023-04-23T23:22:32.131" v="203"/>
          <ac:grpSpMkLst>
            <pc:docMk/>
            <pc:sldMk cId="748149204" sldId="509"/>
            <ac:grpSpMk id="29" creationId="{5EC7DA78-A930-D5E8-D06D-612F9B0A28A0}"/>
          </ac:grpSpMkLst>
        </pc:grpChg>
        <pc:grpChg chg="del mod">
          <ac:chgData name="Tim Cook" userId="d1c7cfb340f2c7ab" providerId="LiveId" clId="{5925D73F-CBB6-4BAB-8869-E854B2F3BEDB}" dt="2023-04-23T23:22:32.131" v="203"/>
          <ac:grpSpMkLst>
            <pc:docMk/>
            <pc:sldMk cId="748149204" sldId="509"/>
            <ac:grpSpMk id="33" creationId="{FF45702E-E023-EC88-27C7-E306A772BC97}"/>
          </ac:grpSpMkLst>
        </pc:grpChg>
        <pc:grpChg chg="mod">
          <ac:chgData name="Tim Cook" userId="d1c7cfb340f2c7ab" providerId="LiveId" clId="{5925D73F-CBB6-4BAB-8869-E854B2F3BEDB}" dt="2023-04-23T23:22:32.821" v="204"/>
          <ac:grpSpMkLst>
            <pc:docMk/>
            <pc:sldMk cId="748149204" sldId="509"/>
            <ac:grpSpMk id="35" creationId="{3CBEB3EE-8491-069E-3F20-7D30DF6C4690}"/>
          </ac:grpSpMkLst>
        </pc:grp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3" creationId="{FD3ABCAB-2CFE-0FAA-CBE7-AC0EB0494664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4" creationId="{83AE0558-5D22-BE36-3507-2A479F7E77C1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5" creationId="{54AAE674-C1E2-F93A-3F54-F26DC753A001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6" creationId="{2BDFB45A-7DF4-7F34-91E8-7416C68AC2E5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7" creationId="{957D2A70-470D-3252-3C40-48CB0C98847A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8" creationId="{05F97479-2968-2056-6A3A-51767E131928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9" creationId="{B9775C06-8D8F-989D-0380-1A4877136C6F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10" creationId="{2A59B887-2578-0136-5525-8C44D59A95DE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11" creationId="{DDC9FA18-661F-D9B6-350B-9C731B3BBF02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12" creationId="{739CAA9A-1FCB-1CD3-867B-E7A7D5292476}"/>
          </ac:inkMkLst>
        </pc:inkChg>
        <pc:inkChg chg="add del">
          <ac:chgData name="Tim Cook" userId="d1c7cfb340f2c7ab" providerId="LiveId" clId="{5925D73F-CBB6-4BAB-8869-E854B2F3BEDB}" dt="2023-04-23T23:22:10.390" v="181"/>
          <ac:inkMkLst>
            <pc:docMk/>
            <pc:sldMk cId="748149204" sldId="509"/>
            <ac:inkMk id="14" creationId="{6166A2A6-4949-0E50-B4FC-436A96532B32}"/>
          </ac:inkMkLst>
        </pc:inkChg>
        <pc:inkChg chg="add del">
          <ac:chgData name="Tim Cook" userId="d1c7cfb340f2c7ab" providerId="LiveId" clId="{5925D73F-CBB6-4BAB-8869-E854B2F3BEDB}" dt="2023-04-23T23:22:10.390" v="182"/>
          <ac:inkMkLst>
            <pc:docMk/>
            <pc:sldMk cId="748149204" sldId="509"/>
            <ac:inkMk id="15" creationId="{DB458404-6951-D613-5E34-37942B96ACE3}"/>
          </ac:inkMkLst>
        </pc:inkChg>
        <pc:inkChg chg="add del">
          <ac:chgData name="Tim Cook" userId="d1c7cfb340f2c7ab" providerId="LiveId" clId="{5925D73F-CBB6-4BAB-8869-E854B2F3BEDB}" dt="2023-04-23T23:22:10.390" v="180"/>
          <ac:inkMkLst>
            <pc:docMk/>
            <pc:sldMk cId="748149204" sldId="509"/>
            <ac:inkMk id="16" creationId="{19B2DFD2-E808-9969-F9DB-E4901DEDB55A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17" creationId="{B3ECD511-7A97-DB1C-C412-EF2700DC0F1D}"/>
          </ac:inkMkLst>
        </pc:inkChg>
        <pc:inkChg chg="add del mod">
          <ac:chgData name="Tim Cook" userId="d1c7cfb340f2c7ab" providerId="LiveId" clId="{5925D73F-CBB6-4BAB-8869-E854B2F3BEDB}" dt="2023-04-23T23:22:16.727" v="193"/>
          <ac:inkMkLst>
            <pc:docMk/>
            <pc:sldMk cId="748149204" sldId="509"/>
            <ac:inkMk id="18" creationId="{8F031353-CF82-C99B-0E40-A62FB1A6B7AA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19" creationId="{9CA4F8FF-C432-49CC-9A1E-60A5F499155C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20" creationId="{10EA70B7-8E97-AB3B-254C-73EC6929D7C4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21" creationId="{B8190E9E-D4BA-0FDE-FAA1-46AAEB01E4D3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22" creationId="{41330256-CC92-2D28-BBB7-003DBCE49987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23" creationId="{E34AAE77-CF15-DCAD-3BA3-486349E7F15D}"/>
          </ac:inkMkLst>
        </pc:inkChg>
        <pc:inkChg chg="add del mod">
          <ac:chgData name="Tim Cook" userId="d1c7cfb340f2c7ab" providerId="LiveId" clId="{5925D73F-CBB6-4BAB-8869-E854B2F3BEDB}" dt="2023-04-23T23:22:19.776" v="195"/>
          <ac:inkMkLst>
            <pc:docMk/>
            <pc:sldMk cId="748149204" sldId="509"/>
            <ac:inkMk id="24" creationId="{349C2786-6766-0EE2-4B55-656AED14BB37}"/>
          </ac:inkMkLst>
        </pc:inkChg>
        <pc:inkChg chg="add del mod">
          <ac:chgData name="Tim Cook" userId="d1c7cfb340f2c7ab" providerId="LiveId" clId="{5925D73F-CBB6-4BAB-8869-E854B2F3BEDB}" dt="2023-04-23T23:22:19.776" v="196"/>
          <ac:inkMkLst>
            <pc:docMk/>
            <pc:sldMk cId="748149204" sldId="509"/>
            <ac:inkMk id="25" creationId="{39477483-7B6A-579A-BC71-D36D5F4F9A28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28" creationId="{52D15896-6A1D-1643-5F15-A50A0D76321D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30" creationId="{95102C8F-D7C4-D86B-C189-12B342FE1FFC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31" creationId="{CE949F05-FB8E-64FE-ACF0-7D5B1569696B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32" creationId="{471ADB9C-526F-7B2A-BB55-2BBDBC656C03}"/>
          </ac:inkMkLst>
        </pc:inkChg>
        <pc:inkChg chg="add del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34" creationId="{BCBB60CF-5A0A-56EB-2050-7C6E7C83A71F}"/>
          </ac:inkMkLst>
        </pc:inkChg>
        <pc:inkChg chg="add">
          <ac:chgData name="Tim Cook" userId="d1c7cfb340f2c7ab" providerId="LiveId" clId="{5925D73F-CBB6-4BAB-8869-E854B2F3BEDB}" dt="2023-04-23T23:22:34.207" v="205" actId="9405"/>
          <ac:inkMkLst>
            <pc:docMk/>
            <pc:sldMk cId="748149204" sldId="509"/>
            <ac:inkMk id="36" creationId="{6A2F5002-C3B8-4330-3675-3491287DA12B}"/>
          </ac:inkMkLst>
        </pc:inkChg>
      </pc:sldChg>
      <pc:sldChg chg="addSp delSp modSp mod">
        <pc:chgData name="Tim Cook" userId="d1c7cfb340f2c7ab" providerId="LiveId" clId="{5925D73F-CBB6-4BAB-8869-E854B2F3BEDB}" dt="2023-04-23T23:22:45.329" v="207" actId="9405"/>
        <pc:sldMkLst>
          <pc:docMk/>
          <pc:sldMk cId="2472419421" sldId="510"/>
        </pc:sldMkLst>
        <pc:grpChg chg="del mod">
          <ac:chgData name="Tim Cook" userId="d1c7cfb340f2c7ab" providerId="LiveId" clId="{5925D73F-CBB6-4BAB-8869-E854B2F3BEDB}" dt="2023-04-23T23:18:38.174" v="3"/>
          <ac:grpSpMkLst>
            <pc:docMk/>
            <pc:sldMk cId="2472419421" sldId="510"/>
            <ac:grpSpMk id="4" creationId="{1C3896C1-1361-16A1-79F7-B7837EB35734}"/>
          </ac:grpSpMkLst>
        </pc:grpChg>
        <pc:grpChg chg="del mod">
          <ac:chgData name="Tim Cook" userId="d1c7cfb340f2c7ab" providerId="LiveId" clId="{5925D73F-CBB6-4BAB-8869-E854B2F3BEDB}" dt="2023-04-23T23:18:52.587" v="15"/>
          <ac:grpSpMkLst>
            <pc:docMk/>
            <pc:sldMk cId="2472419421" sldId="510"/>
            <ac:grpSpMk id="23" creationId="{974827CF-ECF0-7CF0-C503-DA939965D00C}"/>
          </ac:grpSpMkLst>
        </pc:grpChg>
        <pc:grpChg chg="mod">
          <ac:chgData name="Tim Cook" userId="d1c7cfb340f2c7ab" providerId="LiveId" clId="{5925D73F-CBB6-4BAB-8869-E854B2F3BEDB}" dt="2023-04-23T23:19:02.538" v="31"/>
          <ac:grpSpMkLst>
            <pc:docMk/>
            <pc:sldMk cId="2472419421" sldId="510"/>
            <ac:grpSpMk id="36" creationId="{F0B8E36B-DDE4-99B0-C648-BC7597081A36}"/>
          </ac:grpSpMkLst>
        </pc:grpChg>
        <pc:grpChg chg="del mod">
          <ac:chgData name="Tim Cook" userId="d1c7cfb340f2c7ab" providerId="LiveId" clId="{5925D73F-CBB6-4BAB-8869-E854B2F3BEDB}" dt="2023-04-23T23:19:03.441" v="32"/>
          <ac:grpSpMkLst>
            <pc:docMk/>
            <pc:sldMk cId="2472419421" sldId="510"/>
            <ac:grpSpMk id="37" creationId="{0AB4003F-3162-6F77-1EBD-FC14DFC05790}"/>
          </ac:grpSpMkLst>
        </pc:grpChg>
        <pc:grpChg chg="mod">
          <ac:chgData name="Tim Cook" userId="d1c7cfb340f2c7ab" providerId="LiveId" clId="{5925D73F-CBB6-4BAB-8869-E854B2F3BEDB}" dt="2023-04-23T23:19:08.180" v="40"/>
          <ac:grpSpMkLst>
            <pc:docMk/>
            <pc:sldMk cId="2472419421" sldId="510"/>
            <ac:grpSpMk id="44" creationId="{C5C7CD17-13F2-7D4C-543E-1881AB56B07F}"/>
          </ac:grpSpMkLst>
        </pc:grpChg>
        <pc:grpChg chg="mod">
          <ac:chgData name="Tim Cook" userId="d1c7cfb340f2c7ab" providerId="LiveId" clId="{5925D73F-CBB6-4BAB-8869-E854B2F3BEDB}" dt="2023-04-23T23:19:08.180" v="40"/>
          <ac:grpSpMkLst>
            <pc:docMk/>
            <pc:sldMk cId="2472419421" sldId="510"/>
            <ac:grpSpMk id="45" creationId="{3DF6B070-3747-DE02-8991-94EE31B730DE}"/>
          </ac:grpSpMkLst>
        </pc:grpChg>
        <pc:inkChg chg="add del mod">
          <ac:chgData name="Tim Cook" userId="d1c7cfb340f2c7ab" providerId="LiveId" clId="{5925D73F-CBB6-4BAB-8869-E854B2F3BEDB}" dt="2023-04-23T23:18:52.587" v="16"/>
          <ac:inkMkLst>
            <pc:docMk/>
            <pc:sldMk cId="2472419421" sldId="510"/>
            <ac:inkMk id="3" creationId="{8BF9ED8C-043D-4F2C-138C-40864A492485}"/>
          </ac:inkMkLst>
        </pc:inkChg>
        <pc:inkChg chg="del mod">
          <ac:chgData name="Tim Cook" userId="d1c7cfb340f2c7ab" providerId="LiveId" clId="{5925D73F-CBB6-4BAB-8869-E854B2F3BEDB}" dt="2023-04-23T23:18:55.365" v="19"/>
          <ac:inkMkLst>
            <pc:docMk/>
            <pc:sldMk cId="2472419421" sldId="510"/>
            <ac:inkMk id="5" creationId="{328134F6-93CA-D80F-2768-2CDEDD654A81}"/>
          </ac:inkMkLst>
        </pc:inkChg>
        <pc:inkChg chg="del">
          <ac:chgData name="Tim Cook" userId="d1c7cfb340f2c7ab" providerId="LiveId" clId="{5925D73F-CBB6-4BAB-8869-E854B2F3BEDB}" dt="2023-04-23T23:18:37.841" v="0"/>
          <ac:inkMkLst>
            <pc:docMk/>
            <pc:sldMk cId="2472419421" sldId="510"/>
            <ac:inkMk id="6" creationId="{9EEE1584-7FC5-2D6E-0559-BAE359B0B947}"/>
          </ac:inkMkLst>
        </pc:inkChg>
        <pc:inkChg chg="del mod">
          <ac:chgData name="Tim Cook" userId="d1c7cfb340f2c7ab" providerId="LiveId" clId="{5925D73F-CBB6-4BAB-8869-E854B2F3BEDB}" dt="2023-04-23T23:18:37.841" v="1"/>
          <ac:inkMkLst>
            <pc:docMk/>
            <pc:sldMk cId="2472419421" sldId="510"/>
            <ac:inkMk id="7" creationId="{F6850F57-CF13-6678-A3A7-DC1FA3D49E0D}"/>
          </ac:inkMkLst>
        </pc:inkChg>
        <pc:inkChg chg="del mod">
          <ac:chgData name="Tim Cook" userId="d1c7cfb340f2c7ab" providerId="LiveId" clId="{5925D73F-CBB6-4BAB-8869-E854B2F3BEDB}" dt="2023-04-23T23:18:37.841" v="2"/>
          <ac:inkMkLst>
            <pc:docMk/>
            <pc:sldMk cId="2472419421" sldId="510"/>
            <ac:inkMk id="8" creationId="{EA01DAD1-01A3-91A5-63AA-17E55446F055}"/>
          </ac:inkMkLst>
        </pc:inkChg>
        <pc:inkChg chg="del mod">
          <ac:chgData name="Tim Cook" userId="d1c7cfb340f2c7ab" providerId="LiveId" clId="{5925D73F-CBB6-4BAB-8869-E854B2F3BEDB}" dt="2023-04-23T23:18:38.174" v="3"/>
          <ac:inkMkLst>
            <pc:docMk/>
            <pc:sldMk cId="2472419421" sldId="510"/>
            <ac:inkMk id="9" creationId="{F32FF505-09BF-E8BF-FC74-BEF5AFC93308}"/>
          </ac:inkMkLst>
        </pc:inkChg>
        <pc:inkChg chg="add del mod">
          <ac:chgData name="Tim Cook" userId="d1c7cfb340f2c7ab" providerId="LiveId" clId="{5925D73F-CBB6-4BAB-8869-E854B2F3BEDB}" dt="2023-04-23T23:18:52.587" v="15"/>
          <ac:inkMkLst>
            <pc:docMk/>
            <pc:sldMk cId="2472419421" sldId="510"/>
            <ac:inkMk id="21" creationId="{DFA2F5FB-18B2-97EA-9F6D-B835648E3A51}"/>
          </ac:inkMkLst>
        </pc:inkChg>
        <pc:inkChg chg="add del mod">
          <ac:chgData name="Tim Cook" userId="d1c7cfb340f2c7ab" providerId="LiveId" clId="{5925D73F-CBB6-4BAB-8869-E854B2F3BEDB}" dt="2023-04-23T23:18:52.587" v="14"/>
          <ac:inkMkLst>
            <pc:docMk/>
            <pc:sldMk cId="2472419421" sldId="510"/>
            <ac:inkMk id="22" creationId="{7F2F1401-D5C2-5ED5-783A-BE7590EAAF8A}"/>
          </ac:inkMkLst>
        </pc:inkChg>
        <pc:inkChg chg="add del">
          <ac:chgData name="Tim Cook" userId="d1c7cfb340f2c7ab" providerId="LiveId" clId="{5925D73F-CBB6-4BAB-8869-E854B2F3BEDB}" dt="2023-04-23T23:18:52.587" v="18"/>
          <ac:inkMkLst>
            <pc:docMk/>
            <pc:sldMk cId="2472419421" sldId="510"/>
            <ac:inkMk id="24" creationId="{E8EBE19E-6BDE-CB76-48B7-A469F7B5C745}"/>
          </ac:inkMkLst>
        </pc:inkChg>
        <pc:inkChg chg="add del">
          <ac:chgData name="Tim Cook" userId="d1c7cfb340f2c7ab" providerId="LiveId" clId="{5925D73F-CBB6-4BAB-8869-E854B2F3BEDB}" dt="2023-04-23T23:18:52.587" v="12"/>
          <ac:inkMkLst>
            <pc:docMk/>
            <pc:sldMk cId="2472419421" sldId="510"/>
            <ac:inkMk id="25" creationId="{7A75487F-6B9D-9CDF-1206-6DA4E665AFA2}"/>
          </ac:inkMkLst>
        </pc:inkChg>
        <pc:inkChg chg="add del">
          <ac:chgData name="Tim Cook" userId="d1c7cfb340f2c7ab" providerId="LiveId" clId="{5925D73F-CBB6-4BAB-8869-E854B2F3BEDB}" dt="2023-04-23T23:18:52.587" v="17"/>
          <ac:inkMkLst>
            <pc:docMk/>
            <pc:sldMk cId="2472419421" sldId="510"/>
            <ac:inkMk id="26" creationId="{D375A8F7-9B82-80B2-9CF8-DF9B021BDE64}"/>
          </ac:inkMkLst>
        </pc:inkChg>
        <pc:inkChg chg="add del">
          <ac:chgData name="Tim Cook" userId="d1c7cfb340f2c7ab" providerId="LiveId" clId="{5925D73F-CBB6-4BAB-8869-E854B2F3BEDB}" dt="2023-04-23T23:18:52.587" v="13"/>
          <ac:inkMkLst>
            <pc:docMk/>
            <pc:sldMk cId="2472419421" sldId="510"/>
            <ac:inkMk id="27" creationId="{13725303-729E-2981-0DBB-CBF560FD1280}"/>
          </ac:inkMkLst>
        </pc:inkChg>
        <pc:inkChg chg="add del">
          <ac:chgData name="Tim Cook" userId="d1c7cfb340f2c7ab" providerId="LiveId" clId="{5925D73F-CBB6-4BAB-8869-E854B2F3BEDB}" dt="2023-04-23T23:19:02.091" v="28"/>
          <ac:inkMkLst>
            <pc:docMk/>
            <pc:sldMk cId="2472419421" sldId="510"/>
            <ac:inkMk id="28" creationId="{EF4D7F32-2FBE-DEC6-E2D9-9470CB1488DA}"/>
          </ac:inkMkLst>
        </pc:inkChg>
        <pc:inkChg chg="add del mod">
          <ac:chgData name="Tim Cook" userId="d1c7cfb340f2c7ab" providerId="LiveId" clId="{5925D73F-CBB6-4BAB-8869-E854B2F3BEDB}" dt="2023-04-23T23:19:03.441" v="32"/>
          <ac:inkMkLst>
            <pc:docMk/>
            <pc:sldMk cId="2472419421" sldId="510"/>
            <ac:inkMk id="29" creationId="{63B674D1-D299-329A-C92A-165027E4C89D}"/>
          </ac:inkMkLst>
        </pc:inkChg>
        <pc:inkChg chg="add del">
          <ac:chgData name="Tim Cook" userId="d1c7cfb340f2c7ab" providerId="LiveId" clId="{5925D73F-CBB6-4BAB-8869-E854B2F3BEDB}" dt="2023-04-23T23:19:02.091" v="30"/>
          <ac:inkMkLst>
            <pc:docMk/>
            <pc:sldMk cId="2472419421" sldId="510"/>
            <ac:inkMk id="30" creationId="{CC35DA66-82D3-50AC-F7E3-659902604D14}"/>
          </ac:inkMkLst>
        </pc:inkChg>
        <pc:inkChg chg="add del mod">
          <ac:chgData name="Tim Cook" userId="d1c7cfb340f2c7ab" providerId="LiveId" clId="{5925D73F-CBB6-4BAB-8869-E854B2F3BEDB}" dt="2023-04-23T23:19:03.441" v="33"/>
          <ac:inkMkLst>
            <pc:docMk/>
            <pc:sldMk cId="2472419421" sldId="510"/>
            <ac:inkMk id="31" creationId="{D966342C-1DD4-3410-8A52-C1D8CC031BD1}"/>
          </ac:inkMkLst>
        </pc:inkChg>
        <pc:inkChg chg="add del">
          <ac:chgData name="Tim Cook" userId="d1c7cfb340f2c7ab" providerId="LiveId" clId="{5925D73F-CBB6-4BAB-8869-E854B2F3BEDB}" dt="2023-04-23T23:19:02.091" v="29"/>
          <ac:inkMkLst>
            <pc:docMk/>
            <pc:sldMk cId="2472419421" sldId="510"/>
            <ac:inkMk id="32" creationId="{53071A59-C416-FD64-C929-41A6BAAA9554}"/>
          </ac:inkMkLst>
        </pc:inkChg>
        <pc:inkChg chg="add mod">
          <ac:chgData name="Tim Cook" userId="d1c7cfb340f2c7ab" providerId="LiveId" clId="{5925D73F-CBB6-4BAB-8869-E854B2F3BEDB}" dt="2023-04-23T23:19:02.538" v="31"/>
          <ac:inkMkLst>
            <pc:docMk/>
            <pc:sldMk cId="2472419421" sldId="510"/>
            <ac:inkMk id="33" creationId="{796CD2F5-2A3E-FB6B-49EC-7E21031CFF66}"/>
          </ac:inkMkLst>
        </pc:inkChg>
        <pc:inkChg chg="add mod">
          <ac:chgData name="Tim Cook" userId="d1c7cfb340f2c7ab" providerId="LiveId" clId="{5925D73F-CBB6-4BAB-8869-E854B2F3BEDB}" dt="2023-04-23T23:19:02.538" v="31"/>
          <ac:inkMkLst>
            <pc:docMk/>
            <pc:sldMk cId="2472419421" sldId="510"/>
            <ac:inkMk id="34" creationId="{F0B5C22A-3F00-43AB-0173-5959579676F8}"/>
          </ac:inkMkLst>
        </pc:inkChg>
        <pc:inkChg chg="add mod">
          <ac:chgData name="Tim Cook" userId="d1c7cfb340f2c7ab" providerId="LiveId" clId="{5925D73F-CBB6-4BAB-8869-E854B2F3BEDB}" dt="2023-04-23T23:19:02.538" v="31"/>
          <ac:inkMkLst>
            <pc:docMk/>
            <pc:sldMk cId="2472419421" sldId="510"/>
            <ac:inkMk id="35" creationId="{0CC7FBEC-15DB-0366-4685-EE41D7949445}"/>
          </ac:inkMkLst>
        </pc:inkChg>
        <pc:inkChg chg="add mod">
          <ac:chgData name="Tim Cook" userId="d1c7cfb340f2c7ab" providerId="LiveId" clId="{5925D73F-CBB6-4BAB-8869-E854B2F3BEDB}" dt="2023-04-23T23:19:08.180" v="40"/>
          <ac:inkMkLst>
            <pc:docMk/>
            <pc:sldMk cId="2472419421" sldId="510"/>
            <ac:inkMk id="38" creationId="{FA2AA0DD-B2D3-2614-B657-598087C03782}"/>
          </ac:inkMkLst>
        </pc:inkChg>
        <pc:inkChg chg="add mod">
          <ac:chgData name="Tim Cook" userId="d1c7cfb340f2c7ab" providerId="LiveId" clId="{5925D73F-CBB6-4BAB-8869-E854B2F3BEDB}" dt="2023-04-23T23:19:08.180" v="40"/>
          <ac:inkMkLst>
            <pc:docMk/>
            <pc:sldMk cId="2472419421" sldId="510"/>
            <ac:inkMk id="39" creationId="{064AAA96-25D0-2C36-8DC4-C68F24EF00D9}"/>
          </ac:inkMkLst>
        </pc:inkChg>
        <pc:inkChg chg="add">
          <ac:chgData name="Tim Cook" userId="d1c7cfb340f2c7ab" providerId="LiveId" clId="{5925D73F-CBB6-4BAB-8869-E854B2F3BEDB}" dt="2023-04-23T23:19:06.244" v="36" actId="9405"/>
          <ac:inkMkLst>
            <pc:docMk/>
            <pc:sldMk cId="2472419421" sldId="510"/>
            <ac:inkMk id="40" creationId="{DEE481C6-5AD3-8D31-6092-D6A927A64DDE}"/>
          </ac:inkMkLst>
        </pc:inkChg>
        <pc:inkChg chg="add mod">
          <ac:chgData name="Tim Cook" userId="d1c7cfb340f2c7ab" providerId="LiveId" clId="{5925D73F-CBB6-4BAB-8869-E854B2F3BEDB}" dt="2023-04-23T23:19:08.180" v="40"/>
          <ac:inkMkLst>
            <pc:docMk/>
            <pc:sldMk cId="2472419421" sldId="510"/>
            <ac:inkMk id="41" creationId="{42C33CC6-37CE-C647-E45E-BB071230E137}"/>
          </ac:inkMkLst>
        </pc:inkChg>
        <pc:inkChg chg="add mod">
          <ac:chgData name="Tim Cook" userId="d1c7cfb340f2c7ab" providerId="LiveId" clId="{5925D73F-CBB6-4BAB-8869-E854B2F3BEDB}" dt="2023-04-23T23:19:08.180" v="40"/>
          <ac:inkMkLst>
            <pc:docMk/>
            <pc:sldMk cId="2472419421" sldId="510"/>
            <ac:inkMk id="42" creationId="{07935AEA-07CE-9AA0-422D-D61E3E8EEDD5}"/>
          </ac:inkMkLst>
        </pc:inkChg>
        <pc:inkChg chg="add mod">
          <ac:chgData name="Tim Cook" userId="d1c7cfb340f2c7ab" providerId="LiveId" clId="{5925D73F-CBB6-4BAB-8869-E854B2F3BEDB}" dt="2023-04-23T23:19:08.180" v="40"/>
          <ac:inkMkLst>
            <pc:docMk/>
            <pc:sldMk cId="2472419421" sldId="510"/>
            <ac:inkMk id="43" creationId="{644504DF-794A-A350-CBC2-942D6A7A5BC9}"/>
          </ac:inkMkLst>
        </pc:inkChg>
        <pc:inkChg chg="add">
          <ac:chgData name="Tim Cook" userId="d1c7cfb340f2c7ab" providerId="LiveId" clId="{5925D73F-CBB6-4BAB-8869-E854B2F3BEDB}" dt="2023-04-23T23:22:45.329" v="207" actId="9405"/>
          <ac:inkMkLst>
            <pc:docMk/>
            <pc:sldMk cId="2472419421" sldId="510"/>
            <ac:inkMk id="46" creationId="{F230439D-0E8B-6EF5-25E0-15315D7EDC3E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54E08E63-9D97-43AD-81D6-B25531AF78A2}"/>
    <pc:docChg chg="undo redo custSel addSld delSld modSld">
      <pc:chgData name="Tim Cook" userId="d1c7cfb340f2c7ab" providerId="LiveId" clId="{54E08E63-9D97-43AD-81D6-B25531AF78A2}" dt="2023-04-21T01:49:41.404" v="591" actId="47"/>
      <pc:docMkLst>
        <pc:docMk/>
      </pc:docMkLst>
      <pc:sldChg chg="modSp mod">
        <pc:chgData name="Tim Cook" userId="d1c7cfb340f2c7ab" providerId="LiveId" clId="{54E08E63-9D97-43AD-81D6-B25531AF78A2}" dt="2023-04-21T01:49:22.055" v="589" actId="20577"/>
        <pc:sldMkLst>
          <pc:docMk/>
          <pc:sldMk cId="535247102" sldId="476"/>
        </pc:sldMkLst>
        <pc:spChg chg="mod">
          <ac:chgData name="Tim Cook" userId="d1c7cfb340f2c7ab" providerId="LiveId" clId="{54E08E63-9D97-43AD-81D6-B25531AF78A2}" dt="2023-04-21T01:49:22.055" v="589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54E08E63-9D97-43AD-81D6-B25531AF78A2}" dt="2023-04-21T01:06:12.930" v="491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del">
        <pc:chgData name="Tim Cook" userId="d1c7cfb340f2c7ab" providerId="LiveId" clId="{54E08E63-9D97-43AD-81D6-B25531AF78A2}" dt="2023-04-21T00:12:35.769" v="0" actId="47"/>
        <pc:sldMkLst>
          <pc:docMk/>
          <pc:sldMk cId="1751661740" sldId="481"/>
        </pc:sldMkLst>
      </pc:sldChg>
      <pc:sldChg chg="del">
        <pc:chgData name="Tim Cook" userId="d1c7cfb340f2c7ab" providerId="LiveId" clId="{54E08E63-9D97-43AD-81D6-B25531AF78A2}" dt="2023-04-21T00:12:36.636" v="2" actId="47"/>
        <pc:sldMkLst>
          <pc:docMk/>
          <pc:sldMk cId="3865063925" sldId="482"/>
        </pc:sldMkLst>
      </pc:sldChg>
      <pc:sldChg chg="del">
        <pc:chgData name="Tim Cook" userId="d1c7cfb340f2c7ab" providerId="LiveId" clId="{54E08E63-9D97-43AD-81D6-B25531AF78A2}" dt="2023-04-21T00:12:36.185" v="1" actId="47"/>
        <pc:sldMkLst>
          <pc:docMk/>
          <pc:sldMk cId="886382803" sldId="484"/>
        </pc:sldMkLst>
      </pc:sldChg>
      <pc:sldChg chg="del">
        <pc:chgData name="Tim Cook" userId="d1c7cfb340f2c7ab" providerId="LiveId" clId="{54E08E63-9D97-43AD-81D6-B25531AF78A2}" dt="2023-04-21T00:12:49.977" v="3" actId="47"/>
        <pc:sldMkLst>
          <pc:docMk/>
          <pc:sldMk cId="1066324181" sldId="485"/>
        </pc:sldMkLst>
      </pc:sldChg>
      <pc:sldChg chg="del">
        <pc:chgData name="Tim Cook" userId="d1c7cfb340f2c7ab" providerId="LiveId" clId="{54E08E63-9D97-43AD-81D6-B25531AF78A2}" dt="2023-04-21T00:12:50.398" v="4" actId="47"/>
        <pc:sldMkLst>
          <pc:docMk/>
          <pc:sldMk cId="2295387191" sldId="486"/>
        </pc:sldMkLst>
      </pc:sldChg>
      <pc:sldChg chg="del">
        <pc:chgData name="Tim Cook" userId="d1c7cfb340f2c7ab" providerId="LiveId" clId="{54E08E63-9D97-43AD-81D6-B25531AF78A2}" dt="2023-04-21T00:12:52.838" v="7" actId="47"/>
        <pc:sldMkLst>
          <pc:docMk/>
          <pc:sldMk cId="554282508" sldId="487"/>
        </pc:sldMkLst>
      </pc:sldChg>
      <pc:sldChg chg="del">
        <pc:chgData name="Tim Cook" userId="d1c7cfb340f2c7ab" providerId="LiveId" clId="{54E08E63-9D97-43AD-81D6-B25531AF78A2}" dt="2023-04-21T01:49:41.404" v="591" actId="47"/>
        <pc:sldMkLst>
          <pc:docMk/>
          <pc:sldMk cId="3703178523" sldId="488"/>
        </pc:sldMkLst>
      </pc:sldChg>
      <pc:sldChg chg="del">
        <pc:chgData name="Tim Cook" userId="d1c7cfb340f2c7ab" providerId="LiveId" clId="{54E08E63-9D97-43AD-81D6-B25531AF78A2}" dt="2023-04-21T00:12:50.739" v="5" actId="47"/>
        <pc:sldMkLst>
          <pc:docMk/>
          <pc:sldMk cId="697915173" sldId="490"/>
        </pc:sldMkLst>
      </pc:sldChg>
      <pc:sldChg chg="del">
        <pc:chgData name="Tim Cook" userId="d1c7cfb340f2c7ab" providerId="LiveId" clId="{54E08E63-9D97-43AD-81D6-B25531AF78A2}" dt="2023-04-21T00:12:51.195" v="6" actId="47"/>
        <pc:sldMkLst>
          <pc:docMk/>
          <pc:sldMk cId="3234673726" sldId="491"/>
        </pc:sldMkLst>
      </pc:sldChg>
      <pc:sldChg chg="addSp delSp modSp new mod">
        <pc:chgData name="Tim Cook" userId="d1c7cfb340f2c7ab" providerId="LiveId" clId="{54E08E63-9D97-43AD-81D6-B25531AF78A2}" dt="2023-04-21T00:21:20.564" v="134" actId="1076"/>
        <pc:sldMkLst>
          <pc:docMk/>
          <pc:sldMk cId="2856356550" sldId="495"/>
        </pc:sldMkLst>
        <pc:spChg chg="mod">
          <ac:chgData name="Tim Cook" userId="d1c7cfb340f2c7ab" providerId="LiveId" clId="{54E08E63-9D97-43AD-81D6-B25531AF78A2}" dt="2023-04-21T00:21:20.564" v="134" actId="1076"/>
          <ac:spMkLst>
            <pc:docMk/>
            <pc:sldMk cId="2856356550" sldId="495"/>
            <ac:spMk id="2" creationId="{4E2CBEBF-08EE-A486-FCE0-DCFBB0A0D6AA}"/>
          </ac:spMkLst>
        </pc:spChg>
        <pc:spChg chg="del">
          <ac:chgData name="Tim Cook" userId="d1c7cfb340f2c7ab" providerId="LiveId" clId="{54E08E63-9D97-43AD-81D6-B25531AF78A2}" dt="2023-04-21T00:15:32.499" v="11" actId="478"/>
          <ac:spMkLst>
            <pc:docMk/>
            <pc:sldMk cId="2856356550" sldId="495"/>
            <ac:spMk id="3" creationId="{F763173E-4004-87A8-B983-B57D2D3D6291}"/>
          </ac:spMkLst>
        </pc:spChg>
        <pc:graphicFrameChg chg="add del mod">
          <ac:chgData name="Tim Cook" userId="d1c7cfb340f2c7ab" providerId="LiveId" clId="{54E08E63-9D97-43AD-81D6-B25531AF78A2}" dt="2023-04-21T00:15:41.164" v="13"/>
          <ac:graphicFrameMkLst>
            <pc:docMk/>
            <pc:sldMk cId="2856356550" sldId="495"/>
            <ac:graphicFrameMk id="4" creationId="{9F0E0B93-80F0-8A78-5530-CDAF273A45EA}"/>
          </ac:graphicFrameMkLst>
        </pc:graphicFrameChg>
      </pc:sldChg>
      <pc:sldChg chg="new del">
        <pc:chgData name="Tim Cook" userId="d1c7cfb340f2c7ab" providerId="LiveId" clId="{54E08E63-9D97-43AD-81D6-B25531AF78A2}" dt="2023-04-21T00:15:30.917" v="10" actId="47"/>
        <pc:sldMkLst>
          <pc:docMk/>
          <pc:sldMk cId="1397149182" sldId="496"/>
        </pc:sldMkLst>
      </pc:sldChg>
      <pc:sldChg chg="add del">
        <pc:chgData name="Tim Cook" userId="d1c7cfb340f2c7ab" providerId="LiveId" clId="{54E08E63-9D97-43AD-81D6-B25531AF78A2}" dt="2023-04-21T00:49:52.610" v="339" actId="47"/>
        <pc:sldMkLst>
          <pc:docMk/>
          <pc:sldMk cId="3168331121" sldId="496"/>
        </pc:sldMkLst>
      </pc:sldChg>
      <pc:sldChg chg="addSp modSp add mod">
        <pc:chgData name="Tim Cook" userId="d1c7cfb340f2c7ab" providerId="LiveId" clId="{54E08E63-9D97-43AD-81D6-B25531AF78A2}" dt="2023-04-21T01:18:04.740" v="528" actId="1076"/>
        <pc:sldMkLst>
          <pc:docMk/>
          <pc:sldMk cId="876699029" sldId="497"/>
        </pc:sldMkLst>
        <pc:spChg chg="mod">
          <ac:chgData name="Tim Cook" userId="d1c7cfb340f2c7ab" providerId="LiveId" clId="{54E08E63-9D97-43AD-81D6-B25531AF78A2}" dt="2023-04-21T00:49:54.270" v="341" actId="1076"/>
          <ac:spMkLst>
            <pc:docMk/>
            <pc:sldMk cId="876699029" sldId="497"/>
            <ac:spMk id="2" creationId="{4E2CBEBF-08EE-A486-FCE0-DCFBB0A0D6AA}"/>
          </ac:spMkLst>
        </pc:s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4" creationId="{E12777C3-29DC-BB93-A0B1-C09C50DFF65F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10" creationId="{0CF72CAC-C0BC-73E2-8B21-A2339BBED027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41" creationId="{C4A48D4C-64CB-503A-8CB1-9BB0B0D85EC7}"/>
          </ac:grpSpMkLst>
        </pc:grpChg>
        <pc:grpChg chg="add mod">
          <ac:chgData name="Tim Cook" userId="d1c7cfb340f2c7ab" providerId="LiveId" clId="{54E08E63-9D97-43AD-81D6-B25531AF78A2}" dt="2023-04-21T00:50:03.757" v="343" actId="1076"/>
          <ac:grpSpMkLst>
            <pc:docMk/>
            <pc:sldMk cId="876699029" sldId="497"/>
            <ac:grpSpMk id="46" creationId="{BFC56E9C-D7B9-ABDB-A7CF-68B0AB6BB486}"/>
          </ac:grpSpMkLst>
        </pc:grpChg>
        <pc:grpChg chg="add mod">
          <ac:chgData name="Tim Cook" userId="d1c7cfb340f2c7ab" providerId="LiveId" clId="{54E08E63-9D97-43AD-81D6-B25531AF78A2}" dt="2023-04-21T00:50:03.757" v="343" actId="1076"/>
          <ac:grpSpMkLst>
            <pc:docMk/>
            <pc:sldMk cId="876699029" sldId="497"/>
            <ac:grpSpMk id="52" creationId="{BF415592-282C-EB71-51BA-327668E693BF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65" creationId="{D9BC391B-2033-24D6-A1A1-DEAE0E1F934C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77" creationId="{D859881F-20D9-4194-DF50-7C8C51FADC68}"/>
          </ac:grpSpMkLst>
        </pc:grp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5" creationId="{7D8C5880-1F93-48FD-D2AC-5E6E9ACBB38C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" creationId="{EF6E9E0D-0616-FE72-91AC-6289F3A2FCBF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" creationId="{E84B8673-52D9-77C7-B7DC-9ACBC4F801DA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8" creationId="{3C8473E3-A9AE-A686-1182-7DAA00DAC86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9" creationId="{B3033780-F2F9-4C18-F640-7CE8DF546DB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4" creationId="{A8102752-760F-35DF-13CF-CFFF3913F8BB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5" creationId="{4108ECBD-7E54-5178-2473-18C20E188377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6" creationId="{4B1021CB-5BA9-C91F-02D8-AA9AB6DF299D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7" creationId="{FB2EDA5C-8A85-A527-79DE-1E0F2C036412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22" creationId="{3921C535-2094-DFAC-39E3-09D504C2B2B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31" creationId="{E40FCF55-8A09-823C-9023-D8F336B821C1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32" creationId="{0B852239-6800-F592-8950-4946CFA303F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36" creationId="{040F1F13-CBCA-0954-7F3F-496E6CE610D9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37" creationId="{A6BF80E0-1C34-D900-A233-DB6C251AF199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40" creationId="{6CAA9414-ED37-0ABE-6BFA-27106135F5C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42" creationId="{79151DEE-CE6A-ACF1-9401-3A38723D7B9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43" creationId="{7B6DCBB6-386D-B4DF-C67F-83519AFDDDBC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44" creationId="{84B5A5C9-4E0B-F3EC-AE68-CF564A430D7F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47" creationId="{9CE3E7FF-836C-A6DE-E8D9-D283B517B92F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48" creationId="{EDC27B3D-FD56-0B0D-7CAC-C6F2A456BABC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49" creationId="{137BF4EA-3C96-72BA-0F31-7E3C68F9787A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0" creationId="{3FA21321-3AB4-AFFC-9C56-B87472201ED2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1" creationId="{504AE7F7-1C54-D879-41B4-32C6951ED9FB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3" creationId="{D1FB8542-B442-17BC-F99C-877D7A1C9D7D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4" creationId="{2FDD4B90-0DEA-2090-9B11-DF0C3058A525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5" creationId="{A373BE13-2C66-B276-64B5-D26468F2FF05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6" creationId="{24B1AC7E-17A6-1FEC-EFFE-EAF00C60F8E0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7" creationId="{68C8881A-C9DA-B0B9-56D4-1EBFA42F6E94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8" creationId="{412EC29D-92C2-6A2A-22DD-5EDDB5637BA7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9" creationId="{E599DD12-4E62-1A57-C7F8-36BA8CC49C8F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60" creationId="{B21A73D4-DC91-9AE1-E1F9-37960D686370}"/>
          </ac:inkMkLst>
        </pc:inkChg>
        <pc:inkChg chg="add mod">
          <ac:chgData name="Tim Cook" userId="d1c7cfb340f2c7ab" providerId="LiveId" clId="{54E08E63-9D97-43AD-81D6-B25531AF78A2}" dt="2023-04-21T00:50:03.757" v="343" actId="1076"/>
          <ac:inkMkLst>
            <pc:docMk/>
            <pc:sldMk cId="876699029" sldId="497"/>
            <ac:inkMk id="61" creationId="{5AC463BC-D8DC-431D-123F-A26097B8CCD7}"/>
          </ac:inkMkLst>
        </pc:inkChg>
        <pc:inkChg chg="add mod">
          <ac:chgData name="Tim Cook" userId="d1c7cfb340f2c7ab" providerId="LiveId" clId="{54E08E63-9D97-43AD-81D6-B25531AF78A2}" dt="2023-04-21T00:50:03.757" v="343" actId="1076"/>
          <ac:inkMkLst>
            <pc:docMk/>
            <pc:sldMk cId="876699029" sldId="497"/>
            <ac:inkMk id="62" creationId="{877F3CC2-BE4A-87DD-59C3-6A6E55CF3DE7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3" creationId="{7D42FA94-1051-CFB9-5DC7-33F85D01C66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4" creationId="{6F188FA9-1CB0-2FF6-7570-5ED00D798C08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6" creationId="{8749FB19-FDD3-0E3C-7065-5514AB049DD5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7" creationId="{3ECF4AD9-9EEC-20D5-05AB-D14E1286BDB1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8" creationId="{65A8723B-D286-578D-3730-104F1BAA7D5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9" creationId="{8BB0AECC-E8E8-E363-F7A1-AAF652936B54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0" creationId="{8F571B93-1231-821C-9430-E238D8646920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1" creationId="{929EE1F7-4E1B-FC5F-4BB3-A52797455725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2" creationId="{5AD0EF9F-AF52-F4CF-8B40-2C03F3F1419D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3" creationId="{6F3D75FF-DC38-D1D8-263C-DD97714E2EA6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74" creationId="{EC4F47F1-C258-2FC7-A6D1-1732FFCA6872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75" creationId="{5EAB93CB-284F-4A0E-7D52-A45BD1B5C840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76" creationId="{6ECE187A-D955-A167-377A-EE1A4F9A1E6A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8" creationId="{7DD7DDEC-6E36-959D-EBE6-0D748D9B3783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9" creationId="{442ECF96-3BC0-A25F-C3FA-C3487658B96C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80" creationId="{C024B30A-C83A-6529-249F-3AE92354BC62}"/>
          </ac:inkMkLst>
        </pc:inkChg>
      </pc:sldChg>
      <pc:sldChg chg="add del">
        <pc:chgData name="Tim Cook" userId="d1c7cfb340f2c7ab" providerId="LiveId" clId="{54E08E63-9D97-43AD-81D6-B25531AF78A2}" dt="2023-04-21T00:56:49.165" v="344" actId="2696"/>
        <pc:sldMkLst>
          <pc:docMk/>
          <pc:sldMk cId="2719750101" sldId="498"/>
        </pc:sldMkLst>
      </pc:sldChg>
      <pc:sldChg chg="addSp delSp modSp new mod">
        <pc:chgData name="Tim Cook" userId="d1c7cfb340f2c7ab" providerId="LiveId" clId="{54E08E63-9D97-43AD-81D6-B25531AF78A2}" dt="2023-04-21T01:28:46.678" v="575" actId="1035"/>
        <pc:sldMkLst>
          <pc:docMk/>
          <pc:sldMk cId="4022712018" sldId="499"/>
        </pc:sldMkLst>
        <pc:spChg chg="mod">
          <ac:chgData name="Tim Cook" userId="d1c7cfb340f2c7ab" providerId="LiveId" clId="{54E08E63-9D97-43AD-81D6-B25531AF78A2}" dt="2023-04-21T00:22:42.356" v="298" actId="20577"/>
          <ac:spMkLst>
            <pc:docMk/>
            <pc:sldMk cId="4022712018" sldId="499"/>
            <ac:spMk id="2" creationId="{25B20A26-6AB9-27B3-ECDD-36C6FE9EFD48}"/>
          </ac:spMkLst>
        </pc:spChg>
        <pc:spChg chg="del">
          <ac:chgData name="Tim Cook" userId="d1c7cfb340f2c7ab" providerId="LiveId" clId="{54E08E63-9D97-43AD-81D6-B25531AF78A2}" dt="2023-04-21T00:22:15.531" v="218" actId="478"/>
          <ac:spMkLst>
            <pc:docMk/>
            <pc:sldMk cId="4022712018" sldId="499"/>
            <ac:spMk id="3" creationId="{D20E687E-20C6-DBE0-9C67-D3B9F2B46F65}"/>
          </ac:spMkLst>
        </pc:spChg>
        <pc:cxnChg chg="add mod">
          <ac:chgData name="Tim Cook" userId="d1c7cfb340f2c7ab" providerId="LiveId" clId="{54E08E63-9D97-43AD-81D6-B25531AF78A2}" dt="2023-04-21T01:28:46.678" v="575" actId="1035"/>
          <ac:cxnSpMkLst>
            <pc:docMk/>
            <pc:sldMk cId="4022712018" sldId="499"/>
            <ac:cxnSpMk id="5" creationId="{EAA5B605-80C2-2C5F-323C-62C93BE0ED20}"/>
          </ac:cxnSpMkLst>
        </pc:cxnChg>
      </pc:sldChg>
      <pc:sldChg chg="addSp delSp modSp new mod">
        <pc:chgData name="Tim Cook" userId="d1c7cfb340f2c7ab" providerId="LiveId" clId="{54E08E63-9D97-43AD-81D6-B25531AF78A2}" dt="2023-04-21T00:47:50.598" v="334" actId="1038"/>
        <pc:sldMkLst>
          <pc:docMk/>
          <pc:sldMk cId="3101075141" sldId="500"/>
        </pc:sldMkLst>
        <pc:spChg chg="del">
          <ac:chgData name="Tim Cook" userId="d1c7cfb340f2c7ab" providerId="LiveId" clId="{54E08E63-9D97-43AD-81D6-B25531AF78A2}" dt="2023-04-21T00:46:36.835" v="301" actId="21"/>
          <ac:spMkLst>
            <pc:docMk/>
            <pc:sldMk cId="3101075141" sldId="500"/>
            <ac:spMk id="2" creationId="{FD218C7D-A555-BB77-11EC-59CCF5151129}"/>
          </ac:spMkLst>
        </pc:spChg>
        <pc:spChg chg="del">
          <ac:chgData name="Tim Cook" userId="d1c7cfb340f2c7ab" providerId="LiveId" clId="{54E08E63-9D97-43AD-81D6-B25531AF78A2}" dt="2023-04-21T00:46:39.451" v="302" actId="21"/>
          <ac:spMkLst>
            <pc:docMk/>
            <pc:sldMk cId="3101075141" sldId="500"/>
            <ac:spMk id="3" creationId="{58E86E90-8D3C-6D26-26CD-9BD3A56A60BB}"/>
          </ac:spMkLst>
        </pc:spChg>
        <pc:picChg chg="add mod">
          <ac:chgData name="Tim Cook" userId="d1c7cfb340f2c7ab" providerId="LiveId" clId="{54E08E63-9D97-43AD-81D6-B25531AF78A2}" dt="2023-04-21T00:47:46.773" v="329" actId="1037"/>
          <ac:picMkLst>
            <pc:docMk/>
            <pc:sldMk cId="3101075141" sldId="500"/>
            <ac:picMk id="4" creationId="{2A5C4A11-0ED3-36B8-AAF0-A45FD4E6AFDA}"/>
          </ac:picMkLst>
        </pc:picChg>
        <pc:picChg chg="add mod">
          <ac:chgData name="Tim Cook" userId="d1c7cfb340f2c7ab" providerId="LiveId" clId="{54E08E63-9D97-43AD-81D6-B25531AF78A2}" dt="2023-04-21T00:47:50.598" v="334" actId="1038"/>
          <ac:picMkLst>
            <pc:docMk/>
            <pc:sldMk cId="3101075141" sldId="500"/>
            <ac:picMk id="5" creationId="{1B983002-8427-1A3C-57DD-D010ABAC891A}"/>
          </ac:picMkLst>
        </pc:picChg>
        <pc:picChg chg="add mod">
          <ac:chgData name="Tim Cook" userId="d1c7cfb340f2c7ab" providerId="LiveId" clId="{54E08E63-9D97-43AD-81D6-B25531AF78A2}" dt="2023-04-21T00:47:46.773" v="329" actId="1037"/>
          <ac:picMkLst>
            <pc:docMk/>
            <pc:sldMk cId="3101075141" sldId="500"/>
            <ac:picMk id="6" creationId="{43FA4257-D691-8B5F-FA5E-206026BABC42}"/>
          </ac:picMkLst>
        </pc:picChg>
        <pc:picChg chg="add mod">
          <ac:chgData name="Tim Cook" userId="d1c7cfb340f2c7ab" providerId="LiveId" clId="{54E08E63-9D97-43AD-81D6-B25531AF78A2}" dt="2023-04-21T00:47:46.773" v="329" actId="1037"/>
          <ac:picMkLst>
            <pc:docMk/>
            <pc:sldMk cId="3101075141" sldId="500"/>
            <ac:picMk id="7" creationId="{CAA28196-4BBF-7634-159E-0C3ABDBC8F35}"/>
          </ac:picMkLst>
        </pc:picChg>
      </pc:sldChg>
      <pc:sldChg chg="addSp delSp modSp new mod">
        <pc:chgData name="Tim Cook" userId="d1c7cfb340f2c7ab" providerId="LiveId" clId="{54E08E63-9D97-43AD-81D6-B25531AF78A2}" dt="2023-04-21T01:47:51.800" v="588" actId="1076"/>
        <pc:sldMkLst>
          <pc:docMk/>
          <pc:sldMk cId="1801214575" sldId="501"/>
        </pc:sldMkLst>
        <pc:spChg chg="mod">
          <ac:chgData name="Tim Cook" userId="d1c7cfb340f2c7ab" providerId="LiveId" clId="{54E08E63-9D97-43AD-81D6-B25531AF78A2}" dt="2023-04-21T00:57:13.086" v="390" actId="20577"/>
          <ac:spMkLst>
            <pc:docMk/>
            <pc:sldMk cId="1801214575" sldId="501"/>
            <ac:spMk id="2" creationId="{EFAB2E7B-7CD6-D969-60BB-7F4E69517C7E}"/>
          </ac:spMkLst>
        </pc:spChg>
        <pc:spChg chg="del">
          <ac:chgData name="Tim Cook" userId="d1c7cfb340f2c7ab" providerId="LiveId" clId="{54E08E63-9D97-43AD-81D6-B25531AF78A2}" dt="2023-04-21T00:57:03.724" v="346" actId="478"/>
          <ac:spMkLst>
            <pc:docMk/>
            <pc:sldMk cId="1801214575" sldId="501"/>
            <ac:spMk id="3" creationId="{02474C93-5CEE-9229-4FCF-A1FDF995BA90}"/>
          </ac:spMkLst>
        </pc:spChg>
        <pc:grpChg chg="add mod">
          <ac:chgData name="Tim Cook" userId="d1c7cfb340f2c7ab" providerId="LiveId" clId="{54E08E63-9D97-43AD-81D6-B25531AF78A2}" dt="2023-04-21T01:47:42.214" v="586" actId="1076"/>
          <ac:grpSpMkLst>
            <pc:docMk/>
            <pc:sldMk cId="1801214575" sldId="501"/>
            <ac:grpSpMk id="3" creationId="{843524C0-13FA-6F15-10DE-FC395EF26787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4" creationId="{0BA4192D-4BF8-D9DB-35FA-E5ED68C6435C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10" creationId="{CA7A812A-CE79-00E4-EFED-7BDF810D6CF6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21" creationId="{4EE8DF75-E29B-C48F-F8EB-A617BB605584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27" creationId="{DB28368F-7A1E-E5BB-DE1B-AB0582CA6EB4}"/>
          </ac:grpSpMkLst>
        </pc:grpChg>
        <pc:grpChg chg="add del mod">
          <ac:chgData name="Tim Cook" userId="d1c7cfb340f2c7ab" providerId="LiveId" clId="{54E08E63-9D97-43AD-81D6-B25531AF78A2}" dt="2023-04-21T01:00:58.267" v="393" actId="478"/>
          <ac:grpSpMkLst>
            <pc:docMk/>
            <pc:sldMk cId="1801214575" sldId="501"/>
            <ac:grpSpMk id="39" creationId="{F9882ED7-C0D6-1054-F2BA-A5C4B263CA0C}"/>
          </ac:grpSpMkLst>
        </pc:grpChg>
        <pc:grpChg chg="add mod">
          <ac:chgData name="Tim Cook" userId="d1c7cfb340f2c7ab" providerId="LiveId" clId="{54E08E63-9D97-43AD-81D6-B25531AF78A2}" dt="2023-04-21T01:47:42.214" v="586" actId="1076"/>
          <ac:grpSpMkLst>
            <pc:docMk/>
            <pc:sldMk cId="1801214575" sldId="501"/>
            <ac:grpSpMk id="44" creationId="{E2CFEA73-28BF-2157-B1FD-487E19F2829D}"/>
          </ac:grpSpMkLst>
        </pc:grpChg>
        <pc:grpChg chg="add mod">
          <ac:chgData name="Tim Cook" userId="d1c7cfb340f2c7ab" providerId="LiveId" clId="{54E08E63-9D97-43AD-81D6-B25531AF78A2}" dt="2023-04-21T01:47:48.479" v="587" actId="1076"/>
          <ac:grpSpMkLst>
            <pc:docMk/>
            <pc:sldMk cId="1801214575" sldId="501"/>
            <ac:grpSpMk id="55" creationId="{E57D3654-EB63-2049-B81D-66EB18C52EC5}"/>
          </ac:grpSpMkLst>
        </pc:grpChg>
        <pc:grpChg chg="add mod">
          <ac:chgData name="Tim Cook" userId="d1c7cfb340f2c7ab" providerId="LiveId" clId="{54E08E63-9D97-43AD-81D6-B25531AF78A2}" dt="2023-04-21T01:47:48.479" v="587" actId="1076"/>
          <ac:grpSpMkLst>
            <pc:docMk/>
            <pc:sldMk cId="1801214575" sldId="501"/>
            <ac:grpSpMk id="61" creationId="{E096241D-65B9-304C-1609-5F3FE762B938}"/>
          </ac:grpSpMkLst>
        </pc:grp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5" creationId="{80BA7D62-EB7E-21FB-A6D6-3DF5A697BFD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6" creationId="{36530CFB-97A2-1827-AF63-567CDEE4C60E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7" creationId="{4069BBA0-4D6D-34D0-CC72-D57FDCACE0F0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8" creationId="{3884EE0F-0E13-C59E-3170-5C36B7E2DB26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9" creationId="{5E55151B-2CB1-382C-4FE9-6D59113562D3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1" creationId="{EC628711-AD9C-7C56-09EC-9E50C58FB7E9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2" creationId="{CA73DD35-D6D8-FE82-7B9A-EAB3EED5B5E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3" creationId="{2D45F0A6-C8F9-9F60-768F-CCA6FEE65348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4" creationId="{974DEB21-C627-5428-683C-C4B2AC6DCDC8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5" creationId="{BDCB74F4-B321-C8FE-6B40-25BBCF4C235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6" creationId="{D808EAD2-B16D-9711-A3E8-57413FCF01F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7" creationId="{1583B2B1-BB6B-0214-926F-A187D54F39C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8" creationId="{F939C302-313C-3D12-9C4F-F8A8425775EC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19" creationId="{E43D0B04-562B-4F0A-AAA0-5B7A69352E82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20" creationId="{53A0DC55-0986-084C-F284-BB80023FD522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2" creationId="{4FAF4B7C-2FB5-49B1-3BEC-6A9D0E34843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3" creationId="{6BD444D3-509C-C516-A2F6-4EBB43BF506E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4" creationId="{E2B7F0BD-0DD9-8C18-CCE9-78727A2D929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5" creationId="{D12BA870-2F2E-C4D1-6907-E46EAFC2DAC6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6" creationId="{57B00BF3-88AF-BA85-A591-1AF3D280DF0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8" creationId="{8231BC11-0CCF-D5AC-BC18-4D733DA1740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9" creationId="{A5D3713E-8FCE-4B3F-20C3-FF96EE07F41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0" creationId="{09593907-AB76-E08F-D10F-6A2DF420D93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1" creationId="{BF3707F8-DDAE-9AE8-7294-D90F31F21ADA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2" creationId="{6A7E3B84-633A-4024-3512-451A8C0B799D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3" creationId="{2F303483-3580-1D0B-5F52-59BFF96251C2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4" creationId="{0E92480D-DF78-8025-FAC6-DB06B84DE68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5" creationId="{E9DC12E6-1EE8-B6A4-BE62-21FA14B69D94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36" creationId="{1944FED4-E1E2-403E-8B58-2FA64B8CFBD6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37" creationId="{DF91FD3C-2CB7-B749-D100-24E2B120FB2A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38" creationId="{9F8DAB2E-5670-C275-C15C-5AA5307D9F03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39" creationId="{33329992-8858-4779-B76E-85CF8BD8953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40" creationId="{45882F64-D2CF-C921-287F-6D7B0A17D3A9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0" creationId="{79F88A94-A324-9141-97CE-00312BD949D1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1" creationId="{15AEB98E-306C-8D13-0451-926207E4A40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41" creationId="{F909373C-6759-CCB7-B67C-E054B21C6760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2" creationId="{4EBD5E39-16BC-1459-AC1D-60AA0D4E6C00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3" creationId="{4B02E32C-A8C5-5A02-39E4-97C41A0DD247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5" creationId="{62B19E5F-A81D-5A13-8623-AC4A48599D73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6" creationId="{ADB62361-0A8C-FA1D-3A63-BA88325B9DFB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7" creationId="{AD534A3C-A5D0-B364-C68F-EDDF6DF68CCA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8" creationId="{B746C3C7-8290-E9DD-86A4-069C833D15C2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9" creationId="{B6A54B88-F696-F4E7-D7B2-8BC0BBF9EF77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50" creationId="{70376990-1DF8-50A7-A9F5-2CBC2B3C71D2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51" creationId="{71EC055B-EA04-46AC-C9DA-FC487A671040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52" creationId="{E5AE8686-C2C0-5D73-A9DF-E87EA68AA689}"/>
          </ac:inkMkLst>
        </pc:inkChg>
        <pc:inkChg chg="add mod">
          <ac:chgData name="Tim Cook" userId="d1c7cfb340f2c7ab" providerId="LiveId" clId="{54E08E63-9D97-43AD-81D6-B25531AF78A2}" dt="2023-04-21T01:47:51.800" v="588" actId="1076"/>
          <ac:inkMkLst>
            <pc:docMk/>
            <pc:sldMk cId="1801214575" sldId="501"/>
            <ac:inkMk id="53" creationId="{B89E3050-0ECD-D6D4-087B-B47D989CC8F6}"/>
          </ac:inkMkLst>
        </pc:inkChg>
        <pc:inkChg chg="add mod">
          <ac:chgData name="Tim Cook" userId="d1c7cfb340f2c7ab" providerId="LiveId" clId="{54E08E63-9D97-43AD-81D6-B25531AF78A2}" dt="2023-04-21T01:47:42.214" v="586" actId="1076"/>
          <ac:inkMkLst>
            <pc:docMk/>
            <pc:sldMk cId="1801214575" sldId="501"/>
            <ac:inkMk id="54" creationId="{FD502FFA-EEB3-F5D6-EA1E-2A4168450FF8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6" creationId="{B0A7B9C9-BAF2-50C4-7217-9F328A91E86A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7" creationId="{75F4A832-769E-8F1C-F5A6-DABC721A9FED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8" creationId="{D95D41F5-85F2-9D6C-BB24-61FF16912EEA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9" creationId="{7E62CDD0-38E1-0370-E56C-A69FD92E5D6E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0" creationId="{B8F20150-214F-D1CC-1D13-828C2FBFEEC4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2" creationId="{175DD637-C204-D6DD-E5D9-A8CBCA776BC4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3" creationId="{9EA2B5AD-A221-FCD6-33F9-02C978C09EE0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4" creationId="{ACBBFCF9-7402-7132-0015-BF1AAD81A9E2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5" creationId="{D1EF89E1-65B7-0867-9C2D-DDD8DF9D288A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6" creationId="{4FDF95B5-2871-AB9A-9128-750B8D7591A2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7" creationId="{57B4A2BB-0A96-F533-98A0-4641C67EBE98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8" creationId="{A781D954-B83B-6058-3FFD-D9DDA392A1BC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9" creationId="{DC6A2368-E2C2-A26F-293A-188BC494BA2B}"/>
          </ac:inkMkLst>
        </pc:inkChg>
        <pc:inkChg chg="add mod">
          <ac:chgData name="Tim Cook" userId="d1c7cfb340f2c7ab" providerId="LiveId" clId="{54E08E63-9D97-43AD-81D6-B25531AF78A2}" dt="2023-04-21T01:47:48.479" v="587" actId="1076"/>
          <ac:inkMkLst>
            <pc:docMk/>
            <pc:sldMk cId="1801214575" sldId="501"/>
            <ac:inkMk id="70" creationId="{FE69CFAF-7BAA-33C1-30EC-2042ED25896B}"/>
          </ac:inkMkLst>
        </pc:inkChg>
        <pc:inkChg chg="add mod">
          <ac:chgData name="Tim Cook" userId="d1c7cfb340f2c7ab" providerId="LiveId" clId="{54E08E63-9D97-43AD-81D6-B25531AF78A2}" dt="2023-04-21T01:47:48.479" v="587" actId="1076"/>
          <ac:inkMkLst>
            <pc:docMk/>
            <pc:sldMk cId="1801214575" sldId="501"/>
            <ac:inkMk id="71" creationId="{00191389-9E31-FE07-0AB3-394C498FFC81}"/>
          </ac:inkMkLst>
        </pc:inkChg>
        <pc:inkChg chg="add mod">
          <ac:chgData name="Tim Cook" userId="d1c7cfb340f2c7ab" providerId="LiveId" clId="{54E08E63-9D97-43AD-81D6-B25531AF78A2}" dt="2023-04-21T01:47:48.479" v="587" actId="1076"/>
          <ac:inkMkLst>
            <pc:docMk/>
            <pc:sldMk cId="1801214575" sldId="501"/>
            <ac:inkMk id="72" creationId="{976191AA-D878-EB85-FF51-4D0DD5AF2A96}"/>
          </ac:inkMkLst>
        </pc:inkChg>
      </pc:sldChg>
      <pc:sldChg chg="addSp delSp modSp new mod">
        <pc:chgData name="Tim Cook" userId="d1c7cfb340f2c7ab" providerId="LiveId" clId="{54E08E63-9D97-43AD-81D6-B25531AF78A2}" dt="2023-04-21T01:24:24.825" v="566" actId="313"/>
        <pc:sldMkLst>
          <pc:docMk/>
          <pc:sldMk cId="1808346266" sldId="502"/>
        </pc:sldMkLst>
        <pc:spChg chg="mod">
          <ac:chgData name="Tim Cook" userId="d1c7cfb340f2c7ab" providerId="LiveId" clId="{54E08E63-9D97-43AD-81D6-B25531AF78A2}" dt="2023-04-21T01:24:24.825" v="566" actId="313"/>
          <ac:spMkLst>
            <pc:docMk/>
            <pc:sldMk cId="1808346266" sldId="502"/>
            <ac:spMk id="2" creationId="{7ACB0131-02AB-10F2-F767-E593A6E23B76}"/>
          </ac:spMkLst>
        </pc:spChg>
        <pc:spChg chg="del">
          <ac:chgData name="Tim Cook" userId="d1c7cfb340f2c7ab" providerId="LiveId" clId="{54E08E63-9D97-43AD-81D6-B25531AF78A2}" dt="2023-04-21T01:04:33.665" v="463" actId="21"/>
          <ac:spMkLst>
            <pc:docMk/>
            <pc:sldMk cId="1808346266" sldId="502"/>
            <ac:spMk id="3" creationId="{0CD56ECE-CB0C-E01C-89B9-5C37C4A643C0}"/>
          </ac:spMkLst>
        </pc:spChg>
        <pc:grpChg chg="add 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3" creationId="{AFC46156-2F04-4DCF-7B75-8C48BBFA998D}"/>
          </ac:grpSpMkLst>
        </pc:grpChg>
        <pc:grpChg chg="add 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9" creationId="{EEFFA9E8-A041-9D93-FFAD-9D3E754C39C3}"/>
          </ac:grpSpMkLst>
        </pc:grpChg>
        <pc:grpChg chg="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27" creationId="{D6F933B3-6C22-5C21-D620-A85D3465D522}"/>
          </ac:grpSpMkLst>
        </pc:grpChg>
        <pc:grpChg chg="add mod">
          <ac:chgData name="Tim Cook" userId="d1c7cfb340f2c7ab" providerId="LiveId" clId="{54E08E63-9D97-43AD-81D6-B25531AF78A2}" dt="2023-04-21T01:22:52.752" v="542" actId="1076"/>
          <ac:grpSpMkLst>
            <pc:docMk/>
            <pc:sldMk cId="1808346266" sldId="502"/>
            <ac:grpSpMk id="51" creationId="{2920162F-D45A-2FAB-F724-9621D3045DE7}"/>
          </ac:grpSpMkLst>
        </pc:grpChg>
        <pc:grpChg chg="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52" creationId="{5F8402B5-0F81-22D5-4310-72228CFA1582}"/>
          </ac:grpSpMkLst>
        </pc:grpChg>
        <pc:grpChg chg="add mod">
          <ac:chgData name="Tim Cook" userId="d1c7cfb340f2c7ab" providerId="LiveId" clId="{54E08E63-9D97-43AD-81D6-B25531AF78A2}" dt="2023-04-21T01:22:52.752" v="542" actId="1076"/>
          <ac:grpSpMkLst>
            <pc:docMk/>
            <pc:sldMk cId="1808346266" sldId="502"/>
            <ac:grpSpMk id="59" creationId="{0F464C56-9877-C101-E9DA-32C0668F46B8}"/>
          </ac:grpSpMkLst>
        </pc:grp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4" creationId="{243977B6-4F5B-ACBD-52E5-474B4882132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5" creationId="{438FA481-712F-CCB6-F194-4264AC7ECD5A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6" creationId="{A5B07D1E-F619-A839-0D48-D63075A4D1C3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7" creationId="{01D82CFC-F45C-62E9-163F-089C4063D6A2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8" creationId="{D53477D9-2BAD-EC53-8B31-512A1C28235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0" creationId="{A05F7E4E-5743-684C-7329-8121B7EC5752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1" creationId="{39AA4AC7-A5C8-5377-8957-3FE3EF7E978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2" creationId="{47AD306B-5788-2701-0461-E72968394DE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3" creationId="{AEF9F5C7-9DB3-3FE8-49DE-25524CF36F0E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4" creationId="{048EC229-2369-925A-E7B3-7A963E4F6593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5" creationId="{D6107F4F-916D-2F34-7024-C58708DDB5B3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6" creationId="{24CE9FB0-633E-94EB-73E0-510A9C6C6A7A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7" creationId="{F4547261-6030-48C1-5781-82454A85119F}"/>
          </ac:inkMkLst>
        </pc:inkChg>
        <pc:inkChg chg="add 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18" creationId="{268F503F-8C79-B5C0-2338-DE8FBC7037BB}"/>
          </ac:inkMkLst>
        </pc:inkChg>
        <pc:inkChg chg="add 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19" creationId="{DBAB5C61-3BD1-6315-45F6-2E37B4972B58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20" creationId="{2086E6FD-CC17-1EFB-8273-2A5DEC3C60F9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28" creationId="{D208DD43-ABB0-AFE8-EEBC-E66325AE7E2C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5" creationId="{6824ACA1-51C8-7C05-EB1E-1002A0968B92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6" creationId="{DD85AD3D-0BC1-B118-1D9C-2C5CCB285F6F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7" creationId="{E7D08F28-3DF7-AC25-D89C-77B4493A303D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8" creationId="{F9EB877B-7D7D-7512-50C2-4C1EF88C0DBE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50" creationId="{07A2EE4F-8E49-32D0-11C0-15F3CB7A694D}"/>
          </ac:inkMkLst>
        </pc:inkChg>
        <pc:inkChg chg="mod">
          <ac:chgData name="Tim Cook" userId="d1c7cfb340f2c7ab" providerId="LiveId" clId="{54E08E63-9D97-43AD-81D6-B25531AF78A2}" dt="2023-04-21T01:22:59.994" v="544" actId="1076"/>
          <ac:inkMkLst>
            <pc:docMk/>
            <pc:sldMk cId="1808346266" sldId="502"/>
            <ac:inkMk id="53" creationId="{3077119C-0668-13D9-9066-D0309F522E6A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4" creationId="{ACEC6507-B11F-4382-7472-2F55BD8ADAE7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5" creationId="{176805A0-F57E-42F1-9810-3FE1244A2CEB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6" creationId="{523FE86F-06F3-F3CD-7FFB-617577B3F1E9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7" creationId="{0A9B890C-F164-D2F2-D205-F73F856C95B6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8" creationId="{3198A8C2-9769-5F3D-65D5-6D28E0522EDC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0" creationId="{D8961EFB-C078-C297-A07B-D030EEAD90F1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1" creationId="{075E65CA-4989-3EF7-4588-4E6100B923E2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2" creationId="{B653511D-4688-0978-3AF1-22F376FE1C24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3" creationId="{1AE1A0CF-04E0-A203-D605-A3E4B699866E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4" creationId="{A7EDCAC1-BF85-3EEC-DBC0-443133603BAA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5" creationId="{44A9B246-A57E-6021-E4FD-62F3DEF07E58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6" creationId="{2A336EAB-D6FE-29FC-A107-AA887DF55CBD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7" creationId="{5BD357AF-04DE-F3EE-9571-180BBED408E5}"/>
          </ac:inkMkLst>
        </pc:inkChg>
        <pc:inkChg chg="add mod">
          <ac:chgData name="Tim Cook" userId="d1c7cfb340f2c7ab" providerId="LiveId" clId="{54E08E63-9D97-43AD-81D6-B25531AF78A2}" dt="2023-04-21T01:22:52.752" v="542" actId="1076"/>
          <ac:inkMkLst>
            <pc:docMk/>
            <pc:sldMk cId="1808346266" sldId="502"/>
            <ac:inkMk id="68" creationId="{AD860FE3-C00A-F029-DE1A-B1E56F209F28}"/>
          </ac:inkMkLst>
        </pc:inkChg>
        <pc:inkChg chg="add mod">
          <ac:chgData name="Tim Cook" userId="d1c7cfb340f2c7ab" providerId="LiveId" clId="{54E08E63-9D97-43AD-81D6-B25531AF78A2}" dt="2023-04-21T01:22:52.752" v="542" actId="1076"/>
          <ac:inkMkLst>
            <pc:docMk/>
            <pc:sldMk cId="1808346266" sldId="502"/>
            <ac:inkMk id="69" creationId="{B0E7E116-71F4-73DA-2E53-DA5332D13F83}"/>
          </ac:inkMkLst>
        </pc:inkChg>
      </pc:sldChg>
      <pc:sldChg chg="add">
        <pc:chgData name="Tim Cook" userId="d1c7cfb340f2c7ab" providerId="LiveId" clId="{54E08E63-9D97-43AD-81D6-B25531AF78A2}" dt="2023-04-21T01:49:40.048" v="590"/>
        <pc:sldMkLst>
          <pc:docMk/>
          <pc:sldMk cId="2722565405" sldId="505"/>
        </pc:sldMkLst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62E3F0BF-74DC-4552-8C8C-069D3CDEED79}"/>
    <pc:docChg chg="undo custSel modSld">
      <pc:chgData name="Tim Cook" userId="d1c7cfb340f2c7ab" providerId="LiveId" clId="{62E3F0BF-74DC-4552-8C8C-069D3CDEED79}" dt="2023-04-12T15:01:29.066" v="1006"/>
      <pc:docMkLst>
        <pc:docMk/>
      </pc:docMkLst>
      <pc:sldChg chg="addSp">
        <pc:chgData name="Tim Cook" userId="d1c7cfb340f2c7ab" providerId="LiveId" clId="{62E3F0BF-74DC-4552-8C8C-069D3CDEED79}" dt="2023-04-12T15:01:29.066" v="1006"/>
        <pc:sldMkLst>
          <pc:docMk/>
          <pc:sldMk cId="1484025802" sldId="44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484025802" sldId="449"/>
            <ac:inkMk id="4" creationId="{414225D8-FA77-AC36-AEF6-F28D9858329B}"/>
          </ac:inkMkLst>
        </pc:inkChg>
      </pc:sldChg>
      <pc:sldChg chg="addSp">
        <pc:chgData name="Tim Cook" userId="d1c7cfb340f2c7ab" providerId="LiveId" clId="{62E3F0BF-74DC-4552-8C8C-069D3CDEED79}" dt="2023-04-12T15:01:29.066" v="1006"/>
        <pc:sldMkLst>
          <pc:docMk/>
          <pc:sldMk cId="1181720292" sldId="45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181720292" sldId="459"/>
            <ac:inkMk id="16" creationId="{E4CFC936-CA39-CF66-B72A-3CD4DD03FB6A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3344337587" sldId="460"/>
        </pc:sldMkLst>
        <pc:grpChg chg="del mod">
          <ac:chgData name="Tim Cook" userId="d1c7cfb340f2c7ab" providerId="LiveId" clId="{62E3F0BF-74DC-4552-8C8C-069D3CDEED79}" dt="2023-04-12T01:09:14.304" v="94"/>
          <ac:grpSpMkLst>
            <pc:docMk/>
            <pc:sldMk cId="3344337587" sldId="460"/>
            <ac:grpSpMk id="18" creationId="{F3ECEA41-E66E-124C-FEE6-5EDA01843156}"/>
          </ac:grpSpMkLst>
        </pc:grpChg>
        <pc:grpChg chg="del mod">
          <ac:chgData name="Tim Cook" userId="d1c7cfb340f2c7ab" providerId="LiveId" clId="{62E3F0BF-74DC-4552-8C8C-069D3CDEED79}" dt="2023-04-12T01:09:26.978" v="125"/>
          <ac:grpSpMkLst>
            <pc:docMk/>
            <pc:sldMk cId="3344337587" sldId="460"/>
            <ac:grpSpMk id="25" creationId="{91826DFA-09ED-2A0A-FA29-C3ABD5DA3126}"/>
          </ac:grpSpMkLst>
        </pc:grpChg>
        <pc:grpChg chg="del mod">
          <ac:chgData name="Tim Cook" userId="d1c7cfb340f2c7ab" providerId="LiveId" clId="{62E3F0BF-74DC-4552-8C8C-069D3CDEED79}" dt="2023-04-12T01:09:26.963" v="118"/>
          <ac:grpSpMkLst>
            <pc:docMk/>
            <pc:sldMk cId="3344337587" sldId="460"/>
            <ac:grpSpMk id="35" creationId="{DC359ED8-A5D6-4156-5362-DB4C4C271F93}"/>
          </ac:grpSpMkLst>
        </pc:grpChg>
        <pc:grpChg chg="del mod">
          <ac:chgData name="Tim Cook" userId="d1c7cfb340f2c7ab" providerId="LiveId" clId="{62E3F0BF-74DC-4552-8C8C-069D3CDEED79}" dt="2023-04-12T01:09:26.978" v="127"/>
          <ac:grpSpMkLst>
            <pc:docMk/>
            <pc:sldMk cId="3344337587" sldId="460"/>
            <ac:grpSpMk id="36" creationId="{629D4D8F-8A31-1811-E8C5-544E072C681C}"/>
          </ac:grpSpMkLst>
        </pc:grpChg>
        <pc:grpChg chg="del mod">
          <ac:chgData name="Tim Cook" userId="d1c7cfb340f2c7ab" providerId="LiveId" clId="{62E3F0BF-74DC-4552-8C8C-069D3CDEED79}" dt="2023-04-12T01:09:31.496" v="138"/>
          <ac:grpSpMkLst>
            <pc:docMk/>
            <pc:sldMk cId="3344337587" sldId="460"/>
            <ac:grpSpMk id="42" creationId="{0A2299B8-AF45-29B1-F9F2-8A61D97B1BC1}"/>
          </ac:grpSpMkLst>
        </pc:grpChg>
        <pc:grpChg chg="mod">
          <ac:chgData name="Tim Cook" userId="d1c7cfb340f2c7ab" providerId="LiveId" clId="{62E3F0BF-74DC-4552-8C8C-069D3CDEED79}" dt="2023-04-12T01:09:35.581" v="146"/>
          <ac:grpSpMkLst>
            <pc:docMk/>
            <pc:sldMk cId="3344337587" sldId="460"/>
            <ac:grpSpMk id="49" creationId="{73A6DB97-3B8F-090C-2338-4885BD652D50}"/>
          </ac:grpSpMkLst>
        </pc:grpChg>
        <pc:grpChg chg="mod">
          <ac:chgData name="Tim Cook" userId="d1c7cfb340f2c7ab" providerId="LiveId" clId="{62E3F0BF-74DC-4552-8C8C-069D3CDEED79}" dt="2023-04-12T01:09:40.822" v="159"/>
          <ac:grpSpMkLst>
            <pc:docMk/>
            <pc:sldMk cId="3344337587" sldId="460"/>
            <ac:grpSpMk id="62" creationId="{CA39B211-8CE2-F156-C1C8-B888D43534E0}"/>
          </ac:grpSpMkLst>
        </pc:grpChg>
        <pc:grpChg chg="mod">
          <ac:chgData name="Tim Cook" userId="d1c7cfb340f2c7ab" providerId="LiveId" clId="{62E3F0BF-74DC-4552-8C8C-069D3CDEED79}" dt="2023-04-12T01:09:59.801" v="196"/>
          <ac:grpSpMkLst>
            <pc:docMk/>
            <pc:sldMk cId="3344337587" sldId="460"/>
            <ac:grpSpMk id="83" creationId="{A567F4B2-DFDD-BB66-6933-D0217E06B714}"/>
          </ac:grpSpMkLst>
        </pc:grpChg>
        <pc:grpChg chg="mod">
          <ac:chgData name="Tim Cook" userId="d1c7cfb340f2c7ab" providerId="LiveId" clId="{62E3F0BF-74DC-4552-8C8C-069D3CDEED79}" dt="2023-04-12T01:10:03.991" v="202"/>
          <ac:grpSpMkLst>
            <pc:docMk/>
            <pc:sldMk cId="3344337587" sldId="460"/>
            <ac:grpSpMk id="89" creationId="{C24DA299-B3E6-A500-7A32-D17C990485AC}"/>
          </ac:grpSpMkLst>
        </pc:grpChg>
        <pc:inkChg chg="add del">
          <ac:chgData name="Tim Cook" userId="d1c7cfb340f2c7ab" providerId="LiveId" clId="{62E3F0BF-74DC-4552-8C8C-069D3CDEED79}" dt="2023-04-12T01:09:06.216" v="76"/>
          <ac:inkMkLst>
            <pc:docMk/>
            <pc:sldMk cId="3344337587" sldId="460"/>
            <ac:inkMk id="3" creationId="{8C5D095A-CBAE-8D4B-FF45-3275C3FD319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3344337587" sldId="460"/>
            <ac:inkMk id="3" creationId="{E1B9E4FA-B7BE-C771-F75E-13C62E7D729D}"/>
          </ac:inkMkLst>
        </pc:inkChg>
        <pc:inkChg chg="add del">
          <ac:chgData name="Tim Cook" userId="d1c7cfb340f2c7ab" providerId="LiveId" clId="{62E3F0BF-74DC-4552-8C8C-069D3CDEED79}" dt="2023-04-12T01:09:06.201" v="74"/>
          <ac:inkMkLst>
            <pc:docMk/>
            <pc:sldMk cId="3344337587" sldId="460"/>
            <ac:inkMk id="4" creationId="{FE4906D3-6B87-5E5C-2829-C2046106825D}"/>
          </ac:inkMkLst>
        </pc:inkChg>
        <pc:inkChg chg="add del">
          <ac:chgData name="Tim Cook" userId="d1c7cfb340f2c7ab" providerId="LiveId" clId="{62E3F0BF-74DC-4552-8C8C-069D3CDEED79}" dt="2023-04-12T01:09:06.201" v="72"/>
          <ac:inkMkLst>
            <pc:docMk/>
            <pc:sldMk cId="3344337587" sldId="460"/>
            <ac:inkMk id="5" creationId="{0C1908F1-CE60-77D7-07EE-A1168B4A4B2F}"/>
          </ac:inkMkLst>
        </pc:inkChg>
        <pc:inkChg chg="add del">
          <ac:chgData name="Tim Cook" userId="d1c7cfb340f2c7ab" providerId="LiveId" clId="{62E3F0BF-74DC-4552-8C8C-069D3CDEED79}" dt="2023-04-12T01:09:06.216" v="77"/>
          <ac:inkMkLst>
            <pc:docMk/>
            <pc:sldMk cId="3344337587" sldId="460"/>
            <ac:inkMk id="6" creationId="{6F28B59D-86C2-7760-811B-14047E90B64E}"/>
          </ac:inkMkLst>
        </pc:inkChg>
        <pc:inkChg chg="add del">
          <ac:chgData name="Tim Cook" userId="d1c7cfb340f2c7ab" providerId="LiveId" clId="{62E3F0BF-74DC-4552-8C8C-069D3CDEED79}" dt="2023-04-12T01:09:06.201" v="73"/>
          <ac:inkMkLst>
            <pc:docMk/>
            <pc:sldMk cId="3344337587" sldId="460"/>
            <ac:inkMk id="7" creationId="{AE05A258-EB82-F4B9-B024-5BA97EEF9259}"/>
          </ac:inkMkLst>
        </pc:inkChg>
        <pc:inkChg chg="add del">
          <ac:chgData name="Tim Cook" userId="d1c7cfb340f2c7ab" providerId="LiveId" clId="{62E3F0BF-74DC-4552-8C8C-069D3CDEED79}" dt="2023-04-12T01:09:06.216" v="75"/>
          <ac:inkMkLst>
            <pc:docMk/>
            <pc:sldMk cId="3344337587" sldId="460"/>
            <ac:inkMk id="8" creationId="{FF4FD24C-5DB2-CA2A-E63A-DBF2C20A1EA9}"/>
          </ac:inkMkLst>
        </pc:inkChg>
        <pc:inkChg chg="add del mod">
          <ac:chgData name="Tim Cook" userId="d1c7cfb340f2c7ab" providerId="LiveId" clId="{62E3F0BF-74DC-4552-8C8C-069D3CDEED79}" dt="2023-04-12T01:09:26.963" v="112"/>
          <ac:inkMkLst>
            <pc:docMk/>
            <pc:sldMk cId="3344337587" sldId="460"/>
            <ac:inkMk id="9" creationId="{223A0A8C-68C5-AD98-7E75-CBD71F149E6B}"/>
          </ac:inkMkLst>
        </pc:inkChg>
        <pc:inkChg chg="add del mod">
          <ac:chgData name="Tim Cook" userId="d1c7cfb340f2c7ab" providerId="LiveId" clId="{62E3F0BF-74DC-4552-8C8C-069D3CDEED79}" dt="2023-04-12T01:09:26.963" v="121"/>
          <ac:inkMkLst>
            <pc:docMk/>
            <pc:sldMk cId="3344337587" sldId="460"/>
            <ac:inkMk id="10" creationId="{D0C1FAB0-CA86-3349-CE2C-3F0E516E9375}"/>
          </ac:inkMkLst>
        </pc:inkChg>
        <pc:inkChg chg="add del mod">
          <ac:chgData name="Tim Cook" userId="d1c7cfb340f2c7ab" providerId="LiveId" clId="{62E3F0BF-74DC-4552-8C8C-069D3CDEED79}" dt="2023-04-12T01:09:26.963" v="116"/>
          <ac:inkMkLst>
            <pc:docMk/>
            <pc:sldMk cId="3344337587" sldId="460"/>
            <ac:inkMk id="11" creationId="{3FC24790-B4CA-16B9-669C-46F8B719AAD9}"/>
          </ac:inkMkLst>
        </pc:inkChg>
        <pc:inkChg chg="add del mod">
          <ac:chgData name="Tim Cook" userId="d1c7cfb340f2c7ab" providerId="LiveId" clId="{62E3F0BF-74DC-4552-8C8C-069D3CDEED79}" dt="2023-04-12T01:09:26.963" v="117"/>
          <ac:inkMkLst>
            <pc:docMk/>
            <pc:sldMk cId="3344337587" sldId="460"/>
            <ac:inkMk id="12" creationId="{50AC86D0-D6A9-4609-C976-C163E8DC452B}"/>
          </ac:inkMkLst>
        </pc:inkChg>
        <pc:inkChg chg="add del mod">
          <ac:chgData name="Tim Cook" userId="d1c7cfb340f2c7ab" providerId="LiveId" clId="{62E3F0BF-74DC-4552-8C8C-069D3CDEED79}" dt="2023-04-12T01:09:26.963" v="113"/>
          <ac:inkMkLst>
            <pc:docMk/>
            <pc:sldMk cId="3344337587" sldId="460"/>
            <ac:inkMk id="13" creationId="{A2F31EB7-F5BC-AEE3-806D-FBF5A37346AB}"/>
          </ac:inkMkLst>
        </pc:inkChg>
        <pc:inkChg chg="add del mod">
          <ac:chgData name="Tim Cook" userId="d1c7cfb340f2c7ab" providerId="LiveId" clId="{62E3F0BF-74DC-4552-8C8C-069D3CDEED79}" dt="2023-04-12T01:09:26.963" v="107"/>
          <ac:inkMkLst>
            <pc:docMk/>
            <pc:sldMk cId="3344337587" sldId="460"/>
            <ac:inkMk id="14" creationId="{CF60A3E5-6A0C-6FCD-5146-2585F45634C7}"/>
          </ac:inkMkLst>
        </pc:inkChg>
        <pc:inkChg chg="add del mod">
          <ac:chgData name="Tim Cook" userId="d1c7cfb340f2c7ab" providerId="LiveId" clId="{62E3F0BF-74DC-4552-8C8C-069D3CDEED79}" dt="2023-04-12T01:09:26.963" v="120"/>
          <ac:inkMkLst>
            <pc:docMk/>
            <pc:sldMk cId="3344337587" sldId="460"/>
            <ac:inkMk id="15" creationId="{FCEF3417-92C6-1B40-2561-DBE19B9987FE}"/>
          </ac:inkMkLst>
        </pc:inkChg>
        <pc:inkChg chg="add del mod">
          <ac:chgData name="Tim Cook" userId="d1c7cfb340f2c7ab" providerId="LiveId" clId="{62E3F0BF-74DC-4552-8C8C-069D3CDEED79}" dt="2023-04-12T01:09:26.978" v="126"/>
          <ac:inkMkLst>
            <pc:docMk/>
            <pc:sldMk cId="3344337587" sldId="460"/>
            <ac:inkMk id="16" creationId="{46E5E3E3-2178-FA89-BE25-3F3092F4730F}"/>
          </ac:inkMkLst>
        </pc:inkChg>
        <pc:inkChg chg="add del mod">
          <ac:chgData name="Tim Cook" userId="d1c7cfb340f2c7ab" providerId="LiveId" clId="{62E3F0BF-74DC-4552-8C8C-069D3CDEED79}" dt="2023-04-12T01:09:26.963" v="110"/>
          <ac:inkMkLst>
            <pc:docMk/>
            <pc:sldMk cId="3344337587" sldId="460"/>
            <ac:inkMk id="17" creationId="{5F17717E-BDF8-F1FF-ADBA-36260E3A3C26}"/>
          </ac:inkMkLst>
        </pc:inkChg>
        <pc:inkChg chg="add del mod">
          <ac:chgData name="Tim Cook" userId="d1c7cfb340f2c7ab" providerId="LiveId" clId="{62E3F0BF-74DC-4552-8C8C-069D3CDEED79}" dt="2023-04-12T01:09:26.963" v="123"/>
          <ac:inkMkLst>
            <pc:docMk/>
            <pc:sldMk cId="3344337587" sldId="460"/>
            <ac:inkMk id="19" creationId="{6B91B1C0-4530-271A-BD0D-D52D5772603B}"/>
          </ac:inkMkLst>
        </pc:inkChg>
        <pc:inkChg chg="add del mod">
          <ac:chgData name="Tim Cook" userId="d1c7cfb340f2c7ab" providerId="LiveId" clId="{62E3F0BF-74DC-4552-8C8C-069D3CDEED79}" dt="2023-04-12T01:09:26.963" v="111"/>
          <ac:inkMkLst>
            <pc:docMk/>
            <pc:sldMk cId="3344337587" sldId="460"/>
            <ac:inkMk id="20" creationId="{DBF8B0EA-C53E-880A-8C05-5F370405C1D3}"/>
          </ac:inkMkLst>
        </pc:inkChg>
        <pc:inkChg chg="add del mod">
          <ac:chgData name="Tim Cook" userId="d1c7cfb340f2c7ab" providerId="LiveId" clId="{62E3F0BF-74DC-4552-8C8C-069D3CDEED79}" dt="2023-04-12T01:09:26.978" v="125"/>
          <ac:inkMkLst>
            <pc:docMk/>
            <pc:sldMk cId="3344337587" sldId="460"/>
            <ac:inkMk id="21" creationId="{686FC1CB-7008-73FD-4C27-7EB6E2D08259}"/>
          </ac:inkMkLst>
        </pc:inkChg>
        <pc:inkChg chg="add del mod">
          <ac:chgData name="Tim Cook" userId="d1c7cfb340f2c7ab" providerId="LiveId" clId="{62E3F0BF-74DC-4552-8C8C-069D3CDEED79}" dt="2023-04-12T01:09:26.963" v="122"/>
          <ac:inkMkLst>
            <pc:docMk/>
            <pc:sldMk cId="3344337587" sldId="460"/>
            <ac:inkMk id="22" creationId="{0081E381-7A80-F826-4197-7C065FCF556F}"/>
          </ac:inkMkLst>
        </pc:inkChg>
        <pc:inkChg chg="add del mod">
          <ac:chgData name="Tim Cook" userId="d1c7cfb340f2c7ab" providerId="LiveId" clId="{62E3F0BF-74DC-4552-8C8C-069D3CDEED79}" dt="2023-04-12T01:09:26.963" v="115"/>
          <ac:inkMkLst>
            <pc:docMk/>
            <pc:sldMk cId="3344337587" sldId="460"/>
            <ac:inkMk id="23" creationId="{75D9F6E7-3E0E-F964-1FF7-DE37F884A35B}"/>
          </ac:inkMkLst>
        </pc:inkChg>
        <pc:inkChg chg="add del mod">
          <ac:chgData name="Tim Cook" userId="d1c7cfb340f2c7ab" providerId="LiveId" clId="{62E3F0BF-74DC-4552-8C8C-069D3CDEED79}" dt="2023-04-12T01:09:26.963" v="119"/>
          <ac:inkMkLst>
            <pc:docMk/>
            <pc:sldMk cId="3344337587" sldId="460"/>
            <ac:inkMk id="24" creationId="{FD2CE43C-E5BD-47BF-E2BC-EF625AACB1E8}"/>
          </ac:inkMkLst>
        </pc:inkChg>
        <pc:inkChg chg="add del mod">
          <ac:chgData name="Tim Cook" userId="d1c7cfb340f2c7ab" providerId="LiveId" clId="{62E3F0BF-74DC-4552-8C8C-069D3CDEED79}" dt="2023-04-12T01:09:26.978" v="127"/>
          <ac:inkMkLst>
            <pc:docMk/>
            <pc:sldMk cId="3344337587" sldId="460"/>
            <ac:inkMk id="26" creationId="{25A559E5-CA53-9214-109C-5A44898A61EE}"/>
          </ac:inkMkLst>
        </pc:inkChg>
        <pc:inkChg chg="add del mod">
          <ac:chgData name="Tim Cook" userId="d1c7cfb340f2c7ab" providerId="LiveId" clId="{62E3F0BF-74DC-4552-8C8C-069D3CDEED79}" dt="2023-04-12T01:09:26.963" v="109"/>
          <ac:inkMkLst>
            <pc:docMk/>
            <pc:sldMk cId="3344337587" sldId="460"/>
            <ac:inkMk id="27" creationId="{69CEB0D8-23D5-175A-4A3C-ACD7B748D928}"/>
          </ac:inkMkLst>
        </pc:inkChg>
        <pc:inkChg chg="add del mod">
          <ac:chgData name="Tim Cook" userId="d1c7cfb340f2c7ab" providerId="LiveId" clId="{62E3F0BF-74DC-4552-8C8C-069D3CDEED79}" dt="2023-04-12T01:09:26.978" v="128"/>
          <ac:inkMkLst>
            <pc:docMk/>
            <pc:sldMk cId="3344337587" sldId="460"/>
            <ac:inkMk id="28" creationId="{81FB37C7-7977-FCE9-70D6-ED429BA832D7}"/>
          </ac:inkMkLst>
        </pc:inkChg>
        <pc:inkChg chg="add del mod">
          <ac:chgData name="Tim Cook" userId="d1c7cfb340f2c7ab" providerId="LiveId" clId="{62E3F0BF-74DC-4552-8C8C-069D3CDEED79}" dt="2023-04-12T01:09:26.963" v="105"/>
          <ac:inkMkLst>
            <pc:docMk/>
            <pc:sldMk cId="3344337587" sldId="460"/>
            <ac:inkMk id="29" creationId="{90327F45-895E-63FC-7E5E-DF4F333462A7}"/>
          </ac:inkMkLst>
        </pc:inkChg>
        <pc:inkChg chg="add del mod">
          <ac:chgData name="Tim Cook" userId="d1c7cfb340f2c7ab" providerId="LiveId" clId="{62E3F0BF-74DC-4552-8C8C-069D3CDEED79}" dt="2023-04-12T01:09:26.978" v="124"/>
          <ac:inkMkLst>
            <pc:docMk/>
            <pc:sldMk cId="3344337587" sldId="460"/>
            <ac:inkMk id="30" creationId="{C0CB2F20-498A-4240-1A95-F06DDBA5B12C}"/>
          </ac:inkMkLst>
        </pc:inkChg>
        <pc:inkChg chg="add del mod">
          <ac:chgData name="Tim Cook" userId="d1c7cfb340f2c7ab" providerId="LiveId" clId="{62E3F0BF-74DC-4552-8C8C-069D3CDEED79}" dt="2023-04-12T01:09:26.963" v="118"/>
          <ac:inkMkLst>
            <pc:docMk/>
            <pc:sldMk cId="3344337587" sldId="460"/>
            <ac:inkMk id="31" creationId="{410D04B7-8B99-E512-B6BB-1A1C453A8E9D}"/>
          </ac:inkMkLst>
        </pc:inkChg>
        <pc:inkChg chg="add del mod">
          <ac:chgData name="Tim Cook" userId="d1c7cfb340f2c7ab" providerId="LiveId" clId="{62E3F0BF-74DC-4552-8C8C-069D3CDEED79}" dt="2023-04-12T01:09:26.963" v="108"/>
          <ac:inkMkLst>
            <pc:docMk/>
            <pc:sldMk cId="3344337587" sldId="460"/>
            <ac:inkMk id="32" creationId="{8F472841-B903-573C-2614-F59FA531BF8A}"/>
          </ac:inkMkLst>
        </pc:inkChg>
        <pc:inkChg chg="add del">
          <ac:chgData name="Tim Cook" userId="d1c7cfb340f2c7ab" providerId="LiveId" clId="{62E3F0BF-74DC-4552-8C8C-069D3CDEED79}" dt="2023-04-12T01:09:26.963" v="106"/>
          <ac:inkMkLst>
            <pc:docMk/>
            <pc:sldMk cId="3344337587" sldId="460"/>
            <ac:inkMk id="33" creationId="{17EF8B24-9C8E-0DAA-2E30-A8FDC6AF7BD0}"/>
          </ac:inkMkLst>
        </pc:inkChg>
        <pc:inkChg chg="add del">
          <ac:chgData name="Tim Cook" userId="d1c7cfb340f2c7ab" providerId="LiveId" clId="{62E3F0BF-74DC-4552-8C8C-069D3CDEED79}" dt="2023-04-12T01:09:26.963" v="114"/>
          <ac:inkMkLst>
            <pc:docMk/>
            <pc:sldMk cId="3344337587" sldId="460"/>
            <ac:inkMk id="34" creationId="{67786963-44E1-7D81-1A5D-0304CDDDD5CD}"/>
          </ac:inkMkLst>
        </pc:inkChg>
        <pc:inkChg chg="add del mod">
          <ac:chgData name="Tim Cook" userId="d1c7cfb340f2c7ab" providerId="LiveId" clId="{62E3F0BF-74DC-4552-8C8C-069D3CDEED79}" dt="2023-04-12T01:09:31.496" v="138"/>
          <ac:inkMkLst>
            <pc:docMk/>
            <pc:sldMk cId="3344337587" sldId="460"/>
            <ac:inkMk id="37" creationId="{6412468E-D22B-610B-2B5D-CA3DBAD48ED6}"/>
          </ac:inkMkLst>
        </pc:inkChg>
        <pc:inkChg chg="add del mod">
          <ac:chgData name="Tim Cook" userId="d1c7cfb340f2c7ab" providerId="LiveId" clId="{62E3F0BF-74DC-4552-8C8C-069D3CDEED79}" dt="2023-04-12T01:09:31.496" v="136"/>
          <ac:inkMkLst>
            <pc:docMk/>
            <pc:sldMk cId="3344337587" sldId="460"/>
            <ac:inkMk id="38" creationId="{B73A050D-EA9C-20AF-7D53-186EA37CBE44}"/>
          </ac:inkMkLst>
        </pc:inkChg>
        <pc:inkChg chg="add del mod">
          <ac:chgData name="Tim Cook" userId="d1c7cfb340f2c7ab" providerId="LiveId" clId="{62E3F0BF-74DC-4552-8C8C-069D3CDEED79}" dt="2023-04-12T01:09:31.496" v="137"/>
          <ac:inkMkLst>
            <pc:docMk/>
            <pc:sldMk cId="3344337587" sldId="460"/>
            <ac:inkMk id="39" creationId="{223E8A02-9DDF-56B6-6B0A-FF6638C4D5DC}"/>
          </ac:inkMkLst>
        </pc:inkChg>
        <pc:inkChg chg="add del mod">
          <ac:chgData name="Tim Cook" userId="d1c7cfb340f2c7ab" providerId="LiveId" clId="{62E3F0BF-74DC-4552-8C8C-069D3CDEED79}" dt="2023-04-12T01:09:31.496" v="139"/>
          <ac:inkMkLst>
            <pc:docMk/>
            <pc:sldMk cId="3344337587" sldId="460"/>
            <ac:inkMk id="40" creationId="{7736CD21-B932-0B28-A122-72BABFA3769B}"/>
          </ac:inkMkLst>
        </pc:inkChg>
        <pc:inkChg chg="add del mod">
          <ac:chgData name="Tim Cook" userId="d1c7cfb340f2c7ab" providerId="LiveId" clId="{62E3F0BF-74DC-4552-8C8C-069D3CDEED79}" dt="2023-04-12T01:09:31.496" v="135"/>
          <ac:inkMkLst>
            <pc:docMk/>
            <pc:sldMk cId="3344337587" sldId="460"/>
            <ac:inkMk id="41" creationId="{C64F59E5-9561-0E9B-3588-6F63838334C2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3" creationId="{85B23512-DDE3-2863-054D-6DC98C3914E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4" creationId="{C60A2CBD-8E5F-DD41-AAFA-F2B7AC43FF44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5" creationId="{1F8C496F-00AA-A7CA-91C9-8C9AA394FB4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6" creationId="{1EB4BC50-E321-F6F3-4805-259E46D42FDD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7" creationId="{C3B6D694-BB5A-0B6C-A069-08ADC1FD0AF9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8" creationId="{9CC4E93E-FA75-3C35-1E9F-546841B06968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0" creationId="{4D8F4942-9972-97F4-871B-9C398A996A1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1" creationId="{762C4C42-12AD-3761-0D92-F5D8EC6CE43A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2" creationId="{9144C925-6FD8-9543-4D36-158237426D6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3" creationId="{31C8A407-C6E3-C336-00A9-91596D88F207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4" creationId="{46966CFB-3979-C90B-8998-2435D9E705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5" creationId="{33E1AA71-71E0-D2CD-3FE3-9BD550A7974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6" creationId="{1EB9401F-E083-7303-09FA-66C19F252BC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7" creationId="{5E557760-D8E4-E56E-8A0D-7CF11716DE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8" creationId="{17340A5B-3D23-294D-8F75-6869141691FE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9" creationId="{646C4DEF-2850-80FF-DB74-D961E7BDB8A5}"/>
          </ac:inkMkLst>
        </pc:inkChg>
        <pc:inkChg chg="add">
          <ac:chgData name="Tim Cook" userId="d1c7cfb340f2c7ab" providerId="LiveId" clId="{62E3F0BF-74DC-4552-8C8C-069D3CDEED79}" dt="2023-04-12T01:09:39.584" v="157" actId="9405"/>
          <ac:inkMkLst>
            <pc:docMk/>
            <pc:sldMk cId="3344337587" sldId="460"/>
            <ac:inkMk id="60" creationId="{BB3300D4-31EF-CB2F-C647-81F58DFA7819}"/>
          </ac:inkMkLst>
        </pc:inkChg>
        <pc:inkChg chg="add">
          <ac:chgData name="Tim Cook" userId="d1c7cfb340f2c7ab" providerId="LiveId" clId="{62E3F0BF-74DC-4552-8C8C-069D3CDEED79}" dt="2023-04-12T01:09:40.132" v="158" actId="9405"/>
          <ac:inkMkLst>
            <pc:docMk/>
            <pc:sldMk cId="3344337587" sldId="460"/>
            <ac:inkMk id="61" creationId="{21F9AD36-2640-851B-F057-3F7057B6E9EE}"/>
          </ac:inkMkLst>
        </pc:inkChg>
        <pc:inkChg chg="add del">
          <ac:chgData name="Tim Cook" userId="d1c7cfb340f2c7ab" providerId="LiveId" clId="{62E3F0BF-74DC-4552-8C8C-069D3CDEED79}" dt="2023-04-12T01:09:47.084" v="170"/>
          <ac:inkMkLst>
            <pc:docMk/>
            <pc:sldMk cId="3344337587" sldId="460"/>
            <ac:inkMk id="63" creationId="{6DEC6D51-3455-B0F2-6282-FB9EB902EE04}"/>
          </ac:inkMkLst>
        </pc:inkChg>
        <pc:inkChg chg="add del">
          <ac:chgData name="Tim Cook" userId="d1c7cfb340f2c7ab" providerId="LiveId" clId="{62E3F0BF-74DC-4552-8C8C-069D3CDEED79}" dt="2023-04-12T01:09:47.084" v="173"/>
          <ac:inkMkLst>
            <pc:docMk/>
            <pc:sldMk cId="3344337587" sldId="460"/>
            <ac:inkMk id="64" creationId="{67AC2391-3F59-477A-2177-CB5AC2EE07C2}"/>
          </ac:inkMkLst>
        </pc:inkChg>
        <pc:inkChg chg="add del">
          <ac:chgData name="Tim Cook" userId="d1c7cfb340f2c7ab" providerId="LiveId" clId="{62E3F0BF-74DC-4552-8C8C-069D3CDEED79}" dt="2023-04-12T01:09:47.084" v="172"/>
          <ac:inkMkLst>
            <pc:docMk/>
            <pc:sldMk cId="3344337587" sldId="460"/>
            <ac:inkMk id="65" creationId="{4B3FDF91-0329-DB27-2494-D92803F82BE0}"/>
          </ac:inkMkLst>
        </pc:inkChg>
        <pc:inkChg chg="add del">
          <ac:chgData name="Tim Cook" userId="d1c7cfb340f2c7ab" providerId="LiveId" clId="{62E3F0BF-74DC-4552-8C8C-069D3CDEED79}" dt="2023-04-12T01:09:46.425" v="169"/>
          <ac:inkMkLst>
            <pc:docMk/>
            <pc:sldMk cId="3344337587" sldId="460"/>
            <ac:inkMk id="66" creationId="{40A6E3E1-0FA0-F213-9A94-15C6743B602E}"/>
          </ac:inkMkLst>
        </pc:inkChg>
        <pc:inkChg chg="add del">
          <ac:chgData name="Tim Cook" userId="d1c7cfb340f2c7ab" providerId="LiveId" clId="{62E3F0BF-74DC-4552-8C8C-069D3CDEED79}" dt="2023-04-12T01:09:46.425" v="167"/>
          <ac:inkMkLst>
            <pc:docMk/>
            <pc:sldMk cId="3344337587" sldId="460"/>
            <ac:inkMk id="67" creationId="{E0C1B2A4-E55C-FC7F-9EF2-B23B540572C6}"/>
          </ac:inkMkLst>
        </pc:inkChg>
        <pc:inkChg chg="add del">
          <ac:chgData name="Tim Cook" userId="d1c7cfb340f2c7ab" providerId="LiveId" clId="{62E3F0BF-74DC-4552-8C8C-069D3CDEED79}" dt="2023-04-12T01:09:47.084" v="171"/>
          <ac:inkMkLst>
            <pc:docMk/>
            <pc:sldMk cId="3344337587" sldId="460"/>
            <ac:inkMk id="68" creationId="{F2441099-33D8-27C8-878D-D9D2A3688B73}"/>
          </ac:inkMkLst>
        </pc:inkChg>
        <pc:inkChg chg="add del">
          <ac:chgData name="Tim Cook" userId="d1c7cfb340f2c7ab" providerId="LiveId" clId="{62E3F0BF-74DC-4552-8C8C-069D3CDEED79}" dt="2023-04-12T01:09:46.425" v="168"/>
          <ac:inkMkLst>
            <pc:docMk/>
            <pc:sldMk cId="3344337587" sldId="460"/>
            <ac:inkMk id="69" creationId="{83307051-CDC9-8437-8072-86252DD85B36}"/>
          </ac:inkMkLst>
        </pc:inkChg>
        <pc:inkChg chg="add del">
          <ac:chgData name="Tim Cook" userId="d1c7cfb340f2c7ab" providerId="LiveId" clId="{62E3F0BF-74DC-4552-8C8C-069D3CDEED79}" dt="2023-04-12T01:09:50.429" v="179"/>
          <ac:inkMkLst>
            <pc:docMk/>
            <pc:sldMk cId="3344337587" sldId="460"/>
            <ac:inkMk id="70" creationId="{68BA4816-A3DD-A80C-4200-178A1B61EE82}"/>
          </ac:inkMkLst>
        </pc:inkChg>
        <pc:inkChg chg="add del">
          <ac:chgData name="Tim Cook" userId="d1c7cfb340f2c7ab" providerId="LiveId" clId="{62E3F0BF-74DC-4552-8C8C-069D3CDEED79}" dt="2023-04-12T01:09:50.429" v="177"/>
          <ac:inkMkLst>
            <pc:docMk/>
            <pc:sldMk cId="3344337587" sldId="460"/>
            <ac:inkMk id="71" creationId="{1609B47D-19AC-5178-49A5-7C54C3058736}"/>
          </ac:inkMkLst>
        </pc:inkChg>
        <pc:inkChg chg="add del">
          <ac:chgData name="Tim Cook" userId="d1c7cfb340f2c7ab" providerId="LiveId" clId="{62E3F0BF-74DC-4552-8C8C-069D3CDEED79}" dt="2023-04-12T01:09:50.429" v="178"/>
          <ac:inkMkLst>
            <pc:docMk/>
            <pc:sldMk cId="3344337587" sldId="460"/>
            <ac:inkMk id="72" creationId="{E4B6C8A7-608B-C8E4-09B7-9B73EFA5171E}"/>
          </ac:inkMkLst>
        </pc:inkChg>
        <pc:inkChg chg="add del">
          <ac:chgData name="Tim Cook" userId="d1c7cfb340f2c7ab" providerId="LiveId" clId="{62E3F0BF-74DC-4552-8C8C-069D3CDEED79}" dt="2023-04-12T01:09:55.243" v="183"/>
          <ac:inkMkLst>
            <pc:docMk/>
            <pc:sldMk cId="3344337587" sldId="460"/>
            <ac:inkMk id="73" creationId="{68250988-496C-6EE2-D66D-D40AF5B6B210}"/>
          </ac:inkMkLst>
        </pc:inkChg>
        <pc:inkChg chg="add del">
          <ac:chgData name="Tim Cook" userId="d1c7cfb340f2c7ab" providerId="LiveId" clId="{62E3F0BF-74DC-4552-8C8C-069D3CDEED79}" dt="2023-04-12T01:09:55.243" v="184"/>
          <ac:inkMkLst>
            <pc:docMk/>
            <pc:sldMk cId="3344337587" sldId="460"/>
            <ac:inkMk id="74" creationId="{0A3CF1CF-82ED-AE01-9169-AAA267F2B431}"/>
          </ac:inkMkLst>
        </pc:inkChg>
        <pc:inkChg chg="add del">
          <ac:chgData name="Tim Cook" userId="d1c7cfb340f2c7ab" providerId="LiveId" clId="{62E3F0BF-74DC-4552-8C8C-069D3CDEED79}" dt="2023-04-12T01:09:55.243" v="185"/>
          <ac:inkMkLst>
            <pc:docMk/>
            <pc:sldMk cId="3344337587" sldId="460"/>
            <ac:inkMk id="75" creationId="{E33C3210-CA47-A5F7-1C58-DCF9082CE75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6" creationId="{7A63097D-D375-F632-553A-E0AD13E1B45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7" creationId="{F4A4AF1C-AC39-EA12-05F6-6BB80B8158A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8" creationId="{345DB952-44E9-84DA-5A6E-B6B0CDED9A33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9" creationId="{DE8C1506-FE7D-31C9-A1FA-0C94B4819240}"/>
          </ac:inkMkLst>
        </pc:inkChg>
        <pc:inkChg chg="add del">
          <ac:chgData name="Tim Cook" userId="d1c7cfb340f2c7ab" providerId="LiveId" clId="{62E3F0BF-74DC-4552-8C8C-069D3CDEED79}" dt="2023-04-12T01:09:59.785" v="194"/>
          <ac:inkMkLst>
            <pc:docMk/>
            <pc:sldMk cId="3344337587" sldId="460"/>
            <ac:inkMk id="80" creationId="{E0A9435E-C6D6-55B7-5A37-AF4336F87056}"/>
          </ac:inkMkLst>
        </pc:inkChg>
        <pc:inkChg chg="add del">
          <ac:chgData name="Tim Cook" userId="d1c7cfb340f2c7ab" providerId="LiveId" clId="{62E3F0BF-74DC-4552-8C8C-069D3CDEED79}" dt="2023-04-12T01:09:59.785" v="195"/>
          <ac:inkMkLst>
            <pc:docMk/>
            <pc:sldMk cId="3344337587" sldId="460"/>
            <ac:inkMk id="81" creationId="{1CEA27DE-0804-26A4-285B-64325DD88A8A}"/>
          </ac:inkMkLst>
        </pc:inkChg>
        <pc:inkChg chg="add del">
          <ac:chgData name="Tim Cook" userId="d1c7cfb340f2c7ab" providerId="LiveId" clId="{62E3F0BF-74DC-4552-8C8C-069D3CDEED79}" dt="2023-04-12T01:09:59.785" v="193"/>
          <ac:inkMkLst>
            <pc:docMk/>
            <pc:sldMk cId="3344337587" sldId="460"/>
            <ac:inkMk id="82" creationId="{B02670FE-190B-962C-ACBF-C843103BF7D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4" creationId="{7437151E-5860-E591-2B5F-884791BE317F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5" creationId="{B267E002-6F29-1B38-1095-E38F2FF554B8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6" creationId="{5CB056A0-4667-DAA8-8406-B3486D054C7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7" creationId="{42C85A42-B909-6101-8001-1F54445A63E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8" creationId="{C9678BE0-3175-29F0-C995-65771ACF231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677961341" sldId="461"/>
        </pc:sldMkLst>
        <pc:grpChg chg="mod">
          <ac:chgData name="Tim Cook" userId="d1c7cfb340f2c7ab" providerId="LiveId" clId="{62E3F0BF-74DC-4552-8C8C-069D3CDEED79}" dt="2023-04-12T01:07:13.150" v="2"/>
          <ac:grpSpMkLst>
            <pc:docMk/>
            <pc:sldMk cId="1677961341" sldId="461"/>
            <ac:grpSpMk id="5" creationId="{90AC32CD-DBC4-4ACB-01A3-50FDAF4EFAF4}"/>
          </ac:grpSpMkLst>
        </pc:grpChg>
        <pc:grpChg chg="del mod">
          <ac:chgData name="Tim Cook" userId="d1c7cfb340f2c7ab" providerId="LiveId" clId="{62E3F0BF-74DC-4552-8C8C-069D3CDEED79}" dt="2023-04-12T01:07:17.337" v="6"/>
          <ac:grpSpMkLst>
            <pc:docMk/>
            <pc:sldMk cId="1677961341" sldId="461"/>
            <ac:grpSpMk id="8" creationId="{71DE9C75-7C18-69EB-E5F3-6DE9790A1EF1}"/>
          </ac:grpSpMkLst>
        </pc:grpChg>
        <pc:grpChg chg="del 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17" creationId="{0EA5EE8C-E930-5283-3B8A-771F6085C82D}"/>
          </ac:grpSpMkLst>
        </pc:grpChg>
        <pc:grpChg chg="mod">
          <ac:chgData name="Tim Cook" userId="d1c7cfb340f2c7ab" providerId="LiveId" clId="{62E3F0BF-74DC-4552-8C8C-069D3CDEED79}" dt="2023-04-12T01:07:32.243" v="27"/>
          <ac:grpSpMkLst>
            <pc:docMk/>
            <pc:sldMk cId="1677961341" sldId="461"/>
            <ac:grpSpMk id="25" creationId="{9F71B291-512E-454D-C5B7-8645D17E76F8}"/>
          </ac:grpSpMkLst>
        </pc:grpChg>
        <pc:grpChg chg="mod">
          <ac:chgData name="Tim Cook" userId="d1c7cfb340f2c7ab" providerId="LiveId" clId="{62E3F0BF-74DC-4552-8C8C-069D3CDEED79}" dt="2023-04-12T01:07:34.587" v="31"/>
          <ac:grpSpMkLst>
            <pc:docMk/>
            <pc:sldMk cId="1677961341" sldId="461"/>
            <ac:grpSpMk id="29" creationId="{8EAAE21E-5963-CE08-991D-177118E00795}"/>
          </ac:grpSpMkLst>
        </pc:grpChg>
        <pc:grpChg chg="mod">
          <ac:chgData name="Tim Cook" userId="d1c7cfb340f2c7ab" providerId="LiveId" clId="{62E3F0BF-74DC-4552-8C8C-069D3CDEED79}" dt="2023-04-12T01:07:39.320" v="40"/>
          <ac:grpSpMkLst>
            <pc:docMk/>
            <pc:sldMk cId="1677961341" sldId="461"/>
            <ac:grpSpMk id="34" creationId="{3119A002-2721-5438-C906-3C76A42A0200}"/>
          </ac:grpSpMkLst>
        </pc:grpChg>
        <pc:grpChg chg="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37" creationId="{32F1966B-84D8-84E3-13AD-1190F1041CDF}"/>
          </ac:grpSpMkLst>
        </pc:grpChg>
        <pc:grpChg chg="mod">
          <ac:chgData name="Tim Cook" userId="d1c7cfb340f2c7ab" providerId="LiveId" clId="{62E3F0BF-74DC-4552-8C8C-069D3CDEED79}" dt="2023-04-12T01:08:24.625" v="60"/>
          <ac:grpSpMkLst>
            <pc:docMk/>
            <pc:sldMk cId="1677961341" sldId="461"/>
            <ac:grpSpMk id="47" creationId="{FF2F0831-0A53-3987-8462-8C8A934E445A}"/>
          </ac:grpSpMkLst>
        </pc:grpChg>
        <pc:grpChg chg="mod">
          <ac:chgData name="Tim Cook" userId="d1c7cfb340f2c7ab" providerId="LiveId" clId="{62E3F0BF-74DC-4552-8C8C-069D3CDEED79}" dt="2023-04-12T01:08:30.600" v="65"/>
          <ac:grpSpMkLst>
            <pc:docMk/>
            <pc:sldMk cId="1677961341" sldId="461"/>
            <ac:grpSpMk id="52" creationId="{803C4278-E4D1-BB5A-4C8E-CBEC955DBBC9}"/>
          </ac:grpSpMkLst>
        </pc:grp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" creationId="{B2C39E21-00FD-67BE-40A5-1F5F64594E9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4" creationId="{684608C1-0597-D98C-3092-6F3C215CB846}"/>
          </ac:inkMkLst>
        </pc:inkChg>
        <pc:inkChg chg="add del mod">
          <ac:chgData name="Tim Cook" userId="d1c7cfb340f2c7ab" providerId="LiveId" clId="{62E3F0BF-74DC-4552-8C8C-069D3CDEED79}" dt="2023-04-12T01:07:17.337" v="7"/>
          <ac:inkMkLst>
            <pc:docMk/>
            <pc:sldMk cId="1677961341" sldId="461"/>
            <ac:inkMk id="6" creationId="{368ABE0C-561A-6011-ED3B-9D927DCD3A70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677961341" sldId="461"/>
            <ac:inkMk id="6" creationId="{5B38D27C-768A-78C9-24C1-AB36AEF81D61}"/>
          </ac:inkMkLst>
        </pc:inkChg>
        <pc:inkChg chg="add del mod">
          <ac:chgData name="Tim Cook" userId="d1c7cfb340f2c7ab" providerId="LiveId" clId="{62E3F0BF-74DC-4552-8C8C-069D3CDEED79}" dt="2023-04-12T01:07:17.337" v="6"/>
          <ac:inkMkLst>
            <pc:docMk/>
            <pc:sldMk cId="1677961341" sldId="461"/>
            <ac:inkMk id="7" creationId="{5A4970DA-CFD6-9B85-E96E-C0AE8B5DAD69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9" creationId="{D411A520-63EB-80F0-ECA5-7153C5DAA5BA}"/>
          </ac:inkMkLst>
        </pc:inkChg>
        <pc:inkChg chg="add del mod">
          <ac:chgData name="Tim Cook" userId="d1c7cfb340f2c7ab" providerId="LiveId" clId="{62E3F0BF-74DC-4552-8C8C-069D3CDEED79}" dt="2023-04-12T01:07:41.070" v="41"/>
          <ac:inkMkLst>
            <pc:docMk/>
            <pc:sldMk cId="1677961341" sldId="461"/>
            <ac:inkMk id="10" creationId="{7AC39943-9D78-E116-F06A-BF26D5EB4F64}"/>
          </ac:inkMkLst>
        </pc:inkChg>
        <pc:inkChg chg="add del mod">
          <ac:chgData name="Tim Cook" userId="d1c7cfb340f2c7ab" providerId="LiveId" clId="{62E3F0BF-74DC-4552-8C8C-069D3CDEED79}" dt="2023-04-12T01:07:41.070" v="42"/>
          <ac:inkMkLst>
            <pc:docMk/>
            <pc:sldMk cId="1677961341" sldId="461"/>
            <ac:inkMk id="11" creationId="{E297B217-8E79-EC62-7A58-90C9FE33530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2" creationId="{C9A532A6-E2AB-C99E-522F-AE7B5D09F8A0}"/>
          </ac:inkMkLst>
        </pc:inkChg>
        <pc:inkChg chg="add del mod">
          <ac:chgData name="Tim Cook" userId="d1c7cfb340f2c7ab" providerId="LiveId" clId="{62E3F0BF-74DC-4552-8C8C-069D3CDEED79}" dt="2023-04-12T01:07:35.883" v="33"/>
          <ac:inkMkLst>
            <pc:docMk/>
            <pc:sldMk cId="1677961341" sldId="461"/>
            <ac:inkMk id="13" creationId="{5328E2A5-5B78-39CE-EFD4-139F66FEFBDB}"/>
          </ac:inkMkLst>
        </pc:inkChg>
        <pc:inkChg chg="add del mod">
          <ac:chgData name="Tim Cook" userId="d1c7cfb340f2c7ab" providerId="LiveId" clId="{62E3F0BF-74DC-4552-8C8C-069D3CDEED79}" dt="2023-04-12T01:07:35.883" v="34"/>
          <ac:inkMkLst>
            <pc:docMk/>
            <pc:sldMk cId="1677961341" sldId="461"/>
            <ac:inkMk id="14" creationId="{BF87250D-F2D4-CFBA-5B4B-E86CA629AC78}"/>
          </ac:inkMkLst>
        </pc:inkChg>
        <pc:inkChg chg="add del mod">
          <ac:chgData name="Tim Cook" userId="d1c7cfb340f2c7ab" providerId="LiveId" clId="{62E3F0BF-74DC-4552-8C8C-069D3CDEED79}" dt="2023-04-12T01:07:35.883" v="32"/>
          <ac:inkMkLst>
            <pc:docMk/>
            <pc:sldMk cId="1677961341" sldId="461"/>
            <ac:inkMk id="15" creationId="{DF2360D0-D197-8840-3E22-60937D3CE140}"/>
          </ac:inkMkLst>
        </pc:inkChg>
        <pc:inkChg chg="add del mod">
          <ac:chgData name="Tim Cook" userId="d1c7cfb340f2c7ab" providerId="LiveId" clId="{62E3F0BF-74DC-4552-8C8C-069D3CDEED79}" dt="2023-04-12T01:07:35.883" v="35"/>
          <ac:inkMkLst>
            <pc:docMk/>
            <pc:sldMk cId="1677961341" sldId="461"/>
            <ac:inkMk id="16" creationId="{2A7624E2-A1E5-58A2-76D2-27A25387717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8" creationId="{F17BC92C-FACF-33C7-A109-5C6F633919E9}"/>
          </ac:inkMkLst>
        </pc:inkChg>
        <pc:inkChg chg="add del">
          <ac:chgData name="Tim Cook" userId="d1c7cfb340f2c7ab" providerId="LiveId" clId="{62E3F0BF-74DC-4552-8C8C-069D3CDEED79}" dt="2023-04-12T01:07:29.302" v="21"/>
          <ac:inkMkLst>
            <pc:docMk/>
            <pc:sldMk cId="1677961341" sldId="461"/>
            <ac:inkMk id="19" creationId="{1CAE0064-8530-CC0D-2811-7E53CB49A223}"/>
          </ac:inkMkLst>
        </pc:inkChg>
        <pc:inkChg chg="add del">
          <ac:chgData name="Tim Cook" userId="d1c7cfb340f2c7ab" providerId="LiveId" clId="{62E3F0BF-74DC-4552-8C8C-069D3CDEED79}" dt="2023-04-12T01:07:29.302" v="22"/>
          <ac:inkMkLst>
            <pc:docMk/>
            <pc:sldMk cId="1677961341" sldId="461"/>
            <ac:inkMk id="20" creationId="{B0DA995E-7888-F1DE-FF6F-8A182E7468AB}"/>
          </ac:inkMkLst>
        </pc:inkChg>
        <pc:inkChg chg="add del">
          <ac:chgData name="Tim Cook" userId="d1c7cfb340f2c7ab" providerId="LiveId" clId="{62E3F0BF-74DC-4552-8C8C-069D3CDEED79}" dt="2023-04-12T01:07:29.302" v="23"/>
          <ac:inkMkLst>
            <pc:docMk/>
            <pc:sldMk cId="1677961341" sldId="461"/>
            <ac:inkMk id="21" creationId="{E8930F9B-AB04-8BED-D78F-934316634B18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2" creationId="{7D4202E4-7902-3A6A-EF48-1C8F4CB37D9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3" creationId="{2D7E2C7C-9AE7-C4EA-028E-FC3C5B6CEFE3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4" creationId="{3E65ED40-415F-D353-5EAA-F9675CB42F31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6" creationId="{1A481EB2-A4A7-613B-EA95-1C460005F41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7" creationId="{53CD6866-0432-28A9-E60C-B937FF80C8D2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8" creationId="{C7126FC9-9AB7-83E3-8198-C902915D434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0" creationId="{7F0A82F4-3067-6342-DF9D-A3E38493EF8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1" creationId="{C5C1D10D-9D2E-3477-90A1-CA41F62A9C0C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2" creationId="{263B9B54-D54D-E35F-FE89-103ABB3C60C6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3" creationId="{D57CDBF3-DF06-4EFA-3ABE-D23C88258034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5" creationId="{2BF977DA-5A24-E238-5844-1AF96FE8BC0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6" creationId="{F08B5347-8A46-5EDD-7D46-7EA6767F1CB4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8" creationId="{99D16596-8A3A-9E23-582F-9230A22A776A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9" creationId="{CEA9A506-C1EB-1638-708B-260EB7EE5F89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0" creationId="{FA24E97C-FC13-CFD8-C16D-D098092B7FDF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1" creationId="{D23A8327-042D-444B-BAA3-072117AEA162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2" creationId="{2D01CDE6-010B-56D8-EB5E-90B3D3324909}"/>
          </ac:inkMkLst>
        </pc:inkChg>
        <pc:inkChg chg="add del mod">
          <ac:chgData name="Tim Cook" userId="d1c7cfb340f2c7ab" providerId="LiveId" clId="{62E3F0BF-74DC-4552-8C8C-069D3CDEED79}" dt="2023-04-12T01:08:24.625" v="59"/>
          <ac:inkMkLst>
            <pc:docMk/>
            <pc:sldMk cId="1677961341" sldId="461"/>
            <ac:inkMk id="43" creationId="{A579F3D9-5521-19C2-2B97-DE04240AB81F}"/>
          </ac:inkMkLst>
        </pc:inkChg>
        <pc:inkChg chg="add del mod">
          <ac:chgData name="Tim Cook" userId="d1c7cfb340f2c7ab" providerId="LiveId" clId="{62E3F0BF-74DC-4552-8C8C-069D3CDEED79}" dt="2023-04-12T01:08:24.625" v="58"/>
          <ac:inkMkLst>
            <pc:docMk/>
            <pc:sldMk cId="1677961341" sldId="461"/>
            <ac:inkMk id="44" creationId="{C64E4639-A303-21D4-DCCF-22E92C250C49}"/>
          </ac:inkMkLst>
        </pc:inkChg>
        <pc:inkChg chg="add del mod">
          <ac:chgData name="Tim Cook" userId="d1c7cfb340f2c7ab" providerId="LiveId" clId="{62E3F0BF-74DC-4552-8C8C-069D3CDEED79}" dt="2023-04-12T01:08:24.625" v="57"/>
          <ac:inkMkLst>
            <pc:docMk/>
            <pc:sldMk cId="1677961341" sldId="461"/>
            <ac:inkMk id="45" creationId="{DC695270-816F-92E1-4BB9-9FABF8F1FC58}"/>
          </ac:inkMkLst>
        </pc:inkChg>
        <pc:inkChg chg="add del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6" creationId="{793F1606-727F-45AF-9A86-930C9D904F27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8" creationId="{120AE498-C0D6-B91D-F3F0-3FE33D2B4F89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9" creationId="{15D99C46-B782-BFBB-CEA0-6CEB1F82361E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0" creationId="{EC4FD07E-E87C-26D2-61D0-9A50346C0BD6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1" creationId="{AE3545C3-A520-0EBC-28ED-39DCB82219EF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09273492" sldId="462"/>
        </pc:sldMkLst>
        <pc:grpChg chg="del mod">
          <ac:chgData name="Tim Cook" userId="d1c7cfb340f2c7ab" providerId="LiveId" clId="{62E3F0BF-74DC-4552-8C8C-069D3CDEED79}" dt="2023-04-12T01:11:58.363" v="252"/>
          <ac:grpSpMkLst>
            <pc:docMk/>
            <pc:sldMk cId="1009273492" sldId="462"/>
            <ac:grpSpMk id="8" creationId="{35DD2262-1FA4-6D0A-ECD0-64B82DA0B7EA}"/>
          </ac:grpSpMkLst>
        </pc:grpChg>
        <pc:grpChg chg="del mod">
          <ac:chgData name="Tim Cook" userId="d1c7cfb340f2c7ab" providerId="LiveId" clId="{62E3F0BF-74DC-4552-8C8C-069D3CDEED79}" dt="2023-04-12T01:11:30.215" v="218"/>
          <ac:grpSpMkLst>
            <pc:docMk/>
            <pc:sldMk cId="1009273492" sldId="462"/>
            <ac:grpSpMk id="13" creationId="{E4534A70-F698-F308-64F7-077CB2571813}"/>
          </ac:grpSpMkLst>
        </pc:grpChg>
        <pc:grpChg chg="del mod">
          <ac:chgData name="Tim Cook" userId="d1c7cfb340f2c7ab" providerId="LiveId" clId="{62E3F0BF-74DC-4552-8C8C-069D3CDEED79}" dt="2023-04-12T01:11:30.215" v="215"/>
          <ac:grpSpMkLst>
            <pc:docMk/>
            <pc:sldMk cId="1009273492" sldId="462"/>
            <ac:grpSpMk id="14" creationId="{A16EF14C-290B-7ECE-6831-1460E706BEE1}"/>
          </ac:grpSpMkLst>
        </pc:grpChg>
        <pc:grpChg chg="del mod">
          <ac:chgData name="Tim Cook" userId="d1c7cfb340f2c7ab" providerId="LiveId" clId="{62E3F0BF-74DC-4552-8C8C-069D3CDEED79}" dt="2023-04-12T01:11:33.308" v="223"/>
          <ac:grpSpMkLst>
            <pc:docMk/>
            <pc:sldMk cId="1009273492" sldId="462"/>
            <ac:grpSpMk id="17" creationId="{BD4F4FA5-7081-B026-E0AB-AC7442D1B62D}"/>
          </ac:grpSpMkLst>
        </pc:grpChg>
        <pc:grpChg chg="del mod">
          <ac:chgData name="Tim Cook" userId="d1c7cfb340f2c7ab" providerId="LiveId" clId="{62E3F0BF-74DC-4552-8C8C-069D3CDEED79}" dt="2023-04-12T01:11:36.705" v="228"/>
          <ac:grpSpMkLst>
            <pc:docMk/>
            <pc:sldMk cId="1009273492" sldId="462"/>
            <ac:grpSpMk id="21" creationId="{15C4CA58-73EE-C7F6-14DA-D342B64DDB5A}"/>
          </ac:grpSpMkLst>
        </pc:grpChg>
        <pc:grpChg chg="del mod">
          <ac:chgData name="Tim Cook" userId="d1c7cfb340f2c7ab" providerId="LiveId" clId="{62E3F0BF-74DC-4552-8C8C-069D3CDEED79}" dt="2023-04-12T01:13:53.303" v="362"/>
          <ac:grpSpMkLst>
            <pc:docMk/>
            <pc:sldMk cId="1009273492" sldId="462"/>
            <ac:grpSpMk id="26" creationId="{C7EDC3EA-3FDE-909A-D58F-FBAC23E6E430}"/>
          </ac:grpSpMkLst>
        </pc:grpChg>
        <pc:grpChg chg="del mod">
          <ac:chgData name="Tim Cook" userId="d1c7cfb340f2c7ab" providerId="LiveId" clId="{62E3F0BF-74DC-4552-8C8C-069D3CDEED79}" dt="2023-04-12T01:11:44.212" v="240"/>
          <ac:grpSpMkLst>
            <pc:docMk/>
            <pc:sldMk cId="1009273492" sldId="462"/>
            <ac:grpSpMk id="29" creationId="{999EB3E1-D850-71E2-8A66-03836B009BD8}"/>
          </ac:grpSpMkLst>
        </pc:grpChg>
        <pc:grpChg chg="del mod">
          <ac:chgData name="Tim Cook" userId="d1c7cfb340f2c7ab" providerId="LiveId" clId="{62E3F0BF-74DC-4552-8C8C-069D3CDEED79}" dt="2023-04-12T01:11:45.390" v="242"/>
          <ac:grpSpMkLst>
            <pc:docMk/>
            <pc:sldMk cId="1009273492" sldId="462"/>
            <ac:grpSpMk id="31" creationId="{759BFB76-629F-7CFA-501C-3E11A2BEB433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3" creationId="{34C3B0F8-21C2-C670-DB8B-E7583F52BB55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7" creationId="{4645DA22-5DE5-7F2D-4EB8-8EF523DF16F6}"/>
          </ac:grpSpMkLst>
        </pc:grpChg>
        <pc:grpChg chg="del mod">
          <ac:chgData name="Tim Cook" userId="d1c7cfb340f2c7ab" providerId="LiveId" clId="{62E3F0BF-74DC-4552-8C8C-069D3CDEED79}" dt="2023-04-12T01:12:38.629" v="277"/>
          <ac:grpSpMkLst>
            <pc:docMk/>
            <pc:sldMk cId="1009273492" sldId="462"/>
            <ac:grpSpMk id="39" creationId="{BBEF8C8C-DDE0-B05A-EBF1-9875B8206502}"/>
          </ac:grpSpMkLst>
        </pc:grpChg>
        <pc:grpChg chg="del mod">
          <ac:chgData name="Tim Cook" userId="d1c7cfb340f2c7ab" providerId="LiveId" clId="{62E3F0BF-74DC-4552-8C8C-069D3CDEED79}" dt="2023-04-12T01:12:02.930" v="259"/>
          <ac:grpSpMkLst>
            <pc:docMk/>
            <pc:sldMk cId="1009273492" sldId="462"/>
            <ac:grpSpMk id="43" creationId="{079FE371-6B80-1DCC-4D40-C31F6251025A}"/>
          </ac:grpSpMkLst>
        </pc:grpChg>
        <pc:grpChg chg="del mod">
          <ac:chgData name="Tim Cook" userId="d1c7cfb340f2c7ab" providerId="LiveId" clId="{62E3F0BF-74DC-4552-8C8C-069D3CDEED79}" dt="2023-04-12T01:12:29.346" v="266"/>
          <ac:grpSpMkLst>
            <pc:docMk/>
            <pc:sldMk cId="1009273492" sldId="462"/>
            <ac:grpSpMk id="47" creationId="{391CDDAF-B785-B3D6-35B7-FC9360131585}"/>
          </ac:grpSpMkLst>
        </pc:grpChg>
        <pc:grpChg chg="del mod">
          <ac:chgData name="Tim Cook" userId="d1c7cfb340f2c7ab" providerId="LiveId" clId="{62E3F0BF-74DC-4552-8C8C-069D3CDEED79}" dt="2023-04-12T01:13:56.143" v="367"/>
          <ac:grpSpMkLst>
            <pc:docMk/>
            <pc:sldMk cId="1009273492" sldId="462"/>
            <ac:grpSpMk id="53" creationId="{998594BC-7A93-4778-9E3F-3E0D618DDB5A}"/>
          </ac:grpSpMkLst>
        </pc:grpChg>
        <pc:grpChg chg="del mod">
          <ac:chgData name="Tim Cook" userId="d1c7cfb340f2c7ab" providerId="LiveId" clId="{62E3F0BF-74DC-4552-8C8C-069D3CDEED79}" dt="2023-04-12T01:12:55.910" v="292"/>
          <ac:grpSpMkLst>
            <pc:docMk/>
            <pc:sldMk cId="1009273492" sldId="462"/>
            <ac:grpSpMk id="55" creationId="{B4E7A34C-4842-70BB-7911-9731488DB77A}"/>
          </ac:grpSpMkLst>
        </pc:grpChg>
        <pc:grpChg chg="del mod">
          <ac:chgData name="Tim Cook" userId="d1c7cfb340f2c7ab" providerId="LiveId" clId="{62E3F0BF-74DC-4552-8C8C-069D3CDEED79}" dt="2023-04-12T01:12:59.570" v="300"/>
          <ac:grpSpMkLst>
            <pc:docMk/>
            <pc:sldMk cId="1009273492" sldId="462"/>
            <ac:grpSpMk id="65" creationId="{4A2238EA-6939-DB9A-34DF-E7E067ABB680}"/>
          </ac:grpSpMkLst>
        </pc:grpChg>
        <pc:grpChg chg="del mod">
          <ac:chgData name="Tim Cook" userId="d1c7cfb340f2c7ab" providerId="LiveId" clId="{62E3F0BF-74DC-4552-8C8C-069D3CDEED79}" dt="2023-04-12T01:13:03.444" v="304"/>
          <ac:grpSpMkLst>
            <pc:docMk/>
            <pc:sldMk cId="1009273492" sldId="462"/>
            <ac:grpSpMk id="70" creationId="{BDAB7228-124B-5FA3-1D44-24E12B633516}"/>
          </ac:grpSpMkLst>
        </pc:grpChg>
        <pc:grpChg chg="del 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74" creationId="{6AB948EB-0FEF-48E9-5B7A-46C9C5D1D9C1}"/>
          </ac:grpSpMkLst>
        </pc:grpChg>
        <pc:grpChg chg="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83" creationId="{46756237-596D-8CD0-9FB9-26CF0297130B}"/>
          </ac:grpSpMkLst>
        </pc:grpChg>
        <pc:grpChg chg="del 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84" creationId="{8484981B-60B9-25FB-652D-FC24A124087D}"/>
          </ac:grpSpMkLst>
        </pc:grpChg>
        <pc:grpChg chg="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62E3F0BF-74DC-4552-8C8C-069D3CDEED79}" dt="2023-04-12T01:13:24.553" v="326"/>
          <ac:grpSpMkLst>
            <pc:docMk/>
            <pc:sldMk cId="1009273492" sldId="462"/>
            <ac:grpSpMk id="97" creationId="{E1B541D0-CEFD-20FA-1D6D-0365FA3425C4}"/>
          </ac:grpSpMkLst>
        </pc:grpChg>
        <pc:grpChg chg="del 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02" creationId="{FE56B2F2-509F-5441-CC04-C29A072E7097}"/>
          </ac:grpSpMkLst>
        </pc:grpChg>
        <pc:grpChg chg="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62E3F0BF-74DC-4552-8C8C-069D3CDEED79}" dt="2023-04-12T01:13:37.243" v="350"/>
          <ac:grpSpMkLst>
            <pc:docMk/>
            <pc:sldMk cId="1009273492" sldId="462"/>
            <ac:grpSpMk id="112" creationId="{4EECA794-24E1-31D6-FFED-3627DB2AC9ED}"/>
          </ac:grpSpMkLst>
        </pc:grpChg>
        <pc:grpChg chg="del mod">
          <ac:chgData name="Tim Cook" userId="d1c7cfb340f2c7ab" providerId="LiveId" clId="{62E3F0BF-74DC-4552-8C8C-069D3CDEED79}" dt="2023-04-12T01:13:37.915" v="353"/>
          <ac:grpSpMkLst>
            <pc:docMk/>
            <pc:sldMk cId="1009273492" sldId="462"/>
            <ac:grpSpMk id="117" creationId="{0D466391-99F3-7F62-BDEE-F5647B511AD4}"/>
          </ac:grpSpMkLst>
        </pc:grpChg>
        <pc:grpChg chg="mod">
          <ac:chgData name="Tim Cook" userId="d1c7cfb340f2c7ab" providerId="LiveId" clId="{62E3F0BF-74DC-4552-8C8C-069D3CDEED79}" dt="2023-04-12T01:13:43.197" v="360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62E3F0BF-74DC-4552-8C8C-069D3CDEED79}" dt="2023-04-12T01:13:59.527" v="373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62E3F0BF-74DC-4552-8C8C-069D3CDEED79}" dt="2023-04-12T01:14:01.787" v="377"/>
          <ac:grpSpMkLst>
            <pc:docMk/>
            <pc:sldMk cId="1009273492" sldId="462"/>
            <ac:grpSpMk id="132" creationId="{F57C6816-B79C-D9CD-B479-CB81837EC10C}"/>
          </ac:grpSpMkLst>
        </pc:grpChg>
        <pc:inkChg chg="add del mod">
          <ac:chgData name="Tim Cook" userId="d1c7cfb340f2c7ab" providerId="LiveId" clId="{62E3F0BF-74DC-4552-8C8C-069D3CDEED79}" dt="2023-04-12T01:11:58.363" v="252"/>
          <ac:inkMkLst>
            <pc:docMk/>
            <pc:sldMk cId="1009273492" sldId="462"/>
            <ac:inkMk id="3" creationId="{61BEC0E7-9971-AED6-639C-E0356BB80CEE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09273492" sldId="462"/>
            <ac:inkMk id="3" creationId="{6C240BDC-DE7F-462C-F4E0-1364BF0409AB}"/>
          </ac:inkMkLst>
        </pc:inkChg>
        <pc:inkChg chg="add del mod">
          <ac:chgData name="Tim Cook" userId="d1c7cfb340f2c7ab" providerId="LiveId" clId="{62E3F0BF-74DC-4552-8C8C-069D3CDEED79}" dt="2023-04-12T01:11:58.363" v="251"/>
          <ac:inkMkLst>
            <pc:docMk/>
            <pc:sldMk cId="1009273492" sldId="462"/>
            <ac:inkMk id="4" creationId="{536BC385-AC9A-55A4-D55E-71DA8E19E47D}"/>
          </ac:inkMkLst>
        </pc:inkChg>
        <pc:inkChg chg="add del mod">
          <ac:chgData name="Tim Cook" userId="d1c7cfb340f2c7ab" providerId="LiveId" clId="{62E3F0BF-74DC-4552-8C8C-069D3CDEED79}" dt="2023-04-12T01:11:59.436" v="253"/>
          <ac:inkMkLst>
            <pc:docMk/>
            <pc:sldMk cId="1009273492" sldId="462"/>
            <ac:inkMk id="5" creationId="{F29AF752-D96D-05C7-C1CD-6C034C6FA859}"/>
          </ac:inkMkLst>
        </pc:inkChg>
        <pc:inkChg chg="add del mod">
          <ac:chgData name="Tim Cook" userId="d1c7cfb340f2c7ab" providerId="LiveId" clId="{62E3F0BF-74DC-4552-8C8C-069D3CDEED79}" dt="2023-04-12T01:11:58.363" v="250"/>
          <ac:inkMkLst>
            <pc:docMk/>
            <pc:sldMk cId="1009273492" sldId="462"/>
            <ac:inkMk id="6" creationId="{950D0C37-5A5F-BD02-3A43-8564FCF2485F}"/>
          </ac:inkMkLst>
        </pc:inkChg>
        <pc:inkChg chg="add del mod">
          <ac:chgData name="Tim Cook" userId="d1c7cfb340f2c7ab" providerId="LiveId" clId="{62E3F0BF-74DC-4552-8C8C-069D3CDEED79}" dt="2023-04-12T01:11:30.215" v="215"/>
          <ac:inkMkLst>
            <pc:docMk/>
            <pc:sldMk cId="1009273492" sldId="462"/>
            <ac:inkMk id="7" creationId="{F21CEF6B-C90E-D47E-296D-4934DC47C8F7}"/>
          </ac:inkMkLst>
        </pc:inkChg>
        <pc:inkChg chg="add del mod">
          <ac:chgData name="Tim Cook" userId="d1c7cfb340f2c7ab" providerId="LiveId" clId="{62E3F0BF-74DC-4552-8C8C-069D3CDEED79}" dt="2023-04-12T01:11:30.215" v="217"/>
          <ac:inkMkLst>
            <pc:docMk/>
            <pc:sldMk cId="1009273492" sldId="462"/>
            <ac:inkMk id="9" creationId="{C9E83562-CFFF-5D45-FB87-C4A65A917F11}"/>
          </ac:inkMkLst>
        </pc:inkChg>
        <pc:inkChg chg="add del mod">
          <ac:chgData name="Tim Cook" userId="d1c7cfb340f2c7ab" providerId="LiveId" clId="{62E3F0BF-74DC-4552-8C8C-069D3CDEED79}" dt="2023-04-12T01:11:30.215" v="216"/>
          <ac:inkMkLst>
            <pc:docMk/>
            <pc:sldMk cId="1009273492" sldId="462"/>
            <ac:inkMk id="10" creationId="{F423CB4B-81A2-1B3E-4187-AF70CDE44D57}"/>
          </ac:inkMkLst>
        </pc:inkChg>
        <pc:inkChg chg="add del mod">
          <ac:chgData name="Tim Cook" userId="d1c7cfb340f2c7ab" providerId="LiveId" clId="{62E3F0BF-74DC-4552-8C8C-069D3CDEED79}" dt="2023-04-12T01:11:30.215" v="218"/>
          <ac:inkMkLst>
            <pc:docMk/>
            <pc:sldMk cId="1009273492" sldId="462"/>
            <ac:inkMk id="11" creationId="{B181A8A6-913B-D88F-3E37-5466B3A86B05}"/>
          </ac:inkMkLst>
        </pc:inkChg>
        <pc:inkChg chg="add del mod">
          <ac:chgData name="Tim Cook" userId="d1c7cfb340f2c7ab" providerId="LiveId" clId="{62E3F0BF-74DC-4552-8C8C-069D3CDEED79}" dt="2023-04-12T01:11:30.215" v="219"/>
          <ac:inkMkLst>
            <pc:docMk/>
            <pc:sldMk cId="1009273492" sldId="462"/>
            <ac:inkMk id="12" creationId="{31AEE5EF-6BB0-39E9-6AB3-725B10ADE944}"/>
          </ac:inkMkLst>
        </pc:inkChg>
        <pc:inkChg chg="add del mod">
          <ac:chgData name="Tim Cook" userId="d1c7cfb340f2c7ab" providerId="LiveId" clId="{62E3F0BF-74DC-4552-8C8C-069D3CDEED79}" dt="2023-04-12T01:12:29.346" v="268"/>
          <ac:inkMkLst>
            <pc:docMk/>
            <pc:sldMk cId="1009273492" sldId="462"/>
            <ac:inkMk id="15" creationId="{4F02EB4F-312E-AA43-684C-3CA665123B18}"/>
          </ac:inkMkLst>
        </pc:inkChg>
        <pc:inkChg chg="add del mod">
          <ac:chgData name="Tim Cook" userId="d1c7cfb340f2c7ab" providerId="LiveId" clId="{62E3F0BF-74DC-4552-8C8C-069D3CDEED79}" dt="2023-04-12T01:11:33.308" v="223"/>
          <ac:inkMkLst>
            <pc:docMk/>
            <pc:sldMk cId="1009273492" sldId="462"/>
            <ac:inkMk id="16" creationId="{D7C9E5EB-8DED-C4A6-7966-6A96A5139443}"/>
          </ac:inkMkLst>
        </pc:inkChg>
        <pc:inkChg chg="add del">
          <ac:chgData name="Tim Cook" userId="d1c7cfb340f2c7ab" providerId="LiveId" clId="{62E3F0BF-74DC-4552-8C8C-069D3CDEED79}" dt="2023-04-12T01:11:36.705" v="229"/>
          <ac:inkMkLst>
            <pc:docMk/>
            <pc:sldMk cId="1009273492" sldId="462"/>
            <ac:inkMk id="18" creationId="{5FAD8E85-30FF-1973-8D20-EB8AE25C95CB}"/>
          </ac:inkMkLst>
        </pc:inkChg>
        <pc:inkChg chg="add del mod">
          <ac:chgData name="Tim Cook" userId="d1c7cfb340f2c7ab" providerId="LiveId" clId="{62E3F0BF-74DC-4552-8C8C-069D3CDEED79}" dt="2023-04-12T01:11:36.705" v="228"/>
          <ac:inkMkLst>
            <pc:docMk/>
            <pc:sldMk cId="1009273492" sldId="462"/>
            <ac:inkMk id="19" creationId="{B334C03F-7E91-6894-B1C9-58CA84045E5A}"/>
          </ac:inkMkLst>
        </pc:inkChg>
        <pc:inkChg chg="add del mod">
          <ac:chgData name="Tim Cook" userId="d1c7cfb340f2c7ab" providerId="LiveId" clId="{62E3F0BF-74DC-4552-8C8C-069D3CDEED79}" dt="2023-04-12T01:11:36.705" v="230"/>
          <ac:inkMkLst>
            <pc:docMk/>
            <pc:sldMk cId="1009273492" sldId="462"/>
            <ac:inkMk id="20" creationId="{70A3A584-DEC8-7B3B-8767-8D834629E60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2" creationId="{2A766364-2D3A-B78D-6797-85117708EC43}"/>
          </ac:inkMkLst>
        </pc:inkChg>
        <pc:inkChg chg="add del mod">
          <ac:chgData name="Tim Cook" userId="d1c7cfb340f2c7ab" providerId="LiveId" clId="{62E3F0BF-74DC-4552-8C8C-069D3CDEED79}" dt="2023-04-12T01:13:53.318" v="364"/>
          <ac:inkMkLst>
            <pc:docMk/>
            <pc:sldMk cId="1009273492" sldId="462"/>
            <ac:inkMk id="23" creationId="{D7194B44-E465-D80C-54B8-48796159E9B8}"/>
          </ac:inkMkLst>
        </pc:inkChg>
        <pc:inkChg chg="add del mod">
          <ac:chgData name="Tim Cook" userId="d1c7cfb340f2c7ab" providerId="LiveId" clId="{62E3F0BF-74DC-4552-8C8C-069D3CDEED79}" dt="2023-04-12T01:13:53.303" v="362"/>
          <ac:inkMkLst>
            <pc:docMk/>
            <pc:sldMk cId="1009273492" sldId="462"/>
            <ac:inkMk id="24" creationId="{F251B497-A95A-49BF-AAB0-F9FADF256871}"/>
          </ac:inkMkLst>
        </pc:inkChg>
        <pc:inkChg chg="add del mod">
          <ac:chgData name="Tim Cook" userId="d1c7cfb340f2c7ab" providerId="LiveId" clId="{62E3F0BF-74DC-4552-8C8C-069D3CDEED79}" dt="2023-04-12T01:13:53.318" v="363"/>
          <ac:inkMkLst>
            <pc:docMk/>
            <pc:sldMk cId="1009273492" sldId="462"/>
            <ac:inkMk id="25" creationId="{2EA50A70-D1A7-499F-1E10-43F49D643A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7" creationId="{D5E48693-8150-F64C-8138-66FEDF94D55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2" creationId="{A1B71D41-9810-9545-CB07-BB5F9E86D4B0}"/>
          </ac:inkMkLst>
        </pc:inkChg>
        <pc:inkChg chg="add del">
          <ac:chgData name="Tim Cook" userId="d1c7cfb340f2c7ab" providerId="LiveId" clId="{62E3F0BF-74DC-4552-8C8C-069D3CDEED79}" dt="2023-04-12T01:11:52.717" v="244"/>
          <ac:inkMkLst>
            <pc:docMk/>
            <pc:sldMk cId="1009273492" sldId="462"/>
            <ac:inkMk id="34" creationId="{950C3302-7E92-E448-6EAB-D854AA9C47C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5" creationId="{3ED7C3F0-F444-24AA-26A0-C1F6C8AFF3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6" creationId="{E3492F15-E266-1A76-E125-7A4B6C14FB88}"/>
          </ac:inkMkLst>
        </pc:inkChg>
        <pc:inkChg chg="add del mod">
          <ac:chgData name="Tim Cook" userId="d1c7cfb340f2c7ab" providerId="LiveId" clId="{62E3F0BF-74DC-4552-8C8C-069D3CDEED79}" dt="2023-04-12T01:13:37.243" v="350"/>
          <ac:inkMkLst>
            <pc:docMk/>
            <pc:sldMk cId="1009273492" sldId="462"/>
            <ac:inkMk id="38" creationId="{D7940CF4-0983-E6F6-6E6B-5FD9BE752031}"/>
          </ac:inkMkLst>
        </pc:inkChg>
        <pc:inkChg chg="add del mod">
          <ac:chgData name="Tim Cook" userId="d1c7cfb340f2c7ab" providerId="LiveId" clId="{62E3F0BF-74DC-4552-8C8C-069D3CDEED79}" dt="2023-04-12T01:12:02.930" v="260"/>
          <ac:inkMkLst>
            <pc:docMk/>
            <pc:sldMk cId="1009273492" sldId="462"/>
            <ac:inkMk id="40" creationId="{87286CF4-B990-6706-D700-53FCF70E24A4}"/>
          </ac:inkMkLst>
        </pc:inkChg>
        <pc:inkChg chg="add del mod">
          <ac:chgData name="Tim Cook" userId="d1c7cfb340f2c7ab" providerId="LiveId" clId="{62E3F0BF-74DC-4552-8C8C-069D3CDEED79}" dt="2023-04-12T01:12:02.930" v="258"/>
          <ac:inkMkLst>
            <pc:docMk/>
            <pc:sldMk cId="1009273492" sldId="462"/>
            <ac:inkMk id="41" creationId="{129E65E8-5094-FE1C-44F8-D8D8927EEF8C}"/>
          </ac:inkMkLst>
        </pc:inkChg>
        <pc:inkChg chg="add del mod">
          <ac:chgData name="Tim Cook" userId="d1c7cfb340f2c7ab" providerId="LiveId" clId="{62E3F0BF-74DC-4552-8C8C-069D3CDEED79}" dt="2023-04-12T01:12:02.930" v="259"/>
          <ac:inkMkLst>
            <pc:docMk/>
            <pc:sldMk cId="1009273492" sldId="462"/>
            <ac:inkMk id="42" creationId="{8412DB7E-03A6-A800-1DA6-1744DB8E7ADD}"/>
          </ac:inkMkLst>
        </pc:inkChg>
        <pc:inkChg chg="add del mod">
          <ac:chgData name="Tim Cook" userId="d1c7cfb340f2c7ab" providerId="LiveId" clId="{62E3F0BF-74DC-4552-8C8C-069D3CDEED79}" dt="2023-04-12T01:12:29.346" v="265"/>
          <ac:inkMkLst>
            <pc:docMk/>
            <pc:sldMk cId="1009273492" sldId="462"/>
            <ac:inkMk id="44" creationId="{DB6AD68F-D8E1-17AB-C283-05D63DCF902B}"/>
          </ac:inkMkLst>
        </pc:inkChg>
        <pc:inkChg chg="add del mod">
          <ac:chgData name="Tim Cook" userId="d1c7cfb340f2c7ab" providerId="LiveId" clId="{62E3F0BF-74DC-4552-8C8C-069D3CDEED79}" dt="2023-04-12T01:12:29.346" v="266"/>
          <ac:inkMkLst>
            <pc:docMk/>
            <pc:sldMk cId="1009273492" sldId="462"/>
            <ac:inkMk id="45" creationId="{AD24343C-0C66-D1CA-3458-06C669AFAFE3}"/>
          </ac:inkMkLst>
        </pc:inkChg>
        <pc:inkChg chg="add del mod">
          <ac:chgData name="Tim Cook" userId="d1c7cfb340f2c7ab" providerId="LiveId" clId="{62E3F0BF-74DC-4552-8C8C-069D3CDEED79}" dt="2023-04-12T01:12:29.346" v="267"/>
          <ac:inkMkLst>
            <pc:docMk/>
            <pc:sldMk cId="1009273492" sldId="462"/>
            <ac:inkMk id="46" creationId="{B2D63681-EDD0-30F9-8901-FA76CC3D00A1}"/>
          </ac:inkMkLst>
        </pc:inkChg>
        <pc:inkChg chg="add del">
          <ac:chgData name="Tim Cook" userId="d1c7cfb340f2c7ab" providerId="LiveId" clId="{62E3F0BF-74DC-4552-8C8C-069D3CDEED79}" dt="2023-04-12T01:12:32.195" v="270"/>
          <ac:inkMkLst>
            <pc:docMk/>
            <pc:sldMk cId="1009273492" sldId="462"/>
            <ac:inkMk id="48" creationId="{FBF64395-3924-74CC-A55D-76F54421AE48}"/>
          </ac:inkMkLst>
        </pc:inkChg>
        <pc:inkChg chg="add del mod">
          <ac:chgData name="Tim Cook" userId="d1c7cfb340f2c7ab" providerId="LiveId" clId="{62E3F0BF-74DC-4552-8C8C-069D3CDEED79}" dt="2023-04-12T01:13:56.143" v="368"/>
          <ac:inkMkLst>
            <pc:docMk/>
            <pc:sldMk cId="1009273492" sldId="462"/>
            <ac:inkMk id="49" creationId="{DCCA99AD-7776-1784-0B8E-BC228A1EFEC9}"/>
          </ac:inkMkLst>
        </pc:inkChg>
        <pc:inkChg chg="add del mod">
          <ac:chgData name="Tim Cook" userId="d1c7cfb340f2c7ab" providerId="LiveId" clId="{62E3F0BF-74DC-4552-8C8C-069D3CDEED79}" dt="2023-04-12T01:13:56.143" v="365"/>
          <ac:inkMkLst>
            <pc:docMk/>
            <pc:sldMk cId="1009273492" sldId="462"/>
            <ac:inkMk id="50" creationId="{6539D1E3-701C-5BEB-A156-BC9FEA5F2A15}"/>
          </ac:inkMkLst>
        </pc:inkChg>
        <pc:inkChg chg="add del mod">
          <ac:chgData name="Tim Cook" userId="d1c7cfb340f2c7ab" providerId="LiveId" clId="{62E3F0BF-74DC-4552-8C8C-069D3CDEED79}" dt="2023-04-12T01:13:56.143" v="366"/>
          <ac:inkMkLst>
            <pc:docMk/>
            <pc:sldMk cId="1009273492" sldId="462"/>
            <ac:inkMk id="51" creationId="{DDADF41D-B3CC-2E2D-CEFA-DA6C1B30F455}"/>
          </ac:inkMkLst>
        </pc:inkChg>
        <pc:inkChg chg="add del mod">
          <ac:chgData name="Tim Cook" userId="d1c7cfb340f2c7ab" providerId="LiveId" clId="{62E3F0BF-74DC-4552-8C8C-069D3CDEED79}" dt="2023-04-12T01:13:56.143" v="367"/>
          <ac:inkMkLst>
            <pc:docMk/>
            <pc:sldMk cId="1009273492" sldId="462"/>
            <ac:inkMk id="52" creationId="{2CD56147-71AD-1D2F-0C8C-B16B5069F0EB}"/>
          </ac:inkMkLst>
        </pc:inkChg>
        <pc:inkChg chg="add del mod">
          <ac:chgData name="Tim Cook" userId="d1c7cfb340f2c7ab" providerId="LiveId" clId="{62E3F0BF-74DC-4552-8C8C-069D3CDEED79}" dt="2023-04-12T01:12:39.175" v="278"/>
          <ac:inkMkLst>
            <pc:docMk/>
            <pc:sldMk cId="1009273492" sldId="462"/>
            <ac:inkMk id="54" creationId="{1F31ADF9-9CA5-459A-5449-CCD014678A46}"/>
          </ac:inkMkLst>
        </pc:inkChg>
        <pc:inkChg chg="add del">
          <ac:chgData name="Tim Cook" userId="d1c7cfb340f2c7ab" providerId="LiveId" clId="{62E3F0BF-74DC-4552-8C8C-069D3CDEED79}" dt="2023-04-12T01:12:43.053" v="283"/>
          <ac:inkMkLst>
            <pc:docMk/>
            <pc:sldMk cId="1009273492" sldId="462"/>
            <ac:inkMk id="56" creationId="{C5AB99A2-2B4B-59E7-1D03-C4B423C9383C}"/>
          </ac:inkMkLst>
        </pc:inkChg>
        <pc:inkChg chg="add del">
          <ac:chgData name="Tim Cook" userId="d1c7cfb340f2c7ab" providerId="LiveId" clId="{62E3F0BF-74DC-4552-8C8C-069D3CDEED79}" dt="2023-04-12T01:12:44.482" v="286"/>
          <ac:inkMkLst>
            <pc:docMk/>
            <pc:sldMk cId="1009273492" sldId="462"/>
            <ac:inkMk id="57" creationId="{7BA1C857-BC0F-6029-1BEE-2E0A6EBD385A}"/>
          </ac:inkMkLst>
        </pc:inkChg>
        <pc:inkChg chg="add del">
          <ac:chgData name="Tim Cook" userId="d1c7cfb340f2c7ab" providerId="LiveId" clId="{62E3F0BF-74DC-4552-8C8C-069D3CDEED79}" dt="2023-04-12T01:12:43.053" v="285"/>
          <ac:inkMkLst>
            <pc:docMk/>
            <pc:sldMk cId="1009273492" sldId="462"/>
            <ac:inkMk id="58" creationId="{0F3FA604-8E48-6AD9-8141-F05937862F6C}"/>
          </ac:inkMkLst>
        </pc:inkChg>
        <pc:inkChg chg="add del">
          <ac:chgData name="Tim Cook" userId="d1c7cfb340f2c7ab" providerId="LiveId" clId="{62E3F0BF-74DC-4552-8C8C-069D3CDEED79}" dt="2023-04-12T01:12:43.053" v="284"/>
          <ac:inkMkLst>
            <pc:docMk/>
            <pc:sldMk cId="1009273492" sldId="462"/>
            <ac:inkMk id="59" creationId="{4110EA56-CEE9-62BF-CF27-F7F2EDE3FE1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0" creationId="{E898B187-0749-B591-AE74-4BADEAF44A0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1" creationId="{82D522DD-2B05-846F-BC0C-07A0FF936F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2" creationId="{3C4AD85A-2C91-00B6-B8E1-1D4A2FA662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3" creationId="{02E6D439-A960-7F92-EB15-B1C9D9F3245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6" creationId="{A8140064-78AB-67DB-C042-F75CAFB01E55}"/>
          </ac:inkMkLst>
        </pc:inkChg>
        <pc:inkChg chg="add del">
          <ac:chgData name="Tim Cook" userId="d1c7cfb340f2c7ab" providerId="LiveId" clId="{62E3F0BF-74DC-4552-8C8C-069D3CDEED79}" dt="2023-04-12T01:12:59.105" v="298"/>
          <ac:inkMkLst>
            <pc:docMk/>
            <pc:sldMk cId="1009273492" sldId="462"/>
            <ac:inkMk id="67" creationId="{53789EFB-BAA0-BE55-9F2E-A58432A388E1}"/>
          </ac:inkMkLst>
        </pc:inkChg>
        <pc:inkChg chg="add del">
          <ac:chgData name="Tim Cook" userId="d1c7cfb340f2c7ab" providerId="LiveId" clId="{62E3F0BF-74DC-4552-8C8C-069D3CDEED79}" dt="2023-04-12T01:12:59.105" v="299"/>
          <ac:inkMkLst>
            <pc:docMk/>
            <pc:sldMk cId="1009273492" sldId="462"/>
            <ac:inkMk id="68" creationId="{A42A004F-1783-318A-A7ED-9F2F9A186FE4}"/>
          </ac:inkMkLst>
        </pc:inkChg>
        <pc:inkChg chg="add del">
          <ac:chgData name="Tim Cook" userId="d1c7cfb340f2c7ab" providerId="LiveId" clId="{62E3F0BF-74DC-4552-8C8C-069D3CDEED79}" dt="2023-04-12T01:12:59.105" v="297"/>
          <ac:inkMkLst>
            <pc:docMk/>
            <pc:sldMk cId="1009273492" sldId="462"/>
            <ac:inkMk id="69" creationId="{40607804-9592-9EEB-2435-9A7DCC542D9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1" creationId="{7E0FD5D9-2BF3-3705-6EE9-C99F582A43C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2" creationId="{EF252BD1-AA96-A322-D0BC-12E1A1847E4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5" creationId="{2E7A03E5-9793-9106-CA46-DD12E8CB1B0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6" creationId="{E75BDE06-82E2-4087-227D-796C9E8D84C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7" creationId="{014B2B32-571D-C2DC-D19B-1CA5C43AEF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8" creationId="{FB500BB5-E067-7EA4-9C44-30D5501525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9" creationId="{B6977999-0872-6165-5772-B71A49495FF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0" creationId="{2F650AD9-4D8D-23AF-1A2B-150DB931ECD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1" creationId="{C755440E-668B-7D01-EC45-68CCA3E6146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2" creationId="{4472E3C4-3DDB-F745-4421-2AA5B736BFF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5" creationId="{7BEA6847-CCC4-8C6B-6B68-F754E6B84C6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6" creationId="{F7C2ED22-F0F3-6239-4667-6473BD09806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7" creationId="{EF7305DD-CCA6-5585-6210-AF307ABFF74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8" creationId="{CA3F2CE0-C328-A9E4-A28B-7423DED6783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9" creationId="{D216D23E-6622-5902-2C9F-1DE55330539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0" creationId="{2F0438C1-4359-4195-D8E1-A511C2FFCA7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2" creationId="{ABD10715-6A50-313A-F077-E6FD17A0D29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3" creationId="{9418F303-5014-13C6-88A6-EFFCDE6B2EA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4" creationId="{A348C21E-BB7A-B7AB-C757-239F297C6DB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5" creationId="{778F8D77-389B-F29B-77F1-458AAE60369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6" creationId="{73B51415-7BE6-31E8-7E23-1605B186A450}"/>
          </ac:inkMkLst>
        </pc:inkChg>
        <pc:inkChg chg="add del mod">
          <ac:chgData name="Tim Cook" userId="d1c7cfb340f2c7ab" providerId="LiveId" clId="{62E3F0BF-74DC-4552-8C8C-069D3CDEED79}" dt="2023-04-12T01:13:29.418" v="335"/>
          <ac:inkMkLst>
            <pc:docMk/>
            <pc:sldMk cId="1009273492" sldId="462"/>
            <ac:inkMk id="98" creationId="{83931B2F-6069-5D96-8F20-DC0FC20590BF}"/>
          </ac:inkMkLst>
        </pc:inkChg>
        <pc:inkChg chg="add del">
          <ac:chgData name="Tim Cook" userId="d1c7cfb340f2c7ab" providerId="LiveId" clId="{62E3F0BF-74DC-4552-8C8C-069D3CDEED79}" dt="2023-04-12T01:13:28.863" v="331"/>
          <ac:inkMkLst>
            <pc:docMk/>
            <pc:sldMk cId="1009273492" sldId="462"/>
            <ac:inkMk id="99" creationId="{FF00EDD4-6208-F4FD-7F2C-29AC5068A504}"/>
          </ac:inkMkLst>
        </pc:inkChg>
        <pc:inkChg chg="add del">
          <ac:chgData name="Tim Cook" userId="d1c7cfb340f2c7ab" providerId="LiveId" clId="{62E3F0BF-74DC-4552-8C8C-069D3CDEED79}" dt="2023-04-12T01:13:28.863" v="333"/>
          <ac:inkMkLst>
            <pc:docMk/>
            <pc:sldMk cId="1009273492" sldId="462"/>
            <ac:inkMk id="100" creationId="{3CACE079-7153-904D-CF13-3DB29841A086}"/>
          </ac:inkMkLst>
        </pc:inkChg>
        <pc:inkChg chg="add del">
          <ac:chgData name="Tim Cook" userId="d1c7cfb340f2c7ab" providerId="LiveId" clId="{62E3F0BF-74DC-4552-8C8C-069D3CDEED79}" dt="2023-04-12T01:13:28.863" v="332"/>
          <ac:inkMkLst>
            <pc:docMk/>
            <pc:sldMk cId="1009273492" sldId="462"/>
            <ac:inkMk id="101" creationId="{3102AF9E-ED73-8BCE-D6E4-81512A2376A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3" creationId="{D4C9816E-A0A4-0422-980C-77D2190345B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4" creationId="{E8F0FB22-0D53-23B8-68F8-4AAD0B72B65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5" creationId="{1B3882CE-B322-1639-1249-C2C459C0527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6" creationId="{1D9EF2EC-6C4B-FD97-66C6-223AD3A10F0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7" creationId="{5BA86018-EE44-72D2-8BF7-C86C25C381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8" creationId="{A74F2CB5-C4F1-AB22-20B7-020158ED378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9" creationId="{21CD2E4E-1338-E83B-2046-175F80CFF47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0" creationId="{B5D0A4C8-3AAF-2FEE-23D5-230652E5A01A}"/>
          </ac:inkMkLst>
        </pc:inkChg>
        <pc:inkChg chg="add del">
          <ac:chgData name="Tim Cook" userId="d1c7cfb340f2c7ab" providerId="LiveId" clId="{62E3F0BF-74DC-4552-8C8C-069D3CDEED79}" dt="2023-04-12T01:13:37.243" v="349"/>
          <ac:inkMkLst>
            <pc:docMk/>
            <pc:sldMk cId="1009273492" sldId="462"/>
            <ac:inkMk id="113" creationId="{E339D8E4-0EA4-2078-FF62-92C2C99E8C75}"/>
          </ac:inkMkLst>
        </pc:inkChg>
        <pc:inkChg chg="add del mod">
          <ac:chgData name="Tim Cook" userId="d1c7cfb340f2c7ab" providerId="LiveId" clId="{62E3F0BF-74DC-4552-8C8C-069D3CDEED79}" dt="2023-04-12T01:13:37.915" v="352"/>
          <ac:inkMkLst>
            <pc:docMk/>
            <pc:sldMk cId="1009273492" sldId="462"/>
            <ac:inkMk id="114" creationId="{E0B4D025-7A6F-41A8-2A5E-A606372A2910}"/>
          </ac:inkMkLst>
        </pc:inkChg>
        <pc:inkChg chg="add del mod">
          <ac:chgData name="Tim Cook" userId="d1c7cfb340f2c7ab" providerId="LiveId" clId="{62E3F0BF-74DC-4552-8C8C-069D3CDEED79}" dt="2023-04-12T01:13:38.196" v="354"/>
          <ac:inkMkLst>
            <pc:docMk/>
            <pc:sldMk cId="1009273492" sldId="462"/>
            <ac:inkMk id="115" creationId="{0932EE72-C2F5-57AC-948F-0E4D24B1F5C3}"/>
          </ac:inkMkLst>
        </pc:inkChg>
        <pc:inkChg chg="add del mod">
          <ac:chgData name="Tim Cook" userId="d1c7cfb340f2c7ab" providerId="LiveId" clId="{62E3F0BF-74DC-4552-8C8C-069D3CDEED79}" dt="2023-04-12T01:13:37.915" v="353"/>
          <ac:inkMkLst>
            <pc:docMk/>
            <pc:sldMk cId="1009273492" sldId="462"/>
            <ac:inkMk id="116" creationId="{A53DA90E-9C04-BE6E-1B60-ABCB741AD57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8" creationId="{B46903A9-D10D-B263-C175-5376F193373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9" creationId="{E71BED16-B59B-DFB1-7F0F-9880CCBA6C3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0" creationId="{7485E7C2-C810-5BD4-AF85-DCE148A16E4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1" creationId="{8F2AD60D-1A14-5DE2-CF35-154570AAADF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2" creationId="{83554F9D-57B1-A5EF-D1BF-346594F86C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4" creationId="{C176CD22-3E55-E354-042C-999257A9193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5" creationId="{F0815EEA-215C-AE55-9A61-166340C7E4C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6" creationId="{5457C78D-078A-2540-799B-A5DBE4C14F6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7" creationId="{8DA240DA-0014-C06C-211C-A38B7450CBBD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9" creationId="{E89B2D00-9107-0530-225D-D304D1FD65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0" creationId="{5AC54432-89B5-90BF-9E19-006D6096357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2714024876" sldId="463"/>
        </pc:sldMkLst>
        <pc:spChg chg="mod">
          <ac:chgData name="Tim Cook" userId="d1c7cfb340f2c7ab" providerId="LiveId" clId="{62E3F0BF-74DC-4552-8C8C-069D3CDEED79}" dt="2023-04-12T01:17:46.244" v="566" actId="1076"/>
          <ac:spMkLst>
            <pc:docMk/>
            <pc:sldMk cId="2714024876" sldId="463"/>
            <ac:spMk id="2" creationId="{AE083720-89B5-0660-34A8-12A26A3291F4}"/>
          </ac:spMkLst>
        </pc:spChg>
        <pc:grpChg chg="del mod">
          <ac:chgData name="Tim Cook" userId="d1c7cfb340f2c7ab" providerId="LiveId" clId="{62E3F0BF-74DC-4552-8C8C-069D3CDEED79}" dt="2023-04-12T01:16:02.103" v="459"/>
          <ac:grpSpMkLst>
            <pc:docMk/>
            <pc:sldMk cId="2714024876" sldId="463"/>
            <ac:grpSpMk id="10" creationId="{AE41F1FF-2144-2825-1AD6-22683A63CB11}"/>
          </ac:grpSpMkLst>
        </pc:grpChg>
        <pc:grpChg chg="del mod">
          <ac:chgData name="Tim Cook" userId="d1c7cfb340f2c7ab" providerId="LiveId" clId="{62E3F0BF-74DC-4552-8C8C-069D3CDEED79}" dt="2023-04-12T01:16:02.118" v="470"/>
          <ac:grpSpMkLst>
            <pc:docMk/>
            <pc:sldMk cId="2714024876" sldId="463"/>
            <ac:grpSpMk id="11" creationId="{CA30EAA5-E061-7429-0223-AF01C2B8AE2A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15" creationId="{6EF4AA34-7A4F-D778-EBE0-BBB183A13793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20" creationId="{CF3BA15B-C94A-0F99-7E95-1D6587834A80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25" creationId="{6E2712D2-2DA3-74F6-B439-1C7906AAC23B}"/>
          </ac:grpSpMkLst>
        </pc:grpChg>
        <pc:grpChg chg="del mod">
          <ac:chgData name="Tim Cook" userId="d1c7cfb340f2c7ab" providerId="LiveId" clId="{62E3F0BF-74DC-4552-8C8C-069D3CDEED79}" dt="2023-04-12T01:15:39.351" v="424"/>
          <ac:grpSpMkLst>
            <pc:docMk/>
            <pc:sldMk cId="2714024876" sldId="463"/>
            <ac:grpSpMk id="30" creationId="{16FA605D-DCFA-1D89-914F-2093DD177325}"/>
          </ac:grpSpMkLst>
        </pc:grpChg>
        <pc:grpChg chg="del mod">
          <ac:chgData name="Tim Cook" userId="d1c7cfb340f2c7ab" providerId="LiveId" clId="{62E3F0BF-74DC-4552-8C8C-069D3CDEED79}" dt="2023-04-12T01:15:39.351" v="423"/>
          <ac:grpSpMkLst>
            <pc:docMk/>
            <pc:sldMk cId="2714024876" sldId="463"/>
            <ac:grpSpMk id="36" creationId="{6AD7B62C-7E91-4118-2EF9-829239A0DC93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3" creationId="{02B46825-0F23-1B31-AC98-9F442F1DFB1F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4" creationId="{2CA11D0B-C4BD-13D4-7929-C78FF9AEADA9}"/>
          </ac:grpSpMkLst>
        </pc:grpChg>
        <pc:grpChg chg="del mod">
          <ac:chgData name="Tim Cook" userId="d1c7cfb340f2c7ab" providerId="LiveId" clId="{62E3F0BF-74DC-4552-8C8C-069D3CDEED79}" dt="2023-04-12T01:16:02.103" v="454"/>
          <ac:grpSpMkLst>
            <pc:docMk/>
            <pc:sldMk cId="2714024876" sldId="463"/>
            <ac:grpSpMk id="50" creationId="{F089E7BA-07B1-0D0D-055D-5C5564595399}"/>
          </ac:grpSpMkLst>
        </pc:grpChg>
        <pc:grpChg chg="del mod">
          <ac:chgData name="Tim Cook" userId="d1c7cfb340f2c7ab" providerId="LiveId" clId="{62E3F0BF-74DC-4552-8C8C-069D3CDEED79}" dt="2023-04-12T01:16:02.118" v="476"/>
          <ac:grpSpMkLst>
            <pc:docMk/>
            <pc:sldMk cId="2714024876" sldId="463"/>
            <ac:grpSpMk id="51" creationId="{5D61A7D8-835E-0AD4-D167-4D45289C622E}"/>
          </ac:grpSpMkLst>
        </pc:grpChg>
        <pc:grpChg chg="del mod">
          <ac:chgData name="Tim Cook" userId="d1c7cfb340f2c7ab" providerId="LiveId" clId="{62E3F0BF-74DC-4552-8C8C-069D3CDEED79}" dt="2023-04-12T01:16:02.103" v="458"/>
          <ac:grpSpMkLst>
            <pc:docMk/>
            <pc:sldMk cId="2714024876" sldId="463"/>
            <ac:grpSpMk id="59" creationId="{3307B40C-5A50-C6E6-1425-6EFBB2B9CBEA}"/>
          </ac:grpSpMkLst>
        </pc:grpChg>
        <pc:grpChg chg="del mod">
          <ac:chgData name="Tim Cook" userId="d1c7cfb340f2c7ab" providerId="LiveId" clId="{62E3F0BF-74DC-4552-8C8C-069D3CDEED79}" dt="2023-04-12T01:16:02.103" v="456"/>
          <ac:grpSpMkLst>
            <pc:docMk/>
            <pc:sldMk cId="2714024876" sldId="463"/>
            <ac:grpSpMk id="60" creationId="{10DC3055-0275-4DB6-E5E3-75CCE4DE0473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63" creationId="{F08CFCA0-1446-4E8B-F336-025AD5B939AA}"/>
          </ac:grpSpMkLst>
        </pc:grpChg>
        <pc:grpChg chg="del mod">
          <ac:chgData name="Tim Cook" userId="d1c7cfb340f2c7ab" providerId="LiveId" clId="{62E3F0BF-74DC-4552-8C8C-069D3CDEED79}" dt="2023-04-12T01:19:54.712" v="607"/>
          <ac:grpSpMkLst>
            <pc:docMk/>
            <pc:sldMk cId="2714024876" sldId="463"/>
            <ac:grpSpMk id="72" creationId="{8CFA1926-319D-FC54-8BBA-3A2FA16C2E17}"/>
          </ac:grpSpMkLst>
        </pc:grpChg>
        <pc:grpChg chg="del mod">
          <ac:chgData name="Tim Cook" userId="d1c7cfb340f2c7ab" providerId="LiveId" clId="{62E3F0BF-74DC-4552-8C8C-069D3CDEED79}" dt="2023-04-12T01:17:37.773" v="556"/>
          <ac:grpSpMkLst>
            <pc:docMk/>
            <pc:sldMk cId="2714024876" sldId="463"/>
            <ac:grpSpMk id="78" creationId="{DEF780DE-E705-C06E-19CD-C9B8D2F34BB2}"/>
          </ac:grpSpMkLst>
        </pc:grpChg>
        <pc:grpChg chg="del mod">
          <ac:chgData name="Tim Cook" userId="d1c7cfb340f2c7ab" providerId="LiveId" clId="{62E3F0BF-74DC-4552-8C8C-069D3CDEED79}" dt="2023-04-12T01:17:43.787" v="564"/>
          <ac:grpSpMkLst>
            <pc:docMk/>
            <pc:sldMk cId="2714024876" sldId="463"/>
            <ac:grpSpMk id="82" creationId="{6D1B6D09-B537-A299-6E09-193E3EC3D48B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6" creationId="{7FF46D49-2892-73E4-DA0B-CDC75A1491C3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7" creationId="{F2F68D92-620A-2C34-5E27-63BA4FE41A37}"/>
          </ac:grpSpMkLst>
        </pc:grpChg>
        <pc:grpChg chg="add del mod">
          <ac:chgData name="Tim Cook" userId="d1c7cfb340f2c7ab" providerId="LiveId" clId="{62E3F0BF-74DC-4552-8C8C-069D3CDEED79}" dt="2023-04-12T01:19:54.712" v="606"/>
          <ac:grpSpMkLst>
            <pc:docMk/>
            <pc:sldMk cId="2714024876" sldId="463"/>
            <ac:grpSpMk id="90" creationId="{F1C3AAE9-7CB8-B256-2906-0F695105D018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00" creationId="{C402AD16-BC76-B2A7-054B-E7C20399D78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7" creationId="{98844BB8-01EA-C5AA-B11A-B81DB29C6A6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8" creationId="{F2FE3711-D71F-C67E-8E9F-9C569697EAC2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5" creationId="{20E1CBF1-B202-F71B-B08C-3CA96F3934F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6" creationId="{3E7B5DB4-2B1C-0E16-7ACE-4C75909F71C4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4" creationId="{EF2EE8F2-283E-ABFE-AA11-F3F4667A1E41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5" creationId="{3A97CC8A-D469-F176-C918-28795E0A5FEA}"/>
          </ac:grpSpMkLst>
        </pc:grpChg>
        <pc:grpChg chg="del mod">
          <ac:chgData name="Tim Cook" userId="d1c7cfb340f2c7ab" providerId="LiveId" clId="{62E3F0BF-74DC-4552-8C8C-069D3CDEED79}" dt="2023-04-12T01:20:19.064" v="634"/>
          <ac:grpSpMkLst>
            <pc:docMk/>
            <pc:sldMk cId="2714024876" sldId="463"/>
            <ac:grpSpMk id="152" creationId="{1C5C89CA-7EE2-8310-184F-AFB2B4A0DFD7}"/>
          </ac:grpSpMkLst>
        </pc:grpChg>
        <pc:grpChg chg="mod">
          <ac:chgData name="Tim Cook" userId="d1c7cfb340f2c7ab" providerId="LiveId" clId="{62E3F0BF-74DC-4552-8C8C-069D3CDEED79}" dt="2023-04-12T01:20:27.705" v="643"/>
          <ac:grpSpMkLst>
            <pc:docMk/>
            <pc:sldMk cId="2714024876" sldId="463"/>
            <ac:grpSpMk id="161" creationId="{2E2A1F38-7942-A6A5-627A-960FE9EAA880}"/>
          </ac:grpSpMkLst>
        </pc:grpChg>
        <pc:inkChg chg="add del mod">
          <ac:chgData name="Tim Cook" userId="d1c7cfb340f2c7ab" providerId="LiveId" clId="{62E3F0BF-74DC-4552-8C8C-069D3CDEED79}" dt="2023-04-12T01:16:02.118" v="470"/>
          <ac:inkMkLst>
            <pc:docMk/>
            <pc:sldMk cId="2714024876" sldId="463"/>
            <ac:inkMk id="3" creationId="{22F10821-558A-8C5B-280A-0FB407BDF95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2714024876" sldId="463"/>
            <ac:inkMk id="3" creationId="{D589B4B0-35C4-6C2F-657B-391C7F764D49}"/>
          </ac:inkMkLst>
        </pc:inkChg>
        <pc:inkChg chg="add del mod">
          <ac:chgData name="Tim Cook" userId="d1c7cfb340f2c7ab" providerId="LiveId" clId="{62E3F0BF-74DC-4552-8C8C-069D3CDEED79}" dt="2023-04-12T01:16:02.103" v="452"/>
          <ac:inkMkLst>
            <pc:docMk/>
            <pc:sldMk cId="2714024876" sldId="463"/>
            <ac:inkMk id="4" creationId="{D82BDA7D-917D-5B08-2DDC-8A9C02157CEE}"/>
          </ac:inkMkLst>
        </pc:inkChg>
        <pc:inkChg chg="add del mod">
          <ac:chgData name="Tim Cook" userId="d1c7cfb340f2c7ab" providerId="LiveId" clId="{62E3F0BF-74DC-4552-8C8C-069D3CDEED79}" dt="2023-04-12T01:16:02.118" v="473"/>
          <ac:inkMkLst>
            <pc:docMk/>
            <pc:sldMk cId="2714024876" sldId="463"/>
            <ac:inkMk id="5" creationId="{D589605F-606C-3D26-A978-1596487C0AD0}"/>
          </ac:inkMkLst>
        </pc:inkChg>
        <pc:inkChg chg="add del mod">
          <ac:chgData name="Tim Cook" userId="d1c7cfb340f2c7ab" providerId="LiveId" clId="{62E3F0BF-74DC-4552-8C8C-069D3CDEED79}" dt="2023-04-12T01:16:02.118" v="467"/>
          <ac:inkMkLst>
            <pc:docMk/>
            <pc:sldMk cId="2714024876" sldId="463"/>
            <ac:inkMk id="6" creationId="{E45E3416-3240-ED70-9FB8-62DCCAF73463}"/>
          </ac:inkMkLst>
        </pc:inkChg>
        <pc:inkChg chg="add del mod">
          <ac:chgData name="Tim Cook" userId="d1c7cfb340f2c7ab" providerId="LiveId" clId="{62E3F0BF-74DC-4552-8C8C-069D3CDEED79}" dt="2023-04-12T01:16:02.103" v="449"/>
          <ac:inkMkLst>
            <pc:docMk/>
            <pc:sldMk cId="2714024876" sldId="463"/>
            <ac:inkMk id="7" creationId="{A051881F-2DBB-C9D4-3D2D-3E72A2196D24}"/>
          </ac:inkMkLst>
        </pc:inkChg>
        <pc:inkChg chg="add del mod">
          <ac:chgData name="Tim Cook" userId="d1c7cfb340f2c7ab" providerId="LiveId" clId="{62E3F0BF-74DC-4552-8C8C-069D3CDEED79}" dt="2023-04-12T01:16:02.103" v="459"/>
          <ac:inkMkLst>
            <pc:docMk/>
            <pc:sldMk cId="2714024876" sldId="463"/>
            <ac:inkMk id="8" creationId="{B6985668-0A73-272E-7A8B-E07D7D6EA26A}"/>
          </ac:inkMkLst>
        </pc:inkChg>
        <pc:inkChg chg="add del mod">
          <ac:chgData name="Tim Cook" userId="d1c7cfb340f2c7ab" providerId="LiveId" clId="{62E3F0BF-74DC-4552-8C8C-069D3CDEED79}" dt="2023-04-12T01:16:02.103" v="462"/>
          <ac:inkMkLst>
            <pc:docMk/>
            <pc:sldMk cId="2714024876" sldId="463"/>
            <ac:inkMk id="9" creationId="{8ECE95B7-1DE4-D493-09AB-4E84FE0B3133}"/>
          </ac:inkMkLst>
        </pc:inkChg>
        <pc:inkChg chg="add del">
          <ac:chgData name="Tim Cook" userId="d1c7cfb340f2c7ab" providerId="LiveId" clId="{62E3F0BF-74DC-4552-8C8C-069D3CDEED79}" dt="2023-04-12T01:16:02.103" v="460"/>
          <ac:inkMkLst>
            <pc:docMk/>
            <pc:sldMk cId="2714024876" sldId="463"/>
            <ac:inkMk id="12" creationId="{6B7D95DA-F5A1-04ED-289B-25A674BE7563}"/>
          </ac:inkMkLst>
        </pc:inkChg>
        <pc:inkChg chg="add del mod">
          <ac:chgData name="Tim Cook" userId="d1c7cfb340f2c7ab" providerId="LiveId" clId="{62E3F0BF-74DC-4552-8C8C-069D3CDEED79}" dt="2023-04-12T01:16:02.118" v="475"/>
          <ac:inkMkLst>
            <pc:docMk/>
            <pc:sldMk cId="2714024876" sldId="463"/>
            <ac:inkMk id="13" creationId="{849E726F-193F-8D97-6E9B-D4006FAE90BF}"/>
          </ac:inkMkLst>
        </pc:inkChg>
        <pc:inkChg chg="add del mod">
          <ac:chgData name="Tim Cook" userId="d1c7cfb340f2c7ab" providerId="LiveId" clId="{62E3F0BF-74DC-4552-8C8C-069D3CDEED79}" dt="2023-04-12T01:16:02.103" v="457"/>
          <ac:inkMkLst>
            <pc:docMk/>
            <pc:sldMk cId="2714024876" sldId="463"/>
            <ac:inkMk id="14" creationId="{5114EC31-3787-81C1-A062-699E1A2AD67E}"/>
          </ac:inkMkLst>
        </pc:inkChg>
        <pc:inkChg chg="add del mod">
          <ac:chgData name="Tim Cook" userId="d1c7cfb340f2c7ab" providerId="LiveId" clId="{62E3F0BF-74DC-4552-8C8C-069D3CDEED79}" dt="2023-04-12T01:15:37.516" v="412"/>
          <ac:inkMkLst>
            <pc:docMk/>
            <pc:sldMk cId="2714024876" sldId="463"/>
            <ac:inkMk id="16" creationId="{25ABC48C-0B38-B4F6-A266-897A6F17087B}"/>
          </ac:inkMkLst>
        </pc:inkChg>
        <pc:inkChg chg="add del mod">
          <ac:chgData name="Tim Cook" userId="d1c7cfb340f2c7ab" providerId="LiveId" clId="{62E3F0BF-74DC-4552-8C8C-069D3CDEED79}" dt="2023-04-12T01:15:37.532" v="417"/>
          <ac:inkMkLst>
            <pc:docMk/>
            <pc:sldMk cId="2714024876" sldId="463"/>
            <ac:inkMk id="17" creationId="{CEF2F618-0545-AE76-D7BA-CE1A278B284A}"/>
          </ac:inkMkLst>
        </pc:inkChg>
        <pc:inkChg chg="add del mod">
          <ac:chgData name="Tim Cook" userId="d1c7cfb340f2c7ab" providerId="LiveId" clId="{62E3F0BF-74DC-4552-8C8C-069D3CDEED79}" dt="2023-04-12T01:15:37.532" v="418"/>
          <ac:inkMkLst>
            <pc:docMk/>
            <pc:sldMk cId="2714024876" sldId="463"/>
            <ac:inkMk id="18" creationId="{C5F7127B-7A38-BEA5-9B1D-E0E068560DBC}"/>
          </ac:inkMkLst>
        </pc:inkChg>
        <pc:inkChg chg="add del mod">
          <ac:chgData name="Tim Cook" userId="d1c7cfb340f2c7ab" providerId="LiveId" clId="{62E3F0BF-74DC-4552-8C8C-069D3CDEED79}" dt="2023-04-12T01:15:37.532" v="413"/>
          <ac:inkMkLst>
            <pc:docMk/>
            <pc:sldMk cId="2714024876" sldId="463"/>
            <ac:inkMk id="19" creationId="{60C186AE-078F-56C9-4820-7E515D10F9EE}"/>
          </ac:inkMkLst>
        </pc:inkChg>
        <pc:inkChg chg="add del mod">
          <ac:chgData name="Tim Cook" userId="d1c7cfb340f2c7ab" providerId="LiveId" clId="{62E3F0BF-74DC-4552-8C8C-069D3CDEED79}" dt="2023-04-12T01:15:37.532" v="416"/>
          <ac:inkMkLst>
            <pc:docMk/>
            <pc:sldMk cId="2714024876" sldId="463"/>
            <ac:inkMk id="21" creationId="{316849D7-14B1-3257-29FF-98C86FBED2F3}"/>
          </ac:inkMkLst>
        </pc:inkChg>
        <pc:inkChg chg="add del mod">
          <ac:chgData name="Tim Cook" userId="d1c7cfb340f2c7ab" providerId="LiveId" clId="{62E3F0BF-74DC-4552-8C8C-069D3CDEED79}" dt="2023-04-12T01:15:37.532" v="419"/>
          <ac:inkMkLst>
            <pc:docMk/>
            <pc:sldMk cId="2714024876" sldId="463"/>
            <ac:inkMk id="22" creationId="{CBE1B35D-4245-17E5-8698-DF3B163C953A}"/>
          </ac:inkMkLst>
        </pc:inkChg>
        <pc:inkChg chg="add del mod">
          <ac:chgData name="Tim Cook" userId="d1c7cfb340f2c7ab" providerId="LiveId" clId="{62E3F0BF-74DC-4552-8C8C-069D3CDEED79}" dt="2023-04-12T01:15:37.532" v="414"/>
          <ac:inkMkLst>
            <pc:docMk/>
            <pc:sldMk cId="2714024876" sldId="463"/>
            <ac:inkMk id="23" creationId="{ED285B9E-95E9-C6B0-F121-9702121B2CA1}"/>
          </ac:inkMkLst>
        </pc:inkChg>
        <pc:inkChg chg="add del mod">
          <ac:chgData name="Tim Cook" userId="d1c7cfb340f2c7ab" providerId="LiveId" clId="{62E3F0BF-74DC-4552-8C8C-069D3CDEED79}" dt="2023-04-12T01:15:37.532" v="415"/>
          <ac:inkMkLst>
            <pc:docMk/>
            <pc:sldMk cId="2714024876" sldId="463"/>
            <ac:inkMk id="24" creationId="{4DA07377-7855-8CA6-0E19-F90793FDDCE9}"/>
          </ac:inkMkLst>
        </pc:inkChg>
        <pc:inkChg chg="add del">
          <ac:chgData name="Tim Cook" userId="d1c7cfb340f2c7ab" providerId="LiveId" clId="{62E3F0BF-74DC-4552-8C8C-069D3CDEED79}" dt="2023-04-12T01:15:39.351" v="425"/>
          <ac:inkMkLst>
            <pc:docMk/>
            <pc:sldMk cId="2714024876" sldId="463"/>
            <ac:inkMk id="26" creationId="{EDD23FA9-5987-069C-E0FD-122E69ED5D6C}"/>
          </ac:inkMkLst>
        </pc:inkChg>
        <pc:inkChg chg="add del mod">
          <ac:chgData name="Tim Cook" userId="d1c7cfb340f2c7ab" providerId="LiveId" clId="{62E3F0BF-74DC-4552-8C8C-069D3CDEED79}" dt="2023-04-12T01:15:39.351" v="426"/>
          <ac:inkMkLst>
            <pc:docMk/>
            <pc:sldMk cId="2714024876" sldId="463"/>
            <ac:inkMk id="27" creationId="{FC3DEDD3-0A3C-3304-58B9-D7193E75AD28}"/>
          </ac:inkMkLst>
        </pc:inkChg>
        <pc:inkChg chg="add del mod">
          <ac:chgData name="Tim Cook" userId="d1c7cfb340f2c7ab" providerId="LiveId" clId="{62E3F0BF-74DC-4552-8C8C-069D3CDEED79}" dt="2023-04-12T01:15:39.351" v="422"/>
          <ac:inkMkLst>
            <pc:docMk/>
            <pc:sldMk cId="2714024876" sldId="463"/>
            <ac:inkMk id="28" creationId="{200DC090-DF7C-790D-1894-ED9DACA9C64F}"/>
          </ac:inkMkLst>
        </pc:inkChg>
        <pc:inkChg chg="add del mod">
          <ac:chgData name="Tim Cook" userId="d1c7cfb340f2c7ab" providerId="LiveId" clId="{62E3F0BF-74DC-4552-8C8C-069D3CDEED79}" dt="2023-04-12T01:15:39.351" v="424"/>
          <ac:inkMkLst>
            <pc:docMk/>
            <pc:sldMk cId="2714024876" sldId="463"/>
            <ac:inkMk id="29" creationId="{4E6B7840-0719-9EBC-7AF8-4CED04C746C1}"/>
          </ac:inkMkLst>
        </pc:inkChg>
        <pc:inkChg chg="add del">
          <ac:chgData name="Tim Cook" userId="d1c7cfb340f2c7ab" providerId="LiveId" clId="{62E3F0BF-74DC-4552-8C8C-069D3CDEED79}" dt="2023-04-12T01:16:02.103" v="463"/>
          <ac:inkMkLst>
            <pc:docMk/>
            <pc:sldMk cId="2714024876" sldId="463"/>
            <ac:inkMk id="31" creationId="{ED72CE8C-5255-927A-853E-063B7BF3D620}"/>
          </ac:inkMkLst>
        </pc:inkChg>
        <pc:inkChg chg="add del mod">
          <ac:chgData name="Tim Cook" userId="d1c7cfb340f2c7ab" providerId="LiveId" clId="{62E3F0BF-74DC-4552-8C8C-069D3CDEED79}" dt="2023-04-12T01:15:39.351" v="420"/>
          <ac:inkMkLst>
            <pc:docMk/>
            <pc:sldMk cId="2714024876" sldId="463"/>
            <ac:inkMk id="32" creationId="{71DC7409-10C3-98E9-835E-406B21029388}"/>
          </ac:inkMkLst>
        </pc:inkChg>
        <pc:inkChg chg="add del mod">
          <ac:chgData name="Tim Cook" userId="d1c7cfb340f2c7ab" providerId="LiveId" clId="{62E3F0BF-74DC-4552-8C8C-069D3CDEED79}" dt="2023-04-12T01:15:39.351" v="427"/>
          <ac:inkMkLst>
            <pc:docMk/>
            <pc:sldMk cId="2714024876" sldId="463"/>
            <ac:inkMk id="33" creationId="{4B064A93-1268-BCC6-BABA-8D3625D9D70E}"/>
          </ac:inkMkLst>
        </pc:inkChg>
        <pc:inkChg chg="add del mod">
          <ac:chgData name="Tim Cook" userId="d1c7cfb340f2c7ab" providerId="LiveId" clId="{62E3F0BF-74DC-4552-8C8C-069D3CDEED79}" dt="2023-04-12T01:15:39.351" v="423"/>
          <ac:inkMkLst>
            <pc:docMk/>
            <pc:sldMk cId="2714024876" sldId="463"/>
            <ac:inkMk id="34" creationId="{5151E8FE-C6E6-CFA8-427B-EB8FF1E7282E}"/>
          </ac:inkMkLst>
        </pc:inkChg>
        <pc:inkChg chg="add del mod">
          <ac:chgData name="Tim Cook" userId="d1c7cfb340f2c7ab" providerId="LiveId" clId="{62E3F0BF-74DC-4552-8C8C-069D3CDEED79}" dt="2023-04-12T01:15:39.351" v="421"/>
          <ac:inkMkLst>
            <pc:docMk/>
            <pc:sldMk cId="2714024876" sldId="463"/>
            <ac:inkMk id="35" creationId="{94C57236-82CC-2FA9-9A05-D85D690C71B4}"/>
          </ac:inkMkLst>
        </pc:inkChg>
        <pc:inkChg chg="add del mod">
          <ac:chgData name="Tim Cook" userId="d1c7cfb340f2c7ab" providerId="LiveId" clId="{62E3F0BF-74DC-4552-8C8C-069D3CDEED79}" dt="2023-04-12T01:16:02.103" v="455"/>
          <ac:inkMkLst>
            <pc:docMk/>
            <pc:sldMk cId="2714024876" sldId="463"/>
            <ac:inkMk id="37" creationId="{4A699DEF-EFE5-A394-10F9-7E3110F18292}"/>
          </ac:inkMkLst>
        </pc:inkChg>
        <pc:inkChg chg="add del mod">
          <ac:chgData name="Tim Cook" userId="d1c7cfb340f2c7ab" providerId="LiveId" clId="{62E3F0BF-74DC-4552-8C8C-069D3CDEED79}" dt="2023-04-12T01:16:02.118" v="476"/>
          <ac:inkMkLst>
            <pc:docMk/>
            <pc:sldMk cId="2714024876" sldId="463"/>
            <ac:inkMk id="38" creationId="{898C491C-36F6-0EBA-671B-4215AA75217C}"/>
          </ac:inkMkLst>
        </pc:inkChg>
        <pc:inkChg chg="add del mod">
          <ac:chgData name="Tim Cook" userId="d1c7cfb340f2c7ab" providerId="LiveId" clId="{62E3F0BF-74DC-4552-8C8C-069D3CDEED79}" dt="2023-04-12T01:16:02.103" v="450"/>
          <ac:inkMkLst>
            <pc:docMk/>
            <pc:sldMk cId="2714024876" sldId="463"/>
            <ac:inkMk id="39" creationId="{9DCE846C-F705-3B74-ECC9-A6657FBBA9E1}"/>
          </ac:inkMkLst>
        </pc:inkChg>
        <pc:inkChg chg="add del mod">
          <ac:chgData name="Tim Cook" userId="d1c7cfb340f2c7ab" providerId="LiveId" clId="{62E3F0BF-74DC-4552-8C8C-069D3CDEED79}" dt="2023-04-12T01:16:02.118" v="472"/>
          <ac:inkMkLst>
            <pc:docMk/>
            <pc:sldMk cId="2714024876" sldId="463"/>
            <ac:inkMk id="40" creationId="{4DDE728C-490D-EAF0-4EB8-51ABA024493F}"/>
          </ac:inkMkLst>
        </pc:inkChg>
        <pc:inkChg chg="add del mod">
          <ac:chgData name="Tim Cook" userId="d1c7cfb340f2c7ab" providerId="LiveId" clId="{62E3F0BF-74DC-4552-8C8C-069D3CDEED79}" dt="2023-04-12T01:16:02.118" v="477"/>
          <ac:inkMkLst>
            <pc:docMk/>
            <pc:sldMk cId="2714024876" sldId="463"/>
            <ac:inkMk id="41" creationId="{5B56512E-721B-73AF-394F-347FB25C8D3D}"/>
          </ac:inkMkLst>
        </pc:inkChg>
        <pc:inkChg chg="add del mod">
          <ac:chgData name="Tim Cook" userId="d1c7cfb340f2c7ab" providerId="LiveId" clId="{62E3F0BF-74DC-4552-8C8C-069D3CDEED79}" dt="2023-04-12T01:16:02.118" v="469"/>
          <ac:inkMkLst>
            <pc:docMk/>
            <pc:sldMk cId="2714024876" sldId="463"/>
            <ac:inkMk id="42" creationId="{473E20F8-B206-DDE1-A51B-7ECF37F1D390}"/>
          </ac:inkMkLst>
        </pc:inkChg>
        <pc:inkChg chg="add del mod">
          <ac:chgData name="Tim Cook" userId="d1c7cfb340f2c7ab" providerId="LiveId" clId="{62E3F0BF-74DC-4552-8C8C-069D3CDEED79}" dt="2023-04-12T01:16:02.118" v="468"/>
          <ac:inkMkLst>
            <pc:docMk/>
            <pc:sldMk cId="2714024876" sldId="463"/>
            <ac:inkMk id="45" creationId="{5F98AB64-FDB7-7350-1D41-33751045AF79}"/>
          </ac:inkMkLst>
        </pc:inkChg>
        <pc:inkChg chg="add del mod">
          <ac:chgData name="Tim Cook" userId="d1c7cfb340f2c7ab" providerId="LiveId" clId="{62E3F0BF-74DC-4552-8C8C-069D3CDEED79}" dt="2023-04-12T01:16:02.118" v="465"/>
          <ac:inkMkLst>
            <pc:docMk/>
            <pc:sldMk cId="2714024876" sldId="463"/>
            <ac:inkMk id="46" creationId="{DB591DC2-3110-35E4-F0FB-6D917C04593C}"/>
          </ac:inkMkLst>
        </pc:inkChg>
        <pc:inkChg chg="add del mod">
          <ac:chgData name="Tim Cook" userId="d1c7cfb340f2c7ab" providerId="LiveId" clId="{62E3F0BF-74DC-4552-8C8C-069D3CDEED79}" dt="2023-04-12T01:16:02.103" v="461"/>
          <ac:inkMkLst>
            <pc:docMk/>
            <pc:sldMk cId="2714024876" sldId="463"/>
            <ac:inkMk id="47" creationId="{4CD95133-774C-146B-209D-6AA1C86DA8DA}"/>
          </ac:inkMkLst>
        </pc:inkChg>
        <pc:inkChg chg="add del mod">
          <ac:chgData name="Tim Cook" userId="d1c7cfb340f2c7ab" providerId="LiveId" clId="{62E3F0BF-74DC-4552-8C8C-069D3CDEED79}" dt="2023-04-12T01:16:02.103" v="454"/>
          <ac:inkMkLst>
            <pc:docMk/>
            <pc:sldMk cId="2714024876" sldId="463"/>
            <ac:inkMk id="48" creationId="{3E97BD74-DB2B-DD65-8EEB-5A9BEC61A81A}"/>
          </ac:inkMkLst>
        </pc:inkChg>
        <pc:inkChg chg="add del mod">
          <ac:chgData name="Tim Cook" userId="d1c7cfb340f2c7ab" providerId="LiveId" clId="{62E3F0BF-74DC-4552-8C8C-069D3CDEED79}" dt="2023-04-12T01:16:02.103" v="464"/>
          <ac:inkMkLst>
            <pc:docMk/>
            <pc:sldMk cId="2714024876" sldId="463"/>
            <ac:inkMk id="49" creationId="{794DC526-9789-4506-1798-B939428FBE2B}"/>
          </ac:inkMkLst>
        </pc:inkChg>
        <pc:inkChg chg="add del mod">
          <ac:chgData name="Tim Cook" userId="d1c7cfb340f2c7ab" providerId="LiveId" clId="{62E3F0BF-74DC-4552-8C8C-069D3CDEED79}" dt="2023-04-12T01:16:02.103" v="456"/>
          <ac:inkMkLst>
            <pc:docMk/>
            <pc:sldMk cId="2714024876" sldId="463"/>
            <ac:inkMk id="52" creationId="{8F557966-A4BE-BBF1-F751-9E8EE13D4821}"/>
          </ac:inkMkLst>
        </pc:inkChg>
        <pc:inkChg chg="add del mod">
          <ac:chgData name="Tim Cook" userId="d1c7cfb340f2c7ab" providerId="LiveId" clId="{62E3F0BF-74DC-4552-8C8C-069D3CDEED79}" dt="2023-04-12T01:16:02.103" v="451"/>
          <ac:inkMkLst>
            <pc:docMk/>
            <pc:sldMk cId="2714024876" sldId="463"/>
            <ac:inkMk id="53" creationId="{CE42275A-97D1-59E5-2363-A444FFAC19E9}"/>
          </ac:inkMkLst>
        </pc:inkChg>
        <pc:inkChg chg="add del mod">
          <ac:chgData name="Tim Cook" userId="d1c7cfb340f2c7ab" providerId="LiveId" clId="{62E3F0BF-74DC-4552-8C8C-069D3CDEED79}" dt="2023-04-12T01:16:02.118" v="474"/>
          <ac:inkMkLst>
            <pc:docMk/>
            <pc:sldMk cId="2714024876" sldId="463"/>
            <ac:inkMk id="54" creationId="{FC95264E-F3CA-E7C6-FBEE-2D89BDA31432}"/>
          </ac:inkMkLst>
        </pc:inkChg>
        <pc:inkChg chg="add del mod">
          <ac:chgData name="Tim Cook" userId="d1c7cfb340f2c7ab" providerId="LiveId" clId="{62E3F0BF-74DC-4552-8C8C-069D3CDEED79}" dt="2023-04-12T01:16:02.103" v="453"/>
          <ac:inkMkLst>
            <pc:docMk/>
            <pc:sldMk cId="2714024876" sldId="463"/>
            <ac:inkMk id="55" creationId="{6D97942C-15B3-B170-E9E2-F70B5F12D512}"/>
          </ac:inkMkLst>
        </pc:inkChg>
        <pc:inkChg chg="add del">
          <ac:chgData name="Tim Cook" userId="d1c7cfb340f2c7ab" providerId="LiveId" clId="{62E3F0BF-74DC-4552-8C8C-069D3CDEED79}" dt="2023-04-12T01:16:02.118" v="466"/>
          <ac:inkMkLst>
            <pc:docMk/>
            <pc:sldMk cId="2714024876" sldId="463"/>
            <ac:inkMk id="56" creationId="{178C91D8-78AF-0EB3-A41A-ED22EC1C5296}"/>
          </ac:inkMkLst>
        </pc:inkChg>
        <pc:inkChg chg="add del mod">
          <ac:chgData name="Tim Cook" userId="d1c7cfb340f2c7ab" providerId="LiveId" clId="{62E3F0BF-74DC-4552-8C8C-069D3CDEED79}" dt="2023-04-12T01:16:02.103" v="458"/>
          <ac:inkMkLst>
            <pc:docMk/>
            <pc:sldMk cId="2714024876" sldId="463"/>
            <ac:inkMk id="57" creationId="{5D6CF74A-27E8-0EC6-EE7D-98E02DBF5042}"/>
          </ac:inkMkLst>
        </pc:inkChg>
        <pc:inkChg chg="add del mod">
          <ac:chgData name="Tim Cook" userId="d1c7cfb340f2c7ab" providerId="LiveId" clId="{62E3F0BF-74DC-4552-8C8C-069D3CDEED79}" dt="2023-04-12T01:16:02.118" v="471"/>
          <ac:inkMkLst>
            <pc:docMk/>
            <pc:sldMk cId="2714024876" sldId="463"/>
            <ac:inkMk id="58" creationId="{90C2D2D0-9B71-4D7B-CCAB-E9D6CE30BBF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1" creationId="{1006F434-B380-2977-0C22-47E9BBD4B30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2" creationId="{0C61A410-14F1-22CC-2C8D-9AF0690E01EE}"/>
          </ac:inkMkLst>
        </pc:inkChg>
        <pc:inkChg chg="add del mod">
          <ac:chgData name="Tim Cook" userId="d1c7cfb340f2c7ab" providerId="LiveId" clId="{62E3F0BF-74DC-4552-8C8C-069D3CDEED79}" dt="2023-04-12T01:19:54.712" v="601"/>
          <ac:inkMkLst>
            <pc:docMk/>
            <pc:sldMk cId="2714024876" sldId="463"/>
            <ac:inkMk id="64" creationId="{BBECCE2D-D745-5286-1173-1652C2B0961F}"/>
          </ac:inkMkLst>
        </pc:inkChg>
        <pc:inkChg chg="add del mod">
          <ac:chgData name="Tim Cook" userId="d1c7cfb340f2c7ab" providerId="LiveId" clId="{62E3F0BF-74DC-4552-8C8C-069D3CDEED79}" dt="2023-04-12T01:19:54.712" v="599"/>
          <ac:inkMkLst>
            <pc:docMk/>
            <pc:sldMk cId="2714024876" sldId="463"/>
            <ac:inkMk id="65" creationId="{D6C56877-DAF9-06C1-DD2B-A44101146BBA}"/>
          </ac:inkMkLst>
        </pc:inkChg>
        <pc:inkChg chg="add del mod">
          <ac:chgData name="Tim Cook" userId="d1c7cfb340f2c7ab" providerId="LiveId" clId="{62E3F0BF-74DC-4552-8C8C-069D3CDEED79}" dt="2023-04-12T01:19:54.712" v="609"/>
          <ac:inkMkLst>
            <pc:docMk/>
            <pc:sldMk cId="2714024876" sldId="463"/>
            <ac:inkMk id="66" creationId="{F3F78442-C3B5-6D25-24E5-A7F0D83A9164}"/>
          </ac:inkMkLst>
        </pc:inkChg>
        <pc:inkChg chg="add del mod">
          <ac:chgData name="Tim Cook" userId="d1c7cfb340f2c7ab" providerId="LiveId" clId="{62E3F0BF-74DC-4552-8C8C-069D3CDEED79}" dt="2023-04-12T01:19:54.712" v="602"/>
          <ac:inkMkLst>
            <pc:docMk/>
            <pc:sldMk cId="2714024876" sldId="463"/>
            <ac:inkMk id="67" creationId="{AA712E8F-9D3D-8984-9F32-9BA760C40DA1}"/>
          </ac:inkMkLst>
        </pc:inkChg>
        <pc:inkChg chg="add del mod">
          <ac:chgData name="Tim Cook" userId="d1c7cfb340f2c7ab" providerId="LiveId" clId="{62E3F0BF-74DC-4552-8C8C-069D3CDEED79}" dt="2023-04-12T01:19:54.712" v="598"/>
          <ac:inkMkLst>
            <pc:docMk/>
            <pc:sldMk cId="2714024876" sldId="463"/>
            <ac:inkMk id="68" creationId="{A5D7B9D2-76CE-D685-1BDB-53B30D89B9E9}"/>
          </ac:inkMkLst>
        </pc:inkChg>
        <pc:inkChg chg="add del mod">
          <ac:chgData name="Tim Cook" userId="d1c7cfb340f2c7ab" providerId="LiveId" clId="{62E3F0BF-74DC-4552-8C8C-069D3CDEED79}" dt="2023-04-12T01:19:54.712" v="603"/>
          <ac:inkMkLst>
            <pc:docMk/>
            <pc:sldMk cId="2714024876" sldId="463"/>
            <ac:inkMk id="69" creationId="{8BB6AEFB-CA9B-8E51-7DC5-43909AF2628F}"/>
          </ac:inkMkLst>
        </pc:inkChg>
        <pc:inkChg chg="add del mod">
          <ac:chgData name="Tim Cook" userId="d1c7cfb340f2c7ab" providerId="LiveId" clId="{62E3F0BF-74DC-4552-8C8C-069D3CDEED79}" dt="2023-04-12T01:19:54.712" v="605"/>
          <ac:inkMkLst>
            <pc:docMk/>
            <pc:sldMk cId="2714024876" sldId="463"/>
            <ac:inkMk id="70" creationId="{8F3BFDDC-03F7-B9A8-C3B4-C3F0886C7BC6}"/>
          </ac:inkMkLst>
        </pc:inkChg>
        <pc:inkChg chg="add del mod">
          <ac:chgData name="Tim Cook" userId="d1c7cfb340f2c7ab" providerId="LiveId" clId="{62E3F0BF-74DC-4552-8C8C-069D3CDEED79}" dt="2023-04-12T01:19:54.712" v="607"/>
          <ac:inkMkLst>
            <pc:docMk/>
            <pc:sldMk cId="2714024876" sldId="463"/>
            <ac:inkMk id="71" creationId="{5928BBD4-EC34-B716-03CD-57E3012DD745}"/>
          </ac:inkMkLst>
        </pc:inkChg>
        <pc:inkChg chg="add del">
          <ac:chgData name="Tim Cook" userId="d1c7cfb340f2c7ab" providerId="LiveId" clId="{62E3F0BF-74DC-4552-8C8C-069D3CDEED79}" dt="2023-04-12T01:17:31.426" v="548"/>
          <ac:inkMkLst>
            <pc:docMk/>
            <pc:sldMk cId="2714024876" sldId="463"/>
            <ac:inkMk id="73" creationId="{7B92BFD2-62DE-CD12-99BF-F629110A8C6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4" creationId="{4BCF91F9-AC81-F48C-3030-E87439EBFFE0}"/>
          </ac:inkMkLst>
        </pc:inkChg>
        <pc:inkChg chg="add del mod">
          <ac:chgData name="Tim Cook" userId="d1c7cfb340f2c7ab" providerId="LiveId" clId="{62E3F0BF-74DC-4552-8C8C-069D3CDEED79}" dt="2023-04-12T01:17:37.758" v="554"/>
          <ac:inkMkLst>
            <pc:docMk/>
            <pc:sldMk cId="2714024876" sldId="463"/>
            <ac:inkMk id="75" creationId="{530D284A-DCF5-4BE7-5E2F-90638D7E386B}"/>
          </ac:inkMkLst>
        </pc:inkChg>
        <pc:inkChg chg="add del mod">
          <ac:chgData name="Tim Cook" userId="d1c7cfb340f2c7ab" providerId="LiveId" clId="{62E3F0BF-74DC-4552-8C8C-069D3CDEED79}" dt="2023-04-12T01:17:37.773" v="555"/>
          <ac:inkMkLst>
            <pc:docMk/>
            <pc:sldMk cId="2714024876" sldId="463"/>
            <ac:inkMk id="76" creationId="{5F86BF1D-A82E-7B2A-D609-9B37F90C6810}"/>
          </ac:inkMkLst>
        </pc:inkChg>
        <pc:inkChg chg="add del mod">
          <ac:chgData name="Tim Cook" userId="d1c7cfb340f2c7ab" providerId="LiveId" clId="{62E3F0BF-74DC-4552-8C8C-069D3CDEED79}" dt="2023-04-12T01:17:37.773" v="556"/>
          <ac:inkMkLst>
            <pc:docMk/>
            <pc:sldMk cId="2714024876" sldId="463"/>
            <ac:inkMk id="77" creationId="{5075EA87-7CFE-4F2C-86BE-98AA3F93A96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9" creationId="{66216744-AE1B-F4ED-65F3-6A99B9E14E3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0" creationId="{56BC6DB5-BF78-14B6-4FD9-F6C065DD2C5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1" creationId="{B871E7FA-66AE-0EF0-9269-BE9E66A58EA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3" creationId="{6AD5427C-8C16-ED25-096D-E1723BAA69DE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4" creationId="{98324CCD-0F54-FD0A-534B-730099FBDDD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5" creationId="{0D95E99C-37A8-A664-E6AA-76866A62425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8" creationId="{1E8284E5-8F6B-C7F5-AAE7-0E3980675A57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9" creationId="{D191FBAD-089F-355C-A0A2-0DC99716EF36}"/>
          </ac:inkMkLst>
        </pc:inkChg>
        <pc:inkChg chg="del mod">
          <ac:chgData name="Tim Cook" userId="d1c7cfb340f2c7ab" providerId="LiveId" clId="{62E3F0BF-74DC-4552-8C8C-069D3CDEED79}" dt="2023-04-12T01:19:54.712" v="600"/>
          <ac:inkMkLst>
            <pc:docMk/>
            <pc:sldMk cId="2714024876" sldId="463"/>
            <ac:inkMk id="91" creationId="{3FBD1819-9191-696D-7A68-B9A2A76C396F}"/>
          </ac:inkMkLst>
        </pc:inkChg>
        <pc:inkChg chg="del mod">
          <ac:chgData name="Tim Cook" userId="d1c7cfb340f2c7ab" providerId="LiveId" clId="{62E3F0BF-74DC-4552-8C8C-069D3CDEED79}" dt="2023-04-12T01:19:54.712" v="596"/>
          <ac:inkMkLst>
            <pc:docMk/>
            <pc:sldMk cId="2714024876" sldId="463"/>
            <ac:inkMk id="92" creationId="{A7AE0297-F959-F94C-8C49-C327362A7269}"/>
          </ac:inkMkLst>
        </pc:inkChg>
        <pc:inkChg chg="del mod">
          <ac:chgData name="Tim Cook" userId="d1c7cfb340f2c7ab" providerId="LiveId" clId="{62E3F0BF-74DC-4552-8C8C-069D3CDEED79}" dt="2023-04-12T01:19:54.712" v="606"/>
          <ac:inkMkLst>
            <pc:docMk/>
            <pc:sldMk cId="2714024876" sldId="463"/>
            <ac:inkMk id="93" creationId="{CFBBEC1B-98A7-DCC4-5626-E49AF2498F3F}"/>
          </ac:inkMkLst>
        </pc:inkChg>
        <pc:inkChg chg="del mod">
          <ac:chgData name="Tim Cook" userId="d1c7cfb340f2c7ab" providerId="LiveId" clId="{62E3F0BF-74DC-4552-8C8C-069D3CDEED79}" dt="2023-04-12T01:19:54.712" v="594"/>
          <ac:inkMkLst>
            <pc:docMk/>
            <pc:sldMk cId="2714024876" sldId="463"/>
            <ac:inkMk id="94" creationId="{F69FD0FE-2A4E-5B94-96EC-B6194887AEBE}"/>
          </ac:inkMkLst>
        </pc:inkChg>
        <pc:inkChg chg="del mod">
          <ac:chgData name="Tim Cook" userId="d1c7cfb340f2c7ab" providerId="LiveId" clId="{62E3F0BF-74DC-4552-8C8C-069D3CDEED79}" dt="2023-04-12T01:19:54.712" v="604"/>
          <ac:inkMkLst>
            <pc:docMk/>
            <pc:sldMk cId="2714024876" sldId="463"/>
            <ac:inkMk id="95" creationId="{BE06DFE1-8DAD-25D9-C9C0-D45B269761E0}"/>
          </ac:inkMkLst>
        </pc:inkChg>
        <pc:inkChg chg="del mod">
          <ac:chgData name="Tim Cook" userId="d1c7cfb340f2c7ab" providerId="LiveId" clId="{62E3F0BF-74DC-4552-8C8C-069D3CDEED79}" dt="2023-04-12T01:19:54.712" v="608"/>
          <ac:inkMkLst>
            <pc:docMk/>
            <pc:sldMk cId="2714024876" sldId="463"/>
            <ac:inkMk id="96" creationId="{27BE53E7-FB9E-E940-ED69-0D14A4146F4D}"/>
          </ac:inkMkLst>
        </pc:inkChg>
        <pc:inkChg chg="del mod">
          <ac:chgData name="Tim Cook" userId="d1c7cfb340f2c7ab" providerId="LiveId" clId="{62E3F0BF-74DC-4552-8C8C-069D3CDEED79}" dt="2023-04-12T01:19:54.712" v="595"/>
          <ac:inkMkLst>
            <pc:docMk/>
            <pc:sldMk cId="2714024876" sldId="463"/>
            <ac:inkMk id="97" creationId="{93C10675-4570-F08D-42FF-4DA990DB0A44}"/>
          </ac:inkMkLst>
        </pc:inkChg>
        <pc:inkChg chg="del mod">
          <ac:chgData name="Tim Cook" userId="d1c7cfb340f2c7ab" providerId="LiveId" clId="{62E3F0BF-74DC-4552-8C8C-069D3CDEED79}" dt="2023-04-12T01:18:38.826" v="591"/>
          <ac:inkMkLst>
            <pc:docMk/>
            <pc:sldMk cId="2714024876" sldId="463"/>
            <ac:inkMk id="98" creationId="{FBB29E64-33BE-28E3-4EE5-AF86065AE56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99" creationId="{A0E7990A-2B46-EC7B-630E-96FE8795B7FF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1" creationId="{DAFCD756-860E-4717-1EED-B8C82FE16462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2" creationId="{05556681-0CE5-79D2-4E73-8DA5E9D802F1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3" creationId="{3BF07386-C4B4-5CAF-7F45-158BD928F453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4" creationId="{50968B08-2C88-4162-F3AC-AA04D853858D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5" creationId="{DAE04F47-A62B-6DC5-98F4-CA09A22FCAC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6" creationId="{E492886D-24E9-2AB5-6A36-4E4F006B31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7" creationId="{55229FB8-618C-06B5-4461-6A02F2FF9422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8" creationId="{26BE8D49-F88E-C8E7-38C7-C2255A8909C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9" creationId="{92A1211F-6E62-83E6-6F88-8F1405EAE33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0" creationId="{864EC191-9D65-FD8D-974F-8856CC7DFF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1" creationId="{A62DE5C9-97DA-61C7-DD4D-BDD1C59B4444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2" creationId="{B0FF0CEB-88DD-5E1B-3C44-641497E42CB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3" creationId="{741CB5E3-4010-042E-B487-00E6E5A63E57}"/>
          </ac:inkMkLst>
        </pc:inkChg>
        <pc:inkChg chg="add del">
          <ac:chgData name="Tim Cook" userId="d1c7cfb340f2c7ab" providerId="LiveId" clId="{62E3F0BF-74DC-4552-8C8C-069D3CDEED79}" dt="2023-04-12T01:18:15.617" v="579"/>
          <ac:inkMkLst>
            <pc:docMk/>
            <pc:sldMk cId="2714024876" sldId="463"/>
            <ac:inkMk id="114" creationId="{613097A3-313A-84FB-C2DE-D1DE907552C6}"/>
          </ac:inkMkLst>
        </pc:inkChg>
        <pc:inkChg chg="add del">
          <ac:chgData name="Tim Cook" userId="d1c7cfb340f2c7ab" providerId="LiveId" clId="{62E3F0BF-74DC-4552-8C8C-069D3CDEED79}" dt="2023-04-12T01:18:16.025" v="581"/>
          <ac:inkMkLst>
            <pc:docMk/>
            <pc:sldMk cId="2714024876" sldId="463"/>
            <ac:inkMk id="115" creationId="{381589A8-E70E-CFCD-C1A0-9A4CA1279262}"/>
          </ac:inkMkLst>
        </pc:inkChg>
        <pc:inkChg chg="add del">
          <ac:chgData name="Tim Cook" userId="d1c7cfb340f2c7ab" providerId="LiveId" clId="{62E3F0BF-74DC-4552-8C8C-069D3CDEED79}" dt="2023-04-12T01:18:15.617" v="580"/>
          <ac:inkMkLst>
            <pc:docMk/>
            <pc:sldMk cId="2714024876" sldId="463"/>
            <ac:inkMk id="116" creationId="{C692B97D-457F-F7A0-4C77-16A159E3392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9" creationId="{BED9DAB6-EFB8-D3B0-19F4-382EDC093FD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0" creationId="{431B9F0F-A964-F912-BD5E-0B59BCBD104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1" creationId="{641B095F-BD3C-73D8-0EDE-FB050244D4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2" creationId="{B9C40416-C519-5FFC-4EC3-76F78E24570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3" creationId="{DCF1148D-CD89-50C0-75BB-ACB7B3D3D70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4" creationId="{185BA49C-9E51-F8D9-48CA-C10FFE1287AE}"/>
          </ac:inkMkLst>
        </pc:inkChg>
        <pc:inkChg chg="add del mod">
          <ac:chgData name="Tim Cook" userId="d1c7cfb340f2c7ab" providerId="LiveId" clId="{62E3F0BF-74DC-4552-8C8C-069D3CDEED79}" dt="2023-04-12T01:19:54.712" v="597"/>
          <ac:inkMkLst>
            <pc:docMk/>
            <pc:sldMk cId="2714024876" sldId="463"/>
            <ac:inkMk id="127" creationId="{47E9E79B-E708-73E4-1DEC-12A79645A39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8" creationId="{159C4E7D-5CD3-DD09-DF17-F0F9DC52E80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9" creationId="{86532E15-36D0-574D-D56B-6A73869A690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0" creationId="{3BC7C331-9845-1F7B-2412-6E186C12D88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1" creationId="{1A77575D-749D-4CE4-7103-9AAC49523C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2" creationId="{8BF0DFD7-9323-8390-2D4E-38914B50E1E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3" creationId="{C1F7E103-C382-F976-E856-02D931EE6CD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4" creationId="{B5CA68BC-E705-3068-B6E9-DC7522F4E308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5" creationId="{92C4CB3F-BDE8-94A8-9F65-EAD999DFB8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6" creationId="{C6053FCF-6637-E7C5-0EE5-E87C296B9A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7" creationId="{9A8BEDE4-2BBF-BCF8-E989-60654EEBC8E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8" creationId="{EADE31C3-DEFB-5102-1C34-91CC3665E92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9" creationId="{01E28757-1C0E-9B2D-E718-3C3FD4CE64E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0" creationId="{1243701E-59BC-3BCD-80C4-3FAE479B12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1" creationId="{82A25C26-9992-1A57-88C1-9F3854F5D66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2" creationId="{C6833D3C-8674-1803-5DF9-6D617CABC98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3" creationId="{93F1EBA7-0563-44DA-DA6B-2D3379616FEA}"/>
          </ac:inkMkLst>
        </pc:inkChg>
        <pc:inkChg chg="add">
          <ac:chgData name="Tim Cook" userId="d1c7cfb340f2c7ab" providerId="LiveId" clId="{62E3F0BF-74DC-4552-8C8C-069D3CDEED79}" dt="2023-04-12T01:20:10.699" v="627" actId="9405"/>
          <ac:inkMkLst>
            <pc:docMk/>
            <pc:sldMk cId="2714024876" sldId="463"/>
            <ac:inkMk id="146" creationId="{3B07B5D9-BA0B-6149-F976-076FFAC6EF3C}"/>
          </ac:inkMkLst>
        </pc:inkChg>
        <pc:inkChg chg="add">
          <ac:chgData name="Tim Cook" userId="d1c7cfb340f2c7ab" providerId="LiveId" clId="{62E3F0BF-74DC-4552-8C8C-069D3CDEED79}" dt="2023-04-12T01:20:14.434" v="628" actId="9405"/>
          <ac:inkMkLst>
            <pc:docMk/>
            <pc:sldMk cId="2714024876" sldId="463"/>
            <ac:inkMk id="147" creationId="{8ADAD3A4-0239-70A1-FD66-897DCF1A0139}"/>
          </ac:inkMkLst>
        </pc:inkChg>
        <pc:inkChg chg="add">
          <ac:chgData name="Tim Cook" userId="d1c7cfb340f2c7ab" providerId="LiveId" clId="{62E3F0BF-74DC-4552-8C8C-069D3CDEED79}" dt="2023-04-12T01:20:15.344" v="629" actId="9405"/>
          <ac:inkMkLst>
            <pc:docMk/>
            <pc:sldMk cId="2714024876" sldId="463"/>
            <ac:inkMk id="148" creationId="{B616D9DE-4677-3F78-CEA9-14697CEFF5AE}"/>
          </ac:inkMkLst>
        </pc:inkChg>
        <pc:inkChg chg="add">
          <ac:chgData name="Tim Cook" userId="d1c7cfb340f2c7ab" providerId="LiveId" clId="{62E3F0BF-74DC-4552-8C8C-069D3CDEED79}" dt="2023-04-12T01:20:16.170" v="630" actId="9405"/>
          <ac:inkMkLst>
            <pc:docMk/>
            <pc:sldMk cId="2714024876" sldId="463"/>
            <ac:inkMk id="149" creationId="{DD53682A-2215-D09E-C94E-71E0463BD11B}"/>
          </ac:inkMkLst>
        </pc:inkChg>
        <pc:inkChg chg="add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1" creationId="{CD1EA49F-C16F-F8D2-9CE3-4AC6ECC41B26}"/>
          </ac:inkMkLst>
        </pc:inkChg>
        <pc:inkChg chg="add">
          <ac:chgData name="Tim Cook" userId="d1c7cfb340f2c7ab" providerId="LiveId" clId="{62E3F0BF-74DC-4552-8C8C-069D3CDEED79}" dt="2023-04-12T01:20:20.762" v="635" actId="9405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4" creationId="{5513C550-DE07-3B0F-7833-1FDABE4D0860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5" creationId="{07395D3D-7AED-1678-091E-7D307E3498A3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6" creationId="{D316983D-6C68-DB3A-D568-528E0786AADB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7" creationId="{42E791E3-7D09-DC6C-89E2-669CA1641EBD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8" creationId="{EDCD463E-FE23-0C11-9FE7-C8B229F82D94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9" creationId="{E7843C0E-7CE9-0B48-887F-0C80AC630807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60" creationId="{0B69ED13-762D-C8A8-97F2-980CD54EC83D}"/>
          </ac:inkMkLst>
        </pc:inkChg>
      </pc:sldChg>
      <pc:sldChg chg="addSp delSp modSp mod">
        <pc:chgData name="Tim Cook" userId="d1c7cfb340f2c7ab" providerId="LiveId" clId="{62E3F0BF-74DC-4552-8C8C-069D3CDEED79}" dt="2023-04-12T01:27:53.023" v="927"/>
        <pc:sldMkLst>
          <pc:docMk/>
          <pc:sldMk cId="2617001551" sldId="464"/>
        </pc:sldMkLst>
        <pc:grpChg chg="del mod">
          <ac:chgData name="Tim Cook" userId="d1c7cfb340f2c7ab" providerId="LiveId" clId="{62E3F0BF-74DC-4552-8C8C-069D3CDEED79}" dt="2023-04-12T01:25:29.415" v="773"/>
          <ac:grpSpMkLst>
            <pc:docMk/>
            <pc:sldMk cId="2617001551" sldId="464"/>
            <ac:grpSpMk id="10" creationId="{1EB49B25-1DA3-2B67-3E1F-712BD32CC5A0}"/>
          </ac:grpSpMkLst>
        </pc:grpChg>
        <pc:grpChg chg="mod">
          <ac:chgData name="Tim Cook" userId="d1c7cfb340f2c7ab" providerId="LiveId" clId="{62E3F0BF-74DC-4552-8C8C-069D3CDEED79}" dt="2023-04-12T01:25:39.237" v="798"/>
          <ac:grpSpMkLst>
            <pc:docMk/>
            <pc:sldMk cId="2617001551" sldId="464"/>
            <ac:grpSpMk id="12" creationId="{1CA90F67-314E-2FF8-1440-6D1FB2A7C916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3" creationId="{10764F0A-97C3-D88D-3D12-4C53E5D6F37F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4" creationId="{62763C37-A94D-BF73-FC0B-19069631AF98}"/>
          </ac:grpSpMkLst>
        </pc:grpChg>
        <pc:grpChg chg="del mod">
          <ac:chgData name="Tim Cook" userId="d1c7cfb340f2c7ab" providerId="LiveId" clId="{62E3F0BF-74DC-4552-8C8C-069D3CDEED79}" dt="2023-04-12T01:25:33.457" v="777"/>
          <ac:grpSpMkLst>
            <pc:docMk/>
            <pc:sldMk cId="2617001551" sldId="464"/>
            <ac:grpSpMk id="15" creationId="{D4BE2119-2416-669D-F159-17409FBC5BCE}"/>
          </ac:grpSpMkLst>
        </pc:grpChg>
        <pc:grpChg chg="del mod">
          <ac:chgData name="Tim Cook" userId="d1c7cfb340f2c7ab" providerId="LiveId" clId="{62E3F0BF-74DC-4552-8C8C-069D3CDEED79}" dt="2023-04-12T01:27:41.763" v="914"/>
          <ac:grpSpMkLst>
            <pc:docMk/>
            <pc:sldMk cId="2617001551" sldId="464"/>
            <ac:grpSpMk id="21" creationId="{F39BAFB8-ED72-84A4-CB7F-235A2814726C}"/>
          </ac:grpSpMkLst>
        </pc:grpChg>
        <pc:grpChg chg="del mod">
          <ac:chgData name="Tim Cook" userId="d1c7cfb340f2c7ab" providerId="LiveId" clId="{62E3F0BF-74DC-4552-8C8C-069D3CDEED79}" dt="2023-04-12T01:27:42.406" v="916"/>
          <ac:grpSpMkLst>
            <pc:docMk/>
            <pc:sldMk cId="2617001551" sldId="464"/>
            <ac:grpSpMk id="22" creationId="{1EB74146-1781-0BE6-79B1-4C51A128A9EA}"/>
          </ac:grpSpMkLst>
        </pc:grpChg>
        <pc:grpChg chg="mod">
          <ac:chgData name="Tim Cook" userId="d1c7cfb340f2c7ab" providerId="LiveId" clId="{62E3F0BF-74DC-4552-8C8C-069D3CDEED79}" dt="2023-04-12T01:25:44.942" v="807"/>
          <ac:grpSpMkLst>
            <pc:docMk/>
            <pc:sldMk cId="2617001551" sldId="464"/>
            <ac:grpSpMk id="31" creationId="{40898B7E-4595-8962-053B-E4A0C62F4EA5}"/>
          </ac:grpSpMkLst>
        </pc:grpChg>
        <pc:grpChg chg="mod">
          <ac:chgData name="Tim Cook" userId="d1c7cfb340f2c7ab" providerId="LiveId" clId="{62E3F0BF-74DC-4552-8C8C-069D3CDEED79}" dt="2023-04-12T01:25:47.893" v="816"/>
          <ac:grpSpMkLst>
            <pc:docMk/>
            <pc:sldMk cId="2617001551" sldId="464"/>
            <ac:grpSpMk id="37" creationId="{E27EA99B-3927-A087-FF2A-9563338B6081}"/>
          </ac:grpSpMkLst>
        </pc:grpChg>
        <pc:grpChg chg="del 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4" creationId="{B05EB8F2-DA37-98B8-3C03-3C24CA947A5A}"/>
          </ac:grpSpMkLst>
        </pc:grpChg>
        <pc:grpChg chg="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6" creationId="{9DEE0A34-7F62-3B56-122C-A4E9EE1ADB96}"/>
          </ac:grpSpMkLst>
        </pc:grpChg>
        <pc:grpChg chg="mod">
          <ac:chgData name="Tim Cook" userId="d1c7cfb340f2c7ab" providerId="LiveId" clId="{62E3F0BF-74DC-4552-8C8C-069D3CDEED79}" dt="2023-04-12T01:25:53.818" v="828"/>
          <ac:grpSpMkLst>
            <pc:docMk/>
            <pc:sldMk cId="2617001551" sldId="464"/>
            <ac:grpSpMk id="49" creationId="{A9E94B25-4E0B-8242-8FD6-8DC1351D795E}"/>
          </ac:grpSpMkLst>
        </pc:grpChg>
        <pc:grpChg chg="mod">
          <ac:chgData name="Tim Cook" userId="d1c7cfb340f2c7ab" providerId="LiveId" clId="{62E3F0BF-74DC-4552-8C8C-069D3CDEED79}" dt="2023-04-12T01:27:51.260" v="923"/>
          <ac:grpSpMkLst>
            <pc:docMk/>
            <pc:sldMk cId="2617001551" sldId="464"/>
            <ac:grpSpMk id="51" creationId="{58525B77-B14B-3A85-3CD5-2CBC146D5535}"/>
          </ac:grpSpMkLst>
        </pc:grpChg>
        <pc:grpChg chg="del 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0" creationId="{E91328E2-81D4-17D0-184C-6DA1BF624355}"/>
          </ac:grpSpMkLst>
        </pc:grpChg>
        <pc:grpChg chg="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2" creationId="{BB5FD983-B3EB-4C46-ECA8-BD6C4F40475F}"/>
          </ac:grpSpMkLst>
        </pc:grpChg>
        <pc:grpChg chg="mod">
          <ac:chgData name="Tim Cook" userId="d1c7cfb340f2c7ab" providerId="LiveId" clId="{62E3F0BF-74DC-4552-8C8C-069D3CDEED79}" dt="2023-04-12T01:26:10.181" v="857"/>
          <ac:grpSpMkLst>
            <pc:docMk/>
            <pc:sldMk cId="2617001551" sldId="464"/>
            <ac:grpSpMk id="74" creationId="{9983455A-C230-5545-02D8-07EFDF8757FA}"/>
          </ac:grpSpMkLst>
        </pc:grpChg>
        <pc:grpChg chg="mod">
          <ac:chgData name="Tim Cook" userId="d1c7cfb340f2c7ab" providerId="LiveId" clId="{62E3F0BF-74DC-4552-8C8C-069D3CDEED79}" dt="2023-04-12T01:26:12.473" v="860"/>
          <ac:grpSpMkLst>
            <pc:docMk/>
            <pc:sldMk cId="2617001551" sldId="464"/>
            <ac:grpSpMk id="77" creationId="{D0BB10B1-CC35-D0B1-51C9-CBD3B6166C54}"/>
          </ac:grpSpMkLst>
        </pc:grpChg>
        <pc:grpChg chg="mod">
          <ac:chgData name="Tim Cook" userId="d1c7cfb340f2c7ab" providerId="LiveId" clId="{62E3F0BF-74DC-4552-8C8C-069D3CDEED79}" dt="2023-04-12T01:27:53.023" v="927"/>
          <ac:grpSpMkLst>
            <pc:docMk/>
            <pc:sldMk cId="2617001551" sldId="464"/>
            <ac:grpSpMk id="81" creationId="{8E720ABF-F601-53B8-0894-CCE733812B58}"/>
          </ac:grpSpMkLst>
        </pc:grpChg>
        <pc:grpChg chg="del mod">
          <ac:chgData name="Tim Cook" userId="d1c7cfb340f2c7ab" providerId="LiveId" clId="{62E3F0BF-74DC-4552-8C8C-069D3CDEED79}" dt="2023-04-12T01:26:23.707" v="877"/>
          <ac:grpSpMkLst>
            <pc:docMk/>
            <pc:sldMk cId="2617001551" sldId="464"/>
            <ac:grpSpMk id="87" creationId="{133EB0C5-FA4C-3498-9465-78F3D4470E85}"/>
          </ac:grpSpMkLst>
        </pc:grpChg>
        <pc:grpChg chg="mod">
          <ac:chgData name="Tim Cook" userId="d1c7cfb340f2c7ab" providerId="LiveId" clId="{62E3F0BF-74DC-4552-8C8C-069D3CDEED79}" dt="2023-04-12T01:26:30.180" v="886"/>
          <ac:grpSpMkLst>
            <pc:docMk/>
            <pc:sldMk cId="2617001551" sldId="464"/>
            <ac:grpSpMk id="96" creationId="{FD4B0DC7-2DF1-1B82-89AA-6FDFAAA48486}"/>
          </ac:grpSpMkLst>
        </pc:grpChg>
        <pc:grpChg chg="mod">
          <ac:chgData name="Tim Cook" userId="d1c7cfb340f2c7ab" providerId="LiveId" clId="{62E3F0BF-74DC-4552-8C8C-069D3CDEED79}" dt="2023-04-12T01:26:35.974" v="894"/>
          <ac:grpSpMkLst>
            <pc:docMk/>
            <pc:sldMk cId="2617001551" sldId="464"/>
            <ac:grpSpMk id="104" creationId="{FB9CA201-69F1-49FF-8212-2A877A0EC906}"/>
          </ac:grpSpMkLst>
        </pc:grp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" creationId="{BD0C40CD-16A5-ECA4-CF80-5868A078436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" creationId="{79643DC2-66D9-71AA-08D5-9B8A5B45B0D2}"/>
          </ac:inkMkLst>
        </pc:inkChg>
        <pc:inkChg chg="add del mod">
          <ac:chgData name="Tim Cook" userId="d1c7cfb340f2c7ab" providerId="LiveId" clId="{62E3F0BF-74DC-4552-8C8C-069D3CDEED79}" dt="2023-04-12T01:25:39.237" v="794"/>
          <ac:inkMkLst>
            <pc:docMk/>
            <pc:sldMk cId="2617001551" sldId="464"/>
            <ac:inkMk id="5" creationId="{2C7D33CE-D217-4D27-C97A-F7A59467C40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5" creationId="{B84A81B2-90D0-D1B5-FE90-E7433C085AF2}"/>
          </ac:inkMkLst>
        </pc:inkChg>
        <pc:inkChg chg="add del mod">
          <ac:chgData name="Tim Cook" userId="d1c7cfb340f2c7ab" providerId="LiveId" clId="{62E3F0BF-74DC-4552-8C8C-069D3CDEED79}" dt="2023-04-12T01:25:39.237" v="786"/>
          <ac:inkMkLst>
            <pc:docMk/>
            <pc:sldMk cId="2617001551" sldId="464"/>
            <ac:inkMk id="6" creationId="{6DF87F1A-68EB-0AB8-BBC5-0837DB632442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6" creationId="{E8A1326E-EA6A-11DA-D62D-640C0DDBC39C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7" creationId="{126A7079-DCB4-4A6E-5C7A-874C621A02D8}"/>
          </ac:inkMkLst>
        </pc:inkChg>
        <pc:inkChg chg="add del mod">
          <ac:chgData name="Tim Cook" userId="d1c7cfb340f2c7ab" providerId="LiveId" clId="{62E3F0BF-74DC-4552-8C8C-069D3CDEED79}" dt="2023-04-12T01:25:39.237" v="796"/>
          <ac:inkMkLst>
            <pc:docMk/>
            <pc:sldMk cId="2617001551" sldId="464"/>
            <ac:inkMk id="7" creationId="{1570D63E-84B4-5647-1433-CA082194FAC6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8" creationId="{4E1D73A7-4C1D-57CE-8D5D-48A38730DBC5}"/>
          </ac:inkMkLst>
        </pc:inkChg>
        <pc:inkChg chg="add del mod">
          <ac:chgData name="Tim Cook" userId="d1c7cfb340f2c7ab" providerId="LiveId" clId="{62E3F0BF-74DC-4552-8C8C-069D3CDEED79}" dt="2023-04-12T01:25:39.237" v="795"/>
          <ac:inkMkLst>
            <pc:docMk/>
            <pc:sldMk cId="2617001551" sldId="464"/>
            <ac:inkMk id="8" creationId="{5DC6E7A7-A55A-3BF5-C3DD-ABCF0B4C986D}"/>
          </ac:inkMkLst>
        </pc:inkChg>
        <pc:inkChg chg="add del mod">
          <ac:chgData name="Tim Cook" userId="d1c7cfb340f2c7ab" providerId="LiveId" clId="{62E3F0BF-74DC-4552-8C8C-069D3CDEED79}" dt="2023-04-12T01:25:39.237" v="791"/>
          <ac:inkMkLst>
            <pc:docMk/>
            <pc:sldMk cId="2617001551" sldId="464"/>
            <ac:inkMk id="9" creationId="{4AFD701E-8111-A2FE-6BF2-8A30C58EF11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9" creationId="{66ADF3D6-9A01-4767-39BB-DA56DBC7C7F8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0" creationId="{FEAC8C03-167A-5472-184A-2648814EC1AF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1" creationId="{0C124E7C-6656-5EFB-AF93-0372297B19EF}"/>
          </ac:inkMkLst>
        </pc:inkChg>
        <pc:inkChg chg="add del mod">
          <ac:chgData name="Tim Cook" userId="d1c7cfb340f2c7ab" providerId="LiveId" clId="{62E3F0BF-74DC-4552-8C8C-069D3CDEED79}" dt="2023-04-12T01:25:39.237" v="798"/>
          <ac:inkMkLst>
            <pc:docMk/>
            <pc:sldMk cId="2617001551" sldId="464"/>
            <ac:inkMk id="11" creationId="{B9CCC6E9-8229-7DAE-00CF-6ADF58CB2956}"/>
          </ac:inkMkLst>
        </pc:inkChg>
        <pc:inkChg chg="add del mod">
          <ac:chgData name="Tim Cook" userId="d1c7cfb340f2c7ab" providerId="LiveId" clId="{62E3F0BF-74DC-4552-8C8C-069D3CDEED79}" dt="2023-04-12T01:25:33.457" v="778"/>
          <ac:inkMkLst>
            <pc:docMk/>
            <pc:sldMk cId="2617001551" sldId="464"/>
            <ac:inkMk id="13" creationId="{A5F5CE92-CB17-AC99-B21C-955C0238EB3B}"/>
          </ac:inkMkLst>
        </pc:inkChg>
        <pc:inkChg chg="add del mod">
          <ac:chgData name="Tim Cook" userId="d1c7cfb340f2c7ab" providerId="LiveId" clId="{62E3F0BF-74DC-4552-8C8C-069D3CDEED79}" dt="2023-04-12T01:25:33.457" v="777"/>
          <ac:inkMkLst>
            <pc:docMk/>
            <pc:sldMk cId="2617001551" sldId="464"/>
            <ac:inkMk id="14" creationId="{2D59BFD7-4C25-D707-39C4-C94C6E393C0E}"/>
          </ac:inkMkLst>
        </pc:inkChg>
        <pc:inkChg chg="add del mod">
          <ac:chgData name="Tim Cook" userId="d1c7cfb340f2c7ab" providerId="LiveId" clId="{62E3F0BF-74DC-4552-8C8C-069D3CDEED79}" dt="2023-04-12T01:27:42.406" v="916"/>
          <ac:inkMkLst>
            <pc:docMk/>
            <pc:sldMk cId="2617001551" sldId="464"/>
            <ac:inkMk id="15" creationId="{58AC153E-0A53-097F-A0D9-1304E4017F3C}"/>
          </ac:inkMkLst>
        </pc:inkChg>
        <pc:inkChg chg="add del mod">
          <ac:chgData name="Tim Cook" userId="d1c7cfb340f2c7ab" providerId="LiveId" clId="{62E3F0BF-74DC-4552-8C8C-069D3CDEED79}" dt="2023-04-12T01:27:42.406" v="915"/>
          <ac:inkMkLst>
            <pc:docMk/>
            <pc:sldMk cId="2617001551" sldId="464"/>
            <ac:inkMk id="16" creationId="{8FB97CED-5C3D-3F07-8996-CF8DB01D9BC0}"/>
          </ac:inkMkLst>
        </pc:inkChg>
        <pc:inkChg chg="add del">
          <ac:chgData name="Tim Cook" userId="d1c7cfb340f2c7ab" providerId="LiveId" clId="{62E3F0BF-74DC-4552-8C8C-069D3CDEED79}" dt="2023-04-12T01:25:39.237" v="797"/>
          <ac:inkMkLst>
            <pc:docMk/>
            <pc:sldMk cId="2617001551" sldId="464"/>
            <ac:inkMk id="16" creationId="{E528C7D5-CD0C-A7C6-5B8B-F03DF2969B22}"/>
          </ac:inkMkLst>
        </pc:inkChg>
        <pc:inkChg chg="add del mod">
          <ac:chgData name="Tim Cook" userId="d1c7cfb340f2c7ab" providerId="LiveId" clId="{62E3F0BF-74DC-4552-8C8C-069D3CDEED79}" dt="2023-04-12T01:27:42.406" v="917"/>
          <ac:inkMkLst>
            <pc:docMk/>
            <pc:sldMk cId="2617001551" sldId="464"/>
            <ac:inkMk id="17" creationId="{17BBE83A-5281-2C2D-9148-B510996DF69F}"/>
          </ac:inkMkLst>
        </pc:inkChg>
        <pc:inkChg chg="add del">
          <ac:chgData name="Tim Cook" userId="d1c7cfb340f2c7ab" providerId="LiveId" clId="{62E3F0BF-74DC-4552-8C8C-069D3CDEED79}" dt="2023-04-12T01:25:39.237" v="789"/>
          <ac:inkMkLst>
            <pc:docMk/>
            <pc:sldMk cId="2617001551" sldId="464"/>
            <ac:inkMk id="17" creationId="{C69C0EEB-28B5-F044-35EC-8D6D76E6DCBE}"/>
          </ac:inkMkLst>
        </pc:inkChg>
        <pc:inkChg chg="add del">
          <ac:chgData name="Tim Cook" userId="d1c7cfb340f2c7ab" providerId="LiveId" clId="{62E3F0BF-74DC-4552-8C8C-069D3CDEED79}" dt="2023-04-12T01:25:39.237" v="792"/>
          <ac:inkMkLst>
            <pc:docMk/>
            <pc:sldMk cId="2617001551" sldId="464"/>
            <ac:inkMk id="18" creationId="{1E1F1D3E-719A-BE2C-F7CD-85620FE637AA}"/>
          </ac:inkMkLst>
        </pc:inkChg>
        <pc:inkChg chg="add del mod">
          <ac:chgData name="Tim Cook" userId="d1c7cfb340f2c7ab" providerId="LiveId" clId="{62E3F0BF-74DC-4552-8C8C-069D3CDEED79}" dt="2023-04-12T01:27:41.763" v="914"/>
          <ac:inkMkLst>
            <pc:docMk/>
            <pc:sldMk cId="2617001551" sldId="464"/>
            <ac:inkMk id="18" creationId="{6DA654F2-20B2-D000-96F5-761886DB0A62}"/>
          </ac:inkMkLst>
        </pc:inkChg>
        <pc:inkChg chg="add del mod">
          <ac:chgData name="Tim Cook" userId="d1c7cfb340f2c7ab" providerId="LiveId" clId="{62E3F0BF-74DC-4552-8C8C-069D3CDEED79}" dt="2023-04-12T01:27:41.729" v="913"/>
          <ac:inkMkLst>
            <pc:docMk/>
            <pc:sldMk cId="2617001551" sldId="464"/>
            <ac:inkMk id="19" creationId="{27410974-987C-71B8-3754-D555681809F9}"/>
          </ac:inkMkLst>
        </pc:inkChg>
        <pc:inkChg chg="add del">
          <ac:chgData name="Tim Cook" userId="d1c7cfb340f2c7ab" providerId="LiveId" clId="{62E3F0BF-74DC-4552-8C8C-069D3CDEED79}" dt="2023-04-12T01:25:39.237" v="790"/>
          <ac:inkMkLst>
            <pc:docMk/>
            <pc:sldMk cId="2617001551" sldId="464"/>
            <ac:inkMk id="19" creationId="{BEF8B92D-C36A-CAA2-75B8-6D914BD65256}"/>
          </ac:inkMkLst>
        </pc:inkChg>
        <pc:inkChg chg="add del">
          <ac:chgData name="Tim Cook" userId="d1c7cfb340f2c7ab" providerId="LiveId" clId="{62E3F0BF-74DC-4552-8C8C-069D3CDEED79}" dt="2023-04-12T01:25:39.237" v="787"/>
          <ac:inkMkLst>
            <pc:docMk/>
            <pc:sldMk cId="2617001551" sldId="464"/>
            <ac:inkMk id="20" creationId="{17E18FB1-80EC-A6AF-A848-33E2F308391F}"/>
          </ac:inkMkLst>
        </pc:inkChg>
        <pc:inkChg chg="add del mod">
          <ac:chgData name="Tim Cook" userId="d1c7cfb340f2c7ab" providerId="LiveId" clId="{62E3F0BF-74DC-4552-8C8C-069D3CDEED79}" dt="2023-04-12T01:27:43.487" v="918"/>
          <ac:inkMkLst>
            <pc:docMk/>
            <pc:sldMk cId="2617001551" sldId="464"/>
            <ac:inkMk id="20" creationId="{288F28E8-4077-06BB-CECD-27D82B374AAF}"/>
          </ac:inkMkLst>
        </pc:inkChg>
        <pc:inkChg chg="add del">
          <ac:chgData name="Tim Cook" userId="d1c7cfb340f2c7ab" providerId="LiveId" clId="{62E3F0BF-74DC-4552-8C8C-069D3CDEED79}" dt="2023-04-12T01:25:39.237" v="788"/>
          <ac:inkMkLst>
            <pc:docMk/>
            <pc:sldMk cId="2617001551" sldId="464"/>
            <ac:inkMk id="21" creationId="{1BD4E98D-3309-ABBA-885F-848264D47915}"/>
          </ac:inkMkLst>
        </pc:inkChg>
        <pc:inkChg chg="add del">
          <ac:chgData name="Tim Cook" userId="d1c7cfb340f2c7ab" providerId="LiveId" clId="{62E3F0BF-74DC-4552-8C8C-069D3CDEED79}" dt="2023-04-12T01:25:39.237" v="793"/>
          <ac:inkMkLst>
            <pc:docMk/>
            <pc:sldMk cId="2617001551" sldId="464"/>
            <ac:inkMk id="22" creationId="{AAAA2653-623F-B30F-9743-4969BC72DD9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3" creationId="{59365BFF-5280-E40E-769F-F2715164AD4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4" creationId="{631290A7-5653-9200-0D68-A143B1BA448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5" creationId="{B8F4B5B9-906A-DDF0-4E53-22133418EB6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6" creationId="{E48D6F89-D087-789F-3C7C-58EBD2AF0686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7" creationId="{C6971EC7-C9CF-B925-057B-140ACB74E59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8" creationId="{B72D52D2-44DD-2217-1069-C006D2E6741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9" creationId="{2441FA92-C45D-20E8-BF1C-F2C77ECDA94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0" creationId="{496563A0-335B-BD63-7B27-6D3015C314BA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2" creationId="{46AC5A9B-28AB-C49F-0091-DE7708CF7E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3" creationId="{979179BC-4230-4CC5-B11E-274C25AE65B4}"/>
          </ac:inkMkLst>
        </pc:inkChg>
        <pc:inkChg chg="add del">
          <ac:chgData name="Tim Cook" userId="d1c7cfb340f2c7ab" providerId="LiveId" clId="{62E3F0BF-74DC-4552-8C8C-069D3CDEED79}" dt="2023-04-12T01:25:47.673" v="813"/>
          <ac:inkMkLst>
            <pc:docMk/>
            <pc:sldMk cId="2617001551" sldId="464"/>
            <ac:inkMk id="34" creationId="{477B95DA-D8DC-543A-EB1D-B03C8FD79567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4" creationId="{7EE3BA7E-6008-004B-23DF-C727D2D451BD}"/>
          </ac:inkMkLst>
        </pc:inkChg>
        <pc:inkChg chg="add del">
          <ac:chgData name="Tim Cook" userId="d1c7cfb340f2c7ab" providerId="LiveId" clId="{62E3F0BF-74DC-4552-8C8C-069D3CDEED79}" dt="2023-04-12T01:25:47.673" v="815"/>
          <ac:inkMkLst>
            <pc:docMk/>
            <pc:sldMk cId="2617001551" sldId="464"/>
            <ac:inkMk id="35" creationId="{2AC2763A-07AE-51F7-CC5B-E7300F4DC9E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5" creationId="{407C8603-7B5B-B550-FF2F-29B45D668713}"/>
          </ac:inkMkLst>
        </pc:inkChg>
        <pc:inkChg chg="add del">
          <ac:chgData name="Tim Cook" userId="d1c7cfb340f2c7ab" providerId="LiveId" clId="{62E3F0BF-74DC-4552-8C8C-069D3CDEED79}" dt="2023-04-12T01:25:47.673" v="814"/>
          <ac:inkMkLst>
            <pc:docMk/>
            <pc:sldMk cId="2617001551" sldId="464"/>
            <ac:inkMk id="36" creationId="{48C488CB-8D64-5ECF-F7C9-A731A7C7C013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6" creationId="{CE274D29-E3FA-3A69-B20D-713CA2457A8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8" creationId="{627AC48B-59AD-ED5C-4657-370F4A1DE97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9" creationId="{A4234400-4CED-79C4-8143-2C8C4EC723A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0" creationId="{8AFAD656-C98A-2ABF-6BBD-21FB2D80C0F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1" creationId="{63638141-E42E-C6F8-6A97-7CC9480D42B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2" creationId="{45A7AE57-B726-4DC8-8282-BBF914D5B8B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3" creationId="{C659C284-5023-CF65-1773-B27D6EE7CA8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5" creationId="{A0CC6AE6-0528-7B46-9AAA-D28AE53B507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7" creationId="{AC7B99E4-4C87-90D2-DCC5-198FA5E2FBD7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8" creationId="{BA37474E-F80A-7B3C-1803-356AB123D81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50" creationId="{7FF22F1D-609F-48D3-1AFE-7E5BD32FC4B3}"/>
          </ac:inkMkLst>
        </pc:inkChg>
        <pc:inkChg chg="add del">
          <ac:chgData name="Tim Cook" userId="d1c7cfb340f2c7ab" providerId="LiveId" clId="{62E3F0BF-74DC-4552-8C8C-069D3CDEED79}" dt="2023-04-12T01:25:58.252" v="833"/>
          <ac:inkMkLst>
            <pc:docMk/>
            <pc:sldMk cId="2617001551" sldId="464"/>
            <ac:inkMk id="50" creationId="{EED4B5F7-47A5-A9C7-6D49-70E98F0D31C9}"/>
          </ac:inkMkLst>
        </pc:inkChg>
        <pc:inkChg chg="add del">
          <ac:chgData name="Tim Cook" userId="d1c7cfb340f2c7ab" providerId="LiveId" clId="{62E3F0BF-74DC-4552-8C8C-069D3CDEED79}" dt="2023-04-12T01:25:58.252" v="835"/>
          <ac:inkMkLst>
            <pc:docMk/>
            <pc:sldMk cId="2617001551" sldId="464"/>
            <ac:inkMk id="51" creationId="{BBAF8397-7FDB-D921-7A8A-09F94E41F7DB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2" creationId="{944E4F58-4C60-537C-BB73-F2B1AE3136A0}"/>
          </ac:inkMkLst>
        </pc:inkChg>
        <pc:inkChg chg="add del">
          <ac:chgData name="Tim Cook" userId="d1c7cfb340f2c7ab" providerId="LiveId" clId="{62E3F0BF-74DC-4552-8C8C-069D3CDEED79}" dt="2023-04-12T01:25:58.252" v="836"/>
          <ac:inkMkLst>
            <pc:docMk/>
            <pc:sldMk cId="2617001551" sldId="464"/>
            <ac:inkMk id="52" creationId="{E3958CD0-859E-4997-ACD5-118CEA617DE6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3" creationId="{5B6E7203-6576-7537-FDC8-1EABFDB4CD2C}"/>
          </ac:inkMkLst>
        </pc:inkChg>
        <pc:inkChg chg="add del">
          <ac:chgData name="Tim Cook" userId="d1c7cfb340f2c7ab" providerId="LiveId" clId="{62E3F0BF-74DC-4552-8C8C-069D3CDEED79}" dt="2023-04-12T01:25:58.252" v="834"/>
          <ac:inkMkLst>
            <pc:docMk/>
            <pc:sldMk cId="2617001551" sldId="464"/>
            <ac:inkMk id="53" creationId="{EECA0A98-F972-1221-7899-90B8AD4712F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4" creationId="{795FBBB0-DA1E-DC17-A975-B10E4BFD5C0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5" creationId="{B5EF8E95-07DE-8463-AFCA-A17F1A1E06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6" creationId="{26AF54E4-7350-5892-D1BE-AA03C1FF40E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7" creationId="{04F0A196-8382-BE70-96B1-8913FDC2F0C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8" creationId="{DCBF4E0B-214F-EF42-207F-2F53E358499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9" creationId="{0B689CAB-E7BC-BAA0-2918-C6C60766690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1" creationId="{15B60557-DEE8-0AEF-3594-688B8DFCDBE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3" creationId="{EE59223A-CC67-C70F-4B54-DF18FBB9A7E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4" creationId="{F6F3AFBA-6769-8FBE-B079-28BF8B77971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5" creationId="{CBAA4C37-EEDF-EDC5-0F8A-3B1E8DF0F9F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6" creationId="{70323127-E073-3883-8E11-6C0AC215BEE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7" creationId="{FA65CCBD-9536-C5AE-B011-47FC962A17C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8" creationId="{672D7BC7-52A4-9724-73D9-A2D23DDF2D9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9" creationId="{186CB49D-3355-9401-3AB5-AB7002E6ED2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0" creationId="{29F446A2-5DA6-5D2E-604F-2F7A8A0302CD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1" creationId="{00EA7EB7-1DC4-9D92-906F-6A14B4BC0F6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2" creationId="{974000CE-3700-4CFB-DFFF-7B468FEC96F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3" creationId="{98EB0E52-BFA7-73E7-94ED-DDD9D85C00DC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5" creationId="{95778CC1-726E-D70F-FD15-0287212939B3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6" creationId="{AFADA460-92AF-4F79-05D8-CD21C6DDBDD9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78" creationId="{2806273B-5AE2-51B6-D4E8-A83E8EC266C2}"/>
          </ac:inkMkLst>
        </pc:inkChg>
        <pc:inkChg chg="add del">
          <ac:chgData name="Tim Cook" userId="d1c7cfb340f2c7ab" providerId="LiveId" clId="{62E3F0BF-74DC-4552-8C8C-069D3CDEED79}" dt="2023-04-12T01:26:15.198" v="862"/>
          <ac:inkMkLst>
            <pc:docMk/>
            <pc:sldMk cId="2617001551" sldId="464"/>
            <ac:inkMk id="78" creationId="{54799E26-9610-1916-2F50-00B861520584}"/>
          </ac:inkMkLst>
        </pc:inkChg>
        <pc:inkChg chg="add">
          <ac:chgData name="Tim Cook" userId="d1c7cfb340f2c7ab" providerId="LiveId" clId="{62E3F0BF-74DC-4552-8C8C-069D3CDEED79}" dt="2023-04-12T01:26:16.991" v="863" actId="9405"/>
          <ac:inkMkLst>
            <pc:docMk/>
            <pc:sldMk cId="2617001551" sldId="464"/>
            <ac:inkMk id="79" creationId="{A931205C-E099-F697-59B2-4A39E9F99161}"/>
          </ac:inkMkLst>
        </pc:inkChg>
        <pc:inkChg chg="add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0" creationId="{BF02E75A-6A42-C43B-D948-89199A1E92F2}"/>
          </ac:inkMkLst>
        </pc:inkChg>
        <pc:inkChg chg="add del mod">
          <ac:chgData name="Tim Cook" userId="d1c7cfb340f2c7ab" providerId="LiveId" clId="{62E3F0BF-74DC-4552-8C8C-069D3CDEED79}" dt="2023-04-12T01:26:23.707" v="873"/>
          <ac:inkMkLst>
            <pc:docMk/>
            <pc:sldMk cId="2617001551" sldId="464"/>
            <ac:inkMk id="81" creationId="{4AEC9A76-7A8A-359F-503E-F28207DC4EB7}"/>
          </ac:inkMkLst>
        </pc:inkChg>
        <pc:inkChg chg="add del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2" creationId="{C035F1E9-C107-0673-D57D-533B101233EC}"/>
          </ac:inkMkLst>
        </pc:inkChg>
        <pc:inkChg chg="add del mod">
          <ac:chgData name="Tim Cook" userId="d1c7cfb340f2c7ab" providerId="LiveId" clId="{62E3F0BF-74DC-4552-8C8C-069D3CDEED79}" dt="2023-04-12T01:26:23.707" v="874"/>
          <ac:inkMkLst>
            <pc:docMk/>
            <pc:sldMk cId="2617001551" sldId="464"/>
            <ac:inkMk id="83" creationId="{5EC71FF9-60C3-4F88-085B-71D4D61BB845}"/>
          </ac:inkMkLst>
        </pc:inkChg>
        <pc:inkChg chg="add del mod">
          <ac:chgData name="Tim Cook" userId="d1c7cfb340f2c7ab" providerId="LiveId" clId="{62E3F0BF-74DC-4552-8C8C-069D3CDEED79}" dt="2023-04-12T01:26:23.707" v="876"/>
          <ac:inkMkLst>
            <pc:docMk/>
            <pc:sldMk cId="2617001551" sldId="464"/>
            <ac:inkMk id="84" creationId="{2F4D4BE8-746F-0317-77AC-4D9B4D2B3A87}"/>
          </ac:inkMkLst>
        </pc:inkChg>
        <pc:inkChg chg="add del mod">
          <ac:chgData name="Tim Cook" userId="d1c7cfb340f2c7ab" providerId="LiveId" clId="{62E3F0BF-74DC-4552-8C8C-069D3CDEED79}" dt="2023-04-12T01:26:23.691" v="872"/>
          <ac:inkMkLst>
            <pc:docMk/>
            <pc:sldMk cId="2617001551" sldId="464"/>
            <ac:inkMk id="85" creationId="{AF2F68DF-2A78-2F31-0DC4-36660B912F5C}"/>
          </ac:inkMkLst>
        </pc:inkChg>
        <pc:inkChg chg="add del mod">
          <ac:chgData name="Tim Cook" userId="d1c7cfb340f2c7ab" providerId="LiveId" clId="{62E3F0BF-74DC-4552-8C8C-069D3CDEED79}" dt="2023-04-12T01:26:23.707" v="875"/>
          <ac:inkMkLst>
            <pc:docMk/>
            <pc:sldMk cId="2617001551" sldId="464"/>
            <ac:inkMk id="86" creationId="{39CC59F5-7E8D-A3F6-553C-1D2C7D4D928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8" creationId="{EE863447-4D57-6FA3-6FD0-3C1DE86D3C96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9" creationId="{8A1266EB-885A-64AF-F90C-602C6CD881B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0" creationId="{0047A347-0DFD-B4DF-9E90-5FF5D9D3F110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1" creationId="{08D00B56-D7BE-4DA9-110B-0C8098FB4A9D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2" creationId="{FD423A88-1EA0-ACDC-DA87-4737E9DA3378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3" creationId="{39E34884-E3D0-9E8E-ABB3-11FA650ADD55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4" creationId="{F52042B4-523C-8F02-934D-3FBB9A50F15A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5" creationId="{F0B6159D-CF1C-35EF-7FCA-1679908FE125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7" creationId="{BE93E3EB-874B-9753-4A94-4A8A1927FBA8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8" creationId="{794CF947-6655-CEDC-85E8-CF915A5BDC77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9" creationId="{DDC297AA-F628-653B-C7E4-73F3BCFEAB7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0" creationId="{4AB44B8C-CF81-A316-32B7-44F1F4F4809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1" creationId="{10784D76-2A5F-8055-CA47-567D41011DCD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2" creationId="{9C6B7250-AE34-0C8C-7999-B81F945D6AE0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3" creationId="{2618F7BA-1E1F-F1FD-1C8D-7E747CA78747}"/>
          </ac:inkMkLst>
        </pc:inkChg>
        <pc:inkChg chg="add del">
          <ac:chgData name="Tim Cook" userId="d1c7cfb340f2c7ab" providerId="LiveId" clId="{62E3F0BF-74DC-4552-8C8C-069D3CDEED79}" dt="2023-04-12T01:26:41.638" v="896"/>
          <ac:inkMkLst>
            <pc:docMk/>
            <pc:sldMk cId="2617001551" sldId="464"/>
            <ac:inkMk id="105" creationId="{1F9FDFAF-C8F9-3B9B-8BD8-EF6F4B01C44F}"/>
          </ac:inkMkLst>
        </pc:inkChg>
      </pc:sldChg>
      <pc:sldChg chg="addSp delSp modSp mod">
        <pc:chgData name="Tim Cook" userId="d1c7cfb340f2c7ab" providerId="LiveId" clId="{62E3F0BF-74DC-4552-8C8C-069D3CDEED79}" dt="2023-04-12T01:32:57.121" v="1005" actId="1076"/>
        <pc:sldMkLst>
          <pc:docMk/>
          <pc:sldMk cId="1340693401" sldId="465"/>
        </pc:sldMkLst>
        <pc:grpChg chg="del 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5" creationId="{7146553B-9392-F1F6-F748-EC6ABAACEDD4}"/>
          </ac:grpSpMkLst>
        </pc:grpChg>
        <pc:grpChg chg="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12" creationId="{9F26DE71-ED17-DCB6-52CA-F7BDE078551F}"/>
          </ac:grpSpMkLst>
        </pc:grpChg>
        <pc:grpChg chg="mod">
          <ac:chgData name="Tim Cook" userId="d1c7cfb340f2c7ab" providerId="LiveId" clId="{62E3F0BF-74DC-4552-8C8C-069D3CDEED79}" dt="2023-04-12T01:32:06.896" v="949"/>
          <ac:grpSpMkLst>
            <pc:docMk/>
            <pc:sldMk cId="1340693401" sldId="465"/>
            <ac:grpSpMk id="24" creationId="{6A3257C4-ED4E-394B-C288-01F30BBE240F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1" creationId="{5E7DC95E-D120-416A-28CE-E2C46770AE51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2" creationId="{13AA4B6C-379D-B8B0-89CC-465ADF129957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5" creationId="{5710B107-14E4-661B-39CD-7CC45F889F4E}"/>
          </ac:grpSpMkLst>
        </pc:grpChg>
        <pc:grpChg chg="del mod">
          <ac:chgData name="Tim Cook" userId="d1c7cfb340f2c7ab" providerId="LiveId" clId="{62E3F0BF-74DC-4552-8C8C-069D3CDEED79}" dt="2023-04-12T01:32:26.316" v="988"/>
          <ac:grpSpMkLst>
            <pc:docMk/>
            <pc:sldMk cId="1340693401" sldId="465"/>
            <ac:grpSpMk id="46" creationId="{DFB71BB1-73AC-8FE7-5D85-FDF57F58BE62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7" creationId="{C04057C2-6DEC-9B2A-AFB6-97DDB7D3042F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8" creationId="{C1BF0BB9-BB8F-C965-A6BE-BB4639927693}"/>
          </ac:grpSpMkLst>
        </pc:grpChg>
        <pc:grpChg chg="del mod">
          <ac:chgData name="Tim Cook" userId="d1c7cfb340f2c7ab" providerId="LiveId" clId="{62E3F0BF-74DC-4552-8C8C-069D3CDEED79}" dt="2023-04-12T01:32:21.098" v="980"/>
          <ac:grpSpMkLst>
            <pc:docMk/>
            <pc:sldMk cId="1340693401" sldId="465"/>
            <ac:grpSpMk id="56" creationId="{7D613736-4E49-0CEC-8AAF-EF2CE3F1C545}"/>
          </ac:grpSpMkLst>
        </pc:grpChg>
        <pc:grpChg chg="mod">
          <ac:chgData name="Tim Cook" userId="d1c7cfb340f2c7ab" providerId="LiveId" clId="{62E3F0BF-74DC-4552-8C8C-069D3CDEED79}" dt="2023-04-12T01:32:20.791" v="979"/>
          <ac:grpSpMkLst>
            <pc:docMk/>
            <pc:sldMk cId="1340693401" sldId="465"/>
            <ac:grpSpMk id="57" creationId="{059E8381-9160-0149-5E6C-EC8D78BC5E6A}"/>
          </ac:grpSpMkLst>
        </pc:grpChg>
        <pc:grpChg chg="mod">
          <ac:chgData name="Tim Cook" userId="d1c7cfb340f2c7ab" providerId="LiveId" clId="{62E3F0BF-74DC-4552-8C8C-069D3CDEED79}" dt="2023-04-12T01:32:24.487" v="986"/>
          <ac:grpSpMkLst>
            <pc:docMk/>
            <pc:sldMk cId="1340693401" sldId="465"/>
            <ac:grpSpMk id="62" creationId="{C458CB9E-6FC1-CCBE-C71B-2B00C3C5E6C6}"/>
          </ac:grpSpMkLst>
        </pc:grpChg>
        <pc:grpChg chg="mod">
          <ac:chgData name="Tim Cook" userId="d1c7cfb340f2c7ab" providerId="LiveId" clId="{62E3F0BF-74DC-4552-8C8C-069D3CDEED79}" dt="2023-04-12T01:32:29.160" v="993"/>
          <ac:grpSpMkLst>
            <pc:docMk/>
            <pc:sldMk cId="1340693401" sldId="465"/>
            <ac:grpSpMk id="66" creationId="{A9795E0A-7674-92B1-A4EC-462B25CF6236}"/>
          </ac:grpSpMkLst>
        </pc:grpChg>
        <pc:grpChg chg="del mod">
          <ac:chgData name="Tim Cook" userId="d1c7cfb340f2c7ab" providerId="LiveId" clId="{62E3F0BF-74DC-4552-8C8C-069D3CDEED79}" dt="2023-04-12T01:32:34.106" v="1002"/>
          <ac:grpSpMkLst>
            <pc:docMk/>
            <pc:sldMk cId="1340693401" sldId="465"/>
            <ac:grpSpMk id="75" creationId="{03E4931D-0E08-BE9B-D818-D656E4347CD0}"/>
          </ac:grpSpMkLst>
        </pc:grpChg>
        <pc:grpChg chg="mod">
          <ac:chgData name="Tim Cook" userId="d1c7cfb340f2c7ab" providerId="LiveId" clId="{62E3F0BF-74DC-4552-8C8C-069D3CDEED79}" dt="2023-04-12T01:32:46.491" v="1004" actId="1076"/>
          <ac:grpSpMkLst>
            <pc:docMk/>
            <pc:sldMk cId="1340693401" sldId="465"/>
            <ac:grpSpMk id="76" creationId="{88A5C505-EAFC-A3CE-0DCB-B26871985A06}"/>
          </ac:grpSpMkLst>
        </pc:grp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" creationId="{910589E8-0C8D-0273-C292-8AE6D1A55FF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" creationId="{AC93ECA6-495A-B017-5446-65E19572FF82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" creationId="{40A79A34-2ECA-DAA6-49B0-C222CD3EC5F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" creationId="{D4660174-2037-86B3-82F0-0A518BB22C5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8" creationId="{D597ADA5-C67F-296C-E779-ED83700846F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9" creationId="{7841516C-DD73-79EA-A4C5-6D9426642DC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0" creationId="{59591E08-25D9-A4D3-71B9-6D81D82C1D8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1" creationId="{6168D6C4-DFD6-A12C-DB96-BE76879E638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3" creationId="{435787AB-0EAF-E32E-1F46-653B12D8B59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4" creationId="{493F8CE3-6CC4-A99A-E1AC-24FEEE50C99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5" creationId="{470B74E4-B83D-657C-A438-2A48D20E561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6" creationId="{3F1C3A0B-6650-39E1-656C-FBD2A4316A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7" creationId="{E93CCFC8-4F07-72EE-1727-CC4BC7D539B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8" creationId="{B82ABC9F-5952-C802-6244-9312FB41517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9" creationId="{28D11B3C-65A0-50D4-FCAE-9DB21E0A17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0" creationId="{A87A7E26-04A5-BA25-0F01-F361E7FD7D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1" creationId="{05F9C649-5C32-017D-1474-C99749C9029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2" creationId="{A9B7F84D-3CE4-76DB-4FA6-C5B8F1AA074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3" creationId="{58F85A43-7E10-06B1-F366-AD9E4AF8E3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5" creationId="{367EDF11-246D-CE08-F12C-36C9342F3DA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6" creationId="{6B950245-AEE9-C52D-D3D1-D561ACB937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7" creationId="{27A8639F-3DE1-BF5F-199B-81CCF38C8F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8" creationId="{F5690711-7FD4-8A0B-9FB6-030B2635E94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9" creationId="{AB5E0A66-5A7A-36A9-4C5D-0B94B76B16D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0" creationId="{F8A60551-8FF0-1368-D45F-8643E054CEE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3" creationId="{F9A0DA94-5387-4BBF-1F17-21049B3F0CC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4" creationId="{4A8FC786-3A49-EF0B-7AC5-955526CE1C5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5" creationId="{AE22BAA3-842E-C06F-0C52-3FDB1A6E571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6" creationId="{0ED5E31E-67B1-C2A3-BE40-B1A3D2A4FFE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7" creationId="{D91091F0-7BAF-9679-5B93-A35C9E14795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8" creationId="{4BD9D212-E61E-2150-5E11-07B5868F3E0A}"/>
          </ac:inkMkLst>
        </pc:inkChg>
        <pc:inkChg chg="add del mod">
          <ac:chgData name="Tim Cook" userId="d1c7cfb340f2c7ab" providerId="LiveId" clId="{62E3F0BF-74DC-4552-8C8C-069D3CDEED79}" dt="2023-04-12T01:32:26.317" v="989"/>
          <ac:inkMkLst>
            <pc:docMk/>
            <pc:sldMk cId="1340693401" sldId="465"/>
            <ac:inkMk id="39" creationId="{2A532E69-E22F-4F06-BD4E-1037F1356FFE}"/>
          </ac:inkMkLst>
        </pc:inkChg>
        <pc:inkChg chg="add del mod">
          <ac:chgData name="Tim Cook" userId="d1c7cfb340f2c7ab" providerId="LiveId" clId="{62E3F0BF-74DC-4552-8C8C-069D3CDEED79}" dt="2023-04-12T01:32:26.313" v="987"/>
          <ac:inkMkLst>
            <pc:docMk/>
            <pc:sldMk cId="1340693401" sldId="465"/>
            <ac:inkMk id="40" creationId="{C27BA6F6-81DC-BFED-826E-217576C3377E}"/>
          </ac:inkMkLst>
        </pc:inkChg>
        <pc:inkChg chg="add del mod">
          <ac:chgData name="Tim Cook" userId="d1c7cfb340f2c7ab" providerId="LiveId" clId="{62E3F0BF-74DC-4552-8C8C-069D3CDEED79}" dt="2023-04-12T01:32:26.316" v="988"/>
          <ac:inkMkLst>
            <pc:docMk/>
            <pc:sldMk cId="1340693401" sldId="465"/>
            <ac:inkMk id="41" creationId="{A1DBAAD5-9AFB-C500-346C-2599294B32D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2" creationId="{0C103E39-A82F-F436-516E-2E19F1EC39B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3" creationId="{B4A24F9D-B4BF-4CE6-1F88-884C45FAEF5E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4" creationId="{26C86AAA-8675-0521-5B44-BC9499418EC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9" creationId="{9630F095-C2D9-8467-0BD2-A05BC8D54F1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0" creationId="{C8A3737C-906F-A5F8-D306-4D0222E6B70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1" creationId="{E1260B19-2B1E-25FC-DE8C-F69B0EE55711}"/>
          </ac:inkMkLst>
        </pc:inkChg>
        <pc:inkChg chg="add del">
          <ac:chgData name="Tim Cook" userId="d1c7cfb340f2c7ab" providerId="LiveId" clId="{62E3F0BF-74DC-4552-8C8C-069D3CDEED79}" dt="2023-04-12T01:32:20.525" v="978"/>
          <ac:inkMkLst>
            <pc:docMk/>
            <pc:sldMk cId="1340693401" sldId="465"/>
            <ac:inkMk id="52" creationId="{3300FBD1-A03C-7754-0C37-A9078000FD89}"/>
          </ac:inkMkLst>
        </pc:inkChg>
        <pc:inkChg chg="add del mod">
          <ac:chgData name="Tim Cook" userId="d1c7cfb340f2c7ab" providerId="LiveId" clId="{62E3F0BF-74DC-4552-8C8C-069D3CDEED79}" dt="2023-04-12T01:32:21.098" v="980"/>
          <ac:inkMkLst>
            <pc:docMk/>
            <pc:sldMk cId="1340693401" sldId="465"/>
            <ac:inkMk id="53" creationId="{FB946713-3DDC-99E0-30E1-7F6EA2F1690D}"/>
          </ac:inkMkLst>
        </pc:inkChg>
        <pc:inkChg chg="add del">
          <ac:chgData name="Tim Cook" userId="d1c7cfb340f2c7ab" providerId="LiveId" clId="{62E3F0BF-74DC-4552-8C8C-069D3CDEED79}" dt="2023-04-12T01:32:20.525" v="977"/>
          <ac:inkMkLst>
            <pc:docMk/>
            <pc:sldMk cId="1340693401" sldId="465"/>
            <ac:inkMk id="54" creationId="{C15AF7E6-6B4E-5C88-F78B-40C37839B84E}"/>
          </ac:inkMkLst>
        </pc:inkChg>
        <pc:inkChg chg="add del mod">
          <ac:chgData name="Tim Cook" userId="d1c7cfb340f2c7ab" providerId="LiveId" clId="{62E3F0BF-74DC-4552-8C8C-069D3CDEED79}" dt="2023-04-12T01:32:21.098" v="981"/>
          <ac:inkMkLst>
            <pc:docMk/>
            <pc:sldMk cId="1340693401" sldId="465"/>
            <ac:inkMk id="55" creationId="{6A5C46DB-166D-EB76-C1FC-078D09BDAC3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8" creationId="{9C4AC208-4D6D-8840-A9FA-6B543EFD80A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9" creationId="{444816A2-4E3A-98BD-602C-B778574D410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0" creationId="{DD8D0269-DD49-6FD9-7063-80680CE031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1" creationId="{92C51FC7-418B-83CB-C96F-5AFE0CEB70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3" creationId="{A1E2D38A-D341-F2E8-4983-54E1331E4E7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4" creationId="{F309B3FF-30D9-B8A9-E250-8B6082DCC2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5" creationId="{34E38049-2CA1-BA68-4D65-B617C7A6950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7" creationId="{7D651A31-EDAE-836C-C47A-C75C94B689A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8" creationId="{6E07A427-6CC0-5366-2BFF-A9B57D7695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9" creationId="{CD376E6F-37CA-4840-BBC6-32F10BCFA50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0" creationId="{20932564-E57F-7F78-82DE-0E632A73127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1" creationId="{D8F3C051-4667-85CC-C604-8084C8B5472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2" creationId="{A38B50EE-47E6-0110-7D42-14A0CD9662D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3" creationId="{592A774F-F315-0715-0394-2E77F654C7C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4" creationId="{27A596E8-6912-1320-9B2A-1ACF31252FF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83178754" sldId="466"/>
        </pc:sldMkLst>
        <pc:grpChg chg="del mod">
          <ac:chgData name="Tim Cook" userId="d1c7cfb340f2c7ab" providerId="LiveId" clId="{62E3F0BF-74DC-4552-8C8C-069D3CDEED79}" dt="2023-04-12T01:16:43.124" v="484"/>
          <ac:grpSpMkLst>
            <pc:docMk/>
            <pc:sldMk cId="1083178754" sldId="466"/>
            <ac:grpSpMk id="5" creationId="{DB0F7F2D-7384-31E3-4B12-39A43703A305}"/>
          </ac:grpSpMkLst>
        </pc:grpChg>
        <pc:grpChg chg="del mod">
          <ac:chgData name="Tim Cook" userId="d1c7cfb340f2c7ab" providerId="LiveId" clId="{62E3F0BF-74DC-4552-8C8C-069D3CDEED79}" dt="2023-04-12T01:16:44.331" v="486"/>
          <ac:grpSpMkLst>
            <pc:docMk/>
            <pc:sldMk cId="1083178754" sldId="466"/>
            <ac:grpSpMk id="8" creationId="{64DF17B8-844B-9A63-3C5D-F788F24F92DA}"/>
          </ac:grpSpMkLst>
        </pc:grpChg>
        <pc:grpChg chg="del mod">
          <ac:chgData name="Tim Cook" userId="d1c7cfb340f2c7ab" providerId="LiveId" clId="{62E3F0BF-74DC-4552-8C8C-069D3CDEED79}" dt="2023-04-12T01:16:44.646" v="487"/>
          <ac:grpSpMkLst>
            <pc:docMk/>
            <pc:sldMk cId="1083178754" sldId="466"/>
            <ac:grpSpMk id="10" creationId="{D49C68CC-4836-F79F-F483-728E1B0E2FF7}"/>
          </ac:grpSpMkLst>
        </pc:grpChg>
        <pc:grpChg chg="mod">
          <ac:chgData name="Tim Cook" userId="d1c7cfb340f2c7ab" providerId="LiveId" clId="{62E3F0BF-74DC-4552-8C8C-069D3CDEED79}" dt="2023-04-12T01:16:50.986" v="491"/>
          <ac:grpSpMkLst>
            <pc:docMk/>
            <pc:sldMk cId="1083178754" sldId="466"/>
            <ac:grpSpMk id="14" creationId="{12767EB9-5A23-99DE-8D0F-193AD076647B}"/>
          </ac:grpSpMkLst>
        </pc:grpChg>
        <pc:grpChg chg="mod">
          <ac:chgData name="Tim Cook" userId="d1c7cfb340f2c7ab" providerId="LiveId" clId="{62E3F0BF-74DC-4552-8C8C-069D3CDEED79}" dt="2023-04-12T01:16:54.679" v="499"/>
          <ac:grpSpMkLst>
            <pc:docMk/>
            <pc:sldMk cId="1083178754" sldId="466"/>
            <ac:grpSpMk id="23" creationId="{29D2F159-6D25-7B6D-C4F5-93831AEAD6DA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4" creationId="{C065739F-9EB6-61FE-DEF3-BCA0BF37661C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7" creationId="{B013BB42-E026-767E-C036-6EC618545EFF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5" creationId="{A8B994F2-C47F-5A59-668B-AD3A874C3ECE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6" creationId="{1844AB99-EB44-6EC0-AE82-FDC64F3FBBCC}"/>
          </ac:grpSpMkLst>
        </pc:grpChg>
        <pc:grpChg chg="mod">
          <ac:chgData name="Tim Cook" userId="d1c7cfb340f2c7ab" providerId="LiveId" clId="{62E3F0BF-74DC-4552-8C8C-069D3CDEED79}" dt="2023-04-12T01:17:08.899" v="522"/>
          <ac:grpSpMkLst>
            <pc:docMk/>
            <pc:sldMk cId="1083178754" sldId="466"/>
            <ac:grpSpMk id="54" creationId="{875BFAE3-25AB-8051-27B5-AE9C0F727E6A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83" creationId="{46756237-596D-8CD0-9FB9-26CF0297130B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84" creationId="{85E43C23-396D-CBAF-5A2D-B280DB869B5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1" creationId="{3A58CEAF-57DF-A27E-CAAC-81F4AF955AE7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7" creationId="{E1B541D0-CEFD-20FA-1D6D-0365FA3425C4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8" creationId="{B52FD090-AA16-A0EA-4DB6-A0421AD890ED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9" creationId="{29B01E46-0534-0527-531A-520F8E6EA175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100" creationId="{5177AA0E-D038-3216-4CF4-9648B5409074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1" creationId="{C799937C-192A-CBBF-8ACE-662778B4D1F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2" creationId="{4EECA794-24E1-31D6-FFED-3627DB2AC9E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3" creationId="{41CB96A1-5538-94E3-AAC4-B903E794473F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8" creationId="{50241AE7-280F-EA9F-94A8-E9DC504EC41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32" creationId="{F57C6816-B79C-D9CD-B479-CB81837EC10C}"/>
          </ac:grpSpMkLst>
        </pc:grp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3" creationId="{9D179E64-0315-8465-4679-30D915197596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4" creationId="{694C7D29-540F-9184-8CF6-454D3C511EE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83178754" sldId="466"/>
            <ac:inkMk id="5" creationId="{12ECCCDC-336B-3236-E77F-3A317FABD47D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6" creationId="{073E2C8F-54CC-5AE7-4523-E08B21F7D7AA}"/>
          </ac:inkMkLst>
        </pc:inkChg>
        <pc:inkChg chg="add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7" creationId="{9D3DBF8B-BE70-49D3-D69C-6D033C0F23A7}"/>
          </ac:inkMkLst>
        </pc:inkChg>
        <pc:inkChg chg="add del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9" creationId="{DB2A83B4-9B24-8D0E-81A6-FD593E14BDF5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1" creationId="{755ECF3A-1F5E-C54B-6A1A-03E180783C97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2" creationId="{73FA9768-F984-4488-42A0-1320A2B936EE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3" creationId="{EAF7F56B-9F7A-509B-F84F-77716C9A9019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5" creationId="{672384C0-9043-6D73-97CB-5CBE010891C5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6" creationId="{C364A971-B90A-94F9-474A-AC1EB2464D3C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7" creationId="{F3AE413D-4E8E-7C83-E314-5B93566A5E74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8" creationId="{652F8BAC-8A92-CC2C-7B60-DC8CC6054837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9" creationId="{C296BAC6-225F-4B3D-5E0A-2E51B2D23DAB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0" creationId="{8FD885CB-C4AD-86F6-405A-C453743A84E1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1" creationId="{D65526C6-EDA1-9764-F136-2D0AA0D076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2" creationId="{2A766364-2D3A-B78D-6797-85117708EC43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4" creationId="{77EA9218-CFDC-598A-53C3-4B700E21DBFA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5" creationId="{253FBC49-6738-7813-AA78-59326EBE2FDF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6" creationId="{82CBF4CE-6159-67B9-56B2-A9C80326C73F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7" creationId="{D5E48693-8150-F64C-8138-66FEDF94D55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9" creationId="{D2D2A8EA-B59B-7AA7-AA5E-E24CE7CAB3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1" creationId="{E32DAE63-924F-BC49-07B1-AC0862BF136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2" creationId="{A1B71D41-9810-9545-CB07-BB5F9E86D4B0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3" creationId="{2E315615-D4F2-2683-C538-EA564AE46AF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5" creationId="{3ED7C3F0-F444-24AA-26A0-C1F6C8AFF3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6" creationId="{E3492F15-E266-1A76-E125-7A4B6C14FB88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8" creationId="{50E29063-03D7-D6B0-C714-3CC771FF8F0D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9" creationId="{34173FE7-6E3C-17F0-ACB2-9831C4BF465C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0" creationId="{87AE2368-547E-880E-26CB-0B0703DACF9B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1" creationId="{276D6580-C5AE-04C1-795B-F088911672D6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2" creationId="{4836786B-4260-B9D8-6D13-80E158D1AB8E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3" creationId="{073D38F1-92CE-A580-9D51-414D36089813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4" creationId="{EC1095F7-7C8F-455D-9380-20A07D1BF671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7" creationId="{CA10FFA2-741A-5020-E947-07598E342CFF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8" creationId="{451B7061-1D77-9DA2-47A7-F35C30A3491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9" creationId="{A7B0E0C8-47C1-D1A7-5256-2BBE355A000E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0" creationId="{42BB8072-F2AC-3F96-B7FC-24389C00CB9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1" creationId="{E99255AF-A3FD-00C7-E8E9-F738E895E3C8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2" creationId="{74E07E73-0A06-FF2F-7A0C-03E6BA5C09BD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3" creationId="{03FD8537-2B9D-4F74-1AA3-1FB2F8C4C3FA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5" creationId="{69867102-0944-1007-9116-1233CA74ECC6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6" creationId="{50062242-7B55-F714-7296-774FC508C47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7" creationId="{5C8EB3CE-ACA1-4F4B-3848-A835C399682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8" creationId="{37548993-0463-0062-DAE0-049C7FFE7D42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9" creationId="{3C342235-9ABC-BB33-0EB8-67BDE7AE579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0" creationId="{E898B187-0749-B591-AE74-4BADEAF44A0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1" creationId="{82D522DD-2B05-846F-BC0C-07A0FF936F8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2" creationId="{3C4AD85A-2C91-00B6-B8E1-1D4A2FA66287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3" creationId="{02E6D439-A960-7F92-EB15-B1C9D9F3245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5" creationId="{F953A159-0D85-0F61-EE2F-D5F52716C8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6" creationId="{A8140064-78AB-67DB-C042-F75CAFB01E5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7" creationId="{452C9515-B108-3D97-A83D-204B14E9166B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8" creationId="{31688D35-8871-7BDD-02A7-B9D2DF17A00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9" creationId="{61A3C45F-12CF-0A95-AE07-B034957DC8A9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0" creationId="{167D0E1C-BE5D-405D-42DB-59588804033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1" creationId="{7E0FD5D9-2BF3-3705-6EE9-C99F582A43C2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2" creationId="{EF252BD1-AA96-A322-D0BC-12E1A1847E4C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4" creationId="{5E541B46-1BA6-28AE-EE4F-66C9F157808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5" creationId="{2E7A03E5-9793-9106-CA46-DD12E8CB1B0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6" creationId="{E75BDE06-82E2-4087-227D-796C9E8D84C0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7" creationId="{014B2B32-571D-C2DC-D19B-1CA5C43AEF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8" creationId="{FB500BB5-E067-7EA4-9C44-30D5501525D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9" creationId="{B6977999-0872-6165-5772-B71A49495FF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0" creationId="{2F650AD9-4D8D-23AF-1A2B-150DB931ECD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1" creationId="{C755440E-668B-7D01-EC45-68CCA3E6146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2" creationId="{4472E3C4-3DDB-F745-4421-2AA5B736BFF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5" creationId="{7BEA6847-CCC4-8C6B-6B68-F754E6B84C6E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6" creationId="{F7C2ED22-F0F3-6239-4667-6473BD09806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7" creationId="{EF7305DD-CCA6-5585-6210-AF307ABFF74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8" creationId="{CA3F2CE0-C328-A9E4-A28B-7423DED6783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9" creationId="{D216D23E-6622-5902-2C9F-1DE55330539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0" creationId="{2F0438C1-4359-4195-D8E1-A511C2FFCA7A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2" creationId="{ABD10715-6A50-313A-F077-E6FD17A0D29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3" creationId="{9418F303-5014-13C6-88A6-EFFCDE6B2EA4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4" creationId="{A348C21E-BB7A-B7AB-C757-239F297C6DB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5" creationId="{778F8D77-389B-F29B-77F1-458AAE60369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6" creationId="{73B51415-7BE6-31E8-7E23-1605B186A45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3" creationId="{D4C9816E-A0A4-0422-980C-77D2190345B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4" creationId="{E8F0FB22-0D53-23B8-68F8-4AAD0B72B6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5" creationId="{1B3882CE-B322-1639-1249-C2C459C0527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6" creationId="{1D9EF2EC-6C4B-FD97-66C6-223AD3A10F0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7" creationId="{5BA86018-EE44-72D2-8BF7-C86C25C3813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8" creationId="{A74F2CB5-C4F1-AB22-20B7-020158ED378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9" creationId="{21CD2E4E-1338-E83B-2046-175F80CFF47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0" creationId="{B5D0A4C8-3AAF-2FEE-23D5-230652E5A01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8" creationId="{B46903A9-D10D-B263-C175-5376F193373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9" creationId="{E71BED16-B59B-DFB1-7F0F-9880CCBA6C3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0" creationId="{7485E7C2-C810-5BD4-AF85-DCE148A16E4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1" creationId="{8F2AD60D-1A14-5DE2-CF35-154570AAADF1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2" creationId="{83554F9D-57B1-A5EF-D1BF-346594F86CD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4" creationId="{C176CD22-3E55-E354-042C-999257A91932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5" creationId="{F0815EEA-215C-AE55-9A61-166340C7E4C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6" creationId="{5457C78D-078A-2540-799B-A5DBE4C14F6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7" creationId="{8DA240DA-0014-C06C-211C-A38B7450CBBD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9" creationId="{E89B2D00-9107-0530-225D-D304D1FD65D9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0" creationId="{5AC54432-89B5-90BF-9E19-006D6096357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4016249502" sldId="467"/>
        </pc:sldMkLst>
        <pc:grpChg chg="mod">
          <ac:chgData name="Tim Cook" userId="d1c7cfb340f2c7ab" providerId="LiveId" clId="{62E3F0BF-74DC-4552-8C8C-069D3CDEED79}" dt="2023-04-12T01:22:49.050" v="658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62E3F0BF-74DC-4552-8C8C-069D3CDEED79}" dt="2023-04-12T01:23:04.044" v="690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62E3F0BF-74DC-4552-8C8C-069D3CDEED79}" dt="2023-04-12T01:23:05.943" v="694"/>
          <ac:grpSpMkLst>
            <pc:docMk/>
            <pc:sldMk cId="4016249502" sldId="467"/>
            <ac:grpSpMk id="47" creationId="{04EDC50B-D501-EC0E-92F4-34A537E7B8D8}"/>
          </ac:grpSpMkLst>
        </pc:grpChg>
        <pc:grpChg chg="del mod">
          <ac:chgData name="Tim Cook" userId="d1c7cfb340f2c7ab" providerId="LiveId" clId="{62E3F0BF-74DC-4552-8C8C-069D3CDEED79}" dt="2023-04-12T01:23:08.782" v="698"/>
          <ac:grpSpMkLst>
            <pc:docMk/>
            <pc:sldMk cId="4016249502" sldId="467"/>
            <ac:grpSpMk id="50" creationId="{AF17FF7E-0125-FCC9-9D68-3AFA99462B8D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82" creationId="{801FCEC2-3391-71D0-6B88-4083DE719A19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4" creationId="{166F5988-90A5-4F8A-55CF-A46AE0A29151}"/>
          </ac:grpSpMkLst>
        </pc:grpChg>
        <pc:grpChg chg="del mod">
          <ac:chgData name="Tim Cook" userId="d1c7cfb340f2c7ab" providerId="LiveId" clId="{62E3F0BF-74DC-4552-8C8C-069D3CDEED79}" dt="2023-04-12T01:23:23.658" v="733"/>
          <ac:grpSpMkLst>
            <pc:docMk/>
            <pc:sldMk cId="4016249502" sldId="467"/>
            <ac:grpSpMk id="115" creationId="{F8744334-CC22-C446-7858-675D5ACAA5E4}"/>
          </ac:grpSpMkLst>
        </pc:grpChg>
        <pc:grpChg chg="mod">
          <ac:chgData name="Tim Cook" userId="d1c7cfb340f2c7ab" providerId="LiveId" clId="{62E3F0BF-74DC-4552-8C8C-069D3CDEED79}" dt="2023-04-12T01:23:27.961" v="743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62E3F0BF-74DC-4552-8C8C-069D3CDEED79}" dt="2023-04-12T01:23:35.457" v="759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62E3F0BF-74DC-4552-8C8C-069D3CDEED79}" dt="2023-04-12T01:23:38.032" v="763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62E3F0BF-74DC-4552-8C8C-069D3CDEED79}" dt="2023-04-12T01:23:30.541" v="749"/>
          <ac:grpSpMkLst>
            <pc:docMk/>
            <pc:sldMk cId="4016249502" sldId="467"/>
            <ac:grpSpMk id="175" creationId="{5D63CB2F-9661-D3ED-125E-DE6418204315}"/>
          </ac:grpSpMkLst>
        </pc:grp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3" creationId="{01D5E91C-E4FA-36B4-2AC6-2C3F9FDA5F7F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4" creationId="{B9506EFE-9CF4-1D0A-6DDD-E570EE8AAA3D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5" creationId="{3FBD52F0-6A11-F53C-8069-3500E0C56C07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6" creationId="{1E79CC8E-3DDF-2693-34EF-9C93B48DCAA0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8" creationId="{572551C5-4050-3E35-B348-D3C913C7284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9" creationId="{B24A636A-96E4-1416-2DE2-EE6EFC4B909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0" creationId="{E3EF5502-C513-4E97-5736-5A508149BFF5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1" creationId="{880891C9-AA02-8AF2-8EA4-6B01C4AA692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2" creationId="{0A949F3B-E3B5-D58A-D1EC-ED33CCED658D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3" creationId="{6BE27B40-D724-5CAC-30AF-277B58D8CBF9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4" creationId="{1E727C3C-53B1-0522-E220-A9C0943A373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5" creationId="{4AC1DBCE-EB5F-EF2A-2395-E4A384E42D1E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6" creationId="{9DCD262D-EA05-60B8-ED76-0EC9E5AB70E8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7" creationId="{5E2A6D61-0C3A-9FA7-1F71-CE8C68890327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1" creationId="{5BACA749-25F6-BDD4-99FC-04105A6B2281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2" creationId="{E09A51E5-5E3E-AA90-46D6-AC1BA1564C3D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3" creationId="{9B7D6477-4C54-1E48-8D06-B92C41A9C4D9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4" creationId="{0A421C15-5AF5-40F1-1D5E-5D4593AF2878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5" creationId="{F439383A-1463-4816-39A1-B668F29A26BC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6" creationId="{0726AA67-81F1-1465-6CF1-8F6678F340C9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29" creationId="{CA5B3DA2-D61F-D733-0B02-701C50ADED08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0" creationId="{85C657C1-BCF2-FCA2-0EC2-09D7F2681183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1" creationId="{1C2440E5-D9DE-5323-908F-7ECD253C246B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2" creationId="{03567EB6-720B-BF56-3BDC-52D2D3F32AFA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3" creationId="{536131A1-8749-4B6E-7F08-6E64EA9A12B3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6" creationId="{6C15BDDD-E3D5-1CF2-EA23-0C9C00E7752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7" creationId="{94708029-6EE4-ECA8-B33A-2AC42F60D37A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8" creationId="{E45A5EA2-72E6-465E-BD5A-970A61CEB455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9" creationId="{9E6844D3-7A1D-EA23-2963-4B51373F2530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0" creationId="{EE65BFAB-A1B4-E966-7792-0F6229F3B91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1" creationId="{37DC0934-E9AD-A65B-CD41-43CE11CBDF0B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2" creationId="{5AEDA2B9-5D32-B75E-51E4-E23564A6E8B8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4" creationId="{5B9DC413-1246-9663-EB11-3CB03D0C8C2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5" creationId="{32F92EEE-28FA-CF9A-6D48-A9DAE69E8FD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6" creationId="{1A988591-CC1F-665C-692E-DFDE3C132095}"/>
          </ac:inkMkLst>
        </pc:inkChg>
        <pc:inkChg chg="add del mod">
          <ac:chgData name="Tim Cook" userId="d1c7cfb340f2c7ab" providerId="LiveId" clId="{62E3F0BF-74DC-4552-8C8C-069D3CDEED79}" dt="2023-04-12T01:23:08.782" v="698"/>
          <ac:inkMkLst>
            <pc:docMk/>
            <pc:sldMk cId="4016249502" sldId="467"/>
            <ac:inkMk id="48" creationId="{C9190CA3-A3F1-AA9D-5394-C2AD2813E808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4016249502" sldId="467"/>
            <ac:inkMk id="48" creationId="{F6E2075E-ED98-F82E-18BD-F12A8F509BEF}"/>
          </ac:inkMkLst>
        </pc:inkChg>
        <pc:inkChg chg="add del mod">
          <ac:chgData name="Tim Cook" userId="d1c7cfb340f2c7ab" providerId="LiveId" clId="{62E3F0BF-74DC-4552-8C8C-069D3CDEED79}" dt="2023-04-12T01:23:08.782" v="699"/>
          <ac:inkMkLst>
            <pc:docMk/>
            <pc:sldMk cId="4016249502" sldId="467"/>
            <ac:inkMk id="49" creationId="{F3867C31-B285-3609-164F-0022DD360C06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1" creationId="{248A68BA-FEAA-1F91-49B8-C48CA721588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2" creationId="{A60AC3A8-32EA-774E-5BC9-E03F76566F22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3" creationId="{80A0E693-470D-B8A7-0C57-154125A67995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4" creationId="{82ED6943-2A92-BCAD-441C-72AAAACF306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5" creationId="{6353FE4D-0E5B-9433-24D3-5A451958C05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6" creationId="{D47B49CC-4545-4816-3925-FAF6A51CF31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7" creationId="{91F5448E-F1ED-0837-E7D3-8B70710A6B7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8" creationId="{84A904F9-93C0-BD81-E3AC-F97E237A7D3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9" creationId="{78122688-9852-455A-70C9-927CE34E2C8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0" creationId="{91EE34C6-EDDE-2F2A-5D68-8338E19860E4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4" creationId="{DE6E84D4-811E-6388-5977-5A25B538FCE7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5" creationId="{9ECF99C8-8933-09BA-7867-7A2925BF1A4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6" creationId="{1A205983-4D16-D70E-9816-AB7AF64FCC0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7" creationId="{BDAC7314-543A-E36B-FFC6-6CAF703BDF9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8" creationId="{D417899A-384B-CA12-6FCD-FEF23BA26B23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9" creationId="{190E0D8F-110E-3B3B-8974-D3E414545ACF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0" creationId="{B33F5B47-5EAD-B7A0-FF9C-83180D0E5AE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1" creationId="{873905E2-4FC0-A271-096D-D515E7B54E5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2" creationId="{8226CB74-7CDA-FF21-2706-149D830E7031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3" creationId="{8E8DD0C1-806F-1B80-CF9D-A7570C29B3C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5" creationId="{5E4D74FB-8915-F59A-5C6A-71324ACD201A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6" creationId="{9625CB6F-6C5B-3C6B-0679-6DF135D2B4A0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7" creationId="{6605F55F-5136-BD16-08D4-193F9101C1FE}"/>
          </ac:inkMkLst>
        </pc:inkChg>
        <pc:inkChg chg="add del mod">
          <ac:chgData name="Tim Cook" userId="d1c7cfb340f2c7ab" providerId="LiveId" clId="{62E3F0BF-74DC-4552-8C8C-069D3CDEED79}" dt="2023-04-12T01:23:23.658" v="732"/>
          <ac:inkMkLst>
            <pc:docMk/>
            <pc:sldMk cId="4016249502" sldId="467"/>
            <ac:inkMk id="95" creationId="{7BC2E627-FEFF-CD7A-7E00-B3912DC33E04}"/>
          </ac:inkMkLst>
        </pc:inkChg>
        <pc:inkChg chg="add del mod">
          <ac:chgData name="Tim Cook" userId="d1c7cfb340f2c7ab" providerId="LiveId" clId="{62E3F0BF-74DC-4552-8C8C-069D3CDEED79}" dt="2023-04-12T01:23:23.658" v="734"/>
          <ac:inkMkLst>
            <pc:docMk/>
            <pc:sldMk cId="4016249502" sldId="467"/>
            <ac:inkMk id="96" creationId="{1AB04A17-528C-E828-C8D5-94F34D2988DE}"/>
          </ac:inkMkLst>
        </pc:inkChg>
        <pc:inkChg chg="add del mod">
          <ac:chgData name="Tim Cook" userId="d1c7cfb340f2c7ab" providerId="LiveId" clId="{62E3F0BF-74DC-4552-8C8C-069D3CDEED79}" dt="2023-04-12T01:23:23.658" v="733"/>
          <ac:inkMkLst>
            <pc:docMk/>
            <pc:sldMk cId="4016249502" sldId="467"/>
            <ac:inkMk id="97" creationId="{5494F07A-DABE-F67C-96B0-7C450DFDE352}"/>
          </ac:inkMkLst>
        </pc:inkChg>
        <pc:inkChg chg="add del mod">
          <ac:chgData name="Tim Cook" userId="d1c7cfb340f2c7ab" providerId="LiveId" clId="{62E3F0BF-74DC-4552-8C8C-069D3CDEED79}" dt="2023-04-12T01:23:23.658" v="730"/>
          <ac:inkMkLst>
            <pc:docMk/>
            <pc:sldMk cId="4016249502" sldId="467"/>
            <ac:inkMk id="98" creationId="{44BD3649-4082-832A-3EB4-64A2C75D3A0D}"/>
          </ac:inkMkLst>
        </pc:inkChg>
        <pc:inkChg chg="add del mod">
          <ac:chgData name="Tim Cook" userId="d1c7cfb340f2c7ab" providerId="LiveId" clId="{62E3F0BF-74DC-4552-8C8C-069D3CDEED79}" dt="2023-04-12T01:23:23.658" v="731"/>
          <ac:inkMkLst>
            <pc:docMk/>
            <pc:sldMk cId="4016249502" sldId="467"/>
            <ac:inkMk id="114" creationId="{5A83AA73-C89B-568E-A654-E0C9AAA33656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16" creationId="{8049CFDA-26E4-2907-E878-B1AA58520153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27" creationId="{5A0CB95E-D7BB-BC4D-C984-8C4C5055E7B7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6" creationId="{B08A7980-EC65-AB60-3989-BDA32173431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7" creationId="{2F926D93-C02C-ED0D-5E23-BE16C75F9F8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8" creationId="{8D0645CD-BEDE-9B15-A237-D8F79E477DE2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9" creationId="{5E769ECF-55C0-D889-4027-A820722654A0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0" creationId="{66BCFCE6-74A2-A662-62D3-1D7DB1619429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1" creationId="{C3DD2644-7F93-30A1-9724-57B4C706BB3E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3" creationId="{19E55830-1ADC-398C-0E51-3F6990C79E4D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4" creationId="{33D9E169-1815-C042-B9C5-53E3E54CFE85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5" creationId="{0C59B9FF-0F44-45E0-38A3-8E316AEDC782}"/>
          </ac:inkMkLst>
        </pc:inkChg>
        <pc:inkChg chg="add del">
          <ac:chgData name="Tim Cook" userId="d1c7cfb340f2c7ab" providerId="LiveId" clId="{62E3F0BF-74DC-4552-8C8C-069D3CDEED79}" dt="2023-04-12T01:23:34.958" v="756"/>
          <ac:inkMkLst>
            <pc:docMk/>
            <pc:sldMk cId="4016249502" sldId="467"/>
            <ac:inkMk id="156" creationId="{C235BCAD-BF94-9D3E-84CD-9F99416239AC}"/>
          </ac:inkMkLst>
        </pc:inkChg>
        <pc:inkChg chg="add del">
          <ac:chgData name="Tim Cook" userId="d1c7cfb340f2c7ab" providerId="LiveId" clId="{62E3F0BF-74DC-4552-8C8C-069D3CDEED79}" dt="2023-04-12T01:23:34.958" v="758"/>
          <ac:inkMkLst>
            <pc:docMk/>
            <pc:sldMk cId="4016249502" sldId="467"/>
            <ac:inkMk id="157" creationId="{9087EDAD-574C-115F-1D0E-C63D043406F4}"/>
          </ac:inkMkLst>
        </pc:inkChg>
        <pc:inkChg chg="add del">
          <ac:chgData name="Tim Cook" userId="d1c7cfb340f2c7ab" providerId="LiveId" clId="{62E3F0BF-74DC-4552-8C8C-069D3CDEED79}" dt="2023-04-12T01:23:34.958" v="757"/>
          <ac:inkMkLst>
            <pc:docMk/>
            <pc:sldMk cId="4016249502" sldId="467"/>
            <ac:inkMk id="158" creationId="{252DA8B3-15D9-C332-9D0F-6F5B0B0ECFE6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0" creationId="{178A8B12-DF20-6A09-47E0-4C259EE64F2C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1" creationId="{3BDB1467-0246-6FC8-7B0E-A55B89B5E63A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2" creationId="{2C16FF8C-4375-B24B-A1CA-766D8B13F083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6" creationId="{8643EAFB-A955-4D0E-5B8A-6D79A8A8924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7" creationId="{A3F102B0-A1DE-7B23-572F-1E09CCE51FF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8" creationId="{06389ECC-65C6-6D4E-A8E6-426761DAFBD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9" creationId="{781E0FDC-F5E1-4B3C-78D8-443FC23F50F1}"/>
          </ac:inkMkLst>
        </pc:inkChg>
        <pc:inkChg chg="del 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80" creationId="{8F6770BB-9234-99CF-102A-39BEDC6F3A64}"/>
          </ac:inkMkLst>
        </pc:inkChg>
        <pc:inkChg chg="del mod">
          <ac:chgData name="Tim Cook" userId="d1c7cfb340f2c7ab" providerId="LiveId" clId="{62E3F0BF-74DC-4552-8C8C-069D3CDEED79}" dt="2023-04-12T01:23:30.541" v="748"/>
          <ac:inkMkLst>
            <pc:docMk/>
            <pc:sldMk cId="4016249502" sldId="467"/>
            <ac:inkMk id="181" creationId="{5C53B661-1A11-7F7D-31AE-262584E30646}"/>
          </ac:inkMkLst>
        </pc:inkChg>
        <pc:inkChg chg="del mod">
          <ac:chgData name="Tim Cook" userId="d1c7cfb340f2c7ab" providerId="LiveId" clId="{62E3F0BF-74DC-4552-8C8C-069D3CDEED79}" dt="2023-04-12T01:23:30.541" v="747"/>
          <ac:inkMkLst>
            <pc:docMk/>
            <pc:sldMk cId="4016249502" sldId="467"/>
            <ac:inkMk id="182" creationId="{A3FAA73B-C3EE-23FD-BF3D-EF3CE1C7A84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2" creationId="{360D3C4A-9E8D-6817-9C49-8606AC245D26}"/>
          </ac:inkMkLst>
        </pc:inkChg>
        <pc:inkChg chg="del mod">
          <ac:chgData name="Tim Cook" userId="d1c7cfb340f2c7ab" providerId="LiveId" clId="{62E3F0BF-74DC-4552-8C8C-069D3CDEED79}" dt="2023-04-12T01:23:29.831" v="746"/>
          <ac:inkMkLst>
            <pc:docMk/>
            <pc:sldMk cId="4016249502" sldId="467"/>
            <ac:inkMk id="193" creationId="{2F77AEC8-9C72-F385-30C3-5275D5A3BEAF}"/>
          </ac:inkMkLst>
        </pc:inkChg>
        <pc:inkChg chg="del mod">
          <ac:chgData name="Tim Cook" userId="d1c7cfb340f2c7ab" providerId="LiveId" clId="{62E3F0BF-74DC-4552-8C8C-069D3CDEED79}" dt="2023-04-12T01:23:29.831" v="744"/>
          <ac:inkMkLst>
            <pc:docMk/>
            <pc:sldMk cId="4016249502" sldId="467"/>
            <ac:inkMk id="194" creationId="{63AD7C32-B62F-7D1D-7F94-FE8E7E3D498B}"/>
          </ac:inkMkLst>
        </pc:inkChg>
        <pc:inkChg chg="del mod">
          <ac:chgData name="Tim Cook" userId="d1c7cfb340f2c7ab" providerId="LiveId" clId="{62E3F0BF-74DC-4552-8C8C-069D3CDEED79}" dt="2023-04-12T01:23:29.831" v="745"/>
          <ac:inkMkLst>
            <pc:docMk/>
            <pc:sldMk cId="4016249502" sldId="467"/>
            <ac:inkMk id="195" creationId="{D1692C65-7F27-84BD-4165-F54FF2E5E331}"/>
          </ac:inkMkLst>
        </pc:inkChg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B6E5410C-7F9D-4121-8203-B0F9D3651030}"/>
    <pc:docChg chg="undo custSel addSld delSld modSld">
      <pc:chgData name="Tim Cook" userId="d1c7cfb340f2c7ab" providerId="LiveId" clId="{B6E5410C-7F9D-4121-8203-B0F9D3651030}" dt="2023-04-12T02:15:25.165" v="528" actId="1076"/>
      <pc:docMkLst>
        <pc:docMk/>
      </pc:docMkLst>
      <pc:sldChg chg="del">
        <pc:chgData name="Tim Cook" userId="d1c7cfb340f2c7ab" providerId="LiveId" clId="{B6E5410C-7F9D-4121-8203-B0F9D3651030}" dt="2023-04-12T00:05:01.519" v="2" actId="47"/>
        <pc:sldMkLst>
          <pc:docMk/>
          <pc:sldMk cId="417398348" sldId="454"/>
        </pc:sldMkLst>
      </pc:sldChg>
      <pc:sldChg chg="del">
        <pc:chgData name="Tim Cook" userId="d1c7cfb340f2c7ab" providerId="LiveId" clId="{B6E5410C-7F9D-4121-8203-B0F9D3651030}" dt="2023-04-12T00:05:01.032" v="1" actId="47"/>
        <pc:sldMkLst>
          <pc:docMk/>
          <pc:sldMk cId="1256741025" sldId="455"/>
        </pc:sldMkLst>
      </pc:sldChg>
      <pc:sldChg chg="del">
        <pc:chgData name="Tim Cook" userId="d1c7cfb340f2c7ab" providerId="LiveId" clId="{B6E5410C-7F9D-4121-8203-B0F9D3651030}" dt="2023-04-12T00:05:02.245" v="3" actId="47"/>
        <pc:sldMkLst>
          <pc:docMk/>
          <pc:sldMk cId="2454235297" sldId="456"/>
        </pc:sldMkLst>
      </pc:sldChg>
      <pc:sldChg chg="del">
        <pc:chgData name="Tim Cook" userId="d1c7cfb340f2c7ab" providerId="LiveId" clId="{B6E5410C-7F9D-4121-8203-B0F9D3651030}" dt="2023-04-12T00:05:02.728" v="4" actId="47"/>
        <pc:sldMkLst>
          <pc:docMk/>
          <pc:sldMk cId="2591906903" sldId="457"/>
        </pc:sldMkLst>
      </pc:sldChg>
      <pc:sldChg chg="del">
        <pc:chgData name="Tim Cook" userId="d1c7cfb340f2c7ab" providerId="LiveId" clId="{B6E5410C-7F9D-4121-8203-B0F9D3651030}" dt="2023-04-12T00:05:16.274" v="5" actId="47"/>
        <pc:sldMkLst>
          <pc:docMk/>
          <pc:sldMk cId="2838924306" sldId="458"/>
        </pc:sldMkLst>
      </pc:sldChg>
      <pc:sldChg chg="delSp modSp new mod">
        <pc:chgData name="Tim Cook" userId="d1c7cfb340f2c7ab" providerId="LiveId" clId="{B6E5410C-7F9D-4121-8203-B0F9D3651030}" dt="2023-04-12T00:06:43.919" v="139" actId="478"/>
        <pc:sldMkLst>
          <pc:docMk/>
          <pc:sldMk cId="3344337587" sldId="460"/>
        </pc:sldMkLst>
        <pc:spChg chg="mod">
          <ac:chgData name="Tim Cook" userId="d1c7cfb340f2c7ab" providerId="LiveId" clId="{B6E5410C-7F9D-4121-8203-B0F9D3651030}" dt="2023-04-12T00:06:07.870" v="138" actId="20577"/>
          <ac:spMkLst>
            <pc:docMk/>
            <pc:sldMk cId="3344337587" sldId="460"/>
            <ac:spMk id="2" creationId="{BDB64F34-DE40-238E-A43C-1F785ED6B7E7}"/>
          </ac:spMkLst>
        </pc:spChg>
        <pc:spChg chg="del">
          <ac:chgData name="Tim Cook" userId="d1c7cfb340f2c7ab" providerId="LiveId" clId="{B6E5410C-7F9D-4121-8203-B0F9D3651030}" dt="2023-04-12T00:06:43.919" v="139" actId="478"/>
          <ac:spMkLst>
            <pc:docMk/>
            <pc:sldMk cId="3344337587" sldId="460"/>
            <ac:spMk id="3" creationId="{FCD2FCC4-DE60-A983-4898-F7F5E6CF4CD1}"/>
          </ac:spMkLst>
        </pc:spChg>
      </pc:sldChg>
      <pc:sldChg chg="del">
        <pc:chgData name="Tim Cook" userId="d1c7cfb340f2c7ab" providerId="LiveId" clId="{B6E5410C-7F9D-4121-8203-B0F9D3651030}" dt="2023-04-12T00:05:17.959" v="6" actId="47"/>
        <pc:sldMkLst>
          <pc:docMk/>
          <pc:sldMk cId="4283204170" sldId="460"/>
        </pc:sldMkLst>
      </pc:sldChg>
      <pc:sldChg chg="del">
        <pc:chgData name="Tim Cook" userId="d1c7cfb340f2c7ab" providerId="LiveId" clId="{B6E5410C-7F9D-4121-8203-B0F9D3651030}" dt="2023-04-12T00:05:19.181" v="7" actId="47"/>
        <pc:sldMkLst>
          <pc:docMk/>
          <pc:sldMk cId="153036159" sldId="461"/>
        </pc:sldMkLst>
      </pc:sldChg>
      <pc:sldChg chg="delSp modSp new mod">
        <pc:chgData name="Tim Cook" userId="d1c7cfb340f2c7ab" providerId="LiveId" clId="{B6E5410C-7F9D-4121-8203-B0F9D3651030}" dt="2023-04-12T00:09:00.173" v="192" actId="20577"/>
        <pc:sldMkLst>
          <pc:docMk/>
          <pc:sldMk cId="1677961341" sldId="461"/>
        </pc:sldMkLst>
        <pc:spChg chg="mod">
          <ac:chgData name="Tim Cook" userId="d1c7cfb340f2c7ab" providerId="LiveId" clId="{B6E5410C-7F9D-4121-8203-B0F9D3651030}" dt="2023-04-12T00:09:00.173" v="192" actId="20577"/>
          <ac:spMkLst>
            <pc:docMk/>
            <pc:sldMk cId="1677961341" sldId="461"/>
            <ac:spMk id="2" creationId="{C55F7498-535F-6834-9DB5-593CDE59BF9B}"/>
          </ac:spMkLst>
        </pc:spChg>
        <pc:spChg chg="del">
          <ac:chgData name="Tim Cook" userId="d1c7cfb340f2c7ab" providerId="LiveId" clId="{B6E5410C-7F9D-4121-8203-B0F9D3651030}" dt="2023-04-12T00:06:53.439" v="145" actId="478"/>
          <ac:spMkLst>
            <pc:docMk/>
            <pc:sldMk cId="1677961341" sldId="461"/>
            <ac:spMk id="3" creationId="{8DC14230-3A7B-C739-AF8F-62B73C3D31E7}"/>
          </ac:spMkLst>
        </pc:spChg>
      </pc:sldChg>
      <pc:sldChg chg="del">
        <pc:chgData name="Tim Cook" userId="d1c7cfb340f2c7ab" providerId="LiveId" clId="{B6E5410C-7F9D-4121-8203-B0F9D3651030}" dt="2023-04-12T00:05:00.645" v="0" actId="47"/>
        <pc:sldMkLst>
          <pc:docMk/>
          <pc:sldMk cId="159631003" sldId="462"/>
        </pc:sldMkLst>
      </pc:sldChg>
      <pc:sldChg chg="delSp modSp new mod">
        <pc:chgData name="Tim Cook" userId="d1c7cfb340f2c7ab" providerId="LiveId" clId="{B6E5410C-7F9D-4121-8203-B0F9D3651030}" dt="2023-04-12T02:01:11.491" v="523" actId="1076"/>
        <pc:sldMkLst>
          <pc:docMk/>
          <pc:sldMk cId="1009273492" sldId="462"/>
        </pc:sldMkLst>
        <pc:spChg chg="mod">
          <ac:chgData name="Tim Cook" userId="d1c7cfb340f2c7ab" providerId="LiveId" clId="{B6E5410C-7F9D-4121-8203-B0F9D3651030}" dt="2023-04-12T02:00:55.811" v="521" actId="1076"/>
          <ac:spMkLst>
            <pc:docMk/>
            <pc:sldMk cId="1009273492" sldId="462"/>
            <ac:spMk id="2" creationId="{9E54C523-E8C1-B1E9-811B-64A5C0BAC4A2}"/>
          </ac:spMkLst>
        </pc:spChg>
        <pc:spChg chg="del">
          <ac:chgData name="Tim Cook" userId="d1c7cfb340f2c7ab" providerId="LiveId" clId="{B6E5410C-7F9D-4121-8203-B0F9D3651030}" dt="2023-04-12T00:06:51.607" v="144" actId="478"/>
          <ac:spMkLst>
            <pc:docMk/>
            <pc:sldMk cId="1009273492" sldId="462"/>
            <ac:spMk id="3" creationId="{47ECDC5B-301C-FE49-EBCA-2EE162818261}"/>
          </ac:spMkLst>
        </pc:s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83" creationId="{46756237-596D-8CD0-9FB9-26CF0297130B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7" creationId="{E1B541D0-CEFD-20FA-1D6D-0365FA3425C4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2" creationId="{4EECA794-24E1-31D6-FFED-3627DB2AC9ED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32" creationId="{F57C6816-B79C-D9CD-B479-CB81837EC10C}"/>
          </ac:grpSpMkLst>
        </pc:grp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22" creationId="{2A766364-2D3A-B78D-6797-85117708EC43}"/>
          </ac:inkMkLst>
        </pc:ink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new mod">
        <pc:chgData name="Tim Cook" userId="d1c7cfb340f2c7ab" providerId="LiveId" clId="{B6E5410C-7F9D-4121-8203-B0F9D3651030}" dt="2023-04-12T01:22:05.254" v="491" actId="478"/>
        <pc:sldMkLst>
          <pc:docMk/>
          <pc:sldMk cId="2714024876" sldId="463"/>
        </pc:sldMkLst>
        <pc:spChg chg="mod">
          <ac:chgData name="Tim Cook" userId="d1c7cfb340f2c7ab" providerId="LiveId" clId="{B6E5410C-7F9D-4121-8203-B0F9D3651030}" dt="2023-04-12T00:12:32.503" v="375" actId="20577"/>
          <ac:spMkLst>
            <pc:docMk/>
            <pc:sldMk cId="2714024876" sldId="463"/>
            <ac:spMk id="2" creationId="{AE083720-89B5-0660-34A8-12A26A3291F4}"/>
          </ac:spMkLst>
        </pc:spChg>
        <pc:spChg chg="del">
          <ac:chgData name="Tim Cook" userId="d1c7cfb340f2c7ab" providerId="LiveId" clId="{B6E5410C-7F9D-4121-8203-B0F9D3651030}" dt="2023-04-12T00:06:49.873" v="143" actId="478"/>
          <ac:spMkLst>
            <pc:docMk/>
            <pc:sldMk cId="2714024876" sldId="463"/>
            <ac:spMk id="3" creationId="{FA8C1493-FA74-5E4D-6F6B-34402D7130C6}"/>
          </ac:spMkLst>
        </pc:spChg>
        <pc:grpChg chg="add del">
          <ac:chgData name="Tim Cook" userId="d1c7cfb340f2c7ab" providerId="LiveId" clId="{B6E5410C-7F9D-4121-8203-B0F9D3651030}" dt="2023-04-12T01:21:14.595" v="481" actId="21"/>
          <ac:grpSpMkLst>
            <pc:docMk/>
            <pc:sldMk cId="2714024876" sldId="463"/>
            <ac:grpSpMk id="161" creationId="{2E2A1F38-7942-A6A5-627A-960FE9EAA880}"/>
          </ac:grpSpMkLst>
        </pc:grpChg>
        <pc:grpChg chg="add del mod">
          <ac:chgData name="Tim Cook" userId="d1c7cfb340f2c7ab" providerId="LiveId" clId="{B6E5410C-7F9D-4121-8203-B0F9D3651030}" dt="2023-04-12T01:22:03.461" v="490" actId="478"/>
          <ac:grpSpMkLst>
            <pc:docMk/>
            <pc:sldMk cId="2714024876" sldId="463"/>
            <ac:grpSpMk id="175" creationId="{5D63CB2F-9661-D3ED-125E-DE6418204315}"/>
          </ac:grpSpMkLst>
        </pc:grp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4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4" creationId="{5D50EFEE-195C-EA5C-1CE6-3E488169E59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5" creationId="{CC186759-E9FE-80E6-0206-3DF376D74C0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6" creationId="{05F4943C-707F-1BAA-7960-7E940CACE980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6" creationId="{3B07B5D9-BA0B-6149-F976-076FFAC6EF3C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7" creationId="{8ADAD3A4-0239-70A1-FD66-897DCF1A0139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8" creationId="{B616D9DE-4677-3F78-CEA9-14697CEFF5AE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9" creationId="{DD53682A-2215-D09E-C94E-71E0463BD11B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1" creationId="{E2F40D49-4B82-D6AB-A37F-40D8C9E0CD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2" creationId="{C496FAD2-7150-8279-FF6A-B9F9B0FB9336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B6E5410C-7F9D-4121-8203-B0F9D3651030}" dt="2023-04-12T01:20:39.326" v="477" actId="1076"/>
          <ac:inkMkLst>
            <pc:docMk/>
            <pc:sldMk cId="2714024876" sldId="463"/>
            <ac:inkMk id="161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2" creationId="{5D0216AF-9470-FE6E-30A4-88596AB6D90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3" creationId="{23AA9CA3-F79B-4D54-057B-77DDE2FC76EB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4" creationId="{6B463BE8-52B1-85FA-D727-B6B3DF8650F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5" creationId="{4E3A813F-B462-C62F-EC8F-CD650CE0D8F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6" creationId="{028E897B-AB51-ECD1-C2FF-FD725254AB3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7" creationId="{2B259542-67D3-89D4-1F0B-16198528585A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8" creationId="{99364CF4-F7E6-197C-A7A4-42BDB2A048D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69" creationId="{F33B04AD-978D-75E4-345B-897AC5CFDED6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0" creationId="{62352E7E-07FC-37CF-46DD-894833513F0D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1" creationId="{A677A488-A040-C081-D0F6-9F4E44F59EB9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2" creationId="{CB83432E-EBCE-5964-6F53-5E137297F5FC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3" creationId="{20FADB6A-8F58-8C8C-5898-B8BFDC288C3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6" creationId="{8643EAFB-A955-4D0E-5B8A-6D79A8A8924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7" creationId="{A3F102B0-A1DE-7B23-572F-1E09CCE51FF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8" creationId="{06389ECC-65C6-6D4E-A8E6-426761DAFBD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9" creationId="{781E0FDC-F5E1-4B3C-78D8-443FC23F50F1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0" creationId="{8F6770BB-9234-99CF-102A-39BEDC6F3A64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1" creationId="{5C53B661-1A11-7F7D-31AE-262584E30646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2" creationId="{A3FAA73B-C3EE-23FD-BF3D-EF3CE1C7A84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3" creationId="{522CCAD1-27A6-FB7D-D257-F7F8F59D8FF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4" creationId="{497A245A-159E-89DF-7C4F-DBBB49887344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5" creationId="{AA918A60-76BA-7870-5E2C-E26D97D5DE65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6" creationId="{216314D8-D4F2-3DE9-17D6-E71EF099E957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7" creationId="{5A12E673-B5E9-F8AC-B65B-AA4F134AE2F0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8" creationId="{41540B44-2357-4AAA-A397-F1989D3C812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9" creationId="{60CBBD0A-3706-71C2-8867-5C6E5AC03D1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0" creationId="{DA58E9A4-9030-A31E-0F66-3563F81AE31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1" creationId="{B7B65D4C-FBC8-98A6-CE8A-F11CA1E96932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2" creationId="{360D3C4A-9E8D-6817-9C49-8606AC245D2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3" creationId="{2F77AEC8-9C72-F385-30C3-5275D5A3BEA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4" creationId="{63AD7C32-B62F-7D1D-7F94-FE8E7E3D498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5" creationId="{D1692C65-7F27-84BD-4165-F54FF2E5E331}"/>
          </ac:inkMkLst>
        </pc:inkChg>
      </pc:sldChg>
      <pc:sldChg chg="addSp delSp modSp new mod">
        <pc:chgData name="Tim Cook" userId="d1c7cfb340f2c7ab" providerId="LiveId" clId="{B6E5410C-7F9D-4121-8203-B0F9D3651030}" dt="2023-04-12T01:27:22.683" v="501" actId="478"/>
        <pc:sldMkLst>
          <pc:docMk/>
          <pc:sldMk cId="2617001551" sldId="464"/>
        </pc:sldMkLst>
        <pc:spChg chg="mod">
          <ac:chgData name="Tim Cook" userId="d1c7cfb340f2c7ab" providerId="LiveId" clId="{B6E5410C-7F9D-4121-8203-B0F9D3651030}" dt="2023-04-12T00:13:17.553" v="404" actId="20577"/>
          <ac:spMkLst>
            <pc:docMk/>
            <pc:sldMk cId="2617001551" sldId="464"/>
            <ac:spMk id="2" creationId="{CC0306BF-37EE-0FC1-B1AB-9F07588718F6}"/>
          </ac:spMkLst>
        </pc:spChg>
        <pc:spChg chg="del">
          <ac:chgData name="Tim Cook" userId="d1c7cfb340f2c7ab" providerId="LiveId" clId="{B6E5410C-7F9D-4121-8203-B0F9D3651030}" dt="2023-04-12T00:40:38.763" v="474" actId="478"/>
          <ac:spMkLst>
            <pc:docMk/>
            <pc:sldMk cId="2617001551" sldId="464"/>
            <ac:spMk id="3" creationId="{1F33F10A-471D-4E0E-3D66-8BE307F6F68F}"/>
          </ac:spMkLst>
        </pc:s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44" creationId="{9D345009-5DA6-7898-65F8-DC15C27D9E6B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09" creationId="{CDB11387-7401-0D19-6488-48122C04D8E0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18" creationId="{836FECA0-3452-B86F-3266-68A1F9878F5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26" creationId="{340FF9AD-2F95-7E47-B415-58BF1A660EB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31" creationId="{2F2B9413-06A2-3067-8BC4-8CEFCAAC17AB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40" creationId="{5FE91D34-B5F6-D720-3671-2E23B5125BB9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48" creationId="{644C82A8-7CDF-E7CB-FAC9-D44E508848AC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53" creationId="{3E4A923E-ADA4-D89E-88B3-4F004F95E9E1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62" creationId="{60D416FB-649B-4B84-539E-3E194ED8FB54}"/>
          </ac:grpSpMkLst>
        </pc:grp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60" creationId="{61F5D099-DF1E-2994-FF78-63DCEB4D768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06" creationId="{4331C0FE-FA82-08B6-F878-844D6AAFA004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7" creationId="{A1D0B678-3989-0E81-8B07-491B8FA931E3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8" creationId="{906D7A09-77CF-DAE3-EF57-CB5E445445B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0" creationId="{FF81D0B1-27D2-1228-099C-D4CB93728C4B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1" creationId="{98826DAD-9828-C6DB-A770-B63B67258C0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2" creationId="{AB489470-47B6-8E49-8610-776341935BA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3" creationId="{89309457-B664-223B-198B-1ED53E9C24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4" creationId="{6527F037-7092-8ED0-AFEF-8999A343870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5" creationId="{5AE4EC47-8B8D-E4E0-E952-5FBC91199F3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6" creationId="{316348D1-3254-09A7-16B8-0BD462B4CC04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7" creationId="{21C5524C-CB92-358E-F681-C500D402AB1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9" creationId="{1AF96E37-E16C-8A7D-6A86-805257258E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0" creationId="{763202B9-DF2E-02B5-73C1-6683D77F1BC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1" creationId="{5EDF45F6-6AF0-7A46-CAEA-0B06F3D260A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2" creationId="{983B4CE1-8875-F3C0-2F29-971875345415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3" creationId="{195E9619-4FB1-D3AD-F6A3-3D59D931022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4" creationId="{B84C87AA-7A87-FA3F-C388-A2C1CF3CBC4F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5" creationId="{86DE47D5-4E75-79D8-0AD9-F04E1866EBB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7" creationId="{FF612B98-96E4-587F-FFD9-DC0E84CEBC0F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8" creationId="{B748DFE4-B354-CA21-CCCA-118DF4EE3262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29" creationId="{6C8A986A-DA05-017B-34B1-ACF29ED503FC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30" creationId="{E25D8C45-968F-02F4-5F05-9CCA876B7F0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2" creationId="{48FA9B20-1FC1-19F9-D245-532505B117F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3" creationId="{3D303F69-414F-33B2-160B-0B8F8FCDB12C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4" creationId="{DB63F770-6D02-362F-7126-A6DC8CF0478D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5" creationId="{7BBA7D81-63F0-5511-4CEA-89488D12AB42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6" creationId="{6C9FE023-8683-EEC0-A467-C2CDE8BDE04E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7" creationId="{9FBECB3E-D4E6-ED59-5511-93C5A25E05F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8" creationId="{F0E36D58-65AF-E7E3-6C27-9490D9BECE8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9" creationId="{2BA6A637-EC65-47B5-36D5-44691332049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1" creationId="{842386F7-7876-BCB2-577E-B7B41B7E5A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2" creationId="{66A5F8F3-86EE-213E-D32A-B5E7011B271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3" creationId="{95F9C186-3927-C62D-DA73-F907E01B30C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4" creationId="{46840A2B-B099-1E20-6FC9-8E4886BE54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5" creationId="{66B44F14-46C6-7AC3-2A93-9606FB85825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6" creationId="{688FEC10-4681-AC1A-F2D7-B1DDA8C72448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7" creationId="{E87E14E8-EC43-08B5-2ECE-0E0A70619138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49" creationId="{9D70457C-AA6C-0994-0802-062B573B5C2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0" creationId="{705F509B-5183-A6D8-271C-5658A4DA67F4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1" creationId="{37A2C36C-13C5-C0E4-A03A-2F7E8DCFA731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2" creationId="{A0555C48-81E7-5589-B37E-482488C10ED5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4" creationId="{2CD2867A-FA00-0921-E2BD-B5D2FB256A9F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5" creationId="{D32EE722-F384-C156-0E98-0DBD46BB2FC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6" creationId="{1F51B1B6-5617-B7CC-83B9-E8A6CB2645F9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7" creationId="{DF5E4DED-1A55-6EE0-1A0B-67AA450CB39C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8" creationId="{3D91AC12-5FFE-0095-1C1C-6A21F7F83F5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9" creationId="{E633A85D-EDEA-22D1-39EB-D153D532766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0" creationId="{3619AD1C-569D-315A-5455-16C1260F0E1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1" creationId="{D49998E3-D5E4-2B6E-BFEB-BAC337E1125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3" creationId="{A4BE3E8F-BA73-495A-D7D5-E07192AD56B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4" creationId="{54CEC4F6-2717-1697-7EBC-3F6CA64CDC0A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5" creationId="{E76E8475-F676-9B0D-CA63-5435CD2624F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6" creationId="{625992BD-D7F0-0676-648D-465381D3EE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7" creationId="{6EE735A7-AC61-4FCA-16CD-3468D5F1FF42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8" creationId="{F24DE151-C081-BE99-DBA4-9AB9DC55D3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9" creationId="{8C358A1B-1388-3835-A886-BFF9B2D3520D}"/>
          </ac:inkMkLst>
        </pc:inkChg>
      </pc:sldChg>
      <pc:sldChg chg="delSp modSp new mod">
        <pc:chgData name="Tim Cook" userId="d1c7cfb340f2c7ab" providerId="LiveId" clId="{B6E5410C-7F9D-4121-8203-B0F9D3651030}" dt="2023-04-12T00:40:34.011" v="473" actId="478"/>
        <pc:sldMkLst>
          <pc:docMk/>
          <pc:sldMk cId="1340693401" sldId="465"/>
        </pc:sldMkLst>
        <pc:spChg chg="mod">
          <ac:chgData name="Tim Cook" userId="d1c7cfb340f2c7ab" providerId="LiveId" clId="{B6E5410C-7F9D-4121-8203-B0F9D3651030}" dt="2023-04-12T00:40:30.835" v="472" actId="20577"/>
          <ac:spMkLst>
            <pc:docMk/>
            <pc:sldMk cId="1340693401" sldId="465"/>
            <ac:spMk id="2" creationId="{05768897-0DF4-97C8-ACDF-4323C6190658}"/>
          </ac:spMkLst>
        </pc:spChg>
        <pc:spChg chg="del">
          <ac:chgData name="Tim Cook" userId="d1c7cfb340f2c7ab" providerId="LiveId" clId="{B6E5410C-7F9D-4121-8203-B0F9D3651030}" dt="2023-04-12T00:40:34.011" v="473" actId="478"/>
          <ac:spMkLst>
            <pc:docMk/>
            <pc:sldMk cId="1340693401" sldId="465"/>
            <ac:spMk id="3" creationId="{C92B07AF-2120-A3DB-1BAC-14E955E710A6}"/>
          </ac:spMkLst>
        </pc:spChg>
      </pc:sldChg>
      <pc:sldChg chg="add">
        <pc:chgData name="Tim Cook" userId="d1c7cfb340f2c7ab" providerId="LiveId" clId="{B6E5410C-7F9D-4121-8203-B0F9D3651030}" dt="2023-04-12T01:16:09.758" v="475"/>
        <pc:sldMkLst>
          <pc:docMk/>
          <pc:sldMk cId="1083178754" sldId="466"/>
        </pc:sldMkLst>
      </pc:sldChg>
      <pc:sldChg chg="delSp modSp add mod">
        <pc:chgData name="Tim Cook" userId="d1c7cfb340f2c7ab" providerId="LiveId" clId="{B6E5410C-7F9D-4121-8203-B0F9D3651030}" dt="2023-04-12T02:15:25.165" v="528" actId="1076"/>
        <pc:sldMkLst>
          <pc:docMk/>
          <pc:sldMk cId="4016249502" sldId="467"/>
        </pc:sldMkLst>
        <pc:spChg chg="mod">
          <ac:chgData name="Tim Cook" userId="d1c7cfb340f2c7ab" providerId="LiveId" clId="{B6E5410C-7F9D-4121-8203-B0F9D3651030}" dt="2023-04-12T01:21:51.086" v="487" actId="1076"/>
          <ac:spMkLst>
            <pc:docMk/>
            <pc:sldMk cId="4016249502" sldId="467"/>
            <ac:spMk id="2" creationId="{AE083720-89B5-0660-34A8-12A26A3291F4}"/>
          </ac:spMkLst>
        </pc:s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47" creationId="{04EDC50B-D501-EC0E-92F4-34A537E7B8D8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63" creationId="{F08CFCA0-1446-4E8B-F336-025AD5B939A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82" creationId="{801FCEC2-3391-71D0-6B88-4083DE719A19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86" creationId="{7FF46D49-2892-73E4-DA0B-CDC75A1491C3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87" creationId="{F2F68D92-620A-2C34-5E27-63BA4FE41A37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4" creationId="{166F5988-90A5-4F8A-55CF-A46AE0A29151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00" creationId="{C402AD16-BC76-B2A7-054B-E7C20399D78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17" creationId="{98844BB8-01EA-C5AA-B11A-B81DB29C6A6D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18" creationId="{F2FE3711-D71F-C67E-8E9F-9C569697EAC2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25" creationId="{20E1CBF1-B202-F71B-B08C-3CA96F3934F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26" creationId="{3E7B5DB4-2B1C-0E16-7ACE-4C75909F71C4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44" creationId="{EF2EE8F2-283E-ABFE-AA11-F3F4667A1E41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45" creationId="{3A97CC8A-D469-F176-C918-28795E0A5FE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75" creationId="{5D63CB2F-9661-D3ED-125E-DE6418204315}"/>
          </ac:grpSpMkLst>
        </pc:grpChg>
        <pc:inkChg chg="del">
          <ac:chgData name="Tim Cook" userId="d1c7cfb340f2c7ab" providerId="LiveId" clId="{B6E5410C-7F9D-4121-8203-B0F9D3651030}" dt="2023-04-12T01:21:48.942" v="485" actId="478"/>
          <ac:inkMkLst>
            <pc:docMk/>
            <pc:sldMk cId="4016249502" sldId="467"/>
            <ac:inkMk id="74" creationId="{4BCF91F9-AC81-F48C-3030-E87439EBFFE0}"/>
          </ac:inkMkLst>
        </pc:inkChg>
        <pc:inkChg chg="del">
          <ac:chgData name="Tim Cook" userId="d1c7cfb340f2c7ab" providerId="LiveId" clId="{B6E5410C-7F9D-4121-8203-B0F9D3651030}" dt="2023-04-12T01:21:53.502" v="488" actId="478"/>
          <ac:inkMkLst>
            <pc:docMk/>
            <pc:sldMk cId="4016249502" sldId="467"/>
            <ac:inkMk id="99" creationId="{A0E7990A-2B46-EC7B-630E-96FE8795B7FF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2" creationId="{360D3C4A-9E8D-6817-9C49-8606AC245D26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3" creationId="{2F77AEC8-9C72-F385-30C3-5275D5A3BEAF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4" creationId="{63AD7C32-B62F-7D1D-7F94-FE8E7E3D498B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5" creationId="{D1692C65-7F27-84BD-4165-F54FF2E5E331}"/>
          </ac:inkMkLst>
        </pc:inkChg>
      </pc:sldChg>
      <pc:sldChg chg="addSp modSp add mod">
        <pc:chgData name="Tim Cook" userId="d1c7cfb340f2c7ab" providerId="LiveId" clId="{B6E5410C-7F9D-4121-8203-B0F9D3651030}" dt="2023-04-12T01:29:31.108" v="518" actId="1035"/>
        <pc:sldMkLst>
          <pc:docMk/>
          <pc:sldMk cId="2663209737" sldId="468"/>
        </pc:sldMkLst>
        <pc:spChg chg="mod">
          <ac:chgData name="Tim Cook" userId="d1c7cfb340f2c7ab" providerId="LiveId" clId="{B6E5410C-7F9D-4121-8203-B0F9D3651030}" dt="2023-04-12T01:29:31.108" v="518" actId="1035"/>
          <ac:spMkLst>
            <pc:docMk/>
            <pc:sldMk cId="2663209737" sldId="468"/>
            <ac:spMk id="2" creationId="{CC0306BF-37EE-0FC1-B1AB-9F07588718F6}"/>
          </ac:spMkLst>
        </pc:spChg>
        <pc:picChg chg="add mod">
          <ac:chgData name="Tim Cook" userId="d1c7cfb340f2c7ab" providerId="LiveId" clId="{B6E5410C-7F9D-4121-8203-B0F9D3651030}" dt="2023-04-12T01:28:57.419" v="508" actId="1076"/>
          <ac:picMkLst>
            <pc:docMk/>
            <pc:sldMk cId="2663209737" sldId="468"/>
            <ac:picMk id="4" creationId="{B3D560D9-9F43-3056-D322-E8DBEF54DE78}"/>
          </ac:picMkLst>
        </pc:picChg>
        <pc:picChg chg="add mod">
          <ac:chgData name="Tim Cook" userId="d1c7cfb340f2c7ab" providerId="LiveId" clId="{B6E5410C-7F9D-4121-8203-B0F9D3651030}" dt="2023-04-12T01:28:50.368" v="507" actId="1076"/>
          <ac:picMkLst>
            <pc:docMk/>
            <pc:sldMk cId="2663209737" sldId="468"/>
            <ac:picMk id="6" creationId="{7AF05796-03BF-011C-82A6-75E2508B2AED}"/>
          </ac:picMkLst>
        </pc:picChg>
        <pc:cxnChg chg="add mod">
          <ac:chgData name="Tim Cook" userId="d1c7cfb340f2c7ab" providerId="LiveId" clId="{B6E5410C-7F9D-4121-8203-B0F9D3651030}" dt="2023-04-12T01:29:21.612" v="512" actId="1036"/>
          <ac:cxnSpMkLst>
            <pc:docMk/>
            <pc:sldMk cId="2663209737" sldId="468"/>
            <ac:cxnSpMk id="8" creationId="{3FAC36B4-5FC5-5EFA-E911-163605A53390}"/>
          </ac:cxnSpMkLst>
        </pc:cxn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1B4A4DE0-E4AD-41C3-96CB-62C6697983AB}"/>
    <pc:docChg chg="undo redo custSel addSld delSld modSld">
      <pc:chgData name="Tim Cook" userId="d1c7cfb340f2c7ab" providerId="LiveId" clId="{1B4A4DE0-E4AD-41C3-96CB-62C6697983AB}" dt="2023-04-23T23:51:11.307" v="582" actId="2696"/>
      <pc:docMkLst>
        <pc:docMk/>
      </pc:docMkLst>
      <pc:sldChg chg="modSp mod">
        <pc:chgData name="Tim Cook" userId="d1c7cfb340f2c7ab" providerId="LiveId" clId="{1B4A4DE0-E4AD-41C3-96CB-62C6697983AB}" dt="2023-04-23T21:28:38.557" v="3" actId="6549"/>
        <pc:sldMkLst>
          <pc:docMk/>
          <pc:sldMk cId="535247102" sldId="476"/>
        </pc:sldMkLst>
        <pc:spChg chg="mod">
          <ac:chgData name="Tim Cook" userId="d1c7cfb340f2c7ab" providerId="LiveId" clId="{1B4A4DE0-E4AD-41C3-96CB-62C6697983AB}" dt="2023-04-23T21:28:38.557" v="3" actId="6549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1B4A4DE0-E4AD-41C3-96CB-62C6697983AB}" dt="2023-04-23T21:28:35.446" v="2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del">
        <pc:chgData name="Tim Cook" userId="d1c7cfb340f2c7ab" providerId="LiveId" clId="{1B4A4DE0-E4AD-41C3-96CB-62C6697983AB}" dt="2023-04-23T21:28:43.855" v="5" actId="47"/>
        <pc:sldMkLst>
          <pc:docMk/>
          <pc:sldMk cId="2357909890" sldId="489"/>
        </pc:sldMkLst>
      </pc:sldChg>
      <pc:sldChg chg="del">
        <pc:chgData name="Tim Cook" userId="d1c7cfb340f2c7ab" providerId="LiveId" clId="{1B4A4DE0-E4AD-41C3-96CB-62C6697983AB}" dt="2023-04-23T21:28:43.417" v="4" actId="47"/>
        <pc:sldMkLst>
          <pc:docMk/>
          <pc:sldMk cId="1511682722" sldId="492"/>
        </pc:sldMkLst>
      </pc:sldChg>
      <pc:sldChg chg="del">
        <pc:chgData name="Tim Cook" userId="d1c7cfb340f2c7ab" providerId="LiveId" clId="{1B4A4DE0-E4AD-41C3-96CB-62C6697983AB}" dt="2023-04-23T21:28:44.282" v="6" actId="47"/>
        <pc:sldMkLst>
          <pc:docMk/>
          <pc:sldMk cId="1059289545" sldId="493"/>
        </pc:sldMkLst>
      </pc:sldChg>
      <pc:sldChg chg="del">
        <pc:chgData name="Tim Cook" userId="d1c7cfb340f2c7ab" providerId="LiveId" clId="{1B4A4DE0-E4AD-41C3-96CB-62C6697983AB}" dt="2023-04-23T21:28:44.669" v="7" actId="47"/>
        <pc:sldMkLst>
          <pc:docMk/>
          <pc:sldMk cId="3416315079" sldId="494"/>
        </pc:sldMkLst>
      </pc:sldChg>
      <pc:sldChg chg="del">
        <pc:chgData name="Tim Cook" userId="d1c7cfb340f2c7ab" providerId="LiveId" clId="{1B4A4DE0-E4AD-41C3-96CB-62C6697983AB}" dt="2023-04-23T21:28:45.100" v="8" actId="47"/>
        <pc:sldMkLst>
          <pc:docMk/>
          <pc:sldMk cId="2856356550" sldId="495"/>
        </pc:sldMkLst>
      </pc:sldChg>
      <pc:sldChg chg="del">
        <pc:chgData name="Tim Cook" userId="d1c7cfb340f2c7ab" providerId="LiveId" clId="{1B4A4DE0-E4AD-41C3-96CB-62C6697983AB}" dt="2023-04-23T21:28:49.917" v="10" actId="47"/>
        <pc:sldMkLst>
          <pc:docMk/>
          <pc:sldMk cId="876699029" sldId="497"/>
        </pc:sldMkLst>
      </pc:sldChg>
      <pc:sldChg chg="del">
        <pc:chgData name="Tim Cook" userId="d1c7cfb340f2c7ab" providerId="LiveId" clId="{1B4A4DE0-E4AD-41C3-96CB-62C6697983AB}" dt="2023-04-23T21:28:50.775" v="11" actId="47"/>
        <pc:sldMkLst>
          <pc:docMk/>
          <pc:sldMk cId="4022712018" sldId="499"/>
        </pc:sldMkLst>
      </pc:sldChg>
      <pc:sldChg chg="del">
        <pc:chgData name="Tim Cook" userId="d1c7cfb340f2c7ab" providerId="LiveId" clId="{1B4A4DE0-E4AD-41C3-96CB-62C6697983AB}" dt="2023-04-23T21:28:46.170" v="9" actId="47"/>
        <pc:sldMkLst>
          <pc:docMk/>
          <pc:sldMk cId="3101075141" sldId="500"/>
        </pc:sldMkLst>
      </pc:sldChg>
      <pc:sldChg chg="addSp modSp mod">
        <pc:chgData name="Tim Cook" userId="d1c7cfb340f2c7ab" providerId="LiveId" clId="{1B4A4DE0-E4AD-41C3-96CB-62C6697983AB}" dt="2023-04-23T23:23:51.968" v="555" actId="21"/>
        <pc:sldMkLst>
          <pc:docMk/>
          <pc:sldMk cId="1808346266" sldId="502"/>
        </pc:sldMkLst>
        <pc:spChg chg="mod">
          <ac:chgData name="Tim Cook" userId="d1c7cfb340f2c7ab" providerId="LiveId" clId="{1B4A4DE0-E4AD-41C3-96CB-62C6697983AB}" dt="2023-04-23T23:23:51.968" v="555" actId="21"/>
          <ac:spMkLst>
            <pc:docMk/>
            <pc:sldMk cId="1808346266" sldId="502"/>
            <ac:spMk id="2" creationId="{7ACB0131-02AB-10F2-F767-E593A6E23B76}"/>
          </ac:spMkLst>
        </pc:spChg>
        <pc:grpChg chg="mod">
          <ac:chgData name="Tim Cook" userId="d1c7cfb340f2c7ab" providerId="LiveId" clId="{1B4A4DE0-E4AD-41C3-96CB-62C6697983AB}" dt="2023-04-23T23:23:44.871" v="554" actId="1076"/>
          <ac:grpSpMkLst>
            <pc:docMk/>
            <pc:sldMk cId="1808346266" sldId="502"/>
            <ac:grpSpMk id="51" creationId="{2920162F-D45A-2FAB-F724-9621D3045DE7}"/>
          </ac:grpSpMkLst>
        </pc:grpChg>
        <pc:grpChg chg="mod">
          <ac:chgData name="Tim Cook" userId="d1c7cfb340f2c7ab" providerId="LiveId" clId="{1B4A4DE0-E4AD-41C3-96CB-62C6697983AB}" dt="2023-04-23T23:23:44.871" v="554" actId="1076"/>
          <ac:grpSpMkLst>
            <pc:docMk/>
            <pc:sldMk cId="1808346266" sldId="502"/>
            <ac:grpSpMk id="59" creationId="{0F464C56-9877-C101-E9DA-32C0668F46B8}"/>
          </ac:grpSpMkLst>
        </pc:grpChg>
        <pc:inkChg chg="mod">
          <ac:chgData name="Tim Cook" userId="d1c7cfb340f2c7ab" providerId="LiveId" clId="{1B4A4DE0-E4AD-41C3-96CB-62C6697983AB}" dt="2023-04-23T23:23:44.871" v="554" actId="1076"/>
          <ac:inkMkLst>
            <pc:docMk/>
            <pc:sldMk cId="1808346266" sldId="502"/>
            <ac:inkMk id="34" creationId="{03A14543-50E7-E42A-B66F-A732F1CFBAED}"/>
          </ac:inkMkLst>
        </pc:inkChg>
        <pc:inkChg chg="mod">
          <ac:chgData name="Tim Cook" userId="d1c7cfb340f2c7ab" providerId="LiveId" clId="{1B4A4DE0-E4AD-41C3-96CB-62C6697983AB}" dt="2023-04-23T23:23:44.871" v="554" actId="1076"/>
          <ac:inkMkLst>
            <pc:docMk/>
            <pc:sldMk cId="1808346266" sldId="502"/>
            <ac:inkMk id="68" creationId="{AD860FE3-C00A-F029-DE1A-B1E56F209F28}"/>
          </ac:inkMkLst>
        </pc:inkChg>
        <pc:inkChg chg="mod">
          <ac:chgData name="Tim Cook" userId="d1c7cfb340f2c7ab" providerId="LiveId" clId="{1B4A4DE0-E4AD-41C3-96CB-62C6697983AB}" dt="2023-04-23T23:23:44.871" v="554" actId="1076"/>
          <ac:inkMkLst>
            <pc:docMk/>
            <pc:sldMk cId="1808346266" sldId="502"/>
            <ac:inkMk id="69" creationId="{B0E7E116-71F4-73DA-2E53-DA5332D13F83}"/>
          </ac:inkMkLst>
        </pc:inkChg>
        <pc:cxnChg chg="add mod">
          <ac:chgData name="Tim Cook" userId="d1c7cfb340f2c7ab" providerId="LiveId" clId="{1B4A4DE0-E4AD-41C3-96CB-62C6697983AB}" dt="2023-04-23T23:23:38.109" v="553"/>
          <ac:cxnSpMkLst>
            <pc:docMk/>
            <pc:sldMk cId="1808346266" sldId="502"/>
            <ac:cxnSpMk id="43" creationId="{88E50E87-0DF6-BBFD-9216-2322A3126345}"/>
          </ac:cxnSpMkLst>
        </pc:cxnChg>
      </pc:sldChg>
      <pc:sldChg chg="addSp delSp modSp new mod">
        <pc:chgData name="Tim Cook" userId="d1c7cfb340f2c7ab" providerId="LiveId" clId="{1B4A4DE0-E4AD-41C3-96CB-62C6697983AB}" dt="2023-04-23T22:15:40.467" v="506" actId="1076"/>
        <pc:sldMkLst>
          <pc:docMk/>
          <pc:sldMk cId="264356361" sldId="503"/>
        </pc:sldMkLst>
        <pc:spChg chg="mod">
          <ac:chgData name="Tim Cook" userId="d1c7cfb340f2c7ab" providerId="LiveId" clId="{1B4A4DE0-E4AD-41C3-96CB-62C6697983AB}" dt="2023-04-23T21:29:22.772" v="77" actId="313"/>
          <ac:spMkLst>
            <pc:docMk/>
            <pc:sldMk cId="264356361" sldId="503"/>
            <ac:spMk id="2" creationId="{B1451DF1-2883-A333-0647-6BE1C9A071F4}"/>
          </ac:spMkLst>
        </pc:spChg>
        <pc:spChg chg="del">
          <ac:chgData name="Tim Cook" userId="d1c7cfb340f2c7ab" providerId="LiveId" clId="{1B4A4DE0-E4AD-41C3-96CB-62C6697983AB}" dt="2023-04-23T21:29:25.879" v="78" actId="21"/>
          <ac:spMkLst>
            <pc:docMk/>
            <pc:sldMk cId="264356361" sldId="503"/>
            <ac:spMk id="3" creationId="{78C7FBDB-DAF1-A0CE-AEBA-0E34E79D35CE}"/>
          </ac:spMkLst>
        </pc:spChg>
        <pc:grpChg chg="add mod">
          <ac:chgData name="Tim Cook" userId="d1c7cfb340f2c7ab" providerId="LiveId" clId="{1B4A4DE0-E4AD-41C3-96CB-62C6697983AB}" dt="2023-04-23T22:15:04.755" v="504" actId="1076"/>
          <ac:grpSpMkLst>
            <pc:docMk/>
            <pc:sldMk cId="264356361" sldId="503"/>
            <ac:grpSpMk id="4" creationId="{EDCD9650-47E4-4D29-7B25-FC004B34D0D5}"/>
          </ac:grpSpMkLst>
        </pc:grpChg>
        <pc:grpChg chg="add mod">
          <ac:chgData name="Tim Cook" userId="d1c7cfb340f2c7ab" providerId="LiveId" clId="{1B4A4DE0-E4AD-41C3-96CB-62C6697983AB}" dt="2023-04-23T22:15:04.755" v="504" actId="1076"/>
          <ac:grpSpMkLst>
            <pc:docMk/>
            <pc:sldMk cId="264356361" sldId="503"/>
            <ac:grpSpMk id="10" creationId="{B97B8DAB-8FEF-6F53-9187-EFF55DEB1102}"/>
          </ac:grpSpMkLst>
        </pc:grpChg>
        <pc:grpChg chg="add mod">
          <ac:chgData name="Tim Cook" userId="d1c7cfb340f2c7ab" providerId="LiveId" clId="{1B4A4DE0-E4AD-41C3-96CB-62C6697983AB}" dt="2023-04-23T22:15:01.800" v="503" actId="1076"/>
          <ac:grpSpMkLst>
            <pc:docMk/>
            <pc:sldMk cId="264356361" sldId="503"/>
            <ac:grpSpMk id="21" creationId="{7C0764B3-FEC4-A6F3-BB2F-0E8864758966}"/>
          </ac:grpSpMkLst>
        </pc:grpChg>
        <pc:grpChg chg="add mod">
          <ac:chgData name="Tim Cook" userId="d1c7cfb340f2c7ab" providerId="LiveId" clId="{1B4A4DE0-E4AD-41C3-96CB-62C6697983AB}" dt="2023-04-23T22:15:01.800" v="503" actId="1076"/>
          <ac:grpSpMkLst>
            <pc:docMk/>
            <pc:sldMk cId="264356361" sldId="503"/>
            <ac:grpSpMk id="27" creationId="{0CF07901-3A4C-8573-9945-2545351E4962}"/>
          </ac:grpSpMkLst>
        </pc:grp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5" creationId="{53CA23C2-6D40-1CCC-6106-27835B2B3F92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6" creationId="{7E77514A-5D80-EEF1-1339-D36590037EE2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7" creationId="{418E094D-3B5E-2CB4-F338-520CCDCA7FBD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8" creationId="{3F85A265-FBEB-FA55-D049-B0DE7B11C36A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9" creationId="{6DEC437F-811B-0748-0105-7455508BE5D9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1" creationId="{5CCB6A41-31DA-430C-2205-5E480F5B5D3C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2" creationId="{DBA59D96-6AFE-EEE2-EE28-66ACD7F1F1F9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3" creationId="{F7A6E381-D4BE-2D90-7DB8-A1CF5DF97DA2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4" creationId="{13478E00-77AB-C333-767F-2DFBB95925A4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5" creationId="{3F265D6C-FF80-58B9-4950-DFFF3E3D8081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6" creationId="{140E8981-DE06-C154-07F2-41312348862E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7" creationId="{2057E61B-B32A-65E2-C477-DACCF3ACB5CB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8" creationId="{B5B4FFB1-0A7D-38DD-0B8D-B77959CD0252}"/>
          </ac:inkMkLst>
        </pc:inkChg>
        <pc:inkChg chg="add mod">
          <ac:chgData name="Tim Cook" userId="d1c7cfb340f2c7ab" providerId="LiveId" clId="{1B4A4DE0-E4AD-41C3-96CB-62C6697983AB}" dt="2023-04-23T22:15:04.755" v="504" actId="1076"/>
          <ac:inkMkLst>
            <pc:docMk/>
            <pc:sldMk cId="264356361" sldId="503"/>
            <ac:inkMk id="19" creationId="{E1742A1E-8C7C-99D5-BE1C-EF2041C88848}"/>
          </ac:inkMkLst>
        </pc:inkChg>
        <pc:inkChg chg="add mod">
          <ac:chgData name="Tim Cook" userId="d1c7cfb340f2c7ab" providerId="LiveId" clId="{1B4A4DE0-E4AD-41C3-96CB-62C6697983AB}" dt="2023-04-23T22:15:04.755" v="504" actId="1076"/>
          <ac:inkMkLst>
            <pc:docMk/>
            <pc:sldMk cId="264356361" sldId="503"/>
            <ac:inkMk id="20" creationId="{7BF83EA9-BEA9-A521-D0AE-20E04CF6A59D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22" creationId="{0A01DCE9-3F42-A200-2701-750DD1B98E90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23" creationId="{8DE9604F-E56F-F6B4-A54B-471F9E8FC505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24" creationId="{2620F80A-1D2E-EFA8-81E6-9635CCEE6AED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25" creationId="{130542D1-0FA4-C59F-94B5-16119843BF4B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26" creationId="{2CB20CAF-95CE-B221-9789-E979E01A4345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28" creationId="{1F94C9DB-DC93-1B88-7DC1-425EF0F9D265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29" creationId="{7BA81644-423B-10DC-06DA-F6BABA656E5E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30" creationId="{38B716D5-CD2E-9815-99EF-3E3FA0A08D9F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31" creationId="{B12D1CEF-E8CF-13AB-C76A-A5E6545BE18A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32" creationId="{AD5D89F4-EC0D-A2CD-7CD8-36CEA6DC453B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33" creationId="{A33A8844-B3C7-8DA6-0C1D-39B0CDFAF336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34" creationId="{6574908C-5DB6-5604-AE13-9EB47FCD0509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35" creationId="{6C9F542F-CD70-9950-525F-DAC94723C049}"/>
          </ac:inkMkLst>
        </pc:inkChg>
        <pc:inkChg chg="add mod">
          <ac:chgData name="Tim Cook" userId="d1c7cfb340f2c7ab" providerId="LiveId" clId="{1B4A4DE0-E4AD-41C3-96CB-62C6697983AB}" dt="2023-04-23T22:15:01.800" v="503" actId="1076"/>
          <ac:inkMkLst>
            <pc:docMk/>
            <pc:sldMk cId="264356361" sldId="503"/>
            <ac:inkMk id="36" creationId="{F10E1680-6A0A-71FF-5CBF-118BCDD1CA1D}"/>
          </ac:inkMkLst>
        </pc:inkChg>
        <pc:inkChg chg="add mod">
          <ac:chgData name="Tim Cook" userId="d1c7cfb340f2c7ab" providerId="LiveId" clId="{1B4A4DE0-E4AD-41C3-96CB-62C6697983AB}" dt="2023-04-23T22:15:01.800" v="503" actId="1076"/>
          <ac:inkMkLst>
            <pc:docMk/>
            <pc:sldMk cId="264356361" sldId="503"/>
            <ac:inkMk id="37" creationId="{AFA2D75D-245B-FCA7-ABB0-17D99CA35076}"/>
          </ac:inkMkLst>
        </pc:inkChg>
        <pc:cxnChg chg="add mod">
          <ac:chgData name="Tim Cook" userId="d1c7cfb340f2c7ab" providerId="LiveId" clId="{1B4A4DE0-E4AD-41C3-96CB-62C6697983AB}" dt="2023-04-23T22:15:40.467" v="506" actId="1076"/>
          <ac:cxnSpMkLst>
            <pc:docMk/>
            <pc:sldMk cId="264356361" sldId="503"/>
            <ac:cxnSpMk id="38" creationId="{CE331BB8-9E5D-E6F8-E0D2-687DB99C7DFB}"/>
          </ac:cxnSpMkLst>
        </pc:cxnChg>
      </pc:sldChg>
      <pc:sldChg chg="delSp modSp new mod">
        <pc:chgData name="Tim Cook" userId="d1c7cfb340f2c7ab" providerId="LiveId" clId="{1B4A4DE0-E4AD-41C3-96CB-62C6697983AB}" dt="2023-04-23T21:33:32.355" v="334" actId="20577"/>
        <pc:sldMkLst>
          <pc:docMk/>
          <pc:sldMk cId="817715837" sldId="504"/>
        </pc:sldMkLst>
        <pc:spChg chg="mod">
          <ac:chgData name="Tim Cook" userId="d1c7cfb340f2c7ab" providerId="LiveId" clId="{1B4A4DE0-E4AD-41C3-96CB-62C6697983AB}" dt="2023-04-23T21:33:32.355" v="334" actId="20577"/>
          <ac:spMkLst>
            <pc:docMk/>
            <pc:sldMk cId="817715837" sldId="504"/>
            <ac:spMk id="2" creationId="{3D0716C7-3108-F7BC-B98F-B5A8ED69155F}"/>
          </ac:spMkLst>
        </pc:spChg>
        <pc:spChg chg="del">
          <ac:chgData name="Tim Cook" userId="d1c7cfb340f2c7ab" providerId="LiveId" clId="{1B4A4DE0-E4AD-41C3-96CB-62C6697983AB}" dt="2023-04-23T21:29:30.306" v="80" actId="21"/>
          <ac:spMkLst>
            <pc:docMk/>
            <pc:sldMk cId="817715837" sldId="504"/>
            <ac:spMk id="3" creationId="{EAB899EF-C663-E783-3F68-C44B3C3DAE82}"/>
          </ac:spMkLst>
        </pc:spChg>
      </pc:sldChg>
      <pc:sldChg chg="del">
        <pc:chgData name="Tim Cook" userId="d1c7cfb340f2c7ab" providerId="LiveId" clId="{1B4A4DE0-E4AD-41C3-96CB-62C6697983AB}" dt="2023-04-23T21:28:31.735" v="0" actId="47"/>
        <pc:sldMkLst>
          <pc:docMk/>
          <pc:sldMk cId="2722565405" sldId="505"/>
        </pc:sldMkLst>
      </pc:sldChg>
      <pc:sldChg chg="addSp delSp modSp mod">
        <pc:chgData name="Tim Cook" userId="d1c7cfb340f2c7ab" providerId="LiveId" clId="{1B4A4DE0-E4AD-41C3-96CB-62C6697983AB}" dt="2023-04-23T22:16:07.004" v="515" actId="1076"/>
        <pc:sldMkLst>
          <pc:docMk/>
          <pc:sldMk cId="4094672878" sldId="505"/>
        </pc:sldMkLst>
        <pc:spChg chg="mod">
          <ac:chgData name="Tim Cook" userId="d1c7cfb340f2c7ab" providerId="LiveId" clId="{1B4A4DE0-E4AD-41C3-96CB-62C6697983AB}" dt="2023-04-23T21:31:14.963" v="201" actId="20577"/>
          <ac:spMkLst>
            <pc:docMk/>
            <pc:sldMk cId="4094672878" sldId="505"/>
            <ac:spMk id="2" creationId="{3D0716C7-3108-F7BC-B98F-B5A8ED69155F}"/>
          </ac:spMkLst>
        </pc:spChg>
        <pc:grpChg chg="add mod">
          <ac:chgData name="Tim Cook" userId="d1c7cfb340f2c7ab" providerId="LiveId" clId="{1B4A4DE0-E4AD-41C3-96CB-62C6697983AB}" dt="2023-04-23T22:16:07.004" v="515" actId="1076"/>
          <ac:grpSpMkLst>
            <pc:docMk/>
            <pc:sldMk cId="4094672878" sldId="505"/>
            <ac:grpSpMk id="4" creationId="{75D6FE4B-97CB-1BCA-2BCE-51E44D468561}"/>
          </ac:grpSpMkLst>
        </pc:grpChg>
        <pc:grpChg chg="add mod">
          <ac:chgData name="Tim Cook" userId="d1c7cfb340f2c7ab" providerId="LiveId" clId="{1B4A4DE0-E4AD-41C3-96CB-62C6697983AB}" dt="2023-04-23T22:16:07.004" v="515" actId="1076"/>
          <ac:grpSpMkLst>
            <pc:docMk/>
            <pc:sldMk cId="4094672878" sldId="505"/>
            <ac:grpSpMk id="10" creationId="{71EA2A35-7091-3232-2CE0-7BDFEB1F6B30}"/>
          </ac:grpSpMkLst>
        </pc:grp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5" creationId="{58138D61-9141-E6D9-87B7-33F4D04055F8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6" creationId="{BEB92CBC-A481-76F7-CBE6-564B7ED8D73F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7" creationId="{74E56F26-1BC5-56E9-9498-F77333EEC5E6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8" creationId="{2434A81C-0496-B8D6-99DB-340B699995E6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9" creationId="{4F4993BE-659A-740E-3855-F2A91B22790E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1" creationId="{846F2563-DFFE-A3C3-21BD-ACC6B7CB046D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2" creationId="{FA2470A7-2F90-BAFF-F63D-475B97B52BCA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3" creationId="{D8CC49C8-EBC8-D003-FB4C-352B4D6F55B9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4" creationId="{3247B53D-6C5C-8758-38C2-62BE3302BF09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5" creationId="{02359480-ABD6-BC3F-015B-B0CBC21AAC72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6" creationId="{CF6082B4-57DE-6624-51D9-A2B16D2E141D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7" creationId="{54BCCEDC-1DC9-B470-1A16-CFF95ABB50C1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8" creationId="{1F942CD7-A42D-0C75-2BDB-5756893CA327}"/>
          </ac:inkMkLst>
        </pc:inkChg>
        <pc:inkChg chg="add mod">
          <ac:chgData name="Tim Cook" userId="d1c7cfb340f2c7ab" providerId="LiveId" clId="{1B4A4DE0-E4AD-41C3-96CB-62C6697983AB}" dt="2023-04-23T22:16:07.004" v="515" actId="1076"/>
          <ac:inkMkLst>
            <pc:docMk/>
            <pc:sldMk cId="4094672878" sldId="505"/>
            <ac:inkMk id="19" creationId="{2C9E975B-28C7-A673-82B5-823B0F000494}"/>
          </ac:inkMkLst>
        </pc:inkChg>
        <pc:inkChg chg="add mod">
          <ac:chgData name="Tim Cook" userId="d1c7cfb340f2c7ab" providerId="LiveId" clId="{1B4A4DE0-E4AD-41C3-96CB-62C6697983AB}" dt="2023-04-23T22:16:07.004" v="515" actId="1076"/>
          <ac:inkMkLst>
            <pc:docMk/>
            <pc:sldMk cId="4094672878" sldId="505"/>
            <ac:inkMk id="20" creationId="{16BD587E-0050-4815-E59B-30ACC8EA2C23}"/>
          </ac:inkMkLst>
        </pc:inkChg>
        <pc:cxnChg chg="add del mod">
          <ac:chgData name="Tim Cook" userId="d1c7cfb340f2c7ab" providerId="LiveId" clId="{1B4A4DE0-E4AD-41C3-96CB-62C6697983AB}" dt="2023-04-23T22:15:46.386" v="508"/>
          <ac:cxnSpMkLst>
            <pc:docMk/>
            <pc:sldMk cId="4094672878" sldId="505"/>
            <ac:cxnSpMk id="3" creationId="{56135CF1-E3B9-8E90-27D8-D19D66378B9B}"/>
          </ac:cxnSpMkLst>
        </pc:cxnChg>
      </pc:sldChg>
      <pc:sldChg chg="addSp delSp modSp mod">
        <pc:chgData name="Tim Cook" userId="d1c7cfb340f2c7ab" providerId="LiveId" clId="{1B4A4DE0-E4AD-41C3-96CB-62C6697983AB}" dt="2023-04-23T22:18:18.708" v="552" actId="1076"/>
        <pc:sldMkLst>
          <pc:docMk/>
          <pc:sldMk cId="2312973828" sldId="506"/>
        </pc:sldMkLst>
        <pc:spChg chg="mod">
          <ac:chgData name="Tim Cook" userId="d1c7cfb340f2c7ab" providerId="LiveId" clId="{1B4A4DE0-E4AD-41C3-96CB-62C6697983AB}" dt="2023-04-23T21:32:04.604" v="273" actId="20577"/>
          <ac:spMkLst>
            <pc:docMk/>
            <pc:sldMk cId="2312973828" sldId="506"/>
            <ac:spMk id="2" creationId="{3D0716C7-3108-F7BC-B98F-B5A8ED69155F}"/>
          </ac:spMkLst>
        </pc:spChg>
        <pc:grpChg chg="add del mod">
          <ac:chgData name="Tim Cook" userId="d1c7cfb340f2c7ab" providerId="LiveId" clId="{1B4A4DE0-E4AD-41C3-96CB-62C6697983AB}" dt="2023-04-23T22:17:52.305" v="543"/>
          <ac:grpSpMkLst>
            <pc:docMk/>
            <pc:sldMk cId="2312973828" sldId="506"/>
            <ac:grpSpMk id="4" creationId="{1ADBCC0B-9B26-CAC3-3083-805840A2C5D7}"/>
          </ac:grpSpMkLst>
        </pc:grpChg>
        <pc:grpChg chg="add del mod">
          <ac:chgData name="Tim Cook" userId="d1c7cfb340f2c7ab" providerId="LiveId" clId="{1B4A4DE0-E4AD-41C3-96CB-62C6697983AB}" dt="2023-04-23T22:17:52.305" v="543"/>
          <ac:grpSpMkLst>
            <pc:docMk/>
            <pc:sldMk cId="2312973828" sldId="506"/>
            <ac:grpSpMk id="10" creationId="{77B257BB-032E-365E-4917-E0260A825BB3}"/>
          </ac:grpSpMkLst>
        </pc:grpChg>
        <pc:grpChg chg="add mod">
          <ac:chgData name="Tim Cook" userId="d1c7cfb340f2c7ab" providerId="LiveId" clId="{1B4A4DE0-E4AD-41C3-96CB-62C6697983AB}" dt="2023-04-23T22:18:18.708" v="552" actId="1076"/>
          <ac:grpSpMkLst>
            <pc:docMk/>
            <pc:sldMk cId="2312973828" sldId="506"/>
            <ac:grpSpMk id="21" creationId="{BDDBA55D-FDC2-511F-00C4-4F7E26BA8B3F}"/>
          </ac:grpSpMkLst>
        </pc:grpChg>
        <pc:grpChg chg="add mod">
          <ac:chgData name="Tim Cook" userId="d1c7cfb340f2c7ab" providerId="LiveId" clId="{1B4A4DE0-E4AD-41C3-96CB-62C6697983AB}" dt="2023-04-23T22:18:18.708" v="552" actId="1076"/>
          <ac:grpSpMkLst>
            <pc:docMk/>
            <pc:sldMk cId="2312973828" sldId="506"/>
            <ac:grpSpMk id="27" creationId="{08C24B33-F2D6-0938-D23A-EA7A92E52F8E}"/>
          </ac:grpSpMkLst>
        </pc:grpChg>
        <pc:grpChg chg="add mod">
          <ac:chgData name="Tim Cook" userId="d1c7cfb340f2c7ab" providerId="LiveId" clId="{1B4A4DE0-E4AD-41C3-96CB-62C6697983AB}" dt="2023-04-23T22:18:15.977" v="551" actId="1076"/>
          <ac:grpSpMkLst>
            <pc:docMk/>
            <pc:sldMk cId="2312973828" sldId="506"/>
            <ac:grpSpMk id="38" creationId="{2C86BB7A-1855-DF20-AE4D-BA3005CD4DAC}"/>
          </ac:grpSpMkLst>
        </pc:grpChg>
        <pc:grpChg chg="add mod">
          <ac:chgData name="Tim Cook" userId="d1c7cfb340f2c7ab" providerId="LiveId" clId="{1B4A4DE0-E4AD-41C3-96CB-62C6697983AB}" dt="2023-04-23T22:18:15.977" v="551" actId="1076"/>
          <ac:grpSpMkLst>
            <pc:docMk/>
            <pc:sldMk cId="2312973828" sldId="506"/>
            <ac:grpSpMk id="44" creationId="{AE113851-F8FA-BB71-A016-1AEB2A346027}"/>
          </ac:grpSpMkLst>
        </pc:grp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5" creationId="{51C4D3CC-EA7B-055B-C6EC-19996B4D6C65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6" creationId="{CA6D20C3-E0D2-568D-BE01-8FBDDE7AB1E4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7" creationId="{1BAE7225-3A7F-7C58-4A94-C4BC8FD793AC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8" creationId="{C39ADBA9-6FBB-B128-2456-4F1CB51BD3DB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9" creationId="{6752234D-F133-D355-F6E4-5370E1B718B2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1" creationId="{499822B0-1AAD-5937-0218-117BCFD23C14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2" creationId="{01757D4F-84BD-C3FF-BB6B-71589D079057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3" creationId="{88428B62-925E-44F4-5309-B4DFCF64B9A4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4" creationId="{8D6D9DFF-7B5D-1A68-98DB-3BD10296AFD1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5" creationId="{120A2031-8299-9E24-C495-8115E191FC07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6" creationId="{6C01AD91-C568-1C99-BB35-5417B620DEE3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7" creationId="{F8D89019-0ED0-F4BA-DF7C-5DBFCC7E2312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8" creationId="{B10EBFEC-3D9B-B166-DF00-E180E66C2FBB}"/>
          </ac:inkMkLst>
        </pc:inkChg>
        <pc:inkChg chg="add del mod">
          <ac:chgData name="Tim Cook" userId="d1c7cfb340f2c7ab" providerId="LiveId" clId="{1B4A4DE0-E4AD-41C3-96CB-62C6697983AB}" dt="2023-04-23T22:17:52.305" v="543"/>
          <ac:inkMkLst>
            <pc:docMk/>
            <pc:sldMk cId="2312973828" sldId="506"/>
            <ac:inkMk id="19" creationId="{D6BCC908-C663-797C-573E-ADB9C5CF08EE}"/>
          </ac:inkMkLst>
        </pc:inkChg>
        <pc:inkChg chg="add del mod">
          <ac:chgData name="Tim Cook" userId="d1c7cfb340f2c7ab" providerId="LiveId" clId="{1B4A4DE0-E4AD-41C3-96CB-62C6697983AB}" dt="2023-04-23T22:17:52.305" v="543"/>
          <ac:inkMkLst>
            <pc:docMk/>
            <pc:sldMk cId="2312973828" sldId="506"/>
            <ac:inkMk id="20" creationId="{665026D9-6EA6-1B61-7E79-6CDC83F0E218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22" creationId="{C43B764A-549C-862D-5F2F-56A508E32046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23" creationId="{830EF7AF-1D2A-78F9-DA51-7C443B1996C6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24" creationId="{7BEC97C0-EA6A-B605-BC31-BD9F967D0A6A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25" creationId="{40F4CF06-B99D-0CB9-B6FD-CA2F6FA34058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26" creationId="{36FC773A-B608-CC55-483C-F6E54E24E016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28" creationId="{654208E3-41CE-303A-733C-CAEFFDDB4315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29" creationId="{E654D813-656D-AFC0-73CC-F0A154651D86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30" creationId="{8D812FD0-2CCE-4191-B7DB-1B79226D8EDC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31" creationId="{C861DDF5-44DF-006D-D036-DC439D212E82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32" creationId="{059AE7D2-03F8-7C72-B4DA-44BEDB3DFF12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33" creationId="{D1CAB1C6-CCC1-DE89-008D-453570C18A53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34" creationId="{C0495D61-6BE8-5574-B54A-BD748671E0E3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35" creationId="{41674BED-3608-18FE-BE52-C32ACA106E5F}"/>
          </ac:inkMkLst>
        </pc:inkChg>
        <pc:inkChg chg="add mod">
          <ac:chgData name="Tim Cook" userId="d1c7cfb340f2c7ab" providerId="LiveId" clId="{1B4A4DE0-E4AD-41C3-96CB-62C6697983AB}" dt="2023-04-23T22:18:18.708" v="552" actId="1076"/>
          <ac:inkMkLst>
            <pc:docMk/>
            <pc:sldMk cId="2312973828" sldId="506"/>
            <ac:inkMk id="36" creationId="{5980A7A9-7C60-CA95-C7CC-2DBF56B76CFB}"/>
          </ac:inkMkLst>
        </pc:inkChg>
        <pc:inkChg chg="add mod">
          <ac:chgData name="Tim Cook" userId="d1c7cfb340f2c7ab" providerId="LiveId" clId="{1B4A4DE0-E4AD-41C3-96CB-62C6697983AB}" dt="2023-04-23T22:18:18.708" v="552" actId="1076"/>
          <ac:inkMkLst>
            <pc:docMk/>
            <pc:sldMk cId="2312973828" sldId="506"/>
            <ac:inkMk id="37" creationId="{C6AFB3DF-23AA-30FD-2E99-3ACAF9528A53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39" creationId="{3231D982-E809-6F55-5530-E28770AF5DDF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0" creationId="{368A913F-89F3-5831-84FD-BDF087DA0237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1" creationId="{876B1768-0257-0BEA-145D-181B3FFDF2C0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2" creationId="{0E2CBF59-389E-3EB0-F4CC-B5071D602DCD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3" creationId="{C251FFBF-2DFA-A5E4-E18F-ADB3AEFABF7C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5" creationId="{411DC8F7-FE2F-6E60-E709-C8DBFF0DC463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6" creationId="{43EA416F-1A18-F400-B5D5-00E8561BA91E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7" creationId="{74EFE35A-8989-A904-F602-0A6065DD15C8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8" creationId="{75BEB74D-10F5-612E-15AE-357CE3FC15E6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9" creationId="{61B3C9E7-180D-1FDA-9C43-51F79EA14578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50" creationId="{0B3F4272-9DB6-40CB-5E5F-54719BF08CE4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51" creationId="{66EF053E-5B94-568E-6847-F83B6B017C1F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52" creationId="{F80B6ABC-B452-3D06-3A1D-60A97DB72AEF}"/>
          </ac:inkMkLst>
        </pc:inkChg>
        <pc:inkChg chg="add mod">
          <ac:chgData name="Tim Cook" userId="d1c7cfb340f2c7ab" providerId="LiveId" clId="{1B4A4DE0-E4AD-41C3-96CB-62C6697983AB}" dt="2023-04-23T22:18:15.977" v="551" actId="1076"/>
          <ac:inkMkLst>
            <pc:docMk/>
            <pc:sldMk cId="2312973828" sldId="506"/>
            <ac:inkMk id="53" creationId="{5DD5D43B-9508-9A02-7D59-FD24F58714AC}"/>
          </ac:inkMkLst>
        </pc:inkChg>
        <pc:inkChg chg="add mod">
          <ac:chgData name="Tim Cook" userId="d1c7cfb340f2c7ab" providerId="LiveId" clId="{1B4A4DE0-E4AD-41C3-96CB-62C6697983AB}" dt="2023-04-23T22:18:15.977" v="551" actId="1076"/>
          <ac:inkMkLst>
            <pc:docMk/>
            <pc:sldMk cId="2312973828" sldId="506"/>
            <ac:inkMk id="54" creationId="{63E586F2-85E3-1AA0-6BCF-6E197C7737F1}"/>
          </ac:inkMkLst>
        </pc:inkChg>
        <pc:cxnChg chg="add del mod">
          <ac:chgData name="Tim Cook" userId="d1c7cfb340f2c7ab" providerId="LiveId" clId="{1B4A4DE0-E4AD-41C3-96CB-62C6697983AB}" dt="2023-04-23T22:17:35.097" v="537"/>
          <ac:cxnSpMkLst>
            <pc:docMk/>
            <pc:sldMk cId="2312973828" sldId="506"/>
            <ac:cxnSpMk id="3" creationId="{1078F067-FA43-13B1-3BD0-A88F2A51C3CE}"/>
          </ac:cxnSpMkLst>
        </pc:cxnChg>
        <pc:cxnChg chg="add mod">
          <ac:chgData name="Tim Cook" userId="d1c7cfb340f2c7ab" providerId="LiveId" clId="{1B4A4DE0-E4AD-41C3-96CB-62C6697983AB}" dt="2023-04-23T22:18:12.329" v="550" actId="1076"/>
          <ac:cxnSpMkLst>
            <pc:docMk/>
            <pc:sldMk cId="2312973828" sldId="506"/>
            <ac:cxnSpMk id="55" creationId="{DA1C948F-A277-A444-EC1A-163EB29781CB}"/>
          </ac:cxnSpMkLst>
        </pc:cxnChg>
      </pc:sldChg>
      <pc:sldChg chg="addSp delSp modSp mod">
        <pc:chgData name="Tim Cook" userId="d1c7cfb340f2c7ab" providerId="LiveId" clId="{1B4A4DE0-E4AD-41C3-96CB-62C6697983AB}" dt="2023-04-23T23:24:40.912" v="556" actId="14100"/>
        <pc:sldMkLst>
          <pc:docMk/>
          <pc:sldMk cId="2286992310" sldId="507"/>
        </pc:sldMkLst>
        <pc:spChg chg="mod">
          <ac:chgData name="Tim Cook" userId="d1c7cfb340f2c7ab" providerId="LiveId" clId="{1B4A4DE0-E4AD-41C3-96CB-62C6697983AB}" dt="2023-04-23T21:31:47.339" v="264" actId="20577"/>
          <ac:spMkLst>
            <pc:docMk/>
            <pc:sldMk cId="2286992310" sldId="507"/>
            <ac:spMk id="2" creationId="{3D0716C7-3108-F7BC-B98F-B5A8ED69155F}"/>
          </ac:spMkLst>
        </pc:spChg>
        <pc:grpChg chg="add mod">
          <ac:chgData name="Tim Cook" userId="d1c7cfb340f2c7ab" providerId="LiveId" clId="{1B4A4DE0-E4AD-41C3-96CB-62C6697983AB}" dt="2023-04-23T22:17:09.466" v="531" actId="1076"/>
          <ac:grpSpMkLst>
            <pc:docMk/>
            <pc:sldMk cId="2286992310" sldId="507"/>
            <ac:grpSpMk id="3" creationId="{A45A1008-7FEA-38AC-B972-F9D69262CD9E}"/>
          </ac:grpSpMkLst>
        </pc:grpChg>
        <pc:grpChg chg="add mod">
          <ac:chgData name="Tim Cook" userId="d1c7cfb340f2c7ab" providerId="LiveId" clId="{1B4A4DE0-E4AD-41C3-96CB-62C6697983AB}" dt="2023-04-23T22:17:09.466" v="531" actId="1076"/>
          <ac:grpSpMkLst>
            <pc:docMk/>
            <pc:sldMk cId="2286992310" sldId="507"/>
            <ac:grpSpMk id="9" creationId="{C99BF650-6454-8553-960B-7DF2796BFCB1}"/>
          </ac:grpSpMkLst>
        </pc:grpChg>
        <pc:grpChg chg="add del mod">
          <ac:chgData name="Tim Cook" userId="d1c7cfb340f2c7ab" providerId="LiveId" clId="{1B4A4DE0-E4AD-41C3-96CB-62C6697983AB}" dt="2023-04-23T22:16:35.560" v="525" actId="478"/>
          <ac:grpSpMkLst>
            <pc:docMk/>
            <pc:sldMk cId="2286992310" sldId="507"/>
            <ac:grpSpMk id="20" creationId="{ECBE9014-5105-B96F-83A5-8C6076B78C81}"/>
          </ac:grpSpMkLst>
        </pc:grpChg>
        <pc:grpChg chg="add del mod">
          <ac:chgData name="Tim Cook" userId="d1c7cfb340f2c7ab" providerId="LiveId" clId="{1B4A4DE0-E4AD-41C3-96CB-62C6697983AB}" dt="2023-04-23T22:16:35.560" v="525" actId="478"/>
          <ac:grpSpMkLst>
            <pc:docMk/>
            <pc:sldMk cId="2286992310" sldId="507"/>
            <ac:grpSpMk id="26" creationId="{C347DC57-32A9-A9B0-D3C3-B8B598CB7BDF}"/>
          </ac:grpSpMkLst>
        </pc:grpChg>
        <pc:grpChg chg="add mod">
          <ac:chgData name="Tim Cook" userId="d1c7cfb340f2c7ab" providerId="LiveId" clId="{1B4A4DE0-E4AD-41C3-96CB-62C6697983AB}" dt="2023-04-23T22:17:09.466" v="531" actId="1076"/>
          <ac:grpSpMkLst>
            <pc:docMk/>
            <pc:sldMk cId="2286992310" sldId="507"/>
            <ac:grpSpMk id="37" creationId="{F559B2AF-ED6D-2DAA-59AE-96DB5CA07C27}"/>
          </ac:grpSpMkLst>
        </pc:grpChg>
        <pc:grpChg chg="add mod">
          <ac:chgData name="Tim Cook" userId="d1c7cfb340f2c7ab" providerId="LiveId" clId="{1B4A4DE0-E4AD-41C3-96CB-62C6697983AB}" dt="2023-04-23T22:17:09.466" v="531" actId="1076"/>
          <ac:grpSpMkLst>
            <pc:docMk/>
            <pc:sldMk cId="2286992310" sldId="507"/>
            <ac:grpSpMk id="43" creationId="{A4CDC657-F021-C639-08E5-F1E6703B024E}"/>
          </ac:grpSpMkLst>
        </pc:grpChg>
        <pc:grpChg chg="mod">
          <ac:chgData name="Tim Cook" userId="d1c7cfb340f2c7ab" providerId="LiveId" clId="{1B4A4DE0-E4AD-41C3-96CB-62C6697983AB}" dt="2023-04-23T23:24:40.912" v="556" actId="14100"/>
          <ac:grpSpMkLst>
            <pc:docMk/>
            <pc:sldMk cId="2286992310" sldId="507"/>
            <ac:grpSpMk id="80" creationId="{68A0E64C-3D30-221C-E1CD-D6D22A842A07}"/>
          </ac:grpSpMkLst>
        </pc:grp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4" creationId="{96240904-C67E-5302-5F41-C89BC60FE47A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5" creationId="{C466A2BA-7E26-CEEC-239D-88366882405C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6" creationId="{1B441000-94C1-44FE-A236-7AA18E6DD5EC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7" creationId="{5D728DEF-F21E-C527-55E1-8B437A213F8F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8" creationId="{41760B30-289A-0900-1533-26D317317AE6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0" creationId="{8AEBE3CE-BE9F-9374-AEC5-90FBF526093E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1" creationId="{5C10285E-9408-592B-512E-0B99DDF0DC99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2" creationId="{65081E38-87E6-B7FE-F429-2963E436A23D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3" creationId="{99EED50C-99A7-891D-7E66-E31303FA981D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4" creationId="{0F3EEBF2-91DC-B29B-2A2A-CB6D994917D1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5" creationId="{DD097E72-3933-EC5F-88CC-9526DD777F42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6" creationId="{2270AAE7-95FC-1614-A3A1-4280A6A6D98C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7" creationId="{DFCAB41A-4697-73E3-F6DD-D72D9C0E5F20}"/>
          </ac:inkMkLst>
        </pc:inkChg>
        <pc:inkChg chg="add mod">
          <ac:chgData name="Tim Cook" userId="d1c7cfb340f2c7ab" providerId="LiveId" clId="{1B4A4DE0-E4AD-41C3-96CB-62C6697983AB}" dt="2023-04-23T22:17:09.466" v="531" actId="1076"/>
          <ac:inkMkLst>
            <pc:docMk/>
            <pc:sldMk cId="2286992310" sldId="507"/>
            <ac:inkMk id="18" creationId="{98052F15-D9FB-9367-ED72-3F5AF8FE5FE4}"/>
          </ac:inkMkLst>
        </pc:inkChg>
        <pc:inkChg chg="add mod">
          <ac:chgData name="Tim Cook" userId="d1c7cfb340f2c7ab" providerId="LiveId" clId="{1B4A4DE0-E4AD-41C3-96CB-62C6697983AB}" dt="2023-04-23T22:17:09.466" v="531" actId="1076"/>
          <ac:inkMkLst>
            <pc:docMk/>
            <pc:sldMk cId="2286992310" sldId="507"/>
            <ac:inkMk id="19" creationId="{F8B4D209-52B7-D4CF-C3B8-C25FC4426C70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1" creationId="{F573DD01-A267-7864-5D2F-1FCB632DAB28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2" creationId="{8996B7BD-4E2F-8716-765F-3A858D598103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3" creationId="{D510737D-312B-9EBD-B62D-BBAAC87726CA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4" creationId="{2A4DAE13-8CBA-6635-9D48-F7BA51CECAE5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5" creationId="{3212B376-1661-EB4C-4F03-ABE9BD01A5E5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7" creationId="{B3050B2A-08A2-8926-6FC5-1EAFDF83C9FF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8" creationId="{572515FF-FCA4-872F-6BBA-DC0FEC0C5C64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9" creationId="{0F3FAA14-3E96-2C6D-E143-60A3D5CE2B77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30" creationId="{3C9426D8-A28E-3507-4B7E-A7163AA6F635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31" creationId="{A347766C-1A5B-7A6B-AD87-6587B1D2562A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32" creationId="{EEE97760-13D1-4A3C-FF0E-B4A2E96101C7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33" creationId="{A99C68EC-536C-8493-E1DC-5380BD23446F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34" creationId="{2007D0E2-DCF1-099F-A163-26759DC09718}"/>
          </ac:inkMkLst>
        </pc:inkChg>
        <pc:inkChg chg="add del mod">
          <ac:chgData name="Tim Cook" userId="d1c7cfb340f2c7ab" providerId="LiveId" clId="{1B4A4DE0-E4AD-41C3-96CB-62C6697983AB}" dt="2023-04-23T22:16:35.560" v="525" actId="478"/>
          <ac:inkMkLst>
            <pc:docMk/>
            <pc:sldMk cId="2286992310" sldId="507"/>
            <ac:inkMk id="35" creationId="{3A236EBE-F4B5-2E79-9A9C-504F3864E16A}"/>
          </ac:inkMkLst>
        </pc:inkChg>
        <pc:inkChg chg="add del mod">
          <ac:chgData name="Tim Cook" userId="d1c7cfb340f2c7ab" providerId="LiveId" clId="{1B4A4DE0-E4AD-41C3-96CB-62C6697983AB}" dt="2023-04-23T22:16:35.560" v="525" actId="478"/>
          <ac:inkMkLst>
            <pc:docMk/>
            <pc:sldMk cId="2286992310" sldId="507"/>
            <ac:inkMk id="36" creationId="{43DE230D-2FCD-CA0D-DC8C-B5208F74BCF4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38" creationId="{FA014011-82D4-A76F-D95A-8DD770A529C8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39" creationId="{52EC4E1F-4421-DD99-B813-368AA70338E9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0" creationId="{DE30BF8C-606B-34CE-C9D2-833B9BD5A362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1" creationId="{804FF4D2-1191-EC30-A6A3-8065D03F9680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2" creationId="{6F18E3C2-C1CF-6800-0362-D481ECF239DE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4" creationId="{585ED0F2-686B-0879-624F-7B9D7515E582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5" creationId="{A43D71EF-0A2A-F9B7-3FE2-04D7183C7A9A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6" creationId="{75446F11-6BAA-A457-5DE8-C22DF7C5DDB8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7" creationId="{7415ED9E-65AA-7681-D3E5-474606C26F52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8" creationId="{D72241DB-8143-5F3A-4A4D-71B08157B211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9" creationId="{30B5174E-448D-92F9-D05F-6F8F30085000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50" creationId="{D72ABB74-F94B-9512-10A5-4281067D2C09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51" creationId="{3D746F75-1208-712D-9277-B35955C1ED88}"/>
          </ac:inkMkLst>
        </pc:inkChg>
        <pc:inkChg chg="add mod">
          <ac:chgData name="Tim Cook" userId="d1c7cfb340f2c7ab" providerId="LiveId" clId="{1B4A4DE0-E4AD-41C3-96CB-62C6697983AB}" dt="2023-04-23T22:17:09.466" v="531" actId="1076"/>
          <ac:inkMkLst>
            <pc:docMk/>
            <pc:sldMk cId="2286992310" sldId="507"/>
            <ac:inkMk id="52" creationId="{AEE359BE-4C29-5D69-81DA-2C3C49150BEC}"/>
          </ac:inkMkLst>
        </pc:inkChg>
        <pc:inkChg chg="add mod">
          <ac:chgData name="Tim Cook" userId="d1c7cfb340f2c7ab" providerId="LiveId" clId="{1B4A4DE0-E4AD-41C3-96CB-62C6697983AB}" dt="2023-04-23T22:17:09.466" v="531" actId="1076"/>
          <ac:inkMkLst>
            <pc:docMk/>
            <pc:sldMk cId="2286992310" sldId="507"/>
            <ac:inkMk id="53" creationId="{54AB3D9E-8523-8C8B-58C0-C57EBE217AB0}"/>
          </ac:inkMkLst>
        </pc:inkChg>
        <pc:cxnChg chg="add mod">
          <ac:chgData name="Tim Cook" userId="d1c7cfb340f2c7ab" providerId="LiveId" clId="{1B4A4DE0-E4AD-41C3-96CB-62C6697983AB}" dt="2023-04-23T22:17:27.520" v="535" actId="1076"/>
          <ac:cxnSpMkLst>
            <pc:docMk/>
            <pc:sldMk cId="2286992310" sldId="507"/>
            <ac:cxnSpMk id="54" creationId="{7F36EA68-5297-FE3F-A489-E599D2B8A0A9}"/>
          </ac:cxnSpMkLst>
        </pc:cxnChg>
        <pc:cxnChg chg="add mod">
          <ac:chgData name="Tim Cook" userId="d1c7cfb340f2c7ab" providerId="LiveId" clId="{1B4A4DE0-E4AD-41C3-96CB-62C6697983AB}" dt="2023-04-23T22:17:18.793" v="534" actId="1076"/>
          <ac:cxnSpMkLst>
            <pc:docMk/>
            <pc:sldMk cId="2286992310" sldId="507"/>
            <ac:cxnSpMk id="55" creationId="{25CBABB5-7372-1696-83B9-C0CBBFC3C3D5}"/>
          </ac:cxnSpMkLst>
        </pc:cxnChg>
      </pc:sldChg>
      <pc:sldChg chg="delSp modSp new mod">
        <pc:chgData name="Tim Cook" userId="d1c7cfb340f2c7ab" providerId="LiveId" clId="{1B4A4DE0-E4AD-41C3-96CB-62C6697983AB}" dt="2023-04-23T23:50:55.059" v="579" actId="1076"/>
        <pc:sldMkLst>
          <pc:docMk/>
          <pc:sldMk cId="809980766" sldId="508"/>
        </pc:sldMkLst>
        <pc:spChg chg="mod">
          <ac:chgData name="Tim Cook" userId="d1c7cfb340f2c7ab" providerId="LiveId" clId="{1B4A4DE0-E4AD-41C3-96CB-62C6697983AB}" dt="2023-04-23T23:50:49.876" v="577" actId="1076"/>
          <ac:spMkLst>
            <pc:docMk/>
            <pc:sldMk cId="809980766" sldId="508"/>
            <ac:spMk id="2" creationId="{34C3F1C4-482F-E77F-A9E9-6FFF41CB5E15}"/>
          </ac:spMkLst>
        </pc:spChg>
        <pc:spChg chg="del">
          <ac:chgData name="Tim Cook" userId="d1c7cfb340f2c7ab" providerId="LiveId" clId="{1B4A4DE0-E4AD-41C3-96CB-62C6697983AB}" dt="2023-04-23T21:34:59.654" v="371" actId="21"/>
          <ac:spMkLst>
            <pc:docMk/>
            <pc:sldMk cId="809980766" sldId="508"/>
            <ac:spMk id="3" creationId="{ECD946DA-DF27-2F75-3587-940AB4D9D948}"/>
          </ac:spMkLst>
        </pc:spChg>
        <pc:grpChg chg="mod">
          <ac:chgData name="Tim Cook" userId="d1c7cfb340f2c7ab" providerId="LiveId" clId="{1B4A4DE0-E4AD-41C3-96CB-62C6697983AB}" dt="2023-04-23T23:50:52.697" v="578" actId="1076"/>
          <ac:grpSpMkLst>
            <pc:docMk/>
            <pc:sldMk cId="809980766" sldId="508"/>
            <ac:grpSpMk id="33" creationId="{08B46F9B-07BB-5AD9-689E-E40F6E533AE1}"/>
          </ac:grpSpMkLst>
        </pc:grpChg>
        <pc:grpChg chg="mod">
          <ac:chgData name="Tim Cook" userId="d1c7cfb340f2c7ab" providerId="LiveId" clId="{1B4A4DE0-E4AD-41C3-96CB-62C6697983AB}" dt="2023-04-23T23:50:52.697" v="578" actId="1076"/>
          <ac:grpSpMkLst>
            <pc:docMk/>
            <pc:sldMk cId="809980766" sldId="508"/>
            <ac:grpSpMk id="34" creationId="{998181BD-61C7-ECAA-058B-02EFF9CB422A}"/>
          </ac:grpSpMkLst>
        </pc:grpChg>
        <pc:grpChg chg="mod">
          <ac:chgData name="Tim Cook" userId="d1c7cfb340f2c7ab" providerId="LiveId" clId="{1B4A4DE0-E4AD-41C3-96CB-62C6697983AB}" dt="2023-04-23T23:50:52.697" v="578" actId="1076"/>
          <ac:grpSpMkLst>
            <pc:docMk/>
            <pc:sldMk cId="809980766" sldId="508"/>
            <ac:grpSpMk id="35" creationId="{78B6B87F-9038-E3DA-B9BF-1A80F3C27E1F}"/>
          </ac:grpSpMkLst>
        </pc:grpChg>
        <pc:inkChg chg="mod">
          <ac:chgData name="Tim Cook" userId="d1c7cfb340f2c7ab" providerId="LiveId" clId="{1B4A4DE0-E4AD-41C3-96CB-62C6697983AB}" dt="2023-04-23T23:50:55.059" v="579" actId="1076"/>
          <ac:inkMkLst>
            <pc:docMk/>
            <pc:sldMk cId="809980766" sldId="508"/>
            <ac:inkMk id="36" creationId="{AD754963-C814-F2BC-6625-4DA16BB0B7A2}"/>
          </ac:inkMkLst>
        </pc:inkChg>
      </pc:sldChg>
      <pc:sldChg chg="addSp delSp modSp del mod">
        <pc:chgData name="Tim Cook" userId="d1c7cfb340f2c7ab" providerId="LiveId" clId="{1B4A4DE0-E4AD-41C3-96CB-62C6697983AB}" dt="2023-04-23T23:50:22.196" v="574" actId="2696"/>
        <pc:sldMkLst>
          <pc:docMk/>
          <pc:sldMk cId="748149204" sldId="509"/>
        </pc:sldMkLst>
        <pc:spChg chg="del">
          <ac:chgData name="Tim Cook" userId="d1c7cfb340f2c7ab" providerId="LiveId" clId="{1B4A4DE0-E4AD-41C3-96CB-62C6697983AB}" dt="2023-04-23T21:34:56.366" v="370" actId="21"/>
          <ac:spMkLst>
            <pc:docMk/>
            <pc:sldMk cId="748149204" sldId="509"/>
            <ac:spMk id="3" creationId="{ECD946DA-DF27-2F75-3587-940AB4D9D948}"/>
          </ac:spMkLst>
        </pc:spChg>
        <pc:picChg chg="add mod">
          <ac:chgData name="Tim Cook" userId="d1c7cfb340f2c7ab" providerId="LiveId" clId="{1B4A4DE0-E4AD-41C3-96CB-62C6697983AB}" dt="2023-04-23T23:48:56.049" v="560" actId="1076"/>
          <ac:picMkLst>
            <pc:docMk/>
            <pc:sldMk cId="748149204" sldId="509"/>
            <ac:picMk id="49" creationId="{11B91196-DD76-93B3-9459-927ED818A612}"/>
          </ac:picMkLst>
        </pc:picChg>
      </pc:sldChg>
      <pc:sldChg chg="addSp delSp modSp new mod">
        <pc:chgData name="Tim Cook" userId="d1c7cfb340f2c7ab" providerId="LiveId" clId="{1B4A4DE0-E4AD-41C3-96CB-62C6697983AB}" dt="2023-04-23T22:14:29.788" v="495" actId="1076"/>
        <pc:sldMkLst>
          <pc:docMk/>
          <pc:sldMk cId="2472419421" sldId="510"/>
        </pc:sldMkLst>
        <pc:spChg chg="mod">
          <ac:chgData name="Tim Cook" userId="d1c7cfb340f2c7ab" providerId="LiveId" clId="{1B4A4DE0-E4AD-41C3-96CB-62C6697983AB}" dt="2023-04-23T22:02:04.583" v="492" actId="20577"/>
          <ac:spMkLst>
            <pc:docMk/>
            <pc:sldMk cId="2472419421" sldId="510"/>
            <ac:spMk id="2" creationId="{E5BEB28B-074C-B0A4-D1AF-E3079E958F17}"/>
          </ac:spMkLst>
        </pc:spChg>
        <pc:spChg chg="del">
          <ac:chgData name="Tim Cook" userId="d1c7cfb340f2c7ab" providerId="LiveId" clId="{1B4A4DE0-E4AD-41C3-96CB-62C6697983AB}" dt="2023-04-23T22:02:07.378" v="493" actId="21"/>
          <ac:spMkLst>
            <pc:docMk/>
            <pc:sldMk cId="2472419421" sldId="510"/>
            <ac:spMk id="3" creationId="{E6E7ABFB-7635-A9D1-92B7-CD39FE642539}"/>
          </ac:spMkLst>
        </pc:spChg>
        <pc:grpChg chg="add mod">
          <ac:chgData name="Tim Cook" userId="d1c7cfb340f2c7ab" providerId="LiveId" clId="{1B4A4DE0-E4AD-41C3-96CB-62C6697983AB}" dt="2023-04-23T22:14:29.788" v="495" actId="1076"/>
          <ac:grpSpMkLst>
            <pc:docMk/>
            <pc:sldMk cId="2472419421" sldId="510"/>
            <ac:grpSpMk id="4" creationId="{1C3896C1-1361-16A1-79F7-B7837EB35734}"/>
          </ac:grpSpMkLst>
        </pc:grpChg>
        <pc:grpChg chg="add mod">
          <ac:chgData name="Tim Cook" userId="d1c7cfb340f2c7ab" providerId="LiveId" clId="{1B4A4DE0-E4AD-41C3-96CB-62C6697983AB}" dt="2023-04-23T22:14:29.788" v="495" actId="1076"/>
          <ac:grpSpMkLst>
            <pc:docMk/>
            <pc:sldMk cId="2472419421" sldId="510"/>
            <ac:grpSpMk id="10" creationId="{6259A8EE-7042-40A7-9A69-10D5AA68E662}"/>
          </ac:grpSpMkLst>
        </pc:grp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5" creationId="{328134F6-93CA-D80F-2768-2CDEDD654A81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6" creationId="{9EEE1584-7FC5-2D6E-0559-BAE359B0B947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7" creationId="{F6850F57-CF13-6678-A3A7-DC1FA3D49E0D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8" creationId="{EA01DAD1-01A3-91A5-63AA-17E55446F055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9" creationId="{F32FF505-09BF-E8BF-FC74-BEF5AFC93308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1" creationId="{6671D886-245E-E3DD-74D5-E07A7C3FC8E0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2" creationId="{B5EEAD9A-4EF1-5A2C-E205-DE5EC8CCE202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3" creationId="{9FDA4078-D9F6-7E4F-B4C2-A0B05447CF8D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4" creationId="{2FCC224D-C45D-DA21-077C-5AEFAAF5897A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5" creationId="{C51BEE64-4F65-4D69-F066-136FF4B33409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6" creationId="{BA208EDD-3AAD-FF81-A6AE-42BF04CAB8D8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7" creationId="{6DD63D71-A55B-5252-1C89-B1731AC34F05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8" creationId="{EA170352-2722-6946-9E88-EF8192F2B779}"/>
          </ac:inkMkLst>
        </pc:inkChg>
        <pc:inkChg chg="add mod">
          <ac:chgData name="Tim Cook" userId="d1c7cfb340f2c7ab" providerId="LiveId" clId="{1B4A4DE0-E4AD-41C3-96CB-62C6697983AB}" dt="2023-04-23T22:14:29.788" v="495" actId="1076"/>
          <ac:inkMkLst>
            <pc:docMk/>
            <pc:sldMk cId="2472419421" sldId="510"/>
            <ac:inkMk id="19" creationId="{556B827C-243A-9FE5-D417-79FAEF41302D}"/>
          </ac:inkMkLst>
        </pc:inkChg>
        <pc:inkChg chg="add mod">
          <ac:chgData name="Tim Cook" userId="d1c7cfb340f2c7ab" providerId="LiveId" clId="{1B4A4DE0-E4AD-41C3-96CB-62C6697983AB}" dt="2023-04-23T22:14:29.788" v="495" actId="1076"/>
          <ac:inkMkLst>
            <pc:docMk/>
            <pc:sldMk cId="2472419421" sldId="510"/>
            <ac:inkMk id="20" creationId="{034FC1A8-B7D4-9E14-00B2-B49223E9B9B5}"/>
          </ac:inkMkLst>
        </pc:inkChg>
      </pc:sldChg>
      <pc:sldChg chg="addSp modSp new del mod">
        <pc:chgData name="Tim Cook" userId="d1c7cfb340f2c7ab" providerId="LiveId" clId="{1B4A4DE0-E4AD-41C3-96CB-62C6697983AB}" dt="2023-04-23T23:50:24.136" v="575" actId="2696"/>
        <pc:sldMkLst>
          <pc:docMk/>
          <pc:sldMk cId="708916737" sldId="511"/>
        </pc:sldMkLst>
        <pc:spChg chg="add mod">
          <ac:chgData name="Tim Cook" userId="d1c7cfb340f2c7ab" providerId="LiveId" clId="{1B4A4DE0-E4AD-41C3-96CB-62C6697983AB}" dt="2023-04-23T23:49:37.323" v="572" actId="208"/>
          <ac:spMkLst>
            <pc:docMk/>
            <pc:sldMk cId="708916737" sldId="511"/>
            <ac:spMk id="6" creationId="{9F3FB175-F47C-43ED-270D-B68DFE0E41D2}"/>
          </ac:spMkLst>
        </pc:spChg>
        <pc:picChg chg="add mod">
          <ac:chgData name="Tim Cook" userId="d1c7cfb340f2c7ab" providerId="LiveId" clId="{1B4A4DE0-E4AD-41C3-96CB-62C6697983AB}" dt="2023-04-23T23:49:08.575" v="564" actId="1076"/>
          <ac:picMkLst>
            <pc:docMk/>
            <pc:sldMk cId="708916737" sldId="511"/>
            <ac:picMk id="5" creationId="{79BAC5D0-92F1-748B-B115-4B1D9DE00C56}"/>
          </ac:picMkLst>
        </pc:picChg>
      </pc:sldChg>
      <pc:sldChg chg="modSp add mod">
        <pc:chgData name="Tim Cook" userId="d1c7cfb340f2c7ab" providerId="LiveId" clId="{1B4A4DE0-E4AD-41C3-96CB-62C6697983AB}" dt="2023-04-23T23:51:02.594" v="580" actId="1076"/>
        <pc:sldMkLst>
          <pc:docMk/>
          <pc:sldMk cId="3877421200" sldId="512"/>
        </pc:sldMkLst>
        <pc:grpChg chg="mod">
          <ac:chgData name="Tim Cook" userId="d1c7cfb340f2c7ab" providerId="LiveId" clId="{1B4A4DE0-E4AD-41C3-96CB-62C6697983AB}" dt="2023-04-23T23:51:02.594" v="580" actId="1076"/>
          <ac:grpSpMkLst>
            <pc:docMk/>
            <pc:sldMk cId="3877421200" sldId="512"/>
            <ac:grpSpMk id="35" creationId="{3CBEB3EE-8491-069E-3F20-7D30DF6C4690}"/>
          </ac:grpSpMkLst>
        </pc:grpChg>
        <pc:inkChg chg="mod">
          <ac:chgData name="Tim Cook" userId="d1c7cfb340f2c7ab" providerId="LiveId" clId="{1B4A4DE0-E4AD-41C3-96CB-62C6697983AB}" dt="2023-04-23T23:51:02.594" v="580" actId="1076"/>
          <ac:inkMkLst>
            <pc:docMk/>
            <pc:sldMk cId="3877421200" sldId="512"/>
            <ac:inkMk id="36" creationId="{6A2F5002-C3B8-4330-3675-3491287DA12B}"/>
          </ac:inkMkLst>
        </pc:inkChg>
      </pc:sldChg>
      <pc:sldChg chg="new del">
        <pc:chgData name="Tim Cook" userId="d1c7cfb340f2c7ab" providerId="LiveId" clId="{1B4A4DE0-E4AD-41C3-96CB-62C6697983AB}" dt="2023-04-23T23:51:11.307" v="582" actId="2696"/>
        <pc:sldMkLst>
          <pc:docMk/>
          <pc:sldMk cId="4282733990" sldId="513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08CFBC6F-C573-469F-8800-5D70695DB592}"/>
    <pc:docChg chg="undo redo custSel addSld delSld modSld addSection delSection">
      <pc:chgData name="Tim Cook" userId="d1c7cfb340f2c7ab" providerId="LiveId" clId="{08CFBC6F-C573-469F-8800-5D70695DB592}" dt="2023-04-16T22:31:09.091" v="548" actId="1076"/>
      <pc:docMkLst>
        <pc:docMk/>
      </pc:docMkLst>
      <pc:sldChg chg="del">
        <pc:chgData name="Tim Cook" userId="d1c7cfb340f2c7ab" providerId="LiveId" clId="{08CFBC6F-C573-469F-8800-5D70695DB592}" dt="2023-04-14T18:15:24.830" v="1" actId="47"/>
        <pc:sldMkLst>
          <pc:docMk/>
          <pc:sldMk cId="2617001551" sldId="464"/>
        </pc:sldMkLst>
      </pc:sldChg>
      <pc:sldChg chg="del">
        <pc:chgData name="Tim Cook" userId="d1c7cfb340f2c7ab" providerId="LiveId" clId="{08CFBC6F-C573-469F-8800-5D70695DB592}" dt="2023-04-14T18:15:25.612" v="3" actId="47"/>
        <pc:sldMkLst>
          <pc:docMk/>
          <pc:sldMk cId="1340693401" sldId="465"/>
        </pc:sldMkLst>
      </pc:sldChg>
      <pc:sldChg chg="del">
        <pc:chgData name="Tim Cook" userId="d1c7cfb340f2c7ab" providerId="LiveId" clId="{08CFBC6F-C573-469F-8800-5D70695DB592}" dt="2023-04-14T18:15:24.352" v="0" actId="47"/>
        <pc:sldMkLst>
          <pc:docMk/>
          <pc:sldMk cId="4016249502" sldId="467"/>
        </pc:sldMkLst>
      </pc:sldChg>
      <pc:sldChg chg="del">
        <pc:chgData name="Tim Cook" userId="d1c7cfb340f2c7ab" providerId="LiveId" clId="{08CFBC6F-C573-469F-8800-5D70695DB592}" dt="2023-04-14T18:15:25.194" v="2" actId="47"/>
        <pc:sldMkLst>
          <pc:docMk/>
          <pc:sldMk cId="2663209737" sldId="468"/>
        </pc:sldMkLst>
      </pc:sldChg>
      <pc:sldChg chg="del">
        <pc:chgData name="Tim Cook" userId="d1c7cfb340f2c7ab" providerId="LiveId" clId="{08CFBC6F-C573-469F-8800-5D70695DB592}" dt="2023-04-14T18:15:26.048" v="4" actId="47"/>
        <pc:sldMkLst>
          <pc:docMk/>
          <pc:sldMk cId="3534678652" sldId="469"/>
        </pc:sldMkLst>
      </pc:sldChg>
      <pc:sldChg chg="del">
        <pc:chgData name="Tim Cook" userId="d1c7cfb340f2c7ab" providerId="LiveId" clId="{08CFBC6F-C573-469F-8800-5D70695DB592}" dt="2023-04-14T18:15:35.052" v="20" actId="47"/>
        <pc:sldMkLst>
          <pc:docMk/>
          <pc:sldMk cId="2605117570" sldId="470"/>
        </pc:sldMkLst>
      </pc:sldChg>
      <pc:sldChg chg="del">
        <pc:chgData name="Tim Cook" userId="d1c7cfb340f2c7ab" providerId="LiveId" clId="{08CFBC6F-C573-469F-8800-5D70695DB592}" dt="2023-04-14T18:15:35.643" v="21" actId="47"/>
        <pc:sldMkLst>
          <pc:docMk/>
          <pc:sldMk cId="1121062418" sldId="471"/>
        </pc:sldMkLst>
      </pc:sldChg>
      <pc:sldChg chg="modSp mod">
        <pc:chgData name="Tim Cook" userId="d1c7cfb340f2c7ab" providerId="LiveId" clId="{08CFBC6F-C573-469F-8800-5D70695DB592}" dt="2023-04-14T18:15:32.497" v="19" actId="20577"/>
        <pc:sldMkLst>
          <pc:docMk/>
          <pc:sldMk cId="535247102" sldId="476"/>
        </pc:sldMkLst>
        <pc:spChg chg="mod">
          <ac:chgData name="Tim Cook" userId="d1c7cfb340f2c7ab" providerId="LiveId" clId="{08CFBC6F-C573-469F-8800-5D70695DB592}" dt="2023-04-14T18:15:32.497" v="19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08CFBC6F-C573-469F-8800-5D70695DB592}" dt="2023-04-14T18:15:28.730" v="6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08CFBC6F-C573-469F-8800-5D70695DB592}" dt="2023-04-16T22:11:56.162" v="492" actId="1076"/>
        <pc:sldMkLst>
          <pc:docMk/>
          <pc:sldMk cId="4228420529" sldId="477"/>
        </pc:sldMkLst>
        <pc:spChg chg="mod">
          <ac:chgData name="Tim Cook" userId="d1c7cfb340f2c7ab" providerId="LiveId" clId="{08CFBC6F-C573-469F-8800-5D70695DB592}" dt="2023-04-16T22:07:59.275" v="453" actId="20577"/>
          <ac:spMkLst>
            <pc:docMk/>
            <pc:sldMk cId="4228420529" sldId="477"/>
            <ac:spMk id="2" creationId="{2008F70A-66FE-E4D1-0922-29419CE483AF}"/>
          </ac:spMkLst>
        </pc:spChg>
        <pc:spChg chg="add del mod">
          <ac:chgData name="Tim Cook" userId="d1c7cfb340f2c7ab" providerId="LiveId" clId="{08CFBC6F-C573-469F-8800-5D70695DB592}" dt="2023-04-16T22:07:46.583" v="439" actId="21"/>
          <ac:spMkLst>
            <pc:docMk/>
            <pc:sldMk cId="4228420529" sldId="477"/>
            <ac:spMk id="3" creationId="{324B1C6C-2E83-0103-C7E2-AE2E72C94BC4}"/>
          </ac:spMkLst>
        </pc:spChg>
        <pc:spChg chg="del">
          <ac:chgData name="Tim Cook" userId="d1c7cfb340f2c7ab" providerId="LiveId" clId="{08CFBC6F-C573-469F-8800-5D70695DB592}" dt="2023-04-15T21:23:26.841" v="181" actId="478"/>
          <ac:spMkLst>
            <pc:docMk/>
            <pc:sldMk cId="4228420529" sldId="477"/>
            <ac:spMk id="3" creationId="{F580946B-F415-9A0E-8277-05FA843EA278}"/>
          </ac:spMkLst>
        </pc:s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9" creationId="{BAEA5991-71EB-7D9B-E9C7-BDF9BD4EA713}"/>
          </ac:grpSpMkLst>
        </pc:gr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15" creationId="{53491066-24A1-7760-DA24-7E06A24959DA}"/>
          </ac:grpSpMkLst>
        </pc:grpChg>
        <pc:grpChg chg="add del mod">
          <ac:chgData name="Tim Cook" userId="d1c7cfb340f2c7ab" providerId="LiveId" clId="{08CFBC6F-C573-469F-8800-5D70695DB592}" dt="2023-04-16T22:11:28.174" v="473"/>
          <ac:grpSpMkLst>
            <pc:docMk/>
            <pc:sldMk cId="4228420529" sldId="477"/>
            <ac:grpSpMk id="44" creationId="{2EC01B36-2C2D-E3F1-2711-E3567CC16564}"/>
          </ac:grpSpMkLst>
        </pc:grpChg>
        <pc:grpChg chg="add mod">
          <ac:chgData name="Tim Cook" userId="d1c7cfb340f2c7ab" providerId="LiveId" clId="{08CFBC6F-C573-469F-8800-5D70695DB592}" dt="2023-04-16T22:11:31.801" v="486"/>
          <ac:grpSpMkLst>
            <pc:docMk/>
            <pc:sldMk cId="4228420529" sldId="477"/>
            <ac:grpSpMk id="50" creationId="{7EE320FF-667D-E5C7-D6A3-5E6E1B02E911}"/>
          </ac:grpSpMkLst>
        </pc:grpChg>
        <pc:grpChg chg="add mod">
          <ac:chgData name="Tim Cook" userId="d1c7cfb340f2c7ab" providerId="LiveId" clId="{08CFBC6F-C573-469F-8800-5D70695DB592}" dt="2023-04-16T22:11:50.111" v="490" actId="1076"/>
          <ac:grpSpMkLst>
            <pc:docMk/>
            <pc:sldMk cId="4228420529" sldId="477"/>
            <ac:grpSpMk id="74" creationId="{B5D1AE55-3B7A-CFB4-6A3C-D775BCF80337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65" creationId="{159589C3-7540-B88B-5147-D3D8EA371CEE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85" creationId="{F5131415-FD3E-3F29-087C-8F353D7DF87D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96" creationId="{6CF76099-2B35-D2AD-191E-31045DA5F52A}"/>
          </ac:grpSpMkLst>
        </pc:grp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4" creationId="{E2740A26-B7A0-FDCF-A245-D92DA8D83C0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5" creationId="{E1E59687-EDE6-E4A6-65D3-0639C4253D4D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6" creationId="{2A1BB983-B35A-B65D-95FA-488172DC59C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7" creationId="{BC8644F0-C6C4-C8AE-2609-3414818D62C1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8" creationId="{79854F1F-F1D2-E446-95A8-B7AB72F06B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0" creationId="{CC0AE9D0-C722-647C-9E15-B72BA172519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1" creationId="{05A31330-EEB8-9D04-0620-E3F2A30283A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2" creationId="{04959FA1-8B24-913F-EAAE-EA392BD34E7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3" creationId="{34C7F4B8-E77A-342C-7839-A5DFFE251824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14" creationId="{5518BB13-BA43-CBFF-F73E-22CCBD74E96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6" creationId="{71871765-BEC4-3B11-2E2F-542379334B4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7" creationId="{50E1F34B-8F3F-493F-0C88-BCF86E31DC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8" creationId="{1AC2DE63-D6EC-1F2F-0803-61B64942445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9" creationId="{EA4523DD-0B24-E437-884A-84BBA0C4E4A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0" creationId="{5A91244B-0F48-E212-5D3B-07491594A22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1" creationId="{86B073AE-90C4-57D9-4E4B-86BB56DEBC3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2" creationId="{C0E54686-AACE-7A84-4266-0FA3E69B4B0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3" creationId="{172EDCBE-79F5-16EC-96D5-AAF3BDEE1B8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4" creationId="{C93D8EE4-3378-D6A5-8ECF-CFA4C380754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5" creationId="{853B45B2-EFD9-1EAE-0A2D-45DF1EA6664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6" creationId="{6E48CBEB-F0C2-AB22-ACFB-53A7E4BC3D2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7" creationId="{9E160B9A-43CA-83D2-8688-CB7896FBD0B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8" creationId="{1BA6331C-552F-3F10-CCCF-85CC41E4A10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9" creationId="{39D39585-2EA7-1536-5494-6B480C2D572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0" creationId="{58F32407-C60A-86E4-02A3-BCF069A8C6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1" creationId="{3FBCC530-6E18-386B-0748-97F5C0D69D8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2" creationId="{D5B86AC4-C34E-B3F1-004C-F8C2692455B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3" creationId="{C0E5DFF2-786D-1341-82D3-E23E4518DE4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4" creationId="{5C107864-1BE5-6606-9AD0-ECFCB9B5CC24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5" creationId="{CB3A25B7-6E16-93CE-A35D-E68BB63604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6" creationId="{FCB1503A-0EED-7FE2-5BA5-C3F7B79DDF7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7" creationId="{D95E3BD8-2B28-CABB-FF3D-08F3FE3671C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8" creationId="{D68A012F-5BCB-0C06-3AF5-75FE0B9DBAF3}"/>
          </ac:inkMkLst>
        </pc:inkChg>
        <pc:inkChg chg="add del mod">
          <ac:chgData name="Tim Cook" userId="d1c7cfb340f2c7ab" providerId="LiveId" clId="{08CFBC6F-C573-469F-8800-5D70695DB592}" dt="2023-04-16T22:11:30.622" v="485"/>
          <ac:inkMkLst>
            <pc:docMk/>
            <pc:sldMk cId="4228420529" sldId="477"/>
            <ac:inkMk id="39" creationId="{C99F6829-8EB1-6F52-5BB6-CA44C51F5E5E}"/>
          </ac:inkMkLst>
        </pc:inkChg>
        <pc:inkChg chg="add del mod">
          <ac:chgData name="Tim Cook" userId="d1c7cfb340f2c7ab" providerId="LiveId" clId="{08CFBC6F-C573-469F-8800-5D70695DB592}" dt="2023-04-16T22:11:30.622" v="484"/>
          <ac:inkMkLst>
            <pc:docMk/>
            <pc:sldMk cId="4228420529" sldId="477"/>
            <ac:inkMk id="40" creationId="{B40200EC-A0BC-60E5-7FE6-766D981ADE28}"/>
          </ac:inkMkLst>
        </pc:inkChg>
        <pc:inkChg chg="add del mod">
          <ac:chgData name="Tim Cook" userId="d1c7cfb340f2c7ab" providerId="LiveId" clId="{08CFBC6F-C573-469F-8800-5D70695DB592}" dt="2023-04-16T22:11:30.622" v="482"/>
          <ac:inkMkLst>
            <pc:docMk/>
            <pc:sldMk cId="4228420529" sldId="477"/>
            <ac:inkMk id="41" creationId="{9AD242B2-92E1-A2FA-2BF5-311A7BF91F90}"/>
          </ac:inkMkLst>
        </pc:inkChg>
        <pc:inkChg chg="add del mod">
          <ac:chgData name="Tim Cook" userId="d1c7cfb340f2c7ab" providerId="LiveId" clId="{08CFBC6F-C573-469F-8800-5D70695DB592}" dt="2023-04-16T22:11:30.622" v="483"/>
          <ac:inkMkLst>
            <pc:docMk/>
            <pc:sldMk cId="4228420529" sldId="477"/>
            <ac:inkMk id="42" creationId="{E5FA96A1-9BBC-85A1-1152-35064636CB24}"/>
          </ac:inkMkLst>
        </pc:inkChg>
        <pc:inkChg chg="add del mod">
          <ac:chgData name="Tim Cook" userId="d1c7cfb340f2c7ab" providerId="LiveId" clId="{08CFBC6F-C573-469F-8800-5D70695DB592}" dt="2023-04-16T22:11:28.172" v="466"/>
          <ac:inkMkLst>
            <pc:docMk/>
            <pc:sldMk cId="4228420529" sldId="477"/>
            <ac:inkMk id="43" creationId="{4DEA5BC7-F541-CEFB-6208-DC8AC7FB51AC}"/>
          </ac:inkMkLst>
        </pc:inkChg>
        <pc:inkChg chg="del mod">
          <ac:chgData name="Tim Cook" userId="d1c7cfb340f2c7ab" providerId="LiveId" clId="{08CFBC6F-C573-469F-8800-5D70695DB592}" dt="2023-04-16T22:11:28.172" v="467"/>
          <ac:inkMkLst>
            <pc:docMk/>
            <pc:sldMk cId="4228420529" sldId="477"/>
            <ac:inkMk id="45" creationId="{1B554EE8-A103-D876-F82E-C1EA3245EA29}"/>
          </ac:inkMkLst>
        </pc:inkChg>
        <pc:inkChg chg="del mod">
          <ac:chgData name="Tim Cook" userId="d1c7cfb340f2c7ab" providerId="LiveId" clId="{08CFBC6F-C573-469F-8800-5D70695DB592}" dt="2023-04-16T22:11:28.174" v="476"/>
          <ac:inkMkLst>
            <pc:docMk/>
            <pc:sldMk cId="4228420529" sldId="477"/>
            <ac:inkMk id="46" creationId="{29B7A6B5-48D9-8CC6-0ACB-D3808E10A5E7}"/>
          </ac:inkMkLst>
        </pc:inkChg>
        <pc:inkChg chg="del mod">
          <ac:chgData name="Tim Cook" userId="d1c7cfb340f2c7ab" providerId="LiveId" clId="{08CFBC6F-C573-469F-8800-5D70695DB592}" dt="2023-04-16T22:11:28.172" v="465"/>
          <ac:inkMkLst>
            <pc:docMk/>
            <pc:sldMk cId="4228420529" sldId="477"/>
            <ac:inkMk id="47" creationId="{930CE0E7-1432-1D12-2824-7BECF3C814FA}"/>
          </ac:inkMkLst>
        </pc:inkChg>
        <pc:inkChg chg="del mod">
          <ac:chgData name="Tim Cook" userId="d1c7cfb340f2c7ab" providerId="LiveId" clId="{08CFBC6F-C573-469F-8800-5D70695DB592}" dt="2023-04-16T22:11:28.174" v="473"/>
          <ac:inkMkLst>
            <pc:docMk/>
            <pc:sldMk cId="4228420529" sldId="477"/>
            <ac:inkMk id="48" creationId="{0C291B3E-6D3F-5FE1-2C58-A5CA36D21334}"/>
          </ac:inkMkLst>
        </pc:inkChg>
        <pc:inkChg chg="add del mod">
          <ac:chgData name="Tim Cook" userId="d1c7cfb340f2c7ab" providerId="LiveId" clId="{08CFBC6F-C573-469F-8800-5D70695DB592}" dt="2023-04-16T22:11:31.802" v="487"/>
          <ac:inkMkLst>
            <pc:docMk/>
            <pc:sldMk cId="4228420529" sldId="477"/>
            <ac:inkMk id="49" creationId="{6E3FDCDC-B88F-BACE-B704-918C780390AB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1" creationId="{B86D6289-6813-1DC5-3BE5-6A7550B9F589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2" creationId="{7D2C56AC-8AA9-22AD-AC30-3737586A2CF6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3" creationId="{5866B499-DCC1-284A-9CFD-9C40E54C1AB1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4" creationId="{51A8C580-172A-4CB5-1110-FDDD823991FD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5" creationId="{D081E219-B612-5D7B-A0F4-BD82ECB0ABB0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6" creationId="{1AB50086-2A44-E013-2A3E-8F7EDB7BF2BA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7" creationId="{ABB152F6-3C90-2635-761D-A58EE0CAE9A2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8" creationId="{B4A4C7B9-1808-E38B-D84A-A4DF4A5970A3}"/>
          </ac:inkMkLst>
        </pc:inkChg>
        <pc:inkChg chg="del mod">
          <ac:chgData name="Tim Cook" userId="d1c7cfb340f2c7ab" providerId="LiveId" clId="{08CFBC6F-C573-469F-8800-5D70695DB592}" dt="2023-04-16T22:11:29.486" v="481"/>
          <ac:inkMkLst>
            <pc:docMk/>
            <pc:sldMk cId="4228420529" sldId="477"/>
            <ac:inkMk id="59" creationId="{F3B5D786-7F22-5ECB-B2A1-9D1F60EE5EBF}"/>
          </ac:inkMkLst>
        </pc:inkChg>
        <pc:inkChg chg="del mod">
          <ac:chgData name="Tim Cook" userId="d1c7cfb340f2c7ab" providerId="LiveId" clId="{08CFBC6F-C573-469F-8800-5D70695DB592}" dt="2023-04-16T22:11:29.486" v="480"/>
          <ac:inkMkLst>
            <pc:docMk/>
            <pc:sldMk cId="4228420529" sldId="477"/>
            <ac:inkMk id="60" creationId="{47ADB518-A1D9-3F55-022C-5F82F8CF234B}"/>
          </ac:inkMkLst>
        </pc:inkChg>
        <pc:inkChg chg="del mod">
          <ac:chgData name="Tim Cook" userId="d1c7cfb340f2c7ab" providerId="LiveId" clId="{08CFBC6F-C573-469F-8800-5D70695DB592}" dt="2023-04-16T22:11:28.173" v="470"/>
          <ac:inkMkLst>
            <pc:docMk/>
            <pc:sldMk cId="4228420529" sldId="477"/>
            <ac:inkMk id="61" creationId="{2EF306A7-708C-434E-BA22-3E3C39D54795}"/>
          </ac:inkMkLst>
        </pc:inkChg>
        <pc:inkChg chg="del mod">
          <ac:chgData name="Tim Cook" userId="d1c7cfb340f2c7ab" providerId="LiveId" clId="{08CFBC6F-C573-469F-8800-5D70695DB592}" dt="2023-04-16T22:11:28.174" v="474"/>
          <ac:inkMkLst>
            <pc:docMk/>
            <pc:sldMk cId="4228420529" sldId="477"/>
            <ac:inkMk id="62" creationId="{84F318B8-B72B-0019-FE2B-9DD3DFE50FB1}"/>
          </ac:inkMkLst>
        </pc:inkChg>
        <pc:inkChg chg="del mod">
          <ac:chgData name="Tim Cook" userId="d1c7cfb340f2c7ab" providerId="LiveId" clId="{08CFBC6F-C573-469F-8800-5D70695DB592}" dt="2023-04-16T22:11:28.173" v="472"/>
          <ac:inkMkLst>
            <pc:docMk/>
            <pc:sldMk cId="4228420529" sldId="477"/>
            <ac:inkMk id="63" creationId="{3473D19D-A343-EFD9-F70F-38FF2F8722A2}"/>
          </ac:inkMkLst>
        </pc:inkChg>
        <pc:inkChg chg="del mod">
          <ac:chgData name="Tim Cook" userId="d1c7cfb340f2c7ab" providerId="LiveId" clId="{08CFBC6F-C573-469F-8800-5D70695DB592}" dt="2023-04-16T22:11:28.173" v="471"/>
          <ac:inkMkLst>
            <pc:docMk/>
            <pc:sldMk cId="4228420529" sldId="477"/>
            <ac:inkMk id="64" creationId="{4C7173AB-E304-CBE8-004B-9486C2D755A5}"/>
          </ac:inkMkLst>
        </pc:inkChg>
        <pc:inkChg chg="del mod">
          <ac:chgData name="Tim Cook" userId="d1c7cfb340f2c7ab" providerId="LiveId" clId="{08CFBC6F-C573-469F-8800-5D70695DB592}" dt="2023-04-16T22:11:28.172" v="468"/>
          <ac:inkMkLst>
            <pc:docMk/>
            <pc:sldMk cId="4228420529" sldId="477"/>
            <ac:inkMk id="65" creationId="{56A7FC57-E2C1-9E5A-4271-1FC51B3345F5}"/>
          </ac:inkMkLst>
        </pc:inkChg>
        <pc:inkChg chg="del mod">
          <ac:chgData name="Tim Cook" userId="d1c7cfb340f2c7ab" providerId="LiveId" clId="{08CFBC6F-C573-469F-8800-5D70695DB592}" dt="2023-04-16T22:11:29.485" v="477"/>
          <ac:inkMkLst>
            <pc:docMk/>
            <pc:sldMk cId="4228420529" sldId="477"/>
            <ac:inkMk id="66" creationId="{2F7D48E2-026D-B062-13BE-A6C9FD14370D}"/>
          </ac:inkMkLst>
        </pc:inkChg>
        <pc:inkChg chg="del mod">
          <ac:chgData name="Tim Cook" userId="d1c7cfb340f2c7ab" providerId="LiveId" clId="{08CFBC6F-C573-469F-8800-5D70695DB592}" dt="2023-04-16T22:11:29.486" v="479"/>
          <ac:inkMkLst>
            <pc:docMk/>
            <pc:sldMk cId="4228420529" sldId="477"/>
            <ac:inkMk id="67" creationId="{BA453DD1-2093-6CCF-EDF0-D848AAA3F871}"/>
          </ac:inkMkLst>
        </pc:inkChg>
        <pc:inkChg chg="del mod">
          <ac:chgData name="Tim Cook" userId="d1c7cfb340f2c7ab" providerId="LiveId" clId="{08CFBC6F-C573-469F-8800-5D70695DB592}" dt="2023-04-16T22:11:29.485" v="478"/>
          <ac:inkMkLst>
            <pc:docMk/>
            <pc:sldMk cId="4228420529" sldId="477"/>
            <ac:inkMk id="68" creationId="{51A5CEB3-A159-1654-CD9F-176501EC5E71}"/>
          </ac:inkMkLst>
        </pc:inkChg>
        <pc:inkChg chg="del 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69" creationId="{FF91A479-7A6C-AE8F-2038-DB05A8E8B94C}"/>
          </ac:inkMkLst>
        </pc:inkChg>
        <pc:inkChg chg="del mod">
          <ac:chgData name="Tim Cook" userId="d1c7cfb340f2c7ab" providerId="LiveId" clId="{08CFBC6F-C573-469F-8800-5D70695DB592}" dt="2023-04-16T22:11:28.169" v="463"/>
          <ac:inkMkLst>
            <pc:docMk/>
            <pc:sldMk cId="4228420529" sldId="477"/>
            <ac:inkMk id="70" creationId="{E07A263D-A7D9-2F8D-F88B-1F914711797C}"/>
          </ac:inkMkLst>
        </pc:inkChg>
        <pc:inkChg chg="del mod">
          <ac:chgData name="Tim Cook" userId="d1c7cfb340f2c7ab" providerId="LiveId" clId="{08CFBC6F-C573-469F-8800-5D70695DB592}" dt="2023-04-16T22:11:28.173" v="469"/>
          <ac:inkMkLst>
            <pc:docMk/>
            <pc:sldMk cId="4228420529" sldId="477"/>
            <ac:inkMk id="71" creationId="{CC205D04-DB15-291F-2A09-219F2060E8B6}"/>
          </ac:inkMkLst>
        </pc:inkChg>
        <pc:inkChg chg="del mod">
          <ac:chgData name="Tim Cook" userId="d1c7cfb340f2c7ab" providerId="LiveId" clId="{08CFBC6F-C573-469F-8800-5D70695DB592}" dt="2023-04-16T22:11:28.171" v="464"/>
          <ac:inkMkLst>
            <pc:docMk/>
            <pc:sldMk cId="4228420529" sldId="477"/>
            <ac:inkMk id="72" creationId="{A5AD5DD9-317E-3E94-42C0-B08EFC947D51}"/>
          </ac:inkMkLst>
        </pc:inkChg>
        <pc:inkChg chg="del mod">
          <ac:chgData name="Tim Cook" userId="d1c7cfb340f2c7ab" providerId="LiveId" clId="{08CFBC6F-C573-469F-8800-5D70695DB592}" dt="2023-04-16T22:11:28.174" v="475"/>
          <ac:inkMkLst>
            <pc:docMk/>
            <pc:sldMk cId="4228420529" sldId="477"/>
            <ac:inkMk id="73" creationId="{7D26DF26-870B-184C-8113-01EC6F897570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5" creationId="{74926C22-4FC5-EC56-7344-B92DE97D944A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6" creationId="{8F23B3EE-3F41-AF64-B8E3-1522C1131977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7" creationId="{C3DF3124-BD51-8264-89F2-75FCA90641E3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8" creationId="{54D21F8A-57FD-D88F-B933-A89391E9F41E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9" creationId="{C62390F9-F98F-72F8-7E09-A4641EC76121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0" creationId="{4957AFA1-4C6C-BBB4-6BC4-719D9163AA0C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1" creationId="{5468E5DA-D1EF-9201-9E72-F14725D11EF4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2" creationId="{7E1715D3-08CB-96D2-F386-9B30FC6C5C2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5" creationId="{42D5B316-7467-F144-39A8-17562E5E10D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6" creationId="{4298B8AF-9C0C-BE22-3700-E82628E3184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8" creationId="{58BE66D8-9617-4FFD-94C3-4273261A5D7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0" creationId="{E63BBC46-FD25-FA53-9D22-B2DE4BEAA35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2" creationId="{DDB8489E-2593-356E-6BBE-D2B3EDF6E8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5" creationId="{B12284FE-8916-1007-80BB-AD85E1B72A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6" creationId="{C303300F-BB30-92BA-1469-061E2857628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7" creationId="{E267184A-023B-564E-CFE4-54B316F444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2" creationId="{E2BD5095-6DF6-0487-BE8B-CB19E022D82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3" creationId="{923AB8FA-B060-DCF6-F4B1-B30CCF9DD2B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4" creationId="{799DBDCE-88EB-BEA5-5649-5F533C9EF93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5" creationId="{4AE70C82-5DC9-3F9C-66F0-022917A8230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44" creationId="{ADD6398C-9259-0705-D2D6-E3B2DF35368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0" creationId="{52F7AA17-AA5D-73A4-F5F0-7B20E6F6488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1" creationId="{5B915317-BB86-B7F0-7127-D73BF0F1233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5" creationId="{0A933588-A864-7255-73BE-E90928E7259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6" creationId="{A8DA57D7-E015-A175-3206-DBB80B672DF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7" creationId="{69E3BD99-E910-BBD1-9C91-A593A9140D7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8" creationId="{AC3B95A0-95CB-1D04-9B86-E2D13EC083B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0" creationId="{5144294B-CB02-1FC2-516B-85687B9A1DF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3" creationId="{22A68A38-E507-DB38-9483-6B515F00965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4" creationId="{FCAF60AA-B036-AF42-2312-679500317CD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6" creationId="{02687990-ABAB-0BEE-7168-90EA2E6573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2" creationId="{956084A9-C474-B384-63B2-8885C788761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3" creationId="{0B1E31CC-1DB8-1CDF-E0D5-7A0CB1C3444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5" creationId="{BFDCC953-9FFE-19E9-9191-70FD1EE3E9B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6" creationId="{FBFD2DF5-E300-AAA1-B713-EED31EEF0FB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7" creationId="{66D8B6E7-1D5C-59F6-E428-69E25008412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8" creationId="{1E06402F-3EF9-EAAE-50C3-6EF73AF639D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0" creationId="{F19A9DD4-AD31-9512-708E-C8101C87435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1" creationId="{0D08B9F9-5F45-E606-2A04-8BDDC1A6281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2" creationId="{EC05D909-7F99-3C09-76B4-33506728498F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6" creationId="{C5A477E7-A76B-6CD8-A5A5-8EE958317D1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0" creationId="{561FECF6-7B5F-6C61-6CBF-337CAA35A41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2" creationId="{6C00517D-7C8B-79AA-FC92-34C07F2989B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3" creationId="{CBD43C09-CAFA-1C63-0490-B07E0A64A937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4" creationId="{AE4FC027-658C-7D69-B6AC-DA36AE0F847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new mod">
        <pc:chgData name="Tim Cook" userId="d1c7cfb340f2c7ab" providerId="LiveId" clId="{08CFBC6F-C573-469F-8800-5D70695DB592}" dt="2023-04-16T22:27:46.861" v="535" actId="1076"/>
        <pc:sldMkLst>
          <pc:docMk/>
          <pc:sldMk cId="3146788915" sldId="478"/>
        </pc:sldMkLst>
        <pc:spChg chg="mod">
          <ac:chgData name="Tim Cook" userId="d1c7cfb340f2c7ab" providerId="LiveId" clId="{08CFBC6F-C573-469F-8800-5D70695DB592}" dt="2023-04-15T21:22:46.259" v="120" actId="20577"/>
          <ac:spMkLst>
            <pc:docMk/>
            <pc:sldMk cId="3146788915" sldId="478"/>
            <ac:spMk id="2" creationId="{CEACAD6A-E28F-7482-6778-893C78D19791}"/>
          </ac:spMkLst>
        </pc:spChg>
        <pc:spChg chg="del">
          <ac:chgData name="Tim Cook" userId="d1c7cfb340f2c7ab" providerId="LiveId" clId="{08CFBC6F-C573-469F-8800-5D70695DB592}" dt="2023-04-15T21:23:25.114" v="180" actId="478"/>
          <ac:spMkLst>
            <pc:docMk/>
            <pc:sldMk cId="3146788915" sldId="478"/>
            <ac:spMk id="3" creationId="{C05943B6-7275-5C1A-9FB1-95D0E559D870}"/>
          </ac:spMkLst>
        </pc:spChg>
        <pc:grpChg chg="add mod">
          <ac:chgData name="Tim Cook" userId="d1c7cfb340f2c7ab" providerId="LiveId" clId="{08CFBC6F-C573-469F-8800-5D70695DB592}" dt="2023-04-16T22:27:46.861" v="535" actId="1076"/>
          <ac:grpSpMkLst>
            <pc:docMk/>
            <pc:sldMk cId="3146788915" sldId="478"/>
            <ac:grpSpMk id="36" creationId="{711BC4FA-B952-6BB8-B015-A34EF8B3E8BA}"/>
          </ac:grpSpMkLst>
        </pc:grpChg>
        <pc:grpChg chg="add mod">
          <ac:chgData name="Tim Cook" userId="d1c7cfb340f2c7ab" providerId="LiveId" clId="{08CFBC6F-C573-469F-8800-5D70695DB592}" dt="2023-04-16T22:27:43.348" v="534" actId="1076"/>
          <ac:grpSpMkLst>
            <pc:docMk/>
            <pc:sldMk cId="3146788915" sldId="478"/>
            <ac:grpSpMk id="46" creationId="{C830AB2E-FA52-0D8A-8C21-947610884403}"/>
          </ac:grpSpMkLst>
        </pc:grpChg>
        <pc:grpChg chg="mod">
          <ac:chgData name="Tim Cook" userId="d1c7cfb340f2c7ab" providerId="LiveId" clId="{08CFBC6F-C573-469F-8800-5D70695DB592}" dt="2023-04-16T22:27:05.491" v="527" actId="1076"/>
          <ac:grpSpMkLst>
            <pc:docMk/>
            <pc:sldMk cId="3146788915" sldId="478"/>
            <ac:grpSpMk id="70" creationId="{C66D4423-83BB-CA4F-32E7-8289679C86BE}"/>
          </ac:grpSpMkLst>
        </pc:grpChg>
        <pc:grpChg chg="mod">
          <ac:chgData name="Tim Cook" userId="d1c7cfb340f2c7ab" providerId="LiveId" clId="{08CFBC6F-C573-469F-8800-5D70695DB592}" dt="2023-04-16T22:16:52.347" v="520" actId="1076"/>
          <ac:grpSpMkLst>
            <pc:docMk/>
            <pc:sldMk cId="3146788915" sldId="478"/>
            <ac:grpSpMk id="71" creationId="{68796EEC-3789-CF78-C191-AC0496FFA11F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83" creationId="{3EDB46FD-F533-6A4C-6E2F-792D2C43441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97" creationId="{FFD42935-C2DF-2DCA-D71D-8DDD6DD5366D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17" creationId="{3006AA73-2FDC-5454-3AEF-936E47088551}"/>
          </ac:grpSpMkLst>
        </pc:grp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" creationId="{08CA8BB3-FF33-2840-A776-79B087BBDDFE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4" creationId="{3EFCEFFF-FD16-8814-3D71-5B918C6B1F1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5" creationId="{7152AB73-86F9-90BA-9A1C-BE379DCC15F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6" creationId="{F0E14B07-F205-F072-99D4-E1B8E510E4E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7" creationId="{E65221C0-7186-4857-92C4-8996A8B1A16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8" creationId="{A81A4901-F8BC-21A9-85E1-A855F560A85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9" creationId="{7EA5F099-D49E-9E32-BA36-102A3EA5FB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0" creationId="{65411E47-3937-C436-5F06-2B27C6DD3E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1" creationId="{2DEA9817-DFA0-1A98-3199-BD0C7B971DB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2" creationId="{D454C804-65F7-AE57-7A8D-CA304BA359B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3" creationId="{74CD497D-B435-3E34-7D76-A498E6676961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4" creationId="{3F1F870B-9EF1-0DB6-D01C-FFE8EAB8E49B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5" creationId="{18A379A3-862D-82EE-CCC0-E4CB61AD26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6" creationId="{37D5C9C3-F67A-9F5C-BF19-717F5C22D000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7" creationId="{6A211442-1EB8-365B-9340-D74AD9A9EE4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8" creationId="{AB685244-29CD-A705-5C07-75C853FCF4B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9" creationId="{F4885ACA-05D3-758B-B1F2-CD29C263471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0" creationId="{AA64FB5D-C185-F7BD-E86C-5EC02BFD5B0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1" creationId="{0A6DBAED-F854-9A4E-C954-2B021CB51CB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2" creationId="{A25CABFB-E696-FF96-30E7-2631E60D46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3" creationId="{C83196B3-0AD7-46CF-07C2-DB7CBB93D1E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4" creationId="{0D87A284-D0D4-E518-26B9-3E7590A5B73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5" creationId="{9B18B504-3AC8-6292-59CF-7F0368EA72C3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6" creationId="{1BA913DB-6DA9-9B10-E149-D0E69CE009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7" creationId="{6C1895B6-7B19-290C-F558-492EEDEA4FD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8" creationId="{35DE5C5F-EF93-23A7-FA6A-E219BE4D0C5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9" creationId="{DBB5D12C-9DA2-9981-6846-DE5FB6F928C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0" creationId="{4B2148E2-7B55-E8F2-6337-11B9D30AEA1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1" creationId="{984AC6E0-5556-9590-2C1F-626BA12A5F1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2" creationId="{2482546E-C449-A84A-CF8F-09DC896F1BC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3" creationId="{E132A2A3-B478-2738-24A8-E5803F0835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4" creationId="{FAF081E8-9C1B-BCA4-2629-4FF651C25DD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5" creationId="{9C68FA64-A3A8-974E-A271-D8A3738C964C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7" creationId="{70FF2FAE-555E-25ED-B05C-8226EBF29F8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8" creationId="{753B7D36-5E41-FA6F-D3DA-7A634CB37F90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9" creationId="{47C6AA49-4253-C5A7-96FA-C8CB0448101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0" creationId="{863D080E-9A9E-52BA-63A3-9CBBD4A9A7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1" creationId="{9B61A635-787B-0893-8807-6CA71C7F5E64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2" creationId="{C2A295C4-1E1A-3B8A-93DE-6D547D30D142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3" creationId="{36C267C8-B548-59DE-261D-03FA7E2503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4" creationId="{C0E240FF-68C0-197C-28F5-61D1357D46C1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5" creationId="{844D00F2-E97F-853C-C9DC-9D6F937F3F5A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7" creationId="{897E4AA4-D217-AE4A-7CF5-32D383AF8E3C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48" creationId="{FDBC1DE0-D6C5-1FC4-8AC3-C4219866E1D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7" creationId="{976990A6-F6E9-BA6E-A1EF-5B8550A5B9A1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8" creationId="{105DC2F4-B466-284A-99EB-FBAE3A1429AB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9" creationId="{13F224E7-09CC-B440-75F4-1DA668472194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0" creationId="{0D55DA71-26EF-C926-2543-CEA9BFAAF71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1" creationId="{D5AA793B-7912-A6C2-6E8F-4D748BFC033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2" creationId="{D3137810-144C-4AC2-4DAB-6DA63CE2A6B6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3" creationId="{2E13B764-99B6-F4CB-8BE4-DB99F9B1632A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4" creationId="{E66176C6-ED7B-9F2B-00E4-8E7E62549373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6" creationId="{F302B146-2E05-C0F7-AAD5-020D6D5E5F1E}"/>
          </ac:inkMkLst>
        </pc:inkChg>
        <pc:cxnChg chg="add mod">
          <ac:chgData name="Tim Cook" userId="d1c7cfb340f2c7ab" providerId="LiveId" clId="{08CFBC6F-C573-469F-8800-5D70695DB592}" dt="2023-04-16T22:26:57.571" v="523" actId="1076"/>
          <ac:cxnSpMkLst>
            <pc:docMk/>
            <pc:sldMk cId="3146788915" sldId="478"/>
            <ac:cxnSpMk id="101" creationId="{AE8B8652-5790-6DA0-ECEB-BBD447663115}"/>
          </ac:cxnSpMkLst>
        </pc:cxnChg>
      </pc:sldChg>
      <pc:sldChg chg="addSp delSp modSp new mod">
        <pc:chgData name="Tim Cook" userId="d1c7cfb340f2c7ab" providerId="LiveId" clId="{08CFBC6F-C573-469F-8800-5D70695DB592}" dt="2023-04-16T22:31:09.091" v="548" actId="1076"/>
        <pc:sldMkLst>
          <pc:docMk/>
          <pc:sldMk cId="3428576599" sldId="479"/>
        </pc:sldMkLst>
        <pc:spChg chg="mod">
          <ac:chgData name="Tim Cook" userId="d1c7cfb340f2c7ab" providerId="LiveId" clId="{08CFBC6F-C573-469F-8800-5D70695DB592}" dt="2023-04-16T22:31:03.932" v="547" actId="1076"/>
          <ac:spMkLst>
            <pc:docMk/>
            <pc:sldMk cId="3428576599" sldId="479"/>
            <ac:spMk id="2" creationId="{4C54204A-A255-1E77-C871-1D59F22F2852}"/>
          </ac:spMkLst>
        </pc:spChg>
        <pc:spChg chg="del">
          <ac:chgData name="Tim Cook" userId="d1c7cfb340f2c7ab" providerId="LiveId" clId="{08CFBC6F-C573-469F-8800-5D70695DB592}" dt="2023-04-15T21:23:23.578" v="179" actId="478"/>
          <ac:spMkLst>
            <pc:docMk/>
            <pc:sldMk cId="3428576599" sldId="479"/>
            <ac:spMk id="3" creationId="{5ED7E7E8-CE25-F97E-9DBD-A0C4D6043DEB}"/>
          </ac:spMkLst>
        </pc:s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7" creationId="{FB753A19-C73B-2F1B-757E-F216D52C3C4B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7" creationId="{E6736429-E0D7-9DD7-3D2C-12DC387F0019}"/>
          </ac:grpSpMkLst>
        </pc:gr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8" creationId="{81E35B4D-C287-0FC8-BFE2-9197740B065F}"/>
          </ac:grpSpMkLst>
        </pc:grpChg>
        <pc:inkChg chg="add 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" creationId="{20B0E750-E966-A7A2-8519-72BA17B2046C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8" creationId="{ECF3B905-389A-BD11-159F-AA7F0E7F3728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9" creationId="{A83EAE58-EAD9-ED0B-F0D7-A81DD8B7664E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0" creationId="{31362026-9F41-CBFA-D0C8-6660E642422A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1" creationId="{81A847A2-64FE-F6D1-D463-7CD2435CDD16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2" creationId="{F95680BC-0716-24E0-3292-BD5955E19A8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5" creationId="{BB37B408-0D06-AF08-E26F-94D3D240978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6" creationId="{A35A1D7A-42D5-CD80-20BD-2BFC26314FD7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9" creationId="{7B2DFFCA-E940-9558-91E2-4AB601276924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0" creationId="{1DFCF961-869A-F6DA-56E9-9DF436F89F0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1" creationId="{EFE283D1-59E9-22AE-6055-6178CF4BCBA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2" creationId="{4E3F5234-F346-9F32-95AF-84EBCDADEB90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3" creationId="{0ACED9B9-90BE-57B8-60A2-FB186C9592FC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29" creationId="{9D342DAC-3585-A87E-0E9A-3655AC714E4F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30" creationId="{4288526B-A354-2CBB-0F03-0148A2F3E8B4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46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9" creationId="{75615833-5D77-FCD4-14B3-7CA39CDFD542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08CFBC6F-C573-469F-8800-5D70695DB592}" dt="2023-04-16T22:30:50.085" v="541" actId="1076"/>
          <ac:inkMkLst>
            <pc:docMk/>
            <pc:sldMk cId="3428576599" sldId="479"/>
            <ac:inkMk id="67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7" creationId="{58A4460D-5C17-1911-2206-2B1D478C2E7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8" creationId="{4135EDD1-661B-F5CB-62AE-A9C21577790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9" creationId="{3714E55B-DDB4-FFFD-9A03-ECCFDDE0FB83}"/>
          </ac:inkMkLst>
        </pc:inkChg>
      </pc:sldChg>
      <pc:sldChg chg="addSp delSp modSp new mod">
        <pc:chgData name="Tim Cook" userId="d1c7cfb340f2c7ab" providerId="LiveId" clId="{08CFBC6F-C573-469F-8800-5D70695DB592}" dt="2023-04-16T22:00:01.627" v="313" actId="1076"/>
        <pc:sldMkLst>
          <pc:docMk/>
          <pc:sldMk cId="1616452671" sldId="480"/>
        </pc:sldMkLst>
        <pc:spChg chg="mod">
          <ac:chgData name="Tim Cook" userId="d1c7cfb340f2c7ab" providerId="LiveId" clId="{08CFBC6F-C573-469F-8800-5D70695DB592}" dt="2023-04-15T21:22:58.234" v="146" actId="20577"/>
          <ac:spMkLst>
            <pc:docMk/>
            <pc:sldMk cId="1616452671" sldId="480"/>
            <ac:spMk id="2" creationId="{10593F24-BB89-AD2A-6FAB-D3D39B152991}"/>
          </ac:spMkLst>
        </pc:spChg>
        <pc:spChg chg="del">
          <ac:chgData name="Tim Cook" userId="d1c7cfb340f2c7ab" providerId="LiveId" clId="{08CFBC6F-C573-469F-8800-5D70695DB592}" dt="2023-04-15T21:23:22.602" v="178" actId="478"/>
          <ac:spMkLst>
            <pc:docMk/>
            <pc:sldMk cId="1616452671" sldId="480"/>
            <ac:spMk id="3" creationId="{A2C0465E-BE2D-40FA-63C2-E2C0E6A5D579}"/>
          </ac:spMkLst>
        </pc:sp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" creationId="{9C3AB4FD-A0BD-FB59-EEF7-8819C3E8ED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4" creationId="{4D19E21E-5A97-64E8-EC2B-4A5D95336FE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5" creationId="{76E6D096-EDED-4AC2-FDA5-4BE37745190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6" creationId="{93A9A299-93F7-D57A-396B-8FB2646D9EC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7" creationId="{31C15A64-4865-0180-2AD3-0F09EFBD400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8" creationId="{E25FF3A1-2906-D2AA-2236-B7A70BF83EC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9" creationId="{7A9C477E-9E43-1E02-3163-E742E3EA29C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0" creationId="{71095362-BAAF-C5FB-7FFD-FF01094837F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1" creationId="{03662364-8EB5-3F79-051D-5E035FD094B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2" creationId="{2AFE25AF-1E8B-77AF-E347-71D9146B533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3" creationId="{8E148175-8653-2388-DD2E-431BEC682EC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4" creationId="{417042E1-FA80-6591-9BE6-546798A1613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5" creationId="{71A26A0F-032E-38C9-A2EE-FD663E31519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6" creationId="{1E4C9895-59CF-47BD-E164-E95314B94BC2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7" creationId="{83CDDD59-6BDC-5A1F-8EE0-5C34BDBF081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8" creationId="{136DC10D-8F5E-DC2B-0404-507FA963FDA9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9" creationId="{9F814048-26FA-F8FA-6D11-2A4DCE180D5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0" creationId="{58C723C1-F460-D652-2822-A27B8C0ADEE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1" creationId="{15F774EE-98A4-10FB-B503-C0FF784CE0F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2" creationId="{EFDB7FCE-8C91-EF2E-6F12-E880165DAF0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3" creationId="{8BA26A1C-8D3A-49A4-464E-6C8EADDCD4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4" creationId="{6D2FE2A0-4287-848A-B395-08F5C5AB4AC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5" creationId="{FC381E32-786A-5CF8-2206-706A70A072A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6" creationId="{674EA280-5581-09ED-4B4F-2B7747414F1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7" creationId="{4F76A8E3-DB80-01AF-4F04-6E721EB418F5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8" creationId="{CBB17137-538D-ABC7-099D-87246BBAE97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9" creationId="{DD63B451-208A-D5DB-8E8F-76EA91F6257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0" creationId="{C3FC9695-ABC8-A026-82A3-043890CB40E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1" creationId="{73732829-3F56-5BAC-4A56-FAB0BB23B2A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2" creationId="{64421893-5E17-348C-83D4-7613783CAFC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3" creationId="{5F5B410B-F2C2-4E7B-9958-9B28904E550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4" creationId="{F04B004C-ECA5-BB8B-5EAE-212D16C09A2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5" creationId="{568DD0C3-233D-451B-5A52-AD3B9B75D383}"/>
          </ac:inkMkLst>
        </pc:inkChg>
      </pc:sldChg>
      <pc:sldChg chg="addSp delSp modSp new mod">
        <pc:chgData name="Tim Cook" userId="d1c7cfb340f2c7ab" providerId="LiveId" clId="{08CFBC6F-C573-469F-8800-5D70695DB592}" dt="2023-04-16T22:05:30.335" v="382" actId="1076"/>
        <pc:sldMkLst>
          <pc:docMk/>
          <pc:sldMk cId="1751661740" sldId="481"/>
        </pc:sldMkLst>
        <pc:spChg chg="mod">
          <ac:chgData name="Tim Cook" userId="d1c7cfb340f2c7ab" providerId="LiveId" clId="{08CFBC6F-C573-469F-8800-5D70695DB592}" dt="2023-04-16T22:05:25.100" v="379" actId="1076"/>
          <ac:spMkLst>
            <pc:docMk/>
            <pc:sldMk cId="1751661740" sldId="481"/>
            <ac:spMk id="2" creationId="{3E8588EB-F299-F836-1054-3F67EBAEAA62}"/>
          </ac:spMkLst>
        </pc:spChg>
        <pc:spChg chg="del">
          <ac:chgData name="Tim Cook" userId="d1c7cfb340f2c7ab" providerId="LiveId" clId="{08CFBC6F-C573-469F-8800-5D70695DB592}" dt="2023-04-15T21:23:21.235" v="177" actId="478"/>
          <ac:spMkLst>
            <pc:docMk/>
            <pc:sldMk cId="1751661740" sldId="481"/>
            <ac:spMk id="3" creationId="{C12EAE24-CF14-6F55-7F05-5BFDCEFAB9C2}"/>
          </ac:spMkLst>
        </pc:s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33" creationId="{B5A2DC13-11FC-5829-69CC-DFA5DFB6E6E6}"/>
          </ac:grpSpMkLst>
        </pc:grpChg>
        <pc:grpChg chg="mod">
          <ac:chgData name="Tim Cook" userId="d1c7cfb340f2c7ab" providerId="LiveId" clId="{08CFBC6F-C573-469F-8800-5D70695DB592}" dt="2023-04-16T22:04:11.619" v="339" actId="1076"/>
          <ac:grpSpMkLst>
            <pc:docMk/>
            <pc:sldMk cId="1751661740" sldId="481"/>
            <ac:grpSpMk id="45" creationId="{19A863C9-EAF5-F833-8179-0F37CB845267}"/>
          </ac:grpSpMkLst>
        </pc:grpChg>
        <pc:grpChg chg="mod">
          <ac:chgData name="Tim Cook" userId="d1c7cfb340f2c7ab" providerId="LiveId" clId="{08CFBC6F-C573-469F-8800-5D70695DB592}" dt="2023-04-16T22:04:02.299" v="337" actId="107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08CFBC6F-C573-469F-8800-5D70695DB592}" dt="2023-04-16T22:05:23.726" v="377" actId="1076"/>
          <ac:grpSpMkLst>
            <pc:docMk/>
            <pc:sldMk cId="1751661740" sldId="481"/>
            <ac:grpSpMk id="67" creationId="{96267A2D-A352-580D-37B9-A3446F87F785}"/>
          </ac:grpSpMkLst>
        </pc:grpChg>
        <pc:inkChg chg="mod">
          <ac:chgData name="Tim Cook" userId="d1c7cfb340f2c7ab" providerId="LiveId" clId="{08CFBC6F-C573-469F-8800-5D70695DB592}" dt="2023-04-16T22:05:30.335" v="382" actId="1076"/>
          <ac:inkMkLst>
            <pc:docMk/>
            <pc:sldMk cId="1751661740" sldId="481"/>
            <ac:inkMk id="7" creationId="{1232F6D8-1E08-0290-AE08-549A0A090FBB}"/>
          </ac:inkMkLst>
        </pc:inkChg>
        <pc:inkChg chg="mod">
          <ac:chgData name="Tim Cook" userId="d1c7cfb340f2c7ab" providerId="LiveId" clId="{08CFBC6F-C573-469F-8800-5D70695DB592}" dt="2023-04-16T22:04:02.299" v="337" actId="1076"/>
          <ac:inkMkLst>
            <pc:docMk/>
            <pc:sldMk cId="1751661740" sldId="481"/>
            <ac:inkMk id="59" creationId="{489D56E8-7D83-D710-89B6-1937967EF256}"/>
          </ac:inkMkLst>
        </pc:inkChg>
        <pc:cxnChg chg="add del">
          <ac:chgData name="Tim Cook" userId="d1c7cfb340f2c7ab" providerId="LiveId" clId="{08CFBC6F-C573-469F-8800-5D70695DB592}" dt="2023-04-16T22:03:10.563" v="327" actId="11529"/>
          <ac:cxnSpMkLst>
            <pc:docMk/>
            <pc:sldMk cId="1751661740" sldId="481"/>
            <ac:cxnSpMk id="60" creationId="{083CABD7-9AAC-D25A-3024-FDE66678ADAB}"/>
          </ac:cxnSpMkLst>
        </pc:cxnChg>
        <pc:cxnChg chg="add del mod">
          <ac:chgData name="Tim Cook" userId="d1c7cfb340f2c7ab" providerId="LiveId" clId="{08CFBC6F-C573-469F-8800-5D70695DB592}" dt="2023-04-16T22:03:37.616" v="333" actId="21"/>
          <ac:cxnSpMkLst>
            <pc:docMk/>
            <pc:sldMk cId="1751661740" sldId="481"/>
            <ac:cxnSpMk id="62" creationId="{889E0ACE-1760-B2DB-D673-5D19952ABCB6}"/>
          </ac:cxnSpMkLst>
        </pc:cxnChg>
        <pc:cxnChg chg="add del mod">
          <ac:chgData name="Tim Cook" userId="d1c7cfb340f2c7ab" providerId="LiveId" clId="{08CFBC6F-C573-469F-8800-5D70695DB592}" dt="2023-04-16T22:05:17.394" v="373" actId="478"/>
          <ac:cxnSpMkLst>
            <pc:docMk/>
            <pc:sldMk cId="1751661740" sldId="481"/>
            <ac:cxnSpMk id="63" creationId="{2793ACFF-F3BE-35E9-E64B-8DCE0E7F603D}"/>
          </ac:cxnSpMkLst>
        </pc:cxnChg>
      </pc:sldChg>
      <pc:sldChg chg="delSp modSp new mod">
        <pc:chgData name="Tim Cook" userId="d1c7cfb340f2c7ab" providerId="LiveId" clId="{08CFBC6F-C573-469F-8800-5D70695DB592}" dt="2023-04-16T22:07:14.663" v="386"/>
        <pc:sldMkLst>
          <pc:docMk/>
          <pc:sldMk cId="3865063925" sldId="482"/>
        </pc:sldMkLst>
        <pc:spChg chg="mod">
          <ac:chgData name="Tim Cook" userId="d1c7cfb340f2c7ab" providerId="LiveId" clId="{08CFBC6F-C573-469F-8800-5D70695DB592}" dt="2023-04-16T22:07:14.663" v="386"/>
          <ac:spMkLst>
            <pc:docMk/>
            <pc:sldMk cId="3865063925" sldId="482"/>
            <ac:spMk id="2" creationId="{9521FC5F-C859-3301-3438-CE25FB5BC683}"/>
          </ac:spMkLst>
        </pc:spChg>
        <pc:spChg chg="del">
          <ac:chgData name="Tim Cook" userId="d1c7cfb340f2c7ab" providerId="LiveId" clId="{08CFBC6F-C573-469F-8800-5D70695DB592}" dt="2023-04-15T21:25:32.346" v="295" actId="478"/>
          <ac:spMkLst>
            <pc:docMk/>
            <pc:sldMk cId="3865063925" sldId="482"/>
            <ac:spMk id="3" creationId="{7AECEC19-70F5-CCF9-236C-25232F87DA89}"/>
          </ac:spMkLst>
        </pc:spChg>
      </pc:sldChg>
      <pc:sldChg chg="addSp delSp modSp new mod">
        <pc:chgData name="Tim Cook" userId="d1c7cfb340f2c7ab" providerId="LiveId" clId="{08CFBC6F-C573-469F-8800-5D70695DB592}" dt="2023-04-16T22:01:38.957" v="325" actId="1076"/>
        <pc:sldMkLst>
          <pc:docMk/>
          <pc:sldMk cId="3546425711" sldId="483"/>
        </pc:sldMkLst>
        <pc:spChg chg="mod">
          <ac:chgData name="Tim Cook" userId="d1c7cfb340f2c7ab" providerId="LiveId" clId="{08CFBC6F-C573-469F-8800-5D70695DB592}" dt="2023-04-16T22:00:57.234" v="322" actId="20577"/>
          <ac:spMkLst>
            <pc:docMk/>
            <pc:sldMk cId="3546425711" sldId="483"/>
            <ac:spMk id="2" creationId="{0FBBBCD1-990B-1FC0-8C8F-58CBEDBD5412}"/>
          </ac:spMkLst>
        </pc:spChg>
        <pc:spChg chg="del">
          <ac:chgData name="Tim Cook" userId="d1c7cfb340f2c7ab" providerId="LiveId" clId="{08CFBC6F-C573-469F-8800-5D70695DB592}" dt="2023-04-16T22:01:01.440" v="323" actId="21"/>
          <ac:spMkLst>
            <pc:docMk/>
            <pc:sldMk cId="3546425711" sldId="483"/>
            <ac:spMk id="3" creationId="{CDB98B68-6D74-5777-4BF3-EA3322DB8CD1}"/>
          </ac:spMkLst>
        </pc:sp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4" creationId="{731249CA-F884-9804-8972-2A6A21ACD1B5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5" creationId="{790AEB1F-BF6C-8C8A-951B-C6F7981A1A9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6" creationId="{26DA72A2-C2DC-43CF-300C-E293CE59F4F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7" creationId="{75358E26-6AFF-DD5C-0C21-57EC95671BF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8" creationId="{B8865366-C445-4E48-E910-6B38A7F480B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9" creationId="{9A1B8097-AD65-CE2D-B5A2-F549F918191F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0" creationId="{458654E8-6688-BBD9-6181-53FDF49C24A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1" creationId="{FBB1C9EB-579E-13FA-1195-2F1A1EC401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2" creationId="{5DF44D71-8684-64BA-4669-07E15084766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3" creationId="{DEB31203-FEA7-5044-6EC4-F0B3C311E21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4" creationId="{54DA7596-D659-F57F-A750-00C25184DC17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5" creationId="{1E648C97-06BE-595E-9999-3B30F69C081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6" creationId="{7E9C58AC-0FC9-3EA6-B755-76341329A47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7" creationId="{DD9E9228-18E2-6F6C-5080-8CD91A89E2B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8" creationId="{B965D100-4A46-8F76-B549-9BE9D7F93F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9" creationId="{27EF3581-3A84-E2A6-6513-1ED662C1BFA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0" creationId="{AC07C993-797B-73EE-9E86-0A9712775B9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1" creationId="{0810DD3A-BF59-966E-0A6E-C2A4969B073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2" creationId="{A1D086C4-F8B5-45DF-B60E-16D9DA72D13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3" creationId="{BB7C805C-51F7-15B8-57AC-CB05D3F381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4" creationId="{9C2E8DB9-BD6F-D0BF-9500-A91131F2449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5" creationId="{13555404-3CC9-4CA6-CA43-0C14D3F6EB33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6" creationId="{94BA3164-AB1B-736F-C43C-5BC0878F395B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7" creationId="{E42E1838-0A1C-6B7B-19AE-A654783CF93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8" creationId="{7F7C3C6C-5F10-C776-8F61-AE3C298760A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9" creationId="{AF60C9F6-548E-C5E0-9083-E486A2761F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0" creationId="{667AC816-707B-9CDC-1B59-0B8FC64C075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1" creationId="{EEFD16BE-1FF0-C1B1-9E8F-3EDFAB7F539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2" creationId="{AAC17728-5812-3FF1-CC31-D9AB3450859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3" creationId="{2D2F97AE-B105-C936-E4A6-4BB85195135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4" creationId="{8293FE5A-587F-1A21-9EEE-B7B522623699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5" creationId="{0354CF3E-1848-5D9D-2E45-854B0CDC8FD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6" creationId="{D929B0C2-A055-40E8-21DA-F072AC9A5B8A}"/>
          </ac:inkMkLst>
        </pc:inkChg>
      </pc:sldChg>
      <pc:sldChg chg="delSp modSp new mod">
        <pc:chgData name="Tim Cook" userId="d1c7cfb340f2c7ab" providerId="LiveId" clId="{08CFBC6F-C573-469F-8800-5D70695DB592}" dt="2023-04-16T22:06:28.902" v="385" actId="21"/>
        <pc:sldMkLst>
          <pc:docMk/>
          <pc:sldMk cId="886382803" sldId="484"/>
        </pc:sldMkLst>
        <pc:spChg chg="mod">
          <ac:chgData name="Tim Cook" userId="d1c7cfb340f2c7ab" providerId="LiveId" clId="{08CFBC6F-C573-469F-8800-5D70695DB592}" dt="2023-04-16T22:06:26.935" v="384"/>
          <ac:spMkLst>
            <pc:docMk/>
            <pc:sldMk cId="886382803" sldId="484"/>
            <ac:spMk id="2" creationId="{CA8213A5-439E-670E-C64B-49B4754E9B9B}"/>
          </ac:spMkLst>
        </pc:spChg>
        <pc:spChg chg="del">
          <ac:chgData name="Tim Cook" userId="d1c7cfb340f2c7ab" providerId="LiveId" clId="{08CFBC6F-C573-469F-8800-5D70695DB592}" dt="2023-04-16T22:06:28.902" v="385" actId="21"/>
          <ac:spMkLst>
            <pc:docMk/>
            <pc:sldMk cId="886382803" sldId="484"/>
            <ac:spMk id="3" creationId="{D42E1264-950E-BCBC-C814-AB5B95F34DDA}"/>
          </ac:spMkLst>
        </pc:sp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C4F07370-0182-4635-ACE3-8C64B7937DEB}"/>
    <pc:docChg chg="modSld">
      <pc:chgData name="Tim Cook" userId="d1c7cfb340f2c7ab" providerId="LiveId" clId="{C4F07370-0182-4635-ACE3-8C64B7937DEB}" dt="2023-04-18T23:57:56.525" v="571"/>
      <pc:docMkLst>
        <pc:docMk/>
      </pc:docMkLst>
      <pc:sldChg chg="addSp delSp modSp mod">
        <pc:chgData name="Tim Cook" userId="d1c7cfb340f2c7ab" providerId="LiveId" clId="{C4F07370-0182-4635-ACE3-8C64B7937DEB}" dt="2023-04-18T23:57:56.525" v="571"/>
        <pc:sldMkLst>
          <pc:docMk/>
          <pc:sldMk cId="1066324181" sldId="485"/>
        </pc:sldMkLst>
        <pc:grpChg chg="del mod">
          <ac:chgData name="Tim Cook" userId="d1c7cfb340f2c7ab" providerId="LiveId" clId="{C4F07370-0182-4635-ACE3-8C64B7937DEB}" dt="2023-04-18T23:26:20.930" v="78"/>
          <ac:grpSpMkLst>
            <pc:docMk/>
            <pc:sldMk cId="1066324181" sldId="485"/>
            <ac:grpSpMk id="6" creationId="{20B679B7-4026-12B0-3D05-C343F134DD69}"/>
          </ac:grpSpMkLst>
        </pc:grpChg>
        <pc:grpChg chg="del mod">
          <ac:chgData name="Tim Cook" userId="d1c7cfb340f2c7ab" providerId="LiveId" clId="{C4F07370-0182-4635-ACE3-8C64B7937DEB}" dt="2023-04-18T23:24:51.177" v="40"/>
          <ac:grpSpMkLst>
            <pc:docMk/>
            <pc:sldMk cId="1066324181" sldId="485"/>
            <ac:grpSpMk id="9" creationId="{4087B3F2-3A60-6EC6-598A-F6940CCD942E}"/>
          </ac:grpSpMkLst>
        </pc:grpChg>
        <pc:grpChg chg="mod">
          <ac:chgData name="Tim Cook" userId="d1c7cfb340f2c7ab" providerId="LiveId" clId="{C4F07370-0182-4635-ACE3-8C64B7937DEB}" dt="2023-04-18T23:26:23.121" v="82"/>
          <ac:grpSpMkLst>
            <pc:docMk/>
            <pc:sldMk cId="1066324181" sldId="485"/>
            <ac:grpSpMk id="9" creationId="{45931096-7AAD-DE26-10D1-5A03DEB43D5F}"/>
          </ac:grpSpMkLst>
        </pc:grpChg>
        <pc:grpChg chg="del mod">
          <ac:chgData name="Tim Cook" userId="d1c7cfb340f2c7ab" providerId="LiveId" clId="{C4F07370-0182-4635-ACE3-8C64B7937DEB}" dt="2023-04-18T23:24:42.530" v="24"/>
          <ac:grpSpMkLst>
            <pc:docMk/>
            <pc:sldMk cId="1066324181" sldId="485"/>
            <ac:grpSpMk id="12" creationId="{5A964D52-1DF1-945B-3303-D5204F86D21B}"/>
          </ac:grpSpMkLst>
        </pc:grpChg>
        <pc:grpChg chg="del mod">
          <ac:chgData name="Tim Cook" userId="d1c7cfb340f2c7ab" providerId="LiveId" clId="{C4F07370-0182-4635-ACE3-8C64B7937DEB}" dt="2023-04-18T23:57:32.668" v="483"/>
          <ac:grpSpMkLst>
            <pc:docMk/>
            <pc:sldMk cId="1066324181" sldId="485"/>
            <ac:grpSpMk id="17" creationId="{0055DDDE-EC2D-DF9A-64D6-3D12D6D6BAA2}"/>
          </ac:grpSpMkLst>
        </pc:grpChg>
        <pc:grpChg chg="del mod">
          <ac:chgData name="Tim Cook" userId="d1c7cfb340f2c7ab" providerId="LiveId" clId="{C4F07370-0182-4635-ACE3-8C64B7937DEB}" dt="2023-04-18T23:24:42.530" v="24"/>
          <ac:grpSpMkLst>
            <pc:docMk/>
            <pc:sldMk cId="1066324181" sldId="485"/>
            <ac:grpSpMk id="22" creationId="{BA232653-38E0-0607-9041-57B2A876559F}"/>
          </ac:grpSpMkLst>
        </pc:grpChg>
        <pc:grpChg chg="mod">
          <ac:chgData name="Tim Cook" userId="d1c7cfb340f2c7ab" providerId="LiveId" clId="{C4F07370-0182-4635-ACE3-8C64B7937DEB}" dt="2023-04-18T23:24:44.578" v="29"/>
          <ac:grpSpMkLst>
            <pc:docMk/>
            <pc:sldMk cId="1066324181" sldId="485"/>
            <ac:grpSpMk id="25" creationId="{DFBCA9F8-77DE-0693-C0DA-3097B8DF05C2}"/>
          </ac:grpSpMkLst>
        </pc:grpChg>
        <pc:grpChg chg="mod">
          <ac:chgData name="Tim Cook" userId="d1c7cfb340f2c7ab" providerId="LiveId" clId="{C4F07370-0182-4635-ACE3-8C64B7937DEB}" dt="2023-04-18T23:24:48.434" v="35"/>
          <ac:grpSpMkLst>
            <pc:docMk/>
            <pc:sldMk cId="1066324181" sldId="485"/>
            <ac:grpSpMk id="31" creationId="{9A18C28A-29BD-5794-37FF-EAE09A45C076}"/>
          </ac:grpSpMkLst>
        </pc:grpChg>
        <pc:grpChg chg="mod">
          <ac:chgData name="Tim Cook" userId="d1c7cfb340f2c7ab" providerId="LiveId" clId="{C4F07370-0182-4635-ACE3-8C64B7937DEB}" dt="2023-04-18T23:24:55.436" v="47"/>
          <ac:grpSpMkLst>
            <pc:docMk/>
            <pc:sldMk cId="1066324181" sldId="485"/>
            <ac:grpSpMk id="37" creationId="{671D09A1-FBB4-7438-33D7-2CD92FE54CB0}"/>
          </ac:grpSpMkLst>
        </pc:grpChg>
        <pc:grpChg chg="del mod">
          <ac:chgData name="Tim Cook" userId="d1c7cfb340f2c7ab" providerId="LiveId" clId="{C4F07370-0182-4635-ACE3-8C64B7937DEB}" dt="2023-04-18T23:25:39.150" v="62"/>
          <ac:grpSpMkLst>
            <pc:docMk/>
            <pc:sldMk cId="1066324181" sldId="485"/>
            <ac:grpSpMk id="60" creationId="{58B757AD-B9C3-8D56-2766-27A627D00C36}"/>
          </ac:grpSpMkLst>
        </pc:grpChg>
        <pc:grpChg chg="del mod">
          <ac:chgData name="Tim Cook" userId="d1c7cfb340f2c7ab" providerId="LiveId" clId="{C4F07370-0182-4635-ACE3-8C64B7937DEB}" dt="2023-04-18T23:57:45.821" v="544"/>
          <ac:grpSpMkLst>
            <pc:docMk/>
            <pc:sldMk cId="1066324181" sldId="485"/>
            <ac:grpSpMk id="64" creationId="{8D9A7527-4C9A-381F-806F-5D2E2C11BC53}"/>
          </ac:grpSpMkLst>
        </pc:grpChg>
        <pc:grpChg chg="del mod">
          <ac:chgData name="Tim Cook" userId="d1c7cfb340f2c7ab" providerId="LiveId" clId="{C4F07370-0182-4635-ACE3-8C64B7937DEB}" dt="2023-04-18T23:25:36.957" v="55"/>
          <ac:grpSpMkLst>
            <pc:docMk/>
            <pc:sldMk cId="1066324181" sldId="485"/>
            <ac:grpSpMk id="68" creationId="{3A267737-9396-FF14-F4CD-662321E86988}"/>
          </ac:grpSpMkLst>
        </pc:grpChg>
        <pc:grpChg chg="del mod">
          <ac:chgData name="Tim Cook" userId="d1c7cfb340f2c7ab" providerId="LiveId" clId="{C4F07370-0182-4635-ACE3-8C64B7937DEB}" dt="2023-04-18T23:57:45.821" v="532"/>
          <ac:grpSpMkLst>
            <pc:docMk/>
            <pc:sldMk cId="1066324181" sldId="485"/>
            <ac:grpSpMk id="69" creationId="{CDB21A89-F92A-0DFC-0D30-D85CCB64E3E6}"/>
          </ac:grpSpMkLst>
        </pc:grpChg>
        <pc:grpChg chg="del mod">
          <ac:chgData name="Tim Cook" userId="d1c7cfb340f2c7ab" providerId="LiveId" clId="{C4F07370-0182-4635-ACE3-8C64B7937DEB}" dt="2023-04-18T23:25:40.419" v="68"/>
          <ac:grpSpMkLst>
            <pc:docMk/>
            <pc:sldMk cId="1066324181" sldId="485"/>
            <ac:grpSpMk id="73" creationId="{0C1DE0DC-3B33-18C6-8D00-0719C5E7C4ED}"/>
          </ac:grpSpMkLst>
        </pc:grpChg>
        <pc:grpChg chg="del mod">
          <ac:chgData name="Tim Cook" userId="d1c7cfb340f2c7ab" providerId="LiveId" clId="{C4F07370-0182-4635-ACE3-8C64B7937DEB}" dt="2023-04-18T23:57:45.821" v="542"/>
          <ac:grpSpMkLst>
            <pc:docMk/>
            <pc:sldMk cId="1066324181" sldId="485"/>
            <ac:grpSpMk id="74" creationId="{1A707F44-EBCD-4C73-BE10-6412E71401B2}"/>
          </ac:grpSpMkLst>
        </pc:grpChg>
        <pc:grpChg chg="del mod">
          <ac:chgData name="Tim Cook" userId="d1c7cfb340f2c7ab" providerId="LiveId" clId="{C4F07370-0182-4635-ACE3-8C64B7937DEB}" dt="2023-04-18T23:57:23.251" v="477"/>
          <ac:grpSpMkLst>
            <pc:docMk/>
            <pc:sldMk cId="1066324181" sldId="485"/>
            <ac:grpSpMk id="93" creationId="{5C25F975-918F-322D-101D-5F327FB0EFCF}"/>
          </ac:grpSpMkLst>
        </pc:grpChg>
        <pc:grpChg chg="del mod">
          <ac:chgData name="Tim Cook" userId="d1c7cfb340f2c7ab" providerId="LiveId" clId="{C4F07370-0182-4635-ACE3-8C64B7937DEB}" dt="2023-04-18T23:57:36.706" v="495"/>
          <ac:grpSpMkLst>
            <pc:docMk/>
            <pc:sldMk cId="1066324181" sldId="485"/>
            <ac:grpSpMk id="103" creationId="{BBA6EF07-77E3-7CA6-B033-C08FB5A97D98}"/>
          </ac:grpSpMkLst>
        </pc:grpChg>
        <pc:grpChg chg="del mod">
          <ac:chgData name="Tim Cook" userId="d1c7cfb340f2c7ab" providerId="LiveId" clId="{C4F07370-0182-4635-ACE3-8C64B7937DEB}" dt="2023-04-18T23:57:33.899" v="486"/>
          <ac:grpSpMkLst>
            <pc:docMk/>
            <pc:sldMk cId="1066324181" sldId="485"/>
            <ac:grpSpMk id="104" creationId="{CAAF2788-BCBA-763A-B232-889490130E93}"/>
          </ac:grpSpMkLst>
        </pc:grpChg>
        <pc:grpChg chg="del mod">
          <ac:chgData name="Tim Cook" userId="d1c7cfb340f2c7ab" providerId="LiveId" clId="{C4F07370-0182-4635-ACE3-8C64B7937DEB}" dt="2023-04-18T23:57:45.821" v="523"/>
          <ac:grpSpMkLst>
            <pc:docMk/>
            <pc:sldMk cId="1066324181" sldId="485"/>
            <ac:grpSpMk id="116" creationId="{E4F162B8-A145-B598-46BC-904E5C6F40A3}"/>
          </ac:grpSpMkLst>
        </pc:grpChg>
        <pc:grpChg chg="del mod">
          <ac:chgData name="Tim Cook" userId="d1c7cfb340f2c7ab" providerId="LiveId" clId="{C4F07370-0182-4635-ACE3-8C64B7937DEB}" dt="2023-04-18T23:57:36.706" v="496"/>
          <ac:grpSpMkLst>
            <pc:docMk/>
            <pc:sldMk cId="1066324181" sldId="485"/>
            <ac:grpSpMk id="117" creationId="{2C595ED7-63C4-2079-496F-620A8B925A04}"/>
          </ac:grpSpMkLst>
        </pc:grpChg>
        <pc:grpChg chg="del mod">
          <ac:chgData name="Tim Cook" userId="d1c7cfb340f2c7ab" providerId="LiveId" clId="{C4F07370-0182-4635-ACE3-8C64B7937DEB}" dt="2023-04-18T23:56:59.571" v="441"/>
          <ac:grpSpMkLst>
            <pc:docMk/>
            <pc:sldMk cId="1066324181" sldId="485"/>
            <ac:grpSpMk id="140" creationId="{DB8E0428-4FED-D67B-5D6A-54A7E939D999}"/>
          </ac:grpSpMkLst>
        </pc:grpChg>
        <pc:grpChg chg="del mod">
          <ac:chgData name="Tim Cook" userId="d1c7cfb340f2c7ab" providerId="LiveId" clId="{C4F07370-0182-4635-ACE3-8C64B7937DEB}" dt="2023-04-18T23:57:45.821" v="539"/>
          <ac:grpSpMkLst>
            <pc:docMk/>
            <pc:sldMk cId="1066324181" sldId="485"/>
            <ac:grpSpMk id="141" creationId="{0AB7758C-1E5F-2A43-9884-B943E6285941}"/>
          </ac:grpSpMkLst>
        </pc:grpChg>
        <pc:grpChg chg="del mod">
          <ac:chgData name="Tim Cook" userId="d1c7cfb340f2c7ab" providerId="LiveId" clId="{C4F07370-0182-4635-ACE3-8C64B7937DEB}" dt="2023-04-18T23:57:45.821" v="534"/>
          <ac:grpSpMkLst>
            <pc:docMk/>
            <pc:sldMk cId="1066324181" sldId="485"/>
            <ac:grpSpMk id="142" creationId="{3600D6B7-1E50-2E87-61DE-EB9DCF12FD56}"/>
          </ac:grpSpMkLst>
        </pc:grpChg>
        <pc:grpChg chg="del mod">
          <ac:chgData name="Tim Cook" userId="d1c7cfb340f2c7ab" providerId="LiveId" clId="{C4F07370-0182-4635-ACE3-8C64B7937DEB}" dt="2023-04-18T23:57:45.821" v="531"/>
          <ac:grpSpMkLst>
            <pc:docMk/>
            <pc:sldMk cId="1066324181" sldId="485"/>
            <ac:grpSpMk id="143" creationId="{0AF4C8BA-1292-6CC8-F826-3DDD48D9CEAD}"/>
          </ac:grpSpMkLst>
        </pc:grpChg>
        <pc:grpChg chg="del mod">
          <ac:chgData name="Tim Cook" userId="d1c7cfb340f2c7ab" providerId="LiveId" clId="{C4F07370-0182-4635-ACE3-8C64B7937DEB}" dt="2023-04-18T23:57:45.821" v="550"/>
          <ac:grpSpMkLst>
            <pc:docMk/>
            <pc:sldMk cId="1066324181" sldId="485"/>
            <ac:grpSpMk id="144" creationId="{80A0C942-7CE4-BFB1-B601-C495940DF058}"/>
          </ac:grpSpMkLst>
        </pc:grpChg>
        <pc:grpChg chg="del mod">
          <ac:chgData name="Tim Cook" userId="d1c7cfb340f2c7ab" providerId="LiveId" clId="{C4F07370-0182-4635-ACE3-8C64B7937DEB}" dt="2023-04-18T23:57:45.821" v="520"/>
          <ac:grpSpMkLst>
            <pc:docMk/>
            <pc:sldMk cId="1066324181" sldId="485"/>
            <ac:grpSpMk id="159" creationId="{510E9EA3-BD16-A26C-9BF8-D0DEAFC7C631}"/>
          </ac:grpSpMkLst>
        </pc:grpChg>
        <pc:grpChg chg="del mod">
          <ac:chgData name="Tim Cook" userId="d1c7cfb340f2c7ab" providerId="LiveId" clId="{C4F07370-0182-4635-ACE3-8C64B7937DEB}" dt="2023-04-18T23:57:45.821" v="554"/>
          <ac:grpSpMkLst>
            <pc:docMk/>
            <pc:sldMk cId="1066324181" sldId="485"/>
            <ac:grpSpMk id="160" creationId="{1857822B-1B12-2FFB-0F3F-42F85B3E8A74}"/>
          </ac:grpSpMkLst>
        </pc:grpChg>
        <pc:grpChg chg="del mod">
          <ac:chgData name="Tim Cook" userId="d1c7cfb340f2c7ab" providerId="LiveId" clId="{C4F07370-0182-4635-ACE3-8C64B7937DEB}" dt="2023-04-18T23:57:45.821" v="555"/>
          <ac:grpSpMkLst>
            <pc:docMk/>
            <pc:sldMk cId="1066324181" sldId="485"/>
            <ac:grpSpMk id="161" creationId="{04383BDB-BFDB-7A1C-22D0-FF5B2C28EEA2}"/>
          </ac:grpSpMkLst>
        </pc:grpChg>
        <pc:grpChg chg="del mod">
          <ac:chgData name="Tim Cook" userId="d1c7cfb340f2c7ab" providerId="LiveId" clId="{C4F07370-0182-4635-ACE3-8C64B7937DEB}" dt="2023-04-18T23:57:45.821" v="548"/>
          <ac:grpSpMkLst>
            <pc:docMk/>
            <pc:sldMk cId="1066324181" sldId="485"/>
            <ac:grpSpMk id="173" creationId="{10AAE013-62D5-6C4F-FAC5-796556171428}"/>
          </ac:grpSpMkLst>
        </pc:grpChg>
        <pc:grpChg chg="del mod">
          <ac:chgData name="Tim Cook" userId="d1c7cfb340f2c7ab" providerId="LiveId" clId="{C4F07370-0182-4635-ACE3-8C64B7937DEB}" dt="2023-04-18T23:57:48.172" v="561"/>
          <ac:grpSpMkLst>
            <pc:docMk/>
            <pc:sldMk cId="1066324181" sldId="485"/>
            <ac:grpSpMk id="176" creationId="{767D752F-5B90-124B-75C1-B46B88A248A6}"/>
          </ac:grpSpMkLst>
        </pc:grpChg>
        <pc:grpChg chg="mod">
          <ac:chgData name="Tim Cook" userId="d1c7cfb340f2c7ab" providerId="LiveId" clId="{C4F07370-0182-4635-ACE3-8C64B7937DEB}" dt="2023-04-18T23:57:56.525" v="571"/>
          <ac:grpSpMkLst>
            <pc:docMk/>
            <pc:sldMk cId="1066324181" sldId="485"/>
            <ac:grpSpMk id="185" creationId="{DB98A529-0AE8-4E95-EDA7-3D368AFA1B4E}"/>
          </ac:grpSpMkLst>
        </pc:grpChg>
        <pc:grpChg chg="mod">
          <ac:chgData name="Tim Cook" userId="d1c7cfb340f2c7ab" providerId="LiveId" clId="{C4F07370-0182-4635-ACE3-8C64B7937DEB}" dt="2023-04-18T23:57:56.525" v="571"/>
          <ac:grpSpMkLst>
            <pc:docMk/>
            <pc:sldMk cId="1066324181" sldId="485"/>
            <ac:grpSpMk id="186" creationId="{3ADAC389-514E-37C8-4367-9BA37D4C6AE9}"/>
          </ac:grpSpMkLst>
        </pc:grp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3" creationId="{ABC08985-5E4E-7BF8-9E3F-00A30E6149E8}"/>
          </ac:inkMkLst>
        </pc:inkChg>
        <pc:inkChg chg="add del mod">
          <ac:chgData name="Tim Cook" userId="d1c7cfb340f2c7ab" providerId="LiveId" clId="{C4F07370-0182-4635-ACE3-8C64B7937DEB}" dt="2023-04-18T23:24:51.177" v="37"/>
          <ac:inkMkLst>
            <pc:docMk/>
            <pc:sldMk cId="1066324181" sldId="485"/>
            <ac:inkMk id="3" creationId="{EC57CF22-096A-0859-E469-9CCFA4B5CD81}"/>
          </ac:inkMkLst>
        </pc:inkChg>
        <pc:inkChg chg="add del mod">
          <ac:chgData name="Tim Cook" userId="d1c7cfb340f2c7ab" providerId="LiveId" clId="{C4F07370-0182-4635-ACE3-8C64B7937DEB}" dt="2023-04-18T23:57:32.668" v="484"/>
          <ac:inkMkLst>
            <pc:docMk/>
            <pc:sldMk cId="1066324181" sldId="485"/>
            <ac:inkMk id="4" creationId="{0B9E64EA-FF3F-FA38-787D-7C033BDACEB1}"/>
          </ac:inkMkLst>
        </pc:inkChg>
        <pc:inkChg chg="add del mod">
          <ac:chgData name="Tim Cook" userId="d1c7cfb340f2c7ab" providerId="LiveId" clId="{C4F07370-0182-4635-ACE3-8C64B7937DEB}" dt="2023-04-18T23:26:20.930" v="79"/>
          <ac:inkMkLst>
            <pc:docMk/>
            <pc:sldMk cId="1066324181" sldId="485"/>
            <ac:inkMk id="4" creationId="{2786F2B5-896A-44F1-3C19-F489452AF613}"/>
          </ac:inkMkLst>
        </pc:inkChg>
        <pc:inkChg chg="add del mod">
          <ac:chgData name="Tim Cook" userId="d1c7cfb340f2c7ab" providerId="LiveId" clId="{C4F07370-0182-4635-ACE3-8C64B7937DEB}" dt="2023-04-18T23:24:51.177" v="40"/>
          <ac:inkMkLst>
            <pc:docMk/>
            <pc:sldMk cId="1066324181" sldId="485"/>
            <ac:inkMk id="4" creationId="{28921879-D200-1C0B-E149-7BA0330DCC51}"/>
          </ac:inkMkLst>
        </pc:inkChg>
        <pc:inkChg chg="add del mod">
          <ac:chgData name="Tim Cook" userId="d1c7cfb340f2c7ab" providerId="LiveId" clId="{C4F07370-0182-4635-ACE3-8C64B7937DEB}" dt="2023-04-18T23:26:20.930" v="78"/>
          <ac:inkMkLst>
            <pc:docMk/>
            <pc:sldMk cId="1066324181" sldId="485"/>
            <ac:inkMk id="5" creationId="{2F5DA244-049C-4609-D3F0-7B8738CC3871}"/>
          </ac:inkMkLst>
        </pc:inkChg>
        <pc:inkChg chg="add del mod">
          <ac:chgData name="Tim Cook" userId="d1c7cfb340f2c7ab" providerId="LiveId" clId="{C4F07370-0182-4635-ACE3-8C64B7937DEB}" dt="2023-04-18T23:24:51.177" v="38"/>
          <ac:inkMkLst>
            <pc:docMk/>
            <pc:sldMk cId="1066324181" sldId="485"/>
            <ac:inkMk id="5" creationId="{4D84CCB9-831B-F280-42D1-182BC3257847}"/>
          </ac:inkMkLst>
        </pc:inkChg>
        <pc:inkChg chg="add del mod">
          <ac:chgData name="Tim Cook" userId="d1c7cfb340f2c7ab" providerId="LiveId" clId="{C4F07370-0182-4635-ACE3-8C64B7937DEB}" dt="2023-04-18T23:57:31.846" v="482"/>
          <ac:inkMkLst>
            <pc:docMk/>
            <pc:sldMk cId="1066324181" sldId="485"/>
            <ac:inkMk id="5" creationId="{7929A90A-7C9C-89CC-9902-23F869843BB6}"/>
          </ac:inkMkLst>
        </pc:inkChg>
        <pc:inkChg chg="add del mod">
          <ac:chgData name="Tim Cook" userId="d1c7cfb340f2c7ab" providerId="LiveId" clId="{C4F07370-0182-4635-ACE3-8C64B7937DEB}" dt="2023-04-18T23:24:51.177" v="41"/>
          <ac:inkMkLst>
            <pc:docMk/>
            <pc:sldMk cId="1066324181" sldId="485"/>
            <ac:inkMk id="6" creationId="{19269566-FB42-E3CA-DAEA-01A86A4B56CE}"/>
          </ac:inkMkLst>
        </pc:inkChg>
        <pc:inkChg chg="add del mod">
          <ac:chgData name="Tim Cook" userId="d1c7cfb340f2c7ab" providerId="LiveId" clId="{C4F07370-0182-4635-ACE3-8C64B7937DEB}" dt="2023-04-18T23:57:31.831" v="481"/>
          <ac:inkMkLst>
            <pc:docMk/>
            <pc:sldMk cId="1066324181" sldId="485"/>
            <ac:inkMk id="6" creationId="{BC6FD352-EA8F-CBB6-1534-9610B469D418}"/>
          </ac:inkMkLst>
        </pc:ink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7" creationId="{60AD2C5C-80DA-BFE2-71EC-E7F4DAF47640}"/>
          </ac:inkMkLst>
        </pc:inkChg>
        <pc:inkChg chg="add del mod">
          <ac:chgData name="Tim Cook" userId="d1c7cfb340f2c7ab" providerId="LiveId" clId="{C4F07370-0182-4635-ACE3-8C64B7937DEB}" dt="2023-04-18T23:24:51.177" v="39"/>
          <ac:inkMkLst>
            <pc:docMk/>
            <pc:sldMk cId="1066324181" sldId="485"/>
            <ac:inkMk id="7" creationId="{B219DBCA-5F59-F121-CA03-969D6C65A58A}"/>
          </ac:inkMkLst>
        </pc:inkChg>
        <pc:inkChg chg="add del">
          <ac:chgData name="Tim Cook" userId="d1c7cfb340f2c7ab" providerId="LiveId" clId="{C4F07370-0182-4635-ACE3-8C64B7937DEB}" dt="2023-04-18T23:24:28.973" v="7"/>
          <ac:inkMkLst>
            <pc:docMk/>
            <pc:sldMk cId="1066324181" sldId="485"/>
            <ac:inkMk id="8" creationId="{4EF45585-2F4E-02FE-0D3B-725AFA603775}"/>
          </ac:inkMkLst>
        </pc:ink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" creationId="{912661E7-B8FB-B51F-109F-40E4D5AC191F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0" creationId="{EE83C23A-61C3-1D09-B517-96AF015DD0CF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1" creationId="{1B5BF4F5-5ECF-EEC1-9B2B-E1653C0816F8}"/>
          </ac:inkMkLst>
        </pc:inkChg>
        <pc:inkChg chg="add del mod">
          <ac:chgData name="Tim Cook" userId="d1c7cfb340f2c7ab" providerId="LiveId" clId="{C4F07370-0182-4635-ACE3-8C64B7937DEB}" dt="2023-04-18T23:57:31.831" v="480"/>
          <ac:inkMkLst>
            <pc:docMk/>
            <pc:sldMk cId="1066324181" sldId="485"/>
            <ac:inkMk id="12" creationId="{747D0E7B-6756-C44A-7EDB-D7F6A0618301}"/>
          </ac:inkMkLst>
        </pc:inkChg>
        <pc:inkChg chg="add del">
          <ac:chgData name="Tim Cook" userId="d1c7cfb340f2c7ab" providerId="LiveId" clId="{C4F07370-0182-4635-ACE3-8C64B7937DEB}" dt="2023-04-18T23:24:34.620" v="12"/>
          <ac:inkMkLst>
            <pc:docMk/>
            <pc:sldMk cId="1066324181" sldId="485"/>
            <ac:inkMk id="13" creationId="{2E7E56F5-88F9-A6EF-F8B7-4812CA8B2A8C}"/>
          </ac:inkMkLst>
        </pc:inkChg>
        <pc:inkChg chg="add del mod">
          <ac:chgData name="Tim Cook" userId="d1c7cfb340f2c7ab" providerId="LiveId" clId="{C4F07370-0182-4635-ACE3-8C64B7937DEB}" dt="2023-04-18T23:57:31.831" v="479"/>
          <ac:inkMkLst>
            <pc:docMk/>
            <pc:sldMk cId="1066324181" sldId="485"/>
            <ac:inkMk id="13" creationId="{7ED8C9C6-C6A7-337D-AC60-E9FD83FC0B8A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4" creationId="{52980EFE-9E73-950E-380B-87FF945259DB}"/>
          </ac:inkMkLst>
        </pc:inkChg>
        <pc:inkChg chg="add del mod">
          <ac:chgData name="Tim Cook" userId="d1c7cfb340f2c7ab" providerId="LiveId" clId="{C4F07370-0182-4635-ACE3-8C64B7937DEB}" dt="2023-04-18T23:24:44.578" v="29"/>
          <ac:inkMkLst>
            <pc:docMk/>
            <pc:sldMk cId="1066324181" sldId="485"/>
            <ac:inkMk id="15" creationId="{22F3778C-BE02-16C4-797E-0D3FE2443AF9}"/>
          </ac:inkMkLst>
        </pc:inkChg>
        <pc:inkChg chg="add del mod">
          <ac:chgData name="Tim Cook" userId="d1c7cfb340f2c7ab" providerId="LiveId" clId="{C4F07370-0182-4635-ACE3-8C64B7937DEB}" dt="2023-04-18T23:57:31.815" v="478"/>
          <ac:inkMkLst>
            <pc:docMk/>
            <pc:sldMk cId="1066324181" sldId="485"/>
            <ac:inkMk id="15" creationId="{D6A71D69-766A-E93D-1A90-0A022C7DB09E}"/>
          </ac:inkMkLst>
        </pc:inkChg>
        <pc:inkChg chg="add del mod">
          <ac:chgData name="Tim Cook" userId="d1c7cfb340f2c7ab" providerId="LiveId" clId="{C4F07370-0182-4635-ACE3-8C64B7937DEB}" dt="2023-04-18T23:57:32.668" v="483"/>
          <ac:inkMkLst>
            <pc:docMk/>
            <pc:sldMk cId="1066324181" sldId="485"/>
            <ac:inkMk id="16" creationId="{2136899D-50F0-D516-3077-41B2B3AE8F9C}"/>
          </ac:inkMkLst>
        </pc:inkChg>
        <pc:inkChg chg="add del mod">
          <ac:chgData name="Tim Cook" userId="d1c7cfb340f2c7ab" providerId="LiveId" clId="{C4F07370-0182-4635-ACE3-8C64B7937DEB}" dt="2023-04-18T23:24:44.120" v="26"/>
          <ac:inkMkLst>
            <pc:docMk/>
            <pc:sldMk cId="1066324181" sldId="485"/>
            <ac:inkMk id="16" creationId="{3AFF55C2-A9A5-AE2D-2F48-5BDE47311538}"/>
          </ac:inkMkLst>
        </pc:inkChg>
        <pc:inkChg chg="add del mod">
          <ac:chgData name="Tim Cook" userId="d1c7cfb340f2c7ab" providerId="LiveId" clId="{C4F07370-0182-4635-ACE3-8C64B7937DEB}" dt="2023-04-18T23:24:44.578" v="28"/>
          <ac:inkMkLst>
            <pc:docMk/>
            <pc:sldMk cId="1066324181" sldId="485"/>
            <ac:inkMk id="17" creationId="{71CE4E72-0D1C-B141-4E30-8E355F2D0416}"/>
          </ac:inkMkLst>
        </pc:inkChg>
        <pc:inkChg chg="add del">
          <ac:chgData name="Tim Cook" userId="d1c7cfb340f2c7ab" providerId="LiveId" clId="{C4F07370-0182-4635-ACE3-8C64B7937DEB}" dt="2023-04-18T23:57:33.413" v="485"/>
          <ac:inkMkLst>
            <pc:docMk/>
            <pc:sldMk cId="1066324181" sldId="485"/>
            <ac:inkMk id="18" creationId="{2957D038-A745-1B35-14CC-E19A8F4A4DB6}"/>
          </ac:inkMkLst>
        </pc:inkChg>
        <pc:inkChg chg="add del mod">
          <ac:chgData name="Tim Cook" userId="d1c7cfb340f2c7ab" providerId="LiveId" clId="{C4F07370-0182-4635-ACE3-8C64B7937DEB}" dt="2023-04-18T23:24:44.125" v="27"/>
          <ac:inkMkLst>
            <pc:docMk/>
            <pc:sldMk cId="1066324181" sldId="485"/>
            <ac:inkMk id="18" creationId="{FCABC108-3E65-3567-4F7E-EFCD68F6D9EE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9" creationId="{0679ABD4-83D2-684C-ADF5-0217A3DCA9E8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0" creationId="{249C81A6-583A-7987-5DBF-05A69C7056B8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1" creationId="{0A65F777-A510-77EB-A73A-CD924976F7FF}"/>
          </ac:inkMkLst>
        </pc:inkChg>
        <pc:inkChg chg="add del mod">
          <ac:chgData name="Tim Cook" userId="d1c7cfb340f2c7ab" providerId="LiveId" clId="{C4F07370-0182-4635-ACE3-8C64B7937DEB}" dt="2023-04-18T23:57:45.821" v="536"/>
          <ac:inkMkLst>
            <pc:docMk/>
            <pc:sldMk cId="1066324181" sldId="485"/>
            <ac:inkMk id="22" creationId="{56952333-D275-4968-E857-B7FB832B13D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3" creationId="{714144D0-7EE3-8163-A2FF-45FAB1F48969}"/>
          </ac:inkMkLst>
        </pc:inkChg>
        <pc:inkChg chg="add del">
          <ac:chgData name="Tim Cook" userId="d1c7cfb340f2c7ab" providerId="LiveId" clId="{C4F07370-0182-4635-ACE3-8C64B7937DEB}" dt="2023-04-18T23:24:42.905" v="25"/>
          <ac:inkMkLst>
            <pc:docMk/>
            <pc:sldMk cId="1066324181" sldId="485"/>
            <ac:inkMk id="24" creationId="{0613859B-357F-E21A-052D-F411778C251D}"/>
          </ac:inkMkLst>
        </pc:inkChg>
        <pc:inkChg chg="add del mod">
          <ac:chgData name="Tim Cook" userId="d1c7cfb340f2c7ab" providerId="LiveId" clId="{C4F07370-0182-4635-ACE3-8C64B7937DEB}" dt="2023-04-18T23:57:45.821" v="538"/>
          <ac:inkMkLst>
            <pc:docMk/>
            <pc:sldMk cId="1066324181" sldId="485"/>
            <ac:inkMk id="24" creationId="{CF876CD5-E064-20E6-299F-00A9579052D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6" creationId="{3E9F181C-9C92-94A7-650C-90AC641D62DC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7" creationId="{61191580-9D55-63F6-D63D-616ED6275DB9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8" creationId="{99962529-82B9-F87A-BE4C-6C0E8652A7EC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9" creationId="{378525D8-E264-FB7F-D08F-D5D9EAFA4D54}"/>
          </ac:inkMkLst>
        </pc:inkChg>
        <pc:inkChg chg="add del mod">
          <ac:chgData name="Tim Cook" userId="d1c7cfb340f2c7ab" providerId="LiveId" clId="{C4F07370-0182-4635-ACE3-8C64B7937DEB}" dt="2023-04-18T23:57:45.821" v="526"/>
          <ac:inkMkLst>
            <pc:docMk/>
            <pc:sldMk cId="1066324181" sldId="485"/>
            <ac:inkMk id="30" creationId="{079B11E7-0A0F-08BD-E02D-5312F5AF213F}"/>
          </ac:inkMkLst>
        </pc:inkChg>
        <pc:inkChg chg="add del">
          <ac:chgData name="Tim Cook" userId="d1c7cfb340f2c7ab" providerId="LiveId" clId="{C4F07370-0182-4635-ACE3-8C64B7937DEB}" dt="2023-04-18T23:24:48.574" v="36"/>
          <ac:inkMkLst>
            <pc:docMk/>
            <pc:sldMk cId="1066324181" sldId="485"/>
            <ac:inkMk id="30" creationId="{B02599D3-F8D4-0606-8CEE-DC6CC6B2345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2" creationId="{726DE234-8477-AAF2-73EE-4B7998898AE7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3" creationId="{1AFD7F2A-F123-2EC4-13E0-94E311D0F28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4" creationId="{A52CB8B4-35B8-EF41-6A39-EF53201215A7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5" creationId="{A0D8673B-3E52-3E5C-D3E6-673AFE6789E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6" creationId="{399E9185-8D9B-8A7D-5E79-1139704E2B23}"/>
          </ac:inkMkLst>
        </pc:inkChg>
        <pc:inkChg chg="add del">
          <ac:chgData name="Tim Cook" userId="d1c7cfb340f2c7ab" providerId="LiveId" clId="{C4F07370-0182-4635-ACE3-8C64B7937DEB}" dt="2023-04-18T23:24:57.170" v="49"/>
          <ac:inkMkLst>
            <pc:docMk/>
            <pc:sldMk cId="1066324181" sldId="485"/>
            <ac:inkMk id="38" creationId="{7BCFA801-BB5A-E26D-7976-9EFA26AE1616}"/>
          </ac:inkMkLst>
        </pc:inkChg>
        <pc:inkChg chg="add del">
          <ac:chgData name="Tim Cook" userId="d1c7cfb340f2c7ab" providerId="LiveId" clId="{C4F07370-0182-4635-ACE3-8C64B7937DEB}" dt="2023-04-18T23:24:59.869" v="51"/>
          <ac:inkMkLst>
            <pc:docMk/>
            <pc:sldMk cId="1066324181" sldId="485"/>
            <ac:inkMk id="39" creationId="{2B9AF7D7-9530-4A71-F23D-847D386F980F}"/>
          </ac:inkMkLst>
        </pc:inkChg>
        <pc:inkChg chg="add del mod">
          <ac:chgData name="Tim Cook" userId="d1c7cfb340f2c7ab" providerId="LiveId" clId="{C4F07370-0182-4635-ACE3-8C64B7937DEB}" dt="2023-04-18T23:57:45.821" v="544"/>
          <ac:inkMkLst>
            <pc:docMk/>
            <pc:sldMk cId="1066324181" sldId="485"/>
            <ac:inkMk id="39" creationId="{7671B126-82A1-4E49-F194-11AEF03199F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40" creationId="{75FF135E-8B28-1191-20F3-89B0883BB4A3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1" creationId="{C09AE794-203F-FA6E-51D7-2D83652B9A8F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2" creationId="{457BBCF4-F723-0B32-1F93-C3C23BEE5885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3" creationId="{FC095EED-D447-B535-99EC-F41121B590E1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4" creationId="{BF2B25D8-FDD5-411D-0C7C-63C71F382BE6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5" creationId="{2250D0D5-09EA-5163-14DC-4FB21D79F61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6" creationId="{5C531ADE-DC32-2418-47DB-5589CA837BFC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7" creationId="{AF3729F2-AD32-5C02-8A70-F9618061643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9" creationId="{7AD8513D-8A0B-5F28-5106-D752C706AFD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0" creationId="{E2546039-C1CD-F84C-0F81-DFAF8D654EE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1" creationId="{D2CC85A5-1A93-86B0-4378-3BE904563788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2" creationId="{BD4AEC8D-7977-B95A-C1EF-51D521D1DBC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4" creationId="{1B2EBA4D-C62F-9FF1-E21E-94E8F66B374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5" creationId="{D833EC48-246F-DBB7-093A-5EE0D6D26A3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6" creationId="{77667877-1D3D-FBDA-CB9C-4B4C3FBB102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7" creationId="{4FC50666-0ECB-70B7-3AA7-DF737BBFF8F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8" creationId="{D4189467-FA6B-6C4A-1FE4-28F8D65EC8E6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9" creationId="{B5ECA1C0-E911-A5F1-5A73-E61462BAB4F4}"/>
          </ac:inkMkLst>
        </pc:inkChg>
        <pc:inkChg chg="add del mod">
          <ac:chgData name="Tim Cook" userId="d1c7cfb340f2c7ab" providerId="LiveId" clId="{C4F07370-0182-4635-ACE3-8C64B7937DEB}" dt="2023-04-18T23:57:45.821" v="556"/>
          <ac:inkMkLst>
            <pc:docMk/>
            <pc:sldMk cId="1066324181" sldId="485"/>
            <ac:inkMk id="60" creationId="{475E7947-85E3-C6FA-020F-081600B56E15}"/>
          </ac:inkMkLst>
        </pc:inkChg>
        <pc:inkChg chg="del mod">
          <ac:chgData name="Tim Cook" userId="d1c7cfb340f2c7ab" providerId="LiveId" clId="{C4F07370-0182-4635-ACE3-8C64B7937DEB}" dt="2023-04-18T23:25:39.150" v="58"/>
          <ac:inkMkLst>
            <pc:docMk/>
            <pc:sldMk cId="1066324181" sldId="485"/>
            <ac:inkMk id="61" creationId="{0B5F4B25-BEBA-9451-A218-E6892A725203}"/>
          </ac:inkMkLst>
        </pc:inkChg>
        <pc:inkChg chg="add del mod">
          <ac:chgData name="Tim Cook" userId="d1c7cfb340f2c7ab" providerId="LiveId" clId="{C4F07370-0182-4635-ACE3-8C64B7937DEB}" dt="2023-04-18T23:57:45.821" v="500"/>
          <ac:inkMkLst>
            <pc:docMk/>
            <pc:sldMk cId="1066324181" sldId="485"/>
            <ac:inkMk id="61" creationId="{D471ECF9-16E8-BE75-0961-2B7D6239F13C}"/>
          </ac:inkMkLst>
        </pc:inkChg>
        <pc:inkChg chg="del">
          <ac:chgData name="Tim Cook" userId="d1c7cfb340f2c7ab" providerId="LiveId" clId="{C4F07370-0182-4635-ACE3-8C64B7937DEB}" dt="2023-04-18T23:25:39.150" v="57"/>
          <ac:inkMkLst>
            <pc:docMk/>
            <pc:sldMk cId="1066324181" sldId="485"/>
            <ac:inkMk id="62" creationId="{2089889F-4700-C6B2-3160-AB8E0419EAC1}"/>
          </ac:inkMkLst>
        </pc:inkChg>
        <pc:inkChg chg="add del mod">
          <ac:chgData name="Tim Cook" userId="d1c7cfb340f2c7ab" providerId="LiveId" clId="{C4F07370-0182-4635-ACE3-8C64B7937DEB}" dt="2023-04-18T23:57:45.821" v="541"/>
          <ac:inkMkLst>
            <pc:docMk/>
            <pc:sldMk cId="1066324181" sldId="485"/>
            <ac:inkMk id="62" creationId="{AA84BD85-E51A-770D-50C8-C3CC942768BC}"/>
          </ac:inkMkLst>
        </pc:inkChg>
        <pc:inkChg chg="del mod">
          <ac:chgData name="Tim Cook" userId="d1c7cfb340f2c7ab" providerId="LiveId" clId="{C4F07370-0182-4635-ACE3-8C64B7937DEB}" dt="2023-04-18T23:25:39.150" v="64"/>
          <ac:inkMkLst>
            <pc:docMk/>
            <pc:sldMk cId="1066324181" sldId="485"/>
            <ac:inkMk id="63" creationId="{13BF7BA4-9F86-3831-FD52-B78800738753}"/>
          </ac:inkMkLst>
        </pc:inkChg>
        <pc:inkChg chg="add del">
          <ac:chgData name="Tim Cook" userId="d1c7cfb340f2c7ab" providerId="LiveId" clId="{C4F07370-0182-4635-ACE3-8C64B7937DEB}" dt="2023-04-18T23:57:45.821" v="514"/>
          <ac:inkMkLst>
            <pc:docMk/>
            <pc:sldMk cId="1066324181" sldId="485"/>
            <ac:inkMk id="63" creationId="{4C757F38-C7B5-A752-7B50-535FED4A1BF1}"/>
          </ac:inkMkLst>
        </pc:inkChg>
        <pc:inkChg chg="del mod">
          <ac:chgData name="Tim Cook" userId="d1c7cfb340f2c7ab" providerId="LiveId" clId="{C4F07370-0182-4635-ACE3-8C64B7937DEB}" dt="2023-04-18T23:25:39.150" v="60"/>
          <ac:inkMkLst>
            <pc:docMk/>
            <pc:sldMk cId="1066324181" sldId="485"/>
            <ac:inkMk id="64" creationId="{01F13389-B79E-8CF6-CF92-256406E4972E}"/>
          </ac:inkMkLst>
        </pc:inkChg>
        <pc:inkChg chg="del mod">
          <ac:chgData name="Tim Cook" userId="d1c7cfb340f2c7ab" providerId="LiveId" clId="{C4F07370-0182-4635-ACE3-8C64B7937DEB}" dt="2023-04-18T23:25:39.150" v="59"/>
          <ac:inkMkLst>
            <pc:docMk/>
            <pc:sldMk cId="1066324181" sldId="485"/>
            <ac:inkMk id="65" creationId="{6F7797C2-6038-2160-B366-98AA1197FF06}"/>
          </ac:inkMkLst>
        </pc:inkChg>
        <pc:inkChg chg="add del mod">
          <ac:chgData name="Tim Cook" userId="d1c7cfb340f2c7ab" providerId="LiveId" clId="{C4F07370-0182-4635-ACE3-8C64B7937DEB}" dt="2023-04-18T23:57:45.821" v="512"/>
          <ac:inkMkLst>
            <pc:docMk/>
            <pc:sldMk cId="1066324181" sldId="485"/>
            <ac:inkMk id="65" creationId="{71559FB7-A4DC-661B-DC1D-BCC8DD28C359}"/>
          </ac:inkMkLst>
        </pc:inkChg>
        <pc:inkChg chg="add del mod">
          <ac:chgData name="Tim Cook" userId="d1c7cfb340f2c7ab" providerId="LiveId" clId="{C4F07370-0182-4635-ACE3-8C64B7937DEB}" dt="2023-04-18T23:57:45.821" v="532"/>
          <ac:inkMkLst>
            <pc:docMk/>
            <pc:sldMk cId="1066324181" sldId="485"/>
            <ac:inkMk id="66" creationId="{DAC560CB-920A-3018-BE45-F3C60A35F953}"/>
          </ac:inkMkLst>
        </pc:inkChg>
        <pc:inkChg chg="del mod">
          <ac:chgData name="Tim Cook" userId="d1c7cfb340f2c7ab" providerId="LiveId" clId="{C4F07370-0182-4635-ACE3-8C64B7937DEB}" dt="2023-04-18T23:25:39.150" v="62"/>
          <ac:inkMkLst>
            <pc:docMk/>
            <pc:sldMk cId="1066324181" sldId="485"/>
            <ac:inkMk id="66" creationId="{DEC66C66-DAB1-9F19-AC21-8AED1FAF362E}"/>
          </ac:inkMkLst>
        </pc:inkChg>
        <pc:inkChg chg="add del mod">
          <ac:chgData name="Tim Cook" userId="d1c7cfb340f2c7ab" providerId="LiveId" clId="{C4F07370-0182-4635-ACE3-8C64B7937DEB}" dt="2023-04-18T23:57:45.821" v="511"/>
          <ac:inkMkLst>
            <pc:docMk/>
            <pc:sldMk cId="1066324181" sldId="485"/>
            <ac:inkMk id="67" creationId="{04907FD3-BAF5-6C13-FCBF-CD45A1CB924F}"/>
          </ac:inkMkLst>
        </pc:inkChg>
        <pc:inkChg chg="del mod">
          <ac:chgData name="Tim Cook" userId="d1c7cfb340f2c7ab" providerId="LiveId" clId="{C4F07370-0182-4635-ACE3-8C64B7937DEB}" dt="2023-04-18T23:25:39.150" v="61"/>
          <ac:inkMkLst>
            <pc:docMk/>
            <pc:sldMk cId="1066324181" sldId="485"/>
            <ac:inkMk id="67" creationId="{DD0611AE-4EED-4423-CA57-D746F86621DD}"/>
          </ac:inkMkLst>
        </pc:inkChg>
        <pc:inkChg chg="add del mod">
          <ac:chgData name="Tim Cook" userId="d1c7cfb340f2c7ab" providerId="LiveId" clId="{C4F07370-0182-4635-ACE3-8C64B7937DEB}" dt="2023-04-18T23:57:45.821" v="558"/>
          <ac:inkMkLst>
            <pc:docMk/>
            <pc:sldMk cId="1066324181" sldId="485"/>
            <ac:inkMk id="68" creationId="{2A0ACA94-FC7B-7ED6-3E08-3B2B5EDC26D3}"/>
          </ac:inkMkLst>
        </pc:inkChg>
        <pc:inkChg chg="del mod">
          <ac:chgData name="Tim Cook" userId="d1c7cfb340f2c7ab" providerId="LiveId" clId="{C4F07370-0182-4635-ACE3-8C64B7937DEB}" dt="2023-04-18T23:25:36.957" v="56"/>
          <ac:inkMkLst>
            <pc:docMk/>
            <pc:sldMk cId="1066324181" sldId="485"/>
            <ac:inkMk id="69" creationId="{1BCDDBB5-56C8-CD6E-83B8-1D782F3FB746}"/>
          </ac:inkMkLst>
        </pc:inkChg>
        <pc:inkChg chg="add del mod">
          <ac:chgData name="Tim Cook" userId="d1c7cfb340f2c7ab" providerId="LiveId" clId="{C4F07370-0182-4635-ACE3-8C64B7937DEB}" dt="2023-04-18T23:57:45.821" v="533"/>
          <ac:inkMkLst>
            <pc:docMk/>
            <pc:sldMk cId="1066324181" sldId="485"/>
            <ac:inkMk id="70" creationId="{CE196EA1-AA37-27E7-61B5-C6D93B12B456}"/>
          </ac:inkMkLst>
        </pc:inkChg>
        <pc:inkChg chg="del mod">
          <ac:chgData name="Tim Cook" userId="d1c7cfb340f2c7ab" providerId="LiveId" clId="{C4F07370-0182-4635-ACE3-8C64B7937DEB}" dt="2023-04-18T23:25:36.957" v="54"/>
          <ac:inkMkLst>
            <pc:docMk/>
            <pc:sldMk cId="1066324181" sldId="485"/>
            <ac:inkMk id="70" creationId="{F110BC8C-C3DD-7A15-25D8-00F5C419E87D}"/>
          </ac:inkMkLst>
        </pc:inkChg>
        <pc:inkChg chg="del mod">
          <ac:chgData name="Tim Cook" userId="d1c7cfb340f2c7ab" providerId="LiveId" clId="{C4F07370-0182-4635-ACE3-8C64B7937DEB}" dt="2023-04-18T23:25:36.957" v="55"/>
          <ac:inkMkLst>
            <pc:docMk/>
            <pc:sldMk cId="1066324181" sldId="485"/>
            <ac:inkMk id="71" creationId="{7929E3AB-0DFA-5266-FF6C-554EE70A098A}"/>
          </ac:inkMkLst>
        </pc:inkChg>
        <pc:inkChg chg="add del mod">
          <ac:chgData name="Tim Cook" userId="d1c7cfb340f2c7ab" providerId="LiveId" clId="{C4F07370-0182-4635-ACE3-8C64B7937DEB}" dt="2023-04-18T23:57:45.821" v="504"/>
          <ac:inkMkLst>
            <pc:docMk/>
            <pc:sldMk cId="1066324181" sldId="485"/>
            <ac:inkMk id="71" creationId="{EB2FD139-3DD3-2430-4BBB-5282BEDBDBB6}"/>
          </ac:inkMkLst>
        </pc:inkChg>
        <pc:inkChg chg="add del mod">
          <ac:chgData name="Tim Cook" userId="d1c7cfb340f2c7ab" providerId="LiveId" clId="{C4F07370-0182-4635-ACE3-8C64B7937DEB}" dt="2023-04-18T23:57:45.821" v="549"/>
          <ac:inkMkLst>
            <pc:docMk/>
            <pc:sldMk cId="1066324181" sldId="485"/>
            <ac:inkMk id="72" creationId="{2001954F-6F91-284C-378D-EF3B4FC3F974}"/>
          </ac:inkMkLst>
        </pc:inkChg>
        <pc:inkChg chg="del">
          <ac:chgData name="Tim Cook" userId="d1c7cfb340f2c7ab" providerId="LiveId" clId="{C4F07370-0182-4635-ACE3-8C64B7937DEB}" dt="2023-04-18T23:25:36.941" v="53"/>
          <ac:inkMkLst>
            <pc:docMk/>
            <pc:sldMk cId="1066324181" sldId="485"/>
            <ac:inkMk id="72" creationId="{39C5BC73-906D-8E22-98F5-56567BC070A3}"/>
          </ac:inkMkLst>
        </pc:inkChg>
        <pc:inkChg chg="add del mod">
          <ac:chgData name="Tim Cook" userId="d1c7cfb340f2c7ab" providerId="LiveId" clId="{C4F07370-0182-4635-ACE3-8C64B7937DEB}" dt="2023-04-18T23:57:45.821" v="542"/>
          <ac:inkMkLst>
            <pc:docMk/>
            <pc:sldMk cId="1066324181" sldId="485"/>
            <ac:inkMk id="73" creationId="{61C7CA5A-859E-38F7-CF0C-AF4E765CC775}"/>
          </ac:inkMkLst>
        </pc:inkChg>
        <pc:inkChg chg="del">
          <ac:chgData name="Tim Cook" userId="d1c7cfb340f2c7ab" providerId="LiveId" clId="{C4F07370-0182-4635-ACE3-8C64B7937DEB}" dt="2023-04-18T23:25:40.419" v="65"/>
          <ac:inkMkLst>
            <pc:docMk/>
            <pc:sldMk cId="1066324181" sldId="485"/>
            <ac:inkMk id="74" creationId="{154F083C-4833-9AD4-E282-D9A9D3CA3E65}"/>
          </ac:inkMkLst>
        </pc:inkChg>
        <pc:inkChg chg="del mod">
          <ac:chgData name="Tim Cook" userId="d1c7cfb340f2c7ab" providerId="LiveId" clId="{C4F07370-0182-4635-ACE3-8C64B7937DEB}" dt="2023-04-18T23:25:40.419" v="69"/>
          <ac:inkMkLst>
            <pc:docMk/>
            <pc:sldMk cId="1066324181" sldId="485"/>
            <ac:inkMk id="75" creationId="{01E26CE8-CE19-C5A2-FB45-86AFD7E0622C}"/>
          </ac:inkMkLst>
        </pc:inkChg>
        <pc:inkChg chg="add del mod">
          <ac:chgData name="Tim Cook" userId="d1c7cfb340f2c7ab" providerId="LiveId" clId="{C4F07370-0182-4635-ACE3-8C64B7937DEB}" dt="2023-04-18T23:57:37.240" v="499"/>
          <ac:inkMkLst>
            <pc:docMk/>
            <pc:sldMk cId="1066324181" sldId="485"/>
            <ac:inkMk id="75" creationId="{BB9CF030-3B9B-A169-FFBC-DE8E47B7AF8A}"/>
          </ac:inkMkLst>
        </pc:inkChg>
        <pc:inkChg chg="add del mod">
          <ac:chgData name="Tim Cook" userId="d1c7cfb340f2c7ab" providerId="LiveId" clId="{C4F07370-0182-4635-ACE3-8C64B7937DEB}" dt="2023-04-18T23:57:33.899" v="486"/>
          <ac:inkMkLst>
            <pc:docMk/>
            <pc:sldMk cId="1066324181" sldId="485"/>
            <ac:inkMk id="76" creationId="{E21BC6AC-AA20-6AA8-A7E0-55667353704A}"/>
          </ac:inkMkLst>
        </pc:inkChg>
        <pc:inkChg chg="del mod">
          <ac:chgData name="Tim Cook" userId="d1c7cfb340f2c7ab" providerId="LiveId" clId="{C4F07370-0182-4635-ACE3-8C64B7937DEB}" dt="2023-04-18T23:25:40.419" v="66"/>
          <ac:inkMkLst>
            <pc:docMk/>
            <pc:sldMk cId="1066324181" sldId="485"/>
            <ac:inkMk id="76" creationId="{EB634357-3BA4-86E7-C423-29E5CE19CF6D}"/>
          </ac:inkMkLst>
        </pc:inkChg>
        <pc:inkChg chg="del mod">
          <ac:chgData name="Tim Cook" userId="d1c7cfb340f2c7ab" providerId="LiveId" clId="{C4F07370-0182-4635-ACE3-8C64B7937DEB}" dt="2023-04-18T23:25:40.419" v="67"/>
          <ac:inkMkLst>
            <pc:docMk/>
            <pc:sldMk cId="1066324181" sldId="485"/>
            <ac:inkMk id="77" creationId="{1545AE4E-2B7F-3B14-26A5-ECC5BEEFAE96}"/>
          </ac:inkMkLst>
        </pc:inkChg>
        <pc:inkChg chg="add del mod">
          <ac:chgData name="Tim Cook" userId="d1c7cfb340f2c7ab" providerId="LiveId" clId="{C4F07370-0182-4635-ACE3-8C64B7937DEB}" dt="2023-04-18T23:57:36.706" v="489"/>
          <ac:inkMkLst>
            <pc:docMk/>
            <pc:sldMk cId="1066324181" sldId="485"/>
            <ac:inkMk id="77" creationId="{E693A5FC-4092-E254-8548-DB283E0429E9}"/>
          </ac:inkMkLst>
        </pc:inkChg>
        <pc:inkChg chg="del mod">
          <ac:chgData name="Tim Cook" userId="d1c7cfb340f2c7ab" providerId="LiveId" clId="{C4F07370-0182-4635-ACE3-8C64B7937DEB}" dt="2023-04-18T23:25:40.419" v="68"/>
          <ac:inkMkLst>
            <pc:docMk/>
            <pc:sldMk cId="1066324181" sldId="485"/>
            <ac:inkMk id="78" creationId="{95A3D5BF-7519-8917-1EC7-28E6B691CE31}"/>
          </ac:inkMkLst>
        </pc:inkChg>
        <pc:inkChg chg="add del mod">
          <ac:chgData name="Tim Cook" userId="d1c7cfb340f2c7ab" providerId="LiveId" clId="{C4F07370-0182-4635-ACE3-8C64B7937DEB}" dt="2023-04-18T23:57:36.706" v="494"/>
          <ac:inkMkLst>
            <pc:docMk/>
            <pc:sldMk cId="1066324181" sldId="485"/>
            <ac:inkMk id="78" creationId="{C063EAF3-4EAB-3CEF-17A0-D6A46A161B64}"/>
          </ac:inkMkLst>
        </pc:inkChg>
        <pc:inkChg chg="del">
          <ac:chgData name="Tim Cook" userId="d1c7cfb340f2c7ab" providerId="LiveId" clId="{C4F07370-0182-4635-ACE3-8C64B7937DEB}" dt="2023-04-18T23:25:39.150" v="63"/>
          <ac:inkMkLst>
            <pc:docMk/>
            <pc:sldMk cId="1066324181" sldId="485"/>
            <ac:inkMk id="79" creationId="{9B8A4047-01A1-2C59-3196-526DDB46A6D6}"/>
          </ac:inkMkLst>
        </pc:inkChg>
        <pc:inkChg chg="add del mod">
          <ac:chgData name="Tim Cook" userId="d1c7cfb340f2c7ab" providerId="LiveId" clId="{C4F07370-0182-4635-ACE3-8C64B7937DEB}" dt="2023-04-18T23:57:36.706" v="491"/>
          <ac:inkMkLst>
            <pc:docMk/>
            <pc:sldMk cId="1066324181" sldId="485"/>
            <ac:inkMk id="79" creationId="{AC21F9FC-48E5-FA1D-602E-5D4A46052E2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1" creationId="{A022C77F-A931-149C-870C-666C26B33838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2" creationId="{D9AD422F-2696-4AAA-14B7-C71484458F9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3" creationId="{52F5E6FC-E435-FDBB-E40F-AF13B365919F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4" creationId="{B842FBDF-5117-1301-D384-B6F8DDFC724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5" creationId="{1F9EB22E-ECDF-9628-E5FC-75D69CC5FA7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6" creationId="{8E6381CE-D27E-78FD-5046-FBDBD5AFF0F5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7" creationId="{A7B14B0C-7F62-A22B-6F10-43685DF07EAD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9" creationId="{0670403E-3DC0-3A5F-2A8D-A9F1A613F7E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0" creationId="{865E162B-3EF2-EF8E-83B9-6CEC531654E3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1" creationId="{373272D1-7C16-2EBA-6F8F-865C942E0031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2" creationId="{F9AF43FF-411F-C0C9-D918-E1774713A1D5}"/>
          </ac:inkMkLst>
        </pc:inkChg>
        <pc:inkChg chg="mod">
          <ac:chgData name="Tim Cook" userId="d1c7cfb340f2c7ab" providerId="LiveId" clId="{C4F07370-0182-4635-ACE3-8C64B7937DEB}" dt="2023-04-18T23:57:23.251" v="477"/>
          <ac:inkMkLst>
            <pc:docMk/>
            <pc:sldMk cId="1066324181" sldId="485"/>
            <ac:inkMk id="94" creationId="{6257639B-E449-5C12-7F7D-7F0F65CBA012}"/>
          </ac:inkMkLst>
        </pc:inkChg>
        <pc:inkChg chg="del mod">
          <ac:chgData name="Tim Cook" userId="d1c7cfb340f2c7ab" providerId="LiveId" clId="{C4F07370-0182-4635-ACE3-8C64B7937DEB}" dt="2023-04-18T23:57:23.251" v="477"/>
          <ac:inkMkLst>
            <pc:docMk/>
            <pc:sldMk cId="1066324181" sldId="485"/>
            <ac:inkMk id="95" creationId="{2F746648-6924-67BA-AFA1-04F94374D0D0}"/>
          </ac:inkMkLst>
        </pc:inkChg>
        <pc:inkChg chg="del mod">
          <ac:chgData name="Tim Cook" userId="d1c7cfb340f2c7ab" providerId="LiveId" clId="{C4F07370-0182-4635-ACE3-8C64B7937DEB}" dt="2023-04-18T23:57:22.441" v="476"/>
          <ac:inkMkLst>
            <pc:docMk/>
            <pc:sldMk cId="1066324181" sldId="485"/>
            <ac:inkMk id="96" creationId="{24820A01-3CAD-627F-5746-878A78AB7BFA}"/>
          </ac:inkMkLst>
        </pc:inkChg>
        <pc:inkChg chg="del mod">
          <ac:chgData name="Tim Cook" userId="d1c7cfb340f2c7ab" providerId="LiveId" clId="{C4F07370-0182-4635-ACE3-8C64B7937DEB}" dt="2023-04-18T23:57:22.441" v="474"/>
          <ac:inkMkLst>
            <pc:docMk/>
            <pc:sldMk cId="1066324181" sldId="485"/>
            <ac:inkMk id="97" creationId="{E4C29E8A-7B6B-64D3-E2FB-D135CE20593A}"/>
          </ac:inkMkLst>
        </pc:inkChg>
        <pc:inkChg chg="del mod">
          <ac:chgData name="Tim Cook" userId="d1c7cfb340f2c7ab" providerId="LiveId" clId="{C4F07370-0182-4635-ACE3-8C64B7937DEB}" dt="2023-04-18T23:57:22.441" v="475"/>
          <ac:inkMkLst>
            <pc:docMk/>
            <pc:sldMk cId="1066324181" sldId="485"/>
            <ac:inkMk id="98" creationId="{8ADE60AA-0A3F-911C-E900-513FD356C554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9" creationId="{573EA7D8-166E-536E-63B2-2E6E434912E8}"/>
          </ac:inkMkLst>
        </pc:inkChg>
        <pc:inkChg chg="add del mod">
          <ac:chgData name="Tim Cook" userId="d1c7cfb340f2c7ab" providerId="LiveId" clId="{C4F07370-0182-4635-ACE3-8C64B7937DEB}" dt="2023-04-18T23:57:36.706" v="495"/>
          <ac:inkMkLst>
            <pc:docMk/>
            <pc:sldMk cId="1066324181" sldId="485"/>
            <ac:inkMk id="100" creationId="{CD70A788-11DE-CDD2-2B7E-4A043984BEFF}"/>
          </ac:inkMkLst>
        </pc:inkChg>
        <pc:inkChg chg="add del mod">
          <ac:chgData name="Tim Cook" userId="d1c7cfb340f2c7ab" providerId="LiveId" clId="{C4F07370-0182-4635-ACE3-8C64B7937DEB}" dt="2023-04-18T23:57:36.706" v="497"/>
          <ac:inkMkLst>
            <pc:docMk/>
            <pc:sldMk cId="1066324181" sldId="485"/>
            <ac:inkMk id="101" creationId="{BE0C15E7-217C-0D84-7FFD-6CC5C4698F37}"/>
          </ac:inkMkLst>
        </pc:inkChg>
        <pc:inkChg chg="add del mod">
          <ac:chgData name="Tim Cook" userId="d1c7cfb340f2c7ab" providerId="LiveId" clId="{C4F07370-0182-4635-ACE3-8C64B7937DEB}" dt="2023-04-18T23:56:39.931" v="402"/>
          <ac:inkMkLst>
            <pc:docMk/>
            <pc:sldMk cId="1066324181" sldId="485"/>
            <ac:inkMk id="102" creationId="{76FC1C1C-D733-EC69-BC33-46B364C08DB2}"/>
          </ac:inkMkLst>
        </pc:inkChg>
        <pc:inkChg chg="add del mod">
          <ac:chgData name="Tim Cook" userId="d1c7cfb340f2c7ab" providerId="LiveId" clId="{C4F07370-0182-4635-ACE3-8C64B7937DEB}" dt="2023-04-18T23:57:36.706" v="498"/>
          <ac:inkMkLst>
            <pc:docMk/>
            <pc:sldMk cId="1066324181" sldId="485"/>
            <ac:inkMk id="105" creationId="{2F3BEB65-5134-A352-609C-9C3AF2413EF5}"/>
          </ac:inkMkLst>
        </pc:inkChg>
        <pc:inkChg chg="add del mod">
          <ac:chgData name="Tim Cook" userId="d1c7cfb340f2c7ab" providerId="LiveId" clId="{C4F07370-0182-4635-ACE3-8C64B7937DEB}" dt="2023-04-18T23:57:36.706" v="492"/>
          <ac:inkMkLst>
            <pc:docMk/>
            <pc:sldMk cId="1066324181" sldId="485"/>
            <ac:inkMk id="106" creationId="{19B7DD66-C7E6-E063-E900-F7D4C52BA15E}"/>
          </ac:inkMkLst>
        </pc:inkChg>
        <pc:inkChg chg="add del mod">
          <ac:chgData name="Tim Cook" userId="d1c7cfb340f2c7ab" providerId="LiveId" clId="{C4F07370-0182-4635-ACE3-8C64B7937DEB}" dt="2023-04-18T23:57:36.706" v="493"/>
          <ac:inkMkLst>
            <pc:docMk/>
            <pc:sldMk cId="1066324181" sldId="485"/>
            <ac:inkMk id="107" creationId="{93A30616-576D-2D9B-4083-432E8142C432}"/>
          </ac:inkMkLst>
        </pc:inkChg>
        <pc:inkChg chg="add del mod">
          <ac:chgData name="Tim Cook" userId="d1c7cfb340f2c7ab" providerId="LiveId" clId="{C4F07370-0182-4635-ACE3-8C64B7937DEB}" dt="2023-04-18T23:57:36.706" v="488"/>
          <ac:inkMkLst>
            <pc:docMk/>
            <pc:sldMk cId="1066324181" sldId="485"/>
            <ac:inkMk id="108" creationId="{6E49ECBE-BCA4-50DC-BBAB-3699CB6039DD}"/>
          </ac:inkMkLst>
        </pc:inkChg>
        <pc:inkChg chg="add del mod">
          <ac:chgData name="Tim Cook" userId="d1c7cfb340f2c7ab" providerId="LiveId" clId="{C4F07370-0182-4635-ACE3-8C64B7937DEB}" dt="2023-04-18T23:57:36.706" v="496"/>
          <ac:inkMkLst>
            <pc:docMk/>
            <pc:sldMk cId="1066324181" sldId="485"/>
            <ac:inkMk id="109" creationId="{8C7A9F41-6037-52B8-84AC-E780FFA7ED60}"/>
          </ac:inkMkLst>
        </pc:inkChg>
        <pc:inkChg chg="add del mod">
          <ac:chgData name="Tim Cook" userId="d1c7cfb340f2c7ab" providerId="LiveId" clId="{C4F07370-0182-4635-ACE3-8C64B7937DEB}" dt="2023-04-18T23:57:36.706" v="490"/>
          <ac:inkMkLst>
            <pc:docMk/>
            <pc:sldMk cId="1066324181" sldId="485"/>
            <ac:inkMk id="110" creationId="{E354D69D-AAE7-3EB2-BC58-928538F1290A}"/>
          </ac:inkMkLst>
        </pc:inkChg>
        <pc:inkChg chg="add del mod">
          <ac:chgData name="Tim Cook" userId="d1c7cfb340f2c7ab" providerId="LiveId" clId="{C4F07370-0182-4635-ACE3-8C64B7937DEB}" dt="2023-04-18T23:57:36.706" v="487"/>
          <ac:inkMkLst>
            <pc:docMk/>
            <pc:sldMk cId="1066324181" sldId="485"/>
            <ac:inkMk id="111" creationId="{23FCC0F7-47D3-E19F-CD3E-BC52EF368DEE}"/>
          </ac:inkMkLst>
        </pc:inkChg>
        <pc:inkChg chg="add del mod">
          <ac:chgData name="Tim Cook" userId="d1c7cfb340f2c7ab" providerId="LiveId" clId="{C4F07370-0182-4635-ACE3-8C64B7937DEB}" dt="2023-04-18T23:57:45.821" v="521"/>
          <ac:inkMkLst>
            <pc:docMk/>
            <pc:sldMk cId="1066324181" sldId="485"/>
            <ac:inkMk id="112" creationId="{335D1EB8-A305-AB89-0B80-20D0C6E8C384}"/>
          </ac:inkMkLst>
        </pc:inkChg>
        <pc:inkChg chg="add del mod">
          <ac:chgData name="Tim Cook" userId="d1c7cfb340f2c7ab" providerId="LiveId" clId="{C4F07370-0182-4635-ACE3-8C64B7937DEB}" dt="2023-04-18T23:57:45.821" v="547"/>
          <ac:inkMkLst>
            <pc:docMk/>
            <pc:sldMk cId="1066324181" sldId="485"/>
            <ac:inkMk id="113" creationId="{E18ACEE1-215B-0905-08FB-B9BF511CD50A}"/>
          </ac:inkMkLst>
        </pc:inkChg>
        <pc:inkChg chg="add del mod">
          <ac:chgData name="Tim Cook" userId="d1c7cfb340f2c7ab" providerId="LiveId" clId="{C4F07370-0182-4635-ACE3-8C64B7937DEB}" dt="2023-04-18T23:57:45.821" v="523"/>
          <ac:inkMkLst>
            <pc:docMk/>
            <pc:sldMk cId="1066324181" sldId="485"/>
            <ac:inkMk id="114" creationId="{1442F24B-BBD5-2E0E-21DB-4F171C0850B8}"/>
          </ac:inkMkLst>
        </pc:inkChg>
        <pc:inkChg chg="add del mod">
          <ac:chgData name="Tim Cook" userId="d1c7cfb340f2c7ab" providerId="LiveId" clId="{C4F07370-0182-4635-ACE3-8C64B7937DEB}" dt="2023-04-18T23:57:45.821" v="508"/>
          <ac:inkMkLst>
            <pc:docMk/>
            <pc:sldMk cId="1066324181" sldId="485"/>
            <ac:inkMk id="115" creationId="{EC2D5F15-25C6-A65D-CDEA-36DC17213B30}"/>
          </ac:inkMkLst>
        </pc:inkChg>
        <pc:inkChg chg="add del mod">
          <ac:chgData name="Tim Cook" userId="d1c7cfb340f2c7ab" providerId="LiveId" clId="{C4F07370-0182-4635-ACE3-8C64B7937DEB}" dt="2023-04-18T23:57:45.821" v="550"/>
          <ac:inkMkLst>
            <pc:docMk/>
            <pc:sldMk cId="1066324181" sldId="485"/>
            <ac:inkMk id="118" creationId="{902085B4-4550-6802-122E-DABD41B2FC79}"/>
          </ac:inkMkLst>
        </pc:inkChg>
        <pc:inkChg chg="add del mod">
          <ac:chgData name="Tim Cook" userId="d1c7cfb340f2c7ab" providerId="LiveId" clId="{C4F07370-0182-4635-ACE3-8C64B7937DEB}" dt="2023-04-18T23:57:45.821" v="519"/>
          <ac:inkMkLst>
            <pc:docMk/>
            <pc:sldMk cId="1066324181" sldId="485"/>
            <ac:inkMk id="119" creationId="{011332BE-A13F-EA79-865A-B420FFC78F9E}"/>
          </ac:inkMkLst>
        </pc:inkChg>
        <pc:inkChg chg="add del mod">
          <ac:chgData name="Tim Cook" userId="d1c7cfb340f2c7ab" providerId="LiveId" clId="{C4F07370-0182-4635-ACE3-8C64B7937DEB}" dt="2023-04-18T23:57:45.821" v="540"/>
          <ac:inkMkLst>
            <pc:docMk/>
            <pc:sldMk cId="1066324181" sldId="485"/>
            <ac:inkMk id="120" creationId="{73387B9E-EBA6-DCA3-7A21-27ADBAFBE915}"/>
          </ac:inkMkLst>
        </pc:inkChg>
        <pc:inkChg chg="add del mod">
          <ac:chgData name="Tim Cook" userId="d1c7cfb340f2c7ab" providerId="LiveId" clId="{C4F07370-0182-4635-ACE3-8C64B7937DEB}" dt="2023-04-18T23:57:45.821" v="553"/>
          <ac:inkMkLst>
            <pc:docMk/>
            <pc:sldMk cId="1066324181" sldId="485"/>
            <ac:inkMk id="121" creationId="{1900F716-9414-AA13-8B9B-D0DB604AF841}"/>
          </ac:inkMkLst>
        </pc:inkChg>
        <pc:inkChg chg="add del mod">
          <ac:chgData name="Tim Cook" userId="d1c7cfb340f2c7ab" providerId="LiveId" clId="{C4F07370-0182-4635-ACE3-8C64B7937DEB}" dt="2023-04-18T23:57:45.821" v="535"/>
          <ac:inkMkLst>
            <pc:docMk/>
            <pc:sldMk cId="1066324181" sldId="485"/>
            <ac:inkMk id="122" creationId="{4736B529-D794-F546-86AB-6154C0D2D729}"/>
          </ac:inkMkLst>
        </pc:inkChg>
        <pc:inkChg chg="add del mod">
          <ac:chgData name="Tim Cook" userId="d1c7cfb340f2c7ab" providerId="LiveId" clId="{C4F07370-0182-4635-ACE3-8C64B7937DEB}" dt="2023-04-18T23:57:45.821" v="525"/>
          <ac:inkMkLst>
            <pc:docMk/>
            <pc:sldMk cId="1066324181" sldId="485"/>
            <ac:inkMk id="123" creationId="{A61B9703-7878-A28E-296A-C9297DC890B1}"/>
          </ac:inkMkLst>
        </pc:inkChg>
        <pc:inkChg chg="add del mod">
          <ac:chgData name="Tim Cook" userId="d1c7cfb340f2c7ab" providerId="LiveId" clId="{C4F07370-0182-4635-ACE3-8C64B7937DEB}" dt="2023-04-18T23:57:45.821" v="546"/>
          <ac:inkMkLst>
            <pc:docMk/>
            <pc:sldMk cId="1066324181" sldId="485"/>
            <ac:inkMk id="124" creationId="{95132FC5-D5EC-8F4A-DAF0-F026BAA71BCD}"/>
          </ac:inkMkLst>
        </pc:inkChg>
        <pc:inkChg chg="add del mod">
          <ac:chgData name="Tim Cook" userId="d1c7cfb340f2c7ab" providerId="LiveId" clId="{C4F07370-0182-4635-ACE3-8C64B7937DEB}" dt="2023-04-18T23:57:45.821" v="513"/>
          <ac:inkMkLst>
            <pc:docMk/>
            <pc:sldMk cId="1066324181" sldId="485"/>
            <ac:inkMk id="125" creationId="{86A637C5-B9DA-33C3-E617-68BA505A0176}"/>
          </ac:inkMkLst>
        </pc:inkChg>
        <pc:inkChg chg="add del mod">
          <ac:chgData name="Tim Cook" userId="d1c7cfb340f2c7ab" providerId="LiveId" clId="{C4F07370-0182-4635-ACE3-8C64B7937DEB}" dt="2023-04-18T23:57:45.821" v="531"/>
          <ac:inkMkLst>
            <pc:docMk/>
            <pc:sldMk cId="1066324181" sldId="485"/>
            <ac:inkMk id="126" creationId="{6711998A-028B-AF73-CB05-73F6FFE6E220}"/>
          </ac:inkMkLst>
        </pc:inkChg>
        <pc:inkChg chg="add del mod">
          <ac:chgData name="Tim Cook" userId="d1c7cfb340f2c7ab" providerId="LiveId" clId="{C4F07370-0182-4635-ACE3-8C64B7937DEB}" dt="2023-04-18T23:57:45.821" v="534"/>
          <ac:inkMkLst>
            <pc:docMk/>
            <pc:sldMk cId="1066324181" sldId="485"/>
            <ac:inkMk id="127" creationId="{7E7A7568-FF51-C307-68E3-869957235C96}"/>
          </ac:inkMkLst>
        </pc:inkChg>
        <pc:inkChg chg="add del mod">
          <ac:chgData name="Tim Cook" userId="d1c7cfb340f2c7ab" providerId="LiveId" clId="{C4F07370-0182-4635-ACE3-8C64B7937DEB}" dt="2023-04-18T23:57:45.821" v="552"/>
          <ac:inkMkLst>
            <pc:docMk/>
            <pc:sldMk cId="1066324181" sldId="485"/>
            <ac:inkMk id="128" creationId="{E344C8B3-0DAE-E81B-8465-97FA9BDA8E8B}"/>
          </ac:inkMkLst>
        </pc:inkChg>
        <pc:inkChg chg="add del mod">
          <ac:chgData name="Tim Cook" userId="d1c7cfb340f2c7ab" providerId="LiveId" clId="{C4F07370-0182-4635-ACE3-8C64B7937DEB}" dt="2023-04-18T23:57:45.821" v="528"/>
          <ac:inkMkLst>
            <pc:docMk/>
            <pc:sldMk cId="1066324181" sldId="485"/>
            <ac:inkMk id="129" creationId="{5E6A5BFB-EBFC-B9B8-5108-F9DE7503C2E1}"/>
          </ac:inkMkLst>
        </pc:inkChg>
        <pc:inkChg chg="add del mod">
          <ac:chgData name="Tim Cook" userId="d1c7cfb340f2c7ab" providerId="LiveId" clId="{C4F07370-0182-4635-ACE3-8C64B7937DEB}" dt="2023-04-18T23:57:45.821" v="522"/>
          <ac:inkMkLst>
            <pc:docMk/>
            <pc:sldMk cId="1066324181" sldId="485"/>
            <ac:inkMk id="130" creationId="{E2EB2859-C0F4-193C-1A69-5B54D6F6D536}"/>
          </ac:inkMkLst>
        </pc:inkChg>
        <pc:inkChg chg="add del mod">
          <ac:chgData name="Tim Cook" userId="d1c7cfb340f2c7ab" providerId="LiveId" clId="{C4F07370-0182-4635-ACE3-8C64B7937DEB}" dt="2023-04-18T23:57:45.821" v="530"/>
          <ac:inkMkLst>
            <pc:docMk/>
            <pc:sldMk cId="1066324181" sldId="485"/>
            <ac:inkMk id="131" creationId="{AA9EC04E-4742-ACA2-CBA9-9623BB922C19}"/>
          </ac:inkMkLst>
        </pc:inkChg>
        <pc:inkChg chg="add del mod">
          <ac:chgData name="Tim Cook" userId="d1c7cfb340f2c7ab" providerId="LiveId" clId="{C4F07370-0182-4635-ACE3-8C64B7937DEB}" dt="2023-04-18T23:57:45.821" v="539"/>
          <ac:inkMkLst>
            <pc:docMk/>
            <pc:sldMk cId="1066324181" sldId="485"/>
            <ac:inkMk id="132" creationId="{D056D5D8-09C8-3F25-6CFA-2045D16F2AEC}"/>
          </ac:inkMkLst>
        </pc:inkChg>
        <pc:inkChg chg="add del mod">
          <ac:chgData name="Tim Cook" userId="d1c7cfb340f2c7ab" providerId="LiveId" clId="{C4F07370-0182-4635-ACE3-8C64B7937DEB}" dt="2023-04-18T23:57:45.821" v="545"/>
          <ac:inkMkLst>
            <pc:docMk/>
            <pc:sldMk cId="1066324181" sldId="485"/>
            <ac:inkMk id="133" creationId="{E62E61F0-A6B7-78D6-08D9-1BEDCCAFEC99}"/>
          </ac:inkMkLst>
        </pc:inkChg>
        <pc:inkChg chg="add del mod">
          <ac:chgData name="Tim Cook" userId="d1c7cfb340f2c7ab" providerId="LiveId" clId="{C4F07370-0182-4635-ACE3-8C64B7937DEB}" dt="2023-04-18T23:57:45.821" v="505"/>
          <ac:inkMkLst>
            <pc:docMk/>
            <pc:sldMk cId="1066324181" sldId="485"/>
            <ac:inkMk id="134" creationId="{4141562B-B825-2D6C-A4C5-66B849D5E964}"/>
          </ac:inkMkLst>
        </pc:inkChg>
        <pc:inkChg chg="add del mod">
          <ac:chgData name="Tim Cook" userId="d1c7cfb340f2c7ab" providerId="LiveId" clId="{C4F07370-0182-4635-ACE3-8C64B7937DEB}" dt="2023-04-18T23:56:59.571" v="441"/>
          <ac:inkMkLst>
            <pc:docMk/>
            <pc:sldMk cId="1066324181" sldId="485"/>
            <ac:inkMk id="135" creationId="{22C3AC36-F47A-8A4D-7D90-DF13AE4EF648}"/>
          </ac:inkMkLst>
        </pc:inkChg>
        <pc:inkChg chg="add del mod">
          <ac:chgData name="Tim Cook" userId="d1c7cfb340f2c7ab" providerId="LiveId" clId="{C4F07370-0182-4635-ACE3-8C64B7937DEB}" dt="2023-04-18T23:56:59.571" v="442"/>
          <ac:inkMkLst>
            <pc:docMk/>
            <pc:sldMk cId="1066324181" sldId="485"/>
            <ac:inkMk id="136" creationId="{DAB8CD12-BCEC-47E3-D600-D31A2EDA60DB}"/>
          </ac:inkMkLst>
        </pc:inkChg>
        <pc:inkChg chg="add del mod">
          <ac:chgData name="Tim Cook" userId="d1c7cfb340f2c7ab" providerId="LiveId" clId="{C4F07370-0182-4635-ACE3-8C64B7937DEB}" dt="2023-04-18T23:56:59.570" v="439"/>
          <ac:inkMkLst>
            <pc:docMk/>
            <pc:sldMk cId="1066324181" sldId="485"/>
            <ac:inkMk id="137" creationId="{762C170C-19AD-3DB0-FCAE-6F162EF637DD}"/>
          </ac:inkMkLst>
        </pc:inkChg>
        <pc:inkChg chg="add del mod">
          <ac:chgData name="Tim Cook" userId="d1c7cfb340f2c7ab" providerId="LiveId" clId="{C4F07370-0182-4635-ACE3-8C64B7937DEB}" dt="2023-04-18T23:56:59.551" v="438"/>
          <ac:inkMkLst>
            <pc:docMk/>
            <pc:sldMk cId="1066324181" sldId="485"/>
            <ac:inkMk id="138" creationId="{47544D8B-8FDB-91BF-3890-D7894FE83621}"/>
          </ac:inkMkLst>
        </pc:inkChg>
        <pc:inkChg chg="add del mod">
          <ac:chgData name="Tim Cook" userId="d1c7cfb340f2c7ab" providerId="LiveId" clId="{C4F07370-0182-4635-ACE3-8C64B7937DEB}" dt="2023-04-18T23:56:59.571" v="440"/>
          <ac:inkMkLst>
            <pc:docMk/>
            <pc:sldMk cId="1066324181" sldId="485"/>
            <ac:inkMk id="139" creationId="{E075B5DD-7522-A0D0-CE56-ED40A23E1116}"/>
          </ac:inkMkLst>
        </pc:inkChg>
        <pc:inkChg chg="add del mod">
          <ac:chgData name="Tim Cook" userId="d1c7cfb340f2c7ab" providerId="LiveId" clId="{C4F07370-0182-4635-ACE3-8C64B7937DEB}" dt="2023-04-18T23:57:45.821" v="502"/>
          <ac:inkMkLst>
            <pc:docMk/>
            <pc:sldMk cId="1066324181" sldId="485"/>
            <ac:inkMk id="145" creationId="{66A340CD-EB0C-BD50-A5D5-8E6D3AA85EB2}"/>
          </ac:inkMkLst>
        </pc:inkChg>
        <pc:inkChg chg="add del mod">
          <ac:chgData name="Tim Cook" userId="d1c7cfb340f2c7ab" providerId="LiveId" clId="{C4F07370-0182-4635-ACE3-8C64B7937DEB}" dt="2023-04-18T23:57:45.821" v="555"/>
          <ac:inkMkLst>
            <pc:docMk/>
            <pc:sldMk cId="1066324181" sldId="485"/>
            <ac:inkMk id="146" creationId="{A74AE5E4-1C99-E0DB-C956-2EAA05BD4C78}"/>
          </ac:inkMkLst>
        </pc:inkChg>
        <pc:inkChg chg="add del mod">
          <ac:chgData name="Tim Cook" userId="d1c7cfb340f2c7ab" providerId="LiveId" clId="{C4F07370-0182-4635-ACE3-8C64B7937DEB}" dt="2023-04-18T23:57:45.821" v="559"/>
          <ac:inkMkLst>
            <pc:docMk/>
            <pc:sldMk cId="1066324181" sldId="485"/>
            <ac:inkMk id="147" creationId="{C8C9A064-37D2-9CF8-F2F8-DDB1E1FBE16E}"/>
          </ac:inkMkLst>
        </pc:inkChg>
        <pc:inkChg chg="add del mod">
          <ac:chgData name="Tim Cook" userId="d1c7cfb340f2c7ab" providerId="LiveId" clId="{C4F07370-0182-4635-ACE3-8C64B7937DEB}" dt="2023-04-18T23:57:45.821" v="507"/>
          <ac:inkMkLst>
            <pc:docMk/>
            <pc:sldMk cId="1066324181" sldId="485"/>
            <ac:inkMk id="148" creationId="{C160D712-A570-6734-A526-4184CB16A5F0}"/>
          </ac:inkMkLst>
        </pc:inkChg>
        <pc:inkChg chg="add del mod">
          <ac:chgData name="Tim Cook" userId="d1c7cfb340f2c7ab" providerId="LiveId" clId="{C4F07370-0182-4635-ACE3-8C64B7937DEB}" dt="2023-04-18T23:57:45.821" v="551"/>
          <ac:inkMkLst>
            <pc:docMk/>
            <pc:sldMk cId="1066324181" sldId="485"/>
            <ac:inkMk id="149" creationId="{E2CC92A3-6E9D-3F0A-4F0E-C5944C462F8E}"/>
          </ac:inkMkLst>
        </pc:inkChg>
        <pc:inkChg chg="add del mod">
          <ac:chgData name="Tim Cook" userId="d1c7cfb340f2c7ab" providerId="LiveId" clId="{C4F07370-0182-4635-ACE3-8C64B7937DEB}" dt="2023-04-18T23:57:45.821" v="543"/>
          <ac:inkMkLst>
            <pc:docMk/>
            <pc:sldMk cId="1066324181" sldId="485"/>
            <ac:inkMk id="150" creationId="{124A11B8-8085-8C85-7801-06309F54D2C2}"/>
          </ac:inkMkLst>
        </pc:inkChg>
        <pc:inkChg chg="add del">
          <ac:chgData name="Tim Cook" userId="d1c7cfb340f2c7ab" providerId="LiveId" clId="{C4F07370-0182-4635-ACE3-8C64B7937DEB}" dt="2023-04-18T23:57:45.821" v="510"/>
          <ac:inkMkLst>
            <pc:docMk/>
            <pc:sldMk cId="1066324181" sldId="485"/>
            <ac:inkMk id="151" creationId="{25BB33E8-8A18-962D-B377-4CE47DA05112}"/>
          </ac:inkMkLst>
        </pc:inkChg>
        <pc:inkChg chg="add del mod">
          <ac:chgData name="Tim Cook" userId="d1c7cfb340f2c7ab" providerId="LiveId" clId="{C4F07370-0182-4635-ACE3-8C64B7937DEB}" dt="2023-04-18T23:57:45.821" v="529"/>
          <ac:inkMkLst>
            <pc:docMk/>
            <pc:sldMk cId="1066324181" sldId="485"/>
            <ac:inkMk id="152" creationId="{ED40F30A-CBF7-B8DF-83EC-83B7D991B1C1}"/>
          </ac:inkMkLst>
        </pc:inkChg>
        <pc:inkChg chg="add del mod">
          <ac:chgData name="Tim Cook" userId="d1c7cfb340f2c7ab" providerId="LiveId" clId="{C4F07370-0182-4635-ACE3-8C64B7937DEB}" dt="2023-04-18T23:57:45.821" v="554"/>
          <ac:inkMkLst>
            <pc:docMk/>
            <pc:sldMk cId="1066324181" sldId="485"/>
            <ac:inkMk id="153" creationId="{F6865C70-6C14-1FDB-0351-0827C79F4BC5}"/>
          </ac:inkMkLst>
        </pc:inkChg>
        <pc:inkChg chg="add del mod">
          <ac:chgData name="Tim Cook" userId="d1c7cfb340f2c7ab" providerId="LiveId" clId="{C4F07370-0182-4635-ACE3-8C64B7937DEB}" dt="2023-04-18T23:57:45.821" v="503"/>
          <ac:inkMkLst>
            <pc:docMk/>
            <pc:sldMk cId="1066324181" sldId="485"/>
            <ac:inkMk id="154" creationId="{808D78A6-FDB5-7895-B433-78C4121DB4BD}"/>
          </ac:inkMkLst>
        </pc:inkChg>
        <pc:inkChg chg="add del mod">
          <ac:chgData name="Tim Cook" userId="d1c7cfb340f2c7ab" providerId="LiveId" clId="{C4F07370-0182-4635-ACE3-8C64B7937DEB}" dt="2023-04-18T23:57:45.821" v="560"/>
          <ac:inkMkLst>
            <pc:docMk/>
            <pc:sldMk cId="1066324181" sldId="485"/>
            <ac:inkMk id="155" creationId="{4815D618-9285-E30E-4EFC-ADBEFA7DE621}"/>
          </ac:inkMkLst>
        </pc:inkChg>
        <pc:inkChg chg="add del mod">
          <ac:chgData name="Tim Cook" userId="d1c7cfb340f2c7ab" providerId="LiveId" clId="{C4F07370-0182-4635-ACE3-8C64B7937DEB}" dt="2023-04-18T23:57:45.821" v="517"/>
          <ac:inkMkLst>
            <pc:docMk/>
            <pc:sldMk cId="1066324181" sldId="485"/>
            <ac:inkMk id="156" creationId="{B2A0A9DF-FDA2-471C-C49A-172A8C4812A0}"/>
          </ac:inkMkLst>
        </pc:inkChg>
        <pc:inkChg chg="add del mod">
          <ac:chgData name="Tim Cook" userId="d1c7cfb340f2c7ab" providerId="LiveId" clId="{C4F07370-0182-4635-ACE3-8C64B7937DEB}" dt="2023-04-18T23:57:45.821" v="527"/>
          <ac:inkMkLst>
            <pc:docMk/>
            <pc:sldMk cId="1066324181" sldId="485"/>
            <ac:inkMk id="157" creationId="{D10A5BA4-B150-F5C4-9CFF-A17A0ACFA335}"/>
          </ac:inkMkLst>
        </pc:inkChg>
        <pc:inkChg chg="add del mod">
          <ac:chgData name="Tim Cook" userId="d1c7cfb340f2c7ab" providerId="LiveId" clId="{C4F07370-0182-4635-ACE3-8C64B7937DEB}" dt="2023-04-18T23:57:45.821" v="520"/>
          <ac:inkMkLst>
            <pc:docMk/>
            <pc:sldMk cId="1066324181" sldId="485"/>
            <ac:inkMk id="158" creationId="{E68754F1-3D39-33B7-42C3-3421C4DCC357}"/>
          </ac:inkMkLst>
        </pc:inkChg>
        <pc:inkChg chg="add del">
          <ac:chgData name="Tim Cook" userId="d1c7cfb340f2c7ab" providerId="LiveId" clId="{C4F07370-0182-4635-ACE3-8C64B7937DEB}" dt="2023-04-18T23:57:10.013" v="459"/>
          <ac:inkMkLst>
            <pc:docMk/>
            <pc:sldMk cId="1066324181" sldId="485"/>
            <ac:inkMk id="162" creationId="{370CA8C4-2731-4ECF-B5A5-080D733CE735}"/>
          </ac:inkMkLst>
        </pc:inkChg>
        <pc:inkChg chg="add del mod">
          <ac:chgData name="Tim Cook" userId="d1c7cfb340f2c7ab" providerId="LiveId" clId="{C4F07370-0182-4635-ACE3-8C64B7937DEB}" dt="2023-04-18T23:57:45.821" v="557"/>
          <ac:inkMkLst>
            <pc:docMk/>
            <pc:sldMk cId="1066324181" sldId="485"/>
            <ac:inkMk id="163" creationId="{32AF749D-8E09-E830-1146-ACA36DDCD587}"/>
          </ac:inkMkLst>
        </pc:inkChg>
        <pc:inkChg chg="add del mod">
          <ac:chgData name="Tim Cook" userId="d1c7cfb340f2c7ab" providerId="LiveId" clId="{C4F07370-0182-4635-ACE3-8C64B7937DEB}" dt="2023-04-18T23:57:45.821" v="509"/>
          <ac:inkMkLst>
            <pc:docMk/>
            <pc:sldMk cId="1066324181" sldId="485"/>
            <ac:inkMk id="164" creationId="{0A6F4326-B471-BC45-CAA5-67CEEE0B6841}"/>
          </ac:inkMkLst>
        </pc:inkChg>
        <pc:inkChg chg="add del mod">
          <ac:chgData name="Tim Cook" userId="d1c7cfb340f2c7ab" providerId="LiveId" clId="{C4F07370-0182-4635-ACE3-8C64B7937DEB}" dt="2023-04-18T23:57:45.821" v="524"/>
          <ac:inkMkLst>
            <pc:docMk/>
            <pc:sldMk cId="1066324181" sldId="485"/>
            <ac:inkMk id="165" creationId="{44721C06-C74E-EF63-2F3D-6154B8879EDC}"/>
          </ac:inkMkLst>
        </pc:inkChg>
        <pc:inkChg chg="add del mod">
          <ac:chgData name="Tim Cook" userId="d1c7cfb340f2c7ab" providerId="LiveId" clId="{C4F07370-0182-4635-ACE3-8C64B7937DEB}" dt="2023-04-18T23:57:45.821" v="516"/>
          <ac:inkMkLst>
            <pc:docMk/>
            <pc:sldMk cId="1066324181" sldId="485"/>
            <ac:inkMk id="166" creationId="{CE84AD14-833D-F786-3803-AF1307F4D3F9}"/>
          </ac:inkMkLst>
        </pc:inkChg>
        <pc:inkChg chg="add del mod">
          <ac:chgData name="Tim Cook" userId="d1c7cfb340f2c7ab" providerId="LiveId" clId="{C4F07370-0182-4635-ACE3-8C64B7937DEB}" dt="2023-04-18T23:57:45.821" v="501"/>
          <ac:inkMkLst>
            <pc:docMk/>
            <pc:sldMk cId="1066324181" sldId="485"/>
            <ac:inkMk id="167" creationId="{38B9519A-1493-0C38-41D1-3F1507AC5F30}"/>
          </ac:inkMkLst>
        </pc:inkChg>
        <pc:inkChg chg="add del mod">
          <ac:chgData name="Tim Cook" userId="d1c7cfb340f2c7ab" providerId="LiveId" clId="{C4F07370-0182-4635-ACE3-8C64B7937DEB}" dt="2023-04-18T23:57:45.821" v="515"/>
          <ac:inkMkLst>
            <pc:docMk/>
            <pc:sldMk cId="1066324181" sldId="485"/>
            <ac:inkMk id="168" creationId="{C914B5CD-3243-E290-2926-89E3512C0414}"/>
          </ac:inkMkLst>
        </pc:inkChg>
        <pc:inkChg chg="add del mod">
          <ac:chgData name="Tim Cook" userId="d1c7cfb340f2c7ab" providerId="LiveId" clId="{C4F07370-0182-4635-ACE3-8C64B7937DEB}" dt="2023-04-18T23:57:45.821" v="548"/>
          <ac:inkMkLst>
            <pc:docMk/>
            <pc:sldMk cId="1066324181" sldId="485"/>
            <ac:inkMk id="169" creationId="{4DCC4C55-2A3F-38C2-3213-B7B51D26CBED}"/>
          </ac:inkMkLst>
        </pc:inkChg>
        <pc:inkChg chg="add del mod">
          <ac:chgData name="Tim Cook" userId="d1c7cfb340f2c7ab" providerId="LiveId" clId="{C4F07370-0182-4635-ACE3-8C64B7937DEB}" dt="2023-04-18T23:57:45.821" v="537"/>
          <ac:inkMkLst>
            <pc:docMk/>
            <pc:sldMk cId="1066324181" sldId="485"/>
            <ac:inkMk id="170" creationId="{7CF38F8D-D4AB-FDC3-08DB-74AF8F940939}"/>
          </ac:inkMkLst>
        </pc:inkChg>
        <pc:inkChg chg="add del mod">
          <ac:chgData name="Tim Cook" userId="d1c7cfb340f2c7ab" providerId="LiveId" clId="{C4F07370-0182-4635-ACE3-8C64B7937DEB}" dt="2023-04-18T23:57:45.821" v="506"/>
          <ac:inkMkLst>
            <pc:docMk/>
            <pc:sldMk cId="1066324181" sldId="485"/>
            <ac:inkMk id="171" creationId="{8C5212F3-22CD-95FD-02E0-8A2D9B023FC7}"/>
          </ac:inkMkLst>
        </pc:inkChg>
        <pc:inkChg chg="add del mod">
          <ac:chgData name="Tim Cook" userId="d1c7cfb340f2c7ab" providerId="LiveId" clId="{C4F07370-0182-4635-ACE3-8C64B7937DEB}" dt="2023-04-18T23:57:45.821" v="518"/>
          <ac:inkMkLst>
            <pc:docMk/>
            <pc:sldMk cId="1066324181" sldId="485"/>
            <ac:inkMk id="172" creationId="{E872392B-9343-A1C5-AA5B-65DB7C7667DA}"/>
          </ac:inkMkLst>
        </pc:inkChg>
        <pc:inkChg chg="add del mod">
          <ac:chgData name="Tim Cook" userId="d1c7cfb340f2c7ab" providerId="LiveId" clId="{C4F07370-0182-4635-ACE3-8C64B7937DEB}" dt="2023-04-18T23:57:50.084" v="562"/>
          <ac:inkMkLst>
            <pc:docMk/>
            <pc:sldMk cId="1066324181" sldId="485"/>
            <ac:inkMk id="174" creationId="{4160CC40-00B2-9C47-1303-E33346198782}"/>
          </ac:inkMkLst>
        </pc:inkChg>
        <pc:inkChg chg="add del mod">
          <ac:chgData name="Tim Cook" userId="d1c7cfb340f2c7ab" providerId="LiveId" clId="{C4F07370-0182-4635-ACE3-8C64B7937DEB}" dt="2023-04-18T23:57:48.172" v="561"/>
          <ac:inkMkLst>
            <pc:docMk/>
            <pc:sldMk cId="1066324181" sldId="485"/>
            <ac:inkMk id="175" creationId="{A3B52E21-3553-E09E-5768-51FEE1B5CF25}"/>
          </ac:inkMkLst>
        </pc:inkChg>
        <pc:inkChg chg="add">
          <ac:chgData name="Tim Cook" userId="d1c7cfb340f2c7ab" providerId="LiveId" clId="{C4F07370-0182-4635-ACE3-8C64B7937DEB}" dt="2023-04-18T23:57:52.946" v="563" actId="9405"/>
          <ac:inkMkLst>
            <pc:docMk/>
            <pc:sldMk cId="1066324181" sldId="485"/>
            <ac:inkMk id="177" creationId="{2E217117-25F1-B523-9946-599E1FE5161B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78" creationId="{5370B531-9AE4-0423-64F4-E7077EACEA52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79" creationId="{0D61EF7C-062A-DABB-719A-ADB409C104C2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0" creationId="{B1FDF4DB-B735-209B-042E-40C68C6ECF1D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1" creationId="{7880AEDB-E41F-37D2-099E-04FEDCC7B9F0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2" creationId="{84DB7ED4-CB39-0CFF-6CC8-483F539779F3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3" creationId="{22F62F74-ABDC-1666-4A39-3B6DF88DE1AE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4" creationId="{EE8B392F-454D-BCE0-CF9A-6C1F19FF1528}"/>
          </ac:inkMkLst>
        </pc:inkChg>
      </pc:sldChg>
      <pc:sldChg chg="modSp mod">
        <pc:chgData name="Tim Cook" userId="d1c7cfb340f2c7ab" providerId="LiveId" clId="{C4F07370-0182-4635-ACE3-8C64B7937DEB}" dt="2023-04-18T23:28:04.096" v="87" actId="14100"/>
        <pc:sldMkLst>
          <pc:docMk/>
          <pc:sldMk cId="2295387191" sldId="486"/>
        </pc:sldMkLst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4" creationId="{0C3526F1-459E-61FF-54AC-BAB584273A06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5" creationId="{67D891B0-684E-1605-A33B-8BEF7474F08A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6" creationId="{256C60F9-C519-374D-8943-D728203744EB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7" creationId="{B5407F74-9962-7F33-51FF-CFAE0A379949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8" creationId="{9B79D074-F09E-059B-AE79-012BAA4CDFAF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9" creationId="{6676C783-E1EF-9C08-E9D9-F41F2BFD5DA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0" creationId="{1B58BF10-11CE-2109-27C7-BF5724FD93FC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2" creationId="{7B75A763-E61A-E4BB-29E1-FEFA86A07A7A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3" creationId="{4CED2594-0404-E135-85D0-C1E185E9749E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4" creationId="{0111C6A9-3232-9B84-FB51-46F09F4A5DDB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5" creationId="{F9CA80B5-5E3C-E403-1F8D-814B100E2405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7" creationId="{C5B22811-A261-88F9-6C98-373355ED2BD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8" creationId="{4A2FF0E9-41BA-00AE-ACD4-938D079C445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9" creationId="{117C9C50-BE89-E009-8963-FFDAD88A4D97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0" creationId="{79D1E2A7-1A60-F58F-13A1-7571210E6C15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1" creationId="{61FA9365-6151-5F0F-C4C5-E3A1AE8EE0AE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2" creationId="{6370C081-7C22-6EA7-3485-C726096A6B3A}"/>
          </ac:inkMkLst>
        </pc:inkChg>
      </pc:sldChg>
      <pc:sldChg chg="addSp delSp modSp mod">
        <pc:chgData name="Tim Cook" userId="d1c7cfb340f2c7ab" providerId="LiveId" clId="{C4F07370-0182-4635-ACE3-8C64B7937DEB}" dt="2023-04-18T23:46:01.948" v="288"/>
        <pc:sldMkLst>
          <pc:docMk/>
          <pc:sldMk cId="2357909890" sldId="489"/>
        </pc:sldMkLst>
        <pc:grpChg chg="mod">
          <ac:chgData name="Tim Cook" userId="d1c7cfb340f2c7ab" providerId="LiveId" clId="{C4F07370-0182-4635-ACE3-8C64B7937DEB}" dt="2023-04-18T23:41:39.007" v="120"/>
          <ac:grpSpMkLst>
            <pc:docMk/>
            <pc:sldMk cId="2357909890" sldId="489"/>
            <ac:grpSpMk id="22" creationId="{7B1F5C5A-BC51-0ECD-C577-4C3EF95D3E70}"/>
          </ac:grpSpMkLst>
        </pc:grpChg>
        <pc:grpChg chg="mod">
          <ac:chgData name="Tim Cook" userId="d1c7cfb340f2c7ab" providerId="LiveId" clId="{C4F07370-0182-4635-ACE3-8C64B7937DEB}" dt="2023-04-18T23:41:42.414" v="125"/>
          <ac:grpSpMkLst>
            <pc:docMk/>
            <pc:sldMk cId="2357909890" sldId="489"/>
            <ac:grpSpMk id="26" creationId="{E202E325-B550-482A-71FF-A23E8B5E68F9}"/>
          </ac:grpSpMkLst>
        </pc:grpChg>
        <pc:grpChg chg="mod">
          <ac:chgData name="Tim Cook" userId="d1c7cfb340f2c7ab" providerId="LiveId" clId="{C4F07370-0182-4635-ACE3-8C64B7937DEB}" dt="2023-04-18T23:41:48.441" v="135"/>
          <ac:grpSpMkLst>
            <pc:docMk/>
            <pc:sldMk cId="2357909890" sldId="489"/>
            <ac:grpSpMk id="36" creationId="{A5570BBB-7D0A-DCA9-B703-B83579DD4CF8}"/>
          </ac:grpSpMkLst>
        </pc:grpChg>
        <pc:grpChg chg="mod">
          <ac:chgData name="Tim Cook" userId="d1c7cfb340f2c7ab" providerId="LiveId" clId="{C4F07370-0182-4635-ACE3-8C64B7937DEB}" dt="2023-04-18T23:41:54.744" v="148"/>
          <ac:grpSpMkLst>
            <pc:docMk/>
            <pc:sldMk cId="2357909890" sldId="489"/>
            <ac:grpSpMk id="45" creationId="{945F09A6-66AF-87A8-7543-CF8CB55003F0}"/>
          </ac:grpSpMkLst>
        </pc:grpChg>
        <pc:grpChg chg="mod">
          <ac:chgData name="Tim Cook" userId="d1c7cfb340f2c7ab" providerId="LiveId" clId="{C4F07370-0182-4635-ACE3-8C64B7937DEB}" dt="2023-04-18T23:42:02.372" v="160"/>
          <ac:grpSpMkLst>
            <pc:docMk/>
            <pc:sldMk cId="2357909890" sldId="489"/>
            <ac:grpSpMk id="53" creationId="{4F500836-1DB6-022A-10FA-5595289040CE}"/>
          </ac:grpSpMkLst>
        </pc:grpChg>
        <pc:grpChg chg="del mod">
          <ac:chgData name="Tim Cook" userId="d1c7cfb340f2c7ab" providerId="LiveId" clId="{C4F07370-0182-4635-ACE3-8C64B7937DEB}" dt="2023-04-18T23:45:03.473" v="211"/>
          <ac:grpSpMkLst>
            <pc:docMk/>
            <pc:sldMk cId="2357909890" sldId="489"/>
            <ac:grpSpMk id="62" creationId="{C2E30C91-D10B-213F-60AE-EA2993CE9C3F}"/>
          </ac:grpSpMkLst>
        </pc:grpChg>
        <pc:grpChg chg="del mod">
          <ac:chgData name="Tim Cook" userId="d1c7cfb340f2c7ab" providerId="LiveId" clId="{C4F07370-0182-4635-ACE3-8C64B7937DEB}" dt="2023-04-18T23:42:41.485" v="189"/>
          <ac:grpSpMkLst>
            <pc:docMk/>
            <pc:sldMk cId="2357909890" sldId="489"/>
            <ac:grpSpMk id="76" creationId="{49830E12-2609-FF7B-9477-E105698F19AC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77" creationId="{35B2FB62-2561-3391-F376-3289F109FC95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88" creationId="{A8C8DC6D-0CE2-F58E-9A16-FB37BCE80713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89" creationId="{35C20952-A646-2E5D-4F94-3F320FF46CA5}"/>
          </ac:grpSpMkLst>
        </pc:grpChg>
        <pc:grpChg chg="mod">
          <ac:chgData name="Tim Cook" userId="d1c7cfb340f2c7ab" providerId="LiveId" clId="{C4F07370-0182-4635-ACE3-8C64B7937DEB}" dt="2023-04-18T23:45:11.776" v="223"/>
          <ac:grpSpMkLst>
            <pc:docMk/>
            <pc:sldMk cId="2357909890" sldId="489"/>
            <ac:grpSpMk id="100" creationId="{CB4C92B3-23A0-E0ED-1E6C-D3B49DC083EC}"/>
          </ac:grpSpMkLst>
        </pc:grpChg>
        <pc:grpChg chg="del mod">
          <ac:chgData name="Tim Cook" userId="d1c7cfb340f2c7ab" providerId="LiveId" clId="{C4F07370-0182-4635-ACE3-8C64B7937DEB}" dt="2023-04-18T23:45:24.238" v="233"/>
          <ac:grpSpMkLst>
            <pc:docMk/>
            <pc:sldMk cId="2357909890" sldId="489"/>
            <ac:grpSpMk id="106" creationId="{D22EF83D-E4A6-BC80-BF19-E2ABD5E99271}"/>
          </ac:grpSpMkLst>
        </pc:grpChg>
        <pc:grpChg chg="del mod">
          <ac:chgData name="Tim Cook" userId="d1c7cfb340f2c7ab" providerId="LiveId" clId="{C4F07370-0182-4635-ACE3-8C64B7937DEB}" dt="2023-04-18T23:45:25.487" v="240"/>
          <ac:grpSpMkLst>
            <pc:docMk/>
            <pc:sldMk cId="2357909890" sldId="489"/>
            <ac:grpSpMk id="110" creationId="{0B457401-48E8-7705-0B1C-B4C040344519}"/>
          </ac:grpSpMkLst>
        </pc:grpChg>
        <pc:grpChg chg="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112" creationId="{DD690CF2-A49B-ECD8-EB59-A05308C6B545}"/>
          </ac:grpSpMkLst>
        </pc:grpChg>
        <pc:grpChg chg="del mod">
          <ac:chgData name="Tim Cook" userId="d1c7cfb340f2c7ab" providerId="LiveId" clId="{C4F07370-0182-4635-ACE3-8C64B7937DEB}" dt="2023-04-18T23:45:41.236" v="264"/>
          <ac:grpSpMkLst>
            <pc:docMk/>
            <pc:sldMk cId="2357909890" sldId="489"/>
            <ac:grpSpMk id="122" creationId="{B309D619-5658-0D05-CAD2-0B7BBB4850A3}"/>
          </ac:grpSpMkLst>
        </pc:grpChg>
        <pc:grpChg chg="del mod">
          <ac:chgData name="Tim Cook" userId="d1c7cfb340f2c7ab" providerId="LiveId" clId="{C4F07370-0182-4635-ACE3-8C64B7937DEB}" dt="2023-04-18T23:45:41.236" v="264"/>
          <ac:grpSpMkLst>
            <pc:docMk/>
            <pc:sldMk cId="2357909890" sldId="489"/>
            <ac:grpSpMk id="132" creationId="{22DE1874-F606-67DC-71F6-F334A4D8DAB7}"/>
          </ac:grpSpMkLst>
        </pc:grpChg>
        <pc:grpChg chg="del mod">
          <ac:chgData name="Tim Cook" userId="d1c7cfb340f2c7ab" providerId="LiveId" clId="{C4F07370-0182-4635-ACE3-8C64B7937DEB}" dt="2023-04-18T23:45:45.531" v="270"/>
          <ac:grpSpMkLst>
            <pc:docMk/>
            <pc:sldMk cId="2357909890" sldId="489"/>
            <ac:grpSpMk id="133" creationId="{633FF1DE-AFEA-FC9B-9CD9-31E5F398E008}"/>
          </ac:grpSpMkLst>
        </pc:grpChg>
        <pc:grpChg chg="del mod">
          <ac:chgData name="Tim Cook" userId="d1c7cfb340f2c7ab" providerId="LiveId" clId="{C4F07370-0182-4635-ACE3-8C64B7937DEB}" dt="2023-04-18T23:45:45.531" v="270"/>
          <ac:grpSpMkLst>
            <pc:docMk/>
            <pc:sldMk cId="2357909890" sldId="489"/>
            <ac:grpSpMk id="137" creationId="{49ED75A1-C30D-F054-5918-B3100AE148A1}"/>
          </ac:grpSpMkLst>
        </pc:grpChg>
        <pc:grpChg chg="del mod">
          <ac:chgData name="Tim Cook" userId="d1c7cfb340f2c7ab" providerId="LiveId" clId="{C4F07370-0182-4635-ACE3-8C64B7937DEB}" dt="2023-04-18T23:45:46.713" v="272"/>
          <ac:grpSpMkLst>
            <pc:docMk/>
            <pc:sldMk cId="2357909890" sldId="489"/>
            <ac:grpSpMk id="139" creationId="{6C0DD5CB-7E4B-8EC2-A3BD-B7476622CEF8}"/>
          </ac:grpSpMkLst>
        </pc:grpChg>
        <pc:grpChg chg="mod">
          <ac:chgData name="Tim Cook" userId="d1c7cfb340f2c7ab" providerId="LiveId" clId="{C4F07370-0182-4635-ACE3-8C64B7937DEB}" dt="2023-04-18T23:45:48.204" v="273"/>
          <ac:grpSpMkLst>
            <pc:docMk/>
            <pc:sldMk cId="2357909890" sldId="489"/>
            <ac:grpSpMk id="141" creationId="{4E53B4D5-6BD5-07C1-1478-C4F24483DD6E}"/>
          </ac:grpSpMkLst>
        </pc:grpChg>
        <pc:grpChg chg="del mod">
          <ac:chgData name="Tim Cook" userId="d1c7cfb340f2c7ab" providerId="LiveId" clId="{C4F07370-0182-4635-ACE3-8C64B7937DEB}" dt="2023-04-18T23:45:58.213" v="283"/>
          <ac:grpSpMkLst>
            <pc:docMk/>
            <pc:sldMk cId="2357909890" sldId="489"/>
            <ac:grpSpMk id="144" creationId="{EA0F3F0C-E721-5B60-4C95-915E16893F1A}"/>
          </ac:grpSpMkLst>
        </pc:grpChg>
        <pc:grpChg chg="del mod">
          <ac:chgData name="Tim Cook" userId="d1c7cfb340f2c7ab" providerId="LiveId" clId="{C4F07370-0182-4635-ACE3-8C64B7937DEB}" dt="2023-04-18T23:46:01.948" v="288"/>
          <ac:grpSpMkLst>
            <pc:docMk/>
            <pc:sldMk cId="2357909890" sldId="489"/>
            <ac:grpSpMk id="151" creationId="{1E7EA9A7-AF7F-DEAE-5708-9A358568AFE6}"/>
          </ac:grpSpMkLst>
        </pc:grpChg>
        <pc:grpChg chg="mod">
          <ac:chgData name="Tim Cook" userId="d1c7cfb340f2c7ab" providerId="LiveId" clId="{C4F07370-0182-4635-ACE3-8C64B7937DEB}" dt="2023-04-18T23:46:01.948" v="288"/>
          <ac:grpSpMkLst>
            <pc:docMk/>
            <pc:sldMk cId="2357909890" sldId="489"/>
            <ac:grpSpMk id="154" creationId="{0BE9FE9C-3726-2E50-60F4-C699155C6548}"/>
          </ac:grpSpMkLst>
        </pc:grpChg>
        <pc:inkChg chg="add del">
          <ac:chgData name="Tim Cook" userId="d1c7cfb340f2c7ab" providerId="LiveId" clId="{C4F07370-0182-4635-ACE3-8C64B7937DEB}" dt="2023-04-18T23:41:23.601" v="93"/>
          <ac:inkMkLst>
            <pc:docMk/>
            <pc:sldMk cId="2357909890" sldId="489"/>
            <ac:inkMk id="3" creationId="{301E0003-9C37-BD8D-93ED-C69C5C5201D2}"/>
          </ac:inkMkLst>
        </pc:inkChg>
        <pc:inkChg chg="add del">
          <ac:chgData name="Tim Cook" userId="d1c7cfb340f2c7ab" providerId="LiveId" clId="{C4F07370-0182-4635-ACE3-8C64B7937DEB}" dt="2023-04-18T23:41:23.601" v="91"/>
          <ac:inkMkLst>
            <pc:docMk/>
            <pc:sldMk cId="2357909890" sldId="489"/>
            <ac:inkMk id="4" creationId="{E687A10B-A3DE-B119-4627-AD5FC6D1CEB0}"/>
          </ac:inkMkLst>
        </pc:inkChg>
        <pc:inkChg chg="add del">
          <ac:chgData name="Tim Cook" userId="d1c7cfb340f2c7ab" providerId="LiveId" clId="{C4F07370-0182-4635-ACE3-8C64B7937DEB}" dt="2023-04-18T23:41:23.601" v="92"/>
          <ac:inkMkLst>
            <pc:docMk/>
            <pc:sldMk cId="2357909890" sldId="489"/>
            <ac:inkMk id="5" creationId="{E4517253-3AE4-C4DC-60F3-7916374A2651}"/>
          </ac:inkMkLst>
        </pc:inkChg>
        <pc:inkChg chg="add del">
          <ac:chgData name="Tim Cook" userId="d1c7cfb340f2c7ab" providerId="LiveId" clId="{C4F07370-0182-4635-ACE3-8C64B7937DEB}" dt="2023-04-18T23:41:27.675" v="103"/>
          <ac:inkMkLst>
            <pc:docMk/>
            <pc:sldMk cId="2357909890" sldId="489"/>
            <ac:inkMk id="6" creationId="{1C9F5CD1-2C74-3E53-EF3A-9F9586B691E5}"/>
          </ac:inkMkLst>
        </pc:inkChg>
        <pc:inkChg chg="add del">
          <ac:chgData name="Tim Cook" userId="d1c7cfb340f2c7ab" providerId="LiveId" clId="{C4F07370-0182-4635-ACE3-8C64B7937DEB}" dt="2023-04-18T23:41:27.675" v="101"/>
          <ac:inkMkLst>
            <pc:docMk/>
            <pc:sldMk cId="2357909890" sldId="489"/>
            <ac:inkMk id="7" creationId="{054D6293-5E03-FCDC-64F3-9ED9963AE933}"/>
          </ac:inkMkLst>
        </pc:inkChg>
        <pc:inkChg chg="add del">
          <ac:chgData name="Tim Cook" userId="d1c7cfb340f2c7ab" providerId="LiveId" clId="{C4F07370-0182-4635-ACE3-8C64B7937DEB}" dt="2023-04-18T23:41:27.675" v="102"/>
          <ac:inkMkLst>
            <pc:docMk/>
            <pc:sldMk cId="2357909890" sldId="489"/>
            <ac:inkMk id="8" creationId="{48BB346E-DEBA-5087-0C6A-4DFD2A310AFD}"/>
          </ac:inkMkLst>
        </pc:inkChg>
        <pc:inkChg chg="add del">
          <ac:chgData name="Tim Cook" userId="d1c7cfb340f2c7ab" providerId="LiveId" clId="{C4F07370-0182-4635-ACE3-8C64B7937DEB}" dt="2023-04-18T23:41:27.675" v="100"/>
          <ac:inkMkLst>
            <pc:docMk/>
            <pc:sldMk cId="2357909890" sldId="489"/>
            <ac:inkMk id="9" creationId="{E156AB93-EB04-E957-01AE-51C5B72C3A91}"/>
          </ac:inkMkLst>
        </pc:inkChg>
        <pc:inkChg chg="add del">
          <ac:chgData name="Tim Cook" userId="d1c7cfb340f2c7ab" providerId="LiveId" clId="{C4F07370-0182-4635-ACE3-8C64B7937DEB}" dt="2023-04-18T23:41:27.675" v="99"/>
          <ac:inkMkLst>
            <pc:docMk/>
            <pc:sldMk cId="2357909890" sldId="489"/>
            <ac:inkMk id="10" creationId="{774483F9-AC04-F1A2-D91A-C0523B9AFCA8}"/>
          </ac:inkMkLst>
        </pc:inkChg>
        <pc:inkChg chg="add del">
          <ac:chgData name="Tim Cook" userId="d1c7cfb340f2c7ab" providerId="LiveId" clId="{C4F07370-0182-4635-ACE3-8C64B7937DEB}" dt="2023-04-18T23:41:32.497" v="109"/>
          <ac:inkMkLst>
            <pc:docMk/>
            <pc:sldMk cId="2357909890" sldId="489"/>
            <ac:inkMk id="11" creationId="{E006AE66-C64B-327D-91DC-54509C6BDA54}"/>
          </ac:inkMkLst>
        </pc:inkChg>
        <pc:inkChg chg="add del">
          <ac:chgData name="Tim Cook" userId="d1c7cfb340f2c7ab" providerId="LiveId" clId="{C4F07370-0182-4635-ACE3-8C64B7937DEB}" dt="2023-04-18T23:41:31.344" v="107"/>
          <ac:inkMkLst>
            <pc:docMk/>
            <pc:sldMk cId="2357909890" sldId="489"/>
            <ac:inkMk id="12" creationId="{B38DCFD1-0EA4-E072-C84E-74C28EDAD1F6}"/>
          </ac:inkMkLst>
        </pc:inkChg>
        <pc:inkChg chg="add del">
          <ac:chgData name="Tim Cook" userId="d1c7cfb340f2c7ab" providerId="LiveId" clId="{C4F07370-0182-4635-ACE3-8C64B7937DEB}" dt="2023-04-18T23:41:31.344" v="108"/>
          <ac:inkMkLst>
            <pc:docMk/>
            <pc:sldMk cId="2357909890" sldId="489"/>
            <ac:inkMk id="13" creationId="{17F03214-4BBE-ED1E-65CD-4B7F8CEBD83C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4" creationId="{6EB03A4E-9992-EF5F-9A48-C17EF869E5D3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5" creationId="{44B5B984-C288-CC89-396E-7AD66B4729CB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6" creationId="{6F663EF1-9E6E-14C8-1EB7-31223B05381B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7" creationId="{83449FE0-6CF9-ED43-FC0D-FB9CC4F16684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8" creationId="{E211E012-4217-2607-6C8F-CCCF4A1FD665}"/>
          </ac:inkMkLst>
        </pc:inkChg>
        <pc:inkChg chg="add del">
          <ac:chgData name="Tim Cook" userId="d1c7cfb340f2c7ab" providerId="LiveId" clId="{C4F07370-0182-4635-ACE3-8C64B7937DEB}" dt="2023-04-18T23:41:38.520" v="119"/>
          <ac:inkMkLst>
            <pc:docMk/>
            <pc:sldMk cId="2357909890" sldId="489"/>
            <ac:inkMk id="19" creationId="{25B4CA82-5ABA-DEC7-7F21-3F38EB1B4957}"/>
          </ac:inkMkLst>
        </pc:inkChg>
        <pc:inkChg chg="add del">
          <ac:chgData name="Tim Cook" userId="d1c7cfb340f2c7ab" providerId="LiveId" clId="{C4F07370-0182-4635-ACE3-8C64B7937DEB}" dt="2023-04-18T23:41:39.707" v="121"/>
          <ac:inkMkLst>
            <pc:docMk/>
            <pc:sldMk cId="2357909890" sldId="489"/>
            <ac:inkMk id="20" creationId="{4B134909-14D8-8D5A-A7BE-AC678A73CF08}"/>
          </ac:inkMkLst>
        </pc:inkChg>
        <pc:inkChg chg="add del">
          <ac:chgData name="Tim Cook" userId="d1c7cfb340f2c7ab" providerId="LiveId" clId="{C4F07370-0182-4635-ACE3-8C64B7937DEB}" dt="2023-04-18T23:41:38.520" v="118"/>
          <ac:inkMkLst>
            <pc:docMk/>
            <pc:sldMk cId="2357909890" sldId="489"/>
            <ac:inkMk id="21" creationId="{5DA36514-7804-3189-7A93-7BFF8695EABF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3" creationId="{283FB3B0-DF1D-0874-A3DE-F7AADA320D70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4" creationId="{82F2A128-8B45-3124-5BB6-B5AB1FE864FC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5" creationId="{CE04C563-97E2-8BA2-3DB8-0E7C6D8E23E8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7" creationId="{22277F24-22C5-7362-1076-D71534786E58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8" creationId="{C8A0AF7B-5766-077F-0FB8-C677469DBE00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9" creationId="{D0D9E83B-EC6A-D19F-F383-A71A0A63B9B4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0" creationId="{BC0FA2D5-885A-C01E-28F8-091B9FE6A374}"/>
          </ac:inkMkLst>
        </pc:inkChg>
        <pc:inkChg chg="add">
          <ac:chgData name="Tim Cook" userId="d1c7cfb340f2c7ab" providerId="LiveId" clId="{C4F07370-0182-4635-ACE3-8C64B7937DEB}" dt="2023-04-18T23:41:45.734" v="130" actId="9405"/>
          <ac:inkMkLst>
            <pc:docMk/>
            <pc:sldMk cId="2357909890" sldId="489"/>
            <ac:inkMk id="31" creationId="{56EBA7BF-D633-57D8-BBC6-17E23384A78C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2" creationId="{2CAA600E-D8B7-A8B0-F039-F08552291EA9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3" creationId="{A3A9BF2D-F347-6596-2E55-1E40954E3CB4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4" creationId="{CE598379-5849-8FFA-C5B1-9E3E583E06DB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5" creationId="{B91F9C75-80ED-F0DB-EB26-E49A7A31296F}"/>
          </ac:inkMkLst>
        </pc:inkChg>
        <pc:inkChg chg="add del">
          <ac:chgData name="Tim Cook" userId="d1c7cfb340f2c7ab" providerId="LiveId" clId="{C4F07370-0182-4635-ACE3-8C64B7937DEB}" dt="2023-04-18T23:41:51.863" v="143"/>
          <ac:inkMkLst>
            <pc:docMk/>
            <pc:sldMk cId="2357909890" sldId="489"/>
            <ac:inkMk id="37" creationId="{C77537F9-9613-6824-A991-1C8ABBB50532}"/>
          </ac:inkMkLst>
        </pc:inkChg>
        <pc:inkChg chg="add del">
          <ac:chgData name="Tim Cook" userId="d1c7cfb340f2c7ab" providerId="LiveId" clId="{C4F07370-0182-4635-ACE3-8C64B7937DEB}" dt="2023-04-18T23:41:51.863" v="141"/>
          <ac:inkMkLst>
            <pc:docMk/>
            <pc:sldMk cId="2357909890" sldId="489"/>
            <ac:inkMk id="38" creationId="{76DF13D0-B1C9-1EFB-B916-46AFAB54CFAD}"/>
          </ac:inkMkLst>
        </pc:inkChg>
        <pc:inkChg chg="add del">
          <ac:chgData name="Tim Cook" userId="d1c7cfb340f2c7ab" providerId="LiveId" clId="{C4F07370-0182-4635-ACE3-8C64B7937DEB}" dt="2023-04-18T23:41:51.863" v="140"/>
          <ac:inkMkLst>
            <pc:docMk/>
            <pc:sldMk cId="2357909890" sldId="489"/>
            <ac:inkMk id="39" creationId="{0C26AB6F-1F51-7395-F5A1-CD8ACCA4F4B7}"/>
          </ac:inkMkLst>
        </pc:inkChg>
        <pc:inkChg chg="add del">
          <ac:chgData name="Tim Cook" userId="d1c7cfb340f2c7ab" providerId="LiveId" clId="{C4F07370-0182-4635-ACE3-8C64B7937DEB}" dt="2023-04-18T23:41:51.863" v="142"/>
          <ac:inkMkLst>
            <pc:docMk/>
            <pc:sldMk cId="2357909890" sldId="489"/>
            <ac:inkMk id="40" creationId="{EEA9AE48-862D-A472-0334-03664434EB5F}"/>
          </ac:inkMkLst>
        </pc:inkChg>
        <pc:inkChg chg="add mod">
          <ac:chgData name="Tim Cook" userId="d1c7cfb340f2c7ab" providerId="LiveId" clId="{C4F07370-0182-4635-ACE3-8C64B7937DEB}" dt="2023-04-18T23:41:54.744" v="148"/>
          <ac:inkMkLst>
            <pc:docMk/>
            <pc:sldMk cId="2357909890" sldId="489"/>
            <ac:inkMk id="41" creationId="{222CD51E-75A1-5132-7571-36E4A3290F46}"/>
          </ac:inkMkLst>
        </pc:inkChg>
        <pc:inkChg chg="add mod">
          <ac:chgData name="Tim Cook" userId="d1c7cfb340f2c7ab" providerId="LiveId" clId="{C4F07370-0182-4635-ACE3-8C64B7937DEB}" dt="2023-04-18T23:41:54.744" v="148"/>
          <ac:inkMkLst>
            <pc:docMk/>
            <pc:sldMk cId="2357909890" sldId="489"/>
            <ac:inkMk id="42" creationId="{05745598-1DF7-3348-640D-D3E309DD1E2A}"/>
          </ac:inkMkLst>
        </pc:inkChg>
        <pc:inkChg chg="add">
          <ac:chgData name="Tim Cook" userId="d1c7cfb340f2c7ab" providerId="LiveId" clId="{C4F07370-0182-4635-ACE3-8C64B7937DEB}" dt="2023-04-18T23:41:53.867" v="146" actId="9405"/>
          <ac:inkMkLst>
            <pc:docMk/>
            <pc:sldMk cId="2357909890" sldId="489"/>
            <ac:inkMk id="43" creationId="{F421C617-9B90-201A-F05E-9731F2ED7DCE}"/>
          </ac:inkMkLst>
        </pc:inkChg>
        <pc:inkChg chg="add">
          <ac:chgData name="Tim Cook" userId="d1c7cfb340f2c7ab" providerId="LiveId" clId="{C4F07370-0182-4635-ACE3-8C64B7937DEB}" dt="2023-04-18T23:41:54.210" v="147" actId="9405"/>
          <ac:inkMkLst>
            <pc:docMk/>
            <pc:sldMk cId="2357909890" sldId="489"/>
            <ac:inkMk id="44" creationId="{997F6AE9-D3EA-2FCA-3A73-663E9F68D1BC}"/>
          </ac:inkMkLst>
        </pc:inkChg>
        <pc:inkChg chg="add del">
          <ac:chgData name="Tim Cook" userId="d1c7cfb340f2c7ab" providerId="LiveId" clId="{C4F07370-0182-4635-ACE3-8C64B7937DEB}" dt="2023-04-18T23:41:58.900" v="155"/>
          <ac:inkMkLst>
            <pc:docMk/>
            <pc:sldMk cId="2357909890" sldId="489"/>
            <ac:inkMk id="46" creationId="{84D6643A-A818-14A5-4208-E05F7B960172}"/>
          </ac:inkMkLst>
        </pc:inkChg>
        <pc:inkChg chg="add del">
          <ac:chgData name="Tim Cook" userId="d1c7cfb340f2c7ab" providerId="LiveId" clId="{C4F07370-0182-4635-ACE3-8C64B7937DEB}" dt="2023-04-18T23:41:57.907" v="153"/>
          <ac:inkMkLst>
            <pc:docMk/>
            <pc:sldMk cId="2357909890" sldId="489"/>
            <ac:inkMk id="47" creationId="{9AEA05C7-F1D0-0C92-4C5D-761CA9EEF279}"/>
          </ac:inkMkLst>
        </pc:inkChg>
        <pc:inkChg chg="add del mod">
          <ac:chgData name="Tim Cook" userId="d1c7cfb340f2c7ab" providerId="LiveId" clId="{C4F07370-0182-4635-ACE3-8C64B7937DEB}" dt="2023-04-18T23:41:58.900" v="154"/>
          <ac:inkMkLst>
            <pc:docMk/>
            <pc:sldMk cId="2357909890" sldId="489"/>
            <ac:inkMk id="48" creationId="{DFBBDB71-CBB6-02EB-443D-880B35730677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49" creationId="{F91ACE41-CF8A-3278-8519-B5B98094B1ED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0" creationId="{AC9887FB-8A71-B3ED-C1FC-E21F350DE653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1" creationId="{E3420F32-ACB5-BC78-CFC8-D23F775B3932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2" creationId="{5992C2F9-C83F-F1A9-8E7B-EC58985C4A4B}"/>
          </ac:inkMkLst>
        </pc:inkChg>
        <pc:inkChg chg="add del mod">
          <ac:chgData name="Tim Cook" userId="d1c7cfb340f2c7ab" providerId="LiveId" clId="{C4F07370-0182-4635-ACE3-8C64B7937DEB}" dt="2023-04-18T23:45:03.473" v="210"/>
          <ac:inkMkLst>
            <pc:docMk/>
            <pc:sldMk cId="2357909890" sldId="489"/>
            <ac:inkMk id="54" creationId="{C07022F0-4077-89EB-E2E8-0C0270BA744A}"/>
          </ac:inkMkLst>
        </pc:inkChg>
        <pc:inkChg chg="add del mod">
          <ac:chgData name="Tim Cook" userId="d1c7cfb340f2c7ab" providerId="LiveId" clId="{C4F07370-0182-4635-ACE3-8C64B7937DEB}" dt="2023-04-18T23:45:03.473" v="207"/>
          <ac:inkMkLst>
            <pc:docMk/>
            <pc:sldMk cId="2357909890" sldId="489"/>
            <ac:inkMk id="55" creationId="{F7A3D43E-C201-F92E-A18C-4779B5DD4CFE}"/>
          </ac:inkMkLst>
        </pc:inkChg>
        <pc:inkChg chg="add del mod">
          <ac:chgData name="Tim Cook" userId="d1c7cfb340f2c7ab" providerId="LiveId" clId="{C4F07370-0182-4635-ACE3-8C64B7937DEB}" dt="2023-04-18T23:45:03.473" v="211"/>
          <ac:inkMkLst>
            <pc:docMk/>
            <pc:sldMk cId="2357909890" sldId="489"/>
            <ac:inkMk id="56" creationId="{60DBFF9B-58F3-8228-DA81-1A5D42E4ABED}"/>
          </ac:inkMkLst>
        </pc:inkChg>
        <pc:inkChg chg="add del mod">
          <ac:chgData name="Tim Cook" userId="d1c7cfb340f2c7ab" providerId="LiveId" clId="{C4F07370-0182-4635-ACE3-8C64B7937DEB}" dt="2023-04-18T23:45:03.473" v="209"/>
          <ac:inkMkLst>
            <pc:docMk/>
            <pc:sldMk cId="2357909890" sldId="489"/>
            <ac:inkMk id="57" creationId="{097CDA54-C335-432A-AF5D-31BF04221F40}"/>
          </ac:inkMkLst>
        </pc:inkChg>
        <pc:inkChg chg="add del mod">
          <ac:chgData name="Tim Cook" userId="d1c7cfb340f2c7ab" providerId="LiveId" clId="{C4F07370-0182-4635-ACE3-8C64B7937DEB}" dt="2023-04-18T23:45:03.473" v="208"/>
          <ac:inkMkLst>
            <pc:docMk/>
            <pc:sldMk cId="2357909890" sldId="489"/>
            <ac:inkMk id="58" creationId="{106F5E91-D05C-84B6-B46E-D4DEC6DA133E}"/>
          </ac:inkMkLst>
        </pc:inkChg>
        <pc:inkChg chg="add del mod">
          <ac:chgData name="Tim Cook" userId="d1c7cfb340f2c7ab" providerId="LiveId" clId="{C4F07370-0182-4635-ACE3-8C64B7937DEB}" dt="2023-04-18T23:45:03.473" v="212"/>
          <ac:inkMkLst>
            <pc:docMk/>
            <pc:sldMk cId="2357909890" sldId="489"/>
            <ac:inkMk id="59" creationId="{6EFDD223-9282-9768-27F5-D3DF260F8A13}"/>
          </ac:inkMkLst>
        </pc:inkChg>
        <pc:inkChg chg="add del mod">
          <ac:chgData name="Tim Cook" userId="d1c7cfb340f2c7ab" providerId="LiveId" clId="{C4F07370-0182-4635-ACE3-8C64B7937DEB}" dt="2023-04-18T23:45:02.100" v="205"/>
          <ac:inkMkLst>
            <pc:docMk/>
            <pc:sldMk cId="2357909890" sldId="489"/>
            <ac:inkMk id="60" creationId="{08B2C223-7E42-2BD8-87BE-89AB2813A19B}"/>
          </ac:inkMkLst>
        </pc:inkChg>
        <pc:inkChg chg="add del mod">
          <ac:chgData name="Tim Cook" userId="d1c7cfb340f2c7ab" providerId="LiveId" clId="{C4F07370-0182-4635-ACE3-8C64B7937DEB}" dt="2023-04-18T23:45:02.100" v="206"/>
          <ac:inkMkLst>
            <pc:docMk/>
            <pc:sldMk cId="2357909890" sldId="489"/>
            <ac:inkMk id="61" creationId="{D4A7FB35-7D5A-67B4-0808-789E1392E7CB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3" creationId="{2B504DEA-781F-3F36-DFF6-1A0A2F1DB891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4" creationId="{7EE1198C-BA6C-CC1C-2ECF-5C7DF47C283D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5" creationId="{3CDAF807-F9F0-E689-D6A9-8739B27312B7}"/>
          </ac:inkMkLst>
        </pc:inkChg>
        <pc:inkChg chg="add del mod">
          <ac:chgData name="Tim Cook" userId="d1c7cfb340f2c7ab" providerId="LiveId" clId="{C4F07370-0182-4635-ACE3-8C64B7937DEB}" dt="2023-04-18T23:42:43.042" v="193"/>
          <ac:inkMkLst>
            <pc:docMk/>
            <pc:sldMk cId="2357909890" sldId="489"/>
            <ac:inkMk id="66" creationId="{EAC2133A-EA19-8F72-45FF-6FC0B86322AD}"/>
          </ac:inkMkLst>
        </pc:inkChg>
        <pc:inkChg chg="add del mod">
          <ac:chgData name="Tim Cook" userId="d1c7cfb340f2c7ab" providerId="LiveId" clId="{C4F07370-0182-4635-ACE3-8C64B7937DEB}" dt="2023-04-18T23:42:43.042" v="192"/>
          <ac:inkMkLst>
            <pc:docMk/>
            <pc:sldMk cId="2357909890" sldId="489"/>
            <ac:inkMk id="67" creationId="{CEA5E7CA-1C08-F4FB-E94F-50B0B90949D7}"/>
          </ac:inkMkLst>
        </pc:inkChg>
        <pc:inkChg chg="add del mod">
          <ac:chgData name="Tim Cook" userId="d1c7cfb340f2c7ab" providerId="LiveId" clId="{C4F07370-0182-4635-ACE3-8C64B7937DEB}" dt="2023-04-18T23:42:41.485" v="186"/>
          <ac:inkMkLst>
            <pc:docMk/>
            <pc:sldMk cId="2357909890" sldId="489"/>
            <ac:inkMk id="68" creationId="{9D7339C1-3F7E-73D6-4A26-290D78E08803}"/>
          </ac:inkMkLst>
        </pc:inkChg>
        <pc:inkChg chg="add del mod">
          <ac:chgData name="Tim Cook" userId="d1c7cfb340f2c7ab" providerId="LiveId" clId="{C4F07370-0182-4635-ACE3-8C64B7937DEB}" dt="2023-04-18T23:42:41.500" v="191"/>
          <ac:inkMkLst>
            <pc:docMk/>
            <pc:sldMk cId="2357909890" sldId="489"/>
            <ac:inkMk id="69" creationId="{6BFB94AC-E73D-815F-8C5F-E000E65507D6}"/>
          </ac:inkMkLst>
        </pc:inkChg>
        <pc:inkChg chg="add del mod">
          <ac:chgData name="Tim Cook" userId="d1c7cfb340f2c7ab" providerId="LiveId" clId="{C4F07370-0182-4635-ACE3-8C64B7937DEB}" dt="2023-04-18T23:42:41.485" v="188"/>
          <ac:inkMkLst>
            <pc:docMk/>
            <pc:sldMk cId="2357909890" sldId="489"/>
            <ac:inkMk id="70" creationId="{53BCF1AB-BC67-F986-A669-2F05B7459C26}"/>
          </ac:inkMkLst>
        </pc:inkChg>
        <pc:inkChg chg="add del mod">
          <ac:chgData name="Tim Cook" userId="d1c7cfb340f2c7ab" providerId="LiveId" clId="{C4F07370-0182-4635-ACE3-8C64B7937DEB}" dt="2023-04-18T23:42:41.485" v="189"/>
          <ac:inkMkLst>
            <pc:docMk/>
            <pc:sldMk cId="2357909890" sldId="489"/>
            <ac:inkMk id="71" creationId="{50154B25-072F-EA49-73FE-8D54350B4DF0}"/>
          </ac:inkMkLst>
        </pc:inkChg>
        <pc:inkChg chg="add del mod">
          <ac:chgData name="Tim Cook" userId="d1c7cfb340f2c7ab" providerId="LiveId" clId="{C4F07370-0182-4635-ACE3-8C64B7937DEB}" dt="2023-04-18T23:42:41.485" v="184"/>
          <ac:inkMkLst>
            <pc:docMk/>
            <pc:sldMk cId="2357909890" sldId="489"/>
            <ac:inkMk id="72" creationId="{4494647D-4F57-DAAC-656A-D53D90694532}"/>
          </ac:inkMkLst>
        </pc:inkChg>
        <pc:inkChg chg="add del mod">
          <ac:chgData name="Tim Cook" userId="d1c7cfb340f2c7ab" providerId="LiveId" clId="{C4F07370-0182-4635-ACE3-8C64B7937DEB}" dt="2023-04-18T23:42:41.485" v="190"/>
          <ac:inkMkLst>
            <pc:docMk/>
            <pc:sldMk cId="2357909890" sldId="489"/>
            <ac:inkMk id="73" creationId="{607B63BB-28B5-1D83-F7FC-4CD01960B307}"/>
          </ac:inkMkLst>
        </pc:inkChg>
        <pc:inkChg chg="add del mod">
          <ac:chgData name="Tim Cook" userId="d1c7cfb340f2c7ab" providerId="LiveId" clId="{C4F07370-0182-4635-ACE3-8C64B7937DEB}" dt="2023-04-18T23:42:41.485" v="187"/>
          <ac:inkMkLst>
            <pc:docMk/>
            <pc:sldMk cId="2357909890" sldId="489"/>
            <ac:inkMk id="74" creationId="{1B0AA426-A843-5F98-0BE6-12329B81516E}"/>
          </ac:inkMkLst>
        </pc:inkChg>
        <pc:inkChg chg="add del mod">
          <ac:chgData name="Tim Cook" userId="d1c7cfb340f2c7ab" providerId="LiveId" clId="{C4F07370-0182-4635-ACE3-8C64B7937DEB}" dt="2023-04-18T23:42:41.485" v="185"/>
          <ac:inkMkLst>
            <pc:docMk/>
            <pc:sldMk cId="2357909890" sldId="489"/>
            <ac:inkMk id="75" creationId="{23D282DA-8965-0864-3325-19F499A92169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78" creationId="{246F26BA-D667-6B28-614E-F89860C5DBBF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79" creationId="{094A01E3-55E2-53BD-4396-308B0244DB48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0" creationId="{22F37546-66AC-7BE2-BAD3-BA37B8493CEB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1" creationId="{03B31867-1850-9782-C86A-63133B6D161F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2" creationId="{381C4B6D-325F-84F7-6C73-FA712200B324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3" creationId="{C4542B67-09A2-2630-142F-83CE20B81692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4" creationId="{A3B4428D-0083-19DD-E37F-7980D55E10FA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5" creationId="{482AFA26-01BE-9186-DA4B-40EC37E38EB2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6" creationId="{DEA23A19-CD6A-5544-5644-480E87AD65C6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7" creationId="{762E5DA2-030A-AFD7-A970-D15FE990EB36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0" creationId="{F8018273-5DF3-EE8D-2CF0-E2B691209D08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1" creationId="{A30C737C-42E4-C9F4-37B3-1E63229CD7F4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2" creationId="{D78677BC-30B5-A1B2-D451-C9501082B895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3" creationId="{5680C6ED-C116-097F-4BAA-52E8FA84FCB7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4" creationId="{E38A5CE6-A66C-1CF8-FA38-AA45419BA498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5" creationId="{4D81D5FE-F3B6-0A0A-EA3A-FEF7E4515E21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6" creationId="{4A7010CB-8C40-B442-9844-5495BDD3C6B4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7" creationId="{78894E5C-E863-0B8B-CFFE-C5FAF335CE7F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8" creationId="{3F3EA919-1861-04FE-DEDB-CC86C14474DD}"/>
          </ac:inkMkLst>
        </pc:inkChg>
        <pc:inkChg chg="add del">
          <ac:chgData name="Tim Cook" userId="d1c7cfb340f2c7ab" providerId="LiveId" clId="{C4F07370-0182-4635-ACE3-8C64B7937DEB}" dt="2023-04-18T23:45:28.780" v="242"/>
          <ac:inkMkLst>
            <pc:docMk/>
            <pc:sldMk cId="2357909890" sldId="489"/>
            <ac:inkMk id="99" creationId="{DCE29922-72A1-B4E2-53E4-4802E53D7715}"/>
          </ac:inkMkLst>
        </pc:inkChg>
        <pc:inkChg chg="add del mod">
          <ac:chgData name="Tim Cook" userId="d1c7cfb340f2c7ab" providerId="LiveId" clId="{C4F07370-0182-4635-ACE3-8C64B7937DEB}" dt="2023-04-18T23:45:25.487" v="241"/>
          <ac:inkMkLst>
            <pc:docMk/>
            <pc:sldMk cId="2357909890" sldId="489"/>
            <ac:inkMk id="101" creationId="{38DA17A4-222D-4400-A0C8-838E4CF10A65}"/>
          </ac:inkMkLst>
        </pc:inkChg>
        <pc:inkChg chg="add del mod">
          <ac:chgData name="Tim Cook" userId="d1c7cfb340f2c7ab" providerId="LiveId" clId="{C4F07370-0182-4635-ACE3-8C64B7937DEB}" dt="2023-04-18T23:45:25.487" v="240"/>
          <ac:inkMkLst>
            <pc:docMk/>
            <pc:sldMk cId="2357909890" sldId="489"/>
            <ac:inkMk id="102" creationId="{780BE754-0DD1-3A8B-AF6D-983EC42D37A6}"/>
          </ac:inkMkLst>
        </pc:inkChg>
        <pc:inkChg chg="add del mod">
          <ac:chgData name="Tim Cook" userId="d1c7cfb340f2c7ab" providerId="LiveId" clId="{C4F07370-0182-4635-ACE3-8C64B7937DEB}" dt="2023-04-18T23:45:25.487" v="239"/>
          <ac:inkMkLst>
            <pc:docMk/>
            <pc:sldMk cId="2357909890" sldId="489"/>
            <ac:inkMk id="103" creationId="{D11C8714-D15A-122B-E450-EA383C0882D5}"/>
          </ac:inkMkLst>
        </pc:inkChg>
        <pc:inkChg chg="add del mod">
          <ac:chgData name="Tim Cook" userId="d1c7cfb340f2c7ab" providerId="LiveId" clId="{C4F07370-0182-4635-ACE3-8C64B7937DEB}" dt="2023-04-18T23:45:25.487" v="235"/>
          <ac:inkMkLst>
            <pc:docMk/>
            <pc:sldMk cId="2357909890" sldId="489"/>
            <ac:inkMk id="104" creationId="{9FA2F547-2900-27EC-B39C-B7393C10A188}"/>
          </ac:inkMkLst>
        </pc:inkChg>
        <pc:inkChg chg="add del mod">
          <ac:chgData name="Tim Cook" userId="d1c7cfb340f2c7ab" providerId="LiveId" clId="{C4F07370-0182-4635-ACE3-8C64B7937DEB}" dt="2023-04-18T23:45:25.487" v="238"/>
          <ac:inkMkLst>
            <pc:docMk/>
            <pc:sldMk cId="2357909890" sldId="489"/>
            <ac:inkMk id="105" creationId="{02E7230B-8637-0254-05E5-6929C86E0DD9}"/>
          </ac:inkMkLst>
        </pc:inkChg>
        <pc:inkChg chg="add del mod">
          <ac:chgData name="Tim Cook" userId="d1c7cfb340f2c7ab" providerId="LiveId" clId="{C4F07370-0182-4635-ACE3-8C64B7937DEB}" dt="2023-04-18T23:45:25.487" v="237"/>
          <ac:inkMkLst>
            <pc:docMk/>
            <pc:sldMk cId="2357909890" sldId="489"/>
            <ac:inkMk id="107" creationId="{EDC7EF3A-2FE5-620F-1B4B-6CE6836ECEAF}"/>
          </ac:inkMkLst>
        </pc:inkChg>
        <pc:inkChg chg="add del mod">
          <ac:chgData name="Tim Cook" userId="d1c7cfb340f2c7ab" providerId="LiveId" clId="{C4F07370-0182-4635-ACE3-8C64B7937DEB}" dt="2023-04-18T23:45:25.487" v="236"/>
          <ac:inkMkLst>
            <pc:docMk/>
            <pc:sldMk cId="2357909890" sldId="489"/>
            <ac:inkMk id="108" creationId="{BB5F392A-1A9F-FA0F-EDC8-99D6AF1E7965}"/>
          </ac:inkMkLst>
        </pc:inkChg>
        <pc:inkChg chg="add del mod">
          <ac:chgData name="Tim Cook" userId="d1c7cfb340f2c7ab" providerId="LiveId" clId="{C4F07370-0182-4635-ACE3-8C64B7937DEB}" dt="2023-04-18T23:45:24.757" v="234"/>
          <ac:inkMkLst>
            <pc:docMk/>
            <pc:sldMk cId="2357909890" sldId="489"/>
            <ac:inkMk id="109" creationId="{D6E523E1-D3AE-1CB3-9F5D-DA32FEDE48ED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111" creationId="{EF617CFB-B30B-9728-D3E5-C8F962682507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3" creationId="{83879254-1624-6EC5-3EED-C2AF45368579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4" creationId="{555EED79-1FDB-A1C0-AC30-6437DE2E9C1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5" creationId="{26BE4A6F-A928-49FE-09EC-16CD320853C7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6" creationId="{6386425C-328A-46C5-67A4-D7295098F60C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7" creationId="{D5DECA94-970F-FFF4-D5F8-EAD6DC66D4A1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8" creationId="{A5772883-DB2A-981D-03E7-27C4FF8A3D3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9" creationId="{C9ED478B-285A-6E18-27E6-1BDDFA5C5E7E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0" creationId="{BEB38813-F470-DEE4-E6CC-7E3A1A66D07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1" creationId="{2F597EE3-CC09-3388-8641-C5DD116F5CBD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3" creationId="{8FBC85DF-4A2B-6D33-8D4F-43C46B113C4E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4" creationId="{E00F3AC5-F6D2-2418-1697-46C9F6FD884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5" creationId="{5F274D3D-CF60-B6CE-7DCF-8DE89C111FE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6" creationId="{6C19BFE0-EF32-2D59-3F8A-1C1B21ABD053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7" creationId="{E68CA442-F204-F3EB-DBC1-132A8540476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8" creationId="{01E4EBC0-C8BE-4E76-76FB-A6789229238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9" creationId="{05667B76-D7AD-874F-E95C-44BC7D2790E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0" creationId="{691CE68D-452F-A427-F4C9-2C8F305EE25F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1" creationId="{ADD72CAF-57D9-F4F1-242A-D7EC9AA178D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4" creationId="{B7C8E0DE-D114-B8EC-8D6E-99C7E2A5D40C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5" creationId="{FF7BC84D-2A4F-C8C5-54D6-E832343147B2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6" creationId="{2CE79DBD-3B9B-59E7-FAC4-7483EA6F2B12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8" creationId="{6BFE88F9-DACD-6FB4-48EC-45352F29B241}"/>
          </ac:inkMkLst>
        </pc:inkChg>
        <pc:inkChg chg="add del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40" creationId="{5D233EEB-2208-D0DE-E444-D7284FFC44A7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2" creationId="{3BAEEFC1-B9E0-E90C-6718-D9199E420679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3" creationId="{9CE423E8-2028-F0C9-702D-E95A159A1490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5" creationId="{89459D26-093D-0FB6-864B-C3753475968C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6" creationId="{59532D06-DAE3-3BF3-B907-81F4F1395411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7" creationId="{E9B4586E-44B1-CA4C-898F-9C9CEA2F6891}"/>
          </ac:inkMkLst>
        </pc:inkChg>
        <pc:inkChg chg="add del mod">
          <ac:chgData name="Tim Cook" userId="d1c7cfb340f2c7ab" providerId="LiveId" clId="{C4F07370-0182-4635-ACE3-8C64B7937DEB}" dt="2023-04-18T23:45:58.976" v="285"/>
          <ac:inkMkLst>
            <pc:docMk/>
            <pc:sldMk cId="2357909890" sldId="489"/>
            <ac:inkMk id="148" creationId="{440EC789-9AFD-79E0-EE26-5EEE3340237D}"/>
          </ac:inkMkLst>
        </pc:inkChg>
        <pc:inkChg chg="add del mod">
          <ac:chgData name="Tim Cook" userId="d1c7cfb340f2c7ab" providerId="LiveId" clId="{C4F07370-0182-4635-ACE3-8C64B7937DEB}" dt="2023-04-18T23:45:58.976" v="284"/>
          <ac:inkMkLst>
            <pc:docMk/>
            <pc:sldMk cId="2357909890" sldId="489"/>
            <ac:inkMk id="149" creationId="{0959B76A-307A-5FE0-F3C1-82544F4817C6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0" creationId="{FF215DE2-10AE-F558-5A29-C6063B077FCD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2" creationId="{1130A95B-B2D9-9E0E-AAA5-19E948BCEC41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3" creationId="{07F26CA3-F4EF-F0C4-70E5-C2FEF1A310CA}"/>
          </ac:inkMkLst>
        </pc:inkChg>
      </pc:sldChg>
      <pc:sldChg chg="addSp delSp modSp mod">
        <pc:chgData name="Tim Cook" userId="d1c7cfb340f2c7ab" providerId="LiveId" clId="{C4F07370-0182-4635-ACE3-8C64B7937DEB}" dt="2023-04-18T23:53:03.057" v="364" actId="1076"/>
        <pc:sldMkLst>
          <pc:docMk/>
          <pc:sldMk cId="1059289545" sldId="493"/>
        </pc:sldMkLst>
        <pc:grpChg chg="del mod">
          <ac:chgData name="Tim Cook" userId="d1c7cfb340f2c7ab" providerId="LiveId" clId="{C4F07370-0182-4635-ACE3-8C64B7937DEB}" dt="2023-04-18T23:49:44.207" v="330"/>
          <ac:grpSpMkLst>
            <pc:docMk/>
            <pc:sldMk cId="1059289545" sldId="493"/>
            <ac:grpSpMk id="60" creationId="{DEF460AD-E3A8-029D-1C66-3DD166AFEDA3}"/>
          </ac:grpSpMkLst>
        </pc:grpChg>
        <pc:grpChg chg="mod">
          <ac:chgData name="Tim Cook" userId="d1c7cfb340f2c7ab" providerId="LiveId" clId="{C4F07370-0182-4635-ACE3-8C64B7937DEB}" dt="2023-04-18T23:49:30.969" v="308"/>
          <ac:grpSpMkLst>
            <pc:docMk/>
            <pc:sldMk cId="1059289545" sldId="493"/>
            <ac:grpSpMk id="69" creationId="{65116F7F-631B-A382-265F-7E3EB944C137}"/>
          </ac:grpSpMkLst>
        </pc:grpChg>
        <pc:grpChg chg="mod">
          <ac:chgData name="Tim Cook" userId="d1c7cfb340f2c7ab" providerId="LiveId" clId="{C4F07370-0182-4635-ACE3-8C64B7937DEB}" dt="2023-04-18T23:49:33.433" v="312"/>
          <ac:grpSpMkLst>
            <pc:docMk/>
            <pc:sldMk cId="1059289545" sldId="493"/>
            <ac:grpSpMk id="73" creationId="{9C8DCA08-BCB4-74D9-CBD9-97691A585541}"/>
          </ac:grpSpMkLst>
        </pc:grpChg>
        <pc:grpChg chg="mod">
          <ac:chgData name="Tim Cook" userId="d1c7cfb340f2c7ab" providerId="LiveId" clId="{C4F07370-0182-4635-ACE3-8C64B7937DEB}" dt="2023-04-18T23:49:37.676" v="320"/>
          <ac:grpSpMkLst>
            <pc:docMk/>
            <pc:sldMk cId="1059289545" sldId="493"/>
            <ac:grpSpMk id="81" creationId="{D5B0675C-411D-F372-3707-8DBD46668C0E}"/>
          </ac:grpSpMkLst>
        </pc:grpChg>
        <pc:grpChg chg="mod">
          <ac:chgData name="Tim Cook" userId="d1c7cfb340f2c7ab" providerId="LiveId" clId="{C4F07370-0182-4635-ACE3-8C64B7937DEB}" dt="2023-04-18T23:49:40.580" v="324"/>
          <ac:grpSpMkLst>
            <pc:docMk/>
            <pc:sldMk cId="1059289545" sldId="493"/>
            <ac:grpSpMk id="85" creationId="{8F69DDEF-237E-96B0-F8A8-53FA84D159CA}"/>
          </ac:grpSpMkLst>
        </pc:grpChg>
        <pc:grpChg chg="del mod">
          <ac:chgData name="Tim Cook" userId="d1c7cfb340f2c7ab" providerId="LiveId" clId="{C4F07370-0182-4635-ACE3-8C64B7937DEB}" dt="2023-04-18T23:49:51.105" v="342"/>
          <ac:grpSpMkLst>
            <pc:docMk/>
            <pc:sldMk cId="1059289545" sldId="493"/>
            <ac:grpSpMk id="94" creationId="{2C081A03-B256-05D5-6577-B782FC8EA770}"/>
          </ac:grpSpMkLst>
        </pc:grpChg>
        <pc:grpChg chg="mod">
          <ac:chgData name="Tim Cook" userId="d1c7cfb340f2c7ab" providerId="LiveId" clId="{C4F07370-0182-4635-ACE3-8C64B7937DEB}" dt="2023-04-18T23:49:51.105" v="342"/>
          <ac:grpSpMkLst>
            <pc:docMk/>
            <pc:sldMk cId="1059289545" sldId="493"/>
            <ac:grpSpMk id="96" creationId="{B6DDA3B2-C277-EC8D-8576-14F9A3EFFAC4}"/>
          </ac:grpSpMkLst>
        </pc:grpChg>
        <pc:grpChg chg="mod">
          <ac:chgData name="Tim Cook" userId="d1c7cfb340f2c7ab" providerId="LiveId" clId="{C4F07370-0182-4635-ACE3-8C64B7937DEB}" dt="2023-04-18T23:50:01.228" v="347"/>
          <ac:grpSpMkLst>
            <pc:docMk/>
            <pc:sldMk cId="1059289545" sldId="493"/>
            <ac:grpSpMk id="100" creationId="{6C9F6ABA-CAF0-A8DF-BB35-DE91A4506FE9}"/>
          </ac:grpSpMkLst>
        </pc:grpChg>
        <pc:grpChg chg="del mod">
          <ac:chgData name="Tim Cook" userId="d1c7cfb340f2c7ab" providerId="LiveId" clId="{C4F07370-0182-4635-ACE3-8C64B7937DEB}" dt="2023-04-18T23:50:18.159" v="355"/>
          <ac:grpSpMkLst>
            <pc:docMk/>
            <pc:sldMk cId="1059289545" sldId="493"/>
            <ac:grpSpMk id="105" creationId="{73172DA7-6B83-584A-0533-C3BBB5AC2111}"/>
          </ac:grpSpMkLst>
        </pc:grpChg>
        <pc:grpChg chg="mod">
          <ac:chgData name="Tim Cook" userId="d1c7cfb340f2c7ab" providerId="LiveId" clId="{C4F07370-0182-4635-ACE3-8C64B7937DEB}" dt="2023-04-18T23:50:22.318" v="363"/>
          <ac:grpSpMkLst>
            <pc:docMk/>
            <pc:sldMk cId="1059289545" sldId="493"/>
            <ac:grpSpMk id="113" creationId="{4681FC39-30C6-DAFD-0400-0BA598483C99}"/>
          </ac:grpSpMkLst>
        </pc:grpChg>
        <pc:grpChg chg="mod">
          <ac:chgData name="Tim Cook" userId="d1c7cfb340f2c7ab" providerId="LiveId" clId="{C4F07370-0182-4635-ACE3-8C64B7937DEB}" dt="2023-04-18T23:50:22.318" v="363"/>
          <ac:grpSpMkLst>
            <pc:docMk/>
            <pc:sldMk cId="1059289545" sldId="493"/>
            <ac:grpSpMk id="114" creationId="{C9822745-73EF-03D3-69F2-4B1970DEEC69}"/>
          </ac:grpSpMkLst>
        </pc:grpChg>
        <pc:inkChg chg="add del mod">
          <ac:chgData name="Tim Cook" userId="d1c7cfb340f2c7ab" providerId="LiveId" clId="{C4F07370-0182-4635-ACE3-8C64B7937DEB}" dt="2023-04-18T23:49:44.207" v="331"/>
          <ac:inkMkLst>
            <pc:docMk/>
            <pc:sldMk cId="1059289545" sldId="493"/>
            <ac:inkMk id="53" creationId="{D301E75A-C5E1-20EE-8159-E1D55A871EB0}"/>
          </ac:inkMkLst>
        </pc:inkChg>
        <pc:inkChg chg="add del mod">
          <ac:chgData name="Tim Cook" userId="d1c7cfb340f2c7ab" providerId="LiveId" clId="{C4F07370-0182-4635-ACE3-8C64B7937DEB}" dt="2023-04-18T23:49:44.207" v="328"/>
          <ac:inkMkLst>
            <pc:docMk/>
            <pc:sldMk cId="1059289545" sldId="493"/>
            <ac:inkMk id="54" creationId="{D315949E-B9D5-84E5-C4BC-96305D1C42FE}"/>
          </ac:inkMkLst>
        </pc:inkChg>
        <pc:inkChg chg="add del mod">
          <ac:chgData name="Tim Cook" userId="d1c7cfb340f2c7ab" providerId="LiveId" clId="{C4F07370-0182-4635-ACE3-8C64B7937DEB}" dt="2023-04-18T23:49:44.207" v="326"/>
          <ac:inkMkLst>
            <pc:docMk/>
            <pc:sldMk cId="1059289545" sldId="493"/>
            <ac:inkMk id="55" creationId="{2A30E13D-8051-4837-2AF6-3B0697865253}"/>
          </ac:inkMkLst>
        </pc:inkChg>
        <pc:inkChg chg="add del mod">
          <ac:chgData name="Tim Cook" userId="d1c7cfb340f2c7ab" providerId="LiveId" clId="{C4F07370-0182-4635-ACE3-8C64B7937DEB}" dt="2023-04-18T23:49:44.207" v="329"/>
          <ac:inkMkLst>
            <pc:docMk/>
            <pc:sldMk cId="1059289545" sldId="493"/>
            <ac:inkMk id="56" creationId="{98732DB9-5758-91B5-8AAA-34E9FAEEE2DD}"/>
          </ac:inkMkLst>
        </pc:inkChg>
        <pc:inkChg chg="add del mod">
          <ac:chgData name="Tim Cook" userId="d1c7cfb340f2c7ab" providerId="LiveId" clId="{C4F07370-0182-4635-ACE3-8C64B7937DEB}" dt="2023-04-18T23:49:44.191" v="325"/>
          <ac:inkMkLst>
            <pc:docMk/>
            <pc:sldMk cId="1059289545" sldId="493"/>
            <ac:inkMk id="57" creationId="{540A3277-C90A-EB1B-CFBB-651ACC550D0B}"/>
          </ac:inkMkLst>
        </pc:inkChg>
        <pc:inkChg chg="add del mod">
          <ac:chgData name="Tim Cook" userId="d1c7cfb340f2c7ab" providerId="LiveId" clId="{C4F07370-0182-4635-ACE3-8C64B7937DEB}" dt="2023-04-18T23:49:44.207" v="327"/>
          <ac:inkMkLst>
            <pc:docMk/>
            <pc:sldMk cId="1059289545" sldId="493"/>
            <ac:inkMk id="58" creationId="{77730FB4-060D-C109-BD71-19F5E85BA26C}"/>
          </ac:inkMkLst>
        </pc:inkChg>
        <pc:inkChg chg="add del mod">
          <ac:chgData name="Tim Cook" userId="d1c7cfb340f2c7ab" providerId="LiveId" clId="{C4F07370-0182-4635-ACE3-8C64B7937DEB}" dt="2023-04-18T23:49:44.207" v="330"/>
          <ac:inkMkLst>
            <pc:docMk/>
            <pc:sldMk cId="1059289545" sldId="493"/>
            <ac:inkMk id="59" creationId="{3C994BB3-3934-90B1-D373-748E1913F1A1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1" creationId="{9D8E8D4F-EC9A-A5B5-6D77-0B04C9D3E04B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2" creationId="{268074C8-B77B-24DD-3705-BE142A94DA28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3" creationId="{A24BF535-295F-B3FB-3F3E-EDD8738639FD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4" creationId="{BCF71000-E748-04D5-DE87-10496BFBB1E9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5" creationId="{AD67DF00-BA4B-985C-8AED-92640C9D212B}"/>
          </ac:inkMkLst>
        </pc:inkChg>
        <pc:inkChg chg="add del">
          <ac:chgData name="Tim Cook" userId="d1c7cfb340f2c7ab" providerId="LiveId" clId="{C4F07370-0182-4635-ACE3-8C64B7937DEB}" dt="2023-04-18T23:49:30.680" v="305"/>
          <ac:inkMkLst>
            <pc:docMk/>
            <pc:sldMk cId="1059289545" sldId="493"/>
            <ac:inkMk id="66" creationId="{062E278F-98EF-5F40-2AEC-D79B39E3C596}"/>
          </ac:inkMkLst>
        </pc:inkChg>
        <pc:inkChg chg="add del">
          <ac:chgData name="Tim Cook" userId="d1c7cfb340f2c7ab" providerId="LiveId" clId="{C4F07370-0182-4635-ACE3-8C64B7937DEB}" dt="2023-04-18T23:49:30.680" v="307"/>
          <ac:inkMkLst>
            <pc:docMk/>
            <pc:sldMk cId="1059289545" sldId="493"/>
            <ac:inkMk id="67" creationId="{2EDAD4DC-BC50-6897-1FD9-5B26B872EFE6}"/>
          </ac:inkMkLst>
        </pc:inkChg>
        <pc:inkChg chg="add del">
          <ac:chgData name="Tim Cook" userId="d1c7cfb340f2c7ab" providerId="LiveId" clId="{C4F07370-0182-4635-ACE3-8C64B7937DEB}" dt="2023-04-18T23:49:30.680" v="306"/>
          <ac:inkMkLst>
            <pc:docMk/>
            <pc:sldMk cId="1059289545" sldId="493"/>
            <ac:inkMk id="68" creationId="{A0BC7029-8FA3-3D5B-C966-58A91A7D4EE3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0" creationId="{1E7A4AD2-64B6-3707-21B5-BF93705F9EE2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1" creationId="{68552A22-0740-AB06-42D5-E8D79D9FA63C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2" creationId="{5558B8B4-00DB-225D-274B-54F0F51C6B7A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4" creationId="{C0D95EC2-6D03-5BB1-4808-2B8C38CE789A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5" creationId="{BB005C99-3A72-06B8-7BC0-74D8A811EEE3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6" creationId="{7140A04B-6805-6D04-EBC1-C29A7D9C24D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7" creationId="{749D2DE1-69A4-AD76-C4FD-AD3532972FA2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8" creationId="{845BA71F-238C-AC2C-8D54-DEC5B1EE9446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9" creationId="{94E33C28-ACAC-B236-A703-C82583DD6FB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0" creationId="{B6FB2317-0C95-313D-1ABC-96A3E6B576AC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2" creationId="{98BE814F-5699-B284-665B-C9617199403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3" creationId="{95A3E1D9-9D56-03D3-23A9-523C8CC3690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4" creationId="{E885EA42-385D-6213-FE36-0C165C4926BD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6" creationId="{73F97487-9C2B-81A7-D1F3-62317A311123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7" creationId="{DB5EA198-DEAE-6C59-B325-34388BEF1D75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8" creationId="{B97F6D17-1BB6-3C3A-5AE6-D37267E933C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9" creationId="{2ECF1E0C-7FEE-70DB-8207-6F178414B42C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0" creationId="{BECCBF1D-BEBD-714F-0C5E-41861D62527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1" creationId="{E8080B22-5D31-0659-FE68-0E328ACFCAF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2" creationId="{D581D806-2F34-8BFA-7265-E118423159A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3" creationId="{A0552B0C-3F3E-65EE-6CB3-E6009B22CAB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5" creationId="{943E52D3-BE04-E89A-E1F9-8AD84FF766DB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7" creationId="{086A0C9C-1A45-22B8-E75D-FAD955FC7B5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8" creationId="{0B25F603-2590-27F7-B3A8-3030B4E131D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9" creationId="{FDFA1473-70D6-E000-47B2-7AC07EE60CB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101" creationId="{44EB15C1-5554-B545-1BD6-ACD9488C7E97}"/>
          </ac:inkMkLst>
        </pc:inkChg>
        <pc:inkChg chg="add mod">
          <ac:chgData name="Tim Cook" userId="d1c7cfb340f2c7ab" providerId="LiveId" clId="{C4F07370-0182-4635-ACE3-8C64B7937DEB}" dt="2023-04-18T23:50:18.159" v="355"/>
          <ac:inkMkLst>
            <pc:docMk/>
            <pc:sldMk cId="1059289545" sldId="493"/>
            <ac:inkMk id="102" creationId="{3912274E-3AFC-36BE-E6C5-847300E3CDB7}"/>
          </ac:inkMkLst>
        </pc:inkChg>
        <pc:inkChg chg="add del mod">
          <ac:chgData name="Tim Cook" userId="d1c7cfb340f2c7ab" providerId="LiveId" clId="{C4F07370-0182-4635-ACE3-8C64B7937DEB}" dt="2023-04-18T23:50:18.159" v="355"/>
          <ac:inkMkLst>
            <pc:docMk/>
            <pc:sldMk cId="1059289545" sldId="493"/>
            <ac:inkMk id="103" creationId="{B4C7A7E6-8E3B-3108-D75E-8D91546F8693}"/>
          </ac:inkMkLst>
        </pc:inkChg>
        <pc:inkChg chg="add del mod">
          <ac:chgData name="Tim Cook" userId="d1c7cfb340f2c7ab" providerId="LiveId" clId="{C4F07370-0182-4635-ACE3-8C64B7937DEB}" dt="2023-04-18T23:50:18.159" v="354"/>
          <ac:inkMkLst>
            <pc:docMk/>
            <pc:sldMk cId="1059289545" sldId="493"/>
            <ac:inkMk id="104" creationId="{C99F829B-3843-D7CA-F341-EAE19EA30C0F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6" creationId="{AF63356C-9829-6855-D7CD-20E812025597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7" creationId="{11C1BEF8-AA1D-E9B2-7E50-2022543A04F2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8" creationId="{96AC5A5C-D204-66C5-7399-8F15C416C344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9" creationId="{0003CFA0-522D-CF8B-93D0-92066FFB911D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0" creationId="{028670E1-4D88-2EE4-F114-A21B430276A6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1" creationId="{0E7DDC05-3901-75D1-8A3D-828174D526C2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2" creationId="{C67830AB-5102-7CEC-EFBC-DE774AE6B028}"/>
          </ac:inkMkLst>
        </pc:inkChg>
      </pc:sldChg>
    </pc:docChg>
  </pc:docChgLst>
  <pc:docChgLst>
    <pc:chgData name="Tim Cook" userId="d1c7cfb340f2c7ab" providerId="LiveId" clId="{DD1D8113-0F15-4952-B50A-76B709E3617E}"/>
    <pc:docChg chg="undo custSel addSld delSld modSld">
      <pc:chgData name="Tim Cook" userId="d1c7cfb340f2c7ab" providerId="LiveId" clId="{DD1D8113-0F15-4952-B50A-76B709E3617E}" dt="2023-04-19T00:49:49.548" v="434" actId="21"/>
      <pc:docMkLst>
        <pc:docMk/>
      </pc:docMkLst>
      <pc:sldChg chg="del">
        <pc:chgData name="Tim Cook" userId="d1c7cfb340f2c7ab" providerId="LiveId" clId="{DD1D8113-0F15-4952-B50A-76B709E3617E}" dt="2023-04-18T19:27:08.571" v="0" actId="47"/>
        <pc:sldMkLst>
          <pc:docMk/>
          <pc:sldMk cId="4111155161" sldId="472"/>
        </pc:sldMkLst>
      </pc:sldChg>
      <pc:sldChg chg="modSp mod">
        <pc:chgData name="Tim Cook" userId="d1c7cfb340f2c7ab" providerId="LiveId" clId="{DD1D8113-0F15-4952-B50A-76B709E3617E}" dt="2023-04-18T23:55:31.708" v="426" actId="20577"/>
        <pc:sldMkLst>
          <pc:docMk/>
          <pc:sldMk cId="535247102" sldId="476"/>
        </pc:sldMkLst>
        <pc:spChg chg="mod">
          <ac:chgData name="Tim Cook" userId="d1c7cfb340f2c7ab" providerId="LiveId" clId="{DD1D8113-0F15-4952-B50A-76B709E3617E}" dt="2023-04-18T23:55:31.708" v="426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DD1D8113-0F15-4952-B50A-76B709E3617E}" dt="2023-04-18T23:55:03.801" v="350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del">
        <pc:chgData name="Tim Cook" userId="d1c7cfb340f2c7ab" providerId="LiveId" clId="{DD1D8113-0F15-4952-B50A-76B709E3617E}" dt="2023-04-18T19:27:08.795" v="1" actId="47"/>
        <pc:sldMkLst>
          <pc:docMk/>
          <pc:sldMk cId="4228420529" sldId="477"/>
        </pc:sldMkLst>
      </pc:sldChg>
      <pc:sldChg chg="del">
        <pc:chgData name="Tim Cook" userId="d1c7cfb340f2c7ab" providerId="LiveId" clId="{DD1D8113-0F15-4952-B50A-76B709E3617E}" dt="2023-04-18T19:27:09.130" v="2" actId="47"/>
        <pc:sldMkLst>
          <pc:docMk/>
          <pc:sldMk cId="3146788915" sldId="478"/>
        </pc:sldMkLst>
      </pc:sldChg>
      <pc:sldChg chg="del">
        <pc:chgData name="Tim Cook" userId="d1c7cfb340f2c7ab" providerId="LiveId" clId="{DD1D8113-0F15-4952-B50A-76B709E3617E}" dt="2023-04-18T19:27:09.493" v="3" actId="47"/>
        <pc:sldMkLst>
          <pc:docMk/>
          <pc:sldMk cId="3428576599" sldId="479"/>
        </pc:sldMkLst>
      </pc:sldChg>
      <pc:sldChg chg="del">
        <pc:chgData name="Tim Cook" userId="d1c7cfb340f2c7ab" providerId="LiveId" clId="{DD1D8113-0F15-4952-B50A-76B709E3617E}" dt="2023-04-18T19:27:09.790" v="4" actId="47"/>
        <pc:sldMkLst>
          <pc:docMk/>
          <pc:sldMk cId="1616452671" sldId="480"/>
        </pc:sldMkLst>
      </pc:sldChg>
      <pc:sldChg chg="del">
        <pc:chgData name="Tim Cook" userId="d1c7cfb340f2c7ab" providerId="LiveId" clId="{DD1D8113-0F15-4952-B50A-76B709E3617E}" dt="2023-04-18T19:27:10.931" v="5" actId="47"/>
        <pc:sldMkLst>
          <pc:docMk/>
          <pc:sldMk cId="3546425711" sldId="483"/>
        </pc:sldMkLst>
      </pc:sldChg>
      <pc:sldChg chg="addSp delSp modSp new mod">
        <pc:chgData name="Tim Cook" userId="d1c7cfb340f2c7ab" providerId="LiveId" clId="{DD1D8113-0F15-4952-B50A-76B709E3617E}" dt="2023-04-18T23:26:04.675" v="223" actId="1076"/>
        <pc:sldMkLst>
          <pc:docMk/>
          <pc:sldMk cId="1066324181" sldId="485"/>
        </pc:sldMkLst>
        <pc:spChg chg="mod">
          <ac:chgData name="Tim Cook" userId="d1c7cfb340f2c7ab" providerId="LiveId" clId="{DD1D8113-0F15-4952-B50A-76B709E3617E}" dt="2023-04-18T19:27:56.322" v="59" actId="20577"/>
          <ac:spMkLst>
            <pc:docMk/>
            <pc:sldMk cId="1066324181" sldId="485"/>
            <ac:spMk id="2" creationId="{AB9BEADC-17F3-0CDE-B9F4-9C8598F1BAC5}"/>
          </ac:spMkLst>
        </pc:spChg>
        <pc:spChg chg="del">
          <ac:chgData name="Tim Cook" userId="d1c7cfb340f2c7ab" providerId="LiveId" clId="{DD1D8113-0F15-4952-B50A-76B709E3617E}" dt="2023-04-18T19:27:29.709" v="7" actId="478"/>
          <ac:spMkLst>
            <pc:docMk/>
            <pc:sldMk cId="1066324181" sldId="485"/>
            <ac:spMk id="3" creationId="{A3EE59BB-86CF-9067-7C5F-8DC2570E39DF}"/>
          </ac:spMkLst>
        </pc:s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25" creationId="{DFBCA9F8-77DE-0693-C0DA-3097B8DF05C2}"/>
          </ac:grpSpMkLst>
        </pc:gr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31" creationId="{9A18C28A-29BD-5794-37FF-EAE09A45C076}"/>
          </ac:grpSpMkLst>
        </pc:gr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37" creationId="{671D09A1-FBB4-7438-33D7-2CD92FE54CB0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38" creationId="{F86D60B1-A834-6CBF-4303-9799DECA0319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48" creationId="{0458147D-4CB1-4407-3536-1E4B918D4729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53" creationId="{84FFA690-C7B3-D649-8FEC-8FE86B723FC8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60" creationId="{58B757AD-B9C3-8D56-2766-27A627D00C36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68" creationId="{3A267737-9396-FF14-F4CD-662321E86988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73" creationId="{0C1DE0DC-3B33-18C6-8D00-0719C5E7C4ED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80" creationId="{8B148D92-1A80-993E-FA21-6879BA87631B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88" creationId="{A0398A5D-A7DB-A99D-5E8A-4F7106682AD4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93" creationId="{5C25F975-918F-322D-101D-5F327FB0EFCF}"/>
          </ac:grpSpMkLst>
        </pc:grpChg>
        <pc:inkChg chg="mod">
          <ac:chgData name="Tim Cook" userId="d1c7cfb340f2c7ab" providerId="LiveId" clId="{DD1D8113-0F15-4952-B50A-76B709E3617E}" dt="2023-04-18T23:25:15.005" v="217" actId="1076"/>
          <ac:inkMkLst>
            <pc:docMk/>
            <pc:sldMk cId="1066324181" sldId="485"/>
            <ac:inkMk id="40" creationId="{75FF135E-8B28-1191-20F3-89B0883BB4A3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1" creationId="{C09AE794-203F-FA6E-51D7-2D83652B9A8F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2" creationId="{457BBCF4-F723-0B32-1F93-C3C23BEE5885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3" creationId="{FC095EED-D447-B535-99EC-F41121B590E1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4" creationId="{BF2B25D8-FDD5-411D-0C7C-63C71F382BE6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5" creationId="{2250D0D5-09EA-5163-14DC-4FB21D79F61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6" creationId="{5C531ADE-DC32-2418-47DB-5589CA837BFC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7" creationId="{AF3729F2-AD32-5C02-8A70-F9618061643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9" creationId="{7AD8513D-8A0B-5F28-5106-D752C706AFD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0" creationId="{E2546039-C1CD-F84C-0F81-DFAF8D654EE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1" creationId="{D2CC85A5-1A93-86B0-4378-3BE904563788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2" creationId="{BD4AEC8D-7977-B95A-C1EF-51D521D1DBC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4" creationId="{1B2EBA4D-C62F-9FF1-E21E-94E8F66B374B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5" creationId="{D833EC48-246F-DBB7-093A-5EE0D6D26A32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6" creationId="{77667877-1D3D-FBDA-CB9C-4B4C3FBB1022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7" creationId="{4FC50666-0ECB-70B7-3AA7-DF737BBFF8F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8" creationId="{D4189467-FA6B-6C4A-1FE4-28F8D65EC8E6}"/>
          </ac:inkMkLst>
        </pc:inkChg>
        <pc:inkChg chg="add mod">
          <ac:chgData name="Tim Cook" userId="d1c7cfb340f2c7ab" providerId="LiveId" clId="{DD1D8113-0F15-4952-B50A-76B709E3617E}" dt="2023-04-18T23:25:22.467" v="219" actId="1076"/>
          <ac:inkMkLst>
            <pc:docMk/>
            <pc:sldMk cId="1066324181" sldId="485"/>
            <ac:inkMk id="59" creationId="{B5ECA1C0-E911-A5F1-5A73-E61462BAB4F4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1" creationId="{0B5F4B25-BEBA-9451-A218-E6892A72520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2" creationId="{2089889F-4700-C6B2-3160-AB8E0419EAC1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3" creationId="{13BF7BA4-9F86-3831-FD52-B7880073875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4" creationId="{01F13389-B79E-8CF6-CF92-256406E4972E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5" creationId="{6F7797C2-6038-2160-B366-98AA1197FF0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6" creationId="{DEC66C66-DAB1-9F19-AC21-8AED1FAF362E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7" creationId="{DD0611AE-4EED-4423-CA57-D746F86621D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9" creationId="{1BCDDBB5-56C8-CD6E-83B8-1D782F3FB74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0" creationId="{F110BC8C-C3DD-7A15-25D8-00F5C419E87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1" creationId="{7929E3AB-0DFA-5266-FF6C-554EE70A098A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2" creationId="{39C5BC73-906D-8E22-98F5-56567BC070A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4" creationId="{154F083C-4833-9AD4-E282-D9A9D3CA3E65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5" creationId="{01E26CE8-CE19-C5A2-FB45-86AFD7E0622C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6" creationId="{EB634357-3BA4-86E7-C423-29E5CE19CF6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7" creationId="{1545AE4E-2B7F-3B14-26A5-ECC5BEEFAE9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8" creationId="{95A3D5BF-7519-8917-1EC7-28E6B691CE31}"/>
          </ac:inkMkLst>
        </pc:inkChg>
        <pc:inkChg chg="add mod">
          <ac:chgData name="Tim Cook" userId="d1c7cfb340f2c7ab" providerId="LiveId" clId="{DD1D8113-0F15-4952-B50A-76B709E3617E}" dt="2023-04-18T23:25:24.299" v="221" actId="1076"/>
          <ac:inkMkLst>
            <pc:docMk/>
            <pc:sldMk cId="1066324181" sldId="485"/>
            <ac:inkMk id="79" creationId="{9B8A4047-01A1-2C59-3196-526DDB46A6D6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1" creationId="{A022C77F-A931-149C-870C-666C26B33838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2" creationId="{D9AD422F-2696-4AAA-14B7-C71484458F9B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3" creationId="{52F5E6FC-E435-FDBB-E40F-AF13B365919F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4" creationId="{B842FBDF-5117-1301-D384-B6F8DDFC724B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5" creationId="{1F9EB22E-ECDF-9628-E5FC-75D69CC5FA7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6" creationId="{8E6381CE-D27E-78FD-5046-FBDBD5AFF0F5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7" creationId="{A7B14B0C-7F62-A22B-6F10-43685DF07EAD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9" creationId="{0670403E-3DC0-3A5F-2A8D-A9F1A613F7E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0" creationId="{865E162B-3EF2-EF8E-83B9-6CEC531654E3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1" creationId="{373272D1-7C16-2EBA-6F8F-865C942E0031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2" creationId="{F9AF43FF-411F-C0C9-D918-E1774713A1D5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4" creationId="{6257639B-E449-5C12-7F7D-7F0F65CBA01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5" creationId="{2F746648-6924-67BA-AFA1-04F94374D0D0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6" creationId="{24820A01-3CAD-627F-5746-878A78AB7BFA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7" creationId="{E4C29E8A-7B6B-64D3-E2FB-D135CE20593A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8" creationId="{8ADE60AA-0A3F-911C-E900-513FD356C554}"/>
          </ac:inkMkLst>
        </pc:inkChg>
        <pc:inkChg chg="add mod">
          <ac:chgData name="Tim Cook" userId="d1c7cfb340f2c7ab" providerId="LiveId" clId="{DD1D8113-0F15-4952-B50A-76B709E3617E}" dt="2023-04-18T23:26:04.675" v="223" actId="1076"/>
          <ac:inkMkLst>
            <pc:docMk/>
            <pc:sldMk cId="1066324181" sldId="485"/>
            <ac:inkMk id="99" creationId="{573EA7D8-166E-536E-63B2-2E6E434912E8}"/>
          </ac:inkMkLst>
        </pc:inkChg>
      </pc:sldChg>
      <pc:sldChg chg="addSp modSp add mod">
        <pc:chgData name="Tim Cook" userId="d1c7cfb340f2c7ab" providerId="LiveId" clId="{DD1D8113-0F15-4952-B50A-76B709E3617E}" dt="2023-04-18T23:27:10.484" v="225" actId="1076"/>
        <pc:sldMkLst>
          <pc:docMk/>
          <pc:sldMk cId="2295387191" sldId="486"/>
        </pc:sldMkLst>
        <pc:spChg chg="mod">
          <ac:chgData name="Tim Cook" userId="d1c7cfb340f2c7ab" providerId="LiveId" clId="{DD1D8113-0F15-4952-B50A-76B709E3617E}" dt="2023-04-18T19:28:56.996" v="101" actId="20577"/>
          <ac:spMkLst>
            <pc:docMk/>
            <pc:sldMk cId="2295387191" sldId="486"/>
            <ac:spMk id="2" creationId="{AB9BEADC-17F3-0CDE-B9F4-9C8598F1BAC5}"/>
          </ac:spMkLst>
        </pc:s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3" creationId="{A03E1F11-37B7-D52B-DCC2-D76C52FE5904}"/>
          </ac:grpSpMkLst>
        </pc:gr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11" creationId="{CB6CDA91-006C-EEA8-EDDE-383D47F51E22}"/>
          </ac:grpSpMkLst>
        </pc:gr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16" creationId="{6874655D-2FDF-8092-DDE5-12CC07B45098}"/>
          </ac:grpSpMkLst>
        </pc:grp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4" creationId="{0C3526F1-459E-61FF-54AC-BAB584273A06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5" creationId="{67D891B0-684E-1605-A33B-8BEF7474F08A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6" creationId="{256C60F9-C519-374D-8943-D728203744EB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7" creationId="{B5407F74-9962-7F33-51FF-CFAE0A379949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8" creationId="{9B79D074-F09E-059B-AE79-012BAA4CDFAF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9" creationId="{6676C783-E1EF-9C08-E9D9-F41F2BFD5DA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0" creationId="{1B58BF10-11CE-2109-27C7-BF5724FD93FC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2" creationId="{7B75A763-E61A-E4BB-29E1-FEFA86A07A7A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3" creationId="{4CED2594-0404-E135-85D0-C1E185E9749E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4" creationId="{0111C6A9-3232-9B84-FB51-46F09F4A5DDB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5" creationId="{F9CA80B5-5E3C-E403-1F8D-814B100E2405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7" creationId="{C5B22811-A261-88F9-6C98-373355ED2BD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8" creationId="{4A2FF0E9-41BA-00AE-ACD4-938D079C445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9" creationId="{117C9C50-BE89-E009-8963-FFDAD88A4D97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20" creationId="{79D1E2A7-1A60-F58F-13A1-7571210E6C15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21" creationId="{61FA9365-6151-5F0F-C4C5-E3A1AE8EE0AE}"/>
          </ac:inkMkLst>
        </pc:inkChg>
        <pc:inkChg chg="add mod">
          <ac:chgData name="Tim Cook" userId="d1c7cfb340f2c7ab" providerId="LiveId" clId="{DD1D8113-0F15-4952-B50A-76B709E3617E}" dt="2023-04-18T23:27:10.484" v="225" actId="1076"/>
          <ac:inkMkLst>
            <pc:docMk/>
            <pc:sldMk cId="2295387191" sldId="486"/>
            <ac:inkMk id="22" creationId="{6370C081-7C22-6EA7-3485-C726096A6B3A}"/>
          </ac:inkMkLst>
        </pc:inkChg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4024995512" sldId="486"/>
        </pc:sldMkLst>
      </pc:sldChg>
      <pc:sldChg chg="addSp modSp add mod">
        <pc:chgData name="Tim Cook" userId="d1c7cfb340f2c7ab" providerId="LiveId" clId="{DD1D8113-0F15-4952-B50A-76B709E3617E}" dt="2023-04-18T23:41:06.240" v="268" actId="1076"/>
        <pc:sldMkLst>
          <pc:docMk/>
          <pc:sldMk cId="554282508" sldId="487"/>
        </pc:sldMkLst>
        <pc:spChg chg="mod">
          <ac:chgData name="Tim Cook" userId="d1c7cfb340f2c7ab" providerId="LiveId" clId="{DD1D8113-0F15-4952-B50A-76B709E3617E}" dt="2023-04-18T19:29:16.026" v="154" actId="20577"/>
          <ac:spMkLst>
            <pc:docMk/>
            <pc:sldMk cId="554282508" sldId="487"/>
            <ac:spMk id="2" creationId="{AB9BEADC-17F3-0CDE-B9F4-9C8598F1BAC5}"/>
          </ac:spMkLst>
        </pc:s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3" creationId="{E3D36486-DCA6-842E-BB2D-511A7B86C84D}"/>
          </ac:grpSpMkLst>
        </pc:gr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11" creationId="{F2584970-D722-B8D4-BC23-4B9759320423}"/>
          </ac:grpSpMkLst>
        </pc:gr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16" creationId="{24C5F239-63D2-FBDD-2A9D-26D7102A7F30}"/>
          </ac:grpSpMkLst>
        </pc:grp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4" creationId="{DA5290C0-39AC-AD7B-6E3A-D6BE1FF35D54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5" creationId="{B2EB10C3-8B6E-9F02-A176-D7E835AE12D1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6" creationId="{CB7DAC7F-2B13-A794-E9FB-1B7999B88B65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7" creationId="{15A41522-F73B-4FBB-D0B9-37C92822CB1D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8" creationId="{D5DD28DE-AB79-34E4-C90D-19D0A8DA7C06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9" creationId="{9C788966-8F50-18C8-D0D3-62AC4F9B5CFB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0" creationId="{E7017708-57C1-87B4-08B4-957B89BC6ED5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2" creationId="{71C19CA1-DAD8-49E9-4727-2C9623C88D52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3" creationId="{2D3EFA13-1FFA-D0CB-92EA-67B397AAAF4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4" creationId="{7E341F83-04C6-E1E7-7CE9-B358FEA4C458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5" creationId="{7C00B0D8-5CAA-7247-BA38-F2AAFFA4390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7" creationId="{7698F230-A212-2B4A-D6D5-DB2542DDD54C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8" creationId="{162948DF-06D6-E409-56B1-4CB08204683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9" creationId="{B1FEBBE3-BE43-2639-9F39-45CECB663F47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20" creationId="{30268BC3-9BE4-A006-9F02-A0AB9E47764F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21" creationId="{C95F8286-17BF-9D9C-5D51-41B9C2CF60A2}"/>
          </ac:inkMkLst>
        </pc:inkChg>
        <pc:inkChg chg="add mod">
          <ac:chgData name="Tim Cook" userId="d1c7cfb340f2c7ab" providerId="LiveId" clId="{DD1D8113-0F15-4952-B50A-76B709E3617E}" dt="2023-04-18T23:41:06.240" v="268" actId="1076"/>
          <ac:inkMkLst>
            <pc:docMk/>
            <pc:sldMk cId="554282508" sldId="487"/>
            <ac:inkMk id="22" creationId="{0FC6B29C-41C3-3273-E7EC-CDBFB6865928}"/>
          </ac:inkMkLst>
        </pc:inkChg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1111054325" sldId="487"/>
        </pc:sldMkLst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2520201688" sldId="488"/>
        </pc:sldMkLst>
      </pc:sldChg>
      <pc:sldChg chg="addSp delSp modSp add mod">
        <pc:chgData name="Tim Cook" userId="d1c7cfb340f2c7ab" providerId="LiveId" clId="{DD1D8113-0F15-4952-B50A-76B709E3617E}" dt="2023-04-18T23:43:42.541" v="270" actId="22"/>
        <pc:sldMkLst>
          <pc:docMk/>
          <pc:sldMk cId="3703178523" sldId="488"/>
        </pc:sldMkLst>
        <pc:spChg chg="mod">
          <ac:chgData name="Tim Cook" userId="d1c7cfb340f2c7ab" providerId="LiveId" clId="{DD1D8113-0F15-4952-B50A-76B709E3617E}" dt="2023-04-18T19:30:02.106" v="197" actId="20577"/>
          <ac:spMkLst>
            <pc:docMk/>
            <pc:sldMk cId="3703178523" sldId="488"/>
            <ac:spMk id="2" creationId="{AB9BEADC-17F3-0CDE-B9F4-9C8598F1BAC5}"/>
          </ac:spMkLst>
        </pc:spChg>
        <pc:picChg chg="add del">
          <ac:chgData name="Tim Cook" userId="d1c7cfb340f2c7ab" providerId="LiveId" clId="{DD1D8113-0F15-4952-B50A-76B709E3617E}" dt="2023-04-18T23:43:42.541" v="270" actId="22"/>
          <ac:picMkLst>
            <pc:docMk/>
            <pc:sldMk cId="3703178523" sldId="488"/>
            <ac:picMk id="4" creationId="{1C313FF3-0D4F-C6B2-A6FB-3E067E9BA301}"/>
          </ac:picMkLst>
        </pc:picChg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1349933269" sldId="489"/>
        </pc:sldMkLst>
      </pc:sldChg>
      <pc:sldChg chg="addSp delSp modSp new mod">
        <pc:chgData name="Tim Cook" userId="d1c7cfb340f2c7ab" providerId="LiveId" clId="{DD1D8113-0F15-4952-B50A-76B709E3617E}" dt="2023-04-19T00:45:05.516" v="427" actId="1076"/>
        <pc:sldMkLst>
          <pc:docMk/>
          <pc:sldMk cId="2357909890" sldId="489"/>
        </pc:sldMkLst>
        <pc:spChg chg="mod">
          <ac:chgData name="Tim Cook" userId="d1c7cfb340f2c7ab" providerId="LiveId" clId="{DD1D8113-0F15-4952-B50A-76B709E3617E}" dt="2023-04-18T23:17:38.513" v="216" actId="20577"/>
          <ac:spMkLst>
            <pc:docMk/>
            <pc:sldMk cId="2357909890" sldId="489"/>
            <ac:spMk id="2" creationId="{E70F80D9-CB08-9981-599B-28D9E88EA781}"/>
          </ac:spMkLst>
        </pc:spChg>
        <pc:spChg chg="del">
          <ac:chgData name="Tim Cook" userId="d1c7cfb340f2c7ab" providerId="LiveId" clId="{DD1D8113-0F15-4952-B50A-76B709E3617E}" dt="2023-04-18T23:15:23.613" v="199" actId="478"/>
          <ac:spMkLst>
            <pc:docMk/>
            <pc:sldMk cId="2357909890" sldId="489"/>
            <ac:spMk id="3" creationId="{870FF509-E9B0-5560-8E44-CCB70F019B94}"/>
          </ac:spMkLst>
        </pc:s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22" creationId="{7B1F5C5A-BC51-0ECD-C577-4C3EF95D3E70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26" creationId="{E202E325-B550-482A-71FF-A23E8B5E68F9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36" creationId="{A5570BBB-7D0A-DCA9-B703-B83579DD4CF8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45" creationId="{945F09A6-66AF-87A8-7543-CF8CB55003F0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53" creationId="{4F500836-1DB6-022A-10FA-5595289040CE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100" creationId="{CB4C92B3-23A0-E0ED-1E6C-D3B49DC083EC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12" creationId="{DD690CF2-A49B-ECD8-EB59-A05308C6B545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41" creationId="{4E53B4D5-6BD5-07C1-1478-C4F24483DD6E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54" creationId="{0BE9FE9C-3726-2E50-60F4-C699155C6548}"/>
          </ac:grpSpMkLst>
        </pc:grp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31" creationId="{56EBA7BF-D633-57D8-BBC6-17E23384A78C}"/>
          </ac:inkMkLst>
        </pc:ink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43" creationId="{F421C617-9B90-201A-F05E-9731F2ED7DCE}"/>
          </ac:inkMkLst>
        </pc:ink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44" creationId="{997F6AE9-D3EA-2FCA-3A73-663E9F68D1BC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3" creationId="{83879254-1624-6EC5-3EED-C2AF45368579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4" creationId="{555EED79-1FDB-A1C0-AC30-6437DE2E9C1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5" creationId="{26BE4A6F-A928-49FE-09EC-16CD320853C7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6" creationId="{6386425C-328A-46C5-67A4-D7295098F60C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7" creationId="{D5DECA94-970F-FFF4-D5F8-EAD6DC66D4A1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8" creationId="{A5772883-DB2A-981D-03E7-27C4FF8A3D3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9" creationId="{C9ED478B-285A-6E18-27E6-1BDDFA5C5E7E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0" creationId="{BEB38813-F470-DEE4-E6CC-7E3A1A66D07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1" creationId="{2F597EE3-CC09-3388-8641-C5DD116F5CBD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3" creationId="{8FBC85DF-4A2B-6D33-8D4F-43C46B113C4E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4" creationId="{E00F3AC5-F6D2-2418-1697-46C9F6FD884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5" creationId="{5F274D3D-CF60-B6CE-7DCF-8DE89C111FE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6" creationId="{6C19BFE0-EF32-2D59-3F8A-1C1B21ABD053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7" creationId="{E68CA442-F204-F3EB-DBC1-132A8540476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8" creationId="{01E4EBC0-C8BE-4E76-76FB-A6789229238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9" creationId="{05667B76-D7AD-874F-E95C-44BC7D2790E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0" creationId="{691CE68D-452F-A427-F4C9-2C8F305EE25F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1" creationId="{ADD72CAF-57D9-F4F1-242A-D7EC9AA178D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4" creationId="{B7C8E0DE-D114-B8EC-8D6E-99C7E2A5D40C}"/>
          </ac:inkMkLst>
        </pc:inkChg>
        <pc:cxnChg chg="add del mod">
          <ac:chgData name="Tim Cook" userId="d1c7cfb340f2c7ab" providerId="LiveId" clId="{DD1D8113-0F15-4952-B50A-76B709E3617E}" dt="2023-04-18T23:49:09.368" v="344" actId="21"/>
          <ac:cxnSpMkLst>
            <pc:docMk/>
            <pc:sldMk cId="2357909890" sldId="489"/>
            <ac:cxnSpMk id="132" creationId="{4AF42937-B7EE-D873-E595-6EF24610FC1E}"/>
          </ac:cxnSpMkLst>
        </pc:cxnChg>
        <pc:cxnChg chg="add del mod">
          <ac:chgData name="Tim Cook" userId="d1c7cfb340f2c7ab" providerId="LiveId" clId="{DD1D8113-0F15-4952-B50A-76B709E3617E}" dt="2023-04-18T23:49:11.466" v="345" actId="21"/>
          <ac:cxnSpMkLst>
            <pc:docMk/>
            <pc:sldMk cId="2357909890" sldId="489"/>
            <ac:cxnSpMk id="139" creationId="{FCCE29D3-33CD-0190-F070-BBAD44326468}"/>
          </ac:cxnSpMkLst>
        </pc:cxnChg>
      </pc:sldChg>
      <pc:sldChg chg="addSp delSp modSp new mod">
        <pc:chgData name="Tim Cook" userId="d1c7cfb340f2c7ab" providerId="LiveId" clId="{DD1D8113-0F15-4952-B50A-76B709E3617E}" dt="2023-04-18T23:31:21.221" v="263" actId="1038"/>
        <pc:sldMkLst>
          <pc:docMk/>
          <pc:sldMk cId="697915173" sldId="490"/>
        </pc:sldMkLst>
        <pc:spChg chg="mod">
          <ac:chgData name="Tim Cook" userId="d1c7cfb340f2c7ab" providerId="LiveId" clId="{DD1D8113-0F15-4952-B50A-76B709E3617E}" dt="2023-04-18T23:27:18.877" v="227"/>
          <ac:spMkLst>
            <pc:docMk/>
            <pc:sldMk cId="697915173" sldId="490"/>
            <ac:spMk id="2" creationId="{CBD94DC4-0F80-42F9-E9F6-3E8ED7FEB747}"/>
          </ac:spMkLst>
        </pc:spChg>
        <pc:spChg chg="del">
          <ac:chgData name="Tim Cook" userId="d1c7cfb340f2c7ab" providerId="LiveId" clId="{DD1D8113-0F15-4952-B50A-76B709E3617E}" dt="2023-04-18T23:27:22.499" v="228" actId="21"/>
          <ac:spMkLst>
            <pc:docMk/>
            <pc:sldMk cId="697915173" sldId="490"/>
            <ac:spMk id="3" creationId="{CF90CBA3-F0DE-099F-D7CA-0AB3FBE43C80}"/>
          </ac:spMkLst>
        </pc:spChg>
        <pc:picChg chg="add mod">
          <ac:chgData name="Tim Cook" userId="d1c7cfb340f2c7ab" providerId="LiveId" clId="{DD1D8113-0F15-4952-B50A-76B709E3617E}" dt="2023-04-18T23:29:05.799" v="231" actId="1076"/>
          <ac:picMkLst>
            <pc:docMk/>
            <pc:sldMk cId="697915173" sldId="490"/>
            <ac:picMk id="5" creationId="{FAEAEDB6-8595-1E06-0C95-A79D7E3D620E}"/>
          </ac:picMkLst>
        </pc:picChg>
        <pc:picChg chg="add mod">
          <ac:chgData name="Tim Cook" userId="d1c7cfb340f2c7ab" providerId="LiveId" clId="{DD1D8113-0F15-4952-B50A-76B709E3617E}" dt="2023-04-18T23:31:21.221" v="263" actId="1038"/>
          <ac:picMkLst>
            <pc:docMk/>
            <pc:sldMk cId="697915173" sldId="490"/>
            <ac:picMk id="7" creationId="{1C97162A-887B-3A66-4782-D037B2D68006}"/>
          </ac:picMkLst>
        </pc:picChg>
        <pc:cxnChg chg="add del mod">
          <ac:chgData name="Tim Cook" userId="d1c7cfb340f2c7ab" providerId="LiveId" clId="{DD1D8113-0F15-4952-B50A-76B709E3617E}" dt="2023-04-18T23:31:17.952" v="254" actId="21"/>
          <ac:cxnSpMkLst>
            <pc:docMk/>
            <pc:sldMk cId="697915173" sldId="490"/>
            <ac:cxnSpMk id="9" creationId="{4574FDA9-2A48-92D5-1640-B008C0619571}"/>
          </ac:cxnSpMkLst>
        </pc:cxnChg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1109810362" sldId="490"/>
        </pc:sldMkLst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2356926092" sldId="491"/>
        </pc:sldMkLst>
      </pc:sldChg>
      <pc:sldChg chg="addSp delSp modSp new mod">
        <pc:chgData name="Tim Cook" userId="d1c7cfb340f2c7ab" providerId="LiveId" clId="{DD1D8113-0F15-4952-B50A-76B709E3617E}" dt="2023-04-18T23:31:13.834" v="253" actId="21"/>
        <pc:sldMkLst>
          <pc:docMk/>
          <pc:sldMk cId="3234673726" sldId="491"/>
        </pc:sldMkLst>
        <pc:spChg chg="mod">
          <ac:chgData name="Tim Cook" userId="d1c7cfb340f2c7ab" providerId="LiveId" clId="{DD1D8113-0F15-4952-B50A-76B709E3617E}" dt="2023-04-18T23:29:31.530" v="235"/>
          <ac:spMkLst>
            <pc:docMk/>
            <pc:sldMk cId="3234673726" sldId="491"/>
            <ac:spMk id="2" creationId="{870E7A30-79AA-7291-3F30-C864E9DFEC7A}"/>
          </ac:spMkLst>
        </pc:spChg>
        <pc:spChg chg="del">
          <ac:chgData name="Tim Cook" userId="d1c7cfb340f2c7ab" providerId="LiveId" clId="{DD1D8113-0F15-4952-B50A-76B709E3617E}" dt="2023-04-18T23:29:33.971" v="236" actId="21"/>
          <ac:spMkLst>
            <pc:docMk/>
            <pc:sldMk cId="3234673726" sldId="491"/>
            <ac:spMk id="3" creationId="{A2F7FA0E-FE49-D139-713D-34EEEE67139B}"/>
          </ac:spMkLst>
        </pc:spChg>
        <pc:picChg chg="add mod">
          <ac:chgData name="Tim Cook" userId="d1c7cfb340f2c7ab" providerId="LiveId" clId="{DD1D8113-0F15-4952-B50A-76B709E3617E}" dt="2023-04-18T23:30:22.232" v="242" actId="1076"/>
          <ac:picMkLst>
            <pc:docMk/>
            <pc:sldMk cId="3234673726" sldId="491"/>
            <ac:picMk id="5" creationId="{DCCF407A-07A5-D7BF-4EFA-D8E8BEDE0188}"/>
          </ac:picMkLst>
        </pc:picChg>
        <pc:picChg chg="add mod">
          <ac:chgData name="Tim Cook" userId="d1c7cfb340f2c7ab" providerId="LiveId" clId="{DD1D8113-0F15-4952-B50A-76B709E3617E}" dt="2023-04-18T23:31:11.028" v="252" actId="1076"/>
          <ac:picMkLst>
            <pc:docMk/>
            <pc:sldMk cId="3234673726" sldId="491"/>
            <ac:picMk id="7" creationId="{5E4607E8-F16A-9B44-86A4-839DC8CC040B}"/>
          </ac:picMkLst>
        </pc:picChg>
        <pc:cxnChg chg="add del mod">
          <ac:chgData name="Tim Cook" userId="d1c7cfb340f2c7ab" providerId="LiveId" clId="{DD1D8113-0F15-4952-B50A-76B709E3617E}" dt="2023-04-18T23:31:13.834" v="253" actId="21"/>
          <ac:cxnSpMkLst>
            <pc:docMk/>
            <pc:sldMk cId="3234673726" sldId="491"/>
            <ac:cxnSpMk id="8" creationId="{20B01784-216A-C604-3475-65ED500C3B22}"/>
          </ac:cxnSpMkLst>
        </pc:cxnChg>
      </pc:sldChg>
      <pc:sldChg chg="addSp delSp modSp new mod">
        <pc:chgData name="Tim Cook" userId="d1c7cfb340f2c7ab" providerId="LiveId" clId="{DD1D8113-0F15-4952-B50A-76B709E3617E}" dt="2023-04-18T23:44:32.657" v="325" actId="1038"/>
        <pc:sldMkLst>
          <pc:docMk/>
          <pc:sldMk cId="1511682722" sldId="492"/>
        </pc:sldMkLst>
        <pc:spChg chg="mod">
          <ac:chgData name="Tim Cook" userId="d1c7cfb340f2c7ab" providerId="LiveId" clId="{DD1D8113-0F15-4952-B50A-76B709E3617E}" dt="2023-04-18T23:43:57.176" v="304" actId="20577"/>
          <ac:spMkLst>
            <pc:docMk/>
            <pc:sldMk cId="1511682722" sldId="492"/>
            <ac:spMk id="2" creationId="{44B1D23C-C40F-8ECC-7A3E-D245FA68CBAB}"/>
          </ac:spMkLst>
        </pc:spChg>
        <pc:spChg chg="del">
          <ac:chgData name="Tim Cook" userId="d1c7cfb340f2c7ab" providerId="LiveId" clId="{DD1D8113-0F15-4952-B50A-76B709E3617E}" dt="2023-04-18T23:43:46.905" v="272" actId="21"/>
          <ac:spMkLst>
            <pc:docMk/>
            <pc:sldMk cId="1511682722" sldId="492"/>
            <ac:spMk id="3" creationId="{1EB3C6CC-E7E6-3DFD-238E-B1917D19D66D}"/>
          </ac:spMkLst>
        </pc:spChg>
        <pc:spChg chg="add del mod">
          <ac:chgData name="Tim Cook" userId="d1c7cfb340f2c7ab" providerId="LiveId" clId="{DD1D8113-0F15-4952-B50A-76B709E3617E}" dt="2023-04-18T23:44:00.657" v="306" actId="478"/>
          <ac:spMkLst>
            <pc:docMk/>
            <pc:sldMk cId="1511682722" sldId="492"/>
            <ac:spMk id="4" creationId="{6044D719-D60C-F6B9-6C16-A07731992D0C}"/>
          </ac:spMkLst>
        </pc:spChg>
        <pc:picChg chg="add mod">
          <ac:chgData name="Tim Cook" userId="d1c7cfb340f2c7ab" providerId="LiveId" clId="{DD1D8113-0F15-4952-B50A-76B709E3617E}" dt="2023-04-18T23:44:32.657" v="325" actId="1038"/>
          <ac:picMkLst>
            <pc:docMk/>
            <pc:sldMk cId="1511682722" sldId="492"/>
            <ac:picMk id="6" creationId="{CB0A9933-9DB9-ABA2-688C-484737C8DEF8}"/>
          </ac:picMkLst>
        </pc:picChg>
      </pc:sldChg>
      <pc:sldChg chg="addSp delSp modSp new mod">
        <pc:chgData name="Tim Cook" userId="d1c7cfb340f2c7ab" providerId="LiveId" clId="{DD1D8113-0F15-4952-B50A-76B709E3617E}" dt="2023-04-19T00:49:49.548" v="434" actId="21"/>
        <pc:sldMkLst>
          <pc:docMk/>
          <pc:sldMk cId="1059289545" sldId="493"/>
        </pc:sldMkLst>
        <pc:spChg chg="mod">
          <ac:chgData name="Tim Cook" userId="d1c7cfb340f2c7ab" providerId="LiveId" clId="{DD1D8113-0F15-4952-B50A-76B709E3617E}" dt="2023-04-18T23:48:22.554" v="333"/>
          <ac:spMkLst>
            <pc:docMk/>
            <pc:sldMk cId="1059289545" sldId="493"/>
            <ac:spMk id="2" creationId="{8AE0F9A3-764D-6369-3501-DA11AB7F2B2D}"/>
          </ac:spMkLst>
        </pc:spChg>
        <pc:spChg chg="add del">
          <ac:chgData name="Tim Cook" userId="d1c7cfb340f2c7ab" providerId="LiveId" clId="{DD1D8113-0F15-4952-B50A-76B709E3617E}" dt="2023-04-18T23:48:41.439" v="336" actId="478"/>
          <ac:spMkLst>
            <pc:docMk/>
            <pc:sldMk cId="1059289545" sldId="493"/>
            <ac:spMk id="3" creationId="{8A5A4380-3C4A-DC51-EEFF-06CDACC2B242}"/>
          </ac:spMkLst>
        </pc:spChg>
        <pc:spChg chg="add del mod">
          <ac:chgData name="Tim Cook" userId="d1c7cfb340f2c7ab" providerId="LiveId" clId="{DD1D8113-0F15-4952-B50A-76B709E3617E}" dt="2023-04-18T23:48:47.331" v="338" actId="21"/>
          <ac:spMkLst>
            <pc:docMk/>
            <pc:sldMk cId="1059289545" sldId="493"/>
            <ac:spMk id="4" creationId="{2F266E16-D0FB-52EE-3CF2-1D10ABD7E3A1}"/>
          </ac:spMkLst>
        </pc:s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5" creationId="{DC184D42-0B38-CB93-885B-7AC2214C7533}"/>
          </ac:grpSpMkLst>
        </pc:gr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39" creationId="{66F3E0B7-CF2B-F782-05F9-D51C8471B115}"/>
          </ac:grpSpMkLst>
        </pc:gr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43" creationId="{FC4CB741-FC14-79F5-B5CF-823754CE5945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69" creationId="{65116F7F-631B-A382-265F-7E3EB944C137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73" creationId="{9C8DCA08-BCB4-74D9-CBD9-97691A585541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81" creationId="{D5B0675C-411D-F372-3707-8DBD46668C0E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85" creationId="{8F69DDEF-237E-96B0-F8A8-53FA84D159CA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96" creationId="{B6DDA3B2-C277-EC8D-8576-14F9A3EFFAC4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00" creationId="{6C9F6ABA-CAF0-A8DF-BB35-DE91A4506FE9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13" creationId="{4681FC39-30C6-DAFD-0400-0BA598483C99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14" creationId="{C9822745-73EF-03D3-69F2-4B1970DEEC69}"/>
          </ac:grpSpMkLst>
        </pc:grp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6" creationId="{2EB9D92C-2E8D-2B4B-D356-5E0AAC42B8C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7" creationId="{7274C676-3063-7DEA-3928-797CA25ED9FB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8" creationId="{94CA3C1C-EAAA-0611-9DCC-3D8EBE71DBA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9" creationId="{4A96FACD-2699-26F8-0EE0-A1580CA1637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0" creationId="{833C5346-B193-4FE7-A70C-8073B60EF29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1" creationId="{1D3176D7-B93C-47BD-87F4-9151772F4B5B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2" creationId="{7F4CF042-24A8-DED8-7C83-9B6B05F77593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3" creationId="{70662CA5-16D1-B91F-C254-920B72EFB84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4" creationId="{CE2F353E-35AB-234D-DD48-BDD84E8491A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5" creationId="{7A94A4B1-79E3-0DAB-3609-0EF1EAF5A567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6" creationId="{118FA435-2806-353F-2237-1F2F9A04062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7" creationId="{2EB98300-1F0A-C561-1EAF-7712B86A86E7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8" creationId="{E9200489-7517-C715-8163-FCA6CDD0E124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9" creationId="{4D6A8830-F7AE-13B1-EB2B-8A8B29DF429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0" creationId="{9888AF96-F664-2D31-BA34-12648E34961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1" creationId="{F2586D76-6424-CD6E-179A-28E3F07DFEF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2" creationId="{B59BEDBA-87B1-42E6-4883-262CA347AA3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3" creationId="{E9980CA4-10BC-7B66-5630-29C020B5FD3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4" creationId="{41465A06-79BA-4F7D-686D-5F8D6B3E526B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5" creationId="{4853E2E3-FC42-4522-9F39-FCA4674BC2F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6" creationId="{9186A6A4-7BC5-8D50-6A52-6E04B47C30B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7" creationId="{CB061D55-C67F-1AE3-D1FD-5AEF23E943D7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8" creationId="{19F0215C-697C-27D0-D31E-1300E914C48C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9" creationId="{362923DC-C7EE-5BD6-EB9F-9FACEA76D441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0" creationId="{28F1683F-F824-AB00-DE58-06E10514AF0A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1" creationId="{3CD9DECB-E6C8-1C93-56DE-25CAED5135EC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2" creationId="{9D1A694F-B77E-6221-4B12-E75983B822FD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3" creationId="{C079ADDF-510F-B13C-1703-091DB0BA494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4" creationId="{15221E67-AF1C-BC30-B138-188D9A27F31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5" creationId="{8BA9EA98-E059-4FD4-13DB-97343F17AF1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6" creationId="{C6935020-B971-E3B2-93AA-A436285E4412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7" creationId="{BC5DD534-39FD-B2CF-845D-8D032270C14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8" creationId="{3DBE1A20-B348-70D2-D066-79BDD8C659E9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0" creationId="{A5776DBC-8D5F-45F1-44A2-6878531439D0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1" creationId="{E2D35818-CE01-26DC-1972-2009F8D21E6F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2" creationId="{4322E6C7-823A-563E-DC7A-1249CBD126F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4" creationId="{947EC464-08F9-D719-FA1B-254A419C10E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5" creationId="{170925EE-12A3-9F59-8F31-48DA1BE6A50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6" creationId="{C0F71AA3-ED75-8A66-FDE0-FAC7DA741C46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7" creationId="{6504F65A-A50E-BC80-076A-7CBEE44B8DB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8" creationId="{7E71D93E-3121-F47F-5B2A-C74E4BC4A19D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9" creationId="{2596E6AF-8AAF-8561-3192-EB915A199ED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50" creationId="{D849D0BE-1095-E176-04FD-8A57DC206996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51" creationId="{6BC37459-A8B5-AA48-F760-08BAE999B10E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77" creationId="{749D2DE1-69A4-AD76-C4FD-AD3532972FA2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101" creationId="{44EB15C1-5554-B545-1BD6-ACD9488C7E97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102" creationId="{3912274E-3AFC-36BE-E6C5-847300E3CDB7}"/>
          </ac:inkMkLst>
        </pc:inkChg>
        <pc:cxnChg chg="add del mod">
          <ac:chgData name="Tim Cook" userId="d1c7cfb340f2c7ab" providerId="LiveId" clId="{DD1D8113-0F15-4952-B50A-76B709E3617E}" dt="2023-04-19T00:49:49.548" v="434" actId="21"/>
          <ac:cxnSpMkLst>
            <pc:docMk/>
            <pc:sldMk cId="1059289545" sldId="493"/>
            <ac:cxnSpMk id="52" creationId="{F8E18AC8-8F61-6ABB-C01F-B705209ACC81}"/>
          </ac:cxnSpMkLst>
        </pc:cxnChg>
      </pc:sldChg>
      <pc:sldChg chg="addSp delSp modSp new mod">
        <pc:chgData name="Tim Cook" userId="d1c7cfb340f2c7ab" providerId="LiveId" clId="{DD1D8113-0F15-4952-B50A-76B709E3617E}" dt="2023-04-19T00:49:45.942" v="433"/>
        <pc:sldMkLst>
          <pc:docMk/>
          <pc:sldMk cId="3416315079" sldId="494"/>
        </pc:sldMkLst>
        <pc:spChg chg="mod">
          <ac:chgData name="Tim Cook" userId="d1c7cfb340f2c7ab" providerId="LiveId" clId="{DD1D8113-0F15-4952-B50A-76B709E3617E}" dt="2023-04-19T00:49:45.942" v="433"/>
          <ac:spMkLst>
            <pc:docMk/>
            <pc:sldMk cId="3416315079" sldId="494"/>
            <ac:spMk id="2" creationId="{B3B179CF-A60C-1FDA-053A-90050D1D4EA6}"/>
          </ac:spMkLst>
        </pc:spChg>
        <pc:spChg chg="del">
          <ac:chgData name="Tim Cook" userId="d1c7cfb340f2c7ab" providerId="LiveId" clId="{DD1D8113-0F15-4952-B50A-76B709E3617E}" dt="2023-04-19T00:49:38.398" v="431" actId="21"/>
          <ac:spMkLst>
            <pc:docMk/>
            <pc:sldMk cId="3416315079" sldId="494"/>
            <ac:spMk id="3" creationId="{1FD305F3-2DF6-0634-92AE-A533B87A40B3}"/>
          </ac:spMkLst>
        </pc:s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" creationId="{0BF23481-DD1B-94BE-3743-8DED47230661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10" creationId="{89AE2ED5-D923-98DE-5737-BF29A4E0115F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15" creationId="{745425ED-BE52-2977-7A11-35BF06B43A7E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22" creationId="{5937FA2B-E669-8917-F509-E6D70A7C2EA5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26" creationId="{181CAA32-5F2A-9769-AC1C-350182007A6D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36" creationId="{C8F6048B-46A9-76E5-4EBA-E6E879B419C3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2" creationId="{5BB3759D-F423-799D-342D-00FA2713AABC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7" creationId="{CFDAB4CB-7FE3-FA39-768F-5BBFE6BEB91D}"/>
          </ac:grpSpMkLst>
        </pc:grp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5" creationId="{C3876D44-92C7-6780-FEF7-C32CB64F3A99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6" creationId="{441B788C-B2F8-6EE5-5402-F66AF809CB6C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7" creationId="{066F5B95-C97C-9501-04B6-9CE6D9316A5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8" creationId="{A2353873-0332-6241-1BF9-893A0E2F32C1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9" creationId="{2654D502-24D7-0823-219A-5A1F617526D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1" creationId="{29676F1C-D04D-B468-85E7-00098A0CD4DD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2" creationId="{F96971C7-6294-350A-8688-10E9E863CCC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3" creationId="{F761DC1F-E19B-9E34-458F-FCB2B4A9D211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14" creationId="{B9B2D3D2-EA36-525D-0174-9C1F95886D2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6" creationId="{65A34BEC-A509-2E9F-8F13-353E1B6AFFB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7" creationId="{DF09D4FB-B611-043B-B6B6-F5E7F166789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8" creationId="{6E23699A-2B18-3379-00F5-5B37695C666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9" creationId="{FF276536-5997-93CE-A730-6B10598D896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0" creationId="{758B7B4A-4122-67F7-812E-7F88DCE6A4F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1" creationId="{228ADCE8-FA09-FBF3-2B7A-D6E05EA6D27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3" creationId="{4248BCFF-98F2-E437-2FA4-71724BEF43D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4" creationId="{CCCA2AD5-269A-704A-D4F3-4235B43E372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5" creationId="{627CE2DB-3F31-C3E1-D4AB-D6B904637C6F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7" creationId="{CB8A27C0-697A-AA34-1950-0C49816DBA5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8" creationId="{C5CD5728-67B4-EB52-D02A-C6D09B0534D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9" creationId="{2BC85317-38BF-FE8A-CDDB-257A4D3FE9C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0" creationId="{54D75566-31B0-EDCE-0AE0-C52E3BBEC93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1" creationId="{2F6C3680-898B-AE88-2B34-26FF3A80205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2" creationId="{B971295D-7AB0-FF71-68B4-489F1D73D66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3" creationId="{C6434BFD-7305-5F4E-3A20-0B070C27D959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4" creationId="{CD1ADF2C-1808-5F62-E9B7-FD0CE292F7E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5" creationId="{84A3CE66-3B01-4A4E-AC5C-78DC70905194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7" creationId="{9A0D1181-E3AA-F6FB-314D-6C551BB0AC8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8" creationId="{6902A3F9-3730-0FE2-48B9-521C1600C72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9" creationId="{9A3ADCDD-9CB2-A365-D988-4C9EDCD07244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40" creationId="{A0C29DDD-E8AE-B1F9-B491-F9259EABEF58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41" creationId="{D6BA655A-3006-DACA-3F48-E5079A481BA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3" creationId="{5CC780A1-9464-F11D-6A0D-D423C29C2E4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4" creationId="{81062322-B5D6-AF28-AE51-17DCFCFF0C1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5" creationId="{089DF589-B6A5-BB36-03F6-68F5F60630E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6" creationId="{E1968D02-25CC-B4E1-93B5-65E18AE8E13C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8" creationId="{D464CB53-0F23-4323-0CF5-5A511CF8ECD6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9" creationId="{6EAB0174-AFED-5DFE-C23D-A7073047335D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50" creationId="{A3EFB48A-3407-5A58-7EA3-B86457094A06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6AC57F13-C39E-4092-A86A-55022D10D94C}"/>
    <pc:docChg chg="modSld">
      <pc:chgData name="Tim Cook" userId="d1c7cfb340f2c7ab" providerId="LiveId" clId="{6AC57F13-C39E-4092-A86A-55022D10D94C}" dt="2023-04-21T01:28:05.041" v="252"/>
      <pc:docMkLst>
        <pc:docMk/>
      </pc:docMkLst>
      <pc:sldChg chg="addSp delSp modSp mod">
        <pc:chgData name="Tim Cook" userId="d1c7cfb340f2c7ab" providerId="LiveId" clId="{6AC57F13-C39E-4092-A86A-55022D10D94C}" dt="2023-04-21T00:45:10.978" v="24" actId="9405"/>
        <pc:sldMkLst>
          <pc:docMk/>
          <pc:sldMk cId="2856356550" sldId="495"/>
        </pc:sldMkLst>
        <pc:grpChg chg="mod">
          <ac:chgData name="Tim Cook" userId="d1c7cfb340f2c7ab" providerId="LiveId" clId="{6AC57F13-C39E-4092-A86A-55022D10D94C}" dt="2023-04-21T00:44:59.935" v="4"/>
          <ac:grpSpMkLst>
            <pc:docMk/>
            <pc:sldMk cId="2856356550" sldId="495"/>
            <ac:grpSpMk id="7" creationId="{F9E1E202-D772-1E9E-04E2-03EF1FE6E015}"/>
          </ac:grpSpMkLst>
        </pc:grpChg>
        <pc:grpChg chg="mod">
          <ac:chgData name="Tim Cook" userId="d1c7cfb340f2c7ab" providerId="LiveId" clId="{6AC57F13-C39E-4092-A86A-55022D10D94C}" dt="2023-04-21T00:45:02.726" v="9"/>
          <ac:grpSpMkLst>
            <pc:docMk/>
            <pc:sldMk cId="2856356550" sldId="495"/>
            <ac:grpSpMk id="12" creationId="{6E693BD2-81FA-86F2-B6A5-DB0099828BAB}"/>
          </ac:grpSpMkLst>
        </pc:grpChg>
        <pc:grpChg chg="mod">
          <ac:chgData name="Tim Cook" userId="d1c7cfb340f2c7ab" providerId="LiveId" clId="{6AC57F13-C39E-4092-A86A-55022D10D94C}" dt="2023-04-21T00:45:07.199" v="18"/>
          <ac:grpSpMkLst>
            <pc:docMk/>
            <pc:sldMk cId="2856356550" sldId="495"/>
            <ac:grpSpMk id="21" creationId="{5FAD47ED-FB8F-6718-3BCA-F06A7699E17C}"/>
          </ac:grpSpMkLst>
        </pc:grpChg>
        <pc:grpChg chg="mod">
          <ac:chgData name="Tim Cook" userId="d1c7cfb340f2c7ab" providerId="LiveId" clId="{6AC57F13-C39E-4092-A86A-55022D10D94C}" dt="2023-04-21T00:45:07.199" v="18"/>
          <ac:grpSpMkLst>
            <pc:docMk/>
            <pc:sldMk cId="2856356550" sldId="495"/>
            <ac:grpSpMk id="22" creationId="{2269BEF4-EFF6-570B-C00C-1206E3677D35}"/>
          </ac:grpSpMkLst>
        </pc:grpChg>
        <pc:grpChg chg="mod">
          <ac:chgData name="Tim Cook" userId="d1c7cfb340f2c7ab" providerId="LiveId" clId="{6AC57F13-C39E-4092-A86A-55022D10D94C}" dt="2023-04-21T00:45:09.441" v="22"/>
          <ac:grpSpMkLst>
            <pc:docMk/>
            <pc:sldMk cId="2856356550" sldId="495"/>
            <ac:grpSpMk id="26" creationId="{2280043E-81B7-0724-0960-84B03FEAF855}"/>
          </ac:grpSpMkLst>
        </pc:grp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3" creationId="{529C514F-4DCF-192A-C392-D6DEAE6B234F}"/>
          </ac:inkMkLst>
        </pc:ink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4" creationId="{5552D4A3-8C57-AA11-C6F1-42D6915075CB}"/>
          </ac:inkMkLst>
        </pc:ink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5" creationId="{F0BE45A0-656A-416B-8A8C-A93359017BD6}"/>
          </ac:inkMkLst>
        </pc:ink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6" creationId="{69E49A74-5176-ED06-ED34-978330633FE4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8" creationId="{BBE1A368-AA7B-590E-CD75-F0874FC981C4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9" creationId="{D9C5EAF3-05BA-00D8-742C-34C64867D979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10" creationId="{D2FEFF3A-4352-EEC9-6463-0A9777E0DF8D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11" creationId="{9F32F255-C6A8-16F5-B9D7-BE414724950C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3" creationId="{08C9EAA9-7B94-56D3-0825-B95D909245A7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4" creationId="{D34118DB-420B-DFA2-3A60-D7547995C5D7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5" creationId="{DC080B53-566E-0CEC-FF66-D559B4D4CD2B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6" creationId="{945985D6-BA50-CD6B-9171-B47B53634546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7" creationId="{A39513A3-F501-03ED-8DA0-AE7CBEFAE5C3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8" creationId="{2A6D8A80-76CE-1609-A330-5AE5F3826A6E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9" creationId="{A0A05885-4A95-6C87-CA2F-CCB5B2920C9F}"/>
          </ac:inkMkLst>
        </pc:inkChg>
        <pc:inkChg chg="add del">
          <ac:chgData name="Tim Cook" userId="d1c7cfb340f2c7ab" providerId="LiveId" clId="{6AC57F13-C39E-4092-A86A-55022D10D94C}" dt="2023-04-21T00:45:09.759" v="23"/>
          <ac:inkMkLst>
            <pc:docMk/>
            <pc:sldMk cId="2856356550" sldId="495"/>
            <ac:inkMk id="20" creationId="{AF0623FF-FA60-090C-4913-63007D296BF0}"/>
          </ac:inkMkLst>
        </pc:inkChg>
        <pc:inkChg chg="add mod">
          <ac:chgData name="Tim Cook" userId="d1c7cfb340f2c7ab" providerId="LiveId" clId="{6AC57F13-C39E-4092-A86A-55022D10D94C}" dt="2023-04-21T00:45:09.441" v="22"/>
          <ac:inkMkLst>
            <pc:docMk/>
            <pc:sldMk cId="2856356550" sldId="495"/>
            <ac:inkMk id="23" creationId="{1308DB80-2D21-B8D5-38B2-4A96A79073C0}"/>
          </ac:inkMkLst>
        </pc:inkChg>
        <pc:inkChg chg="add mod">
          <ac:chgData name="Tim Cook" userId="d1c7cfb340f2c7ab" providerId="LiveId" clId="{6AC57F13-C39E-4092-A86A-55022D10D94C}" dt="2023-04-21T00:45:09.441" v="22"/>
          <ac:inkMkLst>
            <pc:docMk/>
            <pc:sldMk cId="2856356550" sldId="495"/>
            <ac:inkMk id="24" creationId="{1988394F-E959-551E-757A-824DD3500AB5}"/>
          </ac:inkMkLst>
        </pc:inkChg>
        <pc:inkChg chg="add mod">
          <ac:chgData name="Tim Cook" userId="d1c7cfb340f2c7ab" providerId="LiveId" clId="{6AC57F13-C39E-4092-A86A-55022D10D94C}" dt="2023-04-21T00:45:09.441" v="22"/>
          <ac:inkMkLst>
            <pc:docMk/>
            <pc:sldMk cId="2856356550" sldId="495"/>
            <ac:inkMk id="25" creationId="{09640299-FB91-DCFD-7A21-BA2A260BB208}"/>
          </ac:inkMkLst>
        </pc:inkChg>
        <pc:inkChg chg="add">
          <ac:chgData name="Tim Cook" userId="d1c7cfb340f2c7ab" providerId="LiveId" clId="{6AC57F13-C39E-4092-A86A-55022D10D94C}" dt="2023-04-21T00:45:10.978" v="24" actId="9405"/>
          <ac:inkMkLst>
            <pc:docMk/>
            <pc:sldMk cId="2856356550" sldId="495"/>
            <ac:inkMk id="27" creationId="{99B9776F-A834-2A4A-0DC2-4AD423550846}"/>
          </ac:inkMkLst>
        </pc:inkChg>
      </pc:sldChg>
      <pc:sldChg chg="addSp delSp modSp mod">
        <pc:chgData name="Tim Cook" userId="d1c7cfb340f2c7ab" providerId="LiveId" clId="{6AC57F13-C39E-4092-A86A-55022D10D94C}" dt="2023-04-21T00:50:54.159" v="120" actId="9405"/>
        <pc:sldMkLst>
          <pc:docMk/>
          <pc:sldMk cId="876699029" sldId="497"/>
        </pc:sldMkLst>
        <pc:grpChg chg="del mod">
          <ac:chgData name="Tim Cook" userId="d1c7cfb340f2c7ab" providerId="LiveId" clId="{6AC57F13-C39E-4092-A86A-55022D10D94C}" dt="2023-04-21T00:50:16.729" v="95"/>
          <ac:grpSpMkLst>
            <pc:docMk/>
            <pc:sldMk cId="876699029" sldId="497"/>
            <ac:grpSpMk id="7" creationId="{C08A82D3-6CD2-1360-2C65-C27C9ABE3FCC}"/>
          </ac:grpSpMkLst>
        </pc:grpChg>
        <pc:grpChg chg="del mod">
          <ac:chgData name="Tim Cook" userId="d1c7cfb340f2c7ab" providerId="LiveId" clId="{6AC57F13-C39E-4092-A86A-55022D10D94C}" dt="2023-04-21T00:48:46.263" v="32"/>
          <ac:grpSpMkLst>
            <pc:docMk/>
            <pc:sldMk cId="876699029" sldId="497"/>
            <ac:grpSpMk id="8" creationId="{289624D8-B0C7-CD8D-997C-4160B0E7DEBD}"/>
          </ac:grpSpMkLst>
        </pc:grpChg>
        <pc:grpChg chg="del mod">
          <ac:chgData name="Tim Cook" userId="d1c7cfb340f2c7ab" providerId="LiveId" clId="{6AC57F13-C39E-4092-A86A-55022D10D94C}" dt="2023-04-21T00:50:34.960" v="105"/>
          <ac:grpSpMkLst>
            <pc:docMk/>
            <pc:sldMk cId="876699029" sldId="497"/>
            <ac:grpSpMk id="10" creationId="{0B0D2616-32EB-1E75-DD3F-F8084D6B5E34}"/>
          </ac:grpSpMkLst>
        </pc:grpChg>
        <pc:grpChg chg="del mod">
          <ac:chgData name="Tim Cook" userId="d1c7cfb340f2c7ab" providerId="LiveId" clId="{6AC57F13-C39E-4092-A86A-55022D10D94C}" dt="2023-04-21T00:48:48.697" v="34"/>
          <ac:grpSpMkLst>
            <pc:docMk/>
            <pc:sldMk cId="876699029" sldId="497"/>
            <ac:grpSpMk id="10" creationId="{F6091B62-62F4-FB5D-247D-D87CA53BFCE5}"/>
          </ac:grpSpMkLst>
        </pc:grpChg>
        <pc:grpChg chg="del mod">
          <ac:chgData name="Tim Cook" userId="d1c7cfb340f2c7ab" providerId="LiveId" clId="{6AC57F13-C39E-4092-A86A-55022D10D94C}" dt="2023-04-21T00:48:52.534" v="40"/>
          <ac:grpSpMkLst>
            <pc:docMk/>
            <pc:sldMk cId="876699029" sldId="497"/>
            <ac:grpSpMk id="12" creationId="{77F483C0-A273-6126-9001-C880B3505DEA}"/>
          </ac:grpSpMkLst>
        </pc:grpChg>
        <pc:grpChg chg="mod">
          <ac:chgData name="Tim Cook" userId="d1c7cfb340f2c7ab" providerId="LiveId" clId="{6AC57F13-C39E-4092-A86A-55022D10D94C}" dt="2023-04-21T00:50:37.366" v="109"/>
          <ac:grpSpMkLst>
            <pc:docMk/>
            <pc:sldMk cId="876699029" sldId="497"/>
            <ac:grpSpMk id="13" creationId="{80D59D82-0F42-6899-D7D5-A417FD16BFE2}"/>
          </ac:grpSpMkLst>
        </pc:grpChg>
        <pc:grpChg chg="del mod">
          <ac:chgData name="Tim Cook" userId="d1c7cfb340f2c7ab" providerId="LiveId" clId="{6AC57F13-C39E-4092-A86A-55022D10D94C}" dt="2023-04-21T00:49:14.700" v="75"/>
          <ac:grpSpMkLst>
            <pc:docMk/>
            <pc:sldMk cId="876699029" sldId="497"/>
            <ac:grpSpMk id="26" creationId="{76FF8978-5091-446B-714A-A5641D234D19}"/>
          </ac:grpSpMkLst>
        </pc:grpChg>
        <pc:grpChg chg="del mod">
          <ac:chgData name="Tim Cook" userId="d1c7cfb340f2c7ab" providerId="LiveId" clId="{6AC57F13-C39E-4092-A86A-55022D10D94C}" dt="2023-04-21T00:49:10.780" v="69"/>
          <ac:grpSpMkLst>
            <pc:docMk/>
            <pc:sldMk cId="876699029" sldId="497"/>
            <ac:grpSpMk id="32" creationId="{101E7552-D584-6C41-901A-E29D9BBB2ECC}"/>
          </ac:grpSpMkLst>
        </pc:grpChg>
        <pc:grpChg chg="mod">
          <ac:chgData name="Tim Cook" userId="d1c7cfb340f2c7ab" providerId="LiveId" clId="{6AC57F13-C39E-4092-A86A-55022D10D94C}" dt="2023-04-21T00:49:10.780" v="69"/>
          <ac:grpSpMkLst>
            <pc:docMk/>
            <pc:sldMk cId="876699029" sldId="497"/>
            <ac:grpSpMk id="34" creationId="{7DB447ED-6C0A-F412-B36F-9FC6C36FC983}"/>
          </ac:grpSpMkLst>
        </pc:grpChg>
        <pc:grpChg chg="mod">
          <ac:chgData name="Tim Cook" userId="d1c7cfb340f2c7ab" providerId="LiveId" clId="{6AC57F13-C39E-4092-A86A-55022D10D94C}" dt="2023-04-21T00:49:14.700" v="75"/>
          <ac:grpSpMkLst>
            <pc:docMk/>
            <pc:sldMk cId="876699029" sldId="497"/>
            <ac:grpSpMk id="38" creationId="{5209AF00-A375-E4BA-94FF-77846E8AA878}"/>
          </ac:grpSpMkLst>
        </pc:grpChg>
        <pc:grpChg chg="del mod">
          <ac:chgData name="Tim Cook" userId="d1c7cfb340f2c7ab" providerId="LiveId" clId="{6AC57F13-C39E-4092-A86A-55022D10D94C}" dt="2023-04-21T00:50:17.317" v="97"/>
          <ac:grpSpMkLst>
            <pc:docMk/>
            <pc:sldMk cId="876699029" sldId="497"/>
            <ac:grpSpMk id="43" creationId="{131832CD-4862-952B-0374-D1506A9D3627}"/>
          </ac:grpSpMkLst>
        </pc:grpChg>
        <pc:inkChg chg="add 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3" creationId="{9FEA44FC-EFBE-2DC9-3D5C-319BB357D37F}"/>
          </ac:inkMkLst>
        </pc:inkChg>
        <pc:inkChg chg="add del mod">
          <ac:chgData name="Tim Cook" userId="d1c7cfb340f2c7ab" providerId="LiveId" clId="{6AC57F13-C39E-4092-A86A-55022D10D94C}" dt="2023-04-21T00:48:52.534" v="41"/>
          <ac:inkMkLst>
            <pc:docMk/>
            <pc:sldMk cId="876699029" sldId="497"/>
            <ac:inkMk id="3" creationId="{D9DB73F6-EF34-4E18-595A-87C3AC59EF2D}"/>
          </ac:inkMkLst>
        </pc:inkChg>
        <pc:inkChg chg="add del mod">
          <ac:chgData name="Tim Cook" userId="d1c7cfb340f2c7ab" providerId="LiveId" clId="{6AC57F13-C39E-4092-A86A-55022D10D94C}" dt="2023-04-21T00:48:52.534" v="40"/>
          <ac:inkMkLst>
            <pc:docMk/>
            <pc:sldMk cId="876699029" sldId="497"/>
            <ac:inkMk id="4" creationId="{0D1D6CB5-1838-3042-2419-83FE168577F4}"/>
          </ac:inkMkLst>
        </pc:inkChg>
        <pc:inkChg chg="add del">
          <ac:chgData name="Tim Cook" userId="d1c7cfb340f2c7ab" providerId="LiveId" clId="{6AC57F13-C39E-4092-A86A-55022D10D94C}" dt="2023-04-21T00:50:09.161" v="91"/>
          <ac:inkMkLst>
            <pc:docMk/>
            <pc:sldMk cId="876699029" sldId="497"/>
            <ac:inkMk id="4" creationId="{427270E3-D755-B6B4-D00F-7731EC14B7FF}"/>
          </ac:inkMkLst>
        </pc:inkChg>
        <pc:inkChg chg="add del mod">
          <ac:chgData name="Tim Cook" userId="d1c7cfb340f2c7ab" providerId="LiveId" clId="{6AC57F13-C39E-4092-A86A-55022D10D94C}" dt="2023-04-21T00:48:52.516" v="37"/>
          <ac:inkMkLst>
            <pc:docMk/>
            <pc:sldMk cId="876699029" sldId="497"/>
            <ac:inkMk id="5" creationId="{102E3611-ED79-F334-BAF4-A3615F4D863B}"/>
          </ac:inkMkLst>
        </pc:inkChg>
        <pc:inkChg chg="add del mod">
          <ac:chgData name="Tim Cook" userId="d1c7cfb340f2c7ab" providerId="LiveId" clId="{6AC57F13-C39E-4092-A86A-55022D10D94C}" dt="2023-04-21T00:50:16.729" v="95"/>
          <ac:inkMkLst>
            <pc:docMk/>
            <pc:sldMk cId="876699029" sldId="497"/>
            <ac:inkMk id="5" creationId="{578326B1-E9FA-3729-3334-E4AA67018DE1}"/>
          </ac:inkMkLst>
        </pc:inkChg>
        <pc:inkChg chg="add del mod">
          <ac:chgData name="Tim Cook" userId="d1c7cfb340f2c7ab" providerId="LiveId" clId="{6AC57F13-C39E-4092-A86A-55022D10D94C}" dt="2023-04-21T00:50:16.729" v="96"/>
          <ac:inkMkLst>
            <pc:docMk/>
            <pc:sldMk cId="876699029" sldId="497"/>
            <ac:inkMk id="6" creationId="{F4B30D55-0BB4-049A-4AE3-06A554BB84A1}"/>
          </ac:inkMkLst>
        </pc:inkChg>
        <pc:inkChg chg="add del mod">
          <ac:chgData name="Tim Cook" userId="d1c7cfb340f2c7ab" providerId="LiveId" clId="{6AC57F13-C39E-4092-A86A-55022D10D94C}" dt="2023-04-21T00:48:52.533" v="39"/>
          <ac:inkMkLst>
            <pc:docMk/>
            <pc:sldMk cId="876699029" sldId="497"/>
            <ac:inkMk id="6" creationId="{FC21D9BF-8D74-A35A-AC23-E512676D2B45}"/>
          </ac:inkMkLst>
        </pc:inkChg>
        <pc:inkChg chg="add del mod">
          <ac:chgData name="Tim Cook" userId="d1c7cfb340f2c7ab" providerId="LiveId" clId="{6AC57F13-C39E-4092-A86A-55022D10D94C}" dt="2023-04-21T00:48:52.533" v="38"/>
          <ac:inkMkLst>
            <pc:docMk/>
            <pc:sldMk cId="876699029" sldId="497"/>
            <ac:inkMk id="7" creationId="{E4060188-6F7D-4DE5-369B-B76561D703B7}"/>
          </ac:inkMkLst>
        </pc:inkChg>
        <pc:inkChg chg="add del mod">
          <ac:chgData name="Tim Cook" userId="d1c7cfb340f2c7ab" providerId="LiveId" clId="{6AC57F13-C39E-4092-A86A-55022D10D94C}" dt="2023-04-21T00:50:34.960" v="105"/>
          <ac:inkMkLst>
            <pc:docMk/>
            <pc:sldMk cId="876699029" sldId="497"/>
            <ac:inkMk id="8" creationId="{C65F5CB5-34D9-3337-7D97-83BECEFCAA05}"/>
          </ac:inkMkLst>
        </pc:inkChg>
        <pc:inkChg chg="add del mod">
          <ac:chgData name="Tim Cook" userId="d1c7cfb340f2c7ab" providerId="LiveId" clId="{6AC57F13-C39E-4092-A86A-55022D10D94C}" dt="2023-04-21T00:48:50.193" v="36"/>
          <ac:inkMkLst>
            <pc:docMk/>
            <pc:sldMk cId="876699029" sldId="497"/>
            <ac:inkMk id="9" creationId="{4491AC44-7D5D-E451-E236-F2CB4E5D15DA}"/>
          </ac:inkMkLst>
        </pc:inkChg>
        <pc:inkChg chg="add del mod">
          <ac:chgData name="Tim Cook" userId="d1c7cfb340f2c7ab" providerId="LiveId" clId="{6AC57F13-C39E-4092-A86A-55022D10D94C}" dt="2023-04-21T00:50:35.147" v="106"/>
          <ac:inkMkLst>
            <pc:docMk/>
            <pc:sldMk cId="876699029" sldId="497"/>
            <ac:inkMk id="9" creationId="{EAEC8538-9FC4-DAE9-5D84-4BA9F5A67985}"/>
          </ac:inkMkLst>
        </pc:inkChg>
        <pc:inkChg chg="add mod">
          <ac:chgData name="Tim Cook" userId="d1c7cfb340f2c7ab" providerId="LiveId" clId="{6AC57F13-C39E-4092-A86A-55022D10D94C}" dt="2023-04-21T00:50:37.366" v="109"/>
          <ac:inkMkLst>
            <pc:docMk/>
            <pc:sldMk cId="876699029" sldId="497"/>
            <ac:inkMk id="11" creationId="{13001839-F301-50B3-ABD9-162B719B3348}"/>
          </ac:inkMkLst>
        </pc:inkChg>
        <pc:inkChg chg="add del mod">
          <ac:chgData name="Tim Cook" userId="d1c7cfb340f2c7ab" providerId="LiveId" clId="{6AC57F13-C39E-4092-A86A-55022D10D94C}" dt="2023-04-21T00:48:49.041" v="35"/>
          <ac:inkMkLst>
            <pc:docMk/>
            <pc:sldMk cId="876699029" sldId="497"/>
            <ac:inkMk id="11" creationId="{82AEAF12-BF3C-A768-C239-3B0FAE41D933}"/>
          </ac:inkMkLst>
        </pc:inkChg>
        <pc:inkChg chg="add mod">
          <ac:chgData name="Tim Cook" userId="d1c7cfb340f2c7ab" providerId="LiveId" clId="{6AC57F13-C39E-4092-A86A-55022D10D94C}" dt="2023-04-21T00:50:37.366" v="109"/>
          <ac:inkMkLst>
            <pc:docMk/>
            <pc:sldMk cId="876699029" sldId="497"/>
            <ac:inkMk id="12" creationId="{3DAF8495-6DEE-2FF1-DE40-BC6D1420F85B}"/>
          </ac:inkMkLst>
        </pc:inkChg>
        <pc:inkChg chg="add del mod">
          <ac:chgData name="Tim Cook" userId="d1c7cfb340f2c7ab" providerId="LiveId" clId="{6AC57F13-C39E-4092-A86A-55022D10D94C}" dt="2023-04-21T00:49:03.400" v="59"/>
          <ac:inkMkLst>
            <pc:docMk/>
            <pc:sldMk cId="876699029" sldId="497"/>
            <ac:inkMk id="13" creationId="{BD3EFD96-9A69-13D2-A2AC-A06F741755D6}"/>
          </ac:inkMkLst>
        </pc:inkChg>
        <pc:inkChg chg="add del mod">
          <ac:chgData name="Tim Cook" userId="d1c7cfb340f2c7ab" providerId="LiveId" clId="{6AC57F13-C39E-4092-A86A-55022D10D94C}" dt="2023-04-21T00:49:03.400" v="57"/>
          <ac:inkMkLst>
            <pc:docMk/>
            <pc:sldMk cId="876699029" sldId="497"/>
            <ac:inkMk id="14" creationId="{2FEF5940-5966-5883-5118-79DDB5A75C08}"/>
          </ac:inkMkLst>
        </pc:inkChg>
        <pc:inkChg chg="add del">
          <ac:chgData name="Tim Cook" userId="d1c7cfb340f2c7ab" providerId="LiveId" clId="{6AC57F13-C39E-4092-A86A-55022D10D94C}" dt="2023-04-21T00:50:39.614" v="111"/>
          <ac:inkMkLst>
            <pc:docMk/>
            <pc:sldMk cId="876699029" sldId="497"/>
            <ac:inkMk id="14" creationId="{301CD422-0C8C-C2A5-BD9B-F5EE80491CBD}"/>
          </ac:inkMkLst>
        </pc:inkChg>
        <pc:inkChg chg="add del mod">
          <ac:chgData name="Tim Cook" userId="d1c7cfb340f2c7ab" providerId="LiveId" clId="{6AC57F13-C39E-4092-A86A-55022D10D94C}" dt="2023-04-21T00:49:03.400" v="56"/>
          <ac:inkMkLst>
            <pc:docMk/>
            <pc:sldMk cId="876699029" sldId="497"/>
            <ac:inkMk id="15" creationId="{31AB612F-BD15-7126-E602-342B2EEB63C2}"/>
          </ac:inkMkLst>
        </pc:inkChg>
        <pc:inkChg chg="add del">
          <ac:chgData name="Tim Cook" userId="d1c7cfb340f2c7ab" providerId="LiveId" clId="{6AC57F13-C39E-4092-A86A-55022D10D94C}" dt="2023-04-21T00:50:42.696" v="113"/>
          <ac:inkMkLst>
            <pc:docMk/>
            <pc:sldMk cId="876699029" sldId="497"/>
            <ac:inkMk id="15" creationId="{AD3BEC57-277D-4357-F719-DB2655FF5639}"/>
          </ac:inkMkLst>
        </pc:inkChg>
        <pc:inkChg chg="add del mod">
          <ac:chgData name="Tim Cook" userId="d1c7cfb340f2c7ab" providerId="LiveId" clId="{6AC57F13-C39E-4092-A86A-55022D10D94C}" dt="2023-04-21T00:49:03.400" v="60"/>
          <ac:inkMkLst>
            <pc:docMk/>
            <pc:sldMk cId="876699029" sldId="497"/>
            <ac:inkMk id="16" creationId="{3A772A24-D8E5-AA44-A990-CEB65BE7D143}"/>
          </ac:inkMkLst>
        </pc:inkChg>
        <pc:inkChg chg="add del">
          <ac:chgData name="Tim Cook" userId="d1c7cfb340f2c7ab" providerId="LiveId" clId="{6AC57F13-C39E-4092-A86A-55022D10D94C}" dt="2023-04-21T00:50:45.395" v="115"/>
          <ac:inkMkLst>
            <pc:docMk/>
            <pc:sldMk cId="876699029" sldId="497"/>
            <ac:inkMk id="16" creationId="{B2E8D8B8-36AB-8322-EBF1-E415C18F093E}"/>
          </ac:inkMkLst>
        </pc:inkChg>
        <pc:inkChg chg="add del">
          <ac:chgData name="Tim Cook" userId="d1c7cfb340f2c7ab" providerId="LiveId" clId="{6AC57F13-C39E-4092-A86A-55022D10D94C}" dt="2023-04-21T00:50:48.901" v="117"/>
          <ac:inkMkLst>
            <pc:docMk/>
            <pc:sldMk cId="876699029" sldId="497"/>
            <ac:inkMk id="17" creationId="{0D1A0666-9231-22BB-D123-35A9F069A90B}"/>
          </ac:inkMkLst>
        </pc:inkChg>
        <pc:inkChg chg="add del mod">
          <ac:chgData name="Tim Cook" userId="d1c7cfb340f2c7ab" providerId="LiveId" clId="{6AC57F13-C39E-4092-A86A-55022D10D94C}" dt="2023-04-21T00:49:03.400" v="58"/>
          <ac:inkMkLst>
            <pc:docMk/>
            <pc:sldMk cId="876699029" sldId="497"/>
            <ac:inkMk id="17" creationId="{AA1FDD9D-5200-98DA-2455-996B9EE42C71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18" creationId="{B4D1A563-4A64-6B7E-F0C7-67197421E9C2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19" creationId="{5B1B20AC-B116-1469-9EF8-51A5A627FE74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0" creationId="{DA79511D-7D70-456E-58D9-8B2BE7DC5548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1" creationId="{4588993E-A56D-FACD-FFBB-A673C4B7F990}"/>
          </ac:inkMkLst>
        </pc:inkChg>
        <pc:inkChg chg="add del">
          <ac:chgData name="Tim Cook" userId="d1c7cfb340f2c7ab" providerId="LiveId" clId="{6AC57F13-C39E-4092-A86A-55022D10D94C}" dt="2023-04-21T00:50:52.278" v="119"/>
          <ac:inkMkLst>
            <pc:docMk/>
            <pc:sldMk cId="876699029" sldId="497"/>
            <ac:inkMk id="22" creationId="{7508B307-7CBC-11FA-3E26-865193ECB580}"/>
          </ac:inkMkLst>
        </pc:inkChg>
        <pc:inkChg chg="add del mod">
          <ac:chgData name="Tim Cook" userId="d1c7cfb340f2c7ab" providerId="LiveId" clId="{6AC57F13-C39E-4092-A86A-55022D10D94C}" dt="2023-04-21T00:49:42.259" v="87"/>
          <ac:inkMkLst>
            <pc:docMk/>
            <pc:sldMk cId="876699029" sldId="497"/>
            <ac:inkMk id="22" creationId="{FE9135F2-DF4F-C025-A5CC-D4C0CF213B40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3" creationId="{8A1E6B2B-6D09-E5AD-BB6F-747AD5BA12E1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4" creationId="{7DB2B489-5FE8-A870-1AEC-1F1A8DE3B7E7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5" creationId="{1109A051-A749-B5B1-7F76-616263850A50}"/>
          </ac:inkMkLst>
        </pc:inkChg>
        <pc:inkChg chg="add">
          <ac:chgData name="Tim Cook" userId="d1c7cfb340f2c7ab" providerId="LiveId" clId="{6AC57F13-C39E-4092-A86A-55022D10D94C}" dt="2023-04-21T00:50:54.159" v="120" actId="9405"/>
          <ac:inkMkLst>
            <pc:docMk/>
            <pc:sldMk cId="876699029" sldId="497"/>
            <ac:inkMk id="26" creationId="{6806D462-54F2-1FD4-92A0-3038A7FDB797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7" creationId="{35FD53DF-E1B6-E09D-ADEF-BCCA18121C8A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8" creationId="{60CCFA27-48D7-7060-0F25-BD5D64D957D3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9" creationId="{664A3AC8-7991-A7C8-8E96-4D5482877247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0" creationId="{37649DAF-1F2A-8B4C-8BF1-3C9D2E54C494}"/>
          </ac:inkMkLst>
        </pc:inkChg>
        <pc:inkChg chg="add del mod">
          <ac:chgData name="Tim Cook" userId="d1c7cfb340f2c7ab" providerId="LiveId" clId="{6AC57F13-C39E-4092-A86A-55022D10D94C}" dt="2023-04-21T00:49:08.222" v="67"/>
          <ac:inkMkLst>
            <pc:docMk/>
            <pc:sldMk cId="876699029" sldId="497"/>
            <ac:inkMk id="31" creationId="{EEFE1325-28AB-B36B-09E4-74B0F3665B45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3" creationId="{45F39552-6D0E-7028-AAF0-D7A7FCF1CB7F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5" creationId="{C39E564B-D375-3D1C-606C-1B777EC58DA8}"/>
          </ac:inkMkLst>
        </pc:inkChg>
        <pc:inkChg chg="add del">
          <ac:chgData name="Tim Cook" userId="d1c7cfb340f2c7ab" providerId="LiveId" clId="{6AC57F13-C39E-4092-A86A-55022D10D94C}" dt="2023-04-21T00:49:14.430" v="74"/>
          <ac:inkMkLst>
            <pc:docMk/>
            <pc:sldMk cId="876699029" sldId="497"/>
            <ac:inkMk id="36" creationId="{9805E9E4-4287-7A70-12E7-92138E79627C}"/>
          </ac:inkMkLst>
        </pc:inkChg>
        <pc:inkChg chg="add del">
          <ac:chgData name="Tim Cook" userId="d1c7cfb340f2c7ab" providerId="LiveId" clId="{6AC57F13-C39E-4092-A86A-55022D10D94C}" dt="2023-04-21T00:49:14.430" v="73"/>
          <ac:inkMkLst>
            <pc:docMk/>
            <pc:sldMk cId="876699029" sldId="497"/>
            <ac:inkMk id="37" creationId="{3DB3CDB5-B8DD-EDF2-2CC0-89989C8B0903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9" creationId="{C4161669-2B3B-E19A-B4B2-7002CC7ACD85}"/>
          </ac:inkMkLst>
        </pc:inkChg>
        <pc:inkChg chg="add del">
          <ac:chgData name="Tim Cook" userId="d1c7cfb340f2c7ab" providerId="LiveId" clId="{6AC57F13-C39E-4092-A86A-55022D10D94C}" dt="2023-04-21T00:49:33.831" v="81"/>
          <ac:inkMkLst>
            <pc:docMk/>
            <pc:sldMk cId="876699029" sldId="497"/>
            <ac:inkMk id="40" creationId="{063CBD10-425E-E658-EA89-C76851EB5F15}"/>
          </ac:inkMkLst>
        </pc:inkChg>
        <pc:inkChg chg="add del mod">
          <ac:chgData name="Tim Cook" userId="d1c7cfb340f2c7ab" providerId="LiveId" clId="{6AC57F13-C39E-4092-A86A-55022D10D94C}" dt="2023-04-21T00:50:17.317" v="97"/>
          <ac:inkMkLst>
            <pc:docMk/>
            <pc:sldMk cId="876699029" sldId="497"/>
            <ac:inkMk id="41" creationId="{126BAFE2-3D21-09F5-EF9A-B57F06B76723}"/>
          </ac:inkMkLst>
        </pc:inkChg>
        <pc:inkChg chg="add del mod">
          <ac:chgData name="Tim Cook" userId="d1c7cfb340f2c7ab" providerId="LiveId" clId="{6AC57F13-C39E-4092-A86A-55022D10D94C}" dt="2023-04-21T00:50:17.317" v="98"/>
          <ac:inkMkLst>
            <pc:docMk/>
            <pc:sldMk cId="876699029" sldId="497"/>
            <ac:inkMk id="42" creationId="{FC05C852-866B-004A-4E91-F31CBC7727C5}"/>
          </ac:inkMkLst>
        </pc:inkChg>
        <pc:inkChg chg="add del">
          <ac:chgData name="Tim Cook" userId="d1c7cfb340f2c7ab" providerId="LiveId" clId="{6AC57F13-C39E-4092-A86A-55022D10D94C}" dt="2023-04-21T00:49:39.118" v="86"/>
          <ac:inkMkLst>
            <pc:docMk/>
            <pc:sldMk cId="876699029" sldId="497"/>
            <ac:inkMk id="44" creationId="{A050C17F-25C5-8C19-FB54-8F8E8C007AA2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45" creationId="{562F9BE0-CB59-C5AE-3D67-56CC5BD06F83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47" creationId="{9CE3E7FF-836C-A6DE-E8D9-D283B517B92F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48" creationId="{EDC27B3D-FD56-0B0D-7CAC-C6F2A456BABC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49" creationId="{137BF4EA-3C96-72BA-0F31-7E3C68F9787A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0" creationId="{3FA21321-3AB4-AFFC-9C56-B87472201ED2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1" creationId="{504AE7F7-1C54-D879-41B4-32C6951ED9FB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3" creationId="{D1FB8542-B442-17BC-F99C-877D7A1C9D7D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4" creationId="{2FDD4B90-0DEA-2090-9B11-DF0C3058A525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5" creationId="{A373BE13-2C66-B276-64B5-D26468F2FF05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6" creationId="{24B1AC7E-17A6-1FEC-EFFE-EAF00C60F8E0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7" creationId="{68C8881A-C9DA-B0B9-56D4-1EBFA42F6E94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8" creationId="{412EC29D-92C2-6A2A-22DD-5EDDB5637BA7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9" creationId="{E599DD12-4E62-1A57-C7F8-36BA8CC49C8F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60" creationId="{B21A73D4-DC91-9AE1-E1F9-37960D686370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61" creationId="{5AC463BC-D8DC-431D-123F-A26097B8CCD7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62" creationId="{877F3CC2-BE4A-87DD-59C3-6A6E55CF3DE7}"/>
          </ac:inkMkLst>
        </pc:inkChg>
      </pc:sldChg>
      <pc:sldChg chg="addSp delSp modSp mod">
        <pc:chgData name="Tim Cook" userId="d1c7cfb340f2c7ab" providerId="LiveId" clId="{6AC57F13-C39E-4092-A86A-55022D10D94C}" dt="2023-04-21T01:28:05.041" v="252"/>
        <pc:sldMkLst>
          <pc:docMk/>
          <pc:sldMk cId="4022712018" sldId="499"/>
        </pc:sldMkLst>
        <pc:grpChg chg="del mod">
          <ac:chgData name="Tim Cook" userId="d1c7cfb340f2c7ab" providerId="LiveId" clId="{6AC57F13-C39E-4092-A86A-55022D10D94C}" dt="2023-04-21T00:58:17.952" v="140"/>
          <ac:grpSpMkLst>
            <pc:docMk/>
            <pc:sldMk cId="4022712018" sldId="499"/>
            <ac:grpSpMk id="18" creationId="{E7E14392-F8D6-1A07-2427-6B6BB634BF87}"/>
          </ac:grpSpMkLst>
        </pc:grpChg>
        <pc:grpChg chg="del mod">
          <ac:chgData name="Tim Cook" userId="d1c7cfb340f2c7ab" providerId="LiveId" clId="{6AC57F13-C39E-4092-A86A-55022D10D94C}" dt="2023-04-21T01:28:01.771" v="245"/>
          <ac:grpSpMkLst>
            <pc:docMk/>
            <pc:sldMk cId="4022712018" sldId="499"/>
            <ac:grpSpMk id="19" creationId="{47B68D74-E353-162E-9A7A-84A6C903311F}"/>
          </ac:grpSpMkLst>
        </pc:grpChg>
        <pc:grpChg chg="mod">
          <ac:chgData name="Tim Cook" userId="d1c7cfb340f2c7ab" providerId="LiveId" clId="{6AC57F13-C39E-4092-A86A-55022D10D94C}" dt="2023-04-21T01:27:57.251" v="237"/>
          <ac:grpSpMkLst>
            <pc:docMk/>
            <pc:sldMk cId="4022712018" sldId="499"/>
            <ac:grpSpMk id="20" creationId="{487F48CA-5C9D-963A-F98F-9B8C36CF5EEB}"/>
          </ac:grpSpMkLst>
        </pc:grpChg>
        <pc:grpChg chg="mod">
          <ac:chgData name="Tim Cook" userId="d1c7cfb340f2c7ab" providerId="LiveId" clId="{6AC57F13-C39E-4092-A86A-55022D10D94C}" dt="2023-04-21T00:58:23.841" v="151"/>
          <ac:grpSpMkLst>
            <pc:docMk/>
            <pc:sldMk cId="4022712018" sldId="499"/>
            <ac:grpSpMk id="29" creationId="{A017E9A8-7FA1-BD78-C9BA-1F9F61AA3020}"/>
          </ac:grpSpMkLst>
        </pc:grpChg>
        <pc:grpChg chg="del mod">
          <ac:chgData name="Tim Cook" userId="d1c7cfb340f2c7ab" providerId="LiveId" clId="{6AC57F13-C39E-4092-A86A-55022D10D94C}" dt="2023-04-21T00:58:31.962" v="161"/>
          <ac:grpSpMkLst>
            <pc:docMk/>
            <pc:sldMk cId="4022712018" sldId="499"/>
            <ac:grpSpMk id="35" creationId="{C47BF123-C4AA-27A0-A971-AD10D0D26E23}"/>
          </ac:grpSpMkLst>
        </pc:grpChg>
        <pc:grpChg chg="mod">
          <ac:chgData name="Tim Cook" userId="d1c7cfb340f2c7ab" providerId="LiveId" clId="{6AC57F13-C39E-4092-A86A-55022D10D94C}" dt="2023-04-21T01:28:05.041" v="252"/>
          <ac:grpSpMkLst>
            <pc:docMk/>
            <pc:sldMk cId="4022712018" sldId="499"/>
            <ac:grpSpMk id="35" creationId="{E0C2002C-1A16-69DD-725A-D4331BBE31DE}"/>
          </ac:grpSpMkLst>
        </pc:grpChg>
        <pc:grpChg chg="mod">
          <ac:chgData name="Tim Cook" userId="d1c7cfb340f2c7ab" providerId="LiveId" clId="{6AC57F13-C39E-4092-A86A-55022D10D94C}" dt="2023-04-21T00:58:31.962" v="161"/>
          <ac:grpSpMkLst>
            <pc:docMk/>
            <pc:sldMk cId="4022712018" sldId="499"/>
            <ac:grpSpMk id="37" creationId="{BE37488B-3B0D-65D5-26E2-1D2B12000A13}"/>
          </ac:grpSpMkLst>
        </pc:grpChg>
        <pc:grpChg chg="del mod">
          <ac:chgData name="Tim Cook" userId="d1c7cfb340f2c7ab" providerId="LiveId" clId="{6AC57F13-C39E-4092-A86A-55022D10D94C}" dt="2023-04-21T00:58:38.018" v="168"/>
          <ac:grpSpMkLst>
            <pc:docMk/>
            <pc:sldMk cId="4022712018" sldId="499"/>
            <ac:grpSpMk id="40" creationId="{0D170380-DE0D-15F6-DE13-12B4B0DEDBB6}"/>
          </ac:grpSpMkLst>
        </pc:grpChg>
        <pc:grpChg chg="mod">
          <ac:chgData name="Tim Cook" userId="d1c7cfb340f2c7ab" providerId="LiveId" clId="{6AC57F13-C39E-4092-A86A-55022D10D94C}" dt="2023-04-21T01:28:05.041" v="252"/>
          <ac:grpSpMkLst>
            <pc:docMk/>
            <pc:sldMk cId="4022712018" sldId="499"/>
            <ac:grpSpMk id="40" creationId="{A1BFF1A0-1079-D6E6-D583-79B205B5D82B}"/>
          </ac:grpSpMkLst>
        </pc:grpChg>
        <pc:grpChg chg="mod">
          <ac:chgData name="Tim Cook" userId="d1c7cfb340f2c7ab" providerId="LiveId" clId="{6AC57F13-C39E-4092-A86A-55022D10D94C}" dt="2023-04-21T00:58:38.018" v="168"/>
          <ac:grpSpMkLst>
            <pc:docMk/>
            <pc:sldMk cId="4022712018" sldId="499"/>
            <ac:grpSpMk id="44" creationId="{5DC86065-A44B-5D53-1959-82908A215506}"/>
          </ac:grpSpMkLst>
        </pc:grpChg>
        <pc:grpChg chg="del mod">
          <ac:chgData name="Tim Cook" userId="d1c7cfb340f2c7ab" providerId="LiveId" clId="{6AC57F13-C39E-4092-A86A-55022D10D94C}" dt="2023-04-21T00:58:45.696" v="174"/>
          <ac:grpSpMkLst>
            <pc:docMk/>
            <pc:sldMk cId="4022712018" sldId="499"/>
            <ac:grpSpMk id="48" creationId="{E796C879-EB5C-6B85-10E1-6AFF10A40DEA}"/>
          </ac:grpSpMkLst>
        </pc:grpChg>
        <pc:grpChg chg="mod">
          <ac:chgData name="Tim Cook" userId="d1c7cfb340f2c7ab" providerId="LiveId" clId="{6AC57F13-C39E-4092-A86A-55022D10D94C}" dt="2023-04-21T00:58:49.195" v="178"/>
          <ac:grpSpMkLst>
            <pc:docMk/>
            <pc:sldMk cId="4022712018" sldId="499"/>
            <ac:grpSpMk id="52" creationId="{0184B8EE-45B7-5477-26B0-CFCDF21BD4ED}"/>
          </ac:grpSpMkLst>
        </pc:grpChg>
        <pc:inkChg chg="add">
          <ac:chgData name="Tim Cook" userId="d1c7cfb340f2c7ab" providerId="LiveId" clId="{6AC57F13-C39E-4092-A86A-55022D10D94C}" dt="2023-04-21T01:27:58.486" v="238" actId="9405"/>
          <ac:inkMkLst>
            <pc:docMk/>
            <pc:sldMk cId="4022712018" sldId="499"/>
            <ac:inkMk id="3" creationId="{621D2232-2860-81D8-F262-1F805BEA40FA}"/>
          </ac:inkMkLst>
        </pc:inkChg>
        <pc:inkChg chg="add del">
          <ac:chgData name="Tim Cook" userId="d1c7cfb340f2c7ab" providerId="LiveId" clId="{6AC57F13-C39E-4092-A86A-55022D10D94C}" dt="2023-04-21T00:58:09.588" v="125"/>
          <ac:inkMkLst>
            <pc:docMk/>
            <pc:sldMk cId="4022712018" sldId="499"/>
            <ac:inkMk id="3" creationId="{8CA5B18E-9912-D372-CB84-17DE47F16418}"/>
          </ac:inkMkLst>
        </pc:inkChg>
        <pc:inkChg chg="add del">
          <ac:chgData name="Tim Cook" userId="d1c7cfb340f2c7ab" providerId="LiveId" clId="{6AC57F13-C39E-4092-A86A-55022D10D94C}" dt="2023-04-21T01:28:00.917" v="242"/>
          <ac:inkMkLst>
            <pc:docMk/>
            <pc:sldMk cId="4022712018" sldId="499"/>
            <ac:inkMk id="4" creationId="{F011CBF9-F08A-E2D6-551B-E5D7126BAF5D}"/>
          </ac:inkMkLst>
        </pc:inkChg>
        <pc:inkChg chg="add del">
          <ac:chgData name="Tim Cook" userId="d1c7cfb340f2c7ab" providerId="LiveId" clId="{6AC57F13-C39E-4092-A86A-55022D10D94C}" dt="2023-04-21T00:58:09.588" v="124"/>
          <ac:inkMkLst>
            <pc:docMk/>
            <pc:sldMk cId="4022712018" sldId="499"/>
            <ac:inkMk id="4" creationId="{F54B491D-5702-F378-D2CD-65F2EAA59857}"/>
          </ac:inkMkLst>
        </pc:inkChg>
        <pc:inkChg chg="add del">
          <ac:chgData name="Tim Cook" userId="d1c7cfb340f2c7ab" providerId="LiveId" clId="{6AC57F13-C39E-4092-A86A-55022D10D94C}" dt="2023-04-21T01:28:00.917" v="243"/>
          <ac:inkMkLst>
            <pc:docMk/>
            <pc:sldMk cId="4022712018" sldId="499"/>
            <ac:inkMk id="5" creationId="{7ED26EC4-4341-1EC4-DB0B-C4173D5E5185}"/>
          </ac:inkMkLst>
        </pc:inkChg>
        <pc:inkChg chg="add del">
          <ac:chgData name="Tim Cook" userId="d1c7cfb340f2c7ab" providerId="LiveId" clId="{6AC57F13-C39E-4092-A86A-55022D10D94C}" dt="2023-04-21T00:58:09.588" v="126"/>
          <ac:inkMkLst>
            <pc:docMk/>
            <pc:sldMk cId="4022712018" sldId="499"/>
            <ac:inkMk id="5" creationId="{E92E3D06-6C3F-1BF5-7A18-E3559FBCBC8C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6" creationId="{F6FCE05F-ECB3-2483-1C34-3AF4249F32A5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7" creationId="{001817F1-58FD-65DB-E248-48F989126EC2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8" creationId="{F99B0A66-C83A-C7AF-5059-FD02DEBFB523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9" creationId="{9660BFD8-AD02-B2A8-1A22-5B0014B2896C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10" creationId="{A9DE62FF-4264-516A-8DF9-D31FE4D36412}"/>
          </ac:inkMkLst>
        </pc:inkChg>
        <pc:inkChg chg="add del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11" creationId="{8000AE9C-1884-CF9D-0B77-9CCA9C8CE20C}"/>
          </ac:inkMkLst>
        </pc:inkChg>
        <pc:inkChg chg="add del mod">
          <ac:chgData name="Tim Cook" userId="d1c7cfb340f2c7ab" providerId="LiveId" clId="{6AC57F13-C39E-4092-A86A-55022D10D94C}" dt="2023-04-21T01:27:55.529" v="236"/>
          <ac:inkMkLst>
            <pc:docMk/>
            <pc:sldMk cId="4022712018" sldId="499"/>
            <ac:inkMk id="12" creationId="{529A1416-A83A-EF41-A9E3-55317066F3C2}"/>
          </ac:inkMkLst>
        </pc:inkChg>
        <pc:inkChg chg="add del mod">
          <ac:chgData name="Tim Cook" userId="d1c7cfb340f2c7ab" providerId="LiveId" clId="{6AC57F13-C39E-4092-A86A-55022D10D94C}" dt="2023-04-21T01:27:55.529" v="235"/>
          <ac:inkMkLst>
            <pc:docMk/>
            <pc:sldMk cId="4022712018" sldId="499"/>
            <ac:inkMk id="13" creationId="{9949F5A9-0361-6399-CA29-42B257075E8D}"/>
          </ac:inkMkLst>
        </pc:inkChg>
        <pc:inkChg chg="add del mod">
          <ac:chgData name="Tim Cook" userId="d1c7cfb340f2c7ab" providerId="LiveId" clId="{6AC57F13-C39E-4092-A86A-55022D10D94C}" dt="2023-04-21T01:28:01.771" v="245"/>
          <ac:inkMkLst>
            <pc:docMk/>
            <pc:sldMk cId="4022712018" sldId="499"/>
            <ac:inkMk id="14" creationId="{BEB276EE-7226-229B-59D7-80731D11FAD5}"/>
          </ac:inkMkLst>
        </pc:inkChg>
        <pc:inkChg chg="add del mod">
          <ac:chgData name="Tim Cook" userId="d1c7cfb340f2c7ab" providerId="LiveId" clId="{6AC57F13-C39E-4092-A86A-55022D10D94C}" dt="2023-04-21T01:28:01.771" v="246"/>
          <ac:inkMkLst>
            <pc:docMk/>
            <pc:sldMk cId="4022712018" sldId="499"/>
            <ac:inkMk id="15" creationId="{3B42EA21-B5A7-F616-54D3-BFC78D2967FD}"/>
          </ac:inkMkLst>
        </pc:inkChg>
        <pc:inkChg chg="add del">
          <ac:chgData name="Tim Cook" userId="d1c7cfb340f2c7ab" providerId="LiveId" clId="{6AC57F13-C39E-4092-A86A-55022D10D94C}" dt="2023-04-21T01:28:00.917" v="244"/>
          <ac:inkMkLst>
            <pc:docMk/>
            <pc:sldMk cId="4022712018" sldId="499"/>
            <ac:inkMk id="16" creationId="{2F63059A-E926-AA49-39F7-4D832C29996B}"/>
          </ac:inkMkLst>
        </pc:inkChg>
        <pc:inkChg chg="add del mod">
          <ac:chgData name="Tim Cook" userId="d1c7cfb340f2c7ab" providerId="LiveId" clId="{6AC57F13-C39E-4092-A86A-55022D10D94C}" dt="2023-04-21T00:58:17.952" v="140"/>
          <ac:inkMkLst>
            <pc:docMk/>
            <pc:sldMk cId="4022712018" sldId="499"/>
            <ac:inkMk id="16" creationId="{47FC52FB-6231-B465-EF2B-4622F03B43D4}"/>
          </ac:inkMkLst>
        </pc:inkChg>
        <pc:inkChg chg="add del mod">
          <ac:chgData name="Tim Cook" userId="d1c7cfb340f2c7ab" providerId="LiveId" clId="{6AC57F13-C39E-4092-A86A-55022D10D94C}" dt="2023-04-21T00:58:17.952" v="141"/>
          <ac:inkMkLst>
            <pc:docMk/>
            <pc:sldMk cId="4022712018" sldId="499"/>
            <ac:inkMk id="17" creationId="{33155E99-B161-3DD5-85BA-E43419CEFF24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17" creationId="{58866E79-689D-DCB3-225A-5322AB5B962C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18" creationId="{341E0B55-5CD0-FAEF-5794-E367EC2AAE16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1" creationId="{6A4C706E-FA37-77C2-D636-2C85119E02B7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2" creationId="{93724640-13BD-19C6-3D7C-1FC986B9A952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3" creationId="{CF24B412-566E-3805-C7DE-7A3D0B295F76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4" creationId="{CDF2802C-1329-45F4-735F-02E6406E74C2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5" creationId="{4FDA40AB-B7A7-8FBB-AFAA-9223701A02F5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6" creationId="{164F1628-AD03-A896-7E0A-5BEC08D600F6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7" creationId="{2FF3173E-834E-9F58-1B6B-40CB30682F0F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28" creationId="{E215BF2C-EFA7-9566-7025-16B5DFA7BC53}"/>
          </ac:inkMkLst>
        </pc:inkChg>
        <pc:inkChg chg="add del">
          <ac:chgData name="Tim Cook" userId="d1c7cfb340f2c7ab" providerId="LiveId" clId="{6AC57F13-C39E-4092-A86A-55022D10D94C}" dt="2023-04-21T00:58:23.544" v="150"/>
          <ac:inkMkLst>
            <pc:docMk/>
            <pc:sldMk cId="4022712018" sldId="499"/>
            <ac:inkMk id="28" creationId="{F3013597-66B2-2984-59E2-5A8D3E7381D0}"/>
          </ac:inkMkLst>
        </pc:inkChg>
        <pc:inkChg chg="add del mod">
          <ac:chgData name="Tim Cook" userId="d1c7cfb340f2c7ab" providerId="LiveId" clId="{6AC57F13-C39E-4092-A86A-55022D10D94C}" dt="2023-04-21T00:58:29.114" v="159"/>
          <ac:inkMkLst>
            <pc:docMk/>
            <pc:sldMk cId="4022712018" sldId="499"/>
            <ac:inkMk id="30" creationId="{3E91BADB-6625-4AB3-36A6-E570F0640EBE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30" creationId="{988DFB89-73A4-06BA-C710-8D6B02AA0C9C}"/>
          </ac:inkMkLst>
        </pc:inkChg>
        <pc:inkChg chg="add del mod">
          <ac:chgData name="Tim Cook" userId="d1c7cfb340f2c7ab" providerId="LiveId" clId="{6AC57F13-C39E-4092-A86A-55022D10D94C}" dt="2023-04-21T00:58:29.114" v="158"/>
          <ac:inkMkLst>
            <pc:docMk/>
            <pc:sldMk cId="4022712018" sldId="499"/>
            <ac:inkMk id="31" creationId="{4C79E8BE-2C81-9FB3-0FCC-BE5A01439729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31" creationId="{AADE1781-3D91-E9EA-9F43-15E6F7274EED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2" creationId="{48E55D2C-4D20-A5BC-C20C-915A1600887E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3" creationId="{6DEB29B3-92B5-0401-790E-C306B8B62FDF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4" creationId="{9D772CD2-3686-BE33-018F-2ABECA8239C4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6" creationId="{00A9AAAE-BCA6-9809-CB71-4E337FB6D4FD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38" creationId="{53066E1C-2E13-5612-8DB4-D196BE457BAD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39" creationId="{1D128815-F231-31D1-1419-B114674F297C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1" creationId="{B0B49757-8E20-5C35-77F7-F179F9AE4658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2" creationId="{7EB958F3-95E6-D2BF-DAC9-2AEBAB95B057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3" creationId="{56E235F1-C661-8AA1-ADDA-D3ABB9FCD225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5" creationId="{F3CA994C-1F97-2CBD-9757-142FAF6B7C96}"/>
          </ac:inkMkLst>
        </pc:inkChg>
        <pc:inkChg chg="add del mod">
          <ac:chgData name="Tim Cook" userId="d1c7cfb340f2c7ab" providerId="LiveId" clId="{6AC57F13-C39E-4092-A86A-55022D10D94C}" dt="2023-04-21T00:58:45.696" v="174"/>
          <ac:inkMkLst>
            <pc:docMk/>
            <pc:sldMk cId="4022712018" sldId="499"/>
            <ac:inkMk id="46" creationId="{DF9EA8F5-DDA9-F873-0F2B-027A2B8C18E8}"/>
          </ac:inkMkLst>
        </pc:inkChg>
        <pc:inkChg chg="add del mod">
          <ac:chgData name="Tim Cook" userId="d1c7cfb340f2c7ab" providerId="LiveId" clId="{6AC57F13-C39E-4092-A86A-55022D10D94C}" dt="2023-04-21T00:58:45.696" v="173"/>
          <ac:inkMkLst>
            <pc:docMk/>
            <pc:sldMk cId="4022712018" sldId="499"/>
            <ac:inkMk id="47" creationId="{A75B9D7C-AE3C-FAAF-B4B5-9EB81A92CB36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9" creationId="{C4DDA5AA-628F-B071-BB23-CAA1295931B4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50" creationId="{84EEA3A0-D7DE-E2F8-D6AA-2BC315C8D052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51" creationId="{0603E62E-4F68-841E-AD26-6658A4F08531}"/>
          </ac:inkMkLst>
        </pc:inkChg>
      </pc:sldChg>
      <pc:sldChg chg="addSp delSp modSp mod">
        <pc:chgData name="Tim Cook" userId="d1c7cfb340f2c7ab" providerId="LiveId" clId="{6AC57F13-C39E-4092-A86A-55022D10D94C}" dt="2023-04-21T01:23:29.405" v="234" actId="9405"/>
        <pc:sldMkLst>
          <pc:docMk/>
          <pc:sldMk cId="1808346266" sldId="502"/>
        </pc:sldMkLst>
        <pc:grpChg chg="mod">
          <ac:chgData name="Tim Cook" userId="d1c7cfb340f2c7ab" providerId="LiveId" clId="{6AC57F13-C39E-4092-A86A-55022D10D94C}" dt="2023-04-21T01:22:11.825" v="220"/>
          <ac:grpSpMkLst>
            <pc:docMk/>
            <pc:sldMk cId="1808346266" sldId="502"/>
            <ac:grpSpMk id="27" creationId="{D6F933B3-6C22-5C21-D620-A85D3465D522}"/>
          </ac:grpSpMkLst>
        </pc:grpChg>
        <pc:grpChg chg="del mod">
          <ac:chgData name="Tim Cook" userId="d1c7cfb340f2c7ab" providerId="LiveId" clId="{6AC57F13-C39E-4092-A86A-55022D10D94C}" dt="2023-04-21T01:21:53.195" v="194"/>
          <ac:grpSpMkLst>
            <pc:docMk/>
            <pc:sldMk cId="1808346266" sldId="502"/>
            <ac:grpSpMk id="30" creationId="{6A0DC0F5-1DE2-6B57-3CC3-51644C7A4AD1}"/>
          </ac:grpSpMkLst>
        </pc:grpChg>
        <pc:grpChg chg="del mod">
          <ac:chgData name="Tim Cook" userId="d1c7cfb340f2c7ab" providerId="LiveId" clId="{6AC57F13-C39E-4092-A86A-55022D10D94C}" dt="2023-04-21T01:23:27.344" v="232"/>
          <ac:grpSpMkLst>
            <pc:docMk/>
            <pc:sldMk cId="1808346266" sldId="502"/>
            <ac:grpSpMk id="30" creationId="{AF7BB131-6AD1-EA0B-AF97-C01FE272C946}"/>
          </ac:grpSpMkLst>
        </pc:grpChg>
        <pc:grpChg chg="del mod">
          <ac:chgData name="Tim Cook" userId="d1c7cfb340f2c7ab" providerId="LiveId" clId="{6AC57F13-C39E-4092-A86A-55022D10D94C}" dt="2023-04-21T01:22:14.778" v="223"/>
          <ac:grpSpMkLst>
            <pc:docMk/>
            <pc:sldMk cId="1808346266" sldId="502"/>
            <ac:grpSpMk id="34" creationId="{33DA7B9C-79E6-BFF3-2F7F-EC2E854A30FE}"/>
          </ac:grpSpMkLst>
        </pc:grpChg>
        <pc:grpChg chg="del mod">
          <ac:chgData name="Tim Cook" userId="d1c7cfb340f2c7ab" providerId="LiveId" clId="{6AC57F13-C39E-4092-A86A-55022D10D94C}" dt="2023-04-21T01:22:11.139" v="219"/>
          <ac:grpSpMkLst>
            <pc:docMk/>
            <pc:sldMk cId="1808346266" sldId="502"/>
            <ac:grpSpMk id="40" creationId="{4B722EE9-D4AE-F62F-C146-829DC71ABD9C}"/>
          </ac:grpSpMkLst>
        </pc:grpChg>
        <pc:grpChg chg="del mod">
          <ac:chgData name="Tim Cook" userId="d1c7cfb340f2c7ab" providerId="LiveId" clId="{6AC57F13-C39E-4092-A86A-55022D10D94C}" dt="2023-04-21T01:22:14.778" v="223"/>
          <ac:grpSpMkLst>
            <pc:docMk/>
            <pc:sldMk cId="1808346266" sldId="502"/>
            <ac:grpSpMk id="49" creationId="{55A3DF19-0A97-F517-434B-151997E94CBD}"/>
          </ac:grpSpMkLst>
        </pc:grpChg>
        <pc:grpChg chg="mod">
          <ac:chgData name="Tim Cook" userId="d1c7cfb340f2c7ab" providerId="LiveId" clId="{6AC57F13-C39E-4092-A86A-55022D10D94C}" dt="2023-04-21T01:22:15.930" v="224"/>
          <ac:grpSpMkLst>
            <pc:docMk/>
            <pc:sldMk cId="1808346266" sldId="502"/>
            <ac:grpSpMk id="52" creationId="{5F8402B5-0F81-22D5-4310-72228CFA1582}"/>
          </ac:grpSpMkLst>
        </pc:grpChg>
        <pc:inkChg chg="add del">
          <ac:chgData name="Tim Cook" userId="d1c7cfb340f2c7ab" providerId="LiveId" clId="{6AC57F13-C39E-4092-A86A-55022D10D94C}" dt="2023-04-21T01:20:49.999" v="182"/>
          <ac:inkMkLst>
            <pc:docMk/>
            <pc:sldMk cId="1808346266" sldId="502"/>
            <ac:inkMk id="4" creationId="{77098741-4041-CA5B-B7EC-F3671AF968B4}"/>
          </ac:inkMkLst>
        </pc:inkChg>
        <pc:inkChg chg="add">
          <ac:chgData name="Tim Cook" userId="d1c7cfb340f2c7ab" providerId="LiveId" clId="{6AC57F13-C39E-4092-A86A-55022D10D94C}" dt="2023-04-21T01:21:39.108" v="183" actId="9405"/>
          <ac:inkMkLst>
            <pc:docMk/>
            <pc:sldMk cId="1808346266" sldId="502"/>
            <ac:inkMk id="20" creationId="{2086E6FD-CC17-1EFB-8273-2A5DEC3C60F9}"/>
          </ac:inkMkLst>
        </pc:inkChg>
        <pc:inkChg chg="add del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1" creationId="{9A319EE6-23C0-CC8C-1A1A-D9CFCC26AF3E}"/>
          </ac:inkMkLst>
        </pc:inkChg>
        <pc:inkChg chg="add del mod">
          <ac:chgData name="Tim Cook" userId="d1c7cfb340f2c7ab" providerId="LiveId" clId="{6AC57F13-C39E-4092-A86A-55022D10D94C}" dt="2023-04-21T01:23:27.344" v="232"/>
          <ac:inkMkLst>
            <pc:docMk/>
            <pc:sldMk cId="1808346266" sldId="502"/>
            <ac:inkMk id="21" creationId="{9B463D58-BA1B-4C20-57CA-97F13EE11C76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2" creationId="{6DE86E45-9C22-BC16-55B3-DCD8FFD42799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3" creationId="{2E9546AD-5016-6570-5667-9AD01C3A70E9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4" creationId="{05EF7696-884E-49F2-5FEA-C179ABB70C56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5" creationId="{F46A42DB-8779-7CC4-C058-DDD3CAC8B544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6" creationId="{11F4A307-D174-3BD9-A738-7DD17D125A6B}"/>
          </ac:inkMkLst>
        </pc:inkChg>
        <pc:inkChg chg="add mod">
          <ac:chgData name="Tim Cook" userId="d1c7cfb340f2c7ab" providerId="LiveId" clId="{6AC57F13-C39E-4092-A86A-55022D10D94C}" dt="2023-04-21T01:21:53.195" v="194"/>
          <ac:inkMkLst>
            <pc:docMk/>
            <pc:sldMk cId="1808346266" sldId="502"/>
            <ac:inkMk id="28" creationId="{D208DD43-ABB0-AFE8-EEBC-E66325AE7E2C}"/>
          </ac:inkMkLst>
        </pc:inkChg>
        <pc:inkChg chg="add del mod">
          <ac:chgData name="Tim Cook" userId="d1c7cfb340f2c7ab" providerId="LiveId" clId="{6AC57F13-C39E-4092-A86A-55022D10D94C}" dt="2023-04-21T01:21:53.195" v="194"/>
          <ac:inkMkLst>
            <pc:docMk/>
            <pc:sldMk cId="1808346266" sldId="502"/>
            <ac:inkMk id="29" creationId="{AADDBA71-9C56-B53A-5146-AD7859C9119B}"/>
          </ac:inkMkLst>
        </pc:inkChg>
        <pc:inkChg chg="add del mod">
          <ac:chgData name="Tim Cook" userId="d1c7cfb340f2c7ab" providerId="LiveId" clId="{6AC57F13-C39E-4092-A86A-55022D10D94C}" dt="2023-04-21T01:23:27.344" v="233"/>
          <ac:inkMkLst>
            <pc:docMk/>
            <pc:sldMk cId="1808346266" sldId="502"/>
            <ac:inkMk id="29" creationId="{FC6DDA36-589A-FB07-88C5-0968BC5D9709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1" creationId="{54D3CD50-C843-1195-FBEA-13A519126160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2" creationId="{5C43A920-A313-0093-7F93-4810E4BC2CCB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3" creationId="{C7A3E1C1-FFEB-5261-C524-DC2A78EE6EC9}"/>
          </ac:inkMkLst>
        </pc:inkChg>
        <pc:inkChg chg="add">
          <ac:chgData name="Tim Cook" userId="d1c7cfb340f2c7ab" providerId="LiveId" clId="{6AC57F13-C39E-4092-A86A-55022D10D94C}" dt="2023-04-21T01:23:29.405" v="234" actId="9405"/>
          <ac:inkMkLst>
            <pc:docMk/>
            <pc:sldMk cId="1808346266" sldId="502"/>
            <ac:inkMk id="34" creationId="{03A14543-50E7-E42A-B66F-A732F1CFBAED}"/>
          </ac:inkMkLst>
        </pc:inkChg>
        <pc:inkChg chg="add del">
          <ac:chgData name="Tim Cook" userId="d1c7cfb340f2c7ab" providerId="LiveId" clId="{6AC57F13-C39E-4092-A86A-55022D10D94C}" dt="2023-04-21T01:21:59.675" v="200"/>
          <ac:inkMkLst>
            <pc:docMk/>
            <pc:sldMk cId="1808346266" sldId="502"/>
            <ac:inkMk id="35" creationId="{B49DE980-2538-83FC-F013-457CF83DFFF4}"/>
          </ac:inkMkLst>
        </pc:inkChg>
        <pc:inkChg chg="add del">
          <ac:chgData name="Tim Cook" userId="d1c7cfb340f2c7ab" providerId="LiveId" clId="{6AC57F13-C39E-4092-A86A-55022D10D94C}" dt="2023-04-21T01:22:03.296" v="205"/>
          <ac:inkMkLst>
            <pc:docMk/>
            <pc:sldMk cId="1808346266" sldId="502"/>
            <ac:inkMk id="36" creationId="{06273284-222C-3A0D-EDEA-307A7A81F469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7" creationId="{3A16435D-69B2-8ED8-EA5E-F3B8D539C912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8" creationId="{9FB93609-0920-265E-3BF3-BDB9A9314FAA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9" creationId="{394271E0-9877-F65C-43EA-842DF45858AD}"/>
          </ac:inkMkLst>
        </pc:inkChg>
        <pc:inkChg chg="add del">
          <ac:chgData name="Tim Cook" userId="d1c7cfb340f2c7ab" providerId="LiveId" clId="{6AC57F13-C39E-4092-A86A-55022D10D94C}" dt="2023-04-21T01:22:07.453" v="212"/>
          <ac:inkMkLst>
            <pc:docMk/>
            <pc:sldMk cId="1808346266" sldId="502"/>
            <ac:inkMk id="41" creationId="{05B3DC24-EB23-5276-E58F-89C48A002A05}"/>
          </ac:inkMkLst>
        </pc:inkChg>
        <pc:inkChg chg="add del">
          <ac:chgData name="Tim Cook" userId="d1c7cfb340f2c7ab" providerId="LiveId" clId="{6AC57F13-C39E-4092-A86A-55022D10D94C}" dt="2023-04-21T01:22:06.831" v="211"/>
          <ac:inkMkLst>
            <pc:docMk/>
            <pc:sldMk cId="1808346266" sldId="502"/>
            <ac:inkMk id="42" creationId="{8A0E10BF-62DE-8F6F-D0BD-FF12A03BCA59}"/>
          </ac:inkMkLst>
        </pc:inkChg>
        <pc:inkChg chg="add del">
          <ac:chgData name="Tim Cook" userId="d1c7cfb340f2c7ab" providerId="LiveId" clId="{6AC57F13-C39E-4092-A86A-55022D10D94C}" dt="2023-04-21T01:22:07.453" v="213"/>
          <ac:inkMkLst>
            <pc:docMk/>
            <pc:sldMk cId="1808346266" sldId="502"/>
            <ac:inkMk id="43" creationId="{5BAC5C22-7973-65C7-3B19-5C0267AF8022}"/>
          </ac:inkMkLst>
        </pc:inkChg>
        <pc:inkChg chg="add del">
          <ac:chgData name="Tim Cook" userId="d1c7cfb340f2c7ab" providerId="LiveId" clId="{6AC57F13-C39E-4092-A86A-55022D10D94C}" dt="2023-04-21T01:22:07.453" v="214"/>
          <ac:inkMkLst>
            <pc:docMk/>
            <pc:sldMk cId="1808346266" sldId="502"/>
            <ac:inkMk id="44" creationId="{FE90EBDE-CFCF-253F-A659-8B205BF8136B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5" creationId="{6824ACA1-51C8-7C05-EB1E-1002A0968B92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6" creationId="{DD85AD3D-0BC1-B118-1D9C-2C5CCB285F6F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7" creationId="{E7D08F28-3DF7-AC25-D89C-77B4493A303D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8" creationId="{F9EB877B-7D7D-7512-50C2-4C1EF88C0DBE}"/>
          </ac:inkMkLst>
        </pc:inkChg>
        <pc:inkChg chg="add">
          <ac:chgData name="Tim Cook" userId="d1c7cfb340f2c7ab" providerId="LiveId" clId="{6AC57F13-C39E-4092-A86A-55022D10D94C}" dt="2023-04-21T01:22:13.308" v="221" actId="9405"/>
          <ac:inkMkLst>
            <pc:docMk/>
            <pc:sldMk cId="1808346266" sldId="502"/>
            <ac:inkMk id="50" creationId="{07A2EE4F-8E49-32D0-11C0-15F3CB7A694D}"/>
          </ac:inkMkLst>
        </pc:inkChg>
        <pc:inkChg chg="add del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51" creationId="{36607A5F-22CF-D2FF-D15F-495BA401E677}"/>
          </ac:inkMkLst>
        </pc:inkChg>
        <pc:inkChg chg="add del">
          <ac:chgData name="Tim Cook" userId="d1c7cfb340f2c7ab" providerId="LiveId" clId="{6AC57F13-C39E-4092-A86A-55022D10D94C}" dt="2023-04-21T01:23:03.846" v="226"/>
          <ac:inkMkLst>
            <pc:docMk/>
            <pc:sldMk cId="1808346266" sldId="502"/>
            <ac:inkMk id="53" creationId="{3077119C-0668-13D9-9066-D0309F522E6A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4" creationId="{ACEC6507-B11F-4382-7472-2F55BD8ADAE7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5" creationId="{176805A0-F57E-42F1-9810-3FE1244A2CEB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6" creationId="{523FE86F-06F3-F3CD-7FFB-617577B3F1E9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7" creationId="{0A9B890C-F164-D2F2-D205-F73F856C95B6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8" creationId="{3198A8C2-9769-5F3D-65D5-6D28E0522EDC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0" creationId="{D8961EFB-C078-C297-A07B-D030EEAD90F1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1" creationId="{075E65CA-4989-3EF7-4588-4E6100B923E2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2" creationId="{B653511D-4688-0978-3AF1-22F376FE1C24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3" creationId="{1AE1A0CF-04E0-A203-D605-A3E4B699866E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4" creationId="{A7EDCAC1-BF85-3EEC-DBC0-443133603BAA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5" creationId="{44A9B246-A57E-6021-E4FD-62F3DEF07E58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6" creationId="{2A336EAB-D6FE-29FC-A107-AA887DF55CBD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7" creationId="{5BD357AF-04DE-F3EE-9571-180BBED408E5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8" creationId="{AD860FE3-C00A-F029-DE1A-B1E56F209F28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9" creationId="{B0E7E116-71F4-73DA-2E53-DA5332D13F83}"/>
          </ac:inkMkLst>
        </pc:inkChg>
        <pc:inkChg chg="add">
          <ac:chgData name="Tim Cook" userId="d1c7cfb340f2c7ab" providerId="LiveId" clId="{6AC57F13-C39E-4092-A86A-55022D10D94C}" dt="2023-04-21T01:23:05.191" v="227" actId="9405"/>
          <ac:inkMkLst>
            <pc:docMk/>
            <pc:sldMk cId="1808346266" sldId="502"/>
            <ac:inkMk id="70" creationId="{0935B1C9-23B9-2DD4-253A-87B8F13D7BAC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E80455E3-0E76-434E-A6B3-21E80AFE95A7}"/>
    <pc:docChg chg="undo custSel modSld">
      <pc:chgData name="Tim Cook" userId="d1c7cfb340f2c7ab" providerId="LiveId" clId="{E80455E3-0E76-434E-A6B3-21E80AFE95A7}" dt="2023-04-14T02:06:51.026" v="824"/>
      <pc:docMkLst>
        <pc:docMk/>
      </pc:docMkLst>
      <pc:sldChg chg="addSp delSp modSp mod">
        <pc:chgData name="Tim Cook" userId="d1c7cfb340f2c7ab" providerId="LiveId" clId="{E80455E3-0E76-434E-A6B3-21E80AFE95A7}" dt="2023-04-14T02:06:28.560" v="807"/>
        <pc:sldMkLst>
          <pc:docMk/>
          <pc:sldMk cId="3534678652" sldId="469"/>
        </pc:sldMkLst>
        <pc:grpChg chg="del mod">
          <ac:chgData name="Tim Cook" userId="d1c7cfb340f2c7ab" providerId="LiveId" clId="{E80455E3-0E76-434E-A6B3-21E80AFE95A7}" dt="2023-04-14T02:06:25.438" v="802"/>
          <ac:grpSpMkLst>
            <pc:docMk/>
            <pc:sldMk cId="3534678652" sldId="469"/>
            <ac:grpSpMk id="15" creationId="{F29D6221-6D13-498A-01AD-2B4C6A096E4C}"/>
          </ac:grpSpMkLst>
        </pc:grpChg>
        <pc:grpChg chg="del 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16" creationId="{EB49EEBC-8258-F5CB-083A-8267F1B4F307}"/>
          </ac:grpSpMkLst>
        </pc:grpChg>
        <pc:grpChg chg="mod">
          <ac:chgData name="Tim Cook" userId="d1c7cfb340f2c7ab" providerId="LiveId" clId="{E80455E3-0E76-434E-A6B3-21E80AFE95A7}" dt="2023-04-14T01:24:53.904" v="17"/>
          <ac:grpSpMkLst>
            <pc:docMk/>
            <pc:sldMk cId="3534678652" sldId="469"/>
            <ac:grpSpMk id="17" creationId="{ABCD18F8-F0B0-B405-40C4-94B7E91AF8A5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7" creationId="{2E57D91B-46E8-1D6C-441C-774D50A5C674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8" creationId="{DA443576-5D58-C087-B595-C3F0C8C437C3}"/>
          </ac:grpSpMkLst>
        </pc:grpChg>
        <pc:grpChg chg="mod">
          <ac:chgData name="Tim Cook" userId="d1c7cfb340f2c7ab" providerId="LiveId" clId="{E80455E3-0E76-434E-A6B3-21E80AFE95A7}" dt="2023-04-14T02:06:28.560" v="807"/>
          <ac:grpSpMkLst>
            <pc:docMk/>
            <pc:sldMk cId="3534678652" sldId="469"/>
            <ac:grpSpMk id="31" creationId="{11A50B7F-81F6-5463-19DB-D15316A4F663}"/>
          </ac:grpSpMkLst>
        </pc:grpChg>
        <pc:grpChg chg="del mod">
          <ac:chgData name="Tim Cook" userId="d1c7cfb340f2c7ab" providerId="LiveId" clId="{E80455E3-0E76-434E-A6B3-21E80AFE95A7}" dt="2023-04-14T01:25:23.271" v="45"/>
          <ac:grpSpMkLst>
            <pc:docMk/>
            <pc:sldMk cId="3534678652" sldId="469"/>
            <ac:grpSpMk id="38" creationId="{D57A1DAF-45E2-3717-E287-DABCD7B3CC59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5" creationId="{8BEA53C0-5D94-2D33-A343-C1237104E10F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6" creationId="{D2AE8607-4A58-8348-17E2-4CC744E0B527}"/>
          </ac:grpSpMkLst>
        </pc:grpChg>
        <pc:grpChg chg="mod">
          <ac:chgData name="Tim Cook" userId="d1c7cfb340f2c7ab" providerId="LiveId" clId="{E80455E3-0E76-434E-A6B3-21E80AFE95A7}" dt="2023-04-14T01:25:28.903" v="54"/>
          <ac:grpSpMkLst>
            <pc:docMk/>
            <pc:sldMk cId="3534678652" sldId="469"/>
            <ac:grpSpMk id="48" creationId="{D969F3C0-3452-65F1-9B87-38441D6588C1}"/>
          </ac:grpSpMkLst>
        </pc:grpChg>
        <pc:grpChg chg="mod">
          <ac:chgData name="Tim Cook" userId="d1c7cfb340f2c7ab" providerId="LiveId" clId="{E80455E3-0E76-434E-A6B3-21E80AFE95A7}" dt="2023-04-14T01:25:40.574" v="68"/>
          <ac:grpSpMkLst>
            <pc:docMk/>
            <pc:sldMk cId="3534678652" sldId="469"/>
            <ac:grpSpMk id="60" creationId="{D6DD7638-B077-A512-CC88-C99C52CB5F56}"/>
          </ac:grpSpMkLst>
        </pc:grpChg>
        <pc:grpChg chg="mod">
          <ac:chgData name="Tim Cook" userId="d1c7cfb340f2c7ab" providerId="LiveId" clId="{E80455E3-0E76-434E-A6B3-21E80AFE95A7}" dt="2023-04-14T01:26:04.569" v="78"/>
          <ac:grpSpMkLst>
            <pc:docMk/>
            <pc:sldMk cId="3534678652" sldId="469"/>
            <ac:grpSpMk id="65" creationId="{347C168A-F059-0C60-E3C4-D865D2505CDC}"/>
          </ac:grpSpMkLst>
        </pc:grpChg>
        <pc:grpChg chg="del mod">
          <ac:chgData name="Tim Cook" userId="d1c7cfb340f2c7ab" providerId="LiveId" clId="{E80455E3-0E76-434E-A6B3-21E80AFE95A7}" dt="2023-04-14T01:26:00.535" v="77"/>
          <ac:grpSpMkLst>
            <pc:docMk/>
            <pc:sldMk cId="3534678652" sldId="469"/>
            <ac:grpSpMk id="68" creationId="{788BF0A2-60E1-357A-6936-170C83BBB9A1}"/>
          </ac:grpSpMkLst>
        </pc:grpChg>
        <pc:grpChg chg="mod">
          <ac:chgData name="Tim Cook" userId="d1c7cfb340f2c7ab" providerId="LiveId" clId="{E80455E3-0E76-434E-A6B3-21E80AFE95A7}" dt="2023-04-14T01:26:16.111" v="88"/>
          <ac:grpSpMkLst>
            <pc:docMk/>
            <pc:sldMk cId="3534678652" sldId="469"/>
            <ac:grpSpMk id="78" creationId="{594F3857-BE0A-B104-2D49-8C8F0C8FAED5}"/>
          </ac:grpSpMkLst>
        </pc:grpChg>
        <pc:grpChg chg="del 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3" creationId="{8A9BA02B-3D07-76B0-0409-FD029D0CC4AA}"/>
          </ac:grpSpMkLst>
        </pc:grpChg>
        <pc:grpChg chg="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5" creationId="{C45BBDB9-5B29-9374-D2D8-E46643DA77DB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3" creationId="{F16550DE-4680-0305-0F50-8E0F1254DEAE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4" creationId="{3ACC8B1D-774E-2D5B-455C-6148643A6FB6}"/>
          </ac:grpSpMkLst>
        </pc:grpChg>
        <pc:grpChg chg="mod">
          <ac:chgData name="Tim Cook" userId="d1c7cfb340f2c7ab" providerId="LiveId" clId="{E80455E3-0E76-434E-A6B3-21E80AFE95A7}" dt="2023-04-14T01:26:30.002" v="107"/>
          <ac:grpSpMkLst>
            <pc:docMk/>
            <pc:sldMk cId="3534678652" sldId="469"/>
            <ac:grpSpMk id="98" creationId="{CD9F7C8E-E6F0-940F-5C10-7C25300C965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6" creationId="{55B33065-BBF6-4BFD-60B7-5A66CF19A32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7" creationId="{3A548ECC-F884-81EB-EA03-2E8093A0D1AF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4" creationId="{BCD4A49E-7957-BFC5-5814-773AEC2F45D9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5" creationId="{0392DEE1-AEF1-3414-C7E5-B8D5A1F544D4}"/>
          </ac:grpSpMkLst>
        </pc:grpChg>
        <pc:grpChg chg="mod">
          <ac:chgData name="Tim Cook" userId="d1c7cfb340f2c7ab" providerId="LiveId" clId="{E80455E3-0E76-434E-A6B3-21E80AFE95A7}" dt="2023-04-14T01:26:49.283" v="131"/>
          <ac:grpSpMkLst>
            <pc:docMk/>
            <pc:sldMk cId="3534678652" sldId="469"/>
            <ac:grpSpMk id="122" creationId="{1F6FBEBD-CD3C-D844-8EAA-1E03717C13D6}"/>
          </ac:grpSpMkLst>
        </pc:grpChg>
        <pc:inkChg chg="add del mod">
          <ac:chgData name="Tim Cook" userId="d1c7cfb340f2c7ab" providerId="LiveId" clId="{E80455E3-0E76-434E-A6B3-21E80AFE95A7}" dt="2023-04-14T02:06:25.438" v="803"/>
          <ac:inkMkLst>
            <pc:docMk/>
            <pc:sldMk cId="3534678652" sldId="469"/>
            <ac:inkMk id="3" creationId="{00BCD93E-EF0F-4A41-D28F-EAF82F2BBE7B}"/>
          </ac:inkMkLst>
        </pc:inkChg>
        <pc:inkChg chg="add del">
          <ac:chgData name="Tim Cook" userId="d1c7cfb340f2c7ab" providerId="LiveId" clId="{E80455E3-0E76-434E-A6B3-21E80AFE95A7}" dt="2023-04-14T01:24:47.294" v="3"/>
          <ac:inkMkLst>
            <pc:docMk/>
            <pc:sldMk cId="3534678652" sldId="469"/>
            <ac:inkMk id="3" creationId="{61D9FF57-1C27-A20B-51EE-FC020A740C6F}"/>
          </ac:inkMkLst>
        </pc:inkChg>
        <pc:inkChg chg="add del">
          <ac:chgData name="Tim Cook" userId="d1c7cfb340f2c7ab" providerId="LiveId" clId="{E80455E3-0E76-434E-A6B3-21E80AFE95A7}" dt="2023-04-14T01:24:47.294" v="4"/>
          <ac:inkMkLst>
            <pc:docMk/>
            <pc:sldMk cId="3534678652" sldId="469"/>
            <ac:inkMk id="4" creationId="{1826F254-82E3-0EB6-12CA-78ACBCE01173}"/>
          </ac:inkMkLst>
        </pc:inkChg>
        <pc:inkChg chg="add del mod">
          <ac:chgData name="Tim Cook" userId="d1c7cfb340f2c7ab" providerId="LiveId" clId="{E80455E3-0E76-434E-A6B3-21E80AFE95A7}" dt="2023-04-14T02:06:25.438" v="802"/>
          <ac:inkMkLst>
            <pc:docMk/>
            <pc:sldMk cId="3534678652" sldId="469"/>
            <ac:inkMk id="4" creationId="{A89E93AC-5569-A129-D41E-CF9C74A1E00C}"/>
          </ac:inkMkLst>
        </pc:inkChg>
        <pc:inkChg chg="add del mod">
          <ac:chgData name="Tim Cook" userId="d1c7cfb340f2c7ab" providerId="LiveId" clId="{E80455E3-0E76-434E-A6B3-21E80AFE95A7}" dt="2023-04-14T02:06:25.422" v="801"/>
          <ac:inkMkLst>
            <pc:docMk/>
            <pc:sldMk cId="3534678652" sldId="469"/>
            <ac:inkMk id="5" creationId="{EDE65084-3134-72A1-5F50-17B3283B376E}"/>
          </ac:inkMkLst>
        </pc:inkChg>
        <pc:inkChg chg="add del">
          <ac:chgData name="Tim Cook" userId="d1c7cfb340f2c7ab" providerId="LiveId" clId="{E80455E3-0E76-434E-A6B3-21E80AFE95A7}" dt="2023-04-14T01:24:47.294" v="5"/>
          <ac:inkMkLst>
            <pc:docMk/>
            <pc:sldMk cId="3534678652" sldId="469"/>
            <ac:inkMk id="5" creationId="{F3F012D5-3347-809B-F4C7-CAFABE4A6A55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6" creationId="{6B791EE1-0702-19E0-5AD3-26CBE5C86D77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7" creationId="{05494373-74DE-C046-895C-4674330AEC19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8" creationId="{8C154A7C-23DE-37D9-5984-3ABBFC7E40F8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9" creationId="{1576759F-B665-F819-538E-294A5B50CCC1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10" creationId="{E292EEE7-ADC9-0E40-4D90-42E9D39E0EC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1" creationId="{E8B8BADB-1221-5438-F10E-D867808F39B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2" creationId="{3F893CF5-930F-6E15-63A7-F42D981F0D57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3" creationId="{3C516AFA-9410-EBB5-BFBD-A03FA978A14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4" creationId="{11B37147-3BAE-240F-C9D7-9752D6E9129F}"/>
          </ac:inkMkLst>
        </pc:inkChg>
        <pc:inkChg chg="add del">
          <ac:chgData name="Tim Cook" userId="d1c7cfb340f2c7ab" providerId="LiveId" clId="{E80455E3-0E76-434E-A6B3-21E80AFE95A7}" dt="2023-04-14T01:24:53.576" v="16"/>
          <ac:inkMkLst>
            <pc:docMk/>
            <pc:sldMk cId="3534678652" sldId="469"/>
            <ac:inkMk id="15" creationId="{1A448A7B-AAAC-DB09-D163-D839E4AD4421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16" creationId="{FC7DC9E1-D82D-5F52-7368-09F66B6C813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8" creationId="{0FB112C0-A674-8239-22EC-C3E34743BE6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9" creationId="{10C4350C-A25F-528F-A031-EE8EC2202420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0" creationId="{A166A77B-C0FB-B26F-4A95-9B4801A9737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1" creationId="{1AABDB87-3F7B-C7BC-5CBC-5F68F46C7959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2" creationId="{E8E603D0-AF56-1546-09D7-CCC6CC5CCC6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3" creationId="{A3BA97AE-8696-0802-A9B4-5E6DB76B69A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4" creationId="{9B5F746B-0A68-047F-B161-F84F7EE1929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5" creationId="{15284E2B-38BE-4B34-10AB-1FC4751BB7B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6" creationId="{D1F24B3F-FA21-E468-5672-28941E3B20F0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29" creationId="{8EC1B006-C9EA-FD2C-6582-D70BF665F5A6}"/>
          </ac:inkMkLst>
        </pc:inkChg>
        <pc:inkChg chg="add del">
          <ac:chgData name="Tim Cook" userId="d1c7cfb340f2c7ab" providerId="LiveId" clId="{E80455E3-0E76-434E-A6B3-21E80AFE95A7}" dt="2023-04-14T01:25:14.291" v="32"/>
          <ac:inkMkLst>
            <pc:docMk/>
            <pc:sldMk cId="3534678652" sldId="469"/>
            <ac:inkMk id="29" creationId="{C11C3F52-2555-F57A-3A9A-6598296A7FA2}"/>
          </ac:inkMkLst>
        </pc:inkChg>
        <pc:inkChg chg="add del">
          <ac:chgData name="Tim Cook" userId="d1c7cfb340f2c7ab" providerId="LiveId" clId="{E80455E3-0E76-434E-A6B3-21E80AFE95A7}" dt="2023-04-14T01:25:14.291" v="33"/>
          <ac:inkMkLst>
            <pc:docMk/>
            <pc:sldMk cId="3534678652" sldId="469"/>
            <ac:inkMk id="30" creationId="{0A9AE573-9B32-6CCF-A0AE-DC44DE780577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30" creationId="{B3CD28FD-6EFA-8267-DC3D-725D29205961}"/>
          </ac:inkMkLst>
        </pc:inkChg>
        <pc:inkChg chg="add del">
          <ac:chgData name="Tim Cook" userId="d1c7cfb340f2c7ab" providerId="LiveId" clId="{E80455E3-0E76-434E-A6B3-21E80AFE95A7}" dt="2023-04-14T01:25:14.979" v="35"/>
          <ac:inkMkLst>
            <pc:docMk/>
            <pc:sldMk cId="3534678652" sldId="469"/>
            <ac:inkMk id="31" creationId="{88574D8B-ACD6-5812-92E3-3C4CFA054C19}"/>
          </ac:inkMkLst>
        </pc:inkChg>
        <pc:inkChg chg="add del">
          <ac:chgData name="Tim Cook" userId="d1c7cfb340f2c7ab" providerId="LiveId" clId="{E80455E3-0E76-434E-A6B3-21E80AFE95A7}" dt="2023-04-14T01:25:14.291" v="34"/>
          <ac:inkMkLst>
            <pc:docMk/>
            <pc:sldMk cId="3534678652" sldId="469"/>
            <ac:inkMk id="32" creationId="{5E728F2D-98C8-EFF8-47B7-104DBD1A164C}"/>
          </ac:inkMkLst>
        </pc:inkChg>
        <pc:inkChg chg="add del">
          <ac:chgData name="Tim Cook" userId="d1c7cfb340f2c7ab" providerId="LiveId" clId="{E80455E3-0E76-434E-A6B3-21E80AFE95A7}" dt="2023-04-14T01:25:18.169" v="37"/>
          <ac:inkMkLst>
            <pc:docMk/>
            <pc:sldMk cId="3534678652" sldId="469"/>
            <ac:inkMk id="33" creationId="{AA62F9D7-BEEC-4BAD-2947-7B9D575FE488}"/>
          </ac:inkMkLst>
        </pc:inkChg>
        <pc:inkChg chg="add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4" creationId="{A8D88EA5-41EB-8DD9-2897-3E5D5BA197B5}"/>
          </ac:inkMkLst>
        </pc:inkChg>
        <pc:inkChg chg="add del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5" creationId="{AA7D8D39-C0C6-21FB-8DD9-7FEB577B84D0}"/>
          </ac:inkMkLst>
        </pc:inkChg>
        <pc:inkChg chg="add del mod">
          <ac:chgData name="Tim Cook" userId="d1c7cfb340f2c7ab" providerId="LiveId" clId="{E80455E3-0E76-434E-A6B3-21E80AFE95A7}" dt="2023-04-14T01:25:23.271" v="44"/>
          <ac:inkMkLst>
            <pc:docMk/>
            <pc:sldMk cId="3534678652" sldId="469"/>
            <ac:inkMk id="36" creationId="{1B6CAB8A-51A5-E973-5C75-87EAD698F387}"/>
          </ac:inkMkLst>
        </pc:inkChg>
        <pc:inkChg chg="add del mod">
          <ac:chgData name="Tim Cook" userId="d1c7cfb340f2c7ab" providerId="LiveId" clId="{E80455E3-0E76-434E-A6B3-21E80AFE95A7}" dt="2023-04-14T01:25:23.271" v="43"/>
          <ac:inkMkLst>
            <pc:docMk/>
            <pc:sldMk cId="3534678652" sldId="469"/>
            <ac:inkMk id="37" creationId="{7A7DF1BD-4395-F47C-ED50-CF305E3144A3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39" creationId="{94F4ED74-20BF-5C44-9B25-84E97E36F6CA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0" creationId="{1DA7B51C-77FD-E002-8CCD-D6F027A55667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1" creationId="{01034150-BF3C-8A78-8B5E-82F61652612C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2" creationId="{EA5AAEEE-41A2-42A9-F616-ECA3C7992FE1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3" creationId="{6AB0A31B-69C6-11D5-694B-88C7890CD5F4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4" creationId="{EB42E5CB-A0A0-7533-68FC-FED4C99B9245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7" creationId="{11FA6101-AEBA-3E15-3F04-EF0B4B53B169}"/>
          </ac:inkMkLst>
        </pc:inkChg>
        <pc:inkChg chg="add del">
          <ac:chgData name="Tim Cook" userId="d1c7cfb340f2c7ab" providerId="LiveId" clId="{E80455E3-0E76-434E-A6B3-21E80AFE95A7}" dt="2023-04-14T01:25:33.713" v="58"/>
          <ac:inkMkLst>
            <pc:docMk/>
            <pc:sldMk cId="3534678652" sldId="469"/>
            <ac:inkMk id="49" creationId="{644CF3B8-B1C1-B7F5-4813-A845D0E65D34}"/>
          </ac:inkMkLst>
        </pc:inkChg>
        <pc:inkChg chg="add del">
          <ac:chgData name="Tim Cook" userId="d1c7cfb340f2c7ab" providerId="LiveId" clId="{E80455E3-0E76-434E-A6B3-21E80AFE95A7}" dt="2023-04-14T01:25:33.713" v="57"/>
          <ac:inkMkLst>
            <pc:docMk/>
            <pc:sldMk cId="3534678652" sldId="469"/>
            <ac:inkMk id="50" creationId="{54E07DE9-901C-3376-82F6-EBCFC99186F1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1" creationId="{02598579-ACE3-AD4C-F647-6A462A2D0BCA}"/>
          </ac:inkMkLst>
        </pc:inkChg>
        <pc:inkChg chg="add">
          <ac:chgData name="Tim Cook" userId="d1c7cfb340f2c7ab" providerId="LiveId" clId="{E80455E3-0E76-434E-A6B3-21E80AFE95A7}" dt="2023-04-14T01:25:36.717" v="60" actId="9405"/>
          <ac:inkMkLst>
            <pc:docMk/>
            <pc:sldMk cId="3534678652" sldId="469"/>
            <ac:inkMk id="52" creationId="{B0752AD0-67C6-830E-A6B3-7FCF04ABABD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3" creationId="{38FFFE74-390D-24F0-E488-5B65847AFF2B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4" creationId="{350D0B95-5A1B-227E-1160-BDA63E5648C6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5" creationId="{982580EB-EF89-7389-2278-EDE5B0829FB0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6" creationId="{461AA0B1-D300-28A6-B8FA-DA2FE7257D3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7" creationId="{63E45D22-DEB3-6D49-33AB-7E219860C95F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8" creationId="{790FC5DB-4562-A5F5-5A16-C5A25A713F82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9" creationId="{8A03CC0B-45BB-61E3-AD44-8F91EBAC414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1" creationId="{C180FBD3-1C24-194B-6F42-ED904DD4AD0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2" creationId="{6EBF4E5E-4D2A-6597-69A3-128E9119D95D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3" creationId="{ECB5DAFA-CA82-4994-DB5E-5373986B8C2B}"/>
          </ac:inkMkLst>
        </pc:inkChg>
        <pc:inkChg chg="add del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4" creationId="{F0D51947-CA45-C63A-D552-18F08FF2F8C9}"/>
          </ac:inkMkLst>
        </pc:inkChg>
        <pc:inkChg chg="add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6" creationId="{77A5A2C1-0B03-51B6-657D-EBDDEB02B10C}"/>
          </ac:inkMkLst>
        </pc:inkChg>
        <pc:inkChg chg="add del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7" creationId="{E7CA4DF7-DC1A-3ED9-5C39-C115D406B9CE}"/>
          </ac:inkMkLst>
        </pc:inkChg>
        <pc:inkChg chg="add">
          <ac:chgData name="Tim Cook" userId="d1c7cfb340f2c7ab" providerId="LiveId" clId="{E80455E3-0E76-434E-A6B3-21E80AFE95A7}" dt="2023-04-14T01:26:06.573" v="79" actId="9405"/>
          <ac:inkMkLst>
            <pc:docMk/>
            <pc:sldMk cId="3534678652" sldId="469"/>
            <ac:inkMk id="69" creationId="{8F40BB80-C34E-76B4-3D3A-86839ACCDCCF}"/>
          </ac:inkMkLst>
        </pc:inkChg>
        <pc:inkChg chg="add">
          <ac:chgData name="Tim Cook" userId="d1c7cfb340f2c7ab" providerId="LiveId" clId="{E80455E3-0E76-434E-A6B3-21E80AFE95A7}" dt="2023-04-14T01:26:08.230" v="80" actId="9405"/>
          <ac:inkMkLst>
            <pc:docMk/>
            <pc:sldMk cId="3534678652" sldId="469"/>
            <ac:inkMk id="70" creationId="{A82AFEED-815F-6A72-C18F-2C7A890A404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1" creationId="{F43BB9E2-7216-514C-1433-D9ED2849A76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2" creationId="{C472A485-864B-4B4A-B322-3934D10ED1E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3" creationId="{53C7FDD4-D9E2-CB04-A1EA-B3371D159940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4" creationId="{6FC7F310-578D-7F8E-29F7-866E9ED7EB8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5" creationId="{4D5A8715-FD20-2D1E-7267-F123043CB508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6" creationId="{64831B74-54DD-980F-E808-03490B7A83D7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7" creationId="{97B7466C-B439-19DB-0E63-5549BD02237E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79" creationId="{526C4362-4B2A-1743-6218-34773E09CC68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0" creationId="{48704C54-6CB9-1826-B0B7-79533BE7B6E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1" creationId="{C273035C-EACA-B9FC-91DB-AE43B71F6D6A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2" creationId="{DBEE4F03-4519-CD8B-C98B-3FEC9E75C08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4" creationId="{325796A0-7F6F-5C84-49D5-ACD151E8807E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6" creationId="{66079ED8-F158-33EC-099E-B8BA03C306B9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7" creationId="{2407B054-AE80-4409-6AB2-3E7B5F0D819D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8" creationId="{4A7BD191-BCC0-2594-0D8F-21E855837FCF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9" creationId="{2E5E06CF-0C41-73DE-53EE-80A6AB16C115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0" creationId="{EA277901-855F-C7C0-D588-9C0760B41F22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1" creationId="{438D7683-9B87-1331-D5C0-DB5FA801273A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2" creationId="{3239510E-DE1C-7F55-9578-D43ACDB7C743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5" creationId="{20C260DA-8C34-6514-BE61-03ABFA145CEF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6" creationId="{AE68F9A9-C96A-C93B-C8E4-3A0249262166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7" creationId="{F84DC446-4213-1577-6E87-652FE77AECF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99" creationId="{EB986DFB-1CF7-ED43-0D02-D961770F9DC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0" creationId="{9402D61F-21DC-7965-A2DB-248F726BCF2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1" creationId="{9BF2B9CA-1EFD-CFED-BAD4-41E0E9427163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2" creationId="{F01599BD-89FD-62E0-A65B-0F42D490669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3" creationId="{D67EEFDD-5619-373D-68C3-9C9B431AB0B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4" creationId="{CB1F6882-02B6-DD49-D82D-30323414BCA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5" creationId="{3EDACC24-55F9-CC8A-82C7-C61AEC54CC8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8" creationId="{8D480A66-827B-10BE-C68D-2D88B48D411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9" creationId="{FEE67A95-0CB4-0041-0FA9-A5BF3190CAE9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0" creationId="{FE61116B-ED35-6D67-24C6-6CDA3043604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1" creationId="{103AB8B9-9FD0-625F-2A14-3AF3F8204BAB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2" creationId="{DC418B8A-7182-6D8F-6F85-F9CB95F28DE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3" creationId="{CC0D4910-10D8-ABF2-5B96-523E73BC2F40}"/>
          </ac:inkMkLst>
        </pc:inkChg>
        <pc:inkChg chg="add del">
          <ac:chgData name="Tim Cook" userId="d1c7cfb340f2c7ab" providerId="LiveId" clId="{E80455E3-0E76-434E-A6B3-21E80AFE95A7}" dt="2023-04-14T01:26:40.142" v="124"/>
          <ac:inkMkLst>
            <pc:docMk/>
            <pc:sldMk cId="3534678652" sldId="469"/>
            <ac:inkMk id="116" creationId="{CCF58355-3F17-6CC9-CFED-A88157A99A59}"/>
          </ac:inkMkLst>
        </pc:inkChg>
        <pc:inkChg chg="add del">
          <ac:chgData name="Tim Cook" userId="d1c7cfb340f2c7ab" providerId="LiveId" clId="{E80455E3-0E76-434E-A6B3-21E80AFE95A7}" dt="2023-04-14T01:26:42.989" v="126"/>
          <ac:inkMkLst>
            <pc:docMk/>
            <pc:sldMk cId="3534678652" sldId="469"/>
            <ac:inkMk id="117" creationId="{477CF810-FD91-58DB-CBCC-7DED3FACDDD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8" creationId="{10332408-B56E-5B01-F613-2831A2ADEBDF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9" creationId="{EE4868A3-14AC-8DDB-4CBA-799F747F593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0" creationId="{982109F5-05AE-F1F1-FDB9-1D68FFE31B2D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1" creationId="{93541677-FEA4-B749-1138-DB9A23C61D65}"/>
          </ac:inkMkLst>
        </pc:inkChg>
      </pc:sldChg>
      <pc:sldChg chg="addSp delSp modSp mod">
        <pc:chgData name="Tim Cook" userId="d1c7cfb340f2c7ab" providerId="LiveId" clId="{E80455E3-0E76-434E-A6B3-21E80AFE95A7}" dt="2023-04-14T01:49:32.606" v="405" actId="1076"/>
        <pc:sldMkLst>
          <pc:docMk/>
          <pc:sldMk cId="2605117570" sldId="470"/>
        </pc:sldMkLst>
        <pc:grpChg chg="del mod">
          <ac:chgData name="Tim Cook" userId="d1c7cfb340f2c7ab" providerId="LiveId" clId="{E80455E3-0E76-434E-A6B3-21E80AFE95A7}" dt="2023-04-14T01:37:17.717" v="137"/>
          <ac:grpSpMkLst>
            <pc:docMk/>
            <pc:sldMk cId="2605117570" sldId="470"/>
            <ac:grpSpMk id="6" creationId="{795DBABA-313A-679B-8052-74C9CDF2A0B8}"/>
          </ac:grpSpMkLst>
        </pc:grpChg>
        <pc:grpChg chg="del mod">
          <ac:chgData name="Tim Cook" userId="d1c7cfb340f2c7ab" providerId="LiveId" clId="{E80455E3-0E76-434E-A6B3-21E80AFE95A7}" dt="2023-04-14T01:37:19.885" v="140"/>
          <ac:grpSpMkLst>
            <pc:docMk/>
            <pc:sldMk cId="2605117570" sldId="470"/>
            <ac:grpSpMk id="8" creationId="{96992F79-4FAA-B9DE-8F66-8D1753503B2F}"/>
          </ac:grpSpMkLst>
        </pc:grpChg>
        <pc:grpChg chg="del mod">
          <ac:chgData name="Tim Cook" userId="d1c7cfb340f2c7ab" providerId="LiveId" clId="{E80455E3-0E76-434E-A6B3-21E80AFE95A7}" dt="2023-04-14T01:37:24.105" v="145"/>
          <ac:grpSpMkLst>
            <pc:docMk/>
            <pc:sldMk cId="2605117570" sldId="470"/>
            <ac:grpSpMk id="11" creationId="{FE2B145E-8289-A1DC-7570-1D0297119DC4}"/>
          </ac:grpSpMkLst>
        </pc:grpChg>
        <pc:grpChg chg="del mod">
          <ac:chgData name="Tim Cook" userId="d1c7cfb340f2c7ab" providerId="LiveId" clId="{E80455E3-0E76-434E-A6B3-21E80AFE95A7}" dt="2023-04-14T01:37:30.157" v="149"/>
          <ac:grpSpMkLst>
            <pc:docMk/>
            <pc:sldMk cId="2605117570" sldId="470"/>
            <ac:grpSpMk id="14" creationId="{E90BFE8D-150C-F464-AEF7-2B90B828E1AD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16" creationId="{7EA62B4D-2A15-498A-EB10-48F5F78667C3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21" creationId="{F2C5CF20-33E7-A860-AA07-45BD2EE5971D}"/>
          </ac:grpSpMkLst>
        </pc:grpChg>
        <pc:grpChg chg="del mod">
          <ac:chgData name="Tim Cook" userId="d1c7cfb340f2c7ab" providerId="LiveId" clId="{E80455E3-0E76-434E-A6B3-21E80AFE95A7}" dt="2023-04-14T01:37:46.393" v="165"/>
          <ac:grpSpMkLst>
            <pc:docMk/>
            <pc:sldMk cId="2605117570" sldId="470"/>
            <ac:grpSpMk id="24" creationId="{723F2DE0-7D11-AE82-0FFD-3FE6B8240F32}"/>
          </ac:grpSpMkLst>
        </pc:grpChg>
        <pc:grpChg chg="del mod">
          <ac:chgData name="Tim Cook" userId="d1c7cfb340f2c7ab" providerId="LiveId" clId="{E80455E3-0E76-434E-A6B3-21E80AFE95A7}" dt="2023-04-14T01:37:48.144" v="167"/>
          <ac:grpSpMkLst>
            <pc:docMk/>
            <pc:sldMk cId="2605117570" sldId="470"/>
            <ac:grpSpMk id="26" creationId="{42DA5F50-A8B8-FF85-940A-7A0260460125}"/>
          </ac:grpSpMkLst>
        </pc:grpChg>
        <pc:grpChg chg="del mod">
          <ac:chgData name="Tim Cook" userId="d1c7cfb340f2c7ab" providerId="LiveId" clId="{E80455E3-0E76-434E-A6B3-21E80AFE95A7}" dt="2023-04-14T01:47:26.767" v="297"/>
          <ac:grpSpMkLst>
            <pc:docMk/>
            <pc:sldMk cId="2605117570" sldId="470"/>
            <ac:grpSpMk id="28" creationId="{52550D0D-F11F-A82E-56BB-F4DF6685E784}"/>
          </ac:grpSpMkLst>
        </pc:grpChg>
        <pc:grpChg chg="add del mod">
          <ac:chgData name="Tim Cook" userId="d1c7cfb340f2c7ab" providerId="LiveId" clId="{E80455E3-0E76-434E-A6B3-21E80AFE95A7}" dt="2023-04-14T01:45:54.964" v="191"/>
          <ac:grpSpMkLst>
            <pc:docMk/>
            <pc:sldMk cId="2605117570" sldId="470"/>
            <ac:grpSpMk id="31" creationId="{AABCAEA9-CA87-3B2B-99C4-9EA2DB13D035}"/>
          </ac:grpSpMkLst>
        </pc:grpChg>
        <pc:grpChg chg="del mod">
          <ac:chgData name="Tim Cook" userId="d1c7cfb340f2c7ab" providerId="LiveId" clId="{E80455E3-0E76-434E-A6B3-21E80AFE95A7}" dt="2023-04-14T01:45:57.451" v="199"/>
          <ac:grpSpMkLst>
            <pc:docMk/>
            <pc:sldMk cId="2605117570" sldId="470"/>
            <ac:grpSpMk id="46" creationId="{B92F7A47-76D9-835C-C678-C462EBA6BC84}"/>
          </ac:grpSpMkLst>
        </pc:grpChg>
        <pc:grpChg chg="del mod">
          <ac:chgData name="Tim Cook" userId="d1c7cfb340f2c7ab" providerId="LiveId" clId="{E80455E3-0E76-434E-A6B3-21E80AFE95A7}" dt="2023-04-14T01:47:20.782" v="290"/>
          <ac:grpSpMkLst>
            <pc:docMk/>
            <pc:sldMk cId="2605117570" sldId="470"/>
            <ac:grpSpMk id="56" creationId="{77753E53-7290-A775-7CB4-F03FDC2AF7C2}"/>
          </ac:grpSpMkLst>
        </pc:grpChg>
        <pc:grpChg chg="del 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60" creationId="{9271B49A-A953-12B7-DC3D-F9854D4E5A69}"/>
          </ac:grpSpMkLst>
        </pc:grpChg>
        <pc:grpChg chg="del mod">
          <ac:chgData name="Tim Cook" userId="d1c7cfb340f2c7ab" providerId="LiveId" clId="{E80455E3-0E76-434E-A6B3-21E80AFE95A7}" dt="2023-04-14T01:46:27.299" v="228"/>
          <ac:grpSpMkLst>
            <pc:docMk/>
            <pc:sldMk cId="2605117570" sldId="470"/>
            <ac:grpSpMk id="64" creationId="{BE3D4602-5543-F6AC-97F5-21CC36AA30BA}"/>
          </ac:grpSpMkLst>
        </pc:grpChg>
        <pc:grpChg chg="del mod">
          <ac:chgData name="Tim Cook" userId="d1c7cfb340f2c7ab" providerId="LiveId" clId="{E80455E3-0E76-434E-A6B3-21E80AFE95A7}" dt="2023-04-14T01:46:32.140" v="234"/>
          <ac:grpSpMkLst>
            <pc:docMk/>
            <pc:sldMk cId="2605117570" sldId="470"/>
            <ac:grpSpMk id="69" creationId="{C0C15E58-8FA0-94C5-6B05-B602FB245E44}"/>
          </ac:grpSpMkLst>
        </pc:grpChg>
        <pc:grpChg chg="del 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5" creationId="{5BDC64D0-6914-132C-38E7-65CAA7BF24ED}"/>
          </ac:grpSpMkLst>
        </pc:grpChg>
        <pc:grpChg chg="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7" creationId="{67D8A36D-D6AB-7556-D237-A590954BE6FB}"/>
          </ac:grpSpMkLst>
        </pc:grpChg>
        <pc:grpChg chg="mod">
          <ac:chgData name="Tim Cook" userId="d1c7cfb340f2c7ab" providerId="LiveId" clId="{E80455E3-0E76-434E-A6B3-21E80AFE95A7}" dt="2023-04-14T01:46:46.160" v="248"/>
          <ac:grpSpMkLst>
            <pc:docMk/>
            <pc:sldMk cId="2605117570" sldId="470"/>
            <ac:grpSpMk id="85" creationId="{1FB2353E-46F1-901B-CFF3-A629E311CE6D}"/>
          </ac:grpSpMkLst>
        </pc:grpChg>
        <pc:grpChg chg="del mod">
          <ac:chgData name="Tim Cook" userId="d1c7cfb340f2c7ab" providerId="LiveId" clId="{E80455E3-0E76-434E-A6B3-21E80AFE95A7}" dt="2023-04-14T01:48:44.819" v="367"/>
          <ac:grpSpMkLst>
            <pc:docMk/>
            <pc:sldMk cId="2605117570" sldId="470"/>
            <ac:grpSpMk id="86" creationId="{A190B4EE-27B7-7DB9-D343-97F37EB45147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6" creationId="{331A39D2-CFD6-4BFE-4E3C-A90281126ABD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7" creationId="{EAAEF3F4-0A52-976E-3B09-62C65F8F3078}"/>
          </ac:grpSpMkLst>
        </pc:grpChg>
        <pc:grpChg chg="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107" creationId="{DABF79D9-EF0B-01C1-F195-9358B0333A8A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08" creationId="{668FDC4B-A90F-B4AF-ECBB-66A5DA5AA26B}"/>
          </ac:grpSpMkLst>
        </pc:grpChg>
        <pc:grpChg chg="mod">
          <ac:chgData name="Tim Cook" userId="d1c7cfb340f2c7ab" providerId="LiveId" clId="{E80455E3-0E76-434E-A6B3-21E80AFE95A7}" dt="2023-04-14T01:47:03.554" v="273"/>
          <ac:grpSpMkLst>
            <pc:docMk/>
            <pc:sldMk cId="2605117570" sldId="470"/>
            <ac:grpSpMk id="113" creationId="{FF21D882-683E-7118-F3C4-53ED4326DAEC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18" creationId="{8123182E-9A02-E731-91D2-B7759E2DDCBE}"/>
          </ac:grpSpMkLst>
        </pc:grpChg>
        <pc:grpChg chg="mod">
          <ac:chgData name="Tim Cook" userId="d1c7cfb340f2c7ab" providerId="LiveId" clId="{E80455E3-0E76-434E-A6B3-21E80AFE95A7}" dt="2023-04-14T01:48:43.771" v="365"/>
          <ac:grpSpMkLst>
            <pc:docMk/>
            <pc:sldMk cId="2605117570" sldId="470"/>
            <ac:grpSpMk id="119" creationId="{957F2401-D187-4628-24BF-601E0DF9579F}"/>
          </ac:grpSpMkLst>
        </pc:grpChg>
        <pc:grpChg chg="del mod">
          <ac:chgData name="Tim Cook" userId="d1c7cfb340f2c7ab" providerId="LiveId" clId="{E80455E3-0E76-434E-A6B3-21E80AFE95A7}" dt="2023-04-14T01:47:13.833" v="282"/>
          <ac:grpSpMkLst>
            <pc:docMk/>
            <pc:sldMk cId="2605117570" sldId="470"/>
            <ac:grpSpMk id="122" creationId="{56C718BA-75F0-6566-AC10-9289BCBFE6E7}"/>
          </ac:grpSpMkLst>
        </pc:grpChg>
        <pc:grpChg chg="del 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27" creationId="{7D1C59F0-5C09-E021-DF0C-CA49BFBCB1C2}"/>
          </ac:grpSpMkLst>
        </pc:grpChg>
        <pc:grpChg chg="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34" creationId="{288A95C7-03B0-F65D-E0C7-E9D92566134F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39" creationId="{BD510376-4819-17C3-2E73-E5EA1AA78D78}"/>
          </ac:grpSpMkLst>
        </pc:grpChg>
        <pc:grpChg chg="add del mod">
          <ac:chgData name="Tim Cook" userId="d1c7cfb340f2c7ab" providerId="LiveId" clId="{E80455E3-0E76-434E-A6B3-21E80AFE95A7}" dt="2023-04-14T01:48:36.696" v="356"/>
          <ac:grpSpMkLst>
            <pc:docMk/>
            <pc:sldMk cId="2605117570" sldId="470"/>
            <ac:grpSpMk id="147" creationId="{411AA091-D147-2510-C916-E2016CE29A10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1" creationId="{8A5A9BC9-68D5-1BF3-7027-C0A2C8909ED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6" creationId="{984A0C6A-F968-B530-1054-8436991C5978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3" creationId="{EE7E1F13-D204-ECF7-6E56-D25D9E8F37A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7" creationId="{3F833017-5307-9C56-C02B-075D940759DA}"/>
          </ac:grpSpMkLst>
        </pc:grpChg>
        <pc:grpChg chg="add del mod">
          <ac:chgData name="Tim Cook" userId="d1c7cfb340f2c7ab" providerId="LiveId" clId="{E80455E3-0E76-434E-A6B3-21E80AFE95A7}" dt="2023-04-14T01:48:02.163" v="314"/>
          <ac:grpSpMkLst>
            <pc:docMk/>
            <pc:sldMk cId="2605117570" sldId="470"/>
            <ac:grpSpMk id="172" creationId="{17EE02CF-6DF1-11CA-561B-CC62089026EE}"/>
          </ac:grpSpMkLst>
        </pc:grpChg>
        <pc:grpChg chg="add mod">
          <ac:chgData name="Tim Cook" userId="d1c7cfb340f2c7ab" providerId="LiveId" clId="{E80455E3-0E76-434E-A6B3-21E80AFE95A7}" dt="2023-04-14T01:48:02.163" v="313"/>
          <ac:grpSpMkLst>
            <pc:docMk/>
            <pc:sldMk cId="2605117570" sldId="470"/>
            <ac:grpSpMk id="177" creationId="{F69E2775-5F73-23C1-485F-EBB2F66D9A1C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90" creationId="{604CD081-4A3C-9A93-CB75-9F86BB648F62}"/>
          </ac:grpSpMkLst>
        </pc:grpChg>
        <pc:grpChg chg="del mod">
          <ac:chgData name="Tim Cook" userId="d1c7cfb340f2c7ab" providerId="LiveId" clId="{E80455E3-0E76-434E-A6B3-21E80AFE95A7}" dt="2023-04-14T01:48:10.876" v="325"/>
          <ac:grpSpMkLst>
            <pc:docMk/>
            <pc:sldMk cId="2605117570" sldId="470"/>
            <ac:grpSpMk id="205" creationId="{E8183783-FAC0-A363-F9C1-5715266888FF}"/>
          </ac:grpSpMkLst>
        </pc:grpChg>
        <pc:grpChg chg="del mod">
          <ac:chgData name="Tim Cook" userId="d1c7cfb340f2c7ab" providerId="LiveId" clId="{E80455E3-0E76-434E-A6B3-21E80AFE95A7}" dt="2023-04-14T01:48:15.871" v="330"/>
          <ac:grpSpMkLst>
            <pc:docMk/>
            <pc:sldMk cId="2605117570" sldId="470"/>
            <ac:grpSpMk id="208" creationId="{1D80F9D7-6EF0-8C8A-1F5D-706E014A702B}"/>
          </ac:grpSpMkLst>
        </pc:grpChg>
        <pc:grpChg chg="del mod">
          <ac:chgData name="Tim Cook" userId="d1c7cfb340f2c7ab" providerId="LiveId" clId="{E80455E3-0E76-434E-A6B3-21E80AFE95A7}" dt="2023-04-14T01:49:06.329" v="386"/>
          <ac:grpSpMkLst>
            <pc:docMk/>
            <pc:sldMk cId="2605117570" sldId="470"/>
            <ac:grpSpMk id="214" creationId="{09551BEA-065E-D993-B505-5D9053CE0F76}"/>
          </ac:grpSpMkLst>
        </pc:grpChg>
        <pc:grpChg chg="del mod">
          <ac:chgData name="Tim Cook" userId="d1c7cfb340f2c7ab" providerId="LiveId" clId="{E80455E3-0E76-434E-A6B3-21E80AFE95A7}" dt="2023-04-14T01:48:28.832" v="344"/>
          <ac:grpSpMkLst>
            <pc:docMk/>
            <pc:sldMk cId="2605117570" sldId="470"/>
            <ac:grpSpMk id="219" creationId="{E7FB4ADC-E0BC-6A28-785E-EC99C02AFEE5}"/>
          </ac:grpSpMkLst>
        </pc:grpChg>
        <pc:grpChg chg="del mod">
          <ac:chgData name="Tim Cook" userId="d1c7cfb340f2c7ab" providerId="LiveId" clId="{E80455E3-0E76-434E-A6B3-21E80AFE95A7}" dt="2023-04-14T01:48:32.843" v="350"/>
          <ac:grpSpMkLst>
            <pc:docMk/>
            <pc:sldMk cId="2605117570" sldId="470"/>
            <ac:grpSpMk id="223" creationId="{4FB6728C-806F-4044-B3AF-A743ACD2B595}"/>
          </ac:grpSpMkLst>
        </pc:grpChg>
        <pc:grpChg chg="mod">
          <ac:chgData name="Tim Cook" userId="d1c7cfb340f2c7ab" providerId="LiveId" clId="{E80455E3-0E76-434E-A6B3-21E80AFE95A7}" dt="2023-04-14T01:48:36.956" v="358"/>
          <ac:grpSpMkLst>
            <pc:docMk/>
            <pc:sldMk cId="2605117570" sldId="470"/>
            <ac:grpSpMk id="227" creationId="{8D0B15A5-F664-32B2-2C71-A6A5749DC7D6}"/>
          </ac:grpSpMkLst>
        </pc:grpChg>
        <pc:grpChg chg="mod">
          <ac:chgData name="Tim Cook" userId="d1c7cfb340f2c7ab" providerId="LiveId" clId="{E80455E3-0E76-434E-A6B3-21E80AFE95A7}" dt="2023-04-14T01:48:39.762" v="362"/>
          <ac:grpSpMkLst>
            <pc:docMk/>
            <pc:sldMk cId="2605117570" sldId="470"/>
            <ac:grpSpMk id="231" creationId="{CBF53532-AA52-4179-0ED9-CFA60F400F53}"/>
          </ac:grpSpMkLst>
        </pc:grpChg>
        <pc:grpChg chg="mod">
          <ac:chgData name="Tim Cook" userId="d1c7cfb340f2c7ab" providerId="LiveId" clId="{E80455E3-0E76-434E-A6B3-21E80AFE95A7}" dt="2023-04-14T01:48:48.013" v="372"/>
          <ac:grpSpMkLst>
            <pc:docMk/>
            <pc:sldMk cId="2605117570" sldId="470"/>
            <ac:grpSpMk id="235" creationId="{2FF00F81-89B1-269D-E23E-1E27A8D370E5}"/>
          </ac:grpSpMkLst>
        </pc:grpChg>
        <pc:grpChg chg="del mod">
          <ac:chgData name="Tim Cook" userId="d1c7cfb340f2c7ab" providerId="LiveId" clId="{E80455E3-0E76-434E-A6B3-21E80AFE95A7}" dt="2023-04-14T01:48:51.169" v="378"/>
          <ac:grpSpMkLst>
            <pc:docMk/>
            <pc:sldMk cId="2605117570" sldId="470"/>
            <ac:grpSpMk id="239" creationId="{CEFDD5BA-57A4-4ACB-71B7-C627D4BDBAB3}"/>
          </ac:grpSpMkLst>
        </pc:grpChg>
        <pc:grpChg chg="mod">
          <ac:chgData name="Tim Cook" userId="d1c7cfb340f2c7ab" providerId="LiveId" clId="{E80455E3-0E76-434E-A6B3-21E80AFE95A7}" dt="2023-04-14T01:48:55.468" v="383"/>
          <ac:grpSpMkLst>
            <pc:docMk/>
            <pc:sldMk cId="2605117570" sldId="470"/>
            <ac:grpSpMk id="243" creationId="{2A0FB3C7-41D8-7E6E-F1DF-E8ECE2D3BEC5}"/>
          </ac:grpSpMkLst>
        </pc:grpChg>
        <pc:grpChg chg="del mod">
          <ac:chgData name="Tim Cook" userId="d1c7cfb340f2c7ab" providerId="LiveId" clId="{E80455E3-0E76-434E-A6B3-21E80AFE95A7}" dt="2023-04-14T01:49:19.587" v="399"/>
          <ac:grpSpMkLst>
            <pc:docMk/>
            <pc:sldMk cId="2605117570" sldId="470"/>
            <ac:grpSpMk id="250" creationId="{C5697C47-56E2-3B53-8E32-EB2658F21F17}"/>
          </ac:grpSpMkLst>
        </pc:grpChg>
        <pc:grpChg chg="mod">
          <ac:chgData name="Tim Cook" userId="d1c7cfb340f2c7ab" providerId="LiveId" clId="{E80455E3-0E76-434E-A6B3-21E80AFE95A7}" dt="2023-04-14T01:49:23.481" v="403"/>
          <ac:grpSpMkLst>
            <pc:docMk/>
            <pc:sldMk cId="2605117570" sldId="470"/>
            <ac:grpSpMk id="254" creationId="{2433D262-34EB-3242-116B-6DB84EFB0279}"/>
          </ac:grpSpMkLst>
        </pc:grpChg>
        <pc:picChg chg="add del">
          <ac:chgData name="Tim Cook" userId="d1c7cfb340f2c7ab" providerId="LiveId" clId="{E80455E3-0E76-434E-A6B3-21E80AFE95A7}" dt="2023-04-14T01:38:02.797" v="169"/>
          <ac:picMkLst>
            <pc:docMk/>
            <pc:sldMk cId="2605117570" sldId="470"/>
            <ac:picMk id="29" creationId="{167BEA91-734E-C14F-D414-6926BE79544E}"/>
          </ac:picMkLst>
        </pc:picChg>
        <pc:inkChg chg="add del mod">
          <ac:chgData name="Tim Cook" userId="d1c7cfb340f2c7ab" providerId="LiveId" clId="{E80455E3-0E76-434E-A6B3-21E80AFE95A7}" dt="2023-04-14T01:37:33.609" v="152"/>
          <ac:inkMkLst>
            <pc:docMk/>
            <pc:sldMk cId="2605117570" sldId="470"/>
            <ac:inkMk id="3" creationId="{924C564D-B76D-3662-F99D-BD02B66195A6}"/>
          </ac:inkMkLst>
        </pc:inkChg>
        <pc:inkChg chg="add del mod">
          <ac:chgData name="Tim Cook" userId="d1c7cfb340f2c7ab" providerId="LiveId" clId="{E80455E3-0E76-434E-A6B3-21E80AFE95A7}" dt="2023-04-14T01:46:14.896" v="217"/>
          <ac:inkMkLst>
            <pc:docMk/>
            <pc:sldMk cId="2605117570" sldId="470"/>
            <ac:inkMk id="4" creationId="{BBCA629A-1105-D310-9E3D-1C46C3348E0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" creationId="{94966A24-6381-957F-ABB6-C6042C677C78}"/>
          </ac:inkMkLst>
        </pc:inkChg>
        <pc:inkChg chg="add del mod">
          <ac:chgData name="Tim Cook" userId="d1c7cfb340f2c7ab" providerId="LiveId" clId="{E80455E3-0E76-434E-A6B3-21E80AFE95A7}" dt="2023-04-14T01:37:20.419" v="141"/>
          <ac:inkMkLst>
            <pc:docMk/>
            <pc:sldMk cId="2605117570" sldId="470"/>
            <ac:inkMk id="7" creationId="{B04244CA-D6B3-7D09-EDE0-421577BF2B5A}"/>
          </ac:inkMkLst>
        </pc:inkChg>
        <pc:inkChg chg="add del mod">
          <ac:chgData name="Tim Cook" userId="d1c7cfb340f2c7ab" providerId="LiveId" clId="{E80455E3-0E76-434E-A6B3-21E80AFE95A7}" dt="2023-04-14T01:37:32.480" v="151"/>
          <ac:inkMkLst>
            <pc:docMk/>
            <pc:sldMk cId="2605117570" sldId="470"/>
            <ac:inkMk id="9" creationId="{AECA0417-70B9-1CDE-D874-D4EB3BC214AE}"/>
          </ac:inkMkLst>
        </pc:inkChg>
        <pc:inkChg chg="add del mod">
          <ac:chgData name="Tim Cook" userId="d1c7cfb340f2c7ab" providerId="LiveId" clId="{E80455E3-0E76-434E-A6B3-21E80AFE95A7}" dt="2023-04-14T01:37:20.419" v="142"/>
          <ac:inkMkLst>
            <pc:docMk/>
            <pc:sldMk cId="2605117570" sldId="470"/>
            <ac:inkMk id="10" creationId="{38E9F00A-B9BF-7A4E-628E-41069C489E38}"/>
          </ac:inkMkLst>
        </pc:inkChg>
        <pc:inkChg chg="add del mod">
          <ac:chgData name="Tim Cook" userId="d1c7cfb340f2c7ab" providerId="LiveId" clId="{E80455E3-0E76-434E-A6B3-21E80AFE95A7}" dt="2023-04-14T01:37:25.108" v="146"/>
          <ac:inkMkLst>
            <pc:docMk/>
            <pc:sldMk cId="2605117570" sldId="470"/>
            <ac:inkMk id="12" creationId="{D551B221-84A8-E710-D825-FD0107227913}"/>
          </ac:inkMkLst>
        </pc:inkChg>
        <pc:inkChg chg="add del mod">
          <ac:chgData name="Tim Cook" userId="d1c7cfb340f2c7ab" providerId="LiveId" clId="{E80455E3-0E76-434E-A6B3-21E80AFE95A7}" dt="2023-04-14T01:37:27.486" v="147"/>
          <ac:inkMkLst>
            <pc:docMk/>
            <pc:sldMk cId="2605117570" sldId="470"/>
            <ac:inkMk id="13" creationId="{052ACEE3-6FD9-C34E-CB11-EE1A828C1C82}"/>
          </ac:inkMkLst>
        </pc:inkChg>
        <pc:inkChg chg="add del mod">
          <ac:chgData name="Tim Cook" userId="d1c7cfb340f2c7ab" providerId="LiveId" clId="{E80455E3-0E76-434E-A6B3-21E80AFE95A7}" dt="2023-04-14T01:37:30.580" v="150"/>
          <ac:inkMkLst>
            <pc:docMk/>
            <pc:sldMk cId="2605117570" sldId="470"/>
            <ac:inkMk id="15" creationId="{ADF82BF1-A3A2-C8C9-2450-7FAFDA5E4C35}"/>
          </ac:inkMkLst>
        </pc:inkChg>
        <pc:inkChg chg="add del mod">
          <ac:chgData name="Tim Cook" userId="d1c7cfb340f2c7ab" providerId="LiveId" clId="{E80455E3-0E76-434E-A6B3-21E80AFE95A7}" dt="2023-04-14T01:46:14.896" v="216"/>
          <ac:inkMkLst>
            <pc:docMk/>
            <pc:sldMk cId="2605117570" sldId="470"/>
            <ac:inkMk id="17" creationId="{80537A2E-AAB6-DD49-752D-B87A37C29DC1}"/>
          </ac:inkMkLst>
        </pc:inkChg>
        <pc:inkChg chg="add del">
          <ac:chgData name="Tim Cook" userId="d1c7cfb340f2c7ab" providerId="LiveId" clId="{E80455E3-0E76-434E-A6B3-21E80AFE95A7}" dt="2023-04-14T01:37:37.377" v="155"/>
          <ac:inkMkLst>
            <pc:docMk/>
            <pc:sldMk cId="2605117570" sldId="470"/>
            <ac:inkMk id="18" creationId="{A0C406D2-B0B9-98B2-6659-5A512D6F16A1}"/>
          </ac:inkMkLst>
        </pc:inkChg>
        <pc:inkChg chg="add del mod">
          <ac:chgData name="Tim Cook" userId="d1c7cfb340f2c7ab" providerId="LiveId" clId="{E80455E3-0E76-434E-A6B3-21E80AFE95A7}" dt="2023-04-14T01:47:26.767" v="297"/>
          <ac:inkMkLst>
            <pc:docMk/>
            <pc:sldMk cId="2605117570" sldId="470"/>
            <ac:inkMk id="19" creationId="{E88C089A-9F90-A725-B394-C33C242B7FB1}"/>
          </ac:inkMkLst>
        </pc:inkChg>
        <pc:inkChg chg="add del mod">
          <ac:chgData name="Tim Cook" userId="d1c7cfb340f2c7ab" providerId="LiveId" clId="{E80455E3-0E76-434E-A6B3-21E80AFE95A7}" dt="2023-04-14T01:46:04.506" v="210"/>
          <ac:inkMkLst>
            <pc:docMk/>
            <pc:sldMk cId="2605117570" sldId="470"/>
            <ac:inkMk id="20" creationId="{835DA8D4-AB91-DFD5-C980-A8D7A8B0B481}"/>
          </ac:inkMkLst>
        </pc:inkChg>
        <pc:inkChg chg="add del mod">
          <ac:chgData name="Tim Cook" userId="d1c7cfb340f2c7ab" providerId="LiveId" clId="{E80455E3-0E76-434E-A6B3-21E80AFE95A7}" dt="2023-04-14T01:37:44.256" v="162"/>
          <ac:inkMkLst>
            <pc:docMk/>
            <pc:sldMk cId="2605117570" sldId="470"/>
            <ac:inkMk id="22" creationId="{BF647478-05D6-C21B-CED7-8460D8EA4B79}"/>
          </ac:inkMkLst>
        </pc:inkChg>
        <pc:inkChg chg="add del mod">
          <ac:chgData name="Tim Cook" userId="d1c7cfb340f2c7ab" providerId="LiveId" clId="{E80455E3-0E76-434E-A6B3-21E80AFE95A7}" dt="2023-04-14T01:37:44.256" v="163"/>
          <ac:inkMkLst>
            <pc:docMk/>
            <pc:sldMk cId="2605117570" sldId="470"/>
            <ac:inkMk id="23" creationId="{2748D950-391D-3362-813B-2C899DEFB502}"/>
          </ac:inkMkLst>
        </pc:inkChg>
        <pc:inkChg chg="add del mod">
          <ac:chgData name="Tim Cook" userId="d1c7cfb340f2c7ab" providerId="LiveId" clId="{E80455E3-0E76-434E-A6B3-21E80AFE95A7}" dt="2023-04-14T01:46:07.511" v="212"/>
          <ac:inkMkLst>
            <pc:docMk/>
            <pc:sldMk cId="2605117570" sldId="470"/>
            <ac:inkMk id="25" creationId="{BAB6C3D0-4A9C-5D46-708E-F5AC97E91D1C}"/>
          </ac:inkMkLst>
        </pc:inkChg>
        <pc:inkChg chg="add del mod">
          <ac:chgData name="Tim Cook" userId="d1c7cfb340f2c7ab" providerId="LiveId" clId="{E80455E3-0E76-434E-A6B3-21E80AFE95A7}" dt="2023-04-14T01:46:09.696" v="213"/>
          <ac:inkMkLst>
            <pc:docMk/>
            <pc:sldMk cId="2605117570" sldId="470"/>
            <ac:inkMk id="27" creationId="{8E7D1044-02DD-9682-959E-BCD4B4F34F6A}"/>
          </ac:inkMkLst>
        </pc:inkChg>
        <pc:inkChg chg="add del mod">
          <ac:chgData name="Tim Cook" userId="d1c7cfb340f2c7ab" providerId="LiveId" clId="{E80455E3-0E76-434E-A6B3-21E80AFE95A7}" dt="2023-04-14T01:45:54.948" v="186"/>
          <ac:inkMkLst>
            <pc:docMk/>
            <pc:sldMk cId="2605117570" sldId="470"/>
            <ac:inkMk id="30" creationId="{1FB95BA8-CC59-F2BF-2F34-7E1B8D3747C7}"/>
          </ac:inkMkLst>
        </pc:inkChg>
        <pc:inkChg chg="del mod">
          <ac:chgData name="Tim Cook" userId="d1c7cfb340f2c7ab" providerId="LiveId" clId="{E80455E3-0E76-434E-A6B3-21E80AFE95A7}" dt="2023-04-14T01:45:54.964" v="191"/>
          <ac:inkMkLst>
            <pc:docMk/>
            <pc:sldMk cId="2605117570" sldId="470"/>
            <ac:inkMk id="32" creationId="{8AD4CEDB-AD3B-50DF-2625-2FD4B2EBE9BA}"/>
          </ac:inkMkLst>
        </pc:inkChg>
        <pc:inkChg chg="del mod">
          <ac:chgData name="Tim Cook" userId="d1c7cfb340f2c7ab" providerId="LiveId" clId="{E80455E3-0E76-434E-A6B3-21E80AFE95A7}" dt="2023-04-14T01:45:54.964" v="187"/>
          <ac:inkMkLst>
            <pc:docMk/>
            <pc:sldMk cId="2605117570" sldId="470"/>
            <ac:inkMk id="33" creationId="{19D3D152-53D9-224A-2253-3614CB594125}"/>
          </ac:inkMkLst>
        </pc:inkChg>
        <pc:inkChg chg="del mod">
          <ac:chgData name="Tim Cook" userId="d1c7cfb340f2c7ab" providerId="LiveId" clId="{E80455E3-0E76-434E-A6B3-21E80AFE95A7}" dt="2023-04-14T01:45:54.964" v="190"/>
          <ac:inkMkLst>
            <pc:docMk/>
            <pc:sldMk cId="2605117570" sldId="470"/>
            <ac:inkMk id="34" creationId="{FC2313B4-6C24-BC2C-D436-32903364E08C}"/>
          </ac:inkMkLst>
        </pc:inkChg>
        <pc:inkChg chg="del mod">
          <ac:chgData name="Tim Cook" userId="d1c7cfb340f2c7ab" providerId="LiveId" clId="{E80455E3-0E76-434E-A6B3-21E80AFE95A7}" dt="2023-04-14T01:45:54.964" v="189"/>
          <ac:inkMkLst>
            <pc:docMk/>
            <pc:sldMk cId="2605117570" sldId="470"/>
            <ac:inkMk id="35" creationId="{C3FC1A4A-2E0B-7D54-4D30-939FD7D774C4}"/>
          </ac:inkMkLst>
        </pc:inkChg>
        <pc:inkChg chg="del mod">
          <ac:chgData name="Tim Cook" userId="d1c7cfb340f2c7ab" providerId="LiveId" clId="{E80455E3-0E76-434E-A6B3-21E80AFE95A7}" dt="2023-04-14T01:45:54.964" v="192"/>
          <ac:inkMkLst>
            <pc:docMk/>
            <pc:sldMk cId="2605117570" sldId="470"/>
            <ac:inkMk id="36" creationId="{6734056F-8F9B-C861-D9F4-14E01C19117C}"/>
          </ac:inkMkLst>
        </pc:inkChg>
        <pc:inkChg chg="del mod">
          <ac:chgData name="Tim Cook" userId="d1c7cfb340f2c7ab" providerId="LiveId" clId="{E80455E3-0E76-434E-A6B3-21E80AFE95A7}" dt="2023-04-14T01:45:54.964" v="188"/>
          <ac:inkMkLst>
            <pc:docMk/>
            <pc:sldMk cId="2605117570" sldId="470"/>
            <ac:inkMk id="37" creationId="{83A22812-475B-996D-1D29-A9143AAAC52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38" creationId="{24A9B56D-3A80-1DC0-9AAD-F0466FC218E0}"/>
          </ac:inkMkLst>
        </pc:inkChg>
        <pc:inkChg chg="add del mod">
          <ac:chgData name="Tim Cook" userId="d1c7cfb340f2c7ab" providerId="LiveId" clId="{E80455E3-0E76-434E-A6B3-21E80AFE95A7}" dt="2023-04-14T01:45:57.451" v="195"/>
          <ac:inkMkLst>
            <pc:docMk/>
            <pc:sldMk cId="2605117570" sldId="470"/>
            <ac:inkMk id="39" creationId="{08000AED-3F6D-C5DA-BA58-0CBD825DD6E9}"/>
          </ac:inkMkLst>
        </pc:inkChg>
        <pc:inkChg chg="add del mod">
          <ac:chgData name="Tim Cook" userId="d1c7cfb340f2c7ab" providerId="LiveId" clId="{E80455E3-0E76-434E-A6B3-21E80AFE95A7}" dt="2023-04-14T01:45:57.451" v="198"/>
          <ac:inkMkLst>
            <pc:docMk/>
            <pc:sldMk cId="2605117570" sldId="470"/>
            <ac:inkMk id="40" creationId="{457201B7-F193-9A27-79F1-4A9E296FA601}"/>
          </ac:inkMkLst>
        </pc:inkChg>
        <pc:inkChg chg="add del mod">
          <ac:chgData name="Tim Cook" userId="d1c7cfb340f2c7ab" providerId="LiveId" clId="{E80455E3-0E76-434E-A6B3-21E80AFE95A7}" dt="2023-04-14T01:45:57.451" v="196"/>
          <ac:inkMkLst>
            <pc:docMk/>
            <pc:sldMk cId="2605117570" sldId="470"/>
            <ac:inkMk id="41" creationId="{2650DD2B-6B31-7490-1D89-633598C9C642}"/>
          </ac:inkMkLst>
        </pc:inkChg>
        <pc:inkChg chg="add del mod">
          <ac:chgData name="Tim Cook" userId="d1c7cfb340f2c7ab" providerId="LiveId" clId="{E80455E3-0E76-434E-A6B3-21E80AFE95A7}" dt="2023-04-14T01:45:57.451" v="200"/>
          <ac:inkMkLst>
            <pc:docMk/>
            <pc:sldMk cId="2605117570" sldId="470"/>
            <ac:inkMk id="42" creationId="{D5A46692-73CF-50CE-3667-D4CD2B119545}"/>
          </ac:inkMkLst>
        </pc:inkChg>
        <pc:inkChg chg="add del mod">
          <ac:chgData name="Tim Cook" userId="d1c7cfb340f2c7ab" providerId="LiveId" clId="{E80455E3-0E76-434E-A6B3-21E80AFE95A7}" dt="2023-04-14T01:45:57.451" v="199"/>
          <ac:inkMkLst>
            <pc:docMk/>
            <pc:sldMk cId="2605117570" sldId="470"/>
            <ac:inkMk id="43" creationId="{69E6F583-56BB-15A8-2F30-AE4FBF45360D}"/>
          </ac:inkMkLst>
        </pc:inkChg>
        <pc:inkChg chg="add del mod">
          <ac:chgData name="Tim Cook" userId="d1c7cfb340f2c7ab" providerId="LiveId" clId="{E80455E3-0E76-434E-A6B3-21E80AFE95A7}" dt="2023-04-14T01:45:57.451" v="197"/>
          <ac:inkMkLst>
            <pc:docMk/>
            <pc:sldMk cId="2605117570" sldId="470"/>
            <ac:inkMk id="44" creationId="{0400580A-CCFC-ABEB-BB20-0388B32469A5}"/>
          </ac:inkMkLst>
        </pc:inkChg>
        <pc:inkChg chg="add del mod">
          <ac:chgData name="Tim Cook" userId="d1c7cfb340f2c7ab" providerId="LiveId" clId="{E80455E3-0E76-434E-A6B3-21E80AFE95A7}" dt="2023-04-14T01:45:57.451" v="194"/>
          <ac:inkMkLst>
            <pc:docMk/>
            <pc:sldMk cId="2605117570" sldId="470"/>
            <ac:inkMk id="45" creationId="{1373750D-0CA7-9C64-C6ED-F4367C95D438}"/>
          </ac:inkMkLst>
        </pc:inkChg>
        <pc:inkChg chg="add del">
          <ac:chgData name="Tim Cook" userId="d1c7cfb340f2c7ab" providerId="LiveId" clId="{E80455E3-0E76-434E-A6B3-21E80AFE95A7}" dt="2023-04-14T01:45:52.960" v="185"/>
          <ac:inkMkLst>
            <pc:docMk/>
            <pc:sldMk cId="2605117570" sldId="470"/>
            <ac:inkMk id="47" creationId="{C90BC836-FC4D-9632-3282-E233C5CAC71F}"/>
          </ac:inkMkLst>
        </pc:inkChg>
        <pc:inkChg chg="add del mod">
          <ac:chgData name="Tim Cook" userId="d1c7cfb340f2c7ab" providerId="LiveId" clId="{E80455E3-0E76-434E-A6B3-21E80AFE95A7}" dt="2023-04-14T01:47:20.782" v="286"/>
          <ac:inkMkLst>
            <pc:docMk/>
            <pc:sldMk cId="2605117570" sldId="470"/>
            <ac:inkMk id="48" creationId="{0BAEE992-EC08-CF77-80D1-9E8E43819C85}"/>
          </ac:inkMkLst>
        </pc:inkChg>
        <pc:inkChg chg="add del mod">
          <ac:chgData name="Tim Cook" userId="d1c7cfb340f2c7ab" providerId="LiveId" clId="{E80455E3-0E76-434E-A6B3-21E80AFE95A7}" dt="2023-04-14T01:47:20.782" v="288"/>
          <ac:inkMkLst>
            <pc:docMk/>
            <pc:sldMk cId="2605117570" sldId="470"/>
            <ac:inkMk id="49" creationId="{F420057D-40D1-9796-8D8B-88738694889E}"/>
          </ac:inkMkLst>
        </pc:inkChg>
        <pc:inkChg chg="add del mod">
          <ac:chgData name="Tim Cook" userId="d1c7cfb340f2c7ab" providerId="LiveId" clId="{E80455E3-0E76-434E-A6B3-21E80AFE95A7}" dt="2023-04-14T01:47:20.782" v="291"/>
          <ac:inkMkLst>
            <pc:docMk/>
            <pc:sldMk cId="2605117570" sldId="470"/>
            <ac:inkMk id="50" creationId="{FD745263-CDC3-8F25-F96D-9EEA0BE9AD49}"/>
          </ac:inkMkLst>
        </pc:inkChg>
        <pc:inkChg chg="add del mod">
          <ac:chgData name="Tim Cook" userId="d1c7cfb340f2c7ab" providerId="LiveId" clId="{E80455E3-0E76-434E-A6B3-21E80AFE95A7}" dt="2023-04-14T01:47:20.782" v="285"/>
          <ac:inkMkLst>
            <pc:docMk/>
            <pc:sldMk cId="2605117570" sldId="470"/>
            <ac:inkMk id="51" creationId="{C88DB292-A501-D770-218A-6C96DC435D2B}"/>
          </ac:inkMkLst>
        </pc:inkChg>
        <pc:inkChg chg="add del mod">
          <ac:chgData name="Tim Cook" userId="d1c7cfb340f2c7ab" providerId="LiveId" clId="{E80455E3-0E76-434E-A6B3-21E80AFE95A7}" dt="2023-04-14T01:47:20.782" v="289"/>
          <ac:inkMkLst>
            <pc:docMk/>
            <pc:sldMk cId="2605117570" sldId="470"/>
            <ac:inkMk id="52" creationId="{2A6D6125-D196-0FCE-36B3-17BBDFDBA264}"/>
          </ac:inkMkLst>
        </pc:inkChg>
        <pc:inkChg chg="add del mod">
          <ac:chgData name="Tim Cook" userId="d1c7cfb340f2c7ab" providerId="LiveId" clId="{E80455E3-0E76-434E-A6B3-21E80AFE95A7}" dt="2023-04-14T01:47:20.782" v="287"/>
          <ac:inkMkLst>
            <pc:docMk/>
            <pc:sldMk cId="2605117570" sldId="470"/>
            <ac:inkMk id="53" creationId="{E96E09A0-3BA8-5305-2667-366D7DD66616}"/>
          </ac:inkMkLst>
        </pc:inkChg>
        <pc:inkChg chg="add del mod">
          <ac:chgData name="Tim Cook" userId="d1c7cfb340f2c7ab" providerId="LiveId" clId="{E80455E3-0E76-434E-A6B3-21E80AFE95A7}" dt="2023-04-14T01:47:20.766" v="284"/>
          <ac:inkMkLst>
            <pc:docMk/>
            <pc:sldMk cId="2605117570" sldId="470"/>
            <ac:inkMk id="54" creationId="{7475AC09-337C-8F84-F410-3F9297F22DEC}"/>
          </ac:inkMkLst>
        </pc:inkChg>
        <pc:inkChg chg="add del mod">
          <ac:chgData name="Tim Cook" userId="d1c7cfb340f2c7ab" providerId="LiveId" clId="{E80455E3-0E76-434E-A6B3-21E80AFE95A7}" dt="2023-04-14T01:47:20.782" v="290"/>
          <ac:inkMkLst>
            <pc:docMk/>
            <pc:sldMk cId="2605117570" sldId="470"/>
            <ac:inkMk id="55" creationId="{CEA57555-5E7F-4093-0303-A1683E4550D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7" creationId="{9F59235F-EB47-6A1C-1052-249981D7B28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8" creationId="{FF28F544-CAEB-C07B-A565-9CAB9BD291C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9" creationId="{FE5DE964-F13D-7338-A033-781076F7A7B1}"/>
          </ac:inkMkLst>
        </pc:inkChg>
        <pc:inkChg chg="add del">
          <ac:chgData name="Tim Cook" userId="d1c7cfb340f2c7ab" providerId="LiveId" clId="{E80455E3-0E76-434E-A6B3-21E80AFE95A7}" dt="2023-04-14T01:46:17.889" v="220"/>
          <ac:inkMkLst>
            <pc:docMk/>
            <pc:sldMk cId="2605117570" sldId="470"/>
            <ac:inkMk id="61" creationId="{AC9946CA-B21E-FC37-AC44-1F0518B29D9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2" creationId="{8C056B15-95B7-0FA4-18D4-86A3343BEFA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3" creationId="{100BF065-197B-E081-292B-4068AC4A14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5" creationId="{B7DA643C-4BA1-5D02-AB0E-8D3283777A1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6" creationId="{DFE533F2-5865-2761-F9AE-1EDFAE9B93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7" creationId="{3C13D9B8-21CF-9D5B-E298-CC135AC99BA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8" creationId="{3946C12D-462B-D378-0859-6A79A8F6E5DD}"/>
          </ac:inkMkLst>
        </pc:inkChg>
        <pc:inkChg chg="add del mod">
          <ac:chgData name="Tim Cook" userId="d1c7cfb340f2c7ab" providerId="LiveId" clId="{E80455E3-0E76-434E-A6B3-21E80AFE95A7}" dt="2023-04-14T01:46:32.224" v="235"/>
          <ac:inkMkLst>
            <pc:docMk/>
            <pc:sldMk cId="2605117570" sldId="470"/>
            <ac:inkMk id="70" creationId="{68CDD575-9E11-11A9-211B-506B0E3EB19B}"/>
          </ac:inkMkLst>
        </pc:inkChg>
        <pc:inkChg chg="add del mod">
          <ac:chgData name="Tim Cook" userId="d1c7cfb340f2c7ab" providerId="LiveId" clId="{E80455E3-0E76-434E-A6B3-21E80AFE95A7}" dt="2023-04-14T01:46:35.501" v="237"/>
          <ac:inkMkLst>
            <pc:docMk/>
            <pc:sldMk cId="2605117570" sldId="470"/>
            <ac:inkMk id="71" creationId="{94795AD2-D889-4BF6-D51D-0B414C5A3678}"/>
          </ac:inkMkLst>
        </pc:inkChg>
        <pc:inkChg chg="add del mod">
          <ac:chgData name="Tim Cook" userId="d1c7cfb340f2c7ab" providerId="LiveId" clId="{E80455E3-0E76-434E-A6B3-21E80AFE95A7}" dt="2023-04-14T01:46:35.769" v="238"/>
          <ac:inkMkLst>
            <pc:docMk/>
            <pc:sldMk cId="2605117570" sldId="470"/>
            <ac:inkMk id="72" creationId="{C3BD442A-421C-46A4-D890-DA82E9D74B2D}"/>
          </ac:inkMkLst>
        </pc:inkChg>
        <pc:inkChg chg="add del mod">
          <ac:chgData name="Tim Cook" userId="d1c7cfb340f2c7ab" providerId="LiveId" clId="{E80455E3-0E76-434E-A6B3-21E80AFE95A7}" dt="2023-04-14T01:46:36.367" v="239"/>
          <ac:inkMkLst>
            <pc:docMk/>
            <pc:sldMk cId="2605117570" sldId="470"/>
            <ac:inkMk id="73" creationId="{9E064BF6-7D17-2308-3997-6A1A10C9A28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4" creationId="{FEAC20FF-C5F4-5FC8-4C95-A14A013B44F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6" creationId="{7399B075-728D-2738-7201-34E9B05CA1E8}"/>
          </ac:inkMkLst>
        </pc:inkChg>
        <pc:inkChg chg="add del mod">
          <ac:chgData name="Tim Cook" userId="d1c7cfb340f2c7ab" providerId="LiveId" clId="{E80455E3-0E76-434E-A6B3-21E80AFE95A7}" dt="2023-04-14T01:48:44.819" v="367"/>
          <ac:inkMkLst>
            <pc:docMk/>
            <pc:sldMk cId="2605117570" sldId="470"/>
            <ac:inkMk id="78" creationId="{1A06EB25-7084-B55A-3010-F9ED1D21FCA3}"/>
          </ac:inkMkLst>
        </pc:inkChg>
        <pc:inkChg chg="add del mod">
          <ac:chgData name="Tim Cook" userId="d1c7cfb340f2c7ab" providerId="LiveId" clId="{E80455E3-0E76-434E-A6B3-21E80AFE95A7}" dt="2023-04-14T01:48:45.102" v="368"/>
          <ac:inkMkLst>
            <pc:docMk/>
            <pc:sldMk cId="2605117570" sldId="470"/>
            <ac:inkMk id="79" creationId="{8ABBCC65-3199-0C7A-7C88-A3136F08DB02}"/>
          </ac:inkMkLst>
        </pc:inkChg>
        <pc:inkChg chg="add del mod">
          <ac:chgData name="Tim Cook" userId="d1c7cfb340f2c7ab" providerId="LiveId" clId="{E80455E3-0E76-434E-A6B3-21E80AFE95A7}" dt="2023-04-14T01:48:44.819" v="366"/>
          <ac:inkMkLst>
            <pc:docMk/>
            <pc:sldMk cId="2605117570" sldId="470"/>
            <ac:inkMk id="80" creationId="{D2F52730-4ECF-E8AA-2E6C-73BAE886448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1" creationId="{AC30A192-42C1-BBAA-CA9B-35242E191C1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2" creationId="{3CBF0807-EE47-44BD-252B-0E0DF978C19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3" creationId="{A66D2359-979F-9F45-B539-8FFEAF0072F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4" creationId="{97D3C972-C80F-EE8D-8312-2A47E4C07F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7" creationId="{39355B51-8009-D132-5F94-62DEBFE740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8" creationId="{C1211559-EEA8-6609-D9AC-329EBEA9B42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9" creationId="{ED46C35F-8DEA-AD7B-08F8-A29016FA90F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0" creationId="{F3C6A2D8-D55B-9BD2-F1EA-5B64C454846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1" creationId="{36772E1A-D0E1-014D-404D-9511EA88EB7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2" creationId="{51F1A3F2-AF26-DD0D-FA31-EC4F353EE66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3" creationId="{7E658493-8B7D-5BD3-364F-CFBF3F6D09B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4" creationId="{1DAB03D7-2F84-8AD2-AB64-3D1FAE8ABA7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5" creationId="{EA47B028-A643-3BB0-944C-C26EE56CDCB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8" creationId="{DF7C600F-C314-412F-C22A-B12656EAD55E}"/>
          </ac:inkMkLst>
        </pc:inkChg>
        <pc:inkChg chg="add del mod">
          <ac:chgData name="Tim Cook" userId="d1c7cfb340f2c7ab" providerId="LiveId" clId="{E80455E3-0E76-434E-A6B3-21E80AFE95A7}" dt="2023-04-14T01:48:43.771" v="365"/>
          <ac:inkMkLst>
            <pc:docMk/>
            <pc:sldMk cId="2605117570" sldId="470"/>
            <ac:inkMk id="99" creationId="{20D2D918-7F3A-3B8A-07B4-2D2E003D12E3}"/>
          </ac:inkMkLst>
        </pc:inkChg>
        <pc:inkChg chg="add del mod">
          <ac:chgData name="Tim Cook" userId="d1c7cfb340f2c7ab" providerId="LiveId" clId="{E80455E3-0E76-434E-A6B3-21E80AFE95A7}" dt="2023-04-14T01:48:43.317" v="363"/>
          <ac:inkMkLst>
            <pc:docMk/>
            <pc:sldMk cId="2605117570" sldId="470"/>
            <ac:inkMk id="100" creationId="{8FD56A73-980A-1333-50C5-5875C6669B51}"/>
          </ac:inkMkLst>
        </pc:inkChg>
        <pc:inkChg chg="add del mod">
          <ac:chgData name="Tim Cook" userId="d1c7cfb340f2c7ab" providerId="LiveId" clId="{E80455E3-0E76-434E-A6B3-21E80AFE95A7}" dt="2023-04-14T01:48:43.317" v="364"/>
          <ac:inkMkLst>
            <pc:docMk/>
            <pc:sldMk cId="2605117570" sldId="470"/>
            <ac:inkMk id="101" creationId="{C51F436E-FA17-7E9C-3963-4F3C2E87909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2" creationId="{67DB7A07-3A7C-F96E-0409-8C86C0F572F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3" creationId="{6BB50CDF-3986-1292-7A96-6AD74FBBE11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4" creationId="{DC33A2F8-1E93-75E1-BF41-D2766941369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5" creationId="{1B8400D7-0646-388C-D514-11A2D89BE6E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6" creationId="{3506E7C1-F045-8597-8087-D49DB45CBB5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9" creationId="{46CF767A-1722-A6D5-75FF-EBA06FE281B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0" creationId="{27F38FBB-60B4-E5BA-2B24-CEC87F1BCB6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1" creationId="{03E2D789-3A24-1E04-4B29-21ADD9DD58E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2" creationId="{3B96CE16-33D4-5516-38D7-FFCC6704708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4" creationId="{73A59F2E-3A65-4D4B-DAC6-6045DBEEF67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5" creationId="{1AD0DF59-3B74-5390-B73E-066419EFCD5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6" creationId="{D7155FFC-E8A2-6152-C52C-514890AD5AC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7" creationId="{08F863CB-24D6-40DC-6B36-AD7FA1C80F78}"/>
          </ac:inkMkLst>
        </pc:inkChg>
        <pc:inkChg chg="add del mod">
          <ac:chgData name="Tim Cook" userId="d1c7cfb340f2c7ab" providerId="LiveId" clId="{E80455E3-0E76-434E-A6B3-21E80AFE95A7}" dt="2023-04-14T01:47:13.839" v="283"/>
          <ac:inkMkLst>
            <pc:docMk/>
            <pc:sldMk cId="2605117570" sldId="470"/>
            <ac:inkMk id="120" creationId="{2D0FD77E-C658-FF07-EE8E-854C6C92D6F0}"/>
          </ac:inkMkLst>
        </pc:inkChg>
        <pc:inkChg chg="add del mod">
          <ac:chgData name="Tim Cook" userId="d1c7cfb340f2c7ab" providerId="LiveId" clId="{E80455E3-0E76-434E-A6B3-21E80AFE95A7}" dt="2023-04-14T01:47:13.833" v="282"/>
          <ac:inkMkLst>
            <pc:docMk/>
            <pc:sldMk cId="2605117570" sldId="470"/>
            <ac:inkMk id="121" creationId="{3FDE8A95-E378-3534-30E1-B76434CAFE6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3" creationId="{57E2EDA3-F1BB-4509-0A14-A98810FBCB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4" creationId="{45503A18-4C4C-9913-2369-5AEC5A03046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5" creationId="{2E5E2BCA-5EA9-CBEF-22F3-6450B16AA60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6" creationId="{46B66305-668D-BAD1-EA3C-11745FECFD3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8" creationId="{C1BEB849-42DB-5E54-6DF8-F3B4E9F3AF6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9" creationId="{9162F97D-B7BA-F8ED-E965-D745289968D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0" creationId="{34654FB8-F7B1-45AA-E3F8-B28AD90625C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1" creationId="{E9C3D47F-ED60-CC1C-6F1B-A42E44CC66E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2" creationId="{5756110D-3245-853A-AFB5-76918BD5575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3" creationId="{A1649A1F-0E7A-25EC-B381-A7817DC8D33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5" creationId="{DFB465B0-8823-08B2-33B7-2B091FEACB3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6" creationId="{27839EA6-AE2E-6FD7-9043-A9113966F68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7" creationId="{0F3DC87F-1C81-D6EA-A944-CE6174BB607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8" creationId="{21CC1C44-C913-E1F9-0325-6951858132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0" creationId="{C3496099-4F45-2AE9-3921-57E2FE4C4E3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1" creationId="{B33FCD08-3515-B1F8-8085-4B74CD8141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2" creationId="{AE80E207-33A1-E7F0-939B-6F4C398683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3" creationId="{506B3801-90F4-BF7E-E6A4-1A28B655899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4" creationId="{ACD0F061-F000-C2C5-F335-E423DA465AD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5" creationId="{D6925CA2-DBDF-E41B-C884-AF4F0290AC4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6" creationId="{0458593E-0E64-5315-9B67-AA6F0C59B23B}"/>
          </ac:inkMkLst>
        </pc:inkChg>
        <pc:inkChg chg="del mod">
          <ac:chgData name="Tim Cook" userId="d1c7cfb340f2c7ab" providerId="LiveId" clId="{E80455E3-0E76-434E-A6B3-21E80AFE95A7}" dt="2023-04-14T01:48:36.696" v="357"/>
          <ac:inkMkLst>
            <pc:docMk/>
            <pc:sldMk cId="2605117570" sldId="470"/>
            <ac:inkMk id="148" creationId="{850AF1AD-3D9D-5674-3827-B1475764C551}"/>
          </ac:inkMkLst>
        </pc:inkChg>
        <pc:inkChg chg="del mod">
          <ac:chgData name="Tim Cook" userId="d1c7cfb340f2c7ab" providerId="LiveId" clId="{E80455E3-0E76-434E-A6B3-21E80AFE95A7}" dt="2023-04-14T01:48:36.696" v="356"/>
          <ac:inkMkLst>
            <pc:docMk/>
            <pc:sldMk cId="2605117570" sldId="470"/>
            <ac:inkMk id="149" creationId="{38472FF8-5458-A566-F396-9E260E599B02}"/>
          </ac:inkMkLst>
        </pc:inkChg>
        <pc:inkChg chg="del mod">
          <ac:chgData name="Tim Cook" userId="d1c7cfb340f2c7ab" providerId="LiveId" clId="{E80455E3-0E76-434E-A6B3-21E80AFE95A7}" dt="2023-04-14T01:48:36.696" v="355"/>
          <ac:inkMkLst>
            <pc:docMk/>
            <pc:sldMk cId="2605117570" sldId="470"/>
            <ac:inkMk id="150" creationId="{0BADF386-7CC8-1E21-FAD6-267F7B81FEC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2" creationId="{84B8C431-A88D-DE14-F4C1-D99EFA32ADED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3" creationId="{0902E7A0-D64A-6E60-4298-D0BE1432E4C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4" creationId="{76ABF8E0-A291-64B7-A987-F42547CCBA5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5" creationId="{28912F61-FFAE-23F4-F091-153F2759B6C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7" creationId="{A6154E23-8247-4BB2-A330-86729F3C4B1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8" creationId="{F8513ADE-93F8-E428-A2AC-F2B7DC8C463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9" creationId="{C726B1C1-A106-BDFD-1FA6-025C02B0D841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0" creationId="{29EF0EFE-1FF4-F615-D24C-34507594F3E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1" creationId="{A46B2C13-E3FD-9492-343C-F0C49A8ECA0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2" creationId="{F09D93CA-0DC9-D87B-DE79-47FE59046DD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4" creationId="{6C2A3426-2BE2-13B6-B3C2-F52D1CB5107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5" creationId="{AED582DD-E4A8-6C20-D77B-190CC5F32B8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6" creationId="{B4CE94C5-CE9E-F566-2414-6DD05B0D87B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8" creationId="{700014D9-92E9-E19C-56AF-6F809EFE28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9" creationId="{B1BEDCFC-861A-0660-EF93-E08655BDC475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0" creationId="{5BA90A1B-7995-82F3-42FA-7EBECA4EC86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1" creationId="{001F9B3C-D9D3-D5E6-05C9-FA37FFAC8476}"/>
          </ac:inkMkLst>
        </pc:inkChg>
        <pc:inkChg chg="del mod">
          <ac:chgData name="Tim Cook" userId="d1c7cfb340f2c7ab" providerId="LiveId" clId="{E80455E3-0E76-434E-A6B3-21E80AFE95A7}" dt="2023-04-14T01:48:02.163" v="314"/>
          <ac:inkMkLst>
            <pc:docMk/>
            <pc:sldMk cId="2605117570" sldId="470"/>
            <ac:inkMk id="173" creationId="{A242F5BA-C52B-3AD0-0C7F-7899391A1B5B}"/>
          </ac:inkMkLst>
        </pc:inkChg>
        <pc:inkChg chg="del mod">
          <ac:chgData name="Tim Cook" userId="d1c7cfb340f2c7ab" providerId="LiveId" clId="{E80455E3-0E76-434E-A6B3-21E80AFE95A7}" dt="2023-04-14T01:48:02.163" v="315"/>
          <ac:inkMkLst>
            <pc:docMk/>
            <pc:sldMk cId="2605117570" sldId="470"/>
            <ac:inkMk id="174" creationId="{9086602D-25E8-3623-7932-B3EE36E3FD9D}"/>
          </ac:inkMkLst>
        </pc:inkChg>
        <pc:inkChg chg="del mod">
          <ac:chgData name="Tim Cook" userId="d1c7cfb340f2c7ab" providerId="LiveId" clId="{E80455E3-0E76-434E-A6B3-21E80AFE95A7}" dt="2023-04-14T01:48:02.163" v="309"/>
          <ac:inkMkLst>
            <pc:docMk/>
            <pc:sldMk cId="2605117570" sldId="470"/>
            <ac:inkMk id="175" creationId="{3CA1D2B3-D0CA-B16A-EC38-547244FB6054}"/>
          </ac:inkMkLst>
        </pc:inkChg>
        <pc:inkChg chg="del mod">
          <ac:chgData name="Tim Cook" userId="d1c7cfb340f2c7ab" providerId="LiveId" clId="{E80455E3-0E76-434E-A6B3-21E80AFE95A7}" dt="2023-04-14T01:48:02.163" v="311"/>
          <ac:inkMkLst>
            <pc:docMk/>
            <pc:sldMk cId="2605117570" sldId="470"/>
            <ac:inkMk id="176" creationId="{A60766EA-FC6D-78B9-B384-CD54FC6F543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8" creationId="{D1E01525-B88A-789D-A829-A41034FF102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9" creationId="{E57FDD5F-FD3A-2812-1950-FB376D075C53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0" creationId="{F5FF93C0-9708-033B-4C04-5A5B32B1F04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1" creationId="{14344FEC-F391-9844-C13C-9828E16C811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2" creationId="{086E537D-7106-0B37-083C-27CEB00A75B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3" creationId="{4622D65F-0BB4-98BD-A996-2DD67418204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4" creationId="{E5B40134-91D0-3795-21BA-CE71881CA46A}"/>
          </ac:inkMkLst>
        </pc:inkChg>
        <pc:inkChg chg="del mod">
          <ac:chgData name="Tim Cook" userId="d1c7cfb340f2c7ab" providerId="LiveId" clId="{E80455E3-0E76-434E-A6B3-21E80AFE95A7}" dt="2023-04-14T01:48:02.163" v="313"/>
          <ac:inkMkLst>
            <pc:docMk/>
            <pc:sldMk cId="2605117570" sldId="470"/>
            <ac:inkMk id="185" creationId="{44CF2E42-FC82-7AF6-20BC-464B820DC3C4}"/>
          </ac:inkMkLst>
        </pc:inkChg>
        <pc:inkChg chg="del mod">
          <ac:chgData name="Tim Cook" userId="d1c7cfb340f2c7ab" providerId="LiveId" clId="{E80455E3-0E76-434E-A6B3-21E80AFE95A7}" dt="2023-04-14T01:48:02.163" v="308"/>
          <ac:inkMkLst>
            <pc:docMk/>
            <pc:sldMk cId="2605117570" sldId="470"/>
            <ac:inkMk id="186" creationId="{EB78731E-69A8-71C2-7ABC-A36B8785BD0F}"/>
          </ac:inkMkLst>
        </pc:inkChg>
        <pc:inkChg chg="del mod">
          <ac:chgData name="Tim Cook" userId="d1c7cfb340f2c7ab" providerId="LiveId" clId="{E80455E3-0E76-434E-A6B3-21E80AFE95A7}" dt="2023-04-14T01:48:02.163" v="310"/>
          <ac:inkMkLst>
            <pc:docMk/>
            <pc:sldMk cId="2605117570" sldId="470"/>
            <ac:inkMk id="187" creationId="{421B9841-7A55-D19C-AFB2-CE4636582989}"/>
          </ac:inkMkLst>
        </pc:inkChg>
        <pc:inkChg chg="del mod">
          <ac:chgData name="Tim Cook" userId="d1c7cfb340f2c7ab" providerId="LiveId" clId="{E80455E3-0E76-434E-A6B3-21E80AFE95A7}" dt="2023-04-14T01:48:02.163" v="312"/>
          <ac:inkMkLst>
            <pc:docMk/>
            <pc:sldMk cId="2605117570" sldId="470"/>
            <ac:inkMk id="188" creationId="{6948BE86-8F80-2DDC-5A40-AB2B5A4BF87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9" creationId="{F7667635-7079-04D8-F0CE-A30F549FD26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1" creationId="{35335576-0E8C-1202-E55F-BEDC79499E6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2" creationId="{55E756F2-E235-4040-0DB4-11C2123FFCD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3" creationId="{D1287201-72D9-59E8-07BC-538B3C2D0A5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4" creationId="{25842A8C-3395-FEA2-E139-2D8A4484B3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5" creationId="{C89D1EED-5CEA-43BC-9C34-5F0773F7534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6" creationId="{A8A19301-CD0B-D282-AB24-B304FD5708D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7" creationId="{F48819E3-588F-95D9-316F-B3C0071B34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8" creationId="{CF72A5B8-7778-C4D8-E3AF-98883F012BA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9" creationId="{7CB9A6E9-DAED-521A-DC2E-EBC56C6BAFC1}"/>
          </ac:inkMkLst>
        </pc:inkChg>
        <pc:inkChg chg="add del">
          <ac:chgData name="Tim Cook" userId="d1c7cfb340f2c7ab" providerId="LiveId" clId="{E80455E3-0E76-434E-A6B3-21E80AFE95A7}" dt="2023-04-14T01:48:10.876" v="324"/>
          <ac:inkMkLst>
            <pc:docMk/>
            <pc:sldMk cId="2605117570" sldId="470"/>
            <ac:inkMk id="200" creationId="{F856EBAA-8A82-6500-6F4A-58598F2A1AF5}"/>
          </ac:inkMkLst>
        </pc:inkChg>
        <pc:inkChg chg="add del mod">
          <ac:chgData name="Tim Cook" userId="d1c7cfb340f2c7ab" providerId="LiveId" clId="{E80455E3-0E76-434E-A6B3-21E80AFE95A7}" dt="2023-04-14T01:48:10.876" v="325"/>
          <ac:inkMkLst>
            <pc:docMk/>
            <pc:sldMk cId="2605117570" sldId="470"/>
            <ac:inkMk id="201" creationId="{0742B6E1-F377-4F71-09AF-C72AA81E760F}"/>
          </ac:inkMkLst>
        </pc:inkChg>
        <pc:inkChg chg="add del mod">
          <ac:chgData name="Tim Cook" userId="d1c7cfb340f2c7ab" providerId="LiveId" clId="{E80455E3-0E76-434E-A6B3-21E80AFE95A7}" dt="2023-04-14T01:48:10.876" v="322"/>
          <ac:inkMkLst>
            <pc:docMk/>
            <pc:sldMk cId="2605117570" sldId="470"/>
            <ac:inkMk id="202" creationId="{4A521E6D-068E-7FBC-C603-3263AF8F5A4E}"/>
          </ac:inkMkLst>
        </pc:inkChg>
        <pc:inkChg chg="add del mod">
          <ac:chgData name="Tim Cook" userId="d1c7cfb340f2c7ab" providerId="LiveId" clId="{E80455E3-0E76-434E-A6B3-21E80AFE95A7}" dt="2023-04-14T01:48:10.876" v="326"/>
          <ac:inkMkLst>
            <pc:docMk/>
            <pc:sldMk cId="2605117570" sldId="470"/>
            <ac:inkMk id="203" creationId="{07E93163-DAAE-CFBB-711E-4A610BFDA6A3}"/>
          </ac:inkMkLst>
        </pc:inkChg>
        <pc:inkChg chg="add del mod">
          <ac:chgData name="Tim Cook" userId="d1c7cfb340f2c7ab" providerId="LiveId" clId="{E80455E3-0E76-434E-A6B3-21E80AFE95A7}" dt="2023-04-14T01:48:10.876" v="323"/>
          <ac:inkMkLst>
            <pc:docMk/>
            <pc:sldMk cId="2605117570" sldId="470"/>
            <ac:inkMk id="204" creationId="{C5D6C9CA-1DA5-F305-AF7A-608539B853D4}"/>
          </ac:inkMkLst>
        </pc:inkChg>
        <pc:inkChg chg="add del mod">
          <ac:chgData name="Tim Cook" userId="d1c7cfb340f2c7ab" providerId="LiveId" clId="{E80455E3-0E76-434E-A6B3-21E80AFE95A7}" dt="2023-04-14T01:48:18" v="331"/>
          <ac:inkMkLst>
            <pc:docMk/>
            <pc:sldMk cId="2605117570" sldId="470"/>
            <ac:inkMk id="206" creationId="{D18CA2C6-0B6A-BEFA-224E-D6C05A9A44FE}"/>
          </ac:inkMkLst>
        </pc:inkChg>
        <pc:inkChg chg="add del mod">
          <ac:chgData name="Tim Cook" userId="d1c7cfb340f2c7ab" providerId="LiveId" clId="{E80455E3-0E76-434E-A6B3-21E80AFE95A7}" dt="2023-04-14T01:48:15.871" v="330"/>
          <ac:inkMkLst>
            <pc:docMk/>
            <pc:sldMk cId="2605117570" sldId="470"/>
            <ac:inkMk id="207" creationId="{551CE388-7C5C-0741-8EAF-D74B8C38E5C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09" creationId="{CE79990E-FD9D-1554-086A-5FDE4E90CDB6}"/>
          </ac:inkMkLst>
        </pc:inkChg>
        <pc:inkChg chg="add del mod">
          <ac:chgData name="Tim Cook" userId="d1c7cfb340f2c7ab" providerId="LiveId" clId="{E80455E3-0E76-434E-A6B3-21E80AFE95A7}" dt="2023-04-14T01:49:06.329" v="386"/>
          <ac:inkMkLst>
            <pc:docMk/>
            <pc:sldMk cId="2605117570" sldId="470"/>
            <ac:inkMk id="210" creationId="{098B8B5E-91F3-3EBB-C6E4-47EB6BEE4ED3}"/>
          </ac:inkMkLst>
        </pc:inkChg>
        <pc:inkChg chg="add del mod">
          <ac:chgData name="Tim Cook" userId="d1c7cfb340f2c7ab" providerId="LiveId" clId="{E80455E3-0E76-434E-A6B3-21E80AFE95A7}" dt="2023-04-14T01:49:06.329" v="387"/>
          <ac:inkMkLst>
            <pc:docMk/>
            <pc:sldMk cId="2605117570" sldId="470"/>
            <ac:inkMk id="211" creationId="{D2FF0EF8-AF06-DB39-EA8F-2FF10A8853F1}"/>
          </ac:inkMkLst>
        </pc:inkChg>
        <pc:inkChg chg="add del mod">
          <ac:chgData name="Tim Cook" userId="d1c7cfb340f2c7ab" providerId="LiveId" clId="{E80455E3-0E76-434E-A6B3-21E80AFE95A7}" dt="2023-04-14T01:49:06.329" v="384"/>
          <ac:inkMkLst>
            <pc:docMk/>
            <pc:sldMk cId="2605117570" sldId="470"/>
            <ac:inkMk id="212" creationId="{708C92D8-83C4-5683-406B-43A04104A058}"/>
          </ac:inkMkLst>
        </pc:inkChg>
        <pc:inkChg chg="add del mod">
          <ac:chgData name="Tim Cook" userId="d1c7cfb340f2c7ab" providerId="LiveId" clId="{E80455E3-0E76-434E-A6B3-21E80AFE95A7}" dt="2023-04-14T01:49:06.329" v="385"/>
          <ac:inkMkLst>
            <pc:docMk/>
            <pc:sldMk cId="2605117570" sldId="470"/>
            <ac:inkMk id="213" creationId="{F943254B-4C69-516A-A5A1-00F1C41E317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15" creationId="{B8967C07-A81D-5910-A9F4-E83118475B85}"/>
          </ac:inkMkLst>
        </pc:inkChg>
        <pc:inkChg chg="add del mod">
          <ac:chgData name="Tim Cook" userId="d1c7cfb340f2c7ab" providerId="LiveId" clId="{E80455E3-0E76-434E-A6B3-21E80AFE95A7}" dt="2023-04-14T01:48:28.832" v="344"/>
          <ac:inkMkLst>
            <pc:docMk/>
            <pc:sldMk cId="2605117570" sldId="470"/>
            <ac:inkMk id="216" creationId="{AEA91D07-0C7B-9897-D45A-F6DBB04AA722}"/>
          </ac:inkMkLst>
        </pc:inkChg>
        <pc:inkChg chg="add del mod">
          <ac:chgData name="Tim Cook" userId="d1c7cfb340f2c7ab" providerId="LiveId" clId="{E80455E3-0E76-434E-A6B3-21E80AFE95A7}" dt="2023-04-14T01:48:28.832" v="343"/>
          <ac:inkMkLst>
            <pc:docMk/>
            <pc:sldMk cId="2605117570" sldId="470"/>
            <ac:inkMk id="217" creationId="{F9EB7880-6523-6AC8-5172-D7436EB372E1}"/>
          </ac:inkMkLst>
        </pc:inkChg>
        <pc:inkChg chg="add del mod">
          <ac:chgData name="Tim Cook" userId="d1c7cfb340f2c7ab" providerId="LiveId" clId="{E80455E3-0E76-434E-A6B3-21E80AFE95A7}" dt="2023-04-14T01:48:32.843" v="349"/>
          <ac:inkMkLst>
            <pc:docMk/>
            <pc:sldMk cId="2605117570" sldId="470"/>
            <ac:inkMk id="218" creationId="{91C74193-B5E1-F3B4-D5BB-F8E39F89709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0" creationId="{D3770683-819F-E7A4-DAFD-8A7451D26CCE}"/>
          </ac:inkMkLst>
        </pc:inkChg>
        <pc:inkChg chg="add del mod">
          <ac:chgData name="Tim Cook" userId="d1c7cfb340f2c7ab" providerId="LiveId" clId="{E80455E3-0E76-434E-A6B3-21E80AFE95A7}" dt="2023-04-14T01:48:33.281" v="351"/>
          <ac:inkMkLst>
            <pc:docMk/>
            <pc:sldMk cId="2605117570" sldId="470"/>
            <ac:inkMk id="221" creationId="{BE5A6899-2246-8172-6BB8-DDBBAD14FC86}"/>
          </ac:inkMkLst>
        </pc:inkChg>
        <pc:inkChg chg="add del mod">
          <ac:chgData name="Tim Cook" userId="d1c7cfb340f2c7ab" providerId="LiveId" clId="{E80455E3-0E76-434E-A6B3-21E80AFE95A7}" dt="2023-04-14T01:48:32.843" v="350"/>
          <ac:inkMkLst>
            <pc:docMk/>
            <pc:sldMk cId="2605117570" sldId="470"/>
            <ac:inkMk id="222" creationId="{4ED192F3-516E-DA47-3E0C-4A5F139890E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4" creationId="{A2A8044A-9DE3-95F8-857C-FF764B38831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5" creationId="{D7C604F5-21BE-C902-0A08-69CC180BB60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6" creationId="{AF5F7057-4675-9005-7043-F9E0417DE2C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8" creationId="{13F05F66-1B0C-AF7F-78C0-5565CE53BE6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9" creationId="{83C70F8B-C27F-77F4-88E7-7271409EB1D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0" creationId="{D313157B-A3A6-A10E-B4FA-BB0755D7151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2" creationId="{9E2946EC-30DE-3566-EC42-863DBD7B4DD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3" creationId="{525C0BE8-9C7E-3782-7E2E-2BAACF73D6A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4" creationId="{5EF3F5A6-78F9-6E79-4BC8-7C1CE198BAED}"/>
          </ac:inkMkLst>
        </pc:inkChg>
        <pc:inkChg chg="add del mod">
          <ac:chgData name="Tim Cook" userId="d1c7cfb340f2c7ab" providerId="LiveId" clId="{E80455E3-0E76-434E-A6B3-21E80AFE95A7}" dt="2023-04-14T01:48:51.169" v="378"/>
          <ac:inkMkLst>
            <pc:docMk/>
            <pc:sldMk cId="2605117570" sldId="470"/>
            <ac:inkMk id="236" creationId="{7878D129-91F0-F4C7-B440-343ED1AA9D06}"/>
          </ac:inkMkLst>
        </pc:inkChg>
        <pc:inkChg chg="add del mod">
          <ac:chgData name="Tim Cook" userId="d1c7cfb340f2c7ab" providerId="LiveId" clId="{E80455E3-0E76-434E-A6B3-21E80AFE95A7}" dt="2023-04-14T01:48:51.168" v="377"/>
          <ac:inkMkLst>
            <pc:docMk/>
            <pc:sldMk cId="2605117570" sldId="470"/>
            <ac:inkMk id="237" creationId="{C1B273A6-E8FC-695A-99FF-79650FD23142}"/>
          </ac:inkMkLst>
        </pc:inkChg>
        <pc:inkChg chg="add del mod">
          <ac:chgData name="Tim Cook" userId="d1c7cfb340f2c7ab" providerId="LiveId" clId="{E80455E3-0E76-434E-A6B3-21E80AFE95A7}" dt="2023-04-14T01:48:52.160" v="379"/>
          <ac:inkMkLst>
            <pc:docMk/>
            <pc:sldMk cId="2605117570" sldId="470"/>
            <ac:inkMk id="238" creationId="{2B29BBEE-9145-2406-7080-5612D959462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0" creationId="{4F4039BF-3E18-D5D7-45EC-C31466BEA4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1" creationId="{F69ED87D-99A3-1E84-9183-9A182B4504E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2" creationId="{9E5ECB7D-DE5B-152E-D99B-CA417089DB56}"/>
          </ac:inkMkLst>
        </pc:inkChg>
        <pc:inkChg chg="add del">
          <ac:chgData name="Tim Cook" userId="d1c7cfb340f2c7ab" providerId="LiveId" clId="{E80455E3-0E76-434E-A6B3-21E80AFE95A7}" dt="2023-04-14T01:49:14.367" v="391"/>
          <ac:inkMkLst>
            <pc:docMk/>
            <pc:sldMk cId="2605117570" sldId="470"/>
            <ac:inkMk id="244" creationId="{E7A1A461-F1BF-6A96-171F-352A22A00543}"/>
          </ac:inkMkLst>
        </pc:inkChg>
        <pc:inkChg chg="add del">
          <ac:chgData name="Tim Cook" userId="d1c7cfb340f2c7ab" providerId="LiveId" clId="{E80455E3-0E76-434E-A6B3-21E80AFE95A7}" dt="2023-04-14T01:49:14.367" v="390"/>
          <ac:inkMkLst>
            <pc:docMk/>
            <pc:sldMk cId="2605117570" sldId="470"/>
            <ac:inkMk id="245" creationId="{5ED82819-D8F4-7D94-B805-96F7981A79E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6" creationId="{5F9571C6-C977-5188-2FA5-844125320BE9}"/>
          </ac:inkMkLst>
        </pc:inkChg>
        <pc:inkChg chg="add del mod">
          <ac:chgData name="Tim Cook" userId="d1c7cfb340f2c7ab" providerId="LiveId" clId="{E80455E3-0E76-434E-A6B3-21E80AFE95A7}" dt="2023-04-14T01:49:19.587" v="399"/>
          <ac:inkMkLst>
            <pc:docMk/>
            <pc:sldMk cId="2605117570" sldId="470"/>
            <ac:inkMk id="247" creationId="{FBB38FFF-1A51-1699-C039-CE1F1C8CF0BB}"/>
          </ac:inkMkLst>
        </pc:inkChg>
        <pc:inkChg chg="add del mod">
          <ac:chgData name="Tim Cook" userId="d1c7cfb340f2c7ab" providerId="LiveId" clId="{E80455E3-0E76-434E-A6B3-21E80AFE95A7}" dt="2023-04-14T01:49:19.138" v="398"/>
          <ac:inkMkLst>
            <pc:docMk/>
            <pc:sldMk cId="2605117570" sldId="470"/>
            <ac:inkMk id="248" creationId="{ABAA3B47-6E29-E9F5-4FA5-F578F32E4891}"/>
          </ac:inkMkLst>
        </pc:inkChg>
        <pc:inkChg chg="add del mod">
          <ac:chgData name="Tim Cook" userId="d1c7cfb340f2c7ab" providerId="LiveId" clId="{E80455E3-0E76-434E-A6B3-21E80AFE95A7}" dt="2023-04-14T01:49:19.138" v="397"/>
          <ac:inkMkLst>
            <pc:docMk/>
            <pc:sldMk cId="2605117570" sldId="470"/>
            <ac:inkMk id="249" creationId="{847F4791-3BBF-CADE-B102-D310AD7D5A3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1" creationId="{E6324B16-8279-A7AD-456A-CCF7D81D48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2" creationId="{C0D619E3-EAC5-DF15-64F7-5394160569F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3" creationId="{4EE1566C-69B9-E1FF-E3FB-11E625E9791B}"/>
          </ac:inkMkLst>
        </pc:inkChg>
      </pc:sldChg>
      <pc:sldChg chg="addSp delSp modSp mod">
        <pc:chgData name="Tim Cook" userId="d1c7cfb340f2c7ab" providerId="LiveId" clId="{E80455E3-0E76-434E-A6B3-21E80AFE95A7}" dt="2023-04-14T02:06:51.026" v="824"/>
        <pc:sldMkLst>
          <pc:docMk/>
          <pc:sldMk cId="1121062418" sldId="471"/>
        </pc:sldMkLst>
        <pc:grpChg chg="del mod">
          <ac:chgData name="Tim Cook" userId="d1c7cfb340f2c7ab" providerId="LiveId" clId="{E80455E3-0E76-434E-A6B3-21E80AFE95A7}" dt="2023-04-14T01:49:49.186" v="409"/>
          <ac:grpSpMkLst>
            <pc:docMk/>
            <pc:sldMk cId="1121062418" sldId="471"/>
            <ac:grpSpMk id="5" creationId="{186A684C-7230-58AE-AE9A-8CADE5058C0D}"/>
          </ac:grpSpMkLst>
        </pc:grpChg>
        <pc:grpChg chg="del mod">
          <ac:chgData name="Tim Cook" userId="d1c7cfb340f2c7ab" providerId="LiveId" clId="{E80455E3-0E76-434E-A6B3-21E80AFE95A7}" dt="2023-04-14T02:06:39.224" v="813"/>
          <ac:grpSpMkLst>
            <pc:docMk/>
            <pc:sldMk cId="1121062418" sldId="471"/>
            <ac:grpSpMk id="7" creationId="{775F4FBA-CAB6-AD4C-BCC7-B25A6EB26251}"/>
          </ac:grpSpMkLst>
        </pc:grpChg>
        <pc:grpChg chg="del mod">
          <ac:chgData name="Tim Cook" userId="d1c7cfb340f2c7ab" providerId="LiveId" clId="{E80455E3-0E76-434E-A6B3-21E80AFE95A7}" dt="2023-04-14T01:49:57.306" v="418"/>
          <ac:grpSpMkLst>
            <pc:docMk/>
            <pc:sldMk cId="1121062418" sldId="471"/>
            <ac:grpSpMk id="9" creationId="{C97B7832-AFE9-C241-296D-DDB39F0A9257}"/>
          </ac:grpSpMkLst>
        </pc:grpChg>
        <pc:grpChg chg="mod">
          <ac:chgData name="Tim Cook" userId="d1c7cfb340f2c7ab" providerId="LiveId" clId="{E80455E3-0E76-434E-A6B3-21E80AFE95A7}" dt="2023-04-14T01:50:08.391" v="433"/>
          <ac:grpSpMkLst>
            <pc:docMk/>
            <pc:sldMk cId="1121062418" sldId="471"/>
            <ac:grpSpMk id="13" creationId="{B2714772-456D-F536-5A47-65B1666854CC}"/>
          </ac:grpSpMkLst>
        </pc:grpChg>
        <pc:grpChg chg="mod">
          <ac:chgData name="Tim Cook" userId="d1c7cfb340f2c7ab" providerId="LiveId" clId="{E80455E3-0E76-434E-A6B3-21E80AFE95A7}" dt="2023-04-14T02:06:51.026" v="824"/>
          <ac:grpSpMkLst>
            <pc:docMk/>
            <pc:sldMk cId="1121062418" sldId="471"/>
            <ac:grpSpMk id="16" creationId="{6953A633-EDF3-B3F1-DBC4-831282C1643D}"/>
          </ac:grpSpMkLst>
        </pc:grpChg>
        <pc:grpChg chg="del mod">
          <ac:chgData name="Tim Cook" userId="d1c7cfb340f2c7ab" providerId="LiveId" clId="{E80455E3-0E76-434E-A6B3-21E80AFE95A7}" dt="2023-04-14T01:52:37.780" v="582"/>
          <ac:grpSpMkLst>
            <pc:docMk/>
            <pc:sldMk cId="1121062418" sldId="471"/>
            <ac:grpSpMk id="23" creationId="{AFED2DC4-905D-3413-5D27-D01CE959780A}"/>
          </ac:grpSpMkLst>
        </pc:grpChg>
        <pc:grpChg chg="del mod">
          <ac:chgData name="Tim Cook" userId="d1c7cfb340f2c7ab" providerId="LiveId" clId="{E80455E3-0E76-434E-A6B3-21E80AFE95A7}" dt="2023-04-14T01:50:29.680" v="474"/>
          <ac:grpSpMkLst>
            <pc:docMk/>
            <pc:sldMk cId="1121062418" sldId="471"/>
            <ac:grpSpMk id="55" creationId="{079EE7CE-4D47-0978-BD0E-DCBAD75F93A8}"/>
          </ac:grpSpMkLst>
        </pc:grpChg>
        <pc:grpChg chg="del mod">
          <ac:chgData name="Tim Cook" userId="d1c7cfb340f2c7ab" providerId="LiveId" clId="{E80455E3-0E76-434E-A6B3-21E80AFE95A7}" dt="2023-04-14T01:50:29.680" v="476"/>
          <ac:grpSpMkLst>
            <pc:docMk/>
            <pc:sldMk cId="1121062418" sldId="471"/>
            <ac:grpSpMk id="56" creationId="{A1125079-80CB-0CB1-82B9-94B81156498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7" creationId="{51C0BE82-5E38-3E51-1220-1BB5F06E6CE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8" creationId="{5131C94B-0C57-22AF-15B8-C30B404983FB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9" creationId="{16F14740-B3CA-595A-E86F-EE40C171B545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60" creationId="{98DF0E92-E3BE-450E-B2E1-BA89E61B66DB}"/>
          </ac:grpSpMkLst>
        </pc:grpChg>
        <pc:grpChg chg="del mod">
          <ac:chgData name="Tim Cook" userId="d1c7cfb340f2c7ab" providerId="LiveId" clId="{E80455E3-0E76-434E-A6B3-21E80AFE95A7}" dt="2023-04-14T01:50:37.354" v="489"/>
          <ac:grpSpMkLst>
            <pc:docMk/>
            <pc:sldMk cId="1121062418" sldId="471"/>
            <ac:grpSpMk id="64" creationId="{0C7FAC0B-18CD-86D6-F205-756659B42BCA}"/>
          </ac:grpSpMkLst>
        </pc:grpChg>
        <pc:grpChg chg="del mod">
          <ac:chgData name="Tim Cook" userId="d1c7cfb340f2c7ab" providerId="LiveId" clId="{E80455E3-0E76-434E-A6B3-21E80AFE95A7}" dt="2023-04-14T01:50:37.354" v="488"/>
          <ac:grpSpMkLst>
            <pc:docMk/>
            <pc:sldMk cId="1121062418" sldId="471"/>
            <ac:grpSpMk id="68" creationId="{6C63170B-7F85-371E-57CB-AF74A92B73D1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0" creationId="{2E69DBAA-04B1-E1F6-CDA5-1AD1763DD377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1" creationId="{14B8A400-CCBE-2EFE-A495-1DEC81B43394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2" creationId="{EA31DB23-8BE9-6045-FABE-F57B8A308890}"/>
          </ac:grpSpMkLst>
        </pc:grpChg>
        <pc:grpChg chg="mod">
          <ac:chgData name="Tim Cook" userId="d1c7cfb340f2c7ab" providerId="LiveId" clId="{E80455E3-0E76-434E-A6B3-21E80AFE95A7}" dt="2023-04-14T01:50:49.843" v="508"/>
          <ac:grpSpMkLst>
            <pc:docMk/>
            <pc:sldMk cId="1121062418" sldId="471"/>
            <ac:grpSpMk id="86" creationId="{37D48EF0-53E0-1E5A-7A30-71BD7AF5598D}"/>
          </ac:grpSpMkLst>
        </pc:grpChg>
        <pc:grpChg chg="del mod">
          <ac:chgData name="Tim Cook" userId="d1c7cfb340f2c7ab" providerId="LiveId" clId="{E80455E3-0E76-434E-A6B3-21E80AFE95A7}" dt="2023-04-14T01:51:07.807" v="522"/>
          <ac:grpSpMkLst>
            <pc:docMk/>
            <pc:sldMk cId="1121062418" sldId="471"/>
            <ac:grpSpMk id="94" creationId="{BD1D537F-1F5E-2A85-5195-E4A7F39CEC45}"/>
          </ac:grpSpMkLst>
        </pc:grpChg>
        <pc:grpChg chg="del mod">
          <ac:chgData name="Tim Cook" userId="d1c7cfb340f2c7ab" providerId="LiveId" clId="{E80455E3-0E76-434E-A6B3-21E80AFE95A7}" dt="2023-04-14T01:51:20.542" v="527"/>
          <ac:grpSpMkLst>
            <pc:docMk/>
            <pc:sldMk cId="1121062418" sldId="471"/>
            <ac:grpSpMk id="96" creationId="{FDF494FF-B512-E549-5FFC-4BF0C76300B0}"/>
          </ac:grpSpMkLst>
        </pc:grpChg>
        <pc:grpChg chg="del mod">
          <ac:chgData name="Tim Cook" userId="d1c7cfb340f2c7ab" providerId="LiveId" clId="{E80455E3-0E76-434E-A6B3-21E80AFE95A7}" dt="2023-04-14T01:51:25.202" v="530"/>
          <ac:grpSpMkLst>
            <pc:docMk/>
            <pc:sldMk cId="1121062418" sldId="471"/>
            <ac:grpSpMk id="99" creationId="{1265B749-051C-34B6-174D-B47FD711A3A4}"/>
          </ac:grpSpMkLst>
        </pc:grpChg>
        <pc:grpChg chg="del mod">
          <ac:chgData name="Tim Cook" userId="d1c7cfb340f2c7ab" providerId="LiveId" clId="{E80455E3-0E76-434E-A6B3-21E80AFE95A7}" dt="2023-04-14T01:51:29.613" v="533"/>
          <ac:grpSpMkLst>
            <pc:docMk/>
            <pc:sldMk cId="1121062418" sldId="471"/>
            <ac:grpSpMk id="101" creationId="{BDDA828D-63D7-8952-0975-5BABCC858F2D}"/>
          </ac:grpSpMkLst>
        </pc:grpChg>
        <pc:grpChg chg="mod">
          <ac:chgData name="Tim Cook" userId="d1c7cfb340f2c7ab" providerId="LiveId" clId="{E80455E3-0E76-434E-A6B3-21E80AFE95A7}" dt="2023-04-14T02:06:39.224" v="814"/>
          <ac:grpSpMkLst>
            <pc:docMk/>
            <pc:sldMk cId="1121062418" sldId="471"/>
            <ac:grpSpMk id="103" creationId="{72711FC2-137D-E4F1-FECA-CB18A1F44B48}"/>
          </ac:grpSpMkLst>
        </pc:grpChg>
        <pc:grpChg chg="del mod">
          <ac:chgData name="Tim Cook" userId="d1c7cfb340f2c7ab" providerId="LiveId" clId="{E80455E3-0E76-434E-A6B3-21E80AFE95A7}" dt="2023-04-14T01:52:11.125" v="541"/>
          <ac:grpSpMkLst>
            <pc:docMk/>
            <pc:sldMk cId="1121062418" sldId="471"/>
            <ac:grpSpMk id="107" creationId="{EDAD62D8-B656-1807-6715-B26FB9330640}"/>
          </ac:grpSpMkLst>
        </pc:grpChg>
        <pc:grpChg chg="del mod">
          <ac:chgData name="Tim Cook" userId="d1c7cfb340f2c7ab" providerId="LiveId" clId="{E80455E3-0E76-434E-A6B3-21E80AFE95A7}" dt="2023-04-14T01:52:18.187" v="554"/>
          <ac:grpSpMkLst>
            <pc:docMk/>
            <pc:sldMk cId="1121062418" sldId="471"/>
            <ac:grpSpMk id="114" creationId="{EC5E4BF5-96B3-8AA8-1E4C-731C95307997}"/>
          </ac:grpSpMkLst>
        </pc:grpChg>
        <pc:grpChg chg="del mod">
          <ac:chgData name="Tim Cook" userId="d1c7cfb340f2c7ab" providerId="LiveId" clId="{E80455E3-0E76-434E-A6B3-21E80AFE95A7}" dt="2023-04-14T01:52:27.268" v="563"/>
          <ac:grpSpMkLst>
            <pc:docMk/>
            <pc:sldMk cId="1121062418" sldId="471"/>
            <ac:grpSpMk id="119" creationId="{7AC034E1-8644-9C4D-86F7-AA96F02FA3B8}"/>
          </ac:grpSpMkLst>
        </pc:grpChg>
        <pc:grpChg chg="del 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28" creationId="{6DDDC01B-8FFF-8A23-25CE-90416C6F7258}"/>
          </ac:grpSpMkLst>
        </pc:grpChg>
        <pc:grpChg chg="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30" creationId="{65D9055B-CE13-84F6-631B-7995A75190E6}"/>
          </ac:grpSpMkLst>
        </pc:grpChg>
        <pc:grpChg chg="del mod">
          <ac:chgData name="Tim Cook" userId="d1c7cfb340f2c7ab" providerId="LiveId" clId="{E80455E3-0E76-434E-A6B3-21E80AFE95A7}" dt="2023-04-14T01:52:45.167" v="595"/>
          <ac:grpSpMkLst>
            <pc:docMk/>
            <pc:sldMk cId="1121062418" sldId="471"/>
            <ac:grpSpMk id="137" creationId="{18BE0334-DCF3-32A1-F362-5779F2BF8D06}"/>
          </ac:grpSpMkLst>
        </pc:grpChg>
        <pc:grpChg chg="mod">
          <ac:chgData name="Tim Cook" userId="d1c7cfb340f2c7ab" providerId="LiveId" clId="{E80455E3-0E76-434E-A6B3-21E80AFE95A7}" dt="2023-04-14T01:52:53.361" v="608"/>
          <ac:grpSpMkLst>
            <pc:docMk/>
            <pc:sldMk cId="1121062418" sldId="471"/>
            <ac:grpSpMk id="148" creationId="{2C921C67-B6B6-7AE7-29AE-74B1130647A6}"/>
          </ac:grpSpMkLst>
        </pc:grpChg>
        <pc:inkChg chg="add del mod">
          <ac:chgData name="Tim Cook" userId="d1c7cfb340f2c7ab" providerId="LiveId" clId="{E80455E3-0E76-434E-A6B3-21E80AFE95A7}" dt="2023-04-14T01:49:49.186" v="410"/>
          <ac:inkMkLst>
            <pc:docMk/>
            <pc:sldMk cId="1121062418" sldId="471"/>
            <ac:inkMk id="3" creationId="{16336FE9-16EC-C928-A5EA-57244DB7DAF9}"/>
          </ac:inkMkLst>
        </pc:inkChg>
        <pc:inkChg chg="add del mod">
          <ac:chgData name="Tim Cook" userId="d1c7cfb340f2c7ab" providerId="LiveId" clId="{E80455E3-0E76-434E-A6B3-21E80AFE95A7}" dt="2023-04-14T02:06:39.224" v="815"/>
          <ac:inkMkLst>
            <pc:docMk/>
            <pc:sldMk cId="1121062418" sldId="471"/>
            <ac:inkMk id="3" creationId="{69349F66-2F50-DAE9-7E10-0FBFB8409F2F}"/>
          </ac:inkMkLst>
        </pc:inkChg>
        <pc:inkChg chg="add del mod">
          <ac:chgData name="Tim Cook" userId="d1c7cfb340f2c7ab" providerId="LiveId" clId="{E80455E3-0E76-434E-A6B3-21E80AFE95A7}" dt="2023-04-14T02:06:39.224" v="812"/>
          <ac:inkMkLst>
            <pc:docMk/>
            <pc:sldMk cId="1121062418" sldId="471"/>
            <ac:inkMk id="4" creationId="{1AD53188-50ED-6048-6FD6-CDF2C78C90F8}"/>
          </ac:inkMkLst>
        </pc:inkChg>
        <pc:inkChg chg="add del mod">
          <ac:chgData name="Tim Cook" userId="d1c7cfb340f2c7ab" providerId="LiveId" clId="{E80455E3-0E76-434E-A6B3-21E80AFE95A7}" dt="2023-04-14T01:49:49.186" v="409"/>
          <ac:inkMkLst>
            <pc:docMk/>
            <pc:sldMk cId="1121062418" sldId="471"/>
            <ac:inkMk id="4" creationId="{B82CB7C1-9D18-9725-F3CE-8057ECC6A95E}"/>
          </ac:inkMkLst>
        </pc:inkChg>
        <pc:inkChg chg="add del mod">
          <ac:chgData name="Tim Cook" userId="d1c7cfb340f2c7ab" providerId="LiveId" clId="{E80455E3-0E76-434E-A6B3-21E80AFE95A7}" dt="2023-04-14T02:06:39.224" v="813"/>
          <ac:inkMkLst>
            <pc:docMk/>
            <pc:sldMk cId="1121062418" sldId="471"/>
            <ac:inkMk id="5" creationId="{5B1D62E2-68B9-7385-647A-DF388EB5183A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" creationId="{81395A72-1169-6723-A627-639B03AE6E3B}"/>
          </ac:inkMkLst>
        </pc:inkChg>
        <pc:inkChg chg="add del mod">
          <ac:chgData name="Tim Cook" userId="d1c7cfb340f2c7ab" providerId="LiveId" clId="{E80455E3-0E76-434E-A6B3-21E80AFE95A7}" dt="2023-04-14T01:50:08.391" v="433"/>
          <ac:inkMkLst>
            <pc:docMk/>
            <pc:sldMk cId="1121062418" sldId="471"/>
            <ac:inkMk id="7" creationId="{EFF2C34B-FB3E-C7B6-A4A4-F4CB72E0996C}"/>
          </ac:inkMkLst>
        </pc:inkChg>
        <pc:inkChg chg="add del">
          <ac:chgData name="Tim Cook" userId="d1c7cfb340f2c7ab" providerId="LiveId" clId="{E80455E3-0E76-434E-A6B3-21E80AFE95A7}" dt="2023-04-14T02:06:42.468" v="817"/>
          <ac:inkMkLst>
            <pc:docMk/>
            <pc:sldMk cId="1121062418" sldId="471"/>
            <ac:inkMk id="8" creationId="{39AD31F3-7937-148F-43A7-5E3B0AA39ECA}"/>
          </ac:inkMkLst>
        </pc:inkChg>
        <pc:inkChg chg="add del mod">
          <ac:chgData name="Tim Cook" userId="d1c7cfb340f2c7ab" providerId="LiveId" clId="{E80455E3-0E76-434E-A6B3-21E80AFE95A7}" dt="2023-04-14T01:50:08.376" v="430"/>
          <ac:inkMkLst>
            <pc:docMk/>
            <pc:sldMk cId="1121062418" sldId="471"/>
            <ac:inkMk id="8" creationId="{BBF8395A-8B16-536D-27CA-3E1178793411}"/>
          </ac:inkMkLst>
        </pc:inkChg>
        <pc:inkChg chg="add del">
          <ac:chgData name="Tim Cook" userId="d1c7cfb340f2c7ab" providerId="LiveId" clId="{E80455E3-0E76-434E-A6B3-21E80AFE95A7}" dt="2023-04-14T02:06:45.386" v="819"/>
          <ac:inkMkLst>
            <pc:docMk/>
            <pc:sldMk cId="1121062418" sldId="471"/>
            <ac:inkMk id="9" creationId="{0DEE87F5-86CD-07B0-B184-C420F9D21AF9}"/>
          </ac:inkMkLst>
        </pc:inkChg>
        <pc:inkChg chg="add del mod">
          <ac:chgData name="Tim Cook" userId="d1c7cfb340f2c7ab" providerId="LiveId" clId="{E80455E3-0E76-434E-A6B3-21E80AFE95A7}" dt="2023-04-14T01:50:08.391" v="432"/>
          <ac:inkMkLst>
            <pc:docMk/>
            <pc:sldMk cId="1121062418" sldId="471"/>
            <ac:inkMk id="10" creationId="{C5FC9324-85DB-8292-CAEB-86C550D0B303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0" creationId="{EC8B3F23-2BB5-612E-C2A4-6E5FB185484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11" creationId="{0AC4F86E-4DC7-F0C7-5F8C-5666EE0D6156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2" creationId="{16A886E7-DFB7-8B7E-0E8F-9EB22F04657A}"/>
          </ac:inkMkLst>
        </pc:inkChg>
        <pc:inkChg chg="add del mod">
          <ac:chgData name="Tim Cook" userId="d1c7cfb340f2c7ab" providerId="LiveId" clId="{E80455E3-0E76-434E-A6B3-21E80AFE95A7}" dt="2023-04-14T01:49:57.982" v="419"/>
          <ac:inkMkLst>
            <pc:docMk/>
            <pc:sldMk cId="1121062418" sldId="471"/>
            <ac:inkMk id="12" creationId="{EB8130D1-B589-0FB1-5731-78588D4F85C1}"/>
          </ac:inkMkLst>
        </pc:inkChg>
        <pc:inkChg chg="add del">
          <ac:chgData name="Tim Cook" userId="d1c7cfb340f2c7ab" providerId="LiveId" clId="{E80455E3-0E76-434E-A6B3-21E80AFE95A7}" dt="2023-04-14T01:50:08.391" v="431"/>
          <ac:inkMkLst>
            <pc:docMk/>
            <pc:sldMk cId="1121062418" sldId="471"/>
            <ac:inkMk id="14" creationId="{09FF9EA6-2CF1-7296-F189-2B7F6D1A5058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4" creationId="{E30DCC98-83A4-A33D-E90D-5856F30AAD4E}"/>
          </ac:inkMkLst>
        </pc:inkChg>
        <pc:inkChg chg="add del mod">
          <ac:chgData name="Tim Cook" userId="d1c7cfb340f2c7ab" providerId="LiveId" clId="{E80455E3-0E76-434E-A6B3-21E80AFE95A7}" dt="2023-04-14T01:52:37.780" v="579"/>
          <ac:inkMkLst>
            <pc:docMk/>
            <pc:sldMk cId="1121062418" sldId="471"/>
            <ac:inkMk id="15" creationId="{4C595F27-8B7C-9727-12F3-2EACE6FCE099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5" creationId="{8F6706F8-AD14-99E2-E7A0-CD3F46367382}"/>
          </ac:inkMkLst>
        </pc:inkChg>
        <pc:inkChg chg="add del mod">
          <ac:chgData name="Tim Cook" userId="d1c7cfb340f2c7ab" providerId="LiveId" clId="{E80455E3-0E76-434E-A6B3-21E80AFE95A7}" dt="2023-04-14T01:52:37.780" v="582"/>
          <ac:inkMkLst>
            <pc:docMk/>
            <pc:sldMk cId="1121062418" sldId="471"/>
            <ac:inkMk id="16" creationId="{6FA385FB-E489-1D04-1EEB-BF8D1FF2EB6F}"/>
          </ac:inkMkLst>
        </pc:inkChg>
        <pc:inkChg chg="add del mod">
          <ac:chgData name="Tim Cook" userId="d1c7cfb340f2c7ab" providerId="LiveId" clId="{E80455E3-0E76-434E-A6B3-21E80AFE95A7}" dt="2023-04-14T01:52:37.780" v="580"/>
          <ac:inkMkLst>
            <pc:docMk/>
            <pc:sldMk cId="1121062418" sldId="471"/>
            <ac:inkMk id="17" creationId="{3F671DD0-9A43-D02D-DA90-E7F68DCB1E5B}"/>
          </ac:inkMkLst>
        </pc:inkChg>
        <pc:inkChg chg="add del mod">
          <ac:chgData name="Tim Cook" userId="d1c7cfb340f2c7ab" providerId="LiveId" clId="{E80455E3-0E76-434E-A6B3-21E80AFE95A7}" dt="2023-04-14T01:52:37.765" v="576"/>
          <ac:inkMkLst>
            <pc:docMk/>
            <pc:sldMk cId="1121062418" sldId="471"/>
            <ac:inkMk id="18" creationId="{F2E87F6A-174F-D877-48A4-49454D18A431}"/>
          </ac:inkMkLst>
        </pc:inkChg>
        <pc:inkChg chg="add del mod">
          <ac:chgData name="Tim Cook" userId="d1c7cfb340f2c7ab" providerId="LiveId" clId="{E80455E3-0E76-434E-A6B3-21E80AFE95A7}" dt="2023-04-14T01:52:37.780" v="581"/>
          <ac:inkMkLst>
            <pc:docMk/>
            <pc:sldMk cId="1121062418" sldId="471"/>
            <ac:inkMk id="19" creationId="{FD7699F3-8696-B6AD-3120-5BC757C5A079}"/>
          </ac:inkMkLst>
        </pc:inkChg>
        <pc:inkChg chg="add del mod">
          <ac:chgData name="Tim Cook" userId="d1c7cfb340f2c7ab" providerId="LiveId" clId="{E80455E3-0E76-434E-A6B3-21E80AFE95A7}" dt="2023-04-14T01:52:37.780" v="583"/>
          <ac:inkMkLst>
            <pc:docMk/>
            <pc:sldMk cId="1121062418" sldId="471"/>
            <ac:inkMk id="20" creationId="{0C816EA1-04E9-4A2B-B7AD-5A58BAD331A4}"/>
          </ac:inkMkLst>
        </pc:inkChg>
        <pc:inkChg chg="add del mod">
          <ac:chgData name="Tim Cook" userId="d1c7cfb340f2c7ab" providerId="LiveId" clId="{E80455E3-0E76-434E-A6B3-21E80AFE95A7}" dt="2023-04-14T01:52:37.780" v="578"/>
          <ac:inkMkLst>
            <pc:docMk/>
            <pc:sldMk cId="1121062418" sldId="471"/>
            <ac:inkMk id="21" creationId="{3493048D-7B4C-3D9C-BDE4-26ED05082CFD}"/>
          </ac:inkMkLst>
        </pc:inkChg>
        <pc:inkChg chg="add del mod">
          <ac:chgData name="Tim Cook" userId="d1c7cfb340f2c7ab" providerId="LiveId" clId="{E80455E3-0E76-434E-A6B3-21E80AFE95A7}" dt="2023-04-14T01:52:37.780" v="577"/>
          <ac:inkMkLst>
            <pc:docMk/>
            <pc:sldMk cId="1121062418" sldId="471"/>
            <ac:inkMk id="22" creationId="{EAD94B7E-E2F1-B592-56DD-96193A417A0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4" creationId="{244D411F-BD91-9596-02A0-9B8CDBADD846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5" creationId="{BF995E31-3581-7DAF-9C10-6FCBC7C9D83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6" creationId="{0A3B8847-AE0D-E832-D16D-D9A0B4E4276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7" creationId="{F1FF4DB7-CDA9-E9E5-E36F-F7A30F1A78B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8" creationId="{F246B12C-8E59-7F83-F608-3EEFE8D6F86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9" creationId="{50E04A12-91D4-38D2-9024-AA5FAA14BB5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0" creationId="{F5050B67-1D8C-4EF9-CA47-8571BFDF2F4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1" creationId="{274F4D84-ED23-213D-775A-92A326C3538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2" creationId="{E158DDA3-A393-4E06-7B1B-8D0A031A174F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3" creationId="{12A2600F-718F-0A5D-7FA4-ECD90F0C461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4" creationId="{E506ED4A-F227-7847-9485-343CF8747B45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5" creationId="{C1844B2D-E923-9E56-C00A-19F7D76E8F1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6" creationId="{548EB312-89D7-EC10-B529-AA6B456B49E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7" creationId="{9FBBB0AD-7FE5-0EC3-EAEF-4A15E461BE5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8" creationId="{9205080A-7A66-2500-9B1D-B2A538D22F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9" creationId="{789F0D5E-F856-F498-9A39-25FD6AE1F96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0" creationId="{222A0F93-6E89-B4B0-C447-B9CF943598B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1" creationId="{DD4BC037-F7E8-E410-232E-46623BAE01C6}"/>
          </ac:inkMkLst>
        </pc:inkChg>
        <pc:inkChg chg="add del mod">
          <ac:chgData name="Tim Cook" userId="d1c7cfb340f2c7ab" providerId="LiveId" clId="{E80455E3-0E76-434E-A6B3-21E80AFE95A7}" dt="2023-04-14T01:50:29.680" v="476"/>
          <ac:inkMkLst>
            <pc:docMk/>
            <pc:sldMk cId="1121062418" sldId="471"/>
            <ac:inkMk id="42" creationId="{E728C22E-F30A-8F2F-5692-C24FB3E02C83}"/>
          </ac:inkMkLst>
        </pc:inkChg>
        <pc:inkChg chg="add del mod">
          <ac:chgData name="Tim Cook" userId="d1c7cfb340f2c7ab" providerId="LiveId" clId="{E80455E3-0E76-434E-A6B3-21E80AFE95A7}" dt="2023-04-14T01:50:29.680" v="473"/>
          <ac:inkMkLst>
            <pc:docMk/>
            <pc:sldMk cId="1121062418" sldId="471"/>
            <ac:inkMk id="43" creationId="{D9311E6B-0109-F59A-CB2D-8ACF320319E2}"/>
          </ac:inkMkLst>
        </pc:inkChg>
        <pc:inkChg chg="add del mod">
          <ac:chgData name="Tim Cook" userId="d1c7cfb340f2c7ab" providerId="LiveId" clId="{E80455E3-0E76-434E-A6B3-21E80AFE95A7}" dt="2023-04-14T01:50:29.680" v="475"/>
          <ac:inkMkLst>
            <pc:docMk/>
            <pc:sldMk cId="1121062418" sldId="471"/>
            <ac:inkMk id="44" creationId="{E466EF0E-43D9-8927-8D1E-F62C0403D550}"/>
          </ac:inkMkLst>
        </pc:inkChg>
        <pc:inkChg chg="add del mod">
          <ac:chgData name="Tim Cook" userId="d1c7cfb340f2c7ab" providerId="LiveId" clId="{E80455E3-0E76-434E-A6B3-21E80AFE95A7}" dt="2023-04-14T01:50:37.354" v="486"/>
          <ac:inkMkLst>
            <pc:docMk/>
            <pc:sldMk cId="1121062418" sldId="471"/>
            <ac:inkMk id="45" creationId="{6850B525-3F45-C02D-4A36-E2769E29D4E9}"/>
          </ac:inkMkLst>
        </pc:inkChg>
        <pc:inkChg chg="add del mod">
          <ac:chgData name="Tim Cook" userId="d1c7cfb340f2c7ab" providerId="LiveId" clId="{E80455E3-0E76-434E-A6B3-21E80AFE95A7}" dt="2023-04-14T01:50:29.680" v="474"/>
          <ac:inkMkLst>
            <pc:docMk/>
            <pc:sldMk cId="1121062418" sldId="471"/>
            <ac:inkMk id="46" creationId="{B61FBABC-C5A4-942F-7084-437AC88D6E8D}"/>
          </ac:inkMkLst>
        </pc:inkChg>
        <pc:inkChg chg="add del mod">
          <ac:chgData name="Tim Cook" userId="d1c7cfb340f2c7ab" providerId="LiveId" clId="{E80455E3-0E76-434E-A6B3-21E80AFE95A7}" dt="2023-04-14T01:50:29.680" v="471"/>
          <ac:inkMkLst>
            <pc:docMk/>
            <pc:sldMk cId="1121062418" sldId="471"/>
            <ac:inkMk id="47" creationId="{6AE2C184-9C1E-9DE6-08BC-271CE8181435}"/>
          </ac:inkMkLst>
        </pc:inkChg>
        <pc:inkChg chg="add del mod">
          <ac:chgData name="Tim Cook" userId="d1c7cfb340f2c7ab" providerId="LiveId" clId="{E80455E3-0E76-434E-A6B3-21E80AFE95A7}" dt="2023-04-14T01:50:29.680" v="472"/>
          <ac:inkMkLst>
            <pc:docMk/>
            <pc:sldMk cId="1121062418" sldId="471"/>
            <ac:inkMk id="48" creationId="{12F872A4-D846-37DD-40FC-88BB0EBC4248}"/>
          </ac:inkMkLst>
        </pc:inkChg>
        <pc:inkChg chg="add del mod">
          <ac:chgData name="Tim Cook" userId="d1c7cfb340f2c7ab" providerId="LiveId" clId="{E80455E3-0E76-434E-A6B3-21E80AFE95A7}" dt="2023-04-14T01:50:37.354" v="490"/>
          <ac:inkMkLst>
            <pc:docMk/>
            <pc:sldMk cId="1121062418" sldId="471"/>
            <ac:inkMk id="49" creationId="{1ED7729F-6BF5-CD27-0D12-888C026D5DCB}"/>
          </ac:inkMkLst>
        </pc:inkChg>
        <pc:inkChg chg="add del">
          <ac:chgData name="Tim Cook" userId="d1c7cfb340f2c7ab" providerId="LiveId" clId="{E80455E3-0E76-434E-A6B3-21E80AFE95A7}" dt="2023-04-14T01:50:27.339" v="465"/>
          <ac:inkMkLst>
            <pc:docMk/>
            <pc:sldMk cId="1121062418" sldId="471"/>
            <ac:inkMk id="50" creationId="{FFE56237-AE62-23E4-BE36-A5240505055F}"/>
          </ac:inkMkLst>
        </pc:inkChg>
        <pc:inkChg chg="add del">
          <ac:chgData name="Tim Cook" userId="d1c7cfb340f2c7ab" providerId="LiveId" clId="{E80455E3-0E76-434E-A6B3-21E80AFE95A7}" dt="2023-04-14T01:50:27.339" v="466"/>
          <ac:inkMkLst>
            <pc:docMk/>
            <pc:sldMk cId="1121062418" sldId="471"/>
            <ac:inkMk id="51" creationId="{4681A2A7-D104-F626-AFBF-748B13A8129E}"/>
          </ac:inkMkLst>
        </pc:inkChg>
        <pc:inkChg chg="add del">
          <ac:chgData name="Tim Cook" userId="d1c7cfb340f2c7ab" providerId="LiveId" clId="{E80455E3-0E76-434E-A6B3-21E80AFE95A7}" dt="2023-04-14T01:50:27.339" v="469"/>
          <ac:inkMkLst>
            <pc:docMk/>
            <pc:sldMk cId="1121062418" sldId="471"/>
            <ac:inkMk id="52" creationId="{DA99EE27-63D0-3ADB-90D8-D6E127B36E35}"/>
          </ac:inkMkLst>
        </pc:inkChg>
        <pc:inkChg chg="add del">
          <ac:chgData name="Tim Cook" userId="d1c7cfb340f2c7ab" providerId="LiveId" clId="{E80455E3-0E76-434E-A6B3-21E80AFE95A7}" dt="2023-04-14T01:50:27.339" v="468"/>
          <ac:inkMkLst>
            <pc:docMk/>
            <pc:sldMk cId="1121062418" sldId="471"/>
            <ac:inkMk id="53" creationId="{1D0774A5-8A23-8819-D533-02AB998D48FB}"/>
          </ac:inkMkLst>
        </pc:inkChg>
        <pc:inkChg chg="add del">
          <ac:chgData name="Tim Cook" userId="d1c7cfb340f2c7ab" providerId="LiveId" clId="{E80455E3-0E76-434E-A6B3-21E80AFE95A7}" dt="2023-04-14T01:50:27.339" v="467"/>
          <ac:inkMkLst>
            <pc:docMk/>
            <pc:sldMk cId="1121062418" sldId="471"/>
            <ac:inkMk id="54" creationId="{F84FBEEE-FC93-54F0-213F-5A4622D4E9F1}"/>
          </ac:inkMkLst>
        </pc:inkChg>
        <pc:inkChg chg="add del mod">
          <ac:chgData name="Tim Cook" userId="d1c7cfb340f2c7ab" providerId="LiveId" clId="{E80455E3-0E76-434E-A6B3-21E80AFE95A7}" dt="2023-04-14T01:50:37.354" v="489"/>
          <ac:inkMkLst>
            <pc:docMk/>
            <pc:sldMk cId="1121062418" sldId="471"/>
            <ac:inkMk id="61" creationId="{226A3077-695F-4EE8-D5D4-F2A40BEC805B}"/>
          </ac:inkMkLst>
        </pc:inkChg>
        <pc:inkChg chg="add del mod">
          <ac:chgData name="Tim Cook" userId="d1c7cfb340f2c7ab" providerId="LiveId" clId="{E80455E3-0E76-434E-A6B3-21E80AFE95A7}" dt="2023-04-14T01:50:37.354" v="487"/>
          <ac:inkMkLst>
            <pc:docMk/>
            <pc:sldMk cId="1121062418" sldId="471"/>
            <ac:inkMk id="62" creationId="{48AE88CF-9C4E-E2C2-21F0-2AED16784EC4}"/>
          </ac:inkMkLst>
        </pc:inkChg>
        <pc:inkChg chg="add del mod">
          <ac:chgData name="Tim Cook" userId="d1c7cfb340f2c7ab" providerId="LiveId" clId="{E80455E3-0E76-434E-A6B3-21E80AFE95A7}" dt="2023-04-14T01:50:38.592" v="492"/>
          <ac:inkMkLst>
            <pc:docMk/>
            <pc:sldMk cId="1121062418" sldId="471"/>
            <ac:inkMk id="63" creationId="{14A9BC37-30A1-D363-E506-7AA6CDEE8FCE}"/>
          </ac:inkMkLst>
        </pc:inkChg>
        <pc:inkChg chg="add del mod">
          <ac:chgData name="Tim Cook" userId="d1c7cfb340f2c7ab" providerId="LiveId" clId="{E80455E3-0E76-434E-A6B3-21E80AFE95A7}" dt="2023-04-14T01:50:37.354" v="491"/>
          <ac:inkMkLst>
            <pc:docMk/>
            <pc:sldMk cId="1121062418" sldId="471"/>
            <ac:inkMk id="65" creationId="{490B3C76-D114-432C-2527-006CB8437D33}"/>
          </ac:inkMkLst>
        </pc:inkChg>
        <pc:inkChg chg="add del mod">
          <ac:chgData name="Tim Cook" userId="d1c7cfb340f2c7ab" providerId="LiveId" clId="{E80455E3-0E76-434E-A6B3-21E80AFE95A7}" dt="2023-04-14T01:50:37.354" v="488"/>
          <ac:inkMkLst>
            <pc:docMk/>
            <pc:sldMk cId="1121062418" sldId="471"/>
            <ac:inkMk id="66" creationId="{6E58A920-CC9C-E89F-49F9-BDF4BC6A2B7C}"/>
          </ac:inkMkLst>
        </pc:inkChg>
        <pc:inkChg chg="add del mod">
          <ac:chgData name="Tim Cook" userId="d1c7cfb340f2c7ab" providerId="LiveId" clId="{E80455E3-0E76-434E-A6B3-21E80AFE95A7}" dt="2023-04-14T01:50:37.354" v="485"/>
          <ac:inkMkLst>
            <pc:docMk/>
            <pc:sldMk cId="1121062418" sldId="471"/>
            <ac:inkMk id="67" creationId="{E12D3FF9-43D5-D818-3111-FABB031C25F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9" creationId="{5E87147E-C2EF-07D3-D346-74059E818BC1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0" creationId="{3CF0C64B-7AD9-1761-AFE4-503EB90D95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1" creationId="{8A6986D9-5A9B-074C-0321-9C9945F3902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2" creationId="{7F89BDED-17CF-76FE-5751-F3CCA1C55157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3" creationId="{23A1138F-843E-3FAB-BC4A-EB6E0754EA5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4" creationId="{092B0933-4AEE-45BE-91C8-D2D9C0CEE48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5" creationId="{72496049-5293-196C-B4CA-7C99E2B34DF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6" creationId="{9491B65E-C72C-630A-0191-BA36A43A4F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7" creationId="{5AE2FA25-CD20-3A20-EDC8-EC1ED28357A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8" creationId="{034271F9-FB61-E3DE-77EA-A8016E6804B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9" creationId="{E85A41BA-F431-1B8D-871C-520633826D8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3" creationId="{FB452762-4D33-9022-AC0B-BCFBF7B266C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4" creationId="{855FDB42-126C-3687-C392-BA135F6D63F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5" creationId="{807FCD77-07D6-E871-38C6-B977E2612229}"/>
          </ac:inkMkLst>
        </pc:inkChg>
        <pc:inkChg chg="add del">
          <ac:chgData name="Tim Cook" userId="d1c7cfb340f2c7ab" providerId="LiveId" clId="{E80455E3-0E76-434E-A6B3-21E80AFE95A7}" dt="2023-04-14T01:51:11.769" v="523"/>
          <ac:inkMkLst>
            <pc:docMk/>
            <pc:sldMk cId="1121062418" sldId="471"/>
            <ac:inkMk id="87" creationId="{EEA8A47C-C299-2161-E2E0-4D30D1D071F4}"/>
          </ac:inkMkLst>
        </pc:inkChg>
        <pc:inkChg chg="add del">
          <ac:chgData name="Tim Cook" userId="d1c7cfb340f2c7ab" providerId="LiveId" clId="{E80455E3-0E76-434E-A6B3-21E80AFE95A7}" dt="2023-04-14T01:51:00.949" v="513"/>
          <ac:inkMkLst>
            <pc:docMk/>
            <pc:sldMk cId="1121062418" sldId="471"/>
            <ac:inkMk id="88" creationId="{ABA7E8E4-1FD1-1628-92B1-8DDCFFC91595}"/>
          </ac:inkMkLst>
        </pc:inkChg>
        <pc:inkChg chg="add del">
          <ac:chgData name="Tim Cook" userId="d1c7cfb340f2c7ab" providerId="LiveId" clId="{E80455E3-0E76-434E-A6B3-21E80AFE95A7}" dt="2023-04-14T01:51:00.949" v="514"/>
          <ac:inkMkLst>
            <pc:docMk/>
            <pc:sldMk cId="1121062418" sldId="471"/>
            <ac:inkMk id="89" creationId="{B662D0F4-6E82-9F28-6854-B296225BB353}"/>
          </ac:inkMkLst>
        </pc:inkChg>
        <pc:inkChg chg="add del">
          <ac:chgData name="Tim Cook" userId="d1c7cfb340f2c7ab" providerId="LiveId" clId="{E80455E3-0E76-434E-A6B3-21E80AFE95A7}" dt="2023-04-14T01:51:00.949" v="515"/>
          <ac:inkMkLst>
            <pc:docMk/>
            <pc:sldMk cId="1121062418" sldId="471"/>
            <ac:inkMk id="90" creationId="{3FFDF2B4-4515-DEEB-678E-2CF1A588378C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1" creationId="{D345B722-2CFE-7DCD-591D-C4541BB4F9C5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2" creationId="{505BA630-FC01-FB44-91F2-197E5A9CB2A1}"/>
          </ac:inkMkLst>
        </pc:inkChg>
        <pc:inkChg chg="add del mod">
          <ac:chgData name="Tim Cook" userId="d1c7cfb340f2c7ab" providerId="LiveId" clId="{E80455E3-0E76-434E-A6B3-21E80AFE95A7}" dt="2023-04-14T01:51:05.430" v="520"/>
          <ac:inkMkLst>
            <pc:docMk/>
            <pc:sldMk cId="1121062418" sldId="471"/>
            <ac:inkMk id="93" creationId="{02A9ECE3-115A-941A-D98A-4BE7741612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95" creationId="{D2A97CBA-9C2E-F3AE-E84A-F405435BC955}"/>
          </ac:inkMkLst>
        </pc:inkChg>
        <pc:inkChg chg="add del">
          <ac:chgData name="Tim Cook" userId="d1c7cfb340f2c7ab" providerId="LiveId" clId="{E80455E3-0E76-434E-A6B3-21E80AFE95A7}" dt="2023-04-14T01:51:15.921" v="525"/>
          <ac:inkMkLst>
            <pc:docMk/>
            <pc:sldMk cId="1121062418" sldId="471"/>
            <ac:inkMk id="97" creationId="{EC04262C-A269-1484-7C56-2CF388D3FAD8}"/>
          </ac:inkMkLst>
        </pc:inkChg>
        <pc:inkChg chg="add del mod">
          <ac:chgData name="Tim Cook" userId="d1c7cfb340f2c7ab" providerId="LiveId" clId="{E80455E3-0E76-434E-A6B3-21E80AFE95A7}" dt="2023-04-14T01:51:22.311" v="528"/>
          <ac:inkMkLst>
            <pc:docMk/>
            <pc:sldMk cId="1121062418" sldId="471"/>
            <ac:inkMk id="98" creationId="{B4BF9318-AA51-6C2A-F964-D8AF28FE6B6D}"/>
          </ac:inkMkLst>
        </pc:inkChg>
        <pc:inkChg chg="add del mod">
          <ac:chgData name="Tim Cook" userId="d1c7cfb340f2c7ab" providerId="LiveId" clId="{E80455E3-0E76-434E-A6B3-21E80AFE95A7}" dt="2023-04-14T01:51:26.456" v="531"/>
          <ac:inkMkLst>
            <pc:docMk/>
            <pc:sldMk cId="1121062418" sldId="471"/>
            <ac:inkMk id="100" creationId="{AC7D7B50-4994-0094-C351-AE304F39FAE1}"/>
          </ac:inkMkLst>
        </pc:inkChg>
        <pc:inkChg chg="add del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102" creationId="{E43BD707-E914-EC64-1BE3-DE18FD6E3C7C}"/>
          </ac:inkMkLst>
        </pc:inkChg>
        <pc:inkChg chg="add del">
          <ac:chgData name="Tim Cook" userId="d1c7cfb340f2c7ab" providerId="LiveId" clId="{E80455E3-0E76-434E-A6B3-21E80AFE95A7}" dt="2023-04-14T01:52:07.778" v="537"/>
          <ac:inkMkLst>
            <pc:docMk/>
            <pc:sldMk cId="1121062418" sldId="471"/>
            <ac:inkMk id="104" creationId="{B11122A7-0EA4-33E6-C4BE-20D1107A5030}"/>
          </ac:inkMkLst>
        </pc:inkChg>
        <pc:inkChg chg="add del mod">
          <ac:chgData name="Tim Cook" userId="d1c7cfb340f2c7ab" providerId="LiveId" clId="{E80455E3-0E76-434E-A6B3-21E80AFE95A7}" dt="2023-04-14T01:52:11.125" v="541"/>
          <ac:inkMkLst>
            <pc:docMk/>
            <pc:sldMk cId="1121062418" sldId="471"/>
            <ac:inkMk id="105" creationId="{C29E33ED-D348-82AC-6CEC-12D8C2D0F3CC}"/>
          </ac:inkMkLst>
        </pc:inkChg>
        <pc:inkChg chg="add del mod">
          <ac:chgData name="Tim Cook" userId="d1c7cfb340f2c7ab" providerId="LiveId" clId="{E80455E3-0E76-434E-A6B3-21E80AFE95A7}" dt="2023-04-14T01:52:11.531" v="542"/>
          <ac:inkMkLst>
            <pc:docMk/>
            <pc:sldMk cId="1121062418" sldId="471"/>
            <ac:inkMk id="106" creationId="{154C49D7-7484-4118-D439-36996BCFD0ED}"/>
          </ac:inkMkLst>
        </pc:inkChg>
        <pc:inkChg chg="add del mod">
          <ac:chgData name="Tim Cook" userId="d1c7cfb340f2c7ab" providerId="LiveId" clId="{E80455E3-0E76-434E-A6B3-21E80AFE95A7}" dt="2023-04-14T01:52:18.187" v="555"/>
          <ac:inkMkLst>
            <pc:docMk/>
            <pc:sldMk cId="1121062418" sldId="471"/>
            <ac:inkMk id="108" creationId="{02F153A8-EE75-5A74-5F79-8799AFE264D6}"/>
          </ac:inkMkLst>
        </pc:inkChg>
        <pc:inkChg chg="add del mod">
          <ac:chgData name="Tim Cook" userId="d1c7cfb340f2c7ab" providerId="LiveId" clId="{E80455E3-0E76-434E-A6B3-21E80AFE95A7}" dt="2023-04-14T01:52:18.187" v="554"/>
          <ac:inkMkLst>
            <pc:docMk/>
            <pc:sldMk cId="1121062418" sldId="471"/>
            <ac:inkMk id="109" creationId="{1A07AEF8-A5E1-502D-8845-D6F4F10A44E4}"/>
          </ac:inkMkLst>
        </pc:inkChg>
        <pc:inkChg chg="add del mod">
          <ac:chgData name="Tim Cook" userId="d1c7cfb340f2c7ab" providerId="LiveId" clId="{E80455E3-0E76-434E-A6B3-21E80AFE95A7}" dt="2023-04-14T01:52:18.187" v="553"/>
          <ac:inkMkLst>
            <pc:docMk/>
            <pc:sldMk cId="1121062418" sldId="471"/>
            <ac:inkMk id="110" creationId="{9DF23E8A-6514-1929-061B-B7A579A557AD}"/>
          </ac:inkMkLst>
        </pc:inkChg>
        <pc:inkChg chg="add del mod">
          <ac:chgData name="Tim Cook" userId="d1c7cfb340f2c7ab" providerId="LiveId" clId="{E80455E3-0E76-434E-A6B3-21E80AFE95A7}" dt="2023-04-14T01:52:17.335" v="551"/>
          <ac:inkMkLst>
            <pc:docMk/>
            <pc:sldMk cId="1121062418" sldId="471"/>
            <ac:inkMk id="111" creationId="{C796962A-414B-358A-5311-4E8169C15FB8}"/>
          </ac:inkMkLst>
        </pc:inkChg>
        <pc:inkChg chg="add del mod">
          <ac:chgData name="Tim Cook" userId="d1c7cfb340f2c7ab" providerId="LiveId" clId="{E80455E3-0E76-434E-A6B3-21E80AFE95A7}" dt="2023-04-14T01:52:17.335" v="552"/>
          <ac:inkMkLst>
            <pc:docMk/>
            <pc:sldMk cId="1121062418" sldId="471"/>
            <ac:inkMk id="112" creationId="{EB093A74-5DC6-9F15-000F-52A4E69FEFAF}"/>
          </ac:inkMkLst>
        </pc:inkChg>
        <pc:inkChg chg="add del mod">
          <ac:chgData name="Tim Cook" userId="d1c7cfb340f2c7ab" providerId="LiveId" clId="{E80455E3-0E76-434E-A6B3-21E80AFE95A7}" dt="2023-04-14T01:52:17.335" v="550"/>
          <ac:inkMkLst>
            <pc:docMk/>
            <pc:sldMk cId="1121062418" sldId="471"/>
            <ac:inkMk id="113" creationId="{60C8A4AB-77E2-0744-1A54-0C20B621048B}"/>
          </ac:inkMkLst>
        </pc:inkChg>
        <pc:inkChg chg="add del">
          <ac:chgData name="Tim Cook" userId="d1c7cfb340f2c7ab" providerId="LiveId" clId="{E80455E3-0E76-434E-A6B3-21E80AFE95A7}" dt="2023-04-14T01:52:21.673" v="557"/>
          <ac:inkMkLst>
            <pc:docMk/>
            <pc:sldMk cId="1121062418" sldId="471"/>
            <ac:inkMk id="115" creationId="{46DCDB17-C886-30E3-5A4A-F85BC5A57C82}"/>
          </ac:inkMkLst>
        </pc:inkChg>
        <pc:inkChg chg="add del mod">
          <ac:chgData name="Tim Cook" userId="d1c7cfb340f2c7ab" providerId="LiveId" clId="{E80455E3-0E76-434E-A6B3-21E80AFE95A7}" dt="2023-04-14T01:52:27.268" v="562"/>
          <ac:inkMkLst>
            <pc:docMk/>
            <pc:sldMk cId="1121062418" sldId="471"/>
            <ac:inkMk id="116" creationId="{B874E2CB-6F34-D1DF-8060-2393ABA4062F}"/>
          </ac:inkMkLst>
        </pc:inkChg>
        <pc:inkChg chg="add del mod">
          <ac:chgData name="Tim Cook" userId="d1c7cfb340f2c7ab" providerId="LiveId" clId="{E80455E3-0E76-434E-A6B3-21E80AFE95A7}" dt="2023-04-14T01:52:27.268" v="564"/>
          <ac:inkMkLst>
            <pc:docMk/>
            <pc:sldMk cId="1121062418" sldId="471"/>
            <ac:inkMk id="117" creationId="{EA70B000-EA13-AF98-173D-1864ECCF763D}"/>
          </ac:inkMkLst>
        </pc:inkChg>
        <pc:inkChg chg="add del mod">
          <ac:chgData name="Tim Cook" userId="d1c7cfb340f2c7ab" providerId="LiveId" clId="{E80455E3-0E76-434E-A6B3-21E80AFE95A7}" dt="2023-04-14T01:52:27.268" v="563"/>
          <ac:inkMkLst>
            <pc:docMk/>
            <pc:sldMk cId="1121062418" sldId="471"/>
            <ac:inkMk id="118" creationId="{561A8011-9F1F-2B13-3F92-D39F5A20A18B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0" creationId="{F4814649-B635-4241-DA9B-34D77449E1BD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1" creationId="{F1166EE6-19E8-0315-84EF-FD031CA42B35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2" creationId="{076601BE-83BC-100B-B049-0421AE4A6E1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3" creationId="{A0E4980D-B586-AEAB-1BC6-61E2A94F0BE7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4" creationId="{F7B33AAB-2B8B-CD84-4CC0-7EEBBD9E30C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5" creationId="{A3B3B7D6-EEA0-E672-4508-5F476B37FDA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6" creationId="{1FDBFB8B-B518-5799-BB53-302F5471D04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7" creationId="{53A6A958-C072-1986-8EB2-EC45DAF1F281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9" creationId="{114D299E-D166-1A06-8E88-B2E689722236}"/>
          </ac:inkMkLst>
        </pc:inkChg>
        <pc:inkChg chg="add del mod">
          <ac:chgData name="Tim Cook" userId="d1c7cfb340f2c7ab" providerId="LiveId" clId="{E80455E3-0E76-434E-A6B3-21E80AFE95A7}" dt="2023-04-14T01:52:45.167" v="592"/>
          <ac:inkMkLst>
            <pc:docMk/>
            <pc:sldMk cId="1121062418" sldId="471"/>
            <ac:inkMk id="131" creationId="{EEBBDA29-2D2D-3470-1BE0-77FB216979AE}"/>
          </ac:inkMkLst>
        </pc:inkChg>
        <pc:inkChg chg="add del mod">
          <ac:chgData name="Tim Cook" userId="d1c7cfb340f2c7ab" providerId="LiveId" clId="{E80455E3-0E76-434E-A6B3-21E80AFE95A7}" dt="2023-04-14T01:52:45.167" v="594"/>
          <ac:inkMkLst>
            <pc:docMk/>
            <pc:sldMk cId="1121062418" sldId="471"/>
            <ac:inkMk id="132" creationId="{25B93F6F-F6E9-7064-8ECF-3CB08A660B46}"/>
          </ac:inkMkLst>
        </pc:inkChg>
        <pc:inkChg chg="add del mod">
          <ac:chgData name="Tim Cook" userId="d1c7cfb340f2c7ab" providerId="LiveId" clId="{E80455E3-0E76-434E-A6B3-21E80AFE95A7}" dt="2023-04-14T01:52:45.167" v="596"/>
          <ac:inkMkLst>
            <pc:docMk/>
            <pc:sldMk cId="1121062418" sldId="471"/>
            <ac:inkMk id="133" creationId="{F331F21B-A839-C308-CB46-853D853D9A27}"/>
          </ac:inkMkLst>
        </pc:inkChg>
        <pc:inkChg chg="add del mod">
          <ac:chgData name="Tim Cook" userId="d1c7cfb340f2c7ab" providerId="LiveId" clId="{E80455E3-0E76-434E-A6B3-21E80AFE95A7}" dt="2023-04-14T01:52:45.167" v="591"/>
          <ac:inkMkLst>
            <pc:docMk/>
            <pc:sldMk cId="1121062418" sldId="471"/>
            <ac:inkMk id="134" creationId="{32571455-4E6E-B90B-A963-0DFDE962221D}"/>
          </ac:inkMkLst>
        </pc:inkChg>
        <pc:inkChg chg="add del mod">
          <ac:chgData name="Tim Cook" userId="d1c7cfb340f2c7ab" providerId="LiveId" clId="{E80455E3-0E76-434E-A6B3-21E80AFE95A7}" dt="2023-04-14T01:52:45.167" v="593"/>
          <ac:inkMkLst>
            <pc:docMk/>
            <pc:sldMk cId="1121062418" sldId="471"/>
            <ac:inkMk id="135" creationId="{998726DC-A905-A573-5024-1131D9F29BB7}"/>
          </ac:inkMkLst>
        </pc:inkChg>
        <pc:inkChg chg="add del mod">
          <ac:chgData name="Tim Cook" userId="d1c7cfb340f2c7ab" providerId="LiveId" clId="{E80455E3-0E76-434E-A6B3-21E80AFE95A7}" dt="2023-04-14T01:52:45.167" v="595"/>
          <ac:inkMkLst>
            <pc:docMk/>
            <pc:sldMk cId="1121062418" sldId="471"/>
            <ac:inkMk id="136" creationId="{84A8DE9A-214D-A2DF-73FE-50A500FADAA4}"/>
          </ac:inkMkLst>
        </pc:inkChg>
        <pc:inkChg chg="add del">
          <ac:chgData name="Tim Cook" userId="d1c7cfb340f2c7ab" providerId="LiveId" clId="{E80455E3-0E76-434E-A6B3-21E80AFE95A7}" dt="2023-04-14T01:52:48.299" v="598"/>
          <ac:inkMkLst>
            <pc:docMk/>
            <pc:sldMk cId="1121062418" sldId="471"/>
            <ac:inkMk id="138" creationId="{57EFFE12-9C15-44D5-F45A-EEBA1A957DC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39" creationId="{E58839B2-ACD6-D1D5-A133-8801048E818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0" creationId="{9BBD6DF0-306B-9C45-0F14-F49E772445E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1" creationId="{27FD57F3-CEAE-435D-C98B-E420C27C2E30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2" creationId="{9374DA12-A36A-8F21-BB56-12913F668AF4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3" creationId="{EF1C9A91-7496-8E15-B0B7-253121FDCCC9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4" creationId="{1D833E2E-7BD0-23C0-1434-ECBC6F04ACF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5" creationId="{91644E0D-6C90-EAE3-7FFE-61E33C5E24B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6" creationId="{2E6AB000-BCC6-D7F9-469F-EABBF08EDAF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7" creationId="{111C69BA-C98B-9935-AAFE-ED5BBFE86AD1}"/>
          </ac:inkMkLst>
        </pc:inkChg>
      </pc:sldChg>
      <pc:sldChg chg="addSp delSp modSp mod">
        <pc:chgData name="Tim Cook" userId="d1c7cfb340f2c7ab" providerId="LiveId" clId="{E80455E3-0E76-434E-A6B3-21E80AFE95A7}" dt="2023-04-14T02:00:14.605" v="796"/>
        <pc:sldMkLst>
          <pc:docMk/>
          <pc:sldMk cId="4111155161" sldId="472"/>
        </pc:sldMkLst>
        <pc:grpChg chg="del mod">
          <ac:chgData name="Tim Cook" userId="d1c7cfb340f2c7ab" providerId="LiveId" clId="{E80455E3-0E76-434E-A6B3-21E80AFE95A7}" dt="2023-04-14T01:55:48.814" v="61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1" creationId="{42C1DCD1-15EA-7478-8C66-3A2AC20D7AA1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3" creationId="{85923B25-3070-FA11-6946-93075DC98629}"/>
          </ac:grpSpMkLst>
        </pc:grpChg>
        <pc:grpChg chg="del mod">
          <ac:chgData name="Tim Cook" userId="d1c7cfb340f2c7ab" providerId="LiveId" clId="{E80455E3-0E76-434E-A6B3-21E80AFE95A7}" dt="2023-04-14T01:59:17.487" v="718"/>
          <ac:grpSpMkLst>
            <pc:docMk/>
            <pc:sldMk cId="4111155161" sldId="472"/>
            <ac:grpSpMk id="78" creationId="{3AC8051E-D21A-DF81-E2A8-B3E8F6BE09C7}"/>
          </ac:grpSpMkLst>
        </pc:grpChg>
        <pc:grpChg chg="mod">
          <ac:chgData name="Tim Cook" userId="d1c7cfb340f2c7ab" providerId="LiveId" clId="{E80455E3-0E76-434E-A6B3-21E80AFE95A7}" dt="2023-04-14T01:59:21.242" v="724"/>
          <ac:grpSpMkLst>
            <pc:docMk/>
            <pc:sldMk cId="4111155161" sldId="472"/>
            <ac:grpSpMk id="83" creationId="{D98D171E-E6FE-B08A-E7B7-63E9B3FF6833}"/>
          </ac:grpSpMkLst>
        </pc:grpChg>
        <pc:grpChg chg="del mod">
          <ac:chgData name="Tim Cook" userId="d1c7cfb340f2c7ab" providerId="LiveId" clId="{E80455E3-0E76-434E-A6B3-21E80AFE95A7}" dt="2023-04-14T01:56:09.122" v="645"/>
          <ac:grpSpMkLst>
            <pc:docMk/>
            <pc:sldMk cId="4111155161" sldId="472"/>
            <ac:grpSpMk id="86" creationId="{43B89D79-4CAA-5CD7-6DEC-3654B2047DF9}"/>
          </ac:grpSpMkLst>
        </pc:grpChg>
        <pc:grpChg chg="del mod">
          <ac:chgData name="Tim Cook" userId="d1c7cfb340f2c7ab" providerId="LiveId" clId="{E80455E3-0E76-434E-A6B3-21E80AFE95A7}" dt="2023-04-14T01:59:24.985" v="730"/>
          <ac:grpSpMkLst>
            <pc:docMk/>
            <pc:sldMk cId="4111155161" sldId="472"/>
            <ac:grpSpMk id="87" creationId="{6B990963-8EDA-53D9-B998-483A0DA8B50F}"/>
          </ac:grpSpMkLst>
        </pc:grpChg>
        <pc:grpChg chg="mod">
          <ac:chgData name="Tim Cook" userId="d1c7cfb340f2c7ab" providerId="LiveId" clId="{E80455E3-0E76-434E-A6B3-21E80AFE95A7}" dt="2023-04-14T01:59:29.301" v="735"/>
          <ac:grpSpMkLst>
            <pc:docMk/>
            <pc:sldMk cId="4111155161" sldId="472"/>
            <ac:grpSpMk id="91" creationId="{0515F5AC-04C8-52E1-6DDD-19DE7DE8655D}"/>
          </ac:grpSpMkLst>
        </pc:grpChg>
        <pc:grpChg chg="mod">
          <ac:chgData name="Tim Cook" userId="d1c7cfb340f2c7ab" providerId="LiveId" clId="{E80455E3-0E76-434E-A6B3-21E80AFE95A7}" dt="2023-04-14T01:56:27.851" v="675"/>
          <ac:grpSpMkLst>
            <pc:docMk/>
            <pc:sldMk cId="4111155161" sldId="472"/>
            <ac:grpSpMk id="103" creationId="{327858C7-1F75-6E44-64ED-2997285C2FD8}"/>
          </ac:grpSpMkLst>
        </pc:grpChg>
        <pc:grpChg chg="del mod">
          <ac:chgData name="Tim Cook" userId="d1c7cfb340f2c7ab" providerId="LiveId" clId="{E80455E3-0E76-434E-A6B3-21E80AFE95A7}" dt="2023-04-14T01:58:58.185" v="694"/>
          <ac:grpSpMkLst>
            <pc:docMk/>
            <pc:sldMk cId="4111155161" sldId="472"/>
            <ac:grpSpMk id="130" creationId="{4F1FC75A-D100-ACA6-9CB9-38977486F77C}"/>
          </ac:grpSpMkLst>
        </pc:grpChg>
        <pc:grpChg chg="mod">
          <ac:chgData name="Tim Cook" userId="d1c7cfb340f2c7ab" providerId="LiveId" clId="{E80455E3-0E76-434E-A6B3-21E80AFE95A7}" dt="2023-04-14T01:59:04.659" v="702"/>
          <ac:grpSpMkLst>
            <pc:docMk/>
            <pc:sldMk cId="4111155161" sldId="472"/>
            <ac:grpSpMk id="135" creationId="{CE6930A8-88A1-91C9-F7B3-49F861A404A4}"/>
          </ac:grpSpMkLst>
        </pc:grpChg>
        <pc:grpChg chg="del mod">
          <ac:chgData name="Tim Cook" userId="d1c7cfb340f2c7ab" providerId="LiveId" clId="{E80455E3-0E76-434E-A6B3-21E80AFE95A7}" dt="2023-04-14T01:58:54.874" v="690"/>
          <ac:grpSpMkLst>
            <pc:docMk/>
            <pc:sldMk cId="4111155161" sldId="472"/>
            <ac:grpSpMk id="156" creationId="{0D957333-0240-C483-77FE-371FF6667EDB}"/>
          </ac:grpSpMkLst>
        </pc:grpChg>
        <pc:grpChg chg="del mod">
          <ac:chgData name="Tim Cook" userId="d1c7cfb340f2c7ab" providerId="LiveId" clId="{E80455E3-0E76-434E-A6B3-21E80AFE95A7}" dt="2023-04-14T01:58:51.987" v="687"/>
          <ac:grpSpMkLst>
            <pc:docMk/>
            <pc:sldMk cId="4111155161" sldId="472"/>
            <ac:grpSpMk id="165" creationId="{146F886D-A124-39E1-42A7-3F0E819AB53A}"/>
          </ac:grpSpMkLst>
        </pc:grpChg>
        <pc:grpChg chg="del mod">
          <ac:chgData name="Tim Cook" userId="d1c7cfb340f2c7ab" providerId="LiveId" clId="{E80455E3-0E76-434E-A6B3-21E80AFE95A7}" dt="2023-04-14T01:59:45.117" v="745"/>
          <ac:grpSpMkLst>
            <pc:docMk/>
            <pc:sldMk cId="4111155161" sldId="472"/>
            <ac:grpSpMk id="173" creationId="{9DF6BD75-3C7F-BF73-A6BA-AC403AE770DA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4" creationId="{FAE38038-454B-73F2-195D-9C1E8886C43F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5" creationId="{63459172-2922-DD9B-C413-4761ABAAF38A}"/>
          </ac:grpSpMkLst>
        </pc:grpChg>
        <pc:grpChg chg="del mod">
          <ac:chgData name="Tim Cook" userId="d1c7cfb340f2c7ab" providerId="LiveId" clId="{E80455E3-0E76-434E-A6B3-21E80AFE95A7}" dt="2023-04-14T01:59:50.208" v="753"/>
          <ac:grpSpMkLst>
            <pc:docMk/>
            <pc:sldMk cId="4111155161" sldId="472"/>
            <ac:grpSpMk id="178" creationId="{980CB7B9-037C-A0E3-A538-09153F2CCE90}"/>
          </ac:grpSpMkLst>
        </pc:grpChg>
        <pc:grpChg chg="mod">
          <ac:chgData name="Tim Cook" userId="d1c7cfb340f2c7ab" providerId="LiveId" clId="{E80455E3-0E76-434E-A6B3-21E80AFE95A7}" dt="2023-04-14T01:59:57.383" v="768"/>
          <ac:grpSpMkLst>
            <pc:docMk/>
            <pc:sldMk cId="4111155161" sldId="472"/>
            <ac:grpSpMk id="193" creationId="{CEA9273B-5533-A1FE-B0DC-991FA4F27581}"/>
          </ac:grpSpMkLst>
        </pc:grpChg>
        <pc:grpChg chg="del mod">
          <ac:chgData name="Tim Cook" userId="d1c7cfb340f2c7ab" providerId="LiveId" clId="{E80455E3-0E76-434E-A6B3-21E80AFE95A7}" dt="2023-04-14T02:00:06.886" v="780"/>
          <ac:grpSpMkLst>
            <pc:docMk/>
            <pc:sldMk cId="4111155161" sldId="472"/>
            <ac:grpSpMk id="202" creationId="{CF7E7B52-9AA6-47C9-90EB-FB73D4361F71}"/>
          </ac:grpSpMkLst>
        </pc:grpChg>
        <pc:grpChg chg="mod">
          <ac:chgData name="Tim Cook" userId="d1c7cfb340f2c7ab" providerId="LiveId" clId="{E80455E3-0E76-434E-A6B3-21E80AFE95A7}" dt="2023-04-14T02:00:06.104" v="777"/>
          <ac:grpSpMkLst>
            <pc:docMk/>
            <pc:sldMk cId="4111155161" sldId="472"/>
            <ac:grpSpMk id="203" creationId="{B9D0EA25-A133-8FF4-82EC-4BFEDE874A3E}"/>
          </ac:grpSpMkLst>
        </pc:grpChg>
        <pc:grpChg chg="del 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08" creationId="{51020F81-4202-001C-4559-667FE3737EB2}"/>
          </ac:grpSpMkLst>
        </pc:grpChg>
        <pc:grpChg chg="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18" creationId="{54E81460-1316-8B2B-D2B7-0E34EF80D7EF}"/>
          </ac:grpSpMkLst>
        </pc:grp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3" creationId="{3474A46C-C854-C51D-B34F-5DB23626E383}"/>
          </ac:inkMkLst>
        </pc:inkChg>
        <pc:inkChg chg="add">
          <ac:chgData name="Tim Cook" userId="d1c7cfb340f2c7ab" providerId="LiveId" clId="{E80455E3-0E76-434E-A6B3-21E80AFE95A7}" dt="2023-04-14T01:55:07.331" v="609"/>
          <ac:inkMkLst>
            <pc:docMk/>
            <pc:sldMk cId="4111155161" sldId="472"/>
            <ac:inkMk id="3" creationId="{F6EDCB31-B454-41D1-BAE9-D6427B0DDAE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" creationId="{9B16FEAF-BB44-879A-F00D-1712FE1BB06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" creationId="{CE40A45F-8760-CE69-4CB3-A2E00E5C3E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" creationId="{787F8529-43EA-2F5D-31ED-68F4EE2A52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4" creationId="{A15FEDEA-EB8F-8FFA-3D36-B3B416F874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5" creationId="{B2A7F49C-A938-086B-23DE-95544EF041C9}"/>
          </ac:inkMkLst>
        </pc:inkChg>
        <pc:inkChg chg="del mod">
          <ac:chgData name="Tim Cook" userId="d1c7cfb340f2c7ab" providerId="LiveId" clId="{E80455E3-0E76-434E-A6B3-21E80AFE95A7}" dt="2023-04-14T01:55:51.739" v="618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56" creationId="{F28D5C93-EAD1-74AF-4887-7565A0D4759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7" creationId="{2BDE84E8-DAFC-64F9-5EBE-9E09491267D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6" creationId="{AE3FF9F8-A536-3DEF-3D9A-7B46C2E09642}"/>
          </ac:inkMkLst>
        </pc:inkChg>
        <pc:inkChg chg="del mod">
          <ac:chgData name="Tim Cook" userId="d1c7cfb340f2c7ab" providerId="LiveId" clId="{E80455E3-0E76-434E-A6B3-21E80AFE95A7}" dt="2023-04-14T01:55:48.814" v="614"/>
          <ac:inkMkLst>
            <pc:docMk/>
            <pc:sldMk cId="4111155161" sldId="472"/>
            <ac:inkMk id="67" creationId="{013F51A3-9524-2B57-36C6-12C8B6D9BE1F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7" creationId="{ECAB6BA4-3CC2-6A58-B041-B335A59E830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8" creationId="{3A19E6CA-781F-987A-7863-3B41B96F1A78}"/>
          </ac:inkMkLst>
        </pc:inkChg>
        <pc:inkChg chg="del mod">
          <ac:chgData name="Tim Cook" userId="d1c7cfb340f2c7ab" providerId="LiveId" clId="{E80455E3-0E76-434E-A6B3-21E80AFE95A7}" dt="2023-04-14T01:55:48.814" v="616"/>
          <ac:inkMkLst>
            <pc:docMk/>
            <pc:sldMk cId="4111155161" sldId="472"/>
            <ac:inkMk id="69" creationId="{5207D330-F7FF-5AC1-502D-EE2586F9C79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9" creationId="{ABEB0DD2-0F17-143A-6276-8977BBED280F}"/>
          </ac:inkMkLst>
        </pc:inkChg>
        <pc:inkChg chg="del mod">
          <ac:chgData name="Tim Cook" userId="d1c7cfb340f2c7ab" providerId="LiveId" clId="{E80455E3-0E76-434E-A6B3-21E80AFE95A7}" dt="2023-04-14T01:55:48.814" v="615"/>
          <ac:inkMkLst>
            <pc:docMk/>
            <pc:sldMk cId="4111155161" sldId="472"/>
            <ac:inkMk id="70" creationId="{1A2B7C7A-3240-65F9-ED9B-370D522741A6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70" creationId="{1ABBEAC5-DE9D-436A-7E70-CC2D0961C446}"/>
          </ac:inkMkLst>
        </pc:inkChg>
        <pc:inkChg chg="del mod">
          <ac:chgData name="Tim Cook" userId="d1c7cfb340f2c7ab" providerId="LiveId" clId="{E80455E3-0E76-434E-A6B3-21E80AFE95A7}" dt="2023-04-14T01:55:49.809" v="617"/>
          <ac:inkMkLst>
            <pc:docMk/>
            <pc:sldMk cId="4111155161" sldId="472"/>
            <ac:inkMk id="71" creationId="{BA7DBCB5-C5D9-3AD9-134E-6219966573B2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2" creationId="{AFCC78FD-3344-0FD6-1F54-D0D5C9C8726F}"/>
          </ac:inkMkLst>
        </pc:inkChg>
        <pc:inkChg chg="add del">
          <ac:chgData name="Tim Cook" userId="d1c7cfb340f2c7ab" providerId="LiveId" clId="{E80455E3-0E76-434E-A6B3-21E80AFE95A7}" dt="2023-04-14T01:55:57.825" v="629"/>
          <ac:inkMkLst>
            <pc:docMk/>
            <pc:sldMk cId="4111155161" sldId="472"/>
            <ac:inkMk id="73" creationId="{149BAC05-D460-2DE7-1959-F4D1A19E28EF}"/>
          </ac:inkMkLst>
        </pc:inkChg>
        <pc:inkChg chg="add del">
          <ac:chgData name="Tim Cook" userId="d1c7cfb340f2c7ab" providerId="LiveId" clId="{E80455E3-0E76-434E-A6B3-21E80AFE95A7}" dt="2023-04-14T01:59:16.532" v="715"/>
          <ac:inkMkLst>
            <pc:docMk/>
            <pc:sldMk cId="4111155161" sldId="472"/>
            <ac:inkMk id="74" creationId="{97F874DD-13FD-46C5-2105-971A905FD69E}"/>
          </ac:inkMkLst>
        </pc:inkChg>
        <pc:inkChg chg="add del">
          <ac:chgData name="Tim Cook" userId="d1c7cfb340f2c7ab" providerId="LiveId" clId="{E80455E3-0E76-434E-A6B3-21E80AFE95A7}" dt="2023-04-14T01:55:57.809" v="626"/>
          <ac:inkMkLst>
            <pc:docMk/>
            <pc:sldMk cId="4111155161" sldId="472"/>
            <ac:inkMk id="74" creationId="{BC7EA383-498E-7A0F-7058-36D580B6B26F}"/>
          </ac:inkMkLst>
        </pc:inkChg>
        <pc:inkChg chg="add del">
          <ac:chgData name="Tim Cook" userId="d1c7cfb340f2c7ab" providerId="LiveId" clId="{E80455E3-0E76-434E-A6B3-21E80AFE95A7}" dt="2023-04-14T01:55:57.825" v="627"/>
          <ac:inkMkLst>
            <pc:docMk/>
            <pc:sldMk cId="4111155161" sldId="472"/>
            <ac:inkMk id="75" creationId="{66E693C8-1B48-EBE7-CA82-CE36C2C030EA}"/>
          </ac:inkMkLst>
        </pc:inkChg>
        <pc:inkChg chg="add del mod">
          <ac:chgData name="Tim Cook" userId="d1c7cfb340f2c7ab" providerId="LiveId" clId="{E80455E3-0E76-434E-A6B3-21E80AFE95A7}" dt="2023-04-14T01:59:17.486" v="717"/>
          <ac:inkMkLst>
            <pc:docMk/>
            <pc:sldMk cId="4111155161" sldId="472"/>
            <ac:inkMk id="75" creationId="{8B7C9518-3455-160D-C8D6-CE14ACCDCD71}"/>
          </ac:inkMkLst>
        </pc:inkChg>
        <pc:inkChg chg="add del">
          <ac:chgData name="Tim Cook" userId="d1c7cfb340f2c7ab" providerId="LiveId" clId="{E80455E3-0E76-434E-A6B3-21E80AFE95A7}" dt="2023-04-14T01:55:57.825" v="628"/>
          <ac:inkMkLst>
            <pc:docMk/>
            <pc:sldMk cId="4111155161" sldId="472"/>
            <ac:inkMk id="76" creationId="{4FC7B89E-7B87-9E7B-0A89-D9BF3D8C1FDB}"/>
          </ac:inkMkLst>
        </pc:inkChg>
        <pc:inkChg chg="add del mod">
          <ac:chgData name="Tim Cook" userId="d1c7cfb340f2c7ab" providerId="LiveId" clId="{E80455E3-0E76-434E-A6B3-21E80AFE95A7}" dt="2023-04-14T01:59:17.487" v="718"/>
          <ac:inkMkLst>
            <pc:docMk/>
            <pc:sldMk cId="4111155161" sldId="472"/>
            <ac:inkMk id="76" creationId="{A3D1F417-4FAD-5CE7-5B7A-97531D11578A}"/>
          </ac:inkMkLst>
        </pc:inkChg>
        <pc:inkChg chg="add del">
          <ac:chgData name="Tim Cook" userId="d1c7cfb340f2c7ab" providerId="LiveId" clId="{E80455E3-0E76-434E-A6B3-21E80AFE95A7}" dt="2023-04-14T01:55:57.809" v="625"/>
          <ac:inkMkLst>
            <pc:docMk/>
            <pc:sldMk cId="4111155161" sldId="472"/>
            <ac:inkMk id="77" creationId="{1E68D988-24C4-C860-5B04-9C03DDA126EB}"/>
          </ac:inkMkLst>
        </pc:inkChg>
        <pc:inkChg chg="add del mod">
          <ac:chgData name="Tim Cook" userId="d1c7cfb340f2c7ab" providerId="LiveId" clId="{E80455E3-0E76-434E-A6B3-21E80AFE95A7}" dt="2023-04-14T01:59:17.487" v="719"/>
          <ac:inkMkLst>
            <pc:docMk/>
            <pc:sldMk cId="4111155161" sldId="472"/>
            <ac:inkMk id="77" creationId="{D65259B6-CB76-516D-16E5-07EED2CCD22E}"/>
          </ac:inkMkLst>
        </pc:inkChg>
        <pc:inkChg chg="add del">
          <ac:chgData name="Tim Cook" userId="d1c7cfb340f2c7ab" providerId="LiveId" clId="{E80455E3-0E76-434E-A6B3-21E80AFE95A7}" dt="2023-04-14T01:56:01.538" v="636"/>
          <ac:inkMkLst>
            <pc:docMk/>
            <pc:sldMk cId="4111155161" sldId="472"/>
            <ac:inkMk id="78" creationId="{DB979AEA-0651-D87A-7C2B-6273EE14F7E0}"/>
          </ac:inkMkLst>
        </pc:inkChg>
        <pc:inkChg chg="add del">
          <ac:chgData name="Tim Cook" userId="d1c7cfb340f2c7ab" providerId="LiveId" clId="{E80455E3-0E76-434E-A6B3-21E80AFE95A7}" dt="2023-04-14T01:56:01.538" v="634"/>
          <ac:inkMkLst>
            <pc:docMk/>
            <pc:sldMk cId="4111155161" sldId="472"/>
            <ac:inkMk id="79" creationId="{5CDF2918-4E7F-D2FD-F5EB-361096B0B2E6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79" creationId="{AF60F70E-8374-F24F-AF33-5172DEC5E3BD}"/>
          </ac:inkMkLst>
        </pc:inkChg>
        <pc:inkChg chg="add del">
          <ac:chgData name="Tim Cook" userId="d1c7cfb340f2c7ab" providerId="LiveId" clId="{E80455E3-0E76-434E-A6B3-21E80AFE95A7}" dt="2023-04-14T01:56:01.538" v="635"/>
          <ac:inkMkLst>
            <pc:docMk/>
            <pc:sldMk cId="4111155161" sldId="472"/>
            <ac:inkMk id="80" creationId="{8AD756B9-5498-98C9-6029-6D3E9563186D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0" creationId="{9984E49A-E7B3-D1E2-AF48-374FB02FD597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1" creationId="{D41C7578-B884-C844-F099-8C261F04495A}"/>
          </ac:inkMkLst>
        </pc:inkChg>
        <pc:inkChg chg="add del">
          <ac:chgData name="Tim Cook" userId="d1c7cfb340f2c7ab" providerId="LiveId" clId="{E80455E3-0E76-434E-A6B3-21E80AFE95A7}" dt="2023-04-14T01:56:03.031" v="637"/>
          <ac:inkMkLst>
            <pc:docMk/>
            <pc:sldMk cId="4111155161" sldId="472"/>
            <ac:inkMk id="81" creationId="{DF4E24C2-B4E8-25C0-5439-CA3E2E7D9A23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2" creationId="{3897A24A-A540-D68A-AF18-D50B4247A58E}"/>
          </ac:inkMkLst>
        </pc:inkChg>
        <pc:inkChg chg="add del mod">
          <ac:chgData name="Tim Cook" userId="d1c7cfb340f2c7ab" providerId="LiveId" clId="{E80455E3-0E76-434E-A6B3-21E80AFE95A7}" dt="2023-04-14T01:56:09.122" v="646"/>
          <ac:inkMkLst>
            <pc:docMk/>
            <pc:sldMk cId="4111155161" sldId="472"/>
            <ac:inkMk id="82" creationId="{A0AE14D8-3752-B0A1-D7F3-6D5ADE7D5E1F}"/>
          </ac:inkMkLst>
        </pc:inkChg>
        <pc:inkChg chg="add del mod">
          <ac:chgData name="Tim Cook" userId="d1c7cfb340f2c7ab" providerId="LiveId" clId="{E80455E3-0E76-434E-A6B3-21E80AFE95A7}" dt="2023-04-14T01:56:09.122" v="643"/>
          <ac:inkMkLst>
            <pc:docMk/>
            <pc:sldMk cId="4111155161" sldId="472"/>
            <ac:inkMk id="83" creationId="{18164BDC-0518-9AE1-663B-0B29B848C35B}"/>
          </ac:inkMkLst>
        </pc:inkChg>
        <pc:inkChg chg="add del mod">
          <ac:chgData name="Tim Cook" userId="d1c7cfb340f2c7ab" providerId="LiveId" clId="{E80455E3-0E76-434E-A6B3-21E80AFE95A7}" dt="2023-04-14T01:59:24.985" v="729"/>
          <ac:inkMkLst>
            <pc:docMk/>
            <pc:sldMk cId="4111155161" sldId="472"/>
            <ac:inkMk id="84" creationId="{1AAF6FA2-8ACD-875A-9FB6-C5740C464B76}"/>
          </ac:inkMkLst>
        </pc:inkChg>
        <pc:inkChg chg="add del mod">
          <ac:chgData name="Tim Cook" userId="d1c7cfb340f2c7ab" providerId="LiveId" clId="{E80455E3-0E76-434E-A6B3-21E80AFE95A7}" dt="2023-04-14T01:56:09.122" v="644"/>
          <ac:inkMkLst>
            <pc:docMk/>
            <pc:sldMk cId="4111155161" sldId="472"/>
            <ac:inkMk id="84" creationId="{85269806-B4AF-43EE-6A2C-47DEFE9F8D90}"/>
          </ac:inkMkLst>
        </pc:inkChg>
        <pc:inkChg chg="add del mod">
          <ac:chgData name="Tim Cook" userId="d1c7cfb340f2c7ab" providerId="LiveId" clId="{E80455E3-0E76-434E-A6B3-21E80AFE95A7}" dt="2023-04-14T01:59:24.985" v="730"/>
          <ac:inkMkLst>
            <pc:docMk/>
            <pc:sldMk cId="4111155161" sldId="472"/>
            <ac:inkMk id="85" creationId="{A5417FDC-917D-6BB9-28CD-377E87FF38DF}"/>
          </ac:inkMkLst>
        </pc:inkChg>
        <pc:inkChg chg="add del mod">
          <ac:chgData name="Tim Cook" userId="d1c7cfb340f2c7ab" providerId="LiveId" clId="{E80455E3-0E76-434E-A6B3-21E80AFE95A7}" dt="2023-04-14T01:56:09.122" v="645"/>
          <ac:inkMkLst>
            <pc:docMk/>
            <pc:sldMk cId="4111155161" sldId="472"/>
            <ac:inkMk id="85" creationId="{DA4329B0-09B3-A350-C184-ABCC3EFBC5E8}"/>
          </ac:inkMkLst>
        </pc:inkChg>
        <pc:inkChg chg="add del mod">
          <ac:chgData name="Tim Cook" userId="d1c7cfb340f2c7ab" providerId="LiveId" clId="{E80455E3-0E76-434E-A6B3-21E80AFE95A7}" dt="2023-04-14T01:59:26.274" v="731"/>
          <ac:inkMkLst>
            <pc:docMk/>
            <pc:sldMk cId="4111155161" sldId="472"/>
            <ac:inkMk id="86" creationId="{92851B48-F82C-2619-9267-447582738668}"/>
          </ac:inkMkLst>
        </pc:inkChg>
        <pc:inkChg chg="add del">
          <ac:chgData name="Tim Cook" userId="d1c7cfb340f2c7ab" providerId="LiveId" clId="{E80455E3-0E76-434E-A6B3-21E80AFE95A7}" dt="2023-04-14T01:56:13.646" v="652"/>
          <ac:inkMkLst>
            <pc:docMk/>
            <pc:sldMk cId="4111155161" sldId="472"/>
            <ac:inkMk id="87" creationId="{1F718630-DD7C-926F-C8F9-7627917CBE5D}"/>
          </ac:inkMkLst>
        </pc:inkChg>
        <pc:inkChg chg="add del">
          <ac:chgData name="Tim Cook" userId="d1c7cfb340f2c7ab" providerId="LiveId" clId="{E80455E3-0E76-434E-A6B3-21E80AFE95A7}" dt="2023-04-14T01:56:13.646" v="653"/>
          <ac:inkMkLst>
            <pc:docMk/>
            <pc:sldMk cId="4111155161" sldId="472"/>
            <ac:inkMk id="88" creationId="{6626BE29-4F1C-5D17-D82A-11DCD5626DAF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8" creationId="{A1831B80-B9D1-5FB9-14D4-F573451C38C8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9" creationId="{093CB39A-540A-E478-9BD7-44C5E6916057}"/>
          </ac:inkMkLst>
        </pc:inkChg>
        <pc:inkChg chg="add del">
          <ac:chgData name="Tim Cook" userId="d1c7cfb340f2c7ab" providerId="LiveId" clId="{E80455E3-0E76-434E-A6B3-21E80AFE95A7}" dt="2023-04-14T01:56:13.646" v="651"/>
          <ac:inkMkLst>
            <pc:docMk/>
            <pc:sldMk cId="4111155161" sldId="472"/>
            <ac:inkMk id="89" creationId="{4606F24B-835B-E201-C6FC-10FD1DC0E2E5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90" creationId="{3337DD68-486B-B50B-3B6B-2879342E7A82}"/>
          </ac:inkMkLst>
        </pc:inkChg>
        <pc:inkChg chg="add del">
          <ac:chgData name="Tim Cook" userId="d1c7cfb340f2c7ab" providerId="LiveId" clId="{E80455E3-0E76-434E-A6B3-21E80AFE95A7}" dt="2023-04-14T01:56:13.646" v="654"/>
          <ac:inkMkLst>
            <pc:docMk/>
            <pc:sldMk cId="4111155161" sldId="472"/>
            <ac:inkMk id="90" creationId="{36CB54BE-173D-94BD-F84E-3C9E2C81F7E5}"/>
          </ac:inkMkLst>
        </pc:inkChg>
        <pc:inkChg chg="add del">
          <ac:chgData name="Tim Cook" userId="d1c7cfb340f2c7ab" providerId="LiveId" clId="{E80455E3-0E76-434E-A6B3-21E80AFE95A7}" dt="2023-04-14T01:56:18.141" v="661"/>
          <ac:inkMkLst>
            <pc:docMk/>
            <pc:sldMk cId="4111155161" sldId="472"/>
            <ac:inkMk id="91" creationId="{7592EE12-C70F-80B5-7F5F-1B41B6B57B60}"/>
          </ac:inkMkLst>
        </pc:inkChg>
        <pc:inkChg chg="add del">
          <ac:chgData name="Tim Cook" userId="d1c7cfb340f2c7ab" providerId="LiveId" clId="{E80455E3-0E76-434E-A6B3-21E80AFE95A7}" dt="2023-04-14T01:56:18.141" v="660"/>
          <ac:inkMkLst>
            <pc:docMk/>
            <pc:sldMk cId="4111155161" sldId="472"/>
            <ac:inkMk id="92" creationId="{884223C7-3D69-647A-15D3-00912C3E97EC}"/>
          </ac:inkMkLst>
        </pc:inkChg>
        <pc:inkChg chg="add del">
          <ac:chgData name="Tim Cook" userId="d1c7cfb340f2c7ab" providerId="LiveId" clId="{E80455E3-0E76-434E-A6B3-21E80AFE95A7}" dt="2023-04-14T01:59:37.859" v="737"/>
          <ac:inkMkLst>
            <pc:docMk/>
            <pc:sldMk cId="4111155161" sldId="472"/>
            <ac:inkMk id="92" creationId="{C56F1243-8B8E-8A62-E222-E25293F7CED0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3" creationId="{6896CFD4-8011-B640-380B-A60E71F0988A}"/>
          </ac:inkMkLst>
        </pc:inkChg>
        <pc:inkChg chg="add del">
          <ac:chgData name="Tim Cook" userId="d1c7cfb340f2c7ab" providerId="LiveId" clId="{E80455E3-0E76-434E-A6B3-21E80AFE95A7}" dt="2023-04-14T01:56:18.141" v="659"/>
          <ac:inkMkLst>
            <pc:docMk/>
            <pc:sldMk cId="4111155161" sldId="472"/>
            <ac:inkMk id="93" creationId="{B97484AF-CE53-A2A6-3F49-EBD2C94DC422}"/>
          </ac:inkMkLst>
        </pc:inkChg>
        <pc:inkChg chg="add del">
          <ac:chgData name="Tim Cook" userId="d1c7cfb340f2c7ab" providerId="LiveId" clId="{E80455E3-0E76-434E-A6B3-21E80AFE95A7}" dt="2023-04-14T01:56:19.075" v="662"/>
          <ac:inkMkLst>
            <pc:docMk/>
            <pc:sldMk cId="4111155161" sldId="472"/>
            <ac:inkMk id="94" creationId="{6439CD2A-4050-6591-CA70-76EDA74899D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4" creationId="{99D69E85-677F-79B4-066B-07E7D803D946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5" creationId="{8572F603-9713-A381-9C20-D8080C2838F5}"/>
          </ac:inkMkLst>
        </pc:inkChg>
        <pc:inkChg chg="add del">
          <ac:chgData name="Tim Cook" userId="d1c7cfb340f2c7ab" providerId="LiveId" clId="{E80455E3-0E76-434E-A6B3-21E80AFE95A7}" dt="2023-04-14T01:56:23.513" v="669"/>
          <ac:inkMkLst>
            <pc:docMk/>
            <pc:sldMk cId="4111155161" sldId="472"/>
            <ac:inkMk id="95" creationId="{BB165BDB-CCFB-634B-8AE5-7B14ABE6CD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6" creationId="{91B7D1AB-1355-38DD-4B44-99EA8E1FFE68}"/>
          </ac:inkMkLst>
        </pc:inkChg>
        <pc:inkChg chg="add del">
          <ac:chgData name="Tim Cook" userId="d1c7cfb340f2c7ab" providerId="LiveId" clId="{E80455E3-0E76-434E-A6B3-21E80AFE95A7}" dt="2023-04-14T01:56:23.513" v="668"/>
          <ac:inkMkLst>
            <pc:docMk/>
            <pc:sldMk cId="4111155161" sldId="472"/>
            <ac:inkMk id="96" creationId="{CC75FE18-8A3E-5F26-5DD3-A101EDB86A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7" creationId="{A98FB0F8-E047-197A-CCB0-01FB24F73250}"/>
          </ac:inkMkLst>
        </pc:inkChg>
        <pc:inkChg chg="add del">
          <ac:chgData name="Tim Cook" userId="d1c7cfb340f2c7ab" providerId="LiveId" clId="{E80455E3-0E76-434E-A6B3-21E80AFE95A7}" dt="2023-04-14T01:56:23.513" v="670"/>
          <ac:inkMkLst>
            <pc:docMk/>
            <pc:sldMk cId="4111155161" sldId="472"/>
            <ac:inkMk id="97" creationId="{A9F638AE-B8EC-54B7-FA0A-3B8C82ACC2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8" creationId="{668E4AD9-5C6B-D8AA-4732-E625E2B8374F}"/>
          </ac:inkMkLst>
        </pc:inkChg>
        <pc:inkChg chg="add del">
          <ac:chgData name="Tim Cook" userId="d1c7cfb340f2c7ab" providerId="LiveId" clId="{E80455E3-0E76-434E-A6B3-21E80AFE95A7}" dt="2023-04-14T01:56:23.513" v="667"/>
          <ac:inkMkLst>
            <pc:docMk/>
            <pc:sldMk cId="4111155161" sldId="472"/>
            <ac:inkMk id="98" creationId="{FAE67D14-BC28-09FE-8E3E-491DA5EC60F1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9" creationId="{E9ECBABB-43EC-A5BB-1376-872E9F7C8BB8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0" creationId="{93826F22-B6B6-CCD9-0BDA-85CAABCC625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1" creationId="{CAB1C848-6552-6FD3-4713-9F241FC7B39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2" creationId="{B0F94EDC-FF8C-BF8D-12EF-2B59BFE372F2}"/>
          </ac:inkMkLst>
        </pc:inkChg>
        <pc:inkChg chg="add del">
          <ac:chgData name="Tim Cook" userId="d1c7cfb340f2c7ab" providerId="LiveId" clId="{E80455E3-0E76-434E-A6B3-21E80AFE95A7}" dt="2023-04-14T01:57:01.172" v="677"/>
          <ac:inkMkLst>
            <pc:docMk/>
            <pc:sldMk cId="4111155161" sldId="472"/>
            <ac:inkMk id="104" creationId="{84936DAB-CA75-9197-9EB3-5F256B9BA98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104" creationId="{A58E5844-9164-C1C0-55FE-F966EA7A565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9" creationId="{78BBB58A-9A5B-2FCC-8C1F-211854BA33EC}"/>
          </ac:inkMkLst>
        </pc:inkChg>
        <pc:inkChg chg="del mod">
          <ac:chgData name="Tim Cook" userId="d1c7cfb340f2c7ab" providerId="LiveId" clId="{E80455E3-0E76-434E-A6B3-21E80AFE95A7}" dt="2023-04-14T01:58:58.185" v="694"/>
          <ac:inkMkLst>
            <pc:docMk/>
            <pc:sldMk cId="4111155161" sldId="472"/>
            <ac:inkMk id="131" creationId="{58667F7A-91ED-661D-3D1C-823B7D6B4133}"/>
          </ac:inkMkLst>
        </pc:inkChg>
        <pc:inkChg chg="del mod">
          <ac:chgData name="Tim Cook" userId="d1c7cfb340f2c7ab" providerId="LiveId" clId="{E80455E3-0E76-434E-A6B3-21E80AFE95A7}" dt="2023-04-14T01:58:58.185" v="693"/>
          <ac:inkMkLst>
            <pc:docMk/>
            <pc:sldMk cId="4111155161" sldId="472"/>
            <ac:inkMk id="132" creationId="{91CE66D6-0E9E-4A3D-AD97-E3BCD18AE043}"/>
          </ac:inkMkLst>
        </pc:inkChg>
        <pc:inkChg chg="del mod">
          <ac:chgData name="Tim Cook" userId="d1c7cfb340f2c7ab" providerId="LiveId" clId="{E80455E3-0E76-434E-A6B3-21E80AFE95A7}" dt="2023-04-14T01:58:58.185" v="692"/>
          <ac:inkMkLst>
            <pc:docMk/>
            <pc:sldMk cId="4111155161" sldId="472"/>
            <ac:inkMk id="133" creationId="{54EF2209-4D71-855C-D1B7-574BA5A8E601}"/>
          </ac:inkMkLst>
        </pc:inkChg>
        <pc:inkChg chg="del mod">
          <ac:chgData name="Tim Cook" userId="d1c7cfb340f2c7ab" providerId="LiveId" clId="{E80455E3-0E76-434E-A6B3-21E80AFE95A7}" dt="2023-04-14T01:58:58.911" v="69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7" creationId="{E1D05DB1-C1B0-FE8C-5F7B-643955252F78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8" creationId="{879A0131-2CFC-17A7-E040-F97C274E61EF}"/>
          </ac:inkMkLst>
        </pc:inkChg>
        <pc:inkChg chg="del mod">
          <ac:chgData name="Tim Cook" userId="d1c7cfb340f2c7ab" providerId="LiveId" clId="{E80455E3-0E76-434E-A6B3-21E80AFE95A7}" dt="2023-04-14T01:58:59.396" v="697"/>
          <ac:inkMkLst>
            <pc:docMk/>
            <pc:sldMk cId="4111155161" sldId="472"/>
            <ac:inkMk id="139" creationId="{464D640E-109A-5F34-4AB5-1E8DA9A555CC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0" creationId="{1D87FE6E-2027-65C8-4124-624AE8045C08}"/>
          </ac:inkMkLst>
        </pc:inkChg>
        <pc:inkChg chg="del mod">
          <ac:chgData name="Tim Cook" userId="d1c7cfb340f2c7ab" providerId="LiveId" clId="{E80455E3-0E76-434E-A6B3-21E80AFE95A7}" dt="2023-04-14T01:58:59.396" v="696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2" creationId="{F3FEE89D-C6DA-3DB1-0B40-B5AD4A3D060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3" creationId="{A414DA1C-AF8D-491A-3DEE-84E92F552B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4" creationId="{D3043617-CED7-60C0-DC8C-90D37B8E3E79}"/>
          </ac:inkMkLst>
        </pc:inkChg>
        <pc:inkChg chg="add del mod">
          <ac:chgData name="Tim Cook" userId="d1c7cfb340f2c7ab" providerId="LiveId" clId="{E80455E3-0E76-434E-A6B3-21E80AFE95A7}" dt="2023-04-14T01:59:05.210" v="703"/>
          <ac:inkMkLst>
            <pc:docMk/>
            <pc:sldMk cId="4111155161" sldId="472"/>
            <ac:inkMk id="155" creationId="{E2E9185A-757F-E73A-9DB1-6BB1678E9D33}"/>
          </ac:inkMkLst>
        </pc:inkChg>
        <pc:inkChg chg="del mod">
          <ac:chgData name="Tim Cook" userId="d1c7cfb340f2c7ab" providerId="LiveId" clId="{E80455E3-0E76-434E-A6B3-21E80AFE95A7}" dt="2023-04-14T01:58:55.343" v="691"/>
          <ac:inkMkLst>
            <pc:docMk/>
            <pc:sldMk cId="4111155161" sldId="472"/>
            <ac:inkMk id="157" creationId="{5E76711A-EA05-8B33-A0F3-054C82E3C91C}"/>
          </ac:inkMkLst>
        </pc:inkChg>
        <pc:inkChg chg="del mod">
          <ac:chgData name="Tim Cook" userId="d1c7cfb340f2c7ab" providerId="LiveId" clId="{E80455E3-0E76-434E-A6B3-21E80AFE95A7}" dt="2023-04-14T01:58:54.258" v="689"/>
          <ac:inkMkLst>
            <pc:docMk/>
            <pc:sldMk cId="4111155161" sldId="472"/>
            <ac:inkMk id="158" creationId="{01A19A86-24F5-965F-E027-40C9CF57838A}"/>
          </ac:inkMkLst>
        </pc:inkChg>
        <pc:inkChg chg="del mod">
          <ac:chgData name="Tim Cook" userId="d1c7cfb340f2c7ab" providerId="LiveId" clId="{E80455E3-0E76-434E-A6B3-21E80AFE95A7}" dt="2023-04-14T01:58:54.874" v="690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3" creationId="{1CE12229-E15D-396F-3FBE-7CF24E7F35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4" creationId="{A0000F05-665B-DC95-5029-2BB8B3F8AD35}"/>
          </ac:inkMkLst>
        </pc:inkChg>
        <pc:inkChg chg="del mod">
          <ac:chgData name="Tim Cook" userId="d1c7cfb340f2c7ab" providerId="LiveId" clId="{E80455E3-0E76-434E-A6B3-21E80AFE95A7}" dt="2023-04-14T01:58:51.987" v="687"/>
          <ac:inkMkLst>
            <pc:docMk/>
            <pc:sldMk cId="4111155161" sldId="472"/>
            <ac:inkMk id="166" creationId="{9B155BE8-044B-CE7B-88D0-CCC89779530C}"/>
          </ac:inkMkLst>
        </pc:inkChg>
        <pc:inkChg chg="del mod">
          <ac:chgData name="Tim Cook" userId="d1c7cfb340f2c7ab" providerId="LiveId" clId="{E80455E3-0E76-434E-A6B3-21E80AFE95A7}" dt="2023-04-14T01:58:51.402" v="686"/>
          <ac:inkMkLst>
            <pc:docMk/>
            <pc:sldMk cId="4111155161" sldId="472"/>
            <ac:inkMk id="167" creationId="{074902C3-61A4-4769-6AE2-58B8B15503AD}"/>
          </ac:inkMkLst>
        </pc:inkChg>
        <pc:inkChg chg="del mod">
          <ac:chgData name="Tim Cook" userId="d1c7cfb340f2c7ab" providerId="LiveId" clId="{E80455E3-0E76-434E-A6B3-21E80AFE95A7}" dt="2023-04-14T01:58:51.402" v="685"/>
          <ac:inkMkLst>
            <pc:docMk/>
            <pc:sldMk cId="4111155161" sldId="472"/>
            <ac:inkMk id="168" creationId="{F0A13DAF-88A8-123B-DF90-324AD54B94E3}"/>
          </ac:inkMkLst>
        </pc:inkChg>
        <pc:inkChg chg="del mod">
          <ac:chgData name="Tim Cook" userId="d1c7cfb340f2c7ab" providerId="LiveId" clId="{E80455E3-0E76-434E-A6B3-21E80AFE95A7}" dt="2023-04-14T01:58:51.987" v="688"/>
          <ac:inkMkLst>
            <pc:docMk/>
            <pc:sldMk cId="4111155161" sldId="472"/>
            <ac:inkMk id="169" creationId="{E65310E8-AD06-C10C-D14A-731218C88AAF}"/>
          </ac:inkMkLst>
        </pc:inkChg>
        <pc:inkChg chg="add del mod">
          <ac:chgData name="Tim Cook" userId="d1c7cfb340f2c7ab" providerId="LiveId" clId="{E80455E3-0E76-434E-A6B3-21E80AFE95A7}" dt="2023-04-14T01:59:45.117" v="746"/>
          <ac:inkMkLst>
            <pc:docMk/>
            <pc:sldMk cId="4111155161" sldId="472"/>
            <ac:inkMk id="171" creationId="{7C6A747D-FD52-AD61-4BC4-D6235EE8BA80}"/>
          </ac:inkMkLst>
        </pc:inkChg>
        <pc:inkChg chg="add del mod">
          <ac:chgData name="Tim Cook" userId="d1c7cfb340f2c7ab" providerId="LiveId" clId="{E80455E3-0E76-434E-A6B3-21E80AFE95A7}" dt="2023-04-14T01:59:45.117" v="745"/>
          <ac:inkMkLst>
            <pc:docMk/>
            <pc:sldMk cId="4111155161" sldId="472"/>
            <ac:inkMk id="172" creationId="{3091E5C4-AD3B-1637-9AD7-B3C799850E74}"/>
          </ac:inkMkLst>
        </pc:inkChg>
        <pc:inkChg chg="add del mod">
          <ac:chgData name="Tim Cook" userId="d1c7cfb340f2c7ab" providerId="LiveId" clId="{E80455E3-0E76-434E-A6B3-21E80AFE95A7}" dt="2023-04-14T01:59:50.208" v="753"/>
          <ac:inkMkLst>
            <pc:docMk/>
            <pc:sldMk cId="4111155161" sldId="472"/>
            <ac:inkMk id="176" creationId="{5FED47A0-5B9A-CED7-5422-5927B2A0C8FF}"/>
          </ac:inkMkLst>
        </pc:inkChg>
        <pc:inkChg chg="add del mod">
          <ac:chgData name="Tim Cook" userId="d1c7cfb340f2c7ab" providerId="LiveId" clId="{E80455E3-0E76-434E-A6B3-21E80AFE95A7}" dt="2023-04-14T01:59:50.208" v="754"/>
          <ac:inkMkLst>
            <pc:docMk/>
            <pc:sldMk cId="4111155161" sldId="472"/>
            <ac:inkMk id="177" creationId="{97830C7A-EB61-4951-21FD-CEDBE85D4B7B}"/>
          </ac:inkMkLst>
        </pc:inkChg>
        <pc:inkChg chg="add del">
          <ac:chgData name="Tim Cook" userId="d1c7cfb340f2c7ab" providerId="LiveId" clId="{E80455E3-0E76-434E-A6B3-21E80AFE95A7}" dt="2023-04-14T01:59:50.193" v="752"/>
          <ac:inkMkLst>
            <pc:docMk/>
            <pc:sldMk cId="4111155161" sldId="472"/>
            <ac:inkMk id="179" creationId="{DDCED883-7AAA-DC01-83FB-FB76130544D8}"/>
          </ac:inkMkLst>
        </pc:inkChg>
        <pc:inkChg chg="add del">
          <ac:chgData name="Tim Cook" userId="d1c7cfb340f2c7ab" providerId="LiveId" clId="{E80455E3-0E76-434E-A6B3-21E80AFE95A7}" dt="2023-04-14T01:59:50.208" v="755"/>
          <ac:inkMkLst>
            <pc:docMk/>
            <pc:sldMk cId="4111155161" sldId="472"/>
            <ac:inkMk id="180" creationId="{B0FBDBB6-745A-819C-7550-8A77955A2EE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1" creationId="{D803CFEA-E1BA-9EC3-FF30-C4ACA87150C3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2" creationId="{D0CEA0A2-825F-79F9-20AD-79D2FDF7D2CD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3" creationId="{F4353CA8-2BB3-1C0F-0F23-94C0C8278088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4" creationId="{C18E0660-C574-9371-217E-E48DC39E3D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5" creationId="{4127DBA3-EE34-952B-EDA8-EA93DFD5704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6" creationId="{EB1520C0-2B12-43EF-9906-30AC914B0AE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7" creationId="{C6E5FC96-BF6A-696D-8668-0D07EC6970C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8" creationId="{33F5F760-44E7-B857-F728-1EFEC70C6B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9" creationId="{7D04FE61-E0A2-692D-7893-5C13F789129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0" creationId="{A7D498A4-2734-94CA-99E4-37605AF02EE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1" creationId="{710415DD-768E-E90F-39E6-A06FF75AE63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2" creationId="{86641C05-5FC8-0594-8425-B3DC45A50400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4" creationId="{6F191B98-ED9E-E3E1-D0CE-FFCC02C3FD22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5" creationId="{549FAF5C-B7BE-C8B4-DE42-DA3D730DAE55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6" creationId="{3BD22A81-44D9-4DAA-5B13-28A35EBE92C4}"/>
          </ac:inkMkLst>
        </pc:inkChg>
        <pc:inkChg chg="add">
          <ac:chgData name="Tim Cook" userId="d1c7cfb340f2c7ab" providerId="LiveId" clId="{E80455E3-0E76-434E-A6B3-21E80AFE95A7}" dt="2023-04-14T02:00:03.091" v="772" actId="9405"/>
          <ac:inkMkLst>
            <pc:docMk/>
            <pc:sldMk cId="4111155161" sldId="472"/>
            <ac:inkMk id="197" creationId="{65C01E6B-DEAD-719A-63B9-6482EC7BEB2B}"/>
          </ac:inkMkLst>
        </pc:inkChg>
        <pc:inkChg chg="add del mod">
          <ac:chgData name="Tim Cook" userId="d1c7cfb340f2c7ab" providerId="LiveId" clId="{E80455E3-0E76-434E-A6B3-21E80AFE95A7}" dt="2023-04-14T02:00:06.886" v="781"/>
          <ac:inkMkLst>
            <pc:docMk/>
            <pc:sldMk cId="4111155161" sldId="472"/>
            <ac:inkMk id="198" creationId="{049830D7-CDB0-387E-4A40-73BE96CE8A24}"/>
          </ac:inkMkLst>
        </pc:inkChg>
        <pc:inkChg chg="add del mod">
          <ac:chgData name="Tim Cook" userId="d1c7cfb340f2c7ab" providerId="LiveId" clId="{E80455E3-0E76-434E-A6B3-21E80AFE95A7}" dt="2023-04-14T02:00:06.886" v="778"/>
          <ac:inkMkLst>
            <pc:docMk/>
            <pc:sldMk cId="4111155161" sldId="472"/>
            <ac:inkMk id="199" creationId="{E3E56DF9-4D2F-8EF0-62C0-4F3B0A76C95F}"/>
          </ac:inkMkLst>
        </pc:inkChg>
        <pc:inkChg chg="add del mod">
          <ac:chgData name="Tim Cook" userId="d1c7cfb340f2c7ab" providerId="LiveId" clId="{E80455E3-0E76-434E-A6B3-21E80AFE95A7}" dt="2023-04-14T02:00:06.886" v="780"/>
          <ac:inkMkLst>
            <pc:docMk/>
            <pc:sldMk cId="4111155161" sldId="472"/>
            <ac:inkMk id="200" creationId="{DCC8FFCD-0B3B-47A6-C9E5-A4010D9813BB}"/>
          </ac:inkMkLst>
        </pc:inkChg>
        <pc:inkChg chg="add del mod">
          <ac:chgData name="Tim Cook" userId="d1c7cfb340f2c7ab" providerId="LiveId" clId="{E80455E3-0E76-434E-A6B3-21E80AFE95A7}" dt="2023-04-14T02:00:06.886" v="779"/>
          <ac:inkMkLst>
            <pc:docMk/>
            <pc:sldMk cId="4111155161" sldId="472"/>
            <ac:inkMk id="201" creationId="{CDDD4553-E017-EF3F-F3E7-30250FA2AD8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4" creationId="{B676C68F-C465-C9EC-CBA6-5DB58961EFB6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5" creationId="{F83BECB0-3702-2E8F-44D9-0DF53AFE76F1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6" creationId="{B5C50CE0-D61F-41A9-279C-A054CD55D9B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7" creationId="{6F1C7EC3-DDC6-2F92-E27E-BF07CBC76F6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9" creationId="{B3A83AAD-D7B0-E4D9-D4B1-8EAF2A5E532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0" creationId="{37A8834D-4AE7-C7EB-F3A2-476E98DCB08C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1" creationId="{4A44B13A-A41B-8DE7-90A7-F482450CBB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2" creationId="{53B23653-AF9A-9017-F8A7-5134B70262D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3" creationId="{C31876AA-6BF2-8E0B-9CDE-751827537F2D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4" creationId="{22EBD5EF-FECE-D87D-F775-8DD9449BA613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5" creationId="{C779FD49-E5F0-7783-0A36-616140F004E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6" creationId="{40093DA2-33DF-22A2-9869-96BCEE42E6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7" creationId="{EA27D141-0CB7-11BE-C509-851A59278C4B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816194AF-5F94-4EF3-8191-2948A8337A68}"/>
    <pc:docChg chg="undo custSel modSld">
      <pc:chgData name="Tim Cook" userId="d1c7cfb340f2c7ab" providerId="LiveId" clId="{816194AF-5F94-4EF3-8191-2948A8337A68}" dt="2023-04-16T22:45:59.610" v="981" actId="9405"/>
      <pc:docMkLst>
        <pc:docMk/>
      </pc:docMkLst>
      <pc:sldChg chg="addSp delSp modSp mod">
        <pc:chgData name="Tim Cook" userId="d1c7cfb340f2c7ab" providerId="LiveId" clId="{816194AF-5F94-4EF3-8191-2948A8337A68}" dt="2023-04-16T21:56:25.814" v="488"/>
        <pc:sldMkLst>
          <pc:docMk/>
          <pc:sldMk cId="4228420529" sldId="477"/>
        </pc:sldMkLst>
        <pc:grpChg chg="del mod">
          <ac:chgData name="Tim Cook" userId="d1c7cfb340f2c7ab" providerId="LiveId" clId="{816194AF-5F94-4EF3-8191-2948A8337A68}" dt="2023-04-16T21:47:12.291" v="12"/>
          <ac:grpSpMkLst>
            <pc:docMk/>
            <pc:sldMk cId="4228420529" sldId="477"/>
            <ac:grpSpMk id="8" creationId="{8F93A6F2-537E-6EF7-71EE-0CAA64723088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2" creationId="{F8F20BDF-A7D8-BF5C-5A5C-95A0B9A91EA0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6" creationId="{78C6B2F5-2DF8-2B79-1557-182AC04BDC04}"/>
          </ac:grpSpMkLst>
        </pc:grpChg>
        <pc:grpChg chg="del mod">
          <ac:chgData name="Tim Cook" userId="d1c7cfb340f2c7ab" providerId="LiveId" clId="{816194AF-5F94-4EF3-8191-2948A8337A68}" dt="2023-04-16T21:47:37.205" v="28"/>
          <ac:grpSpMkLst>
            <pc:docMk/>
            <pc:sldMk cId="4228420529" sldId="477"/>
            <ac:grpSpMk id="22" creationId="{589402D1-DFBE-F7DE-2B2C-291DED3368AD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28" creationId="{2934DDFA-88BA-FAA7-1AA4-291287C51BA1}"/>
          </ac:grpSpMkLst>
        </pc:grpChg>
        <pc:grpChg chg="del mod">
          <ac:chgData name="Tim Cook" userId="d1c7cfb340f2c7ab" providerId="LiveId" clId="{816194AF-5F94-4EF3-8191-2948A8337A68}" dt="2023-04-16T21:47:59.502" v="50"/>
          <ac:grpSpMkLst>
            <pc:docMk/>
            <pc:sldMk cId="4228420529" sldId="477"/>
            <ac:grpSpMk id="34" creationId="{2D544696-FFF4-96BA-E509-B785105B321E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37" creationId="{CB513CEA-B433-67A8-4CE6-F723763C28E1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43" creationId="{9C659160-76E0-F8B5-40F9-AD85FFE8BA11}"/>
          </ac:grpSpMkLst>
        </pc:grpChg>
        <pc:grpChg chg="del mod">
          <ac:chgData name="Tim Cook" userId="d1c7cfb340f2c7ab" providerId="LiveId" clId="{816194AF-5F94-4EF3-8191-2948A8337A68}" dt="2023-04-16T21:48:12.329" v="62"/>
          <ac:grpSpMkLst>
            <pc:docMk/>
            <pc:sldMk cId="4228420529" sldId="477"/>
            <ac:grpSpMk id="45" creationId="{8F6D2EF2-4BCB-CF94-2FAC-BC755BD2F6C1}"/>
          </ac:grpSpMkLst>
        </pc:grpChg>
        <pc:grpChg chg="del mod">
          <ac:chgData name="Tim Cook" userId="d1c7cfb340f2c7ab" providerId="LiveId" clId="{816194AF-5F94-4EF3-8191-2948A8337A68}" dt="2023-04-16T21:48:53.909" v="84"/>
          <ac:grpSpMkLst>
            <pc:docMk/>
            <pc:sldMk cId="4228420529" sldId="477"/>
            <ac:grpSpMk id="49" creationId="{8EB19C9F-8014-BE32-BDD6-3CFE03643C90}"/>
          </ac:grpSpMkLst>
        </pc:grpChg>
        <pc:grpChg chg="del mod">
          <ac:chgData name="Tim Cook" userId="d1c7cfb340f2c7ab" providerId="LiveId" clId="{816194AF-5F94-4EF3-8191-2948A8337A68}" dt="2023-04-16T21:49:09.281" v="92"/>
          <ac:grpSpMkLst>
            <pc:docMk/>
            <pc:sldMk cId="4228420529" sldId="477"/>
            <ac:grpSpMk id="53" creationId="{6ACFD6B4-A0E2-8317-85CD-952FDBA321D8}"/>
          </ac:grpSpMkLst>
        </pc:grpChg>
        <pc:grpChg chg="del mod">
          <ac:chgData name="Tim Cook" userId="d1c7cfb340f2c7ab" providerId="LiveId" clId="{816194AF-5F94-4EF3-8191-2948A8337A68}" dt="2023-04-16T21:49:11.038" v="94"/>
          <ac:grpSpMkLst>
            <pc:docMk/>
            <pc:sldMk cId="4228420529" sldId="477"/>
            <ac:grpSpMk id="55" creationId="{8EC32882-914B-B927-ED27-291E58194B9F}"/>
          </ac:grpSpMkLst>
        </pc:grpChg>
        <pc:grpChg chg="del mod">
          <ac:chgData name="Tim Cook" userId="d1c7cfb340f2c7ab" providerId="LiveId" clId="{816194AF-5F94-4EF3-8191-2948A8337A68}" dt="2023-04-16T21:49:12.850" v="96"/>
          <ac:grpSpMkLst>
            <pc:docMk/>
            <pc:sldMk cId="4228420529" sldId="477"/>
            <ac:grpSpMk id="57" creationId="{D049CE49-223F-37E4-D100-1341F7885173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59" creationId="{85D7841A-6805-FD1B-1B5A-1E682A4AC1C5}"/>
          </ac:grpSpMkLst>
        </pc:grpChg>
        <pc:grpChg chg="del mod">
          <ac:chgData name="Tim Cook" userId="d1c7cfb340f2c7ab" providerId="LiveId" clId="{816194AF-5F94-4EF3-8191-2948A8337A68}" dt="2023-04-16T21:49:24.017" v="106"/>
          <ac:grpSpMkLst>
            <pc:docMk/>
            <pc:sldMk cId="4228420529" sldId="477"/>
            <ac:grpSpMk id="64" creationId="{C18A06C3-F4D6-A616-21C4-7B03A27F0E84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66" creationId="{3BBED2AC-1B5C-2717-E385-909EF5921AD6}"/>
          </ac:grpSpMkLst>
        </pc:grpChg>
        <pc:grpChg chg="del mod">
          <ac:chgData name="Tim Cook" userId="d1c7cfb340f2c7ab" providerId="LiveId" clId="{816194AF-5F94-4EF3-8191-2948A8337A68}" dt="2023-04-16T21:49:42.645" v="144"/>
          <ac:grpSpMkLst>
            <pc:docMk/>
            <pc:sldMk cId="4228420529" sldId="477"/>
            <ac:grpSpMk id="73" creationId="{61BB68AC-2D1B-7838-47A8-4C3CDA1725B2}"/>
          </ac:grpSpMkLst>
        </pc:grpChg>
        <pc:grpChg chg="del mod">
          <ac:chgData name="Tim Cook" userId="d1c7cfb340f2c7ab" providerId="LiveId" clId="{816194AF-5F94-4EF3-8191-2948A8337A68}" dt="2023-04-16T21:49:42.645" v="142"/>
          <ac:grpSpMkLst>
            <pc:docMk/>
            <pc:sldMk cId="4228420529" sldId="477"/>
            <ac:grpSpMk id="79" creationId="{067601AD-6111-E7C8-D588-AE15EA7B2DAE}"/>
          </ac:grpSpMkLst>
        </pc:grpChg>
        <pc:grpChg chg="del mod">
          <ac:chgData name="Tim Cook" userId="d1c7cfb340f2c7ab" providerId="LiveId" clId="{816194AF-5F94-4EF3-8191-2948A8337A68}" dt="2023-04-16T21:49:38.857" v="129"/>
          <ac:grpSpMkLst>
            <pc:docMk/>
            <pc:sldMk cId="4228420529" sldId="477"/>
            <ac:grpSpMk id="84" creationId="{64CC3F20-76A0-B5C4-E403-C4FC2F862EDA}"/>
          </ac:grpSpMkLst>
        </pc:grpChg>
        <pc:grpChg chg="del mod">
          <ac:chgData name="Tim Cook" userId="d1c7cfb340f2c7ab" providerId="LiveId" clId="{816194AF-5F94-4EF3-8191-2948A8337A68}" dt="2023-04-16T21:49:49.206" v="151"/>
          <ac:grpSpMkLst>
            <pc:docMk/>
            <pc:sldMk cId="4228420529" sldId="477"/>
            <ac:grpSpMk id="87" creationId="{42A7116A-D94C-8374-AF64-CDBFA3B248AB}"/>
          </ac:grpSpMkLst>
        </pc:grpChg>
        <pc:grpChg chg="del mod">
          <ac:chgData name="Tim Cook" userId="d1c7cfb340f2c7ab" providerId="LiveId" clId="{816194AF-5F94-4EF3-8191-2948A8337A68}" dt="2023-04-16T21:49:50.615" v="153"/>
          <ac:grpSpMkLst>
            <pc:docMk/>
            <pc:sldMk cId="4228420529" sldId="477"/>
            <ac:grpSpMk id="89" creationId="{1A594D27-C90D-9520-3490-9D52AE2211E8}"/>
          </ac:grpSpMkLst>
        </pc:grpChg>
        <pc:grpChg chg="del mod">
          <ac:chgData name="Tim Cook" userId="d1c7cfb340f2c7ab" providerId="LiveId" clId="{816194AF-5F94-4EF3-8191-2948A8337A68}" dt="2023-04-16T21:49:52.188" v="155"/>
          <ac:grpSpMkLst>
            <pc:docMk/>
            <pc:sldMk cId="4228420529" sldId="477"/>
            <ac:grpSpMk id="91" creationId="{6C0273E5-18B9-20C1-74D9-A22FF8BE0437}"/>
          </ac:grpSpMkLst>
        </pc:grpChg>
        <pc:grpChg chg="del mod">
          <ac:chgData name="Tim Cook" userId="d1c7cfb340f2c7ab" providerId="LiveId" clId="{816194AF-5F94-4EF3-8191-2948A8337A68}" dt="2023-04-16T21:50:00.049" v="161"/>
          <ac:grpSpMkLst>
            <pc:docMk/>
            <pc:sldMk cId="4228420529" sldId="477"/>
            <ac:grpSpMk id="93" creationId="{6527C552-187C-4BC6-8596-65049F006774}"/>
          </ac:grpSpMkLst>
        </pc:grpChg>
        <pc:grpChg chg="del mod">
          <ac:chgData name="Tim Cook" userId="d1c7cfb340f2c7ab" providerId="LiveId" clId="{816194AF-5F94-4EF3-8191-2948A8337A68}" dt="2023-04-16T21:50:04.369" v="163"/>
          <ac:grpSpMkLst>
            <pc:docMk/>
            <pc:sldMk cId="4228420529" sldId="477"/>
            <ac:grpSpMk id="98" creationId="{CC420060-02E9-E90F-7352-0E26A4997102}"/>
          </ac:grpSpMkLst>
        </pc:grpChg>
        <pc:grpChg chg="del mod">
          <ac:chgData name="Tim Cook" userId="d1c7cfb340f2c7ab" providerId="LiveId" clId="{816194AF-5F94-4EF3-8191-2948A8337A68}" dt="2023-04-16T21:50:11.372" v="171"/>
          <ac:grpSpMkLst>
            <pc:docMk/>
            <pc:sldMk cId="4228420529" sldId="477"/>
            <ac:grpSpMk id="100" creationId="{1617B71C-CC2B-6F62-500C-220912FB2161}"/>
          </ac:grpSpMkLst>
        </pc:grpChg>
        <pc:grpChg chg="del mod">
          <ac:chgData name="Tim Cook" userId="d1c7cfb340f2c7ab" providerId="LiveId" clId="{816194AF-5F94-4EF3-8191-2948A8337A68}" dt="2023-04-16T21:50:16.834" v="181"/>
          <ac:grpSpMkLst>
            <pc:docMk/>
            <pc:sldMk cId="4228420529" sldId="477"/>
            <ac:grpSpMk id="107" creationId="{76FCAA3F-E176-B3D0-BF02-443FCC714167}"/>
          </ac:grpSpMkLst>
        </pc:grpChg>
        <pc:grpChg chg="del mod">
          <ac:chgData name="Tim Cook" userId="d1c7cfb340f2c7ab" providerId="LiveId" clId="{816194AF-5F94-4EF3-8191-2948A8337A68}" dt="2023-04-16T21:50:20.560" v="183"/>
          <ac:grpSpMkLst>
            <pc:docMk/>
            <pc:sldMk cId="4228420529" sldId="477"/>
            <ac:grpSpMk id="117" creationId="{D72AEE98-CAF4-C529-2AAB-0F85847C9AE0}"/>
          </ac:grpSpMkLst>
        </pc:grpChg>
        <pc:grpChg chg="del mod">
          <ac:chgData name="Tim Cook" userId="d1c7cfb340f2c7ab" providerId="LiveId" clId="{816194AF-5F94-4EF3-8191-2948A8337A68}" dt="2023-04-16T21:50:25.375" v="189"/>
          <ac:grpSpMkLst>
            <pc:docMk/>
            <pc:sldMk cId="4228420529" sldId="477"/>
            <ac:grpSpMk id="119" creationId="{14759197-9491-AB15-6CCB-86C69B42D91A}"/>
          </ac:grpSpMkLst>
        </pc:grpChg>
        <pc:grpChg chg="del mod">
          <ac:chgData name="Tim Cook" userId="d1c7cfb340f2c7ab" providerId="LiveId" clId="{816194AF-5F94-4EF3-8191-2948A8337A68}" dt="2023-04-16T21:51:11.784" v="209"/>
          <ac:grpSpMkLst>
            <pc:docMk/>
            <pc:sldMk cId="4228420529" sldId="477"/>
            <ac:grpSpMk id="124" creationId="{D15B943D-D073-66C4-7098-26CF11A0AFF1}"/>
          </ac:grpSpMkLst>
        </pc:grpChg>
        <pc:grpChg chg="del mod">
          <ac:chgData name="Tim Cook" userId="d1c7cfb340f2c7ab" providerId="LiveId" clId="{816194AF-5F94-4EF3-8191-2948A8337A68}" dt="2023-04-16T21:51:55.916" v="245"/>
          <ac:grpSpMkLst>
            <pc:docMk/>
            <pc:sldMk cId="4228420529" sldId="477"/>
            <ac:grpSpMk id="133" creationId="{545CF1AB-08AE-8C8E-F6AB-2521408185D2}"/>
          </ac:grpSpMkLst>
        </pc:grpChg>
        <pc:grpChg chg="del mod">
          <ac:chgData name="Tim Cook" userId="d1c7cfb340f2c7ab" providerId="LiveId" clId="{816194AF-5F94-4EF3-8191-2948A8337A68}" dt="2023-04-16T21:51:20.542" v="220"/>
          <ac:grpSpMkLst>
            <pc:docMk/>
            <pc:sldMk cId="4228420529" sldId="477"/>
            <ac:grpSpMk id="137" creationId="{86337B69-E6A8-5EDE-7509-62D6F006BDA8}"/>
          </ac:grpSpMkLst>
        </pc:grpChg>
        <pc:grpChg chg="del mod">
          <ac:chgData name="Tim Cook" userId="d1c7cfb340f2c7ab" providerId="LiveId" clId="{816194AF-5F94-4EF3-8191-2948A8337A68}" dt="2023-04-16T21:51:42.590" v="232"/>
          <ac:grpSpMkLst>
            <pc:docMk/>
            <pc:sldMk cId="4228420529" sldId="477"/>
            <ac:grpSpMk id="143" creationId="{7226C2C4-83DB-6F24-2080-F14AE67EAABA}"/>
          </ac:grpSpMkLst>
        </pc:grpChg>
        <pc:grpChg chg="del mod">
          <ac:chgData name="Tim Cook" userId="d1c7cfb340f2c7ab" providerId="LiveId" clId="{816194AF-5F94-4EF3-8191-2948A8337A68}" dt="2023-04-16T21:51:49.822" v="242"/>
          <ac:grpSpMkLst>
            <pc:docMk/>
            <pc:sldMk cId="4228420529" sldId="477"/>
            <ac:grpSpMk id="149" creationId="{598FD143-32B0-F5E3-CFA3-4C1DEE1E0E7B}"/>
          </ac:grpSpMkLst>
        </pc:grpChg>
        <pc:grpChg chg="del mod">
          <ac:chgData name="Tim Cook" userId="d1c7cfb340f2c7ab" providerId="LiveId" clId="{816194AF-5F94-4EF3-8191-2948A8337A68}" dt="2023-04-16T21:55:54.457" v="461"/>
          <ac:grpSpMkLst>
            <pc:docMk/>
            <pc:sldMk cId="4228420529" sldId="477"/>
            <ac:grpSpMk id="154" creationId="{65F909B7-9ACA-AEB0-7C3B-B43CFCE83071}"/>
          </ac:grpSpMkLst>
        </pc:grpChg>
        <pc:grpChg chg="del mod">
          <ac:chgData name="Tim Cook" userId="d1c7cfb340f2c7ab" providerId="LiveId" clId="{816194AF-5F94-4EF3-8191-2948A8337A68}" dt="2023-04-16T21:56:05.022" v="474"/>
          <ac:grpSpMkLst>
            <pc:docMk/>
            <pc:sldMk cId="4228420529" sldId="477"/>
            <ac:grpSpMk id="159" creationId="{DDF018FA-ABBA-356C-CA4E-03C9D610C3CB}"/>
          </ac:grpSpMkLst>
        </pc:grpChg>
        <pc:grpChg chg="mod">
          <ac:chgData name="Tim Cook" userId="d1c7cfb340f2c7ab" providerId="LiveId" clId="{816194AF-5F94-4EF3-8191-2948A8337A68}" dt="2023-04-16T21:52:48.296" v="263"/>
          <ac:grpSpMkLst>
            <pc:docMk/>
            <pc:sldMk cId="4228420529" sldId="477"/>
            <ac:grpSpMk id="165" creationId="{159589C3-7540-B88B-5147-D3D8EA371CEE}"/>
          </ac:grpSpMkLst>
        </pc:grpChg>
        <pc:grpChg chg="del mod">
          <ac:chgData name="Tim Cook" userId="d1c7cfb340f2c7ab" providerId="LiveId" clId="{816194AF-5F94-4EF3-8191-2948A8337A68}" dt="2023-04-16T21:52:56.967" v="271"/>
          <ac:grpSpMkLst>
            <pc:docMk/>
            <pc:sldMk cId="4228420529" sldId="477"/>
            <ac:grpSpMk id="170" creationId="{2A902BAD-2919-F407-CD3F-5045ECB80EA5}"/>
          </ac:grpSpMkLst>
        </pc:grpChg>
        <pc:grpChg chg="del mod">
          <ac:chgData name="Tim Cook" userId="d1c7cfb340f2c7ab" providerId="LiveId" clId="{816194AF-5F94-4EF3-8191-2948A8337A68}" dt="2023-04-16T21:55:57.509" v="466"/>
          <ac:grpSpMkLst>
            <pc:docMk/>
            <pc:sldMk cId="4228420529" sldId="477"/>
            <ac:grpSpMk id="174" creationId="{DF12F3A0-8005-83C7-1FB2-6597C4B9A20B}"/>
          </ac:grpSpMkLst>
        </pc:grpChg>
        <pc:grpChg chg="del mod">
          <ac:chgData name="Tim Cook" userId="d1c7cfb340f2c7ab" providerId="LiveId" clId="{816194AF-5F94-4EF3-8191-2948A8337A68}" dt="2023-04-16T21:56:02.407" v="472"/>
          <ac:grpSpMkLst>
            <pc:docMk/>
            <pc:sldMk cId="4228420529" sldId="477"/>
            <ac:grpSpMk id="179" creationId="{D0D5D9D7-DCE2-D327-476F-ACD41C60C04F}"/>
          </ac:grpSpMkLst>
        </pc:grpChg>
        <pc:grpChg chg="del mod">
          <ac:chgData name="Tim Cook" userId="d1c7cfb340f2c7ab" providerId="LiveId" clId="{816194AF-5F94-4EF3-8191-2948A8337A68}" dt="2023-04-16T21:56:18.123" v="480"/>
          <ac:grpSpMkLst>
            <pc:docMk/>
            <pc:sldMk cId="4228420529" sldId="477"/>
            <ac:grpSpMk id="183" creationId="{E39A678D-8602-90B0-D2E5-F90F61CDCCF6}"/>
          </ac:grpSpMkLst>
        </pc:grpChg>
        <pc:grpChg chg="mod">
          <ac:chgData name="Tim Cook" userId="d1c7cfb340f2c7ab" providerId="LiveId" clId="{816194AF-5F94-4EF3-8191-2948A8337A68}" dt="2023-04-16T21:56:05.397" v="475"/>
          <ac:grpSpMkLst>
            <pc:docMk/>
            <pc:sldMk cId="4228420529" sldId="477"/>
            <ac:grpSpMk id="185" creationId="{F5131415-FD3E-3F29-087C-8F353D7DF87D}"/>
          </ac:grpSpMkLst>
        </pc:grpChg>
        <pc:grpChg chg="del mod">
          <ac:chgData name="Tim Cook" userId="d1c7cfb340f2c7ab" providerId="LiveId" clId="{816194AF-5F94-4EF3-8191-2948A8337A68}" dt="2023-04-16T21:56:22.995" v="483"/>
          <ac:grpSpMkLst>
            <pc:docMk/>
            <pc:sldMk cId="4228420529" sldId="477"/>
            <ac:grpSpMk id="189" creationId="{0FBE319C-87FB-4ABC-7748-CA2E07D63C8A}"/>
          </ac:grpSpMkLst>
        </pc:grpChg>
        <pc:grpChg chg="del 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1" creationId="{E3666B65-1DE2-38CB-2435-4C9010732C56}"/>
          </ac:grpSpMkLst>
        </pc:grpChg>
        <pc:grpChg chg="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6" creationId="{6CF76099-2B35-D2AD-191E-31045DA5F52A}"/>
          </ac:grpSpMkLst>
        </pc:grpChg>
        <pc:inkChg chg="add del">
          <ac:chgData name="Tim Cook" userId="d1c7cfb340f2c7ab" providerId="LiveId" clId="{816194AF-5F94-4EF3-8191-2948A8337A68}" dt="2023-04-16T21:46:53.495" v="1"/>
          <ac:inkMkLst>
            <pc:docMk/>
            <pc:sldMk cId="4228420529" sldId="477"/>
            <ac:inkMk id="3" creationId="{C7F7FBA3-3E5E-5D87-8370-CF3705D77D9B}"/>
          </ac:inkMkLst>
        </pc:inkChg>
        <pc:inkChg chg="add del">
          <ac:chgData name="Tim Cook" userId="d1c7cfb340f2c7ab" providerId="LiveId" clId="{816194AF-5F94-4EF3-8191-2948A8337A68}" dt="2023-04-16T21:46:58.171" v="3"/>
          <ac:inkMkLst>
            <pc:docMk/>
            <pc:sldMk cId="4228420529" sldId="477"/>
            <ac:inkMk id="4" creationId="{C9F0AA68-D25E-EA64-30B7-DAAE91166506}"/>
          </ac:inkMkLst>
        </pc:inkChg>
        <pc:inkChg chg="add del mod">
          <ac:chgData name="Tim Cook" userId="d1c7cfb340f2c7ab" providerId="LiveId" clId="{816194AF-5F94-4EF3-8191-2948A8337A68}" dt="2023-04-16T21:48:53.909" v="84"/>
          <ac:inkMkLst>
            <pc:docMk/>
            <pc:sldMk cId="4228420529" sldId="477"/>
            <ac:inkMk id="5" creationId="{3D2BDE5D-DC2E-572E-0A37-C43C236F07B1}"/>
          </ac:inkMkLst>
        </pc:inkChg>
        <pc:inkChg chg="add del mod">
          <ac:chgData name="Tim Cook" userId="d1c7cfb340f2c7ab" providerId="LiveId" clId="{816194AF-5F94-4EF3-8191-2948A8337A68}" dt="2023-04-16T21:48:53.909" v="83"/>
          <ac:inkMkLst>
            <pc:docMk/>
            <pc:sldMk cId="4228420529" sldId="477"/>
            <ac:inkMk id="6" creationId="{5C57757B-3FD0-B555-D10E-3BA0B3AF2228}"/>
          </ac:inkMkLst>
        </pc:inkChg>
        <pc:inkChg chg="add del mod">
          <ac:chgData name="Tim Cook" userId="d1c7cfb340f2c7ab" providerId="LiveId" clId="{816194AF-5F94-4EF3-8191-2948A8337A68}" dt="2023-04-16T21:48:53.894" v="73"/>
          <ac:inkMkLst>
            <pc:docMk/>
            <pc:sldMk cId="4228420529" sldId="477"/>
            <ac:inkMk id="7" creationId="{EC0F3714-6B3C-A23B-8374-0786BEBD2659}"/>
          </ac:inkMkLst>
        </pc:inkChg>
        <pc:inkChg chg="add del">
          <ac:chgData name="Tim Cook" userId="d1c7cfb340f2c7ab" providerId="LiveId" clId="{816194AF-5F94-4EF3-8191-2948A8337A68}" dt="2023-04-16T21:47:07.968" v="9"/>
          <ac:inkMkLst>
            <pc:docMk/>
            <pc:sldMk cId="4228420529" sldId="477"/>
            <ac:inkMk id="9" creationId="{0F3270A5-0A9E-6A8A-D7BE-45DF81705BB8}"/>
          </ac:inkMkLst>
        </pc:inkChg>
        <pc:inkChg chg="add del mod">
          <ac:chgData name="Tim Cook" userId="d1c7cfb340f2c7ab" providerId="LiveId" clId="{816194AF-5F94-4EF3-8191-2948A8337A68}" dt="2023-04-16T21:48:47.213" v="64"/>
          <ac:inkMkLst>
            <pc:docMk/>
            <pc:sldMk cId="4228420529" sldId="477"/>
            <ac:inkMk id="10" creationId="{F66EC151-BDC7-C205-A2E1-7655C33AEE3E}"/>
          </ac:inkMkLst>
        </pc:inkChg>
        <pc:inkChg chg="add del mod">
          <ac:chgData name="Tim Cook" userId="d1c7cfb340f2c7ab" providerId="LiveId" clId="{816194AF-5F94-4EF3-8191-2948A8337A68}" dt="2023-04-16T21:47:50.874" v="45"/>
          <ac:inkMkLst>
            <pc:docMk/>
            <pc:sldMk cId="4228420529" sldId="477"/>
            <ac:inkMk id="11" creationId="{D8409B4A-6EE4-7525-32E8-2EFD76BB47BD}"/>
          </ac:inkMkLst>
        </pc:inkChg>
        <pc:inkChg chg="add del">
          <ac:chgData name="Tim Cook" userId="d1c7cfb340f2c7ab" providerId="LiveId" clId="{816194AF-5F94-4EF3-8191-2948A8337A68}" dt="2023-04-16T21:47:15.036" v="14"/>
          <ac:inkMkLst>
            <pc:docMk/>
            <pc:sldMk cId="4228420529" sldId="477"/>
            <ac:inkMk id="13" creationId="{86DCDB48-E466-60A3-BDBB-D1F2CB4C3425}"/>
          </ac:inkMkLst>
        </pc:inkChg>
        <pc:inkChg chg="add del mod">
          <ac:chgData name="Tim Cook" userId="d1c7cfb340f2c7ab" providerId="LiveId" clId="{816194AF-5F94-4EF3-8191-2948A8337A68}" dt="2023-04-16T21:48:53.909" v="80"/>
          <ac:inkMkLst>
            <pc:docMk/>
            <pc:sldMk cId="4228420529" sldId="477"/>
            <ac:inkMk id="14" creationId="{063F89A5-4E0C-7C4F-D9E8-96B30F7DF340}"/>
          </ac:inkMkLst>
        </pc:inkChg>
        <pc:inkChg chg="add del mod">
          <ac:chgData name="Tim Cook" userId="d1c7cfb340f2c7ab" providerId="LiveId" clId="{816194AF-5F94-4EF3-8191-2948A8337A68}" dt="2023-04-16T21:48:53.909" v="85"/>
          <ac:inkMkLst>
            <pc:docMk/>
            <pc:sldMk cId="4228420529" sldId="477"/>
            <ac:inkMk id="15" creationId="{2EFEC5B5-56DB-12D1-AD2E-FA9AC5BC809A}"/>
          </ac:inkMkLst>
        </pc:inkChg>
        <pc:inkChg chg="add del mod">
          <ac:chgData name="Tim Cook" userId="d1c7cfb340f2c7ab" providerId="LiveId" clId="{816194AF-5F94-4EF3-8191-2948A8337A68}" dt="2023-04-16T21:47:37.428" v="29"/>
          <ac:inkMkLst>
            <pc:docMk/>
            <pc:sldMk cId="4228420529" sldId="477"/>
            <ac:inkMk id="17" creationId="{2495FB57-E876-4C16-F648-10F19DD9051E}"/>
          </ac:inkMkLst>
        </pc:inkChg>
        <pc:inkChg chg="add del mod">
          <ac:chgData name="Tim Cook" userId="d1c7cfb340f2c7ab" providerId="LiveId" clId="{816194AF-5F94-4EF3-8191-2948A8337A68}" dt="2023-04-16T21:47:37.205" v="28"/>
          <ac:inkMkLst>
            <pc:docMk/>
            <pc:sldMk cId="4228420529" sldId="477"/>
            <ac:inkMk id="18" creationId="{65128C1B-48E6-1B8B-EC02-71101CFD5F6C}"/>
          </ac:inkMkLst>
        </pc:inkChg>
        <pc:inkChg chg="add del mod">
          <ac:chgData name="Tim Cook" userId="d1c7cfb340f2c7ab" providerId="LiveId" clId="{816194AF-5F94-4EF3-8191-2948A8337A68}" dt="2023-04-16T21:47:37.205" v="27"/>
          <ac:inkMkLst>
            <pc:docMk/>
            <pc:sldMk cId="4228420529" sldId="477"/>
            <ac:inkMk id="19" creationId="{6D81AD85-2662-C334-B5E2-203DFD047958}"/>
          </ac:inkMkLst>
        </pc:inkChg>
        <pc:inkChg chg="add del mod">
          <ac:chgData name="Tim Cook" userId="d1c7cfb340f2c7ab" providerId="LiveId" clId="{816194AF-5F94-4EF3-8191-2948A8337A68}" dt="2023-04-16T21:47:37.205" v="26"/>
          <ac:inkMkLst>
            <pc:docMk/>
            <pc:sldMk cId="4228420529" sldId="477"/>
            <ac:inkMk id="20" creationId="{AE3DE600-C514-B49B-B53D-601E065CEDDE}"/>
          </ac:inkMkLst>
        </pc:inkChg>
        <pc:inkChg chg="add del mod">
          <ac:chgData name="Tim Cook" userId="d1c7cfb340f2c7ab" providerId="LiveId" clId="{816194AF-5F94-4EF3-8191-2948A8337A68}" dt="2023-04-16T21:47:37.205" v="25"/>
          <ac:inkMkLst>
            <pc:docMk/>
            <pc:sldMk cId="4228420529" sldId="477"/>
            <ac:inkMk id="21" creationId="{EBB3D362-5B8F-6C88-8033-10E20D944842}"/>
          </ac:inkMkLst>
        </pc:inkChg>
        <pc:inkChg chg="add del mod">
          <ac:chgData name="Tim Cook" userId="d1c7cfb340f2c7ab" providerId="LiveId" clId="{816194AF-5F94-4EF3-8191-2948A8337A68}" dt="2023-04-16T21:48:53.894" v="69"/>
          <ac:inkMkLst>
            <pc:docMk/>
            <pc:sldMk cId="4228420529" sldId="477"/>
            <ac:inkMk id="23" creationId="{E0DFD274-CD9B-B350-79F9-42F505A6E907}"/>
          </ac:inkMkLst>
        </pc:inkChg>
        <pc:inkChg chg="add del mod">
          <ac:chgData name="Tim Cook" userId="d1c7cfb340f2c7ab" providerId="LiveId" clId="{816194AF-5F94-4EF3-8191-2948A8337A68}" dt="2023-04-16T21:48:53.894" v="74"/>
          <ac:inkMkLst>
            <pc:docMk/>
            <pc:sldMk cId="4228420529" sldId="477"/>
            <ac:inkMk id="24" creationId="{893FEE1D-D5E3-5988-0FDB-F32677EB1500}"/>
          </ac:inkMkLst>
        </pc:inkChg>
        <pc:inkChg chg="add del mod">
          <ac:chgData name="Tim Cook" userId="d1c7cfb340f2c7ab" providerId="LiveId" clId="{816194AF-5F94-4EF3-8191-2948A8337A68}" dt="2023-04-16T21:48:53.894" v="65"/>
          <ac:inkMkLst>
            <pc:docMk/>
            <pc:sldMk cId="4228420529" sldId="477"/>
            <ac:inkMk id="25" creationId="{4C15FC96-FFFA-90F3-F2FF-5C1C525C5549}"/>
          </ac:inkMkLst>
        </pc:inkChg>
        <pc:inkChg chg="add del mod">
          <ac:chgData name="Tim Cook" userId="d1c7cfb340f2c7ab" providerId="LiveId" clId="{816194AF-5F94-4EF3-8191-2948A8337A68}" dt="2023-04-16T21:48:53.909" v="82"/>
          <ac:inkMkLst>
            <pc:docMk/>
            <pc:sldMk cId="4228420529" sldId="477"/>
            <ac:inkMk id="26" creationId="{82381235-56FD-5FD4-1597-4E023BB45752}"/>
          </ac:inkMkLst>
        </pc:inkChg>
        <pc:inkChg chg="add del mod">
          <ac:chgData name="Tim Cook" userId="d1c7cfb340f2c7ab" providerId="LiveId" clId="{816194AF-5F94-4EF3-8191-2948A8337A68}" dt="2023-04-16T21:48:53.894" v="68"/>
          <ac:inkMkLst>
            <pc:docMk/>
            <pc:sldMk cId="4228420529" sldId="477"/>
            <ac:inkMk id="27" creationId="{0B2B68E4-826A-6B15-E13C-FF7E796095AF}"/>
          </ac:inkMkLst>
        </pc:inkChg>
        <pc:inkChg chg="add del">
          <ac:chgData name="Tim Cook" userId="d1c7cfb340f2c7ab" providerId="LiveId" clId="{816194AF-5F94-4EF3-8191-2948A8337A68}" dt="2023-04-16T21:47:47.359" v="41"/>
          <ac:inkMkLst>
            <pc:docMk/>
            <pc:sldMk cId="4228420529" sldId="477"/>
            <ac:inkMk id="29" creationId="{16E9ECA7-5C87-C8E2-C787-2464EC9A6B2B}"/>
          </ac:inkMkLst>
        </pc:inkChg>
        <pc:inkChg chg="add del">
          <ac:chgData name="Tim Cook" userId="d1c7cfb340f2c7ab" providerId="LiveId" clId="{816194AF-5F94-4EF3-8191-2948A8337A68}" dt="2023-04-16T21:47:47.359" v="42"/>
          <ac:inkMkLst>
            <pc:docMk/>
            <pc:sldMk cId="4228420529" sldId="477"/>
            <ac:inkMk id="30" creationId="{B7581D15-DF33-21D9-F88A-0AC2E9E0B77B}"/>
          </ac:inkMkLst>
        </pc:inkChg>
        <pc:inkChg chg="add del">
          <ac:chgData name="Tim Cook" userId="d1c7cfb340f2c7ab" providerId="LiveId" clId="{816194AF-5F94-4EF3-8191-2948A8337A68}" dt="2023-04-16T21:47:47.359" v="40"/>
          <ac:inkMkLst>
            <pc:docMk/>
            <pc:sldMk cId="4228420529" sldId="477"/>
            <ac:inkMk id="31" creationId="{73F14B49-A54A-327C-66BC-4E31F3F050D6}"/>
          </ac:inkMkLst>
        </pc:inkChg>
        <pc:inkChg chg="add del mod">
          <ac:chgData name="Tim Cook" userId="d1c7cfb340f2c7ab" providerId="LiveId" clId="{816194AF-5F94-4EF3-8191-2948A8337A68}" dt="2023-04-16T21:47:49.155" v="44"/>
          <ac:inkMkLst>
            <pc:docMk/>
            <pc:sldMk cId="4228420529" sldId="477"/>
            <ac:inkMk id="32" creationId="{C455CA0D-5042-1E35-9B85-BB4EB2766D96}"/>
          </ac:inkMkLst>
        </pc:inkChg>
        <pc:inkChg chg="add del mod">
          <ac:chgData name="Tim Cook" userId="d1c7cfb340f2c7ab" providerId="LiveId" clId="{816194AF-5F94-4EF3-8191-2948A8337A68}" dt="2023-04-16T21:48:47.213" v="63"/>
          <ac:inkMkLst>
            <pc:docMk/>
            <pc:sldMk cId="4228420529" sldId="477"/>
            <ac:inkMk id="33" creationId="{855ACAEA-BB06-8934-4A74-94C23D86516E}"/>
          </ac:inkMkLst>
        </pc:inkChg>
        <pc:inkChg chg="add del mod">
          <ac:chgData name="Tim Cook" userId="d1c7cfb340f2c7ab" providerId="LiveId" clId="{816194AF-5F94-4EF3-8191-2948A8337A68}" dt="2023-04-16T21:48:53.909" v="76"/>
          <ac:inkMkLst>
            <pc:docMk/>
            <pc:sldMk cId="4228420529" sldId="477"/>
            <ac:inkMk id="35" creationId="{074E837C-E7F8-C703-1CDA-B8B97FFBF7AF}"/>
          </ac:inkMkLst>
        </pc:inkChg>
        <pc:inkChg chg="add del mod">
          <ac:chgData name="Tim Cook" userId="d1c7cfb340f2c7ab" providerId="LiveId" clId="{816194AF-5F94-4EF3-8191-2948A8337A68}" dt="2023-04-16T21:48:53.894" v="70"/>
          <ac:inkMkLst>
            <pc:docMk/>
            <pc:sldMk cId="4228420529" sldId="477"/>
            <ac:inkMk id="36" creationId="{C7C11B13-1D22-93C4-A931-57F70AC6CFAB}"/>
          </ac:inkMkLst>
        </pc:inkChg>
        <pc:inkChg chg="add del mod">
          <ac:chgData name="Tim Cook" userId="d1c7cfb340f2c7ab" providerId="LiveId" clId="{816194AF-5F94-4EF3-8191-2948A8337A68}" dt="2023-04-16T21:48:53.909" v="79"/>
          <ac:inkMkLst>
            <pc:docMk/>
            <pc:sldMk cId="4228420529" sldId="477"/>
            <ac:inkMk id="38" creationId="{AD214784-CF56-423E-13D9-E6830B8E142A}"/>
          </ac:inkMkLst>
        </pc:inkChg>
        <pc:inkChg chg="add del mod">
          <ac:chgData name="Tim Cook" userId="d1c7cfb340f2c7ab" providerId="LiveId" clId="{816194AF-5F94-4EF3-8191-2948A8337A68}" dt="2023-04-16T21:48:53.894" v="75"/>
          <ac:inkMkLst>
            <pc:docMk/>
            <pc:sldMk cId="4228420529" sldId="477"/>
            <ac:inkMk id="39" creationId="{77A5F9E1-7374-6B5E-9ADB-E36A9ABAB568}"/>
          </ac:inkMkLst>
        </pc:inkChg>
        <pc:inkChg chg="add del mod">
          <ac:chgData name="Tim Cook" userId="d1c7cfb340f2c7ab" providerId="LiveId" clId="{816194AF-5F94-4EF3-8191-2948A8337A68}" dt="2023-04-16T21:48:53.894" v="66"/>
          <ac:inkMkLst>
            <pc:docMk/>
            <pc:sldMk cId="4228420529" sldId="477"/>
            <ac:inkMk id="40" creationId="{0DFED196-42BC-DEE1-F06A-EC6E52001CAD}"/>
          </ac:inkMkLst>
        </pc:inkChg>
        <pc:inkChg chg="add del mod">
          <ac:chgData name="Tim Cook" userId="d1c7cfb340f2c7ab" providerId="LiveId" clId="{816194AF-5F94-4EF3-8191-2948A8337A68}" dt="2023-04-16T21:48:53.894" v="71"/>
          <ac:inkMkLst>
            <pc:docMk/>
            <pc:sldMk cId="4228420529" sldId="477"/>
            <ac:inkMk id="41" creationId="{91AEC8C1-7F94-2FF5-B409-13252DFA2E30}"/>
          </ac:inkMkLst>
        </pc:inkChg>
        <pc:inkChg chg="add del mod">
          <ac:chgData name="Tim Cook" userId="d1c7cfb340f2c7ab" providerId="LiveId" clId="{816194AF-5F94-4EF3-8191-2948A8337A68}" dt="2023-04-16T21:48:53.894" v="67"/>
          <ac:inkMkLst>
            <pc:docMk/>
            <pc:sldMk cId="4228420529" sldId="477"/>
            <ac:inkMk id="42" creationId="{B71BB477-FE55-2D70-6A5D-74BA10CEF542}"/>
          </ac:inkMkLst>
        </pc:inkChg>
        <pc:inkChg chg="add del mod">
          <ac:chgData name="Tim Cook" userId="d1c7cfb340f2c7ab" providerId="LiveId" clId="{816194AF-5F94-4EF3-8191-2948A8337A68}" dt="2023-04-16T21:48:53.909" v="81"/>
          <ac:inkMkLst>
            <pc:docMk/>
            <pc:sldMk cId="4228420529" sldId="477"/>
            <ac:inkMk id="44" creationId="{79B2B6AB-4921-7BF4-B727-948129E2F3C3}"/>
          </ac:inkMkLst>
        </pc:inkChg>
        <pc:inkChg chg="add del mod">
          <ac:chgData name="Tim Cook" userId="d1c7cfb340f2c7ab" providerId="LiveId" clId="{816194AF-5F94-4EF3-8191-2948A8337A68}" dt="2023-04-16T21:48:53.909" v="77"/>
          <ac:inkMkLst>
            <pc:docMk/>
            <pc:sldMk cId="4228420529" sldId="477"/>
            <ac:inkMk id="46" creationId="{E0C4A22A-CBC0-2ABB-E686-DC1B500CD4A9}"/>
          </ac:inkMkLst>
        </pc:inkChg>
        <pc:inkChg chg="add del mod">
          <ac:chgData name="Tim Cook" userId="d1c7cfb340f2c7ab" providerId="LiveId" clId="{816194AF-5F94-4EF3-8191-2948A8337A68}" dt="2023-04-16T21:48:53.894" v="72"/>
          <ac:inkMkLst>
            <pc:docMk/>
            <pc:sldMk cId="4228420529" sldId="477"/>
            <ac:inkMk id="47" creationId="{F23063FA-8069-2D5F-B0BF-7A9B6292AD4B}"/>
          </ac:inkMkLst>
        </pc:inkChg>
        <pc:inkChg chg="add del mod">
          <ac:chgData name="Tim Cook" userId="d1c7cfb340f2c7ab" providerId="LiveId" clId="{816194AF-5F94-4EF3-8191-2948A8337A68}" dt="2023-04-16T21:48:53.909" v="78"/>
          <ac:inkMkLst>
            <pc:docMk/>
            <pc:sldMk cId="4228420529" sldId="477"/>
            <ac:inkMk id="48" creationId="{0C0A42B6-6391-7765-F52E-C94653735EE9}"/>
          </ac:inkMkLst>
        </pc:inkChg>
        <pc:inkChg chg="add del">
          <ac:chgData name="Tim Cook" userId="d1c7cfb340f2c7ab" providerId="LiveId" clId="{816194AF-5F94-4EF3-8191-2948A8337A68}" dt="2023-04-16T21:49:04.041" v="87"/>
          <ac:inkMkLst>
            <pc:docMk/>
            <pc:sldMk cId="4228420529" sldId="477"/>
            <ac:inkMk id="50" creationId="{915B72C7-914B-D1DF-DEA6-BBFB29560CD5}"/>
          </ac:inkMkLst>
        </pc:inkChg>
        <pc:inkChg chg="add del mod">
          <ac:chgData name="Tim Cook" userId="d1c7cfb340f2c7ab" providerId="LiveId" clId="{816194AF-5F94-4EF3-8191-2948A8337A68}" dt="2023-04-16T21:49:42.645" v="139"/>
          <ac:inkMkLst>
            <pc:docMk/>
            <pc:sldMk cId="4228420529" sldId="477"/>
            <ac:inkMk id="51" creationId="{F811AB0A-3A72-1D59-FA81-AB4A4A5E38AF}"/>
          </ac:inkMkLst>
        </pc:inkChg>
        <pc:inkChg chg="add del mod">
          <ac:chgData name="Tim Cook" userId="d1c7cfb340f2c7ab" providerId="LiveId" clId="{816194AF-5F94-4EF3-8191-2948A8337A68}" dt="2023-04-16T21:49:40.046" v="135"/>
          <ac:inkMkLst>
            <pc:docMk/>
            <pc:sldMk cId="4228420529" sldId="477"/>
            <ac:inkMk id="52" creationId="{06301BD4-7450-260B-E889-D354E0722006}"/>
          </ac:inkMkLst>
        </pc:inkChg>
        <pc:inkChg chg="add del mod">
          <ac:chgData name="Tim Cook" userId="d1c7cfb340f2c7ab" providerId="LiveId" clId="{816194AF-5F94-4EF3-8191-2948A8337A68}" dt="2023-04-16T21:49:42.645" v="137"/>
          <ac:inkMkLst>
            <pc:docMk/>
            <pc:sldMk cId="4228420529" sldId="477"/>
            <ac:inkMk id="54" creationId="{8C3AA0DB-354A-E3B9-51B1-4D57204EA94F}"/>
          </ac:inkMkLst>
        </pc:inkChg>
        <pc:inkChg chg="add del mod">
          <ac:chgData name="Tim Cook" userId="d1c7cfb340f2c7ab" providerId="LiveId" clId="{816194AF-5F94-4EF3-8191-2948A8337A68}" dt="2023-04-16T21:49:38.857" v="125"/>
          <ac:inkMkLst>
            <pc:docMk/>
            <pc:sldMk cId="4228420529" sldId="477"/>
            <ac:inkMk id="56" creationId="{25796F39-69DD-9887-B82F-C75D36D26F9E}"/>
          </ac:inkMkLst>
        </pc:inkChg>
        <pc:inkChg chg="add del mod">
          <ac:chgData name="Tim Cook" userId="d1c7cfb340f2c7ab" providerId="LiveId" clId="{816194AF-5F94-4EF3-8191-2948A8337A68}" dt="2023-04-16T21:49:13.149" v="97"/>
          <ac:inkMkLst>
            <pc:docMk/>
            <pc:sldMk cId="4228420529" sldId="477"/>
            <ac:inkMk id="58" creationId="{E41579DD-07C7-5BEF-E31A-38F83270ABBC}"/>
          </ac:inkMkLst>
        </pc:inkChg>
        <pc:inkChg chg="add del">
          <ac:chgData name="Tim Cook" userId="d1c7cfb340f2c7ab" providerId="LiveId" clId="{816194AF-5F94-4EF3-8191-2948A8337A68}" dt="2023-04-16T21:49:15.729" v="99"/>
          <ac:inkMkLst>
            <pc:docMk/>
            <pc:sldMk cId="4228420529" sldId="477"/>
            <ac:inkMk id="60" creationId="{42B06DDD-512D-EF70-B5B4-DFAEFACFFE16}"/>
          </ac:inkMkLst>
        </pc:inkChg>
        <pc:inkChg chg="add del mod">
          <ac:chgData name="Tim Cook" userId="d1c7cfb340f2c7ab" providerId="LiveId" clId="{816194AF-5F94-4EF3-8191-2948A8337A68}" dt="2023-04-16T21:49:40.046" v="134"/>
          <ac:inkMkLst>
            <pc:docMk/>
            <pc:sldMk cId="4228420529" sldId="477"/>
            <ac:inkMk id="61" creationId="{EBE1807A-A241-77C8-D8E9-9B51ED4B0E2F}"/>
          </ac:inkMkLst>
        </pc:inkChg>
        <pc:inkChg chg="add del mod">
          <ac:chgData name="Tim Cook" userId="d1c7cfb340f2c7ab" providerId="LiveId" clId="{816194AF-5F94-4EF3-8191-2948A8337A68}" dt="2023-04-16T21:49:38.857" v="127"/>
          <ac:inkMkLst>
            <pc:docMk/>
            <pc:sldMk cId="4228420529" sldId="477"/>
            <ac:inkMk id="62" creationId="{8D3F5701-D9F5-CB30-8B5C-A2AA0D603D31}"/>
          </ac:inkMkLst>
        </pc:inkChg>
        <pc:inkChg chg="add del mod">
          <ac:chgData name="Tim Cook" userId="d1c7cfb340f2c7ab" providerId="LiveId" clId="{816194AF-5F94-4EF3-8191-2948A8337A68}" dt="2023-04-16T21:49:21.376" v="104"/>
          <ac:inkMkLst>
            <pc:docMk/>
            <pc:sldMk cId="4228420529" sldId="477"/>
            <ac:inkMk id="63" creationId="{BB70F7E4-119F-F12D-FADE-A1204CCF32FD}"/>
          </ac:inkMkLst>
        </pc:inkChg>
        <pc:inkChg chg="add del mod">
          <ac:chgData name="Tim Cook" userId="d1c7cfb340f2c7ab" providerId="LiveId" clId="{816194AF-5F94-4EF3-8191-2948A8337A68}" dt="2023-04-16T21:49:39.733" v="133"/>
          <ac:inkMkLst>
            <pc:docMk/>
            <pc:sldMk cId="4228420529" sldId="477"/>
            <ac:inkMk id="65" creationId="{1E13F8FC-5EDB-74B4-E720-C84AA0CCFC64}"/>
          </ac:inkMkLst>
        </pc:inkChg>
        <pc:inkChg chg="add del mod">
          <ac:chgData name="Tim Cook" userId="d1c7cfb340f2c7ab" providerId="LiveId" clId="{816194AF-5F94-4EF3-8191-2948A8337A68}" dt="2023-04-16T21:49:42.645" v="143"/>
          <ac:inkMkLst>
            <pc:docMk/>
            <pc:sldMk cId="4228420529" sldId="477"/>
            <ac:inkMk id="67" creationId="{7974D868-A4C0-E72C-C2E4-85D7E06DF377}"/>
          </ac:inkMkLst>
        </pc:inkChg>
        <pc:inkChg chg="add del mod">
          <ac:chgData name="Tim Cook" userId="d1c7cfb340f2c7ab" providerId="LiveId" clId="{816194AF-5F94-4EF3-8191-2948A8337A68}" dt="2023-04-16T21:49:42.645" v="140"/>
          <ac:inkMkLst>
            <pc:docMk/>
            <pc:sldMk cId="4228420529" sldId="477"/>
            <ac:inkMk id="68" creationId="{DF546F56-2ACF-D4F6-6244-1FE2D7228227}"/>
          </ac:inkMkLst>
        </pc:inkChg>
        <pc:inkChg chg="add del mod">
          <ac:chgData name="Tim Cook" userId="d1c7cfb340f2c7ab" providerId="LiveId" clId="{816194AF-5F94-4EF3-8191-2948A8337A68}" dt="2023-04-16T21:49:42.645" v="144"/>
          <ac:inkMkLst>
            <pc:docMk/>
            <pc:sldMk cId="4228420529" sldId="477"/>
            <ac:inkMk id="69" creationId="{7631E796-41D0-F54A-7052-7A6C1C51BF00}"/>
          </ac:inkMkLst>
        </pc:inkChg>
        <pc:inkChg chg="add del mod">
          <ac:chgData name="Tim Cook" userId="d1c7cfb340f2c7ab" providerId="LiveId" clId="{816194AF-5F94-4EF3-8191-2948A8337A68}" dt="2023-04-16T21:49:42.645" v="136"/>
          <ac:inkMkLst>
            <pc:docMk/>
            <pc:sldMk cId="4228420529" sldId="477"/>
            <ac:inkMk id="70" creationId="{B9107BFB-1514-5CE2-DC76-CCE94BF2EDDC}"/>
          </ac:inkMkLst>
        </pc:inkChg>
        <pc:inkChg chg="add del mod">
          <ac:chgData name="Tim Cook" userId="d1c7cfb340f2c7ab" providerId="LiveId" clId="{816194AF-5F94-4EF3-8191-2948A8337A68}" dt="2023-04-16T21:49:42.645" v="138"/>
          <ac:inkMkLst>
            <pc:docMk/>
            <pc:sldMk cId="4228420529" sldId="477"/>
            <ac:inkMk id="71" creationId="{DBA6D913-B5CD-6081-6EDC-C5DB8A1F8125}"/>
          </ac:inkMkLst>
        </pc:inkChg>
        <pc:inkChg chg="add del mod">
          <ac:chgData name="Tim Cook" userId="d1c7cfb340f2c7ab" providerId="LiveId" clId="{816194AF-5F94-4EF3-8191-2948A8337A68}" dt="2023-04-16T21:49:42.645" v="146"/>
          <ac:inkMkLst>
            <pc:docMk/>
            <pc:sldMk cId="4228420529" sldId="477"/>
            <ac:inkMk id="72" creationId="{C4AD661F-F899-F1C0-D1CC-806C5A7096C0}"/>
          </ac:inkMkLst>
        </pc:inkChg>
        <pc:inkChg chg="add del mod">
          <ac:chgData name="Tim Cook" userId="d1c7cfb340f2c7ab" providerId="LiveId" clId="{816194AF-5F94-4EF3-8191-2948A8337A68}" dt="2023-04-16T21:49:39.733" v="132"/>
          <ac:inkMkLst>
            <pc:docMk/>
            <pc:sldMk cId="4228420529" sldId="477"/>
            <ac:inkMk id="74" creationId="{39B6C45E-8A4E-E6A5-B45E-167CFB54B38F}"/>
          </ac:inkMkLst>
        </pc:inkChg>
        <pc:inkChg chg="add del mod">
          <ac:chgData name="Tim Cook" userId="d1c7cfb340f2c7ab" providerId="LiveId" clId="{816194AF-5F94-4EF3-8191-2948A8337A68}" dt="2023-04-16T21:49:39.733" v="131"/>
          <ac:inkMkLst>
            <pc:docMk/>
            <pc:sldMk cId="4228420529" sldId="477"/>
            <ac:inkMk id="75" creationId="{897E1625-5B43-86DD-08E3-71F958F07768}"/>
          </ac:inkMkLst>
        </pc:inkChg>
        <pc:inkChg chg="add del mod">
          <ac:chgData name="Tim Cook" userId="d1c7cfb340f2c7ab" providerId="LiveId" clId="{816194AF-5F94-4EF3-8191-2948A8337A68}" dt="2023-04-16T21:49:42.645" v="141"/>
          <ac:inkMkLst>
            <pc:docMk/>
            <pc:sldMk cId="4228420529" sldId="477"/>
            <ac:inkMk id="76" creationId="{3FE10162-7865-89DE-93A5-94F846F8C8EB}"/>
          </ac:inkMkLst>
        </pc:inkChg>
        <pc:inkChg chg="add del mod">
          <ac:chgData name="Tim Cook" userId="d1c7cfb340f2c7ab" providerId="LiveId" clId="{816194AF-5F94-4EF3-8191-2948A8337A68}" dt="2023-04-16T21:49:42.645" v="142"/>
          <ac:inkMkLst>
            <pc:docMk/>
            <pc:sldMk cId="4228420529" sldId="477"/>
            <ac:inkMk id="77" creationId="{A8A81CD2-E3F5-3079-5CB3-E25F4B73C2F9}"/>
          </ac:inkMkLst>
        </pc:inkChg>
        <pc:inkChg chg="add del mod">
          <ac:chgData name="Tim Cook" userId="d1c7cfb340f2c7ab" providerId="LiveId" clId="{816194AF-5F94-4EF3-8191-2948A8337A68}" dt="2023-04-16T21:49:42.645" v="145"/>
          <ac:inkMkLst>
            <pc:docMk/>
            <pc:sldMk cId="4228420529" sldId="477"/>
            <ac:inkMk id="78" creationId="{5B590D3D-D248-DA7E-0C36-12BF7520A3C4}"/>
          </ac:inkMkLst>
        </pc:inkChg>
        <pc:inkChg chg="add del mod">
          <ac:chgData name="Tim Cook" userId="d1c7cfb340f2c7ab" providerId="LiveId" clId="{816194AF-5F94-4EF3-8191-2948A8337A68}" dt="2023-04-16T21:49:38.857" v="130"/>
          <ac:inkMkLst>
            <pc:docMk/>
            <pc:sldMk cId="4228420529" sldId="477"/>
            <ac:inkMk id="80" creationId="{36F6F2FF-30EE-6455-2F2B-662F3047B929}"/>
          </ac:inkMkLst>
        </pc:inkChg>
        <pc:inkChg chg="add del mod">
          <ac:chgData name="Tim Cook" userId="d1c7cfb340f2c7ab" providerId="LiveId" clId="{816194AF-5F94-4EF3-8191-2948A8337A68}" dt="2023-04-16T21:49:38.857" v="129"/>
          <ac:inkMkLst>
            <pc:docMk/>
            <pc:sldMk cId="4228420529" sldId="477"/>
            <ac:inkMk id="81" creationId="{AA1867D5-8042-EE36-3994-6DB25D18C35D}"/>
          </ac:inkMkLst>
        </pc:inkChg>
        <pc:inkChg chg="add del mod">
          <ac:chgData name="Tim Cook" userId="d1c7cfb340f2c7ab" providerId="LiveId" clId="{816194AF-5F94-4EF3-8191-2948A8337A68}" dt="2023-04-16T21:49:38.857" v="126"/>
          <ac:inkMkLst>
            <pc:docMk/>
            <pc:sldMk cId="4228420529" sldId="477"/>
            <ac:inkMk id="82" creationId="{180675BB-97E2-11D3-F6B1-15506A5FBCBC}"/>
          </ac:inkMkLst>
        </pc:inkChg>
        <pc:inkChg chg="add del mod">
          <ac:chgData name="Tim Cook" userId="d1c7cfb340f2c7ab" providerId="LiveId" clId="{816194AF-5F94-4EF3-8191-2948A8337A68}" dt="2023-04-16T21:49:38.857" v="128"/>
          <ac:inkMkLst>
            <pc:docMk/>
            <pc:sldMk cId="4228420529" sldId="477"/>
            <ac:inkMk id="83" creationId="{A96882FD-9A7C-1AD1-333B-BDAE26E65EB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5" creationId="{42D5B316-7467-F144-39A8-17562E5E10D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6" creationId="{4298B8AF-9C0C-BE22-3700-E82628E3184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8" creationId="{58BE66D8-9617-4FFD-94C3-4273261A5D7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0" creationId="{E63BBC46-FD25-FA53-9D22-B2DE4BEAA35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2" creationId="{DDB8489E-2593-356E-6BBE-D2B3EDF6E809}"/>
          </ac:inkMkLst>
        </pc:inkChg>
        <pc:inkChg chg="add del">
          <ac:chgData name="Tim Cook" userId="d1c7cfb340f2c7ab" providerId="LiveId" clId="{816194AF-5F94-4EF3-8191-2948A8337A68}" dt="2023-04-16T21:49:54.771" v="157"/>
          <ac:inkMkLst>
            <pc:docMk/>
            <pc:sldMk cId="4228420529" sldId="477"/>
            <ac:inkMk id="94" creationId="{8CF435F5-D28F-F077-2EA4-381C5AC1CAD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5" creationId="{B12284FE-8916-1007-80BB-AD85E1B72A2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6" creationId="{C303300F-BB30-92BA-1469-061E2857628D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7" creationId="{E267184A-023B-564E-CFE4-54B316F44409}"/>
          </ac:inkMkLst>
        </pc:inkChg>
        <pc:inkChg chg="add del mod">
          <ac:chgData name="Tim Cook" userId="d1c7cfb340f2c7ab" providerId="LiveId" clId="{816194AF-5F94-4EF3-8191-2948A8337A68}" dt="2023-04-16T21:50:06.579" v="164"/>
          <ac:inkMkLst>
            <pc:docMk/>
            <pc:sldMk cId="4228420529" sldId="477"/>
            <ac:inkMk id="99" creationId="{9EA2AB92-C343-AF9A-7DE4-ECF3A2716E21}"/>
          </ac:inkMkLst>
        </pc:inkChg>
        <pc:inkChg chg="add del mod">
          <ac:chgData name="Tim Cook" userId="d1c7cfb340f2c7ab" providerId="LiveId" clId="{816194AF-5F94-4EF3-8191-2948A8337A68}" dt="2023-04-16T21:51:34.329" v="225"/>
          <ac:inkMkLst>
            <pc:docMk/>
            <pc:sldMk cId="4228420529" sldId="477"/>
            <ac:inkMk id="101" creationId="{DC5C20F9-52EB-257A-559C-176D453DE075}"/>
          </ac:inkMkLst>
        </pc:inkChg>
        <pc:inkChg chg="add del mod">
          <ac:chgData name="Tim Cook" userId="d1c7cfb340f2c7ab" providerId="LiveId" clId="{816194AF-5F94-4EF3-8191-2948A8337A68}" dt="2023-04-16T21:51:33.829" v="224"/>
          <ac:inkMkLst>
            <pc:docMk/>
            <pc:sldMk cId="4228420529" sldId="477"/>
            <ac:inkMk id="102" creationId="{0573100A-00CE-64A7-69D5-DEEA74C8854B}"/>
          </ac:inkMkLst>
        </pc:inkChg>
        <pc:inkChg chg="add del mod">
          <ac:chgData name="Tim Cook" userId="d1c7cfb340f2c7ab" providerId="LiveId" clId="{816194AF-5F94-4EF3-8191-2948A8337A68}" dt="2023-04-16T21:51:33.829" v="221"/>
          <ac:inkMkLst>
            <pc:docMk/>
            <pc:sldMk cId="4228420529" sldId="477"/>
            <ac:inkMk id="103" creationId="{D15A3C22-A50E-90BA-4CCE-CDBA3FAA29B3}"/>
          </ac:inkMkLst>
        </pc:inkChg>
        <pc:inkChg chg="add del mod">
          <ac:chgData name="Tim Cook" userId="d1c7cfb340f2c7ab" providerId="LiveId" clId="{816194AF-5F94-4EF3-8191-2948A8337A68}" dt="2023-04-16T21:51:08.278" v="205"/>
          <ac:inkMkLst>
            <pc:docMk/>
            <pc:sldMk cId="4228420529" sldId="477"/>
            <ac:inkMk id="104" creationId="{047114D3-599F-8F87-E86B-62E1B42FA467}"/>
          </ac:inkMkLst>
        </pc:inkChg>
        <pc:inkChg chg="add del mod">
          <ac:chgData name="Tim Cook" userId="d1c7cfb340f2c7ab" providerId="LiveId" clId="{816194AF-5F94-4EF3-8191-2948A8337A68}" dt="2023-04-16T21:51:05.864" v="203"/>
          <ac:inkMkLst>
            <pc:docMk/>
            <pc:sldMk cId="4228420529" sldId="477"/>
            <ac:inkMk id="105" creationId="{10312165-D015-F164-B457-AEC4C0D15611}"/>
          </ac:inkMkLst>
        </pc:inkChg>
        <pc:inkChg chg="add del mod">
          <ac:chgData name="Tim Cook" userId="d1c7cfb340f2c7ab" providerId="LiveId" clId="{816194AF-5F94-4EF3-8191-2948A8337A68}" dt="2023-04-16T21:51:05.864" v="204"/>
          <ac:inkMkLst>
            <pc:docMk/>
            <pc:sldMk cId="4228420529" sldId="477"/>
            <ac:inkMk id="106" creationId="{DD44E14D-5A5D-F3D6-DD63-6033B2691FFB}"/>
          </ac:inkMkLst>
        </pc:inkChg>
        <pc:inkChg chg="add del mod">
          <ac:chgData name="Tim Cook" userId="d1c7cfb340f2c7ab" providerId="LiveId" clId="{816194AF-5F94-4EF3-8191-2948A8337A68}" dt="2023-04-16T21:51:15.878" v="214"/>
          <ac:inkMkLst>
            <pc:docMk/>
            <pc:sldMk cId="4228420529" sldId="477"/>
            <ac:inkMk id="108" creationId="{80707D51-4CAA-4C5F-E47E-B770E488806A}"/>
          </ac:inkMkLst>
        </pc:inkChg>
        <pc:inkChg chg="add del mod">
          <ac:chgData name="Tim Cook" userId="d1c7cfb340f2c7ab" providerId="LiveId" clId="{816194AF-5F94-4EF3-8191-2948A8337A68}" dt="2023-04-16T21:51:15.878" v="211"/>
          <ac:inkMkLst>
            <pc:docMk/>
            <pc:sldMk cId="4228420529" sldId="477"/>
            <ac:inkMk id="109" creationId="{4CF505D1-EF41-478F-8DD5-5891D9B9BD32}"/>
          </ac:inkMkLst>
        </pc:inkChg>
        <pc:inkChg chg="add del mod">
          <ac:chgData name="Tim Cook" userId="d1c7cfb340f2c7ab" providerId="LiveId" clId="{816194AF-5F94-4EF3-8191-2948A8337A68}" dt="2023-04-16T21:51:15.878" v="210"/>
          <ac:inkMkLst>
            <pc:docMk/>
            <pc:sldMk cId="4228420529" sldId="477"/>
            <ac:inkMk id="110" creationId="{6F33A615-859F-6EE2-7363-02B00422A542}"/>
          </ac:inkMkLst>
        </pc:inkChg>
        <pc:inkChg chg="add del mod">
          <ac:chgData name="Tim Cook" userId="d1c7cfb340f2c7ab" providerId="LiveId" clId="{816194AF-5F94-4EF3-8191-2948A8337A68}" dt="2023-04-16T21:51:15.878" v="212"/>
          <ac:inkMkLst>
            <pc:docMk/>
            <pc:sldMk cId="4228420529" sldId="477"/>
            <ac:inkMk id="111" creationId="{D1302AC9-36F5-E7FB-FD5C-0F19852AB7FC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2" creationId="{E2BD5095-6DF6-0487-BE8B-CB19E022D826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3" creationId="{923AB8FA-B060-DCF6-F4B1-B30CCF9DD2B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4" creationId="{799DBDCE-88EB-BEA5-5649-5F533C9EF93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5" creationId="{4AE70C82-5DC9-3F9C-66F0-022917A8230D}"/>
          </ac:inkMkLst>
        </pc:inkChg>
        <pc:inkChg chg="add del mod">
          <ac:chgData name="Tim Cook" userId="d1c7cfb340f2c7ab" providerId="LiveId" clId="{816194AF-5F94-4EF3-8191-2948A8337A68}" dt="2023-04-16T21:51:15.878" v="213"/>
          <ac:inkMkLst>
            <pc:docMk/>
            <pc:sldMk cId="4228420529" sldId="477"/>
            <ac:inkMk id="116" creationId="{AEDEBC97-A053-B5E5-BA33-155B386C6FBD}"/>
          </ac:inkMkLst>
        </pc:inkChg>
        <pc:inkChg chg="add del mod">
          <ac:chgData name="Tim Cook" userId="d1c7cfb340f2c7ab" providerId="LiveId" clId="{816194AF-5F94-4EF3-8191-2948A8337A68}" dt="2023-04-16T21:50:20.857" v="184"/>
          <ac:inkMkLst>
            <pc:docMk/>
            <pc:sldMk cId="4228420529" sldId="477"/>
            <ac:inkMk id="118" creationId="{4AAB2152-D91D-275C-74F0-04CA7311BA42}"/>
          </ac:inkMkLst>
        </pc:inkChg>
        <pc:inkChg chg="add del mod">
          <ac:chgData name="Tim Cook" userId="d1c7cfb340f2c7ab" providerId="LiveId" clId="{816194AF-5F94-4EF3-8191-2948A8337A68}" dt="2023-04-16T21:55:50.240" v="454"/>
          <ac:inkMkLst>
            <pc:docMk/>
            <pc:sldMk cId="4228420529" sldId="477"/>
            <ac:inkMk id="120" creationId="{F8188090-9213-BA6B-C22E-0FF9147B4C83}"/>
          </ac:inkMkLst>
        </pc:inkChg>
        <pc:inkChg chg="add del mod">
          <ac:chgData name="Tim Cook" userId="d1c7cfb340f2c7ab" providerId="LiveId" clId="{816194AF-5F94-4EF3-8191-2948A8337A68}" dt="2023-04-16T21:55:48.660" v="452"/>
          <ac:inkMkLst>
            <pc:docMk/>
            <pc:sldMk cId="4228420529" sldId="477"/>
            <ac:inkMk id="121" creationId="{254DF068-45B3-D141-8BE2-16E6363F9D29}"/>
          </ac:inkMkLst>
        </pc:inkChg>
        <pc:inkChg chg="add del mod">
          <ac:chgData name="Tim Cook" userId="d1c7cfb340f2c7ab" providerId="LiveId" clId="{816194AF-5F94-4EF3-8191-2948A8337A68}" dt="2023-04-16T21:55:50.240" v="455"/>
          <ac:inkMkLst>
            <pc:docMk/>
            <pc:sldMk cId="4228420529" sldId="477"/>
            <ac:inkMk id="122" creationId="{2A0B7446-FD38-91D1-257F-16B802201B95}"/>
          </ac:inkMkLst>
        </pc:inkChg>
        <pc:inkChg chg="add del mod">
          <ac:chgData name="Tim Cook" userId="d1c7cfb340f2c7ab" providerId="LiveId" clId="{816194AF-5F94-4EF3-8191-2948A8337A68}" dt="2023-04-16T21:55:50.240" v="453"/>
          <ac:inkMkLst>
            <pc:docMk/>
            <pc:sldMk cId="4228420529" sldId="477"/>
            <ac:inkMk id="123" creationId="{D1913B38-2444-B422-D057-34CFC5D8B8C2}"/>
          </ac:inkMkLst>
        </pc:inkChg>
        <pc:inkChg chg="add del">
          <ac:chgData name="Tim Cook" userId="d1c7cfb340f2c7ab" providerId="LiveId" clId="{816194AF-5F94-4EF3-8191-2948A8337A68}" dt="2023-04-16T21:50:29.281" v="191"/>
          <ac:inkMkLst>
            <pc:docMk/>
            <pc:sldMk cId="4228420529" sldId="477"/>
            <ac:inkMk id="125" creationId="{2D104BE0-6398-EECA-9101-EAB0C59EFD92}"/>
          </ac:inkMkLst>
        </pc:inkChg>
        <pc:inkChg chg="add del">
          <ac:chgData name="Tim Cook" userId="d1c7cfb340f2c7ab" providerId="LiveId" clId="{816194AF-5F94-4EF3-8191-2948A8337A68}" dt="2023-04-16T21:50:32.709" v="193"/>
          <ac:inkMkLst>
            <pc:docMk/>
            <pc:sldMk cId="4228420529" sldId="477"/>
            <ac:inkMk id="126" creationId="{7B72DF72-9E13-820F-67C6-285627E7BBB1}"/>
          </ac:inkMkLst>
        </pc:inkChg>
        <pc:inkChg chg="add del">
          <ac:chgData name="Tim Cook" userId="d1c7cfb340f2c7ab" providerId="LiveId" clId="{816194AF-5F94-4EF3-8191-2948A8337A68}" dt="2023-04-16T21:50:36.187" v="195"/>
          <ac:inkMkLst>
            <pc:docMk/>
            <pc:sldMk cId="4228420529" sldId="477"/>
            <ac:inkMk id="127" creationId="{4C90AE03-0068-C475-A396-7DD14BB21F3E}"/>
          </ac:inkMkLst>
        </pc:inkChg>
        <pc:inkChg chg="add del">
          <ac:chgData name="Tim Cook" userId="d1c7cfb340f2c7ab" providerId="LiveId" clId="{816194AF-5F94-4EF3-8191-2948A8337A68}" dt="2023-04-16T21:50:40.859" v="197"/>
          <ac:inkMkLst>
            <pc:docMk/>
            <pc:sldMk cId="4228420529" sldId="477"/>
            <ac:inkMk id="128" creationId="{308BF054-66BC-A867-D4FB-75019764B803}"/>
          </ac:inkMkLst>
        </pc:inkChg>
        <pc:inkChg chg="add del mod">
          <ac:chgData name="Tim Cook" userId="d1c7cfb340f2c7ab" providerId="LiveId" clId="{816194AF-5F94-4EF3-8191-2948A8337A68}" dt="2023-04-16T21:55:48.660" v="451"/>
          <ac:inkMkLst>
            <pc:docMk/>
            <pc:sldMk cId="4228420529" sldId="477"/>
            <ac:inkMk id="129" creationId="{83EC0E53-7E96-4D61-CD85-C866685F072D}"/>
          </ac:inkMkLst>
        </pc:inkChg>
        <pc:inkChg chg="add del mod">
          <ac:chgData name="Tim Cook" userId="d1c7cfb340f2c7ab" providerId="LiveId" clId="{816194AF-5F94-4EF3-8191-2948A8337A68}" dt="2023-04-16T21:51:55.916" v="243"/>
          <ac:inkMkLst>
            <pc:docMk/>
            <pc:sldMk cId="4228420529" sldId="477"/>
            <ac:inkMk id="130" creationId="{DE944CF4-90E9-205B-2D49-DD94064CC529}"/>
          </ac:inkMkLst>
        </pc:inkChg>
        <pc:inkChg chg="add del mod">
          <ac:chgData name="Tim Cook" userId="d1c7cfb340f2c7ab" providerId="LiveId" clId="{816194AF-5F94-4EF3-8191-2948A8337A68}" dt="2023-04-16T21:51:55.916" v="245"/>
          <ac:inkMkLst>
            <pc:docMk/>
            <pc:sldMk cId="4228420529" sldId="477"/>
            <ac:inkMk id="131" creationId="{C16BA504-520C-FBD0-ECA9-B3DBEE8E3AD4}"/>
          </ac:inkMkLst>
        </pc:inkChg>
        <pc:inkChg chg="add del mod">
          <ac:chgData name="Tim Cook" userId="d1c7cfb340f2c7ab" providerId="LiveId" clId="{816194AF-5F94-4EF3-8191-2948A8337A68}" dt="2023-04-16T21:51:55.916" v="244"/>
          <ac:inkMkLst>
            <pc:docMk/>
            <pc:sldMk cId="4228420529" sldId="477"/>
            <ac:inkMk id="132" creationId="{2679D169-08B6-ED14-1088-66709F7D20A2}"/>
          </ac:inkMkLst>
        </pc:inkChg>
        <pc:inkChg chg="add del mod">
          <ac:chgData name="Tim Cook" userId="d1c7cfb340f2c7ab" providerId="LiveId" clId="{816194AF-5F94-4EF3-8191-2948A8337A68}" dt="2023-04-16T21:51:33.829" v="223"/>
          <ac:inkMkLst>
            <pc:docMk/>
            <pc:sldMk cId="4228420529" sldId="477"/>
            <ac:inkMk id="134" creationId="{5E103254-26FF-4394-8BF3-A8CAAD03F02D}"/>
          </ac:inkMkLst>
        </pc:inkChg>
        <pc:inkChg chg="add del mod">
          <ac:chgData name="Tim Cook" userId="d1c7cfb340f2c7ab" providerId="LiveId" clId="{816194AF-5F94-4EF3-8191-2948A8337A68}" dt="2023-04-16T21:51:33.829" v="222"/>
          <ac:inkMkLst>
            <pc:docMk/>
            <pc:sldMk cId="4228420529" sldId="477"/>
            <ac:inkMk id="135" creationId="{A32F99CD-D8A5-571C-0C17-F9286DF11108}"/>
          </ac:inkMkLst>
        </pc:inkChg>
        <pc:inkChg chg="add del mod">
          <ac:chgData name="Tim Cook" userId="d1c7cfb340f2c7ab" providerId="LiveId" clId="{816194AF-5F94-4EF3-8191-2948A8337A68}" dt="2023-04-16T21:51:35.759" v="226"/>
          <ac:inkMkLst>
            <pc:docMk/>
            <pc:sldMk cId="4228420529" sldId="477"/>
            <ac:inkMk id="136" creationId="{2A5FCD53-5A63-1E57-84EB-EE3344D05E21}"/>
          </ac:inkMkLst>
        </pc:inkChg>
        <pc:inkChg chg="add del mod">
          <ac:chgData name="Tim Cook" userId="d1c7cfb340f2c7ab" providerId="LiveId" clId="{816194AF-5F94-4EF3-8191-2948A8337A68}" dt="2023-04-16T21:51:44.895" v="237"/>
          <ac:inkMkLst>
            <pc:docMk/>
            <pc:sldMk cId="4228420529" sldId="477"/>
            <ac:inkMk id="138" creationId="{D8B53F6A-6A01-1752-BEE9-0B9EAEB14952}"/>
          </ac:inkMkLst>
        </pc:inkChg>
        <pc:inkChg chg="add del mod">
          <ac:chgData name="Tim Cook" userId="d1c7cfb340f2c7ab" providerId="LiveId" clId="{816194AF-5F94-4EF3-8191-2948A8337A68}" dt="2023-04-16T21:51:44.206" v="235"/>
          <ac:inkMkLst>
            <pc:docMk/>
            <pc:sldMk cId="4228420529" sldId="477"/>
            <ac:inkMk id="139" creationId="{BAD0FB1E-A60B-1249-F1B0-881060DB9F9D}"/>
          </ac:inkMkLst>
        </pc:inkChg>
        <pc:inkChg chg="add del mod">
          <ac:chgData name="Tim Cook" userId="d1c7cfb340f2c7ab" providerId="LiveId" clId="{816194AF-5F94-4EF3-8191-2948A8337A68}" dt="2023-04-16T21:51:44.206" v="233"/>
          <ac:inkMkLst>
            <pc:docMk/>
            <pc:sldMk cId="4228420529" sldId="477"/>
            <ac:inkMk id="140" creationId="{9C9A063C-9C1A-3EA5-C2D7-F9E9754DB76A}"/>
          </ac:inkMkLst>
        </pc:inkChg>
        <pc:inkChg chg="add del mod">
          <ac:chgData name="Tim Cook" userId="d1c7cfb340f2c7ab" providerId="LiveId" clId="{816194AF-5F94-4EF3-8191-2948A8337A68}" dt="2023-04-16T21:51:44.206" v="236"/>
          <ac:inkMkLst>
            <pc:docMk/>
            <pc:sldMk cId="4228420529" sldId="477"/>
            <ac:inkMk id="141" creationId="{8A533D40-11D0-32A0-149B-61E8FEDF233D}"/>
          </ac:inkMkLst>
        </pc:inkChg>
        <pc:inkChg chg="add del mod">
          <ac:chgData name="Tim Cook" userId="d1c7cfb340f2c7ab" providerId="LiveId" clId="{816194AF-5F94-4EF3-8191-2948A8337A68}" dt="2023-04-16T21:51:44.206" v="234"/>
          <ac:inkMkLst>
            <pc:docMk/>
            <pc:sldMk cId="4228420529" sldId="477"/>
            <ac:inkMk id="142" creationId="{F388AA42-0211-2ADB-1CE5-4533D42250D7}"/>
          </ac:inkMkLst>
        </pc:inkChg>
        <pc:inkChg chg="add mod">
          <ac:chgData name="Tim Cook" userId="d1c7cfb340f2c7ab" providerId="LiveId" clId="{816194AF-5F94-4EF3-8191-2948A8337A68}" dt="2023-04-16T21:55:54.457" v="461"/>
          <ac:inkMkLst>
            <pc:docMk/>
            <pc:sldMk cId="4228420529" sldId="477"/>
            <ac:inkMk id="144" creationId="{ADD6398C-9259-0705-D2D6-E3B2DF353682}"/>
          </ac:inkMkLst>
        </pc:inkChg>
        <pc:inkChg chg="add del mod">
          <ac:chgData name="Tim Cook" userId="d1c7cfb340f2c7ab" providerId="LiveId" clId="{816194AF-5F94-4EF3-8191-2948A8337A68}" dt="2023-04-16T21:55:51.041" v="456"/>
          <ac:inkMkLst>
            <pc:docMk/>
            <pc:sldMk cId="4228420529" sldId="477"/>
            <ac:inkMk id="145" creationId="{FAFEA6D2-ACF9-87DD-DF71-90E0A12B241A}"/>
          </ac:inkMkLst>
        </pc:inkChg>
        <pc:inkChg chg="add del mod">
          <ac:chgData name="Tim Cook" userId="d1c7cfb340f2c7ab" providerId="LiveId" clId="{816194AF-5F94-4EF3-8191-2948A8337A68}" dt="2023-04-16T21:55:54.223" v="460"/>
          <ac:inkMkLst>
            <pc:docMk/>
            <pc:sldMk cId="4228420529" sldId="477"/>
            <ac:inkMk id="146" creationId="{193052E5-8DB3-E7A2-D133-F618F41F08DF}"/>
          </ac:inkMkLst>
        </pc:inkChg>
        <pc:inkChg chg="add del mod">
          <ac:chgData name="Tim Cook" userId="d1c7cfb340f2c7ab" providerId="LiveId" clId="{816194AF-5F94-4EF3-8191-2948A8337A68}" dt="2023-04-16T21:55:54.223" v="459"/>
          <ac:inkMkLst>
            <pc:docMk/>
            <pc:sldMk cId="4228420529" sldId="477"/>
            <ac:inkMk id="147" creationId="{C9A58695-574B-C30D-154F-F34EFFCFEABC}"/>
          </ac:inkMkLst>
        </pc:inkChg>
        <pc:inkChg chg="add del mod">
          <ac:chgData name="Tim Cook" userId="d1c7cfb340f2c7ab" providerId="LiveId" clId="{816194AF-5F94-4EF3-8191-2948A8337A68}" dt="2023-04-16T21:55:54.223" v="458"/>
          <ac:inkMkLst>
            <pc:docMk/>
            <pc:sldMk cId="4228420529" sldId="477"/>
            <ac:inkMk id="148" creationId="{EF917EB9-1990-F642-267B-7D2D4C96F7A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0" creationId="{52F7AA17-AA5D-73A4-F5F0-7B20E6F6488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1" creationId="{5B915317-BB86-B7F0-7127-D73BF0F12335}"/>
          </ac:inkMkLst>
        </pc:inkChg>
        <pc:inkChg chg="add del mod">
          <ac:chgData name="Tim Cook" userId="d1c7cfb340f2c7ab" providerId="LiveId" clId="{816194AF-5F94-4EF3-8191-2948A8337A68}" dt="2023-04-16T21:55:58.190" v="468"/>
          <ac:inkMkLst>
            <pc:docMk/>
            <pc:sldMk cId="4228420529" sldId="477"/>
            <ac:inkMk id="152" creationId="{182520EA-DB69-B568-27A1-6CDF0BCBA071}"/>
          </ac:inkMkLst>
        </pc:inkChg>
        <pc:inkChg chg="add del mod">
          <ac:chgData name="Tim Cook" userId="d1c7cfb340f2c7ab" providerId="LiveId" clId="{816194AF-5F94-4EF3-8191-2948A8337A68}" dt="2023-04-16T21:55:58.190" v="467"/>
          <ac:inkMkLst>
            <pc:docMk/>
            <pc:sldMk cId="4228420529" sldId="477"/>
            <ac:inkMk id="153" creationId="{EF77436F-6919-EAFB-51AD-E3A04C49E3B7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5" creationId="{0A933588-A864-7255-73BE-E90928E7259E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6" creationId="{A8DA57D7-E015-A175-3206-DBB80B672DF3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7" creationId="{69E3BD99-E910-BBD1-9C91-A593A9140D75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8" creationId="{AC3B95A0-95CB-1D04-9B86-E2D13EC083B6}"/>
          </ac:inkMkLst>
        </pc:inkChg>
        <pc:inkChg chg="add">
          <ac:chgData name="Tim Cook" userId="d1c7cfb340f2c7ab" providerId="LiveId" clId="{816194AF-5F94-4EF3-8191-2948A8337A68}" dt="2023-04-16T21:52:36.759" v="256" actId="9405"/>
          <ac:inkMkLst>
            <pc:docMk/>
            <pc:sldMk cId="4228420529" sldId="477"/>
            <ac:inkMk id="160" creationId="{5144294B-CB02-1FC2-516B-85687B9A1DF9}"/>
          </ac:inkMkLst>
        </pc:inkChg>
        <pc:inkChg chg="add del">
          <ac:chgData name="Tim Cook" userId="d1c7cfb340f2c7ab" providerId="LiveId" clId="{816194AF-5F94-4EF3-8191-2948A8337A68}" dt="2023-04-16T21:52:38.309" v="258"/>
          <ac:inkMkLst>
            <pc:docMk/>
            <pc:sldMk cId="4228420529" sldId="477"/>
            <ac:inkMk id="161" creationId="{96442425-87B1-0079-0905-62E422E9AB79}"/>
          </ac:inkMkLst>
        </pc:inkChg>
        <pc:inkChg chg="add del">
          <ac:chgData name="Tim Cook" userId="d1c7cfb340f2c7ab" providerId="LiveId" clId="{816194AF-5F94-4EF3-8191-2948A8337A68}" dt="2023-04-16T21:52:45.272" v="260"/>
          <ac:inkMkLst>
            <pc:docMk/>
            <pc:sldMk cId="4228420529" sldId="477"/>
            <ac:inkMk id="162" creationId="{DC55FAB0-9605-0E23-AEAB-50F3688C184B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3" creationId="{22A68A38-E507-DB38-9483-6B515F00965D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4" creationId="{FCAF60AA-B036-AF42-2312-679500317CD6}"/>
          </ac:inkMkLst>
        </pc:inkChg>
        <pc:inkChg chg="add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6" creationId="{02687990-ABAB-0BEE-7168-90EA2E65732C}"/>
          </ac:inkMkLst>
        </pc:inkChg>
        <pc:inkChg chg="add del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7" creationId="{D2284A47-FF81-8532-D499-075DDB0EC52A}"/>
          </ac:inkMkLst>
        </pc:inkChg>
        <pc:inkChg chg="add del mod">
          <ac:chgData name="Tim Cook" userId="d1c7cfb340f2c7ab" providerId="LiveId" clId="{816194AF-5F94-4EF3-8191-2948A8337A68}" dt="2023-04-16T21:52:56.967" v="270"/>
          <ac:inkMkLst>
            <pc:docMk/>
            <pc:sldMk cId="4228420529" sldId="477"/>
            <ac:inkMk id="168" creationId="{4288BD29-3199-FDEB-2D54-AA30E1593D38}"/>
          </ac:inkMkLst>
        </pc:inkChg>
        <pc:inkChg chg="add del mod">
          <ac:chgData name="Tim Cook" userId="d1c7cfb340f2c7ab" providerId="LiveId" clId="{816194AF-5F94-4EF3-8191-2948A8337A68}" dt="2023-04-16T21:52:56.967" v="269"/>
          <ac:inkMkLst>
            <pc:docMk/>
            <pc:sldMk cId="4228420529" sldId="477"/>
            <ac:inkMk id="169" creationId="{B972DD5E-6B40-F157-1468-AAEB28A543BE}"/>
          </ac:inkMkLst>
        </pc:inkChg>
        <pc:inkChg chg="add del">
          <ac:chgData name="Tim Cook" userId="d1c7cfb340f2c7ab" providerId="LiveId" clId="{816194AF-5F94-4EF3-8191-2948A8337A68}" dt="2023-04-16T21:53:02.199" v="273"/>
          <ac:inkMkLst>
            <pc:docMk/>
            <pc:sldMk cId="4228420529" sldId="477"/>
            <ac:inkMk id="171" creationId="{D145E230-93E0-BA0E-15AA-E91D4FC14738}"/>
          </ac:inkMkLst>
        </pc:inkChg>
        <pc:inkChg chg="add">
          <ac:chgData name="Tim Cook" userId="d1c7cfb340f2c7ab" providerId="LiveId" clId="{816194AF-5F94-4EF3-8191-2948A8337A68}" dt="2023-04-16T21:53:05.216" v="274" actId="9405"/>
          <ac:inkMkLst>
            <pc:docMk/>
            <pc:sldMk cId="4228420529" sldId="477"/>
            <ac:inkMk id="172" creationId="{956084A9-C474-B384-63B2-8885C788761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3" creationId="{0B1E31CC-1DB8-1CDF-E0D5-7A0CB1C34446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5" creationId="{BFDCC953-9FFE-19E9-9191-70FD1EE3E9B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6" creationId="{FBFD2DF5-E300-AAA1-B713-EED31EEF0FB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7" creationId="{66D8B6E7-1D5C-59F6-E428-69E25008412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8" creationId="{1E06402F-3EF9-EAAE-50C3-6EF73AF639D1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0" creationId="{F19A9DD4-AD31-9512-708E-C8101C87435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1" creationId="{0D08B9F9-5F45-E606-2A04-8BDDC1A6281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2" creationId="{EC05D909-7F99-3C09-76B4-33506728498F}"/>
          </ac:inkMkLst>
        </pc:inkChg>
        <pc:inkChg chg="add del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84" creationId="{46628110-3840-7E75-E343-FCBD56FE2F1F}"/>
          </ac:inkMkLst>
        </pc:inkChg>
        <pc:inkChg chg="add">
          <ac:chgData name="Tim Cook" userId="d1c7cfb340f2c7ab" providerId="LiveId" clId="{816194AF-5F94-4EF3-8191-2948A8337A68}" dt="2023-04-16T21:56:07.276" v="476" actId="9405"/>
          <ac:inkMkLst>
            <pc:docMk/>
            <pc:sldMk cId="4228420529" sldId="477"/>
            <ac:inkMk id="186" creationId="{C5A477E7-A76B-6CD8-A5A5-8EE958317D1C}"/>
          </ac:inkMkLst>
        </pc:inkChg>
        <pc:inkChg chg="add del">
          <ac:chgData name="Tim Cook" userId="d1c7cfb340f2c7ab" providerId="LiveId" clId="{816194AF-5F94-4EF3-8191-2948A8337A68}" dt="2023-04-16T21:56:14.649" v="478"/>
          <ac:inkMkLst>
            <pc:docMk/>
            <pc:sldMk cId="4228420529" sldId="477"/>
            <ac:inkMk id="187" creationId="{8EF65C13-5195-DB2E-7DBD-2C72FD68DD76}"/>
          </ac:inkMkLst>
        </pc:inkChg>
        <pc:inkChg chg="add del mod">
          <ac:chgData name="Tim Cook" userId="d1c7cfb340f2c7ab" providerId="LiveId" clId="{816194AF-5F94-4EF3-8191-2948A8337A68}" dt="2023-04-16T21:56:18.514" v="481"/>
          <ac:inkMkLst>
            <pc:docMk/>
            <pc:sldMk cId="4228420529" sldId="477"/>
            <ac:inkMk id="188" creationId="{B608F15C-CF30-ED88-544E-44052E908CD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0" creationId="{561FECF6-7B5F-6C61-6CBF-337CAA35A41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2" creationId="{6C00517D-7C8B-79AA-FC92-34C07F2989B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3" creationId="{CBD43C09-CAFA-1C63-0490-B07E0A64A93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4" creationId="{AE4FC027-658C-7D69-B6AC-DA36AE0F847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mod">
        <pc:chgData name="Tim Cook" userId="d1c7cfb340f2c7ab" providerId="LiveId" clId="{816194AF-5F94-4EF3-8191-2948A8337A68}" dt="2023-04-16T22:17:13.971" v="896"/>
        <pc:sldMkLst>
          <pc:docMk/>
          <pc:sldMk cId="3146788915" sldId="478"/>
        </pc:sldMkLst>
        <pc:grpChg chg="del mod">
          <ac:chgData name="Tim Cook" userId="d1c7cfb340f2c7ab" providerId="LiveId" clId="{816194AF-5F94-4EF3-8191-2948A8337A68}" dt="2023-04-16T21:54:01.449" v="317"/>
          <ac:grpSpMkLst>
            <pc:docMk/>
            <pc:sldMk cId="3146788915" sldId="478"/>
            <ac:grpSpMk id="8" creationId="{2A7EE00C-C0B7-4363-A3B9-CF9E9A74AFCE}"/>
          </ac:grpSpMkLst>
        </pc:grpChg>
        <pc:grpChg chg="del mod">
          <ac:chgData name="Tim Cook" userId="d1c7cfb340f2c7ab" providerId="LiveId" clId="{816194AF-5F94-4EF3-8191-2948A8337A68}" dt="2023-04-16T21:53:38.809" v="290"/>
          <ac:grpSpMkLst>
            <pc:docMk/>
            <pc:sldMk cId="3146788915" sldId="478"/>
            <ac:grpSpMk id="12" creationId="{4FCD8A74-ABB4-6787-CCAC-667337A60D65}"/>
          </ac:grpSpMkLst>
        </pc:grpChg>
        <pc:grpChg chg="del mod">
          <ac:chgData name="Tim Cook" userId="d1c7cfb340f2c7ab" providerId="LiveId" clId="{816194AF-5F94-4EF3-8191-2948A8337A68}" dt="2023-04-16T21:54:01.449" v="318"/>
          <ac:grpSpMkLst>
            <pc:docMk/>
            <pc:sldMk cId="3146788915" sldId="478"/>
            <ac:grpSpMk id="18" creationId="{CFD31C1A-B2A3-42E5-3DA8-759FCDE8724A}"/>
          </ac:grpSpMkLst>
        </pc:grpChg>
        <pc:grpChg chg="del mod">
          <ac:chgData name="Tim Cook" userId="d1c7cfb340f2c7ab" providerId="LiveId" clId="{816194AF-5F94-4EF3-8191-2948A8337A68}" dt="2023-04-16T21:53:55.803" v="308"/>
          <ac:grpSpMkLst>
            <pc:docMk/>
            <pc:sldMk cId="3146788915" sldId="478"/>
            <ac:grpSpMk id="24" creationId="{1243A961-1184-101F-3822-091C7CCC9CE5}"/>
          </ac:grpSpMkLst>
        </pc:grpChg>
        <pc:grpChg chg="del mod">
          <ac:chgData name="Tim Cook" userId="d1c7cfb340f2c7ab" providerId="LiveId" clId="{816194AF-5F94-4EF3-8191-2948A8337A68}" dt="2023-04-16T21:53:58.956" v="311"/>
          <ac:grpSpMkLst>
            <pc:docMk/>
            <pc:sldMk cId="3146788915" sldId="478"/>
            <ac:grpSpMk id="26" creationId="{357FE7A0-42D2-66DA-EC60-8D31ED02A5BF}"/>
          </ac:grpSpMkLst>
        </pc:grpChg>
        <pc:grpChg chg="del mod">
          <ac:chgData name="Tim Cook" userId="d1c7cfb340f2c7ab" providerId="LiveId" clId="{816194AF-5F94-4EF3-8191-2948A8337A68}" dt="2023-04-16T21:54:01.449" v="315"/>
          <ac:grpSpMkLst>
            <pc:docMk/>
            <pc:sldMk cId="3146788915" sldId="478"/>
            <ac:grpSpMk id="28" creationId="{05B56F92-8220-46B5-922E-1244C923E0AC}"/>
          </ac:grpSpMkLst>
        </pc:grpChg>
        <pc:grpChg chg="del mod">
          <ac:chgData name="Tim Cook" userId="d1c7cfb340f2c7ab" providerId="LiveId" clId="{816194AF-5F94-4EF3-8191-2948A8337A68}" dt="2023-04-16T21:54:09.938" v="327"/>
          <ac:grpSpMkLst>
            <pc:docMk/>
            <pc:sldMk cId="3146788915" sldId="478"/>
            <ac:grpSpMk id="31" creationId="{43CA34FA-4978-0468-D05D-AF8923A6E417}"/>
          </ac:grpSpMkLst>
        </pc:grpChg>
        <pc:grpChg chg="del mod">
          <ac:chgData name="Tim Cook" userId="d1c7cfb340f2c7ab" providerId="LiveId" clId="{816194AF-5F94-4EF3-8191-2948A8337A68}" dt="2023-04-16T21:54:12.167" v="332"/>
          <ac:grpSpMkLst>
            <pc:docMk/>
            <pc:sldMk cId="3146788915" sldId="478"/>
            <ac:grpSpMk id="35" creationId="{46D35559-FE30-E7E5-A115-0B7668657404}"/>
          </ac:grpSpMkLst>
        </pc:grpChg>
        <pc:grpChg chg="del mod">
          <ac:chgData name="Tim Cook" userId="d1c7cfb340f2c7ab" providerId="LiveId" clId="{816194AF-5F94-4EF3-8191-2948A8337A68}" dt="2023-04-16T21:54:52.256" v="383"/>
          <ac:grpSpMkLst>
            <pc:docMk/>
            <pc:sldMk cId="3146788915" sldId="478"/>
            <ac:grpSpMk id="40" creationId="{8C05C8C1-163A-0F29-2D2E-F50757BAF5CF}"/>
          </ac:grpSpMkLst>
        </pc:grpChg>
        <pc:grpChg chg="del mod">
          <ac:chgData name="Tim Cook" userId="d1c7cfb340f2c7ab" providerId="LiveId" clId="{816194AF-5F94-4EF3-8191-2948A8337A68}" dt="2023-04-16T21:54:29.282" v="352"/>
          <ac:grpSpMkLst>
            <pc:docMk/>
            <pc:sldMk cId="3146788915" sldId="478"/>
            <ac:grpSpMk id="49" creationId="{6DAD70EC-D1C2-5092-71C9-3F3F3B412940}"/>
          </ac:grpSpMkLst>
        </pc:grpChg>
        <pc:grpChg chg="del mod">
          <ac:chgData name="Tim Cook" userId="d1c7cfb340f2c7ab" providerId="LiveId" clId="{816194AF-5F94-4EF3-8191-2948A8337A68}" dt="2023-04-16T21:55:10.137" v="415"/>
          <ac:grpSpMkLst>
            <pc:docMk/>
            <pc:sldMk cId="3146788915" sldId="478"/>
            <ac:grpSpMk id="50" creationId="{8990C30D-6BBE-F3D2-FF91-4DF953D3FC3F}"/>
          </ac:grpSpMkLst>
        </pc:grpChg>
        <pc:grpChg chg="del mod">
          <ac:chgData name="Tim Cook" userId="d1c7cfb340f2c7ab" providerId="LiveId" clId="{816194AF-5F94-4EF3-8191-2948A8337A68}" dt="2023-04-16T21:54:23.837" v="346"/>
          <ac:grpSpMkLst>
            <pc:docMk/>
            <pc:sldMk cId="3146788915" sldId="478"/>
            <ac:grpSpMk id="53" creationId="{1871A07B-1074-1314-1A55-29F68B8F5925}"/>
          </ac:grpSpMkLst>
        </pc:grpChg>
        <pc:grpChg chg="del mod">
          <ac:chgData name="Tim Cook" userId="d1c7cfb340f2c7ab" providerId="LiveId" clId="{816194AF-5F94-4EF3-8191-2948A8337A68}" dt="2023-04-16T22:14:02.277" v="857"/>
          <ac:grpSpMkLst>
            <pc:docMk/>
            <pc:sldMk cId="3146788915" sldId="478"/>
            <ac:grpSpMk id="56" creationId="{A16ACB5A-5804-AC84-E2A5-E79EE0D4EC78}"/>
          </ac:grpSpMkLst>
        </pc:grpChg>
        <pc:grpChg chg="del mod">
          <ac:chgData name="Tim Cook" userId="d1c7cfb340f2c7ab" providerId="LiveId" clId="{816194AF-5F94-4EF3-8191-2948A8337A68}" dt="2023-04-16T21:54:54.330" v="391"/>
          <ac:grpSpMkLst>
            <pc:docMk/>
            <pc:sldMk cId="3146788915" sldId="478"/>
            <ac:grpSpMk id="63" creationId="{42DE7D18-7277-0EFA-AB80-53EF3251952D}"/>
          </ac:grpSpMkLst>
        </pc:grpChg>
        <pc:grpChg chg="mod">
          <ac:chgData name="Tim Cook" userId="d1c7cfb340f2c7ab" providerId="LiveId" clId="{816194AF-5F94-4EF3-8191-2948A8337A68}" dt="2023-04-16T22:14:08.622" v="872"/>
          <ac:grpSpMkLst>
            <pc:docMk/>
            <pc:sldMk cId="3146788915" sldId="478"/>
            <ac:grpSpMk id="70" creationId="{C66D4423-83BB-CA4F-32E7-8289679C86BE}"/>
          </ac:grpSpMkLst>
        </pc:grpChg>
        <pc:grpChg chg="del mod">
          <ac:chgData name="Tim Cook" userId="d1c7cfb340f2c7ab" providerId="LiveId" clId="{816194AF-5F94-4EF3-8191-2948A8337A68}" dt="2023-04-16T22:17:07.085" v="884"/>
          <ac:grpSpMkLst>
            <pc:docMk/>
            <pc:sldMk cId="3146788915" sldId="478"/>
            <ac:grpSpMk id="71" creationId="{68796EEC-3789-CF78-C191-AC0496FFA11F}"/>
          </ac:grpSpMkLst>
        </pc:grpChg>
        <pc:grpChg chg="del mod">
          <ac:chgData name="Tim Cook" userId="d1c7cfb340f2c7ab" providerId="LiveId" clId="{816194AF-5F94-4EF3-8191-2948A8337A68}" dt="2023-04-16T21:54:54.330" v="394"/>
          <ac:grpSpMkLst>
            <pc:docMk/>
            <pc:sldMk cId="3146788915" sldId="478"/>
            <ac:grpSpMk id="72" creationId="{54F52A10-0AC1-D53D-1324-F564EDC32272}"/>
          </ac:grpSpMkLst>
        </pc:grpChg>
        <pc:grpChg chg="del mod">
          <ac:chgData name="Tim Cook" userId="d1c7cfb340f2c7ab" providerId="LiveId" clId="{816194AF-5F94-4EF3-8191-2948A8337A68}" dt="2023-04-16T22:17:07.085" v="878"/>
          <ac:grpSpMkLst>
            <pc:docMk/>
            <pc:sldMk cId="3146788915" sldId="478"/>
            <ac:grpSpMk id="78" creationId="{D91BE3BF-3D7A-42B2-DEEF-5F796CEE202F}"/>
          </ac:grpSpMkLst>
        </pc:grpChg>
        <pc:grpChg chg="del 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0" creationId="{E0B24794-9681-ADF7-2461-8C40127A6E8E}"/>
          </ac:grpSpMkLst>
        </pc:grpChg>
        <pc:grpChg chg="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3" creationId="{3EDB46FD-F533-6A4C-6E2F-792D2C434416}"/>
          </ac:grpSpMkLst>
        </pc:grpChg>
        <pc:grpChg chg="del mod">
          <ac:chgData name="Tim Cook" userId="d1c7cfb340f2c7ab" providerId="LiveId" clId="{816194AF-5F94-4EF3-8191-2948A8337A68}" dt="2023-04-16T21:55:22.176" v="427"/>
          <ac:grpSpMkLst>
            <pc:docMk/>
            <pc:sldMk cId="3146788915" sldId="478"/>
            <ac:grpSpMk id="93" creationId="{AD5BE256-8049-4E0D-B21C-46CB518496DA}"/>
          </ac:grpSpMkLst>
        </pc:grpChg>
        <pc:grpChg chg="del 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5" creationId="{25B9F29A-8CBC-C2C5-ED9E-203F21C35F1F}"/>
          </ac:grpSpMkLst>
        </pc:grpChg>
        <pc:grpChg chg="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7" creationId="{FFD42935-C2DF-2DCA-D71D-8DDD6DD5366D}"/>
          </ac:grpSpMkLst>
        </pc:grpChg>
        <pc:grpChg chg="del 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99" creationId="{1012146A-DE95-6190-7CD6-2DB8EED84A68}"/>
          </ac:grpSpMkLst>
        </pc:grpChg>
        <pc:grpChg chg="mod">
          <ac:chgData name="Tim Cook" userId="d1c7cfb340f2c7ab" providerId="LiveId" clId="{816194AF-5F94-4EF3-8191-2948A8337A68}" dt="2023-04-16T22:17:12.880" v="894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816194AF-5F94-4EF3-8191-2948A8337A68}" dt="2023-04-16T21:55:31.563" v="442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117" creationId="{3006AA73-2FDC-5454-3AEF-936E47088551}"/>
          </ac:grpSpMkLst>
        </pc:grpChg>
        <pc:inkChg chg="add del mod">
          <ac:chgData name="Tim Cook" userId="d1c7cfb340f2c7ab" providerId="LiveId" clId="{816194AF-5F94-4EF3-8191-2948A8337A68}" dt="2023-04-16T21:53:44.914" v="297"/>
          <ac:inkMkLst>
            <pc:docMk/>
            <pc:sldMk cId="3146788915" sldId="478"/>
            <ac:inkMk id="3" creationId="{0D39C82F-F84A-8D95-4145-CE82EFEEFE51}"/>
          </ac:inkMkLst>
        </pc:inkChg>
        <pc:inkChg chg="add del mod">
          <ac:chgData name="Tim Cook" userId="d1c7cfb340f2c7ab" providerId="LiveId" clId="{816194AF-5F94-4EF3-8191-2948A8337A68}" dt="2023-04-16T21:54:01.449" v="312"/>
          <ac:inkMkLst>
            <pc:docMk/>
            <pc:sldMk cId="3146788915" sldId="478"/>
            <ac:inkMk id="4" creationId="{8BFD1201-10CF-AA01-73EA-D351A958F235}"/>
          </ac:inkMkLst>
        </pc:inkChg>
        <pc:inkChg chg="add del mod">
          <ac:chgData name="Tim Cook" userId="d1c7cfb340f2c7ab" providerId="LiveId" clId="{816194AF-5F94-4EF3-8191-2948A8337A68}" dt="2023-04-16T21:54:01.449" v="314"/>
          <ac:inkMkLst>
            <pc:docMk/>
            <pc:sldMk cId="3146788915" sldId="478"/>
            <ac:inkMk id="5" creationId="{F9693463-363B-EC9E-DCD8-10EDB717D38C}"/>
          </ac:inkMkLst>
        </pc:inkChg>
        <pc:inkChg chg="add del mod">
          <ac:chgData name="Tim Cook" userId="d1c7cfb340f2c7ab" providerId="LiveId" clId="{816194AF-5F94-4EF3-8191-2948A8337A68}" dt="2023-04-16T21:54:01.449" v="317"/>
          <ac:inkMkLst>
            <pc:docMk/>
            <pc:sldMk cId="3146788915" sldId="478"/>
            <ac:inkMk id="6" creationId="{FF15CF0D-5EAA-E833-12E3-0694437D94B5}"/>
          </ac:inkMkLst>
        </pc:inkChg>
        <pc:inkChg chg="add del mod">
          <ac:chgData name="Tim Cook" userId="d1c7cfb340f2c7ab" providerId="LiveId" clId="{816194AF-5F94-4EF3-8191-2948A8337A68}" dt="2023-04-16T21:54:01.449" v="319"/>
          <ac:inkMkLst>
            <pc:docMk/>
            <pc:sldMk cId="3146788915" sldId="478"/>
            <ac:inkMk id="7" creationId="{E93EF9C2-B260-5501-3F4D-D4DC8584D904}"/>
          </ac:inkMkLst>
        </pc:inkChg>
        <pc:inkChg chg="add del mod">
          <ac:chgData name="Tim Cook" userId="d1c7cfb340f2c7ab" providerId="LiveId" clId="{816194AF-5F94-4EF3-8191-2948A8337A68}" dt="2023-04-16T21:53:44.914" v="294"/>
          <ac:inkMkLst>
            <pc:docMk/>
            <pc:sldMk cId="3146788915" sldId="478"/>
            <ac:inkMk id="9" creationId="{DEA32C7C-567D-E7D1-3648-12BB97CC76E7}"/>
          </ac:inkMkLst>
        </pc:inkChg>
        <pc:inkChg chg="add del mod">
          <ac:chgData name="Tim Cook" userId="d1c7cfb340f2c7ab" providerId="LiveId" clId="{816194AF-5F94-4EF3-8191-2948A8337A68}" dt="2023-04-16T21:54:01.449" v="320"/>
          <ac:inkMkLst>
            <pc:docMk/>
            <pc:sldMk cId="3146788915" sldId="478"/>
            <ac:inkMk id="10" creationId="{A4A674C5-D086-5A26-63D2-E787B3C4525B}"/>
          </ac:inkMkLst>
        </pc:inkChg>
        <pc:inkChg chg="add del mod">
          <ac:chgData name="Tim Cook" userId="d1c7cfb340f2c7ab" providerId="LiveId" clId="{816194AF-5F94-4EF3-8191-2948A8337A68}" dt="2023-04-16T21:54:01.449" v="318"/>
          <ac:inkMkLst>
            <pc:docMk/>
            <pc:sldMk cId="3146788915" sldId="478"/>
            <ac:inkMk id="11" creationId="{933A50D1-BE0E-0039-B29C-3B8DD70107E2}"/>
          </ac:inkMkLst>
        </pc:inkChg>
        <pc:inkChg chg="add del mod">
          <ac:chgData name="Tim Cook" userId="d1c7cfb340f2c7ab" providerId="LiveId" clId="{816194AF-5F94-4EF3-8191-2948A8337A68}" dt="2023-04-16T21:53:44.914" v="296"/>
          <ac:inkMkLst>
            <pc:docMk/>
            <pc:sldMk cId="3146788915" sldId="478"/>
            <ac:inkMk id="13" creationId="{EE4F0CB2-239F-A6A5-FD4B-152D5484ADE4}"/>
          </ac:inkMkLst>
        </pc:inkChg>
        <pc:inkChg chg="add del mod">
          <ac:chgData name="Tim Cook" userId="d1c7cfb340f2c7ab" providerId="LiveId" clId="{816194AF-5F94-4EF3-8191-2948A8337A68}" dt="2023-04-16T21:53:44.914" v="292"/>
          <ac:inkMkLst>
            <pc:docMk/>
            <pc:sldMk cId="3146788915" sldId="478"/>
            <ac:inkMk id="14" creationId="{A7558AD6-F4FE-C548-98DA-2C5AE373B8EA}"/>
          </ac:inkMkLst>
        </pc:inkChg>
        <pc:inkChg chg="add del mod">
          <ac:chgData name="Tim Cook" userId="d1c7cfb340f2c7ab" providerId="LiveId" clId="{816194AF-5F94-4EF3-8191-2948A8337A68}" dt="2023-04-16T21:53:44.914" v="293"/>
          <ac:inkMkLst>
            <pc:docMk/>
            <pc:sldMk cId="3146788915" sldId="478"/>
            <ac:inkMk id="15" creationId="{E2DFC7B3-C34C-5323-67BE-6F7B6BBB8FF9}"/>
          </ac:inkMkLst>
        </pc:inkChg>
        <pc:inkChg chg="add del">
          <ac:chgData name="Tim Cook" userId="d1c7cfb340f2c7ab" providerId="LiveId" clId="{816194AF-5F94-4EF3-8191-2948A8337A68}" dt="2023-04-16T21:53:44.914" v="295"/>
          <ac:inkMkLst>
            <pc:docMk/>
            <pc:sldMk cId="3146788915" sldId="478"/>
            <ac:inkMk id="16" creationId="{13F8FF82-344E-DB36-3755-9C79FFE4F86A}"/>
          </ac:inkMkLst>
        </pc:inkChg>
        <pc:inkChg chg="add del mod">
          <ac:chgData name="Tim Cook" userId="d1c7cfb340f2c7ab" providerId="LiveId" clId="{816194AF-5F94-4EF3-8191-2948A8337A68}" dt="2023-04-16T21:53:44.914" v="291"/>
          <ac:inkMkLst>
            <pc:docMk/>
            <pc:sldMk cId="3146788915" sldId="478"/>
            <ac:inkMk id="17" creationId="{DF60182A-E327-6259-E8CD-4B09797BC4D0}"/>
          </ac:inkMkLst>
        </pc:inkChg>
        <pc:inkChg chg="add del">
          <ac:chgData name="Tim Cook" userId="d1c7cfb340f2c7ab" providerId="LiveId" clId="{816194AF-5F94-4EF3-8191-2948A8337A68}" dt="2023-04-16T21:53:47.614" v="299"/>
          <ac:inkMkLst>
            <pc:docMk/>
            <pc:sldMk cId="3146788915" sldId="478"/>
            <ac:inkMk id="19" creationId="{39F49F42-6683-A3C2-1D40-4B9EA7C1232C}"/>
          </ac:inkMkLst>
        </pc:inkChg>
        <pc:inkChg chg="add del">
          <ac:chgData name="Tim Cook" userId="d1c7cfb340f2c7ab" providerId="LiveId" clId="{816194AF-5F94-4EF3-8191-2948A8337A68}" dt="2023-04-16T21:53:51.357" v="303"/>
          <ac:inkMkLst>
            <pc:docMk/>
            <pc:sldMk cId="3146788915" sldId="478"/>
            <ac:inkMk id="20" creationId="{6B4E0340-4589-5613-E72F-7A2A9BC6E3B0}"/>
          </ac:inkMkLst>
        </pc:inkChg>
        <pc:inkChg chg="add del">
          <ac:chgData name="Tim Cook" userId="d1c7cfb340f2c7ab" providerId="LiveId" clId="{816194AF-5F94-4EF3-8191-2948A8337A68}" dt="2023-04-16T21:53:51.357" v="302"/>
          <ac:inkMkLst>
            <pc:docMk/>
            <pc:sldMk cId="3146788915" sldId="478"/>
            <ac:inkMk id="21" creationId="{E923D1EF-07FA-4524-80BF-A4AE56411810}"/>
          </ac:inkMkLst>
        </pc:inkChg>
        <pc:inkChg chg="add del mod">
          <ac:chgData name="Tim Cook" userId="d1c7cfb340f2c7ab" providerId="LiveId" clId="{816194AF-5F94-4EF3-8191-2948A8337A68}" dt="2023-04-16T21:54:01.449" v="316"/>
          <ac:inkMkLst>
            <pc:docMk/>
            <pc:sldMk cId="3146788915" sldId="478"/>
            <ac:inkMk id="22" creationId="{FBE1B247-CC6D-1743-7E9D-A256FB6D0583}"/>
          </ac:inkMkLst>
        </pc:inkChg>
        <pc:inkChg chg="add del mod">
          <ac:chgData name="Tim Cook" userId="d1c7cfb340f2c7ab" providerId="LiveId" clId="{816194AF-5F94-4EF3-8191-2948A8337A68}" dt="2023-04-16T21:54:01.449" v="315"/>
          <ac:inkMkLst>
            <pc:docMk/>
            <pc:sldMk cId="3146788915" sldId="478"/>
            <ac:inkMk id="23" creationId="{2676CF7C-32D3-C1E1-2FF8-82DE09F388DF}"/>
          </ac:inkMkLst>
        </pc:inkChg>
        <pc:inkChg chg="add del mod">
          <ac:chgData name="Tim Cook" userId="d1c7cfb340f2c7ab" providerId="LiveId" clId="{816194AF-5F94-4EF3-8191-2948A8337A68}" dt="2023-04-16T21:53:56.413" v="309"/>
          <ac:inkMkLst>
            <pc:docMk/>
            <pc:sldMk cId="3146788915" sldId="478"/>
            <ac:inkMk id="25" creationId="{4AC62923-8A23-8076-5FDA-CCD45CBCE98A}"/>
          </ac:inkMkLst>
        </pc:inkChg>
        <pc:inkChg chg="add del mod">
          <ac:chgData name="Tim Cook" userId="d1c7cfb340f2c7ab" providerId="LiveId" clId="{816194AF-5F94-4EF3-8191-2948A8337A68}" dt="2023-04-16T21:54:01.449" v="313"/>
          <ac:inkMkLst>
            <pc:docMk/>
            <pc:sldMk cId="3146788915" sldId="478"/>
            <ac:inkMk id="27" creationId="{D5D4D3F0-975A-DE80-37FB-1BC2D4AE8FB0}"/>
          </ac:inkMkLst>
        </pc:inkChg>
        <pc:inkChg chg="add del mod">
          <ac:chgData name="Tim Cook" userId="d1c7cfb340f2c7ab" providerId="LiveId" clId="{816194AF-5F94-4EF3-8191-2948A8337A68}" dt="2023-04-16T21:54:19.688" v="342"/>
          <ac:inkMkLst>
            <pc:docMk/>
            <pc:sldMk cId="3146788915" sldId="478"/>
            <ac:inkMk id="29" creationId="{E867898F-79B5-54BF-9437-9BE5B0D06AAE}"/>
          </ac:inkMkLst>
        </pc:inkChg>
        <pc:inkChg chg="add del mod">
          <ac:chgData name="Tim Cook" userId="d1c7cfb340f2c7ab" providerId="LiveId" clId="{816194AF-5F94-4EF3-8191-2948A8337A68}" dt="2023-04-16T21:54:52.256" v="382"/>
          <ac:inkMkLst>
            <pc:docMk/>
            <pc:sldMk cId="3146788915" sldId="478"/>
            <ac:inkMk id="30" creationId="{768EE40C-2D6B-E5DB-C371-3BC075279596}"/>
          </ac:inkMkLst>
        </pc:inkChg>
        <pc:inkChg chg="add del mod">
          <ac:chgData name="Tim Cook" userId="d1c7cfb340f2c7ab" providerId="LiveId" clId="{816194AF-5F94-4EF3-8191-2948A8337A68}" dt="2023-04-16T21:54:52.256" v="379"/>
          <ac:inkMkLst>
            <pc:docMk/>
            <pc:sldMk cId="3146788915" sldId="478"/>
            <ac:inkMk id="32" creationId="{46C6EAF1-A965-6191-6768-CFFD240804F0}"/>
          </ac:inkMkLst>
        </pc:inkChg>
        <pc:inkChg chg="add del mod">
          <ac:chgData name="Tim Cook" userId="d1c7cfb340f2c7ab" providerId="LiveId" clId="{816194AF-5F94-4EF3-8191-2948A8337A68}" dt="2023-04-16T21:54:52.256" v="381"/>
          <ac:inkMkLst>
            <pc:docMk/>
            <pc:sldMk cId="3146788915" sldId="478"/>
            <ac:inkMk id="33" creationId="{16E0F9E9-320C-A809-298F-C3894310A3EB}"/>
          </ac:inkMkLst>
        </pc:inkChg>
        <pc:inkChg chg="add del mod">
          <ac:chgData name="Tim Cook" userId="d1c7cfb340f2c7ab" providerId="LiveId" clId="{816194AF-5F94-4EF3-8191-2948A8337A68}" dt="2023-04-16T21:54:52.256" v="383"/>
          <ac:inkMkLst>
            <pc:docMk/>
            <pc:sldMk cId="3146788915" sldId="478"/>
            <ac:inkMk id="34" creationId="{9EB82098-0D57-D358-1133-A204B215AC13}"/>
          </ac:inkMkLst>
        </pc:inkChg>
        <pc:inkChg chg="add del mod">
          <ac:chgData name="Tim Cook" userId="d1c7cfb340f2c7ab" providerId="LiveId" clId="{816194AF-5F94-4EF3-8191-2948A8337A68}" dt="2023-04-16T21:54:52.256" v="378"/>
          <ac:inkMkLst>
            <pc:docMk/>
            <pc:sldMk cId="3146788915" sldId="478"/>
            <ac:inkMk id="36" creationId="{4BFEC0AA-3715-D271-D116-5D6D2D570267}"/>
          </ac:inkMkLst>
        </pc:inkChg>
        <pc:inkChg chg="add del mod">
          <ac:chgData name="Tim Cook" userId="d1c7cfb340f2c7ab" providerId="LiveId" clId="{816194AF-5F94-4EF3-8191-2948A8337A68}" dt="2023-04-16T21:54:52.256" v="376"/>
          <ac:inkMkLst>
            <pc:docMk/>
            <pc:sldMk cId="3146788915" sldId="478"/>
            <ac:inkMk id="37" creationId="{D43BE7A5-7E8D-A059-5733-617D7D421DF7}"/>
          </ac:inkMkLst>
        </pc:inkChg>
        <pc:inkChg chg="add del mod">
          <ac:chgData name="Tim Cook" userId="d1c7cfb340f2c7ab" providerId="LiveId" clId="{816194AF-5F94-4EF3-8191-2948A8337A68}" dt="2023-04-16T21:54:52.256" v="384"/>
          <ac:inkMkLst>
            <pc:docMk/>
            <pc:sldMk cId="3146788915" sldId="478"/>
            <ac:inkMk id="38" creationId="{4C30BD7D-1918-FFF0-91CC-F54D5AB724A2}"/>
          </ac:inkMkLst>
        </pc:inkChg>
        <pc:inkChg chg="add del mod">
          <ac:chgData name="Tim Cook" userId="d1c7cfb340f2c7ab" providerId="LiveId" clId="{816194AF-5F94-4EF3-8191-2948A8337A68}" dt="2023-04-16T21:54:52.256" v="377"/>
          <ac:inkMkLst>
            <pc:docMk/>
            <pc:sldMk cId="3146788915" sldId="478"/>
            <ac:inkMk id="39" creationId="{D75FCD95-81F2-7844-B37A-DD4F7E7FEC80}"/>
          </ac:inkMkLst>
        </pc:inkChg>
        <pc:inkChg chg="add del mod">
          <ac:chgData name="Tim Cook" userId="d1c7cfb340f2c7ab" providerId="LiveId" clId="{816194AF-5F94-4EF3-8191-2948A8337A68}" dt="2023-04-16T21:55:10.137" v="416"/>
          <ac:inkMkLst>
            <pc:docMk/>
            <pc:sldMk cId="3146788915" sldId="478"/>
            <ac:inkMk id="41" creationId="{EABFD1B5-C820-E24A-314A-A6E8CC58AF3C}"/>
          </ac:inkMkLst>
        </pc:inkChg>
        <pc:inkChg chg="add del mod">
          <ac:chgData name="Tim Cook" userId="d1c7cfb340f2c7ab" providerId="LiveId" clId="{816194AF-5F94-4EF3-8191-2948A8337A68}" dt="2023-04-16T21:55:10.137" v="415"/>
          <ac:inkMkLst>
            <pc:docMk/>
            <pc:sldMk cId="3146788915" sldId="478"/>
            <ac:inkMk id="42" creationId="{E82C39D8-A8B4-87DA-B7E6-3AEE2870409C}"/>
          </ac:inkMkLst>
        </pc:inkChg>
        <pc:inkChg chg="add del mod">
          <ac:chgData name="Tim Cook" userId="d1c7cfb340f2c7ab" providerId="LiveId" clId="{816194AF-5F94-4EF3-8191-2948A8337A68}" dt="2023-04-16T21:54:29.282" v="352"/>
          <ac:inkMkLst>
            <pc:docMk/>
            <pc:sldMk cId="3146788915" sldId="478"/>
            <ac:inkMk id="43" creationId="{4C63686B-64CB-0A91-F3C1-2530F2C07D7D}"/>
          </ac:inkMkLst>
        </pc:inkChg>
        <pc:inkChg chg="add del mod">
          <ac:chgData name="Tim Cook" userId="d1c7cfb340f2c7ab" providerId="LiveId" clId="{816194AF-5F94-4EF3-8191-2948A8337A68}" dt="2023-04-16T21:54:29.282" v="349"/>
          <ac:inkMkLst>
            <pc:docMk/>
            <pc:sldMk cId="3146788915" sldId="478"/>
            <ac:inkMk id="44" creationId="{6D4D5756-B716-CA77-AF27-022928FE641B}"/>
          </ac:inkMkLst>
        </pc:inkChg>
        <pc:inkChg chg="add del mod">
          <ac:chgData name="Tim Cook" userId="d1c7cfb340f2c7ab" providerId="LiveId" clId="{816194AF-5F94-4EF3-8191-2948A8337A68}" dt="2023-04-16T21:54:29.282" v="353"/>
          <ac:inkMkLst>
            <pc:docMk/>
            <pc:sldMk cId="3146788915" sldId="478"/>
            <ac:inkMk id="45" creationId="{68B9F3FD-B6C3-9692-0D0A-1304F6268A33}"/>
          </ac:inkMkLst>
        </pc:inkChg>
        <pc:inkChg chg="add">
          <ac:chgData name="Tim Cook" userId="d1c7cfb340f2c7ab" providerId="LiveId" clId="{816194AF-5F94-4EF3-8191-2948A8337A68}" dt="2023-04-16T22:13:45.294" v="838" actId="9405"/>
          <ac:inkMkLst>
            <pc:docMk/>
            <pc:sldMk cId="3146788915" sldId="478"/>
            <ac:inkMk id="45" creationId="{844D00F2-E97F-853C-C9DC-9D6F937F3F5A}"/>
          </ac:inkMkLst>
        </pc:inkChg>
        <pc:inkChg chg="add del">
          <ac:chgData name="Tim Cook" userId="d1c7cfb340f2c7ab" providerId="LiveId" clId="{816194AF-5F94-4EF3-8191-2948A8337A68}" dt="2023-04-16T22:13:47.479" v="840"/>
          <ac:inkMkLst>
            <pc:docMk/>
            <pc:sldMk cId="3146788915" sldId="478"/>
            <ac:inkMk id="46" creationId="{8C408D40-D5C9-B7DF-5653-697CDB209524}"/>
          </ac:inkMkLst>
        </pc:inkChg>
        <pc:inkChg chg="add del mod">
          <ac:chgData name="Tim Cook" userId="d1c7cfb340f2c7ab" providerId="LiveId" clId="{816194AF-5F94-4EF3-8191-2948A8337A68}" dt="2023-04-16T21:54:29.282" v="351"/>
          <ac:inkMkLst>
            <pc:docMk/>
            <pc:sldMk cId="3146788915" sldId="478"/>
            <ac:inkMk id="46" creationId="{9247589C-C3FD-0445-2505-1FCEE7580DFC}"/>
          </ac:inkMkLst>
        </pc:inkChg>
        <pc:inkChg chg="add del mod">
          <ac:chgData name="Tim Cook" userId="d1c7cfb340f2c7ab" providerId="LiveId" clId="{816194AF-5F94-4EF3-8191-2948A8337A68}" dt="2023-04-16T21:54:29.282" v="350"/>
          <ac:inkMkLst>
            <pc:docMk/>
            <pc:sldMk cId="3146788915" sldId="478"/>
            <ac:inkMk id="47" creationId="{0FEB24E2-EAA7-A183-B7F7-0B331C842429}"/>
          </ac:inkMkLst>
        </pc:inkChg>
        <pc:inkChg chg="add">
          <ac:chgData name="Tim Cook" userId="d1c7cfb340f2c7ab" providerId="LiveId" clId="{816194AF-5F94-4EF3-8191-2948A8337A68}" dt="2023-04-16T22:13:49.481" v="841" actId="9405"/>
          <ac:inkMkLst>
            <pc:docMk/>
            <pc:sldMk cId="3146788915" sldId="478"/>
            <ac:inkMk id="47" creationId="{897E4AA4-D217-AE4A-7CF5-32D383AF8E3C}"/>
          </ac:inkMkLst>
        </pc:inkChg>
        <pc:inkChg chg="add del">
          <ac:chgData name="Tim Cook" userId="d1c7cfb340f2c7ab" providerId="LiveId" clId="{816194AF-5F94-4EF3-8191-2948A8337A68}" dt="2023-04-16T22:13:52.925" v="843"/>
          <ac:inkMkLst>
            <pc:docMk/>
            <pc:sldMk cId="3146788915" sldId="478"/>
            <ac:inkMk id="48" creationId="{908AB7C9-3A02-FC8C-A3DC-46EFB14307E3}"/>
          </ac:inkMkLst>
        </pc:inkChg>
        <pc:inkChg chg="add del mod">
          <ac:chgData name="Tim Cook" userId="d1c7cfb340f2c7ab" providerId="LiveId" clId="{816194AF-5F94-4EF3-8191-2948A8337A68}" dt="2023-04-16T21:54:29.282" v="348"/>
          <ac:inkMkLst>
            <pc:docMk/>
            <pc:sldMk cId="3146788915" sldId="478"/>
            <ac:inkMk id="48" creationId="{AD564244-5198-5FDE-8D78-9A902772C78A}"/>
          </ac:inkMkLst>
        </pc:inkChg>
        <pc:inkChg chg="add del mod">
          <ac:chgData name="Tim Cook" userId="d1c7cfb340f2c7ab" providerId="LiveId" clId="{816194AF-5F94-4EF3-8191-2948A8337A68}" dt="2023-04-16T22:14:02.277" v="858"/>
          <ac:inkMkLst>
            <pc:docMk/>
            <pc:sldMk cId="3146788915" sldId="478"/>
            <ac:inkMk id="49" creationId="{C08F84A7-3706-81C4-FA36-E58C2BA44D63}"/>
          </ac:inkMkLst>
        </pc:inkChg>
        <pc:inkChg chg="add del mod">
          <ac:chgData name="Tim Cook" userId="d1c7cfb340f2c7ab" providerId="LiveId" clId="{816194AF-5F94-4EF3-8191-2948A8337A68}" dt="2023-04-16T22:14:02.277" v="853"/>
          <ac:inkMkLst>
            <pc:docMk/>
            <pc:sldMk cId="3146788915" sldId="478"/>
            <ac:inkMk id="50" creationId="{CB859376-BF17-2CD8-E02F-7D52387D73F7}"/>
          </ac:inkMkLst>
        </pc:inkChg>
        <pc:inkChg chg="add del mod">
          <ac:chgData name="Tim Cook" userId="d1c7cfb340f2c7ab" providerId="LiveId" clId="{816194AF-5F94-4EF3-8191-2948A8337A68}" dt="2023-04-16T21:54:52.256" v="375"/>
          <ac:inkMkLst>
            <pc:docMk/>
            <pc:sldMk cId="3146788915" sldId="478"/>
            <ac:inkMk id="51" creationId="{450CB941-FFA2-EF62-05E5-76DB31C0628F}"/>
          </ac:inkMkLst>
        </pc:inkChg>
        <pc:inkChg chg="add del mod">
          <ac:chgData name="Tim Cook" userId="d1c7cfb340f2c7ab" providerId="LiveId" clId="{816194AF-5F94-4EF3-8191-2948A8337A68}" dt="2023-04-16T22:14:02.277" v="856"/>
          <ac:inkMkLst>
            <pc:docMk/>
            <pc:sldMk cId="3146788915" sldId="478"/>
            <ac:inkMk id="51" creationId="{8977B0FC-9423-90D4-B5EB-1C8A037E593F}"/>
          </ac:inkMkLst>
        </pc:inkChg>
        <pc:inkChg chg="add del mod">
          <ac:chgData name="Tim Cook" userId="d1c7cfb340f2c7ab" providerId="LiveId" clId="{816194AF-5F94-4EF3-8191-2948A8337A68}" dt="2023-04-16T21:54:23.837" v="346"/>
          <ac:inkMkLst>
            <pc:docMk/>
            <pc:sldMk cId="3146788915" sldId="478"/>
            <ac:inkMk id="52" creationId="{9846B34B-BABE-7B9E-298E-14C728C1BC61}"/>
          </ac:inkMkLst>
        </pc:inkChg>
        <pc:inkChg chg="add del mod">
          <ac:chgData name="Tim Cook" userId="d1c7cfb340f2c7ab" providerId="LiveId" clId="{816194AF-5F94-4EF3-8191-2948A8337A68}" dt="2023-04-16T22:14:02.277" v="855"/>
          <ac:inkMkLst>
            <pc:docMk/>
            <pc:sldMk cId="3146788915" sldId="478"/>
            <ac:inkMk id="52" creationId="{DF4D6329-411C-5400-794C-FDED589B7460}"/>
          </ac:inkMkLst>
        </pc:inkChg>
        <pc:inkChg chg="add del mod">
          <ac:chgData name="Tim Cook" userId="d1c7cfb340f2c7ab" providerId="LiveId" clId="{816194AF-5F94-4EF3-8191-2948A8337A68}" dt="2023-04-16T22:14:02.277" v="857"/>
          <ac:inkMkLst>
            <pc:docMk/>
            <pc:sldMk cId="3146788915" sldId="478"/>
            <ac:inkMk id="53" creationId="{EE48D70A-AEF2-DE8A-18ED-4A1362457C3E}"/>
          </ac:inkMkLst>
        </pc:inkChg>
        <pc:inkChg chg="add del mod">
          <ac:chgData name="Tim Cook" userId="d1c7cfb340f2c7ab" providerId="LiveId" clId="{816194AF-5F94-4EF3-8191-2948A8337A68}" dt="2023-04-16T22:14:00.862" v="852"/>
          <ac:inkMkLst>
            <pc:docMk/>
            <pc:sldMk cId="3146788915" sldId="478"/>
            <ac:inkMk id="54" creationId="{F2B213E9-F7AC-8D7B-79E6-81582EB5A000}"/>
          </ac:inkMkLst>
        </pc:inkChg>
        <pc:inkChg chg="add del">
          <ac:chgData name="Tim Cook" userId="d1c7cfb340f2c7ab" providerId="LiveId" clId="{816194AF-5F94-4EF3-8191-2948A8337A68}" dt="2023-04-16T21:54:52.256" v="380"/>
          <ac:inkMkLst>
            <pc:docMk/>
            <pc:sldMk cId="3146788915" sldId="478"/>
            <ac:inkMk id="54" creationId="{FD6E6DB7-0CC3-E6E7-6BF1-7B7322B72BA9}"/>
          </ac:inkMkLst>
        </pc:inkChg>
        <pc:inkChg chg="add del">
          <ac:chgData name="Tim Cook" userId="d1c7cfb340f2c7ab" providerId="LiveId" clId="{816194AF-5F94-4EF3-8191-2948A8337A68}" dt="2023-04-16T21:54:33.235" v="357"/>
          <ac:inkMkLst>
            <pc:docMk/>
            <pc:sldMk cId="3146788915" sldId="478"/>
            <ac:inkMk id="55" creationId="{35B12D1E-76B2-B912-DBFB-FEA34EB57E9E}"/>
          </ac:inkMkLst>
        </pc:inkChg>
        <pc:inkChg chg="add del mod">
          <ac:chgData name="Tim Cook" userId="d1c7cfb340f2c7ab" providerId="LiveId" clId="{816194AF-5F94-4EF3-8191-2948A8337A68}" dt="2023-04-16T22:14:02.277" v="854"/>
          <ac:inkMkLst>
            <pc:docMk/>
            <pc:sldMk cId="3146788915" sldId="478"/>
            <ac:inkMk id="55" creationId="{BC5078DF-92D4-30AF-7183-BE00E0E73B78}"/>
          </ac:inkMkLst>
        </pc:inkChg>
        <pc:inkChg chg="add del">
          <ac:chgData name="Tim Cook" userId="d1c7cfb340f2c7ab" providerId="LiveId" clId="{816194AF-5F94-4EF3-8191-2948A8337A68}" dt="2023-04-16T21:54:33.235" v="359"/>
          <ac:inkMkLst>
            <pc:docMk/>
            <pc:sldMk cId="3146788915" sldId="478"/>
            <ac:inkMk id="56" creationId="{93DE15F7-FC0C-ADEA-860C-B532921DE735}"/>
          </ac:inkMkLst>
        </pc:inkChg>
        <pc:inkChg chg="add del mod">
          <ac:chgData name="Tim Cook" userId="d1c7cfb340f2c7ab" providerId="LiveId" clId="{816194AF-5F94-4EF3-8191-2948A8337A68}" dt="2023-04-16T22:17:07.085" v="878"/>
          <ac:inkMkLst>
            <pc:docMk/>
            <pc:sldMk cId="3146788915" sldId="478"/>
            <ac:inkMk id="56" creationId="{AF5EE442-7D75-244C-DF16-3F1D0B64FB0D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56" creationId="{DB10DBD5-A166-911A-0DD2-1ABA516F9B53}"/>
          </ac:inkMkLst>
        </pc:inkChg>
        <pc:inkChg chg="add del">
          <ac:chgData name="Tim Cook" userId="d1c7cfb340f2c7ab" providerId="LiveId" clId="{816194AF-5F94-4EF3-8191-2948A8337A68}" dt="2023-04-16T21:54:33.235" v="358"/>
          <ac:inkMkLst>
            <pc:docMk/>
            <pc:sldMk cId="3146788915" sldId="478"/>
            <ac:inkMk id="57" creationId="{37C9E791-CF79-E375-29DE-7D8252E6D786}"/>
          </ac:inkMkLst>
        </pc:inkChg>
        <pc:inkChg chg="del mod">
          <ac:chgData name="Tim Cook" userId="d1c7cfb340f2c7ab" providerId="LiveId" clId="{816194AF-5F94-4EF3-8191-2948A8337A68}" dt="2023-04-16T22:17:07.085" v="884"/>
          <ac:inkMkLst>
            <pc:docMk/>
            <pc:sldMk cId="3146788915" sldId="478"/>
            <ac:inkMk id="57" creationId="{A6032DD4-ED38-2AC8-099F-C95AB46E4992}"/>
          </ac:inkMkLst>
        </pc:inkChg>
        <pc:inkChg chg="add del mod">
          <ac:chgData name="Tim Cook" userId="d1c7cfb340f2c7ab" providerId="LiveId" clId="{816194AF-5F94-4EF3-8191-2948A8337A68}" dt="2023-04-16T21:54:54.330" v="390"/>
          <ac:inkMkLst>
            <pc:docMk/>
            <pc:sldMk cId="3146788915" sldId="478"/>
            <ac:inkMk id="58" creationId="{0D177926-9198-EEB4-5D82-2320469DB2E2}"/>
          </ac:inkMkLst>
        </pc:inkChg>
        <pc:inkChg chg="del mod">
          <ac:chgData name="Tim Cook" userId="d1c7cfb340f2c7ab" providerId="LiveId" clId="{816194AF-5F94-4EF3-8191-2948A8337A68}" dt="2023-04-16T22:17:07.085" v="881"/>
          <ac:inkMkLst>
            <pc:docMk/>
            <pc:sldMk cId="3146788915" sldId="478"/>
            <ac:inkMk id="58" creationId="{2865D1E4-EA25-7EC0-B3F3-662B7648EBD3}"/>
          </ac:inkMkLst>
        </pc:inkChg>
        <pc:inkChg chg="del mod">
          <ac:chgData name="Tim Cook" userId="d1c7cfb340f2c7ab" providerId="LiveId" clId="{816194AF-5F94-4EF3-8191-2948A8337A68}" dt="2023-04-16T22:17:07.085" v="885"/>
          <ac:inkMkLst>
            <pc:docMk/>
            <pc:sldMk cId="3146788915" sldId="478"/>
            <ac:inkMk id="59" creationId="{788F30B7-488C-38A8-F7EC-6673F3796562}"/>
          </ac:inkMkLst>
        </pc:inkChg>
        <pc:inkChg chg="add del mod">
          <ac:chgData name="Tim Cook" userId="d1c7cfb340f2c7ab" providerId="LiveId" clId="{816194AF-5F94-4EF3-8191-2948A8337A68}" dt="2023-04-16T21:54:54.330" v="388"/>
          <ac:inkMkLst>
            <pc:docMk/>
            <pc:sldMk cId="3146788915" sldId="478"/>
            <ac:inkMk id="59" creationId="{858EC302-4B29-2DCF-203C-71ADEF773E24}"/>
          </ac:inkMkLst>
        </pc:inkChg>
        <pc:inkChg chg="add del mod">
          <ac:chgData name="Tim Cook" userId="d1c7cfb340f2c7ab" providerId="LiveId" clId="{816194AF-5F94-4EF3-8191-2948A8337A68}" dt="2023-04-16T21:54:54.330" v="393"/>
          <ac:inkMkLst>
            <pc:docMk/>
            <pc:sldMk cId="3146788915" sldId="478"/>
            <ac:inkMk id="60" creationId="{3C2941C9-4F9A-7188-F0BC-37EE7BAB5B66}"/>
          </ac:inkMkLst>
        </pc:inkChg>
        <pc:inkChg chg="del mod">
          <ac:chgData name="Tim Cook" userId="d1c7cfb340f2c7ab" providerId="LiveId" clId="{816194AF-5F94-4EF3-8191-2948A8337A68}" dt="2023-04-16T22:17:07.085" v="877"/>
          <ac:inkMkLst>
            <pc:docMk/>
            <pc:sldMk cId="3146788915" sldId="478"/>
            <ac:inkMk id="60" creationId="{AC1778CF-823B-5D11-70C5-49F4F77FAEB9}"/>
          </ac:inkMkLst>
        </pc:inkChg>
        <pc:inkChg chg="del mod">
          <ac:chgData name="Tim Cook" userId="d1c7cfb340f2c7ab" providerId="LiveId" clId="{816194AF-5F94-4EF3-8191-2948A8337A68}" dt="2023-04-16T22:17:07.085" v="880"/>
          <ac:inkMkLst>
            <pc:docMk/>
            <pc:sldMk cId="3146788915" sldId="478"/>
            <ac:inkMk id="61" creationId="{74414BAC-F57A-3548-4C3A-C8096D19E893}"/>
          </ac:inkMkLst>
        </pc:inkChg>
        <pc:inkChg chg="add del mod">
          <ac:chgData name="Tim Cook" userId="d1c7cfb340f2c7ab" providerId="LiveId" clId="{816194AF-5F94-4EF3-8191-2948A8337A68}" dt="2023-04-16T21:54:54.330" v="391"/>
          <ac:inkMkLst>
            <pc:docMk/>
            <pc:sldMk cId="3146788915" sldId="478"/>
            <ac:inkMk id="61" creationId="{D209BF73-8D2C-307E-4B0E-DB050E27C3DA}"/>
          </ac:inkMkLst>
        </pc:inkChg>
        <pc:inkChg chg="add del mod">
          <ac:chgData name="Tim Cook" userId="d1c7cfb340f2c7ab" providerId="LiveId" clId="{816194AF-5F94-4EF3-8191-2948A8337A68}" dt="2023-04-16T21:54:54.330" v="385"/>
          <ac:inkMkLst>
            <pc:docMk/>
            <pc:sldMk cId="3146788915" sldId="478"/>
            <ac:inkMk id="62" creationId="{30D00117-F9B7-B35A-7908-A54068EA30BF}"/>
          </ac:inkMkLst>
        </pc:inkChg>
        <pc:inkChg chg="del mod">
          <ac:chgData name="Tim Cook" userId="d1c7cfb340f2c7ab" providerId="LiveId" clId="{816194AF-5F94-4EF3-8191-2948A8337A68}" dt="2023-04-16T22:17:07.085" v="883"/>
          <ac:inkMkLst>
            <pc:docMk/>
            <pc:sldMk cId="3146788915" sldId="478"/>
            <ac:inkMk id="62" creationId="{4B084794-2665-BC16-E56A-040F387C5968}"/>
          </ac:inkMkLst>
        </pc:inkChg>
        <pc:inkChg chg="del mod">
          <ac:chgData name="Tim Cook" userId="d1c7cfb340f2c7ab" providerId="LiveId" clId="{816194AF-5F94-4EF3-8191-2948A8337A68}" dt="2023-04-16T22:17:07.085" v="882"/>
          <ac:inkMkLst>
            <pc:docMk/>
            <pc:sldMk cId="3146788915" sldId="478"/>
            <ac:inkMk id="63" creationId="{DB10DBD5-A166-911A-0DD2-1ABA516F9B53}"/>
          </ac:inkMkLst>
        </pc:inkChg>
        <pc:inkChg chg="del">
          <ac:chgData name="Tim Cook" userId="d1c7cfb340f2c7ab" providerId="LiveId" clId="{816194AF-5F94-4EF3-8191-2948A8337A68}" dt="2023-04-16T22:17:07.085" v="876"/>
          <ac:inkMkLst>
            <pc:docMk/>
            <pc:sldMk cId="3146788915" sldId="478"/>
            <ac:inkMk id="64" creationId="{79759668-605A-848E-8574-F149307C3965}"/>
          </ac:inkMkLst>
        </pc:inkChg>
        <pc:inkChg chg="add del">
          <ac:chgData name="Tim Cook" userId="d1c7cfb340f2c7ab" providerId="LiveId" clId="{816194AF-5F94-4EF3-8191-2948A8337A68}" dt="2023-04-16T21:55:01.570" v="408"/>
          <ac:inkMkLst>
            <pc:docMk/>
            <pc:sldMk cId="3146788915" sldId="478"/>
            <ac:inkMk id="64" creationId="{F13D7E72-D3B4-BE40-86AF-BE6344C6CA27}"/>
          </ac:inkMkLst>
        </pc:inkChg>
        <pc:inkChg chg="add del">
          <ac:chgData name="Tim Cook" userId="d1c7cfb340f2c7ab" providerId="LiveId" clId="{816194AF-5F94-4EF3-8191-2948A8337A68}" dt="2023-04-16T21:55:01.570" v="409"/>
          <ac:inkMkLst>
            <pc:docMk/>
            <pc:sldMk cId="3146788915" sldId="478"/>
            <ac:inkMk id="65" creationId="{03346B05-A590-B497-7D0A-C42680A548AF}"/>
          </ac:inkMkLst>
        </pc:inkChg>
        <pc:inkChg chg="add del mod">
          <ac:chgData name="Tim Cook" userId="d1c7cfb340f2c7ab" providerId="LiveId" clId="{816194AF-5F94-4EF3-8191-2948A8337A68}" dt="2023-04-16T21:54:54.330" v="387"/>
          <ac:inkMkLst>
            <pc:docMk/>
            <pc:sldMk cId="3146788915" sldId="478"/>
            <ac:inkMk id="66" creationId="{1E9A7310-1EE3-74F3-9155-00FB2BB312BE}"/>
          </ac:inkMkLst>
        </pc:inkChg>
        <pc:inkChg chg="add del mod">
          <ac:chgData name="Tim Cook" userId="d1c7cfb340f2c7ab" providerId="LiveId" clId="{816194AF-5F94-4EF3-8191-2948A8337A68}" dt="2023-04-16T21:54:54.330" v="389"/>
          <ac:inkMkLst>
            <pc:docMk/>
            <pc:sldMk cId="3146788915" sldId="478"/>
            <ac:inkMk id="67" creationId="{E5B1BF23-AE2B-109C-BB90-45CBA1D537F9}"/>
          </ac:inkMkLst>
        </pc:inkChg>
        <pc:inkChg chg="add del mod">
          <ac:chgData name="Tim Cook" userId="d1c7cfb340f2c7ab" providerId="LiveId" clId="{816194AF-5F94-4EF3-8191-2948A8337A68}" dt="2023-04-16T21:54:54.330" v="395"/>
          <ac:inkMkLst>
            <pc:docMk/>
            <pc:sldMk cId="3146788915" sldId="478"/>
            <ac:inkMk id="68" creationId="{9BF87242-E98D-800A-A770-E81C7B118676}"/>
          </ac:inkMkLst>
        </pc:inkChg>
        <pc:inkChg chg="add del mod">
          <ac:chgData name="Tim Cook" userId="d1c7cfb340f2c7ab" providerId="LiveId" clId="{816194AF-5F94-4EF3-8191-2948A8337A68}" dt="2023-04-16T21:54:54.330" v="386"/>
          <ac:inkMkLst>
            <pc:docMk/>
            <pc:sldMk cId="3146788915" sldId="478"/>
            <ac:inkMk id="69" creationId="{0822DE28-4723-47A9-B121-71F7E8B0D0C4}"/>
          </ac:inkMkLst>
        </pc:inkChg>
        <pc:inkChg chg="add del mod">
          <ac:chgData name="Tim Cook" userId="d1c7cfb340f2c7ab" providerId="LiveId" clId="{816194AF-5F94-4EF3-8191-2948A8337A68}" dt="2023-04-16T21:54:54.330" v="394"/>
          <ac:inkMkLst>
            <pc:docMk/>
            <pc:sldMk cId="3146788915" sldId="478"/>
            <ac:inkMk id="70" creationId="{D319CBC9-932E-12A3-1D60-BAE69DC0006C}"/>
          </ac:inkMkLst>
        </pc:inkChg>
        <pc:inkChg chg="add del mod">
          <ac:chgData name="Tim Cook" userId="d1c7cfb340f2c7ab" providerId="LiveId" clId="{816194AF-5F94-4EF3-8191-2948A8337A68}" dt="2023-04-16T21:54:54.330" v="392"/>
          <ac:inkMkLst>
            <pc:docMk/>
            <pc:sldMk cId="3146788915" sldId="478"/>
            <ac:inkMk id="71" creationId="{251B59B8-80D7-5126-99AA-8C379E709109}"/>
          </ac:inkMkLst>
        </pc:inkChg>
        <pc:inkChg chg="add del mod">
          <ac:chgData name="Tim Cook" userId="d1c7cfb340f2c7ab" providerId="LiveId" clId="{816194AF-5F94-4EF3-8191-2948A8337A68}" dt="2023-04-16T22:17:07.085" v="879"/>
          <ac:inkMkLst>
            <pc:docMk/>
            <pc:sldMk cId="3146788915" sldId="478"/>
            <ac:inkMk id="72" creationId="{98D0592C-E584-ADCC-307C-02F789C761B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2" creationId="{A6032DD4-ED38-2AC8-099F-C95AB46E499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3" creationId="{7622CAF0-BB96-90FB-0E9B-20ABD9012054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4" creationId="{28F2C26E-4965-42EE-73D3-CBFA38B772AC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5" creationId="{D6CF4E98-EABA-2F9C-B3A3-C05A6A225345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6" creationId="{0CD8DD03-C5BA-313A-B7AD-FB07A15C035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7" creationId="{40282358-258D-E4B4-A34F-8C1FEE5DC3AB}"/>
          </ac:inkMkLst>
        </pc:inkChg>
        <pc:inkChg chg="add del">
          <ac:chgData name="Tim Cook" userId="d1c7cfb340f2c7ab" providerId="LiveId" clId="{816194AF-5F94-4EF3-8191-2948A8337A68}" dt="2023-04-16T21:54:58.915" v="404"/>
          <ac:inkMkLst>
            <pc:docMk/>
            <pc:sldMk cId="3146788915" sldId="478"/>
            <ac:inkMk id="78" creationId="{20826ACC-10AC-69A3-C2DB-89248A5C848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8" creationId="{79759668-605A-848E-8574-F149307C3965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9" creationId="{2865D1E4-EA25-7EC0-B3F3-662B7648EBD3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79" creationId="{80E7454C-288E-576C-48B4-51BCCB01BCD6}"/>
          </ac:inkMkLst>
        </pc:inkChg>
        <pc:inkChg chg="add del">
          <ac:chgData name="Tim Cook" userId="d1c7cfb340f2c7ab" providerId="LiveId" clId="{816194AF-5F94-4EF3-8191-2948A8337A68}" dt="2023-04-16T21:54:58.915" v="403"/>
          <ac:inkMkLst>
            <pc:docMk/>
            <pc:sldMk cId="3146788915" sldId="478"/>
            <ac:inkMk id="79" creationId="{E6266151-FE9E-B319-7FC9-7903E2DB9459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80" creationId="{02D6B108-74F6-25BB-6846-78549FB9A1F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0" creationId="{788F30B7-488C-38A8-F7EC-6673F379656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1" creationId="{C97D15C1-B1C5-E108-53E3-238E13E8244F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2" creationId="{91892BC6-F286-ED82-E537-A58AB07F0420}"/>
          </ac:inkMkLst>
        </pc:inkChg>
        <pc:inkChg chg="add">
          <ac:chgData name="Tim Cook" userId="d1c7cfb340f2c7ab" providerId="LiveId" clId="{816194AF-5F94-4EF3-8191-2948A8337A68}" dt="2023-04-16T21:55:03.195" v="411" actId="9405"/>
          <ac:inkMkLst>
            <pc:docMk/>
            <pc:sldMk cId="3146788915" sldId="478"/>
            <ac:inkMk id="84" creationId="{E66176C6-ED7B-9F2B-00E4-8E7E62549373}"/>
          </ac:inkMkLst>
        </pc:inkChg>
        <pc:inkChg chg="add del">
          <ac:chgData name="Tim Cook" userId="d1c7cfb340f2c7ab" providerId="LiveId" clId="{816194AF-5F94-4EF3-8191-2948A8337A68}" dt="2023-04-16T21:55:06.238" v="413"/>
          <ac:inkMkLst>
            <pc:docMk/>
            <pc:sldMk cId="3146788915" sldId="478"/>
            <ac:inkMk id="85" creationId="{162DF21F-2FF8-325C-CB95-FC25C04DFF7E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5" creationId="{3B4B08FB-79B9-FB5F-1689-05D433941F7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5" creationId="{AC1778CF-823B-5D11-70C5-49F4F77FAEB9}"/>
          </ac:inkMkLst>
        </pc:inkChg>
        <pc:inkChg chg="add">
          <ac:chgData name="Tim Cook" userId="d1c7cfb340f2c7ab" providerId="LiveId" clId="{816194AF-5F94-4EF3-8191-2948A8337A68}" dt="2023-04-16T21:55:08.031" v="414" actId="9405"/>
          <ac:inkMkLst>
            <pc:docMk/>
            <pc:sldMk cId="3146788915" sldId="478"/>
            <ac:inkMk id="86" creationId="{F302B146-2E05-C0F7-AAD5-020D6D5E5F1E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7" creationId="{74414BAC-F57A-3548-4C3A-C8096D19E893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7" creationId="{DE747FBA-5F37-5831-39D4-B64D507369EE}"/>
          </ac:inkMkLst>
        </pc:inkChg>
        <pc:inkChg chg="add del">
          <ac:chgData name="Tim Cook" userId="d1c7cfb340f2c7ab" providerId="LiveId" clId="{816194AF-5F94-4EF3-8191-2948A8337A68}" dt="2023-04-16T21:55:13.347" v="418"/>
          <ac:inkMkLst>
            <pc:docMk/>
            <pc:sldMk cId="3146788915" sldId="478"/>
            <ac:inkMk id="87" creationId="{F385B949-B216-16B5-8DFE-95216045B27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8" creationId="{3A9A4A18-9B5F-0E2B-C881-D9A0E37D735A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9" creationId="{42042AB3-CE5D-2938-037C-3CB19930A2A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0" creationId="{9E2EA96A-95A2-3F8E-8B2B-1B36BAF7819E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1" creationId="{44C05DE3-A4BB-B847-CF4A-20D8272CA464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2" creationId="{17C255AA-A1E7-E793-E5C9-8A7569249A2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2" creationId="{4B084794-2665-BC16-E56A-040F387C5968}"/>
          </ac:inkMkLst>
        </pc:inkChg>
        <pc:inkChg chg="add del mod">
          <ac:chgData name="Tim Cook" userId="d1c7cfb340f2c7ab" providerId="LiveId" clId="{816194AF-5F94-4EF3-8191-2948A8337A68}" dt="2023-04-16T21:55:19.623" v="425"/>
          <ac:inkMkLst>
            <pc:docMk/>
            <pc:sldMk cId="3146788915" sldId="478"/>
            <ac:inkMk id="92" creationId="{978BF224-47C0-8DA3-15EB-1BE30BAB334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3" creationId="{7B70A22D-A094-DF4A-F01C-6376FA7BD962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3" creationId="{FE41B32C-5599-1000-065F-2E780EC6D447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4" creationId="{1A93D262-B17E-782C-0D8E-E7E8999B8E3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5" creationId="{82B83ADF-FD13-B13E-DE86-A51A281646AF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5" creationId="{D7351C79-FD4E-ABB1-EE08-541FFBA05C9C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6" creationId="{37A8EE3E-2C27-8EF7-3442-8E0F021B8B30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8" creationId="{7974B512-3A48-90AB-973E-27FD7E1C8971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8" creationId="{A5A2BED6-B6B8-A9DE-BB74-76AAF96293F7}"/>
          </ac:inkMkLst>
        </pc:inkChg>
        <pc:inkChg chg="add del">
          <ac:chgData name="Tim Cook" userId="d1c7cfb340f2c7ab" providerId="LiveId" clId="{816194AF-5F94-4EF3-8191-2948A8337A68}" dt="2023-04-16T21:55:28.361" v="435"/>
          <ac:inkMkLst>
            <pc:docMk/>
            <pc:sldMk cId="3146788915" sldId="478"/>
            <ac:inkMk id="98" creationId="{E1D3DA9A-873E-381E-A433-8B9AF226F097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9" creationId="{66CC64BC-BA89-AB95-C535-38D1AF227F59}"/>
          </ac:inkMkLst>
        </pc:inkChg>
        <pc:inkChg chg="add del">
          <ac:chgData name="Tim Cook" userId="d1c7cfb340f2c7ab" providerId="LiveId" clId="{816194AF-5F94-4EF3-8191-2948A8337A68}" dt="2023-04-16T21:55:28.361" v="437"/>
          <ac:inkMkLst>
            <pc:docMk/>
            <pc:sldMk cId="3146788915" sldId="478"/>
            <ac:inkMk id="99" creationId="{EBEA1388-F34A-1F03-11D2-92D7F5F47E5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100" creationId="{1B15C3A7-F281-BDAE-48E2-4DCD1E05834B}"/>
          </ac:inkMkLst>
        </pc:inkChg>
        <pc:inkChg chg="add del">
          <ac:chgData name="Tim Cook" userId="d1c7cfb340f2c7ab" providerId="LiveId" clId="{816194AF-5F94-4EF3-8191-2948A8337A68}" dt="2023-04-16T21:55:28.361" v="434"/>
          <ac:inkMkLst>
            <pc:docMk/>
            <pc:sldMk cId="3146788915" sldId="478"/>
            <ac:inkMk id="100" creationId="{1D239526-9E4A-8147-04FC-5EA8D358D4EE}"/>
          </ac:inkMkLst>
        </pc:inkChg>
        <pc:inkChg chg="add del">
          <ac:chgData name="Tim Cook" userId="d1c7cfb340f2c7ab" providerId="LiveId" clId="{816194AF-5F94-4EF3-8191-2948A8337A68}" dt="2023-04-16T21:55:28.361" v="436"/>
          <ac:inkMkLst>
            <pc:docMk/>
            <pc:sldMk cId="3146788915" sldId="478"/>
            <ac:inkMk id="101" creationId="{F873AA8A-7341-6006-2822-B793946DEA43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2" creationId="{BB29802A-DA53-F066-BDF9-22BFF6F23177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3" creationId="{2C9A5BCF-8BF2-3928-60B4-F6C09D242F42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4" creationId="{A71BD0BA-5900-FAD2-92CA-058013B748DC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5" creationId="{A08E7D35-0EC8-E919-4382-A7E8C13FBA9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7" creationId="{FE08AB3A-DDEB-020F-618E-CD68153A2C1F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8" creationId="{09587B4F-49F7-9748-A726-75EBB71B203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9" creationId="{4684CA37-4B85-77E7-383C-3C0D764F1CDB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0" creationId="{C5F794AF-ED7C-B290-9F1C-36D4BAE9B539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1" creationId="{4D728EE5-AD4F-1700-AE59-6DCDDF572C3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2" creationId="{4CDAEDD5-BB60-70A3-2901-2D93FF822F9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3" creationId="{933F04C7-702E-2540-08D3-BC709CADB2EB}"/>
          </ac:inkMkLst>
        </pc:inkChg>
        <pc:inkChg chg="add del">
          <ac:chgData name="Tim Cook" userId="d1c7cfb340f2c7ab" providerId="LiveId" clId="{816194AF-5F94-4EF3-8191-2948A8337A68}" dt="2023-04-16T21:56:40.546" v="490"/>
          <ac:inkMkLst>
            <pc:docMk/>
            <pc:sldMk cId="3146788915" sldId="478"/>
            <ac:inkMk id="116" creationId="{493F4CE2-7B8F-4E58-A23D-3AF3CECDD026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116" creationId="{9300A8B7-9134-125B-F73A-87553AD2724F}"/>
          </ac:inkMkLst>
        </pc:inkChg>
      </pc:sldChg>
      <pc:sldChg chg="addSp delSp modSp mod">
        <pc:chgData name="Tim Cook" userId="d1c7cfb340f2c7ab" providerId="LiveId" clId="{816194AF-5F94-4EF3-8191-2948A8337A68}" dt="2023-04-16T22:31:30.518" v="965"/>
        <pc:sldMkLst>
          <pc:docMk/>
          <pc:sldMk cId="3428576599" sldId="479"/>
        </pc:sldMkLst>
        <pc:grpChg chg="del mod">
          <ac:chgData name="Tim Cook" userId="d1c7cfb340f2c7ab" providerId="LiveId" clId="{816194AF-5F94-4EF3-8191-2948A8337A68}" dt="2023-04-16T21:58:59.497" v="497"/>
          <ac:grpSpMkLst>
            <pc:docMk/>
            <pc:sldMk cId="3428576599" sldId="479"/>
            <ac:grpSpMk id="5" creationId="{142DD2FC-F257-2862-72E3-37E3DB49D46A}"/>
          </ac:grpSpMkLst>
        </pc:grpChg>
        <pc:grpChg chg="del mod">
          <ac:chgData name="Tim Cook" userId="d1c7cfb340f2c7ab" providerId="LiveId" clId="{816194AF-5F94-4EF3-8191-2948A8337A68}" dt="2023-04-16T21:59:01.065" v="499"/>
          <ac:grpSpMkLst>
            <pc:docMk/>
            <pc:sldMk cId="3428576599" sldId="479"/>
            <ac:grpSpMk id="8" creationId="{9AD94E75-4012-EA18-E544-22B0EA974B79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0" creationId="{1F3C5092-2326-61EB-608F-A700AD3FD6FB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6" creationId="{32C83A9E-B9E4-B2BB-0D1B-A617B50844A5}"/>
          </ac:grpSpMkLst>
        </pc:grpChg>
        <pc:grpChg chg="del 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19" creationId="{57F00EF8-2603-FF62-8E03-E9D12B05A869}"/>
          </ac:grpSpMkLst>
        </pc:grpChg>
        <pc:grpChg chg="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816194AF-5F94-4EF3-8191-2948A8337A68}" dt="2023-04-16T21:59:37.567" v="533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816194AF-5F94-4EF3-8191-2948A8337A68}" dt="2023-04-16T22:31:15.819" v="947"/>
          <ac:grpSpMkLst>
            <pc:docMk/>
            <pc:sldMk cId="3428576599" sldId="479"/>
            <ac:grpSpMk id="40" creationId="{65F2FF0B-3A06-1B71-C5F2-18C6FFBE756C}"/>
          </ac:grpSpMkLst>
        </pc:grpChg>
        <pc:grpChg chg="mod">
          <ac:chgData name="Tim Cook" userId="d1c7cfb340f2c7ab" providerId="LiveId" clId="{816194AF-5F94-4EF3-8191-2948A8337A68}" dt="2023-04-16T22:31:23.629" v="957"/>
          <ac:grpSpMkLst>
            <pc:docMk/>
            <pc:sldMk cId="3428576599" sldId="479"/>
            <ac:grpSpMk id="47" creationId="{0D4E0AB4-46BC-EAA3-7A01-B9ED111286A5}"/>
          </ac:grpSpMkLst>
        </pc:grpChg>
        <pc:grpChg chg="del 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1" creationId="{4A301679-3AE5-669C-87E5-F625D2D7BE73}"/>
          </ac:grpSpMkLst>
        </pc:grpChg>
        <pc:grpChg chg="mod">
          <ac:chgData name="Tim Cook" userId="d1c7cfb340f2c7ab" providerId="LiveId" clId="{816194AF-5F94-4EF3-8191-2948A8337A68}" dt="2023-04-16T22:30:38.451" v="932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7" creationId="{E6736429-E0D7-9DD7-3D2C-12DC387F0019}"/>
          </ac:grpSpMkLst>
        </pc:grpChg>
        <pc:grpChg chg="mod">
          <ac:chgData name="Tim Cook" userId="d1c7cfb340f2c7ab" providerId="LiveId" clId="{816194AF-5F94-4EF3-8191-2948A8337A68}" dt="2023-04-16T22:31:20.140" v="951"/>
          <ac:grpSpMkLst>
            <pc:docMk/>
            <pc:sldMk cId="3428576599" sldId="479"/>
            <ac:grpSpMk id="68" creationId="{81E35B4D-C287-0FC8-BFE2-9197740B065F}"/>
          </ac:grpSpMkLst>
        </pc:grpChg>
        <pc:grpChg chg="mod">
          <ac:chgData name="Tim Cook" userId="d1c7cfb340f2c7ab" providerId="LiveId" clId="{816194AF-5F94-4EF3-8191-2948A8337A68}" dt="2023-04-16T22:31:30.518" v="965"/>
          <ac:grpSpMkLst>
            <pc:docMk/>
            <pc:sldMk cId="3428576599" sldId="479"/>
            <ac:grpSpMk id="84" creationId="{2339CFB6-8E45-0C3F-DE81-1D0864E20B61}"/>
          </ac:grpSpMkLst>
        </pc:grp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3" creationId="{BE691276-DB66-EBAF-AB89-33578AB3A128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4" creationId="{D579F026-539E-3BA4-9191-B0A86EBD014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6" creationId="{148827E5-FA6A-A051-B217-995E7BCC5888}"/>
          </ac:inkMkLst>
        </pc:inkChg>
        <pc:inkChg chg="add del">
          <ac:chgData name="Tim Cook" userId="d1c7cfb340f2c7ab" providerId="LiveId" clId="{816194AF-5F94-4EF3-8191-2948A8337A68}" dt="2023-04-16T21:58:59.278" v="496"/>
          <ac:inkMkLst>
            <pc:docMk/>
            <pc:sldMk cId="3428576599" sldId="479"/>
            <ac:inkMk id="7" creationId="{E3581484-725E-A1F3-9247-7A377123D29F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9" creationId="{A83EAE58-EAD9-ED0B-F0D7-A81DD8B7664E}"/>
          </ac:inkMkLst>
        </pc:inkChg>
        <pc:inkChg chg="add del">
          <ac:chgData name="Tim Cook" userId="d1c7cfb340f2c7ab" providerId="LiveId" clId="{816194AF-5F94-4EF3-8191-2948A8337A68}" dt="2023-04-16T21:59:04.626" v="501"/>
          <ac:inkMkLst>
            <pc:docMk/>
            <pc:sldMk cId="3428576599" sldId="479"/>
            <ac:inkMk id="11" creationId="{0B712AC8-6130-5B44-B7CD-3EF76AC948AF}"/>
          </ac:inkMkLst>
        </pc:inkChg>
        <pc:inkChg chg="add del">
          <ac:chgData name="Tim Cook" userId="d1c7cfb340f2c7ab" providerId="LiveId" clId="{816194AF-5F94-4EF3-8191-2948A8337A68}" dt="2023-04-16T21:59:07.444" v="503"/>
          <ac:inkMkLst>
            <pc:docMk/>
            <pc:sldMk cId="3428576599" sldId="479"/>
            <ac:inkMk id="12" creationId="{E65E9592-7CC1-A38E-E4E0-C745D7270765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3" creationId="{300EAB43-FCDB-C220-89E8-C84BB22EB93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4" creationId="{3FC752E6-93E2-45EA-8F9A-0403AF8FDDCC}"/>
          </ac:inkMkLst>
        </pc:inkChg>
        <pc:inkChg chg="add del mod">
          <ac:chgData name="Tim Cook" userId="d1c7cfb340f2c7ab" providerId="LiveId" clId="{816194AF-5F94-4EF3-8191-2948A8337A68}" dt="2023-04-16T21:59:14.013" v="508"/>
          <ac:inkMkLst>
            <pc:docMk/>
            <pc:sldMk cId="3428576599" sldId="479"/>
            <ac:inkMk id="15" creationId="{139FBD0D-97FF-A4C6-EF41-7BB8636D663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7" creationId="{0389D78A-AF49-2EFD-FC16-03ACDF864BD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8" creationId="{9EEBFD97-3F63-B53A-3458-66575AD836D1}"/>
          </ac:inkMkLst>
        </pc:inkChg>
        <pc:inkChg chg="add del">
          <ac:chgData name="Tim Cook" userId="d1c7cfb340f2c7ab" providerId="LiveId" clId="{816194AF-5F94-4EF3-8191-2948A8337A68}" dt="2023-04-16T21:59:22.655" v="517"/>
          <ac:inkMkLst>
            <pc:docMk/>
            <pc:sldMk cId="3428576599" sldId="479"/>
            <ac:inkMk id="20" creationId="{F3ACB909-5FD0-D487-EB9B-B0EAA8232645}"/>
          </ac:inkMkLst>
        </pc:inkChg>
        <pc:inkChg chg="add del">
          <ac:chgData name="Tim Cook" userId="d1c7cfb340f2c7ab" providerId="LiveId" clId="{816194AF-5F94-4EF3-8191-2948A8337A68}" dt="2023-04-16T21:59:24.727" v="519"/>
          <ac:inkMkLst>
            <pc:docMk/>
            <pc:sldMk cId="3428576599" sldId="479"/>
            <ac:inkMk id="21" creationId="{4CB57AD2-79AE-2351-3B93-7BED6051784B}"/>
          </ac:inkMkLst>
        </pc:inkChg>
        <pc:inkChg chg="add del">
          <ac:chgData name="Tim Cook" userId="d1c7cfb340f2c7ab" providerId="LiveId" clId="{816194AF-5F94-4EF3-8191-2948A8337A68}" dt="2023-04-16T21:59:22.655" v="518"/>
          <ac:inkMkLst>
            <pc:docMk/>
            <pc:sldMk cId="3428576599" sldId="479"/>
            <ac:inkMk id="22" creationId="{72C696F3-7C58-A935-5CFC-29C69E1EC1B3}"/>
          </ac:inkMkLst>
        </pc:inkChg>
        <pc:inkChg chg="add del">
          <ac:chgData name="Tim Cook" userId="d1c7cfb340f2c7ab" providerId="LiveId" clId="{816194AF-5F94-4EF3-8191-2948A8337A68}" dt="2023-04-16T21:59:22.655" v="516"/>
          <ac:inkMkLst>
            <pc:docMk/>
            <pc:sldMk cId="3428576599" sldId="479"/>
            <ac:inkMk id="23" creationId="{DFEB2543-1F25-32BD-0697-1C9DC6A3E8C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4" creationId="{57EC4059-6FFC-6D18-06AA-EFC31F3926F1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5" creationId="{772EBC88-7B0B-4772-5A5F-33EDB0FA392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6" creationId="{CE3752A8-60AD-0565-2C52-00F6A4782C2B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7" creationId="{D881BB87-BF43-AB48-07D9-50E525CAE368}"/>
          </ac:inkMkLst>
        </pc:inkChg>
        <pc:inkChg chg="add">
          <ac:chgData name="Tim Cook" userId="d1c7cfb340f2c7ab" providerId="LiveId" clId="{816194AF-5F94-4EF3-8191-2948A8337A68}" dt="2023-04-16T21:59:34.168" v="526" actId="9405"/>
          <ac:inkMkLst>
            <pc:docMk/>
            <pc:sldMk cId="3428576599" sldId="479"/>
            <ac:inkMk id="29" creationId="{9D342DAC-3585-A87E-0E9A-3655AC714E4F}"/>
          </ac:inkMkLst>
        </pc:inkChg>
        <pc:inkChg chg="add">
          <ac:chgData name="Tim Cook" userId="d1c7cfb340f2c7ab" providerId="LiveId" clId="{816194AF-5F94-4EF3-8191-2948A8337A68}" dt="2023-04-16T21:59:34.954" v="527" actId="9405"/>
          <ac:inkMkLst>
            <pc:docMk/>
            <pc:sldMk cId="3428576599" sldId="479"/>
            <ac:inkMk id="30" creationId="{4288526B-A354-2CBB-0F03-0148A2F3E8B4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1" creationId="{27C8C27F-5D43-EE60-90A6-05F9E36FD0CC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2" creationId="{BBE0AC04-EF7B-D830-418D-EAAC44ADD90B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3" creationId="{8BB1D915-97C8-6ED4-5ED3-B05DF7D75CA2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4" creationId="{EF8A032A-5D06-7E22-7E3D-6FD585EB8D89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5" creationId="{24A244F5-0081-3F05-5E23-026BB089AC24}"/>
          </ac:inkMkLst>
        </pc:inkChg>
        <pc:inkChg chg="add del mod">
          <ac:chgData name="Tim Cook" userId="d1c7cfb340f2c7ab" providerId="LiveId" clId="{816194AF-5F94-4EF3-8191-2948A8337A68}" dt="2023-04-16T22:31:17.469" v="949" actId="9405"/>
          <ac:inkMkLst>
            <pc:docMk/>
            <pc:sldMk cId="3428576599" sldId="479"/>
            <ac:inkMk id="37" creationId="{1C8A4C8D-DEBB-8B4F-7463-C5706F6CB1BA}"/>
          </ac:inkMkLst>
        </pc:inkChg>
        <pc:inkChg chg="add del">
          <ac:chgData name="Tim Cook" userId="d1c7cfb340f2c7ab" providerId="LiveId" clId="{816194AF-5F94-4EF3-8191-2948A8337A68}" dt="2023-04-16T22:30:31.486" v="910"/>
          <ac:inkMkLst>
            <pc:docMk/>
            <pc:sldMk cId="3428576599" sldId="479"/>
            <ac:inkMk id="37" creationId="{5B4FEC8E-0EA7-F0C2-3FB1-79178AD141E8}"/>
          </ac:inkMkLst>
        </pc:inkChg>
        <pc:inkChg chg="add del">
          <ac:chgData name="Tim Cook" userId="d1c7cfb340f2c7ab" providerId="LiveId" clId="{816194AF-5F94-4EF3-8191-2948A8337A68}" dt="2023-04-16T22:30:31.486" v="908"/>
          <ac:inkMkLst>
            <pc:docMk/>
            <pc:sldMk cId="3428576599" sldId="479"/>
            <ac:inkMk id="38" creationId="{9E58E9B5-D859-291D-A28B-7997E65239F0}"/>
          </ac:inkMkLst>
        </pc:inkChg>
        <pc:inkChg chg="add del mod">
          <ac:chgData name="Tim Cook" userId="d1c7cfb340f2c7ab" providerId="LiveId" clId="{816194AF-5F94-4EF3-8191-2948A8337A68}" dt="2023-04-16T22:31:16.446" v="948" actId="9405"/>
          <ac:inkMkLst>
            <pc:docMk/>
            <pc:sldMk cId="3428576599" sldId="479"/>
            <ac:inkMk id="38" creationId="{A1F8EE26-7584-6308-586E-06E614077E2E}"/>
          </ac:inkMkLst>
        </pc:inkChg>
        <pc:inkChg chg="add del mod">
          <ac:chgData name="Tim Cook" userId="d1c7cfb340f2c7ab" providerId="LiveId" clId="{816194AF-5F94-4EF3-8191-2948A8337A68}" dt="2023-04-16T22:31:15.819" v="947"/>
          <ac:inkMkLst>
            <pc:docMk/>
            <pc:sldMk cId="3428576599" sldId="479"/>
            <ac:inkMk id="39" creationId="{08922EA7-0D18-709E-AB6C-DA8890278A2E}"/>
          </ac:inkMkLst>
        </pc:inkChg>
        <pc:inkChg chg="add del">
          <ac:chgData name="Tim Cook" userId="d1c7cfb340f2c7ab" providerId="LiveId" clId="{816194AF-5F94-4EF3-8191-2948A8337A68}" dt="2023-04-16T22:30:32.276" v="915"/>
          <ac:inkMkLst>
            <pc:docMk/>
            <pc:sldMk cId="3428576599" sldId="479"/>
            <ac:inkMk id="39" creationId="{09208142-166E-208D-ADFE-3764210FCEA2}"/>
          </ac:inkMkLst>
        </pc:inkChg>
        <pc:inkChg chg="add del">
          <ac:chgData name="Tim Cook" userId="d1c7cfb340f2c7ab" providerId="LiveId" clId="{816194AF-5F94-4EF3-8191-2948A8337A68}" dt="2023-04-16T22:30:31.705" v="913"/>
          <ac:inkMkLst>
            <pc:docMk/>
            <pc:sldMk cId="3428576599" sldId="479"/>
            <ac:inkMk id="40" creationId="{2AE49772-03AF-04A4-0EA7-8D18A44DF07A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1" creationId="{3D1CABC6-759B-CCEA-CA34-99C66A18F867}"/>
          </ac:inkMkLst>
        </pc:inkChg>
        <pc:inkChg chg="add del">
          <ac:chgData name="Tim Cook" userId="d1c7cfb340f2c7ab" providerId="LiveId" clId="{816194AF-5F94-4EF3-8191-2948A8337A68}" dt="2023-04-16T22:30:32.276" v="918"/>
          <ac:inkMkLst>
            <pc:docMk/>
            <pc:sldMk cId="3428576599" sldId="479"/>
            <ac:inkMk id="41" creationId="{BCFA3F17-538F-1862-AEAD-A85A8C23BB5B}"/>
          </ac:inkMkLst>
        </pc:inkChg>
        <pc:inkChg chg="add del">
          <ac:chgData name="Tim Cook" userId="d1c7cfb340f2c7ab" providerId="LiveId" clId="{816194AF-5F94-4EF3-8191-2948A8337A68}" dt="2023-04-16T22:30:32.276" v="914"/>
          <ac:inkMkLst>
            <pc:docMk/>
            <pc:sldMk cId="3428576599" sldId="479"/>
            <ac:inkMk id="42" creationId="{DF295618-9814-0152-E953-61AD380E9650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2" creationId="{DF701F98-32EF-8D48-D603-1145625BD808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3" creationId="{58F167D2-FBB8-A1AE-7A6C-EC39E59A9469}"/>
          </ac:inkMkLst>
        </pc:inkChg>
        <pc:inkChg chg="add del">
          <ac:chgData name="Tim Cook" userId="d1c7cfb340f2c7ab" providerId="LiveId" clId="{816194AF-5F94-4EF3-8191-2948A8337A68}" dt="2023-04-16T22:30:32.276" v="917"/>
          <ac:inkMkLst>
            <pc:docMk/>
            <pc:sldMk cId="3428576599" sldId="479"/>
            <ac:inkMk id="43" creationId="{A6449AA3-A4BC-AF07-4938-315AC8438010}"/>
          </ac:inkMkLst>
        </pc:inkChg>
        <pc:inkChg chg="add del">
          <ac:chgData name="Tim Cook" userId="d1c7cfb340f2c7ab" providerId="LiveId" clId="{816194AF-5F94-4EF3-8191-2948A8337A68}" dt="2023-04-16T22:30:32.276" v="916"/>
          <ac:inkMkLst>
            <pc:docMk/>
            <pc:sldMk cId="3428576599" sldId="479"/>
            <ac:inkMk id="44" creationId="{E08401C7-FE9D-4EB5-19B3-D66683E204E3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4" creationId="{E8E6F7E2-AB2E-4479-58AE-DEAF6FB6B4AB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5" creationId="{4F453565-A308-622D-28B6-35AA7D350818}"/>
          </ac:inkMkLst>
        </pc:inkChg>
        <pc:inkChg chg="add del">
          <ac:chgData name="Tim Cook" userId="d1c7cfb340f2c7ab" providerId="LiveId" clId="{816194AF-5F94-4EF3-8191-2948A8337A68}" dt="2023-04-16T22:30:31.626" v="912"/>
          <ac:inkMkLst>
            <pc:docMk/>
            <pc:sldMk cId="3428576599" sldId="479"/>
            <ac:inkMk id="45" creationId="{8341505B-2160-96CC-60E3-F5CB6A2F7050}"/>
          </ac:inkMkLst>
        </pc:inkChg>
        <pc:inkChg chg="add del">
          <ac:chgData name="Tim Cook" userId="d1c7cfb340f2c7ab" providerId="LiveId" clId="{816194AF-5F94-4EF3-8191-2948A8337A68}" dt="2023-04-16T22:30:31.626" v="911"/>
          <ac:inkMkLst>
            <pc:docMk/>
            <pc:sldMk cId="3428576599" sldId="479"/>
            <ac:inkMk id="46" creationId="{AB9B6DC5-5F7C-DDB6-833C-1B0A710975E5}"/>
          </ac:inkMkLst>
        </pc:inkChg>
        <pc:inkChg chg="add del">
          <ac:chgData name="Tim Cook" userId="d1c7cfb340f2c7ab" providerId="LiveId" clId="{816194AF-5F94-4EF3-8191-2948A8337A68}" dt="2023-04-16T22:30:31.486" v="909"/>
          <ac:inkMkLst>
            <pc:docMk/>
            <pc:sldMk cId="3428576599" sldId="479"/>
            <ac:inkMk id="47" creationId="{E62005B1-DA0C-BB25-CD76-2923EA2C72CF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8" creationId="{7B8AA115-AD7E-1CC9-40A0-CBC073CFF238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9" creationId="{65B53FCA-B71F-2638-FAFC-46A886D04E3E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0" creationId="{F24DE177-ABF9-245A-410D-8981E4520FE6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1" creationId="{2CA5B6EA-1143-B4CD-782D-A9E68B52D2E1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2" creationId="{04A2EA69-EF87-C8C0-AB2E-23FFD9ECC2D0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3" creationId="{E012A024-719C-6826-61AA-8BE7A76D069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4" creationId="{3D14F263-2F34-EBEF-B3A4-75FC98AF8A3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5" creationId="{B5781C38-50B1-D1E6-E1B8-C9D9422F153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6" creationId="{E2BF6B6D-BBE7-4562-40DC-7D2ED93031BF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7" creationId="{B7189C9D-B30A-1003-E90C-4C61132DD331}"/>
          </ac:inkMkLst>
        </pc:inkChg>
        <pc:inkChg chg="add del mod">
          <ac:chgData name="Tim Cook" userId="d1c7cfb340f2c7ab" providerId="LiveId" clId="{816194AF-5F94-4EF3-8191-2948A8337A68}" dt="2023-04-16T22:30:38.861" v="934"/>
          <ac:inkMkLst>
            <pc:docMk/>
            <pc:sldMk cId="3428576599" sldId="479"/>
            <ac:inkMk id="57" creationId="{C3303E7F-8911-A850-C01F-7F9644370546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8" creationId="{98727427-D7F0-60EE-85F6-C2B85D812C83}"/>
          </ac:inkMkLst>
        </pc:inkChg>
        <pc:inkChg chg="add del mod">
          <ac:chgData name="Tim Cook" userId="d1c7cfb340f2c7ab" providerId="LiveId" clId="{816194AF-5F94-4EF3-8191-2948A8337A68}" dt="2023-04-16T22:30:38.861" v="933"/>
          <ac:inkMkLst>
            <pc:docMk/>
            <pc:sldMk cId="3428576599" sldId="479"/>
            <ac:inkMk id="58" creationId="{C61CF413-BEE3-FFC0-C966-CEDD4326348F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9" creationId="{75615833-5D77-FCD4-14B3-7CA39CDFD54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61" creationId="{C2A060B5-E44B-5422-D103-7F13EFFB4B7E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3" creationId="{8B9EEC8C-D54D-E981-7A53-80ECAAAF84F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4" creationId="{77D1BAAA-916A-8ED0-8CD9-1579C9BD3B96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5" creationId="{B9D72107-25D2-8C66-0F21-D88FC8A54E1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6" creationId="{CFED0FF7-565C-D2F2-A736-4562C487C50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7" creationId="{58A4460D-5C17-1911-2206-2B1D478C2E74}"/>
          </ac:inkMkLst>
        </pc:inkChg>
        <pc:inkChg chg="del 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8" creationId="{4135EDD1-661B-F5CB-62AE-A9C215777901}"/>
          </ac:inkMkLst>
        </pc:inkChg>
        <pc:inkChg chg="del">
          <ac:chgData name="Tim Cook" userId="d1c7cfb340f2c7ab" providerId="LiveId" clId="{816194AF-5F94-4EF3-8191-2948A8337A68}" dt="2023-04-16T22:31:20.140" v="950"/>
          <ac:inkMkLst>
            <pc:docMk/>
            <pc:sldMk cId="3428576599" sldId="479"/>
            <ac:inkMk id="79" creationId="{3714E55B-DDB4-FFFD-9A03-ECCFDDE0FB83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0" creationId="{D48EFACC-76A9-152F-EF4F-4462186F6867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1" creationId="{7E4A5B50-FB18-0D27-AAE1-DDD1CFF4958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2" creationId="{A25ACC60-D4B3-8C50-71F7-9C0CA5FD3F0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3" creationId="{8974561D-5C0D-81A3-5629-D4472069EBA5}"/>
          </ac:inkMkLst>
        </pc:inkChg>
      </pc:sldChg>
      <pc:sldChg chg="addSp delSp modSp mod">
        <pc:chgData name="Tim Cook" userId="d1c7cfb340f2c7ab" providerId="LiveId" clId="{816194AF-5F94-4EF3-8191-2948A8337A68}" dt="2023-04-16T22:06:12.333" v="710"/>
        <pc:sldMkLst>
          <pc:docMk/>
          <pc:sldMk cId="1751661740" sldId="481"/>
        </pc:sldMkLst>
        <pc:grpChg chg="del mod">
          <ac:chgData name="Tim Cook" userId="d1c7cfb340f2c7ab" providerId="LiveId" clId="{816194AF-5F94-4EF3-8191-2948A8337A68}" dt="2023-04-16T22:05:40.099" v="672"/>
          <ac:grpSpMkLst>
            <pc:docMk/>
            <pc:sldMk cId="1751661740" sldId="481"/>
            <ac:grpSpMk id="5" creationId="{97A47B75-7684-F33A-F65F-FE0E7C576B22}"/>
          </ac:grpSpMkLst>
        </pc:grpChg>
        <pc:grpChg chg="del mod">
          <ac:chgData name="Tim Cook" userId="d1c7cfb340f2c7ab" providerId="LiveId" clId="{816194AF-5F94-4EF3-8191-2948A8337A68}" dt="2023-04-16T22:02:09.144" v="556"/>
          <ac:grpSpMkLst>
            <pc:docMk/>
            <pc:sldMk cId="1751661740" sldId="481"/>
            <ac:grpSpMk id="11" creationId="{8F93888D-9EE1-E68E-CB22-EEAB576AB055}"/>
          </ac:grpSpMkLst>
        </pc:grpChg>
        <pc:grpChg chg="del mod">
          <ac:chgData name="Tim Cook" userId="d1c7cfb340f2c7ab" providerId="LiveId" clId="{816194AF-5F94-4EF3-8191-2948A8337A68}" dt="2023-04-16T22:02:11.345" v="559"/>
          <ac:grpSpMkLst>
            <pc:docMk/>
            <pc:sldMk cId="1751661740" sldId="481"/>
            <ac:grpSpMk id="17" creationId="{D2761282-C791-9449-2A70-0527DD92D369}"/>
          </ac:grpSpMkLst>
        </pc:grpChg>
        <pc:grpChg chg="del mod">
          <ac:chgData name="Tim Cook" userId="d1c7cfb340f2c7ab" providerId="LiveId" clId="{816194AF-5F94-4EF3-8191-2948A8337A68}" dt="2023-04-16T22:02:12.698" v="561"/>
          <ac:grpSpMkLst>
            <pc:docMk/>
            <pc:sldMk cId="1751661740" sldId="481"/>
            <ac:grpSpMk id="19" creationId="{0694ABE6-89B7-19EA-A44C-7747637B1811}"/>
          </ac:grpSpMkLst>
        </pc:grpChg>
        <pc:grpChg chg="del 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1" creationId="{043A2198-8B7C-5519-A1A4-A114E0B2ADF1}"/>
          </ac:grpSpMkLst>
        </pc:grpChg>
        <pc:grpChg chg="del mod">
          <ac:chgData name="Tim Cook" userId="d1c7cfb340f2c7ab" providerId="LiveId" clId="{816194AF-5F94-4EF3-8191-2948A8337A68}" dt="2023-04-16T22:05:33.918" v="664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816194AF-5F94-4EF3-8191-2948A8337A68}" dt="2023-04-16T22:05:33.934" v="665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816194AF-5F94-4EF3-8191-2948A8337A68}" dt="2023-04-16T22:02:20.782" v="578"/>
          <ac:grpSpMkLst>
            <pc:docMk/>
            <pc:sldMk cId="1751661740" sldId="481"/>
            <ac:grpSpMk id="33" creationId="{B5A2DC13-11FC-5829-69CC-DFA5DFB6E6E6}"/>
          </ac:grpSpMkLst>
        </pc:grpChg>
        <pc:grpChg chg="del mod">
          <ac:chgData name="Tim Cook" userId="d1c7cfb340f2c7ab" providerId="LiveId" clId="{816194AF-5F94-4EF3-8191-2948A8337A68}" dt="2023-04-16T22:05:46.832" v="681"/>
          <ac:grpSpMkLst>
            <pc:docMk/>
            <pc:sldMk cId="1751661740" sldId="481"/>
            <ac:grpSpMk id="40" creationId="{E9E388F7-1505-BB1F-A20B-713638548768}"/>
          </ac:grpSpMkLst>
        </pc:grpChg>
        <pc:grpChg chg="del mod">
          <ac:chgData name="Tim Cook" userId="d1c7cfb340f2c7ab" providerId="LiveId" clId="{816194AF-5F94-4EF3-8191-2948A8337A68}" dt="2023-04-16T22:04:14.816" v="615"/>
          <ac:grpSpMkLst>
            <pc:docMk/>
            <pc:sldMk cId="1751661740" sldId="481"/>
            <ac:grpSpMk id="45" creationId="{19A863C9-EAF5-F833-8179-0F37CB845267}"/>
          </ac:grpSpMkLst>
        </pc:grpChg>
        <pc:grpChg chg="del mod">
          <ac:chgData name="Tim Cook" userId="d1c7cfb340f2c7ab" providerId="LiveId" clId="{816194AF-5F94-4EF3-8191-2948A8337A68}" dt="2023-04-16T22:05:55.060" v="694"/>
          <ac:grpSpMkLst>
            <pc:docMk/>
            <pc:sldMk cId="1751661740" sldId="481"/>
            <ac:grpSpMk id="45" creationId="{C5BF2978-4896-5A37-51AE-E72EA20AC33D}"/>
          </ac:grpSpMkLst>
        </pc:grpChg>
        <pc:grpChg chg="del mod">
          <ac:chgData name="Tim Cook" userId="d1c7cfb340f2c7ab" providerId="LiveId" clId="{816194AF-5F94-4EF3-8191-2948A8337A68}" dt="2023-04-16T22:05:59.639" v="698"/>
          <ac:grpSpMkLst>
            <pc:docMk/>
            <pc:sldMk cId="1751661740" sldId="481"/>
            <ac:grpSpMk id="49" creationId="{7A613A20-7E72-C631-C9EA-FD37DE6504D6}"/>
          </ac:grpSpMkLst>
        </pc:grpChg>
        <pc:grpChg chg="mod">
          <ac:chgData name="Tim Cook" userId="d1c7cfb340f2c7ab" providerId="LiveId" clId="{816194AF-5F94-4EF3-8191-2948A8337A68}" dt="2023-04-16T22:06:05.471" v="705"/>
          <ac:grpSpMkLst>
            <pc:docMk/>
            <pc:sldMk cId="1751661740" sldId="481"/>
            <ac:grpSpMk id="54" creationId="{44FACD09-CF1D-A696-F089-7D76D1B59F85}"/>
          </ac:grpSpMkLst>
        </pc:grpChg>
        <pc:grpChg chg="del mod">
          <ac:chgData name="Tim Cook" userId="d1c7cfb340f2c7ab" providerId="LiveId" clId="{816194AF-5F94-4EF3-8191-2948A8337A68}" dt="2023-04-16T22:02:40.229" v="608"/>
          <ac:grpSpMkLst>
            <pc:docMk/>
            <pc:sldMk cId="1751661740" sldId="481"/>
            <ac:grpSpMk id="55" creationId="{D298E115-DFE9-0B8B-97FD-DC4493E470AD}"/>
          </ac:grpSpMkLst>
        </pc:grpChg>
        <pc:grpChg chg="del mod">
          <ac:chgData name="Tim Cook" userId="d1c7cfb340f2c7ab" providerId="LiveId" clId="{816194AF-5F94-4EF3-8191-2948A8337A68}" dt="2023-04-16T22:04:32.084" v="64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816194AF-5F94-4EF3-8191-2948A8337A68}" dt="2023-04-16T22:06:12.333" v="710"/>
          <ac:grpSpMkLst>
            <pc:docMk/>
            <pc:sldMk cId="1751661740" sldId="481"/>
            <ac:grpSpMk id="59" creationId="{5E2FFEDA-6F71-2BA1-7E16-B44AD6A9084F}"/>
          </ac:grpSpMkLst>
        </pc:grpChg>
        <pc:grpChg chg="mod">
          <ac:chgData name="Tim Cook" userId="d1c7cfb340f2c7ab" providerId="LiveId" clId="{816194AF-5F94-4EF3-8191-2948A8337A68}" dt="2023-04-16T22:04:48.167" v="663"/>
          <ac:grpSpMkLst>
            <pc:docMk/>
            <pc:sldMk cId="1751661740" sldId="481"/>
            <ac:grpSpMk id="67" creationId="{96267A2D-A352-580D-37B9-A3446F87F785}"/>
          </ac:grpSpMkLst>
        </pc:grp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3" creationId="{1089B453-240D-7F1C-F5C9-34C016BBA695}"/>
          </ac:inkMkLst>
        </pc:inkChg>
        <pc:inkChg chg="add del mod">
          <ac:chgData name="Tim Cook" userId="d1c7cfb340f2c7ab" providerId="LiveId" clId="{816194AF-5F94-4EF3-8191-2948A8337A68}" dt="2023-04-16T22:02:09.144" v="555"/>
          <ac:inkMkLst>
            <pc:docMk/>
            <pc:sldMk cId="1751661740" sldId="481"/>
            <ac:inkMk id="3" creationId="{1B0FF954-5C92-A263-1663-AC63B460617E}"/>
          </ac:inkMkLst>
        </pc:inkChg>
        <pc:inkChg chg="add del">
          <ac:chgData name="Tim Cook" userId="d1c7cfb340f2c7ab" providerId="LiveId" clId="{816194AF-5F94-4EF3-8191-2948A8337A68}" dt="2023-04-16T22:04:22.704" v="624"/>
          <ac:inkMkLst>
            <pc:docMk/>
            <pc:sldMk cId="1751661740" sldId="481"/>
            <ac:inkMk id="3" creationId="{31AFBE6E-54FC-32A6-FCDE-7E779C0020B9}"/>
          </ac:inkMkLst>
        </pc:inkChg>
        <pc:inkChg chg="add del mod">
          <ac:chgData name="Tim Cook" userId="d1c7cfb340f2c7ab" providerId="LiveId" clId="{816194AF-5F94-4EF3-8191-2948A8337A68}" dt="2023-04-16T22:05:40.601" v="673"/>
          <ac:inkMkLst>
            <pc:docMk/>
            <pc:sldMk cId="1751661740" sldId="481"/>
            <ac:inkMk id="3" creationId="{3D138F75-8509-744D-EDE8-547B598A728F}"/>
          </ac:inkMkLst>
        </pc:inkChg>
        <pc:inkChg chg="add del">
          <ac:chgData name="Tim Cook" userId="d1c7cfb340f2c7ab" providerId="LiveId" clId="{816194AF-5F94-4EF3-8191-2948A8337A68}" dt="2023-04-16T22:04:22.704" v="623"/>
          <ac:inkMkLst>
            <pc:docMk/>
            <pc:sldMk cId="1751661740" sldId="481"/>
            <ac:inkMk id="4" creationId="{07A41EA5-156D-4210-249F-002583D1DC69}"/>
          </ac:inkMkLst>
        </pc:inkChg>
        <pc:inkChg chg="add del mod">
          <ac:chgData name="Tim Cook" userId="d1c7cfb340f2c7ab" providerId="LiveId" clId="{816194AF-5F94-4EF3-8191-2948A8337A68}" dt="2023-04-16T22:02:09.144" v="557"/>
          <ac:inkMkLst>
            <pc:docMk/>
            <pc:sldMk cId="1751661740" sldId="481"/>
            <ac:inkMk id="4" creationId="{2CC775AF-873D-3317-0933-A0AC1B6A5943}"/>
          </ac:inkMkLst>
        </pc:inkChg>
        <pc:inkChg chg="add del mod">
          <ac:chgData name="Tim Cook" userId="d1c7cfb340f2c7ab" providerId="LiveId" clId="{816194AF-5F94-4EF3-8191-2948A8337A68}" dt="2023-04-16T22:05:40.099" v="672"/>
          <ac:inkMkLst>
            <pc:docMk/>
            <pc:sldMk cId="1751661740" sldId="481"/>
            <ac:inkMk id="4" creationId="{7C883CFA-173B-6FD1-B262-B9DF8B0CA24A}"/>
          </ac:inkMkLst>
        </pc:ink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4" creationId="{E065DB99-E318-286D-BF29-963631872530}"/>
          </ac:inkMkLst>
        </pc:inkChg>
        <pc:inkChg chg="add del">
          <ac:chgData name="Tim Cook" userId="d1c7cfb340f2c7ab" providerId="LiveId" clId="{816194AF-5F94-4EF3-8191-2948A8337A68}" dt="2023-04-16T22:04:22.704" v="628"/>
          <ac:inkMkLst>
            <pc:docMk/>
            <pc:sldMk cId="1751661740" sldId="481"/>
            <ac:inkMk id="5" creationId="{8A0A062A-520B-3482-9D83-E14B4FF96B29}"/>
          </ac:inkMkLst>
        </pc:inkChg>
        <pc:inkChg chg="add del mod">
          <ac:chgData name="Tim Cook" userId="d1c7cfb340f2c7ab" providerId="LiveId" clId="{816194AF-5F94-4EF3-8191-2948A8337A68}" dt="2023-04-16T22:02:09.144" v="556"/>
          <ac:inkMkLst>
            <pc:docMk/>
            <pc:sldMk cId="1751661740" sldId="481"/>
            <ac:inkMk id="5" creationId="{AE317AC6-EA28-A30C-57C1-FE139807FFF8}"/>
          </ac:inkMkLst>
        </pc:inkChg>
        <pc:inkChg chg="add del">
          <ac:chgData name="Tim Cook" userId="d1c7cfb340f2c7ab" providerId="LiveId" clId="{816194AF-5F94-4EF3-8191-2948A8337A68}" dt="2023-04-16T22:05:40.099" v="671"/>
          <ac:inkMkLst>
            <pc:docMk/>
            <pc:sldMk cId="1751661740" sldId="481"/>
            <ac:inkMk id="6" creationId="{00A4410B-030A-4F96-D1C7-D97D7D88C381}"/>
          </ac:inkMkLst>
        </pc:inkChg>
        <pc:inkChg chg="add del">
          <ac:chgData name="Tim Cook" userId="d1c7cfb340f2c7ab" providerId="LiveId" clId="{816194AF-5F94-4EF3-8191-2948A8337A68}" dt="2023-04-16T22:04:22.704" v="625"/>
          <ac:inkMkLst>
            <pc:docMk/>
            <pc:sldMk cId="1751661740" sldId="481"/>
            <ac:inkMk id="6" creationId="{55B966C4-01F0-0DAC-A62F-36BEB8410233}"/>
          </ac:inkMkLst>
        </pc:inkChg>
        <pc:inkChg chg="add del mod">
          <ac:chgData name="Tim Cook" userId="d1c7cfb340f2c7ab" providerId="LiveId" clId="{816194AF-5F94-4EF3-8191-2948A8337A68}" dt="2023-04-16T22:02:09.144" v="554"/>
          <ac:inkMkLst>
            <pc:docMk/>
            <pc:sldMk cId="1751661740" sldId="481"/>
            <ac:inkMk id="6" creationId="{D4482650-25E0-3EBC-5A32-F7F38BCDCE4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7" creationId="{1232F6D8-1E08-0290-AE08-549A0A090FBB}"/>
          </ac:inkMkLst>
        </pc:inkChg>
        <pc:inkChg chg="add del">
          <ac:chgData name="Tim Cook" userId="d1c7cfb340f2c7ab" providerId="LiveId" clId="{816194AF-5F94-4EF3-8191-2948A8337A68}" dt="2023-04-16T22:04:22.704" v="626"/>
          <ac:inkMkLst>
            <pc:docMk/>
            <pc:sldMk cId="1751661740" sldId="481"/>
            <ac:inkMk id="8" creationId="{47054246-8E61-E33A-E8ED-CF18BD93F192}"/>
          </ac:inkMkLst>
        </pc:inkChg>
        <pc:inkChg chg="add del">
          <ac:chgData name="Tim Cook" userId="d1c7cfb340f2c7ab" providerId="LiveId" clId="{816194AF-5F94-4EF3-8191-2948A8337A68}" dt="2023-04-16T22:05:42.832" v="675"/>
          <ac:inkMkLst>
            <pc:docMk/>
            <pc:sldMk cId="1751661740" sldId="481"/>
            <ac:inkMk id="8" creationId="{892E93EC-7914-0951-30B4-9CE09C9DEA3D}"/>
          </ac:inkMkLst>
        </pc:inkChg>
        <pc:inkChg chg="add del">
          <ac:chgData name="Tim Cook" userId="d1c7cfb340f2c7ab" providerId="LiveId" clId="{816194AF-5F94-4EF3-8191-2948A8337A68}" dt="2023-04-16T22:02:01.067" v="543"/>
          <ac:inkMkLst>
            <pc:docMk/>
            <pc:sldMk cId="1751661740" sldId="481"/>
            <ac:inkMk id="8" creationId="{8EFC0FBA-8250-4C53-75ED-2B5742611009}"/>
          </ac:inkMkLst>
        </pc:inkChg>
        <pc:inkChg chg="add del">
          <ac:chgData name="Tim Cook" userId="d1c7cfb340f2c7ab" providerId="LiveId" clId="{816194AF-5F94-4EF3-8191-2948A8337A68}" dt="2023-04-16T22:05:46.832" v="680"/>
          <ac:inkMkLst>
            <pc:docMk/>
            <pc:sldMk cId="1751661740" sldId="481"/>
            <ac:inkMk id="9" creationId="{0987F640-5991-ECDB-A6DE-4327B2E2C98B}"/>
          </ac:inkMkLst>
        </pc:inkChg>
        <pc:inkChg chg="add del">
          <ac:chgData name="Tim Cook" userId="d1c7cfb340f2c7ab" providerId="LiveId" clId="{816194AF-5F94-4EF3-8191-2948A8337A68}" dt="2023-04-16T22:02:01.067" v="542"/>
          <ac:inkMkLst>
            <pc:docMk/>
            <pc:sldMk cId="1751661740" sldId="481"/>
            <ac:inkMk id="9" creationId="{21B1B75E-32ED-2902-0010-2BDBD66F1076}"/>
          </ac:inkMkLst>
        </pc:inkChg>
        <pc:inkChg chg="add del">
          <ac:chgData name="Tim Cook" userId="d1c7cfb340f2c7ab" providerId="LiveId" clId="{816194AF-5F94-4EF3-8191-2948A8337A68}" dt="2023-04-16T22:04:22.704" v="627"/>
          <ac:inkMkLst>
            <pc:docMk/>
            <pc:sldMk cId="1751661740" sldId="481"/>
            <ac:inkMk id="9" creationId="{7463827E-5B35-3426-71B6-B8B9121BDF31}"/>
          </ac:inkMkLst>
        </pc:inkChg>
        <pc:inkChg chg="add del">
          <ac:chgData name="Tim Cook" userId="d1c7cfb340f2c7ab" providerId="LiveId" clId="{816194AF-5F94-4EF3-8191-2948A8337A68}" dt="2023-04-16T22:02:01.082" v="544"/>
          <ac:inkMkLst>
            <pc:docMk/>
            <pc:sldMk cId="1751661740" sldId="481"/>
            <ac:inkMk id="10" creationId="{B08D6384-31D5-9EBE-9A47-395E35F3939E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0" creationId="{BC7B2B96-2888-BDE0-8E7C-95F7C18808EA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1" creationId="{07F40B30-D637-A986-065F-A562865C7F8F}"/>
          </ac:inkMkLst>
        </pc:inkChg>
        <pc:inkChg chg="add del">
          <ac:chgData name="Tim Cook" userId="d1c7cfb340f2c7ab" providerId="LiveId" clId="{816194AF-5F94-4EF3-8191-2948A8337A68}" dt="2023-04-16T22:02:04.102" v="549"/>
          <ac:inkMkLst>
            <pc:docMk/>
            <pc:sldMk cId="1751661740" sldId="481"/>
            <ac:inkMk id="12" creationId="{1219F1E3-9D1E-6ACC-AD82-984C62E2F4A9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2" creationId="{EDBF2346-BB0D-9634-4227-C03D881F79C3}"/>
          </ac:inkMkLst>
        </pc:inkChg>
        <pc:inkChg chg="add del">
          <ac:chgData name="Tim Cook" userId="d1c7cfb340f2c7ab" providerId="LiveId" clId="{816194AF-5F94-4EF3-8191-2948A8337A68}" dt="2023-04-16T22:02:04.102" v="548"/>
          <ac:inkMkLst>
            <pc:docMk/>
            <pc:sldMk cId="1751661740" sldId="481"/>
            <ac:inkMk id="13" creationId="{B063BA9C-F85D-CAA8-4701-D4A016EA355B}"/>
          </ac:inkMkLst>
        </pc:inkChg>
        <pc:inkChg chg="add del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3" creationId="{F2A026F1-CA0C-E489-B575-B7F075A6A29D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4" creationId="{4B1C716E-E568-25FF-4B8B-E8E9B55B62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5" creationId="{C2F7092E-EE22-9044-8B85-995AF4FD603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6" creationId="{2B5E7C9A-E572-EF47-89B9-097371EE9411}"/>
          </ac:inkMkLst>
        </pc:inkChg>
        <pc:inkChg chg="add del mod">
          <ac:chgData name="Tim Cook" userId="d1c7cfb340f2c7ab" providerId="LiveId" clId="{816194AF-5F94-4EF3-8191-2948A8337A68}" dt="2023-04-16T22:05:33.918" v="664"/>
          <ac:inkMkLst>
            <pc:docMk/>
            <pc:sldMk cId="1751661740" sldId="481"/>
            <ac:inkMk id="17" creationId="{8240BDA1-3B08-8569-7BDB-AC155C6A7015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8" creationId="{86EB7F9C-A8A2-AC15-170A-D8E919ACB645}"/>
          </ac:inkMkLst>
        </pc:inkChg>
        <pc:inkChg chg="add del mod">
          <ac:chgData name="Tim Cook" userId="d1c7cfb340f2c7ab" providerId="LiveId" clId="{816194AF-5F94-4EF3-8191-2948A8337A68}" dt="2023-04-16T22:05:37.610" v="669"/>
          <ac:inkMkLst>
            <pc:docMk/>
            <pc:sldMk cId="1751661740" sldId="481"/>
            <ac:inkMk id="19" creationId="{2F7924E3-CB02-EF2B-46F0-1B983176EF40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0" creationId="{7E0E122E-E0C0-A715-2733-DE3F709F429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2" creationId="{EB2EDF93-54DE-76DC-457C-FBF0455BFF3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3" creationId="{243706DD-2660-7D0F-7A09-00D580A6D017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4" creationId="{0F3D82EF-CD61-3772-3093-256FE1E0FE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6" creationId="{20508FF2-23A6-24E9-C76A-8BA862BD42B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7" creationId="{9D892499-F41D-49C4-47D9-53FE23C75220}"/>
          </ac:inkMkLst>
        </pc:inkChg>
        <pc:inkChg chg="add del">
          <ac:chgData name="Tim Cook" userId="d1c7cfb340f2c7ab" providerId="LiveId" clId="{816194AF-5F94-4EF3-8191-2948A8337A68}" dt="2023-04-16T22:02:20.485" v="576"/>
          <ac:inkMkLst>
            <pc:docMk/>
            <pc:sldMk cId="1751661740" sldId="481"/>
            <ac:inkMk id="28" creationId="{617C90E7-CCEE-BBA0-3CC0-11F5AB24BB4C}"/>
          </ac:inkMkLst>
        </pc:inkChg>
        <pc:inkChg chg="add del mod">
          <ac:chgData name="Tim Cook" userId="d1c7cfb340f2c7ab" providerId="LiveId" clId="{816194AF-5F94-4EF3-8191-2948A8337A68}" dt="2023-04-16T22:05:46.832" v="681"/>
          <ac:inkMkLst>
            <pc:docMk/>
            <pc:sldMk cId="1751661740" sldId="481"/>
            <ac:inkMk id="29" creationId="{4EEBB4A0-A109-64B5-21B8-3658523C6B03}"/>
          </ac:inkMkLst>
        </pc:inkChg>
        <pc:inkChg chg="add del">
          <ac:chgData name="Tim Cook" userId="d1c7cfb340f2c7ab" providerId="LiveId" clId="{816194AF-5F94-4EF3-8191-2948A8337A68}" dt="2023-04-16T22:02:20.485" v="577"/>
          <ac:inkMkLst>
            <pc:docMk/>
            <pc:sldMk cId="1751661740" sldId="481"/>
            <ac:inkMk id="29" creationId="{69332B56-BA3A-AEB7-A8AD-683E4A429B27}"/>
          </ac:inkMkLst>
        </pc:inkChg>
        <pc:inkChg chg="add del">
          <ac:chgData name="Tim Cook" userId="d1c7cfb340f2c7ab" providerId="LiveId" clId="{816194AF-5F94-4EF3-8191-2948A8337A68}" dt="2023-04-16T22:04:37.284" v="649"/>
          <ac:inkMkLst>
            <pc:docMk/>
            <pc:sldMk cId="1751661740" sldId="481"/>
            <ac:inkMk id="29" creationId="{7B29371A-9B99-540F-3C28-B71937C32177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0" creationId="{198F1CAB-AD3D-3BD3-5F9D-A4C62499EE10}"/>
          </ac:inkMkLst>
        </pc:inkChg>
        <pc:inkChg chg="add del">
          <ac:chgData name="Tim Cook" userId="d1c7cfb340f2c7ab" providerId="LiveId" clId="{816194AF-5F94-4EF3-8191-2948A8337A68}" dt="2023-04-16T22:02:20.485" v="574"/>
          <ac:inkMkLst>
            <pc:docMk/>
            <pc:sldMk cId="1751661740" sldId="481"/>
            <ac:inkMk id="30" creationId="{DC59C516-0AA2-47A5-AF6B-593071558D3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1" creationId="{20FD9E37-5128-C9A6-DEFF-78ECB419B0C4}"/>
          </ac:inkMkLst>
        </pc:inkChg>
        <pc:inkChg chg="add del">
          <ac:chgData name="Tim Cook" userId="d1c7cfb340f2c7ab" providerId="LiveId" clId="{816194AF-5F94-4EF3-8191-2948A8337A68}" dt="2023-04-16T22:02:20.485" v="575"/>
          <ac:inkMkLst>
            <pc:docMk/>
            <pc:sldMk cId="1751661740" sldId="481"/>
            <ac:inkMk id="31" creationId="{C94B9E1B-188C-663C-5BD1-37BA5F35503C}"/>
          </ac:inkMkLst>
        </pc:inkChg>
        <pc:inkChg chg="add del">
          <ac:chgData name="Tim Cook" userId="d1c7cfb340f2c7ab" providerId="LiveId" clId="{816194AF-5F94-4EF3-8191-2948A8337A68}" dt="2023-04-16T22:02:20.485" v="573"/>
          <ac:inkMkLst>
            <pc:docMk/>
            <pc:sldMk cId="1751661740" sldId="481"/>
            <ac:inkMk id="32" creationId="{525619ED-53F7-797A-F9F3-C45E105914A8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2" creationId="{6D1B853C-0F2F-1DD2-CC22-2FA3AF55F2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4" creationId="{64B7CF2C-393C-5A69-A59A-8800B2979AC6}"/>
          </ac:inkMkLst>
        </pc:inkChg>
        <pc:inkChg chg="add del">
          <ac:chgData name="Tim Cook" userId="d1c7cfb340f2c7ab" providerId="LiveId" clId="{816194AF-5F94-4EF3-8191-2948A8337A68}" dt="2023-04-16T22:02:24.186" v="587"/>
          <ac:inkMkLst>
            <pc:docMk/>
            <pc:sldMk cId="1751661740" sldId="481"/>
            <ac:inkMk id="34" creationId="{D8C6D798-3793-737D-8311-484045C4B1E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5" creationId="{A6FF1680-EDCD-8C24-8434-7284C6153944}"/>
          </ac:inkMkLst>
        </pc:inkChg>
        <pc:inkChg chg="add del">
          <ac:chgData name="Tim Cook" userId="d1c7cfb340f2c7ab" providerId="LiveId" clId="{816194AF-5F94-4EF3-8191-2948A8337A68}" dt="2023-04-16T22:02:24.186" v="584"/>
          <ac:inkMkLst>
            <pc:docMk/>
            <pc:sldMk cId="1751661740" sldId="481"/>
            <ac:inkMk id="35" creationId="{D73226BB-8F2B-716E-6A02-6AC635AD6B4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6" creationId="{68F8038D-301D-7537-3AF2-56EFA33161DE}"/>
          </ac:inkMkLst>
        </pc:inkChg>
        <pc:inkChg chg="add del">
          <ac:chgData name="Tim Cook" userId="d1c7cfb340f2c7ab" providerId="LiveId" clId="{816194AF-5F94-4EF3-8191-2948A8337A68}" dt="2023-04-16T22:02:24.186" v="588"/>
          <ac:inkMkLst>
            <pc:docMk/>
            <pc:sldMk cId="1751661740" sldId="481"/>
            <ac:inkMk id="36" creationId="{E6CB74DC-8C7A-A2AF-4DEF-252F43D261DC}"/>
          </ac:inkMkLst>
        </pc:inkChg>
        <pc:inkChg chg="add del">
          <ac:chgData name="Tim Cook" userId="d1c7cfb340f2c7ab" providerId="LiveId" clId="{816194AF-5F94-4EF3-8191-2948A8337A68}" dt="2023-04-16T22:02:24.186" v="586"/>
          <ac:inkMkLst>
            <pc:docMk/>
            <pc:sldMk cId="1751661740" sldId="481"/>
            <ac:inkMk id="37" creationId="{0F8DF9C1-9BA0-7F8D-409E-FBC275327ED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7" creationId="{5DA57D59-88A3-29D9-9863-2524C8E30A58}"/>
          </ac:inkMkLst>
        </pc:inkChg>
        <pc:inkChg chg="add del">
          <ac:chgData name="Tim Cook" userId="d1c7cfb340f2c7ab" providerId="LiveId" clId="{816194AF-5F94-4EF3-8191-2948A8337A68}" dt="2023-04-16T22:02:24.186" v="585"/>
          <ac:inkMkLst>
            <pc:docMk/>
            <pc:sldMk cId="1751661740" sldId="481"/>
            <ac:inkMk id="38" creationId="{AC1ADDE6-C24B-DDE8-9B6F-FCBC5B6F50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8" creationId="{DCD1BD1D-D886-051F-5D5C-39A6B8CD2BF5}"/>
          </ac:inkMkLst>
        </pc:inkChg>
        <pc:inkChg chg="add del mod">
          <ac:chgData name="Tim Cook" userId="d1c7cfb340f2c7ab" providerId="LiveId" clId="{816194AF-5F94-4EF3-8191-2948A8337A68}" dt="2023-04-16T22:04:14.816" v="615"/>
          <ac:inkMkLst>
            <pc:docMk/>
            <pc:sldMk cId="1751661740" sldId="481"/>
            <ac:inkMk id="39" creationId="{1B6C41A7-D5FF-A3F2-326D-C1C49F81B9AA}"/>
          </ac:inkMkLst>
        </pc:inkChg>
        <pc:inkChg chg="add del mod">
          <ac:chgData name="Tim Cook" userId="d1c7cfb340f2c7ab" providerId="LiveId" clId="{816194AF-5F94-4EF3-8191-2948A8337A68}" dt="2023-04-16T22:05:46.832" v="682"/>
          <ac:inkMkLst>
            <pc:docMk/>
            <pc:sldMk cId="1751661740" sldId="481"/>
            <ac:inkMk id="39" creationId="{679ADD18-2F5D-D4A4-7D1F-216A4B1E0141}"/>
          </ac:inkMkLst>
        </pc:inkChg>
        <pc:inkChg chg="add del mod">
          <ac:chgData name="Tim Cook" userId="d1c7cfb340f2c7ab" providerId="LiveId" clId="{816194AF-5F94-4EF3-8191-2948A8337A68}" dt="2023-04-16T22:04:14.378" v="613"/>
          <ac:inkMkLst>
            <pc:docMk/>
            <pc:sldMk cId="1751661740" sldId="481"/>
            <ac:inkMk id="40" creationId="{A720D61B-2927-05E4-0BE2-10A3D691B7AA}"/>
          </ac:inkMkLst>
        </pc:inkChg>
        <pc:inkChg chg="add del mod">
          <ac:chgData name="Tim Cook" userId="d1c7cfb340f2c7ab" providerId="LiveId" clId="{816194AF-5F94-4EF3-8191-2948A8337A68}" dt="2023-04-16T22:04:15.749" v="616"/>
          <ac:inkMkLst>
            <pc:docMk/>
            <pc:sldMk cId="1751661740" sldId="481"/>
            <ac:inkMk id="41" creationId="{B3557D96-01A1-7C10-7005-8A667F227262}"/>
          </ac:inkMkLst>
        </pc:inkChg>
        <pc:inkChg chg="add del mod">
          <ac:chgData name="Tim Cook" userId="d1c7cfb340f2c7ab" providerId="LiveId" clId="{816194AF-5F94-4EF3-8191-2948A8337A68}" dt="2023-04-16T22:05:59.961" v="700"/>
          <ac:inkMkLst>
            <pc:docMk/>
            <pc:sldMk cId="1751661740" sldId="481"/>
            <ac:inkMk id="41" creationId="{DB21099A-2DA0-AF31-9AC3-D9D004299C7B}"/>
          </ac:inkMkLst>
        </pc:inkChg>
        <pc:inkChg chg="add del mod">
          <ac:chgData name="Tim Cook" userId="d1c7cfb340f2c7ab" providerId="LiveId" clId="{816194AF-5F94-4EF3-8191-2948A8337A68}" dt="2023-04-16T22:05:56.083" v="696"/>
          <ac:inkMkLst>
            <pc:docMk/>
            <pc:sldMk cId="1751661740" sldId="481"/>
            <ac:inkMk id="42" creationId="{942EC613-D494-64C7-5E5C-ECE7A43EF452}"/>
          </ac:inkMkLst>
        </pc:inkChg>
        <pc:inkChg chg="add del mod">
          <ac:chgData name="Tim Cook" userId="d1c7cfb340f2c7ab" providerId="LiveId" clId="{816194AF-5F94-4EF3-8191-2948A8337A68}" dt="2023-04-16T22:04:14.378" v="614"/>
          <ac:inkMkLst>
            <pc:docMk/>
            <pc:sldMk cId="1751661740" sldId="481"/>
            <ac:inkMk id="42" creationId="{F856730A-5D7F-20BE-5D2B-856E849A2261}"/>
          </ac:inkMkLst>
        </pc:inkChg>
        <pc:inkChg chg="add del mod">
          <ac:chgData name="Tim Cook" userId="d1c7cfb340f2c7ab" providerId="LiveId" clId="{816194AF-5F94-4EF3-8191-2948A8337A68}" dt="2023-04-16T22:04:14.378" v="611"/>
          <ac:inkMkLst>
            <pc:docMk/>
            <pc:sldMk cId="1751661740" sldId="481"/>
            <ac:inkMk id="43" creationId="{A59F56E2-44F8-B725-2B53-FA7352298B0C}"/>
          </ac:inkMkLst>
        </pc:inkChg>
        <pc:inkChg chg="add del mod">
          <ac:chgData name="Tim Cook" userId="d1c7cfb340f2c7ab" providerId="LiveId" clId="{816194AF-5F94-4EF3-8191-2948A8337A68}" dt="2023-04-16T22:05:59.639" v="698"/>
          <ac:inkMkLst>
            <pc:docMk/>
            <pc:sldMk cId="1751661740" sldId="481"/>
            <ac:inkMk id="43" creationId="{E06DEF8F-B711-01CA-7D56-1BC24D3131BF}"/>
          </ac:inkMkLst>
        </pc:inkChg>
        <pc:inkChg chg="add del mod">
          <ac:chgData name="Tim Cook" userId="d1c7cfb340f2c7ab" providerId="LiveId" clId="{816194AF-5F94-4EF3-8191-2948A8337A68}" dt="2023-04-16T22:05:52.776" v="691"/>
          <ac:inkMkLst>
            <pc:docMk/>
            <pc:sldMk cId="1751661740" sldId="481"/>
            <ac:inkMk id="44" creationId="{BF809BE8-544F-1517-9842-A6400FE8B4CE}"/>
          </ac:inkMkLst>
        </pc:inkChg>
        <pc:inkChg chg="add del mod">
          <ac:chgData name="Tim Cook" userId="d1c7cfb340f2c7ab" providerId="LiveId" clId="{816194AF-5F94-4EF3-8191-2948A8337A68}" dt="2023-04-16T22:04:14.378" v="612"/>
          <ac:inkMkLst>
            <pc:docMk/>
            <pc:sldMk cId="1751661740" sldId="481"/>
            <ac:inkMk id="44" creationId="{E2D10EEA-0E2E-9D97-5274-92B5146E498B}"/>
          </ac:inkMkLst>
        </pc:inkChg>
        <pc:inkChg chg="add del">
          <ac:chgData name="Tim Cook" userId="d1c7cfb340f2c7ab" providerId="LiveId" clId="{816194AF-5F94-4EF3-8191-2948A8337A68}" dt="2023-04-16T22:05:52.776" v="690"/>
          <ac:inkMkLst>
            <pc:docMk/>
            <pc:sldMk cId="1751661740" sldId="481"/>
            <ac:inkMk id="46" creationId="{579BA0CA-4E63-FBF8-D469-3EFA315E2D71}"/>
          </ac:inkMkLst>
        </pc:inkChg>
        <pc:inkChg chg="add del mod">
          <ac:chgData name="Tim Cook" userId="d1c7cfb340f2c7ab" providerId="LiveId" clId="{816194AF-5F94-4EF3-8191-2948A8337A68}" dt="2023-04-16T22:04:31.770" v="644"/>
          <ac:inkMkLst>
            <pc:docMk/>
            <pc:sldMk cId="1751661740" sldId="481"/>
            <ac:inkMk id="46" creationId="{ECE09726-F04F-A82B-235D-35DBBECC1D32}"/>
          </ac:inkMkLst>
        </pc:inkChg>
        <pc:inkChg chg="add del">
          <ac:chgData name="Tim Cook" userId="d1c7cfb340f2c7ab" providerId="LiveId" clId="{816194AF-5F94-4EF3-8191-2948A8337A68}" dt="2023-04-16T22:05:52.776" v="692"/>
          <ac:inkMkLst>
            <pc:docMk/>
            <pc:sldMk cId="1751661740" sldId="481"/>
            <ac:inkMk id="47" creationId="{AE5FA4DB-108E-DB08-7A94-B75DC100DCD3}"/>
          </ac:inkMkLst>
        </pc:inkChg>
        <pc:inkChg chg="add del mod">
          <ac:chgData name="Tim Cook" userId="d1c7cfb340f2c7ab" providerId="LiveId" clId="{816194AF-5F94-4EF3-8191-2948A8337A68}" dt="2023-04-16T22:04:31.770" v="643"/>
          <ac:inkMkLst>
            <pc:docMk/>
            <pc:sldMk cId="1751661740" sldId="481"/>
            <ac:inkMk id="47" creationId="{CB519F78-77A9-706B-67DC-AE420D50C004}"/>
          </ac:inkMkLst>
        </pc:inkChg>
        <pc:inkChg chg="add del mod">
          <ac:chgData name="Tim Cook" userId="d1c7cfb340f2c7ab" providerId="LiveId" clId="{816194AF-5F94-4EF3-8191-2948A8337A68}" dt="2023-04-16T22:05:56.083" v="695"/>
          <ac:inkMkLst>
            <pc:docMk/>
            <pc:sldMk cId="1751661740" sldId="481"/>
            <ac:inkMk id="48" creationId="{7D0B7A93-9BE2-763B-7D6D-4A8929ADCD98}"/>
          </ac:inkMkLst>
        </pc:inkChg>
        <pc:inkChg chg="add del mod">
          <ac:chgData name="Tim Cook" userId="d1c7cfb340f2c7ab" providerId="LiveId" clId="{816194AF-5F94-4EF3-8191-2948A8337A68}" dt="2023-04-16T22:04:31.770" v="642"/>
          <ac:inkMkLst>
            <pc:docMk/>
            <pc:sldMk cId="1751661740" sldId="481"/>
            <ac:inkMk id="48" creationId="{96253C06-92BC-97F1-04DC-34C20F3D3A8F}"/>
          </ac:inkMkLst>
        </pc:inkChg>
        <pc:inkChg chg="add del mod">
          <ac:chgData name="Tim Cook" userId="d1c7cfb340f2c7ab" providerId="LiveId" clId="{816194AF-5F94-4EF3-8191-2948A8337A68}" dt="2023-04-16T22:04:31.770" v="645"/>
          <ac:inkMkLst>
            <pc:docMk/>
            <pc:sldMk cId="1751661740" sldId="481"/>
            <ac:inkMk id="49" creationId="{4CE1879F-F985-7268-AE29-31442996CC52}"/>
          </ac:inkMkLst>
        </pc:inkChg>
        <pc:inkChg chg="add del mod">
          <ac:chgData name="Tim Cook" userId="d1c7cfb340f2c7ab" providerId="LiveId" clId="{816194AF-5F94-4EF3-8191-2948A8337A68}" dt="2023-04-16T22:04:31.770" v="641"/>
          <ac:inkMkLst>
            <pc:docMk/>
            <pc:sldMk cId="1751661740" sldId="481"/>
            <ac:inkMk id="50" creationId="{1E1DF04A-7EB0-DAAF-187F-298B80C1A913}"/>
          </ac:inkMkLst>
        </pc:inkChg>
        <pc:inkChg chg="add del">
          <ac:chgData name="Tim Cook" userId="d1c7cfb340f2c7ab" providerId="LiveId" clId="{816194AF-5F94-4EF3-8191-2948A8337A68}" dt="2023-04-16T22:05:59.639" v="699"/>
          <ac:inkMkLst>
            <pc:docMk/>
            <pc:sldMk cId="1751661740" sldId="481"/>
            <ac:inkMk id="50" creationId="{D1DB3FD4-ED82-D4EA-D22C-D1705A6EB95E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1" creationId="{286DC6D4-C086-1CD6-6EA6-6131EE6FD8E6}"/>
          </ac:inkMkLst>
        </pc:inkChg>
        <pc:inkChg chg="add del mod">
          <ac:chgData name="Tim Cook" userId="d1c7cfb340f2c7ab" providerId="LiveId" clId="{816194AF-5F94-4EF3-8191-2948A8337A68}" dt="2023-04-16T22:04:31.353" v="640"/>
          <ac:inkMkLst>
            <pc:docMk/>
            <pc:sldMk cId="1751661740" sldId="481"/>
            <ac:inkMk id="51" creationId="{D9485345-E77C-29A9-E876-8F582896146B}"/>
          </ac:inkMkLst>
        </pc:inkChg>
        <pc:inkChg chg="add del mod">
          <ac:chgData name="Tim Cook" userId="d1c7cfb340f2c7ab" providerId="LiveId" clId="{816194AF-5F94-4EF3-8191-2948A8337A68}" dt="2023-04-16T22:04:32.084" v="646"/>
          <ac:inkMkLst>
            <pc:docMk/>
            <pc:sldMk cId="1751661740" sldId="481"/>
            <ac:inkMk id="52" creationId="{18008E8D-4231-07AB-F198-2E5B0795DCF4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2" creationId="{7F4FF4F3-4C7D-F22E-7ED5-2E28748B41C8}"/>
          </ac:inkMkLst>
        </pc:inkChg>
        <pc:inkChg chg="add del mod">
          <ac:chgData name="Tim Cook" userId="d1c7cfb340f2c7ab" providerId="LiveId" clId="{816194AF-5F94-4EF3-8191-2948A8337A68}" dt="2023-04-16T22:04:31.353" v="638"/>
          <ac:inkMkLst>
            <pc:docMk/>
            <pc:sldMk cId="1751661740" sldId="481"/>
            <ac:inkMk id="53" creationId="{709C5661-3151-7658-6BDE-A69E4B76D6A5}"/>
          </ac:inkMkLst>
        </pc:inkChg>
        <pc:inkChg chg="add del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3" creationId="{BAF4203A-99EA-EF45-5236-65671CE95684}"/>
          </ac:inkMkLst>
        </pc:inkChg>
        <pc:inkChg chg="add del mod">
          <ac:chgData name="Tim Cook" userId="d1c7cfb340f2c7ab" providerId="LiveId" clId="{816194AF-5F94-4EF3-8191-2948A8337A68}" dt="2023-04-16T22:04:31.353" v="639"/>
          <ac:inkMkLst>
            <pc:docMk/>
            <pc:sldMk cId="1751661740" sldId="481"/>
            <ac:inkMk id="54" creationId="{DC8D0F6A-B447-EF52-ADC2-AD39524C75A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55" creationId="{0402172F-F184-F4D7-AC4D-54E995C9AD9B}"/>
          </ac:inkMkLst>
        </pc:inkChg>
        <pc:inkChg chg="add del mod">
          <ac:chgData name="Tim Cook" userId="d1c7cfb340f2c7ab" providerId="LiveId" clId="{816194AF-5F94-4EF3-8191-2948A8337A68}" dt="2023-04-16T22:04:33.146" v="647"/>
          <ac:inkMkLst>
            <pc:docMk/>
            <pc:sldMk cId="1751661740" sldId="481"/>
            <ac:inkMk id="56" creationId="{9EBB3225-1C8F-1ED3-9BE7-6B5EE7D7BBCC}"/>
          </ac:inkMkLst>
        </pc:inkChg>
        <pc:inkChg chg="add del">
          <ac:chgData name="Tim Cook" userId="d1c7cfb340f2c7ab" providerId="LiveId" clId="{816194AF-5F94-4EF3-8191-2948A8337A68}" dt="2023-04-16T22:06:09.301" v="707"/>
          <ac:inkMkLst>
            <pc:docMk/>
            <pc:sldMk cId="1751661740" sldId="481"/>
            <ac:inkMk id="56" creationId="{BB7857F0-60F4-7E1C-2A71-1C992E5D72E4}"/>
          </ac:inkMkLst>
        </pc:inkChg>
        <pc:inkChg chg="add del mod">
          <ac:chgData name="Tim Cook" userId="d1c7cfb340f2c7ab" providerId="LiveId" clId="{816194AF-5F94-4EF3-8191-2948A8337A68}" dt="2023-04-16T22:04:30.634" v="636"/>
          <ac:inkMkLst>
            <pc:docMk/>
            <pc:sldMk cId="1751661740" sldId="481"/>
            <ac:inkMk id="57" creationId="{E201509A-B212-0339-64F7-3DE8A1681FD6}"/>
          </ac:inkMkLst>
        </pc:inkChg>
        <pc:inkChg chg="add del mod">
          <ac:chgData name="Tim Cook" userId="d1c7cfb340f2c7ab" providerId="LiveId" clId="{816194AF-5F94-4EF3-8191-2948A8337A68}" dt="2023-04-16T22:04:30.916" v="637"/>
          <ac:inkMkLst>
            <pc:docMk/>
            <pc:sldMk cId="1751661740" sldId="481"/>
            <ac:inkMk id="59" creationId="{489D56E8-7D83-D710-89B6-1937967EF25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1" creationId="{6044416D-0A85-0FF8-77B3-E2BAD949C951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4" creationId="{99F85E0D-1385-BC91-9FF0-44B1ACB1B97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5" creationId="{93FE7E95-8005-593A-ED06-61777EE61A8B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6" creationId="{D4B6CEC7-1033-C691-9348-54063FF71151}"/>
          </ac:inkMkLst>
        </pc:inkChg>
      </pc:sldChg>
      <pc:sldChg chg="addSp delSp modSp mod">
        <pc:chgData name="Tim Cook" userId="d1c7cfb340f2c7ab" providerId="LiveId" clId="{816194AF-5F94-4EF3-8191-2948A8337A68}" dt="2023-04-16T22:09:34.904" v="837" actId="1076"/>
        <pc:sldMkLst>
          <pc:docMk/>
          <pc:sldMk cId="3865063925" sldId="482"/>
        </pc:sldMkLst>
        <pc:grpChg chg="del 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7" creationId="{E9570250-8E56-FF1D-4EE8-E281FF78C648}"/>
          </ac:grpSpMkLst>
        </pc:grpChg>
        <pc:grpChg chg="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12" creationId="{4AA8C880-45E2-09FA-CCB4-C0B75648F93C}"/>
          </ac:grpSpMkLst>
        </pc:grpChg>
        <pc:grpChg chg="mod">
          <ac:chgData name="Tim Cook" userId="d1c7cfb340f2c7ab" providerId="LiveId" clId="{816194AF-5F94-4EF3-8191-2948A8337A68}" dt="2023-04-16T22:08:14.759" v="742"/>
          <ac:grpSpMkLst>
            <pc:docMk/>
            <pc:sldMk cId="3865063925" sldId="482"/>
            <ac:grpSpMk id="16" creationId="{6A464C59-2694-6C3B-F667-A01B124BAE0D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4" creationId="{CC252D47-6923-3D5C-FA94-42A9974FCF2C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5" creationId="{7CC3BEA4-469C-295E-E28A-2EFB010B8F96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2" creationId="{7E5C537E-71E8-F0CC-A91A-DF000D173B15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3" creationId="{31E4803A-22C1-7F5A-7779-42855356D4B1}"/>
          </ac:grpSpMkLst>
        </pc:grpChg>
        <pc:grpChg chg="mod">
          <ac:chgData name="Tim Cook" userId="d1c7cfb340f2c7ab" providerId="LiveId" clId="{816194AF-5F94-4EF3-8191-2948A8337A68}" dt="2023-04-16T22:08:25.355" v="766"/>
          <ac:grpSpMkLst>
            <pc:docMk/>
            <pc:sldMk cId="3865063925" sldId="482"/>
            <ac:grpSpMk id="42" creationId="{473066DE-F36E-79E6-9856-6D8DFD6A0E3E}"/>
          </ac:grpSpMkLst>
        </pc:grpChg>
        <pc:grpChg chg="mod">
          <ac:chgData name="Tim Cook" userId="d1c7cfb340f2c7ab" providerId="LiveId" clId="{816194AF-5F94-4EF3-8191-2948A8337A68}" dt="2023-04-16T22:08:30.064" v="774"/>
          <ac:grpSpMkLst>
            <pc:docMk/>
            <pc:sldMk cId="3865063925" sldId="482"/>
            <ac:grpSpMk id="50" creationId="{A8FB5D9E-F4D4-D198-FE7C-313425F759B1}"/>
          </ac:grpSpMkLst>
        </pc:grpChg>
        <pc:grpChg chg="mod">
          <ac:chgData name="Tim Cook" userId="d1c7cfb340f2c7ab" providerId="LiveId" clId="{816194AF-5F94-4EF3-8191-2948A8337A68}" dt="2023-04-16T22:08:35.279" v="777"/>
          <ac:grpSpMkLst>
            <pc:docMk/>
            <pc:sldMk cId="3865063925" sldId="482"/>
            <ac:grpSpMk id="53" creationId="{F556C7AB-138D-B632-2473-44709F87B601}"/>
          </ac:grpSpMkLst>
        </pc:grpChg>
        <pc:grpChg chg="mod">
          <ac:chgData name="Tim Cook" userId="d1c7cfb340f2c7ab" providerId="LiveId" clId="{816194AF-5F94-4EF3-8191-2948A8337A68}" dt="2023-04-16T22:08:39.600" v="788"/>
          <ac:grpSpMkLst>
            <pc:docMk/>
            <pc:sldMk cId="3865063925" sldId="482"/>
            <ac:grpSpMk id="64" creationId="{50D4463C-90B7-895E-C5BB-CAA37A2D1077}"/>
          </ac:grpSpMkLst>
        </pc:grpChg>
        <pc:grpChg chg="del 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5" creationId="{0F295CE8-8BD4-58D4-F15C-744D7F06C638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6" creationId="{5A10114D-C81E-C157-437A-27262844421B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7" creationId="{53EC6F48-B11C-7733-0F29-371052E995A6}"/>
          </ac:grpSpMkLst>
        </pc:grpChg>
        <pc:grpChg chg="mod">
          <ac:chgData name="Tim Cook" userId="d1c7cfb340f2c7ab" providerId="LiveId" clId="{816194AF-5F94-4EF3-8191-2948A8337A68}" dt="2023-04-16T22:08:53.706" v="807"/>
          <ac:grpSpMkLst>
            <pc:docMk/>
            <pc:sldMk cId="3865063925" sldId="482"/>
            <ac:grpSpMk id="84" creationId="{94F8B83C-BABA-3849-F825-5ABD406E67D2}"/>
          </ac:grpSpMkLst>
        </pc:grpChg>
        <pc:grpChg chg="mod">
          <ac:chgData name="Tim Cook" userId="d1c7cfb340f2c7ab" providerId="LiveId" clId="{816194AF-5F94-4EF3-8191-2948A8337A68}" dt="2023-04-16T22:08:56.785" v="810"/>
          <ac:grpSpMkLst>
            <pc:docMk/>
            <pc:sldMk cId="3865063925" sldId="482"/>
            <ac:grpSpMk id="87" creationId="{8AD49E42-6A53-7CBE-0987-19571382BC45}"/>
          </ac:grpSpMkLst>
        </pc:grpChg>
        <pc:grpChg chg="mod">
          <ac:chgData name="Tim Cook" userId="d1c7cfb340f2c7ab" providerId="LiveId" clId="{816194AF-5F94-4EF3-8191-2948A8337A68}" dt="2023-04-16T22:09:01.444" v="822"/>
          <ac:grpSpMkLst>
            <pc:docMk/>
            <pc:sldMk cId="3865063925" sldId="482"/>
            <ac:grpSpMk id="95" creationId="{402A8D3C-93C8-1DF9-7EFC-C92C5BFD3F8E}"/>
          </ac:grpSpMkLst>
        </pc:grpChg>
        <pc:grpChg chg="mod">
          <ac:chgData name="Tim Cook" userId="d1c7cfb340f2c7ab" providerId="LiveId" clId="{816194AF-5F94-4EF3-8191-2948A8337A68}" dt="2023-04-16T22:09:04.363" v="827"/>
          <ac:grpSpMkLst>
            <pc:docMk/>
            <pc:sldMk cId="3865063925" sldId="482"/>
            <ac:grpSpMk id="100" creationId="{24D2DF58-1238-B337-D007-369ED82C628A}"/>
          </ac:grpSpMkLst>
        </pc:grpChg>
        <pc:grpChg chg="mod">
          <ac:chgData name="Tim Cook" userId="d1c7cfb340f2c7ab" providerId="LiveId" clId="{816194AF-5F94-4EF3-8191-2948A8337A68}" dt="2023-04-16T22:09:09.301" v="833"/>
          <ac:grpSpMkLst>
            <pc:docMk/>
            <pc:sldMk cId="3865063925" sldId="482"/>
            <ac:grpSpMk id="106" creationId="{E3DB9E7C-58EF-94A5-A4E1-1EDF1A2F6D42}"/>
          </ac:grpSpMkLst>
        </pc:grp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" creationId="{F4E754F6-8F9E-1DEC-0781-F1312ADC8643}"/>
          </ac:inkMkLst>
        </pc:inkChg>
        <pc:inkChg chg="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" creationId="{6E47E79A-EC5A-8713-4247-AC974F623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" creationId="{1F925EA1-F652-F806-A7BB-CBF82ED3FC7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" creationId="{9B2AD422-F9BE-421E-E3BC-22806750E7D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8" creationId="{0193AF3D-CF49-7361-0322-31AB713D38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9" creationId="{D6DE8BAA-A5F9-D54E-2B63-8371E8C5DFE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0" creationId="{53A47F52-69CA-0B81-2E66-F5CDAB01C2F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1" creationId="{1804E5D6-70E7-C620-AF16-AF90E4125FA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3" creationId="{A318849C-A7F9-9189-C473-BF61585C666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4" creationId="{32A12281-E1C4-3762-D5E8-2937BF78875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5" creationId="{AC08E22B-2141-1E47-E3B7-84DC8912232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7" creationId="{B00422C9-E003-230E-EC3B-6A93A7AA285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8" creationId="{FE1953B3-9760-59F2-20A6-63C9D19FA7E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9" creationId="{5AE71601-C853-CC55-B1D5-BDF86516D80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0" creationId="{3F001971-0E42-D7D4-D63A-66E31D5E269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1" creationId="{6C3600C0-57C8-7481-221E-44E55C29958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2" creationId="{29934B3E-2A8E-6271-44D0-59D204053DD2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3" creationId="{ECF8F144-9F75-BA57-3FF2-283DC8EB9F5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6" creationId="{FA8D1313-BE66-34E5-D62A-F8C8A54E217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7" creationId="{4D64F67D-7102-2597-CC69-EA392F4BC50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8" creationId="{11A5F1E6-6526-EFB0-E81F-9904ABBE246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9" creationId="{8EBDDCEC-43C7-DA75-0457-8BBA8BDAC6C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0" creationId="{9BDB86E0-475F-5AD3-2A8A-B134CC1E4FBB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1" creationId="{B192E900-C4E7-417A-224D-E2D7B7AB940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4" creationId="{2AC550FB-BFC1-6297-2E38-510A4ABBE06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5" creationId="{C1A54CDA-6537-E547-6F90-80FF30B6D5A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6" creationId="{0EF5BEB2-C44B-AD6F-FB01-DED76A5734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7" creationId="{621DE7C0-B807-2F6A-2CDE-83220B62BB2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8" creationId="{64BE1A54-29B7-C56C-7B0B-0E400EF10EE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9" creationId="{C86C3B74-AD45-0F57-73B6-3D7A0C1845C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0" creationId="{D26925EB-4D83-A269-B588-0D1A46257F8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1" creationId="{52494764-C7FD-9A82-3209-38EAC64B284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3" creationId="{CC1D8AFC-9900-224E-F461-BDD34341A50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4" creationId="{65D41A4F-EF67-EAE5-7614-69F2465799A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5" creationId="{E7D58622-2BCA-C14A-E374-EEF35D666A5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6" creationId="{E7F67585-EE8E-83A2-4F1B-96509A4C90C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7" creationId="{69296CD9-B822-6879-AD46-12CDD49E710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8" creationId="{1C3A6323-15D7-5D33-C300-5EBEFABD11E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9" creationId="{21C25DAA-C0DA-EEF9-653F-6B624839663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1" creationId="{F6F4AA61-711E-2004-5C32-2C4059C3BB4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2" creationId="{E5427B1A-BD5C-716D-17DF-5A6ED26DA43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4" creationId="{58397BD2-BEFE-86C9-7324-151976D4DE9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5" creationId="{BA4EFBD8-AD7C-ACE8-1058-73F4EAA9B4F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6" creationId="{E05B0695-F164-987A-D889-78362AF589C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7" creationId="{C2F3863C-4D0D-F1D9-7E21-2CDE4DE1C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8" creationId="{FCAC8E9F-4749-CF23-4F68-2AA2B68EE28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9" creationId="{1B81588B-2BB1-DEDC-75E9-A586C03CAF5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0" creationId="{FC52A37C-6CA6-3D70-FEB3-F97EF4171A8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1" creationId="{D869E5BC-9F31-C0D7-7CC5-1D84C1CCDC8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2" creationId="{83F09EA0-BDFF-4A9A-6F87-E789DB09C3A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3" creationId="{1811CA2D-1B63-30DA-16BA-04E2CCD72D0D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5" creationId="{8A68862B-7471-B346-E96F-5A258591A8A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6" creationId="{08F6F3DF-945E-369F-FBC1-59088454855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7" creationId="{2946FEAB-4957-C46C-8C74-39A3DD3C1EF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8" creationId="{AF867277-20A3-EFD3-9BA3-48D7C543E67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9" creationId="{57C983F2-352B-6086-14B1-D5EAE94A85E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0" creationId="{E19A158D-C95B-73F3-E9F6-9667B3A3C72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1" creationId="{CD55D96B-5F1D-6518-8152-91282927C5C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2" creationId="{963CEE92-6F8D-3DE6-71CB-C3F864C6B80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3" creationId="{106B265D-904A-5AEF-DD93-5164A1C00A3E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4" creationId="{D918E342-B128-C184-59CC-1E83CACA4D69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8" creationId="{56532709-43A2-C4C3-6B19-4233603B84A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9" creationId="{2189BBBF-55D8-57BF-C192-91E1F0393E0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0" creationId="{CD5EE907-9B40-2268-43E7-F00D58FC636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1" creationId="{505FD9BF-AAC2-0D25-E83F-5052CA3D423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2" creationId="{3F3C3329-799A-070D-0F80-0ADD351E6B2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3" creationId="{6444C0C0-3FEA-777A-E1A3-732580AA39A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5" creationId="{7C1E8B73-97F6-A398-845E-D192384C82E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6" creationId="{95E4F4C9-1EEE-9AAD-BD6C-B2D48D340D5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8" creationId="{5DC425E2-14EF-0F3E-6EC4-BEFB9CD3FD6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9" creationId="{17658B1C-A1DC-4BA2-C017-F252813FFBC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0" creationId="{619C19F1-648B-FD59-FF17-2B548D65BF4A}"/>
          </ac:inkMkLst>
        </pc:inkChg>
        <pc:inkChg chg="add del">
          <ac:chgData name="Tim Cook" userId="d1c7cfb340f2c7ab" providerId="LiveId" clId="{816194AF-5F94-4EF3-8191-2948A8337A68}" dt="2023-04-16T22:09:00.920" v="820"/>
          <ac:inkMkLst>
            <pc:docMk/>
            <pc:sldMk cId="3865063925" sldId="482"/>
            <ac:inkMk id="91" creationId="{D975E0A4-C323-C76F-171C-37B98D5E930F}"/>
          </ac:inkMkLst>
        </pc:inkChg>
        <pc:inkChg chg="add del">
          <ac:chgData name="Tim Cook" userId="d1c7cfb340f2c7ab" providerId="LiveId" clId="{816194AF-5F94-4EF3-8191-2948A8337A68}" dt="2023-04-16T22:09:00.920" v="819"/>
          <ac:inkMkLst>
            <pc:docMk/>
            <pc:sldMk cId="3865063925" sldId="482"/>
            <ac:inkMk id="92" creationId="{4DDBFCD3-3257-410C-5031-F821823D0CF3}"/>
          </ac:inkMkLst>
        </pc:inkChg>
        <pc:inkChg chg="add del">
          <ac:chgData name="Tim Cook" userId="d1c7cfb340f2c7ab" providerId="LiveId" clId="{816194AF-5F94-4EF3-8191-2948A8337A68}" dt="2023-04-16T22:09:00.920" v="821"/>
          <ac:inkMkLst>
            <pc:docMk/>
            <pc:sldMk cId="3865063925" sldId="482"/>
            <ac:inkMk id="93" creationId="{9A4B2D53-5DAE-1B29-FE0C-1D2465799873}"/>
          </ac:inkMkLst>
        </pc:inkChg>
        <pc:inkChg chg="add del">
          <ac:chgData name="Tim Cook" userId="d1c7cfb340f2c7ab" providerId="LiveId" clId="{816194AF-5F94-4EF3-8191-2948A8337A68}" dt="2023-04-16T22:09:00.919" v="818"/>
          <ac:inkMkLst>
            <pc:docMk/>
            <pc:sldMk cId="3865063925" sldId="482"/>
            <ac:inkMk id="94" creationId="{8BD186B2-7C5E-1466-68D7-54AD3601AEE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6" creationId="{29590B84-7C86-A483-0992-F6649C8C9B4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7" creationId="{356B28C7-FECA-1095-BAB2-AEE5773C1C3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8" creationId="{BDD4A169-4D65-19B1-E812-1CE7C243DCD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9" creationId="{55F0FB80-7424-C623-997D-EDE8F7D93D8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1" creationId="{84FA71B4-FEA2-7FFD-2CF4-F498F359A9F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2" creationId="{26997ECF-8955-5FFB-E610-9D9A779F181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3" creationId="{A7784D4C-F2C8-D035-848D-646824D93F2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4" creationId="{12079E8D-7224-3DAA-C82D-E12F468BAEC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5" creationId="{B49AF322-B6F5-F386-57A0-AD18F2D8076B}"/>
          </ac:inkMkLst>
        </pc:inkChg>
      </pc:sldChg>
      <pc:sldChg chg="addSp delSp modSp mod">
        <pc:chgData name="Tim Cook" userId="d1c7cfb340f2c7ab" providerId="LiveId" clId="{816194AF-5F94-4EF3-8191-2948A8337A68}" dt="2023-04-16T22:45:59.610" v="981" actId="9405"/>
        <pc:sldMkLst>
          <pc:docMk/>
          <pc:sldMk cId="886382803" sldId="484"/>
        </pc:sldMkLst>
        <pc:grpChg chg="del mod">
          <ac:chgData name="Tim Cook" userId="d1c7cfb340f2c7ab" providerId="LiveId" clId="{816194AF-5F94-4EF3-8191-2948A8337A68}" dt="2023-04-16T22:06:42.452" v="716"/>
          <ac:grpSpMkLst>
            <pc:docMk/>
            <pc:sldMk cId="886382803" sldId="484"/>
            <ac:grpSpMk id="6" creationId="{97DAE8D9-7A32-B0B5-20B3-280A4066A0A6}"/>
          </ac:grpSpMkLst>
        </pc:grpChg>
        <pc:grpChg chg="mod">
          <ac:chgData name="Tim Cook" userId="d1c7cfb340f2c7ab" providerId="LiveId" clId="{816194AF-5F94-4EF3-8191-2948A8337A68}" dt="2023-04-16T22:45:42.859" v="967"/>
          <ac:grpSpMkLst>
            <pc:docMk/>
            <pc:sldMk cId="886382803" sldId="484"/>
            <ac:grpSpMk id="9" creationId="{8311D315-62F3-C00C-9989-AE7E4BE65E48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7" creationId="{B3C60843-3442-9AB5-8BB9-03AB8C9302CD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8" creationId="{E03384A9-2C5F-BE7A-274E-2774FB47ABFA}"/>
          </ac:grpSpMkLst>
        </pc:grpChg>
        <pc:grpChg chg="del mod">
          <ac:chgData name="Tim Cook" userId="d1c7cfb340f2c7ab" providerId="LiveId" clId="{816194AF-5F94-4EF3-8191-2948A8337A68}" dt="2023-04-16T22:45:54.621" v="977"/>
          <ac:grpSpMkLst>
            <pc:docMk/>
            <pc:sldMk cId="886382803" sldId="484"/>
            <ac:grpSpMk id="22" creationId="{94041A36-5D9B-D985-FEC8-FA1A7ED41DB1}"/>
          </ac:grpSpMkLst>
        </pc:grpChg>
        <pc:grpChg chg="mod">
          <ac:chgData name="Tim Cook" userId="d1c7cfb340f2c7ab" providerId="LiveId" clId="{816194AF-5F94-4EF3-8191-2948A8337A68}" dt="2023-04-16T22:45:51.307" v="975"/>
          <ac:grpSpMkLst>
            <pc:docMk/>
            <pc:sldMk cId="886382803" sldId="484"/>
            <ac:grpSpMk id="27" creationId="{69DF6596-6BEB-9646-BF1E-0196C483CEB2}"/>
          </ac:grpSpMkLst>
        </pc:grpChg>
        <pc:inkChg chg="add del">
          <ac:chgData name="Tim Cook" userId="d1c7cfb340f2c7ab" providerId="LiveId" clId="{816194AF-5F94-4EF3-8191-2948A8337A68}" dt="2023-04-16T22:45:47.144" v="969"/>
          <ac:inkMkLst>
            <pc:docMk/>
            <pc:sldMk cId="886382803" sldId="484"/>
            <ac:inkMk id="3" creationId="{A79E74C3-BDB9-3586-7A93-A7D0AFD795D7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4" creationId="{A0EC79D2-1CE2-80B8-B18E-DB4002F4E569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5" creationId="{A0D73B84-8327-CFFB-4068-B41719BD8492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6" creationId="{62B00A87-EFBB-5C50-4EDC-B6F409D215C0}"/>
          </ac:inkMkLst>
        </pc:inkChg>
        <pc:inkChg chg="add del mod">
          <ac:chgData name="Tim Cook" userId="d1c7cfb340f2c7ab" providerId="LiveId" clId="{816194AF-5F94-4EF3-8191-2948A8337A68}" dt="2023-04-16T22:45:42.859" v="966"/>
          <ac:inkMkLst>
            <pc:docMk/>
            <pc:sldMk cId="886382803" sldId="484"/>
            <ac:inkMk id="7" creationId="{7FCD7BE0-981B-B78B-C4D1-D351045E59A4}"/>
          </ac:inkMkLst>
        </pc:inkChg>
        <pc:inkChg chg="add del mod">
          <ac:chgData name="Tim Cook" userId="d1c7cfb340f2c7ab" providerId="LiveId" clId="{816194AF-5F94-4EF3-8191-2948A8337A68}" dt="2023-04-16T22:45:42.859" v="967"/>
          <ac:inkMkLst>
            <pc:docMk/>
            <pc:sldMk cId="886382803" sldId="484"/>
            <ac:inkMk id="8" creationId="{EB2D6D3D-B922-FF97-EF0B-D04596AD4E9C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0" creationId="{666532F7-E23C-D452-A216-7F6F93F04FC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1" creationId="{0DB72B8B-2783-51DB-54F7-45CD63E1B59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2" creationId="{529371A1-ABDD-CEDA-98CC-1438EDA1E72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3" creationId="{8517F77E-BBB6-7F2A-B401-FF53181D5B76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4" creationId="{C3DAD31A-6504-609B-62B2-FE3396ED7CA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5" creationId="{E96F6F0B-08A6-5058-AD29-8E1631FE401D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6" creationId="{6795CFD2-B6CB-F100-EFC2-B3761460E1D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9" creationId="{7EECE8FD-9A5F-3B1F-8371-80DEAED2A0D8}"/>
          </ac:inkMkLst>
        </pc:inkChg>
        <pc:inkChg chg="add del mod">
          <ac:chgData name="Tim Cook" userId="d1c7cfb340f2c7ab" providerId="LiveId" clId="{816194AF-5F94-4EF3-8191-2948A8337A68}" dt="2023-04-16T22:45:54.621" v="977"/>
          <ac:inkMkLst>
            <pc:docMk/>
            <pc:sldMk cId="886382803" sldId="484"/>
            <ac:inkMk id="20" creationId="{67F8267E-F83C-04A6-9205-0BE5D8AB5367}"/>
          </ac:inkMkLst>
        </pc:inkChg>
        <pc:inkChg chg="add del mod">
          <ac:chgData name="Tim Cook" userId="d1c7cfb340f2c7ab" providerId="LiveId" clId="{816194AF-5F94-4EF3-8191-2948A8337A68}" dt="2023-04-16T22:45:54.621" v="978"/>
          <ac:inkMkLst>
            <pc:docMk/>
            <pc:sldMk cId="886382803" sldId="484"/>
            <ac:inkMk id="21" creationId="{7D7D5339-F398-F8C8-A63C-DF7A533F8B8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3" creationId="{3F70F657-3A50-2F9C-21B0-F0E8C5A126C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4" creationId="{6C363E02-86E3-C14C-61C2-D6D7B59E250A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5" creationId="{CD99A69E-FC4C-608D-28D6-581910B63D9B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6" creationId="{A3FF2B2F-E963-1319-9B1E-FE88EA8B63A3}"/>
          </ac:inkMkLst>
        </pc:inkChg>
        <pc:inkChg chg="add del">
          <ac:chgData name="Tim Cook" userId="d1c7cfb340f2c7ab" providerId="LiveId" clId="{816194AF-5F94-4EF3-8191-2948A8337A68}" dt="2023-04-16T22:45:57.739" v="980"/>
          <ac:inkMkLst>
            <pc:docMk/>
            <pc:sldMk cId="886382803" sldId="484"/>
            <ac:inkMk id="28" creationId="{E95642CE-6F6B-564D-B307-D1432033FFB5}"/>
          </ac:inkMkLst>
        </pc:inkChg>
        <pc:inkChg chg="add">
          <ac:chgData name="Tim Cook" userId="d1c7cfb340f2c7ab" providerId="LiveId" clId="{816194AF-5F94-4EF3-8191-2948A8337A68}" dt="2023-04-16T22:45:59.610" v="981" actId="9405"/>
          <ac:inkMkLst>
            <pc:docMk/>
            <pc:sldMk cId="886382803" sldId="484"/>
            <ac:inkMk id="29" creationId="{11FC63F2-C06F-900E-5BEE-B631DA742C22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B2F2DAFA-4FAE-49EB-B021-6B458D26A5C9}"/>
    <pc:docChg chg="undo custSel addSld delSld modSld">
      <pc:chgData name="Tim Cook" userId="d1c7cfb340f2c7ab" providerId="LiveId" clId="{B2F2DAFA-4FAE-49EB-B021-6B458D26A5C9}" dt="2023-04-14T01:58:01.278" v="372" actId="1076"/>
      <pc:docMkLst>
        <pc:docMk/>
      </pc:docMkLst>
      <pc:sldChg chg="addSp delSp modSp del mod">
        <pc:chgData name="Tim Cook" userId="d1c7cfb340f2c7ab" providerId="LiveId" clId="{B2F2DAFA-4FAE-49EB-B021-6B458D26A5C9}" dt="2023-04-14T01:22:27.027" v="347" actId="47"/>
        <pc:sldMkLst>
          <pc:docMk/>
          <pc:sldMk cId="1484025802" sldId="449"/>
        </pc:sldMkLst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2" creationId="{6727F1C6-D6C6-6C9A-2BAD-6013AB73DDE3}"/>
          </ac:spMkLst>
        </pc:spChg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3" creationId="{80650396-F24E-C882-0D40-7C2CE05F27B8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6" creationId="{C383C558-34C5-5956-B5F5-9594026DE12C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8" creationId="{B758CFFB-123A-3151-D1AF-7CE70CB344D4}"/>
          </ac:spMkLst>
        </pc:spChg>
        <pc:inkChg chg="del">
          <ac:chgData name="Tim Cook" userId="d1c7cfb340f2c7ab" providerId="LiveId" clId="{B2F2DAFA-4FAE-49EB-B021-6B458D26A5C9}" dt="2023-04-14T00:32:39.262" v="0" actId="21"/>
          <ac:inkMkLst>
            <pc:docMk/>
            <pc:sldMk cId="1484025802" sldId="449"/>
            <ac:inkMk id="4" creationId="{414225D8-FA77-AC36-AEF6-F28D9858329B}"/>
          </ac:inkMkLst>
        </pc:inkChg>
      </pc:sldChg>
      <pc:sldChg chg="del">
        <pc:chgData name="Tim Cook" userId="d1c7cfb340f2c7ab" providerId="LiveId" clId="{B2F2DAFA-4FAE-49EB-B021-6B458D26A5C9}" dt="2023-04-14T00:43:15.631" v="1" actId="47"/>
        <pc:sldMkLst>
          <pc:docMk/>
          <pc:sldMk cId="1181720292" sldId="459"/>
        </pc:sldMkLst>
      </pc:sldChg>
      <pc:sldChg chg="del">
        <pc:chgData name="Tim Cook" userId="d1c7cfb340f2c7ab" providerId="LiveId" clId="{B2F2DAFA-4FAE-49EB-B021-6B458D26A5C9}" dt="2023-04-14T00:43:15.893" v="2" actId="47"/>
        <pc:sldMkLst>
          <pc:docMk/>
          <pc:sldMk cId="3344337587" sldId="460"/>
        </pc:sldMkLst>
      </pc:sldChg>
      <pc:sldChg chg="del">
        <pc:chgData name="Tim Cook" userId="d1c7cfb340f2c7ab" providerId="LiveId" clId="{B2F2DAFA-4FAE-49EB-B021-6B458D26A5C9}" dt="2023-04-14T00:43:16.664" v="3" actId="47"/>
        <pc:sldMkLst>
          <pc:docMk/>
          <pc:sldMk cId="1677961341" sldId="461"/>
        </pc:sldMkLst>
      </pc:sldChg>
      <pc:sldChg chg="del">
        <pc:chgData name="Tim Cook" userId="d1c7cfb340f2c7ab" providerId="LiveId" clId="{B2F2DAFA-4FAE-49EB-B021-6B458D26A5C9}" dt="2023-04-14T00:43:17.007" v="4" actId="47"/>
        <pc:sldMkLst>
          <pc:docMk/>
          <pc:sldMk cId="1009273492" sldId="462"/>
        </pc:sldMkLst>
      </pc:sldChg>
      <pc:sldChg chg="del">
        <pc:chgData name="Tim Cook" userId="d1c7cfb340f2c7ab" providerId="LiveId" clId="{B2F2DAFA-4FAE-49EB-B021-6B458D26A5C9}" dt="2023-04-14T00:43:18.409" v="6" actId="47"/>
        <pc:sldMkLst>
          <pc:docMk/>
          <pc:sldMk cId="2714024876" sldId="463"/>
        </pc:sldMkLst>
      </pc:sldChg>
      <pc:sldChg chg="del">
        <pc:chgData name="Tim Cook" userId="d1c7cfb340f2c7ab" providerId="LiveId" clId="{B2F2DAFA-4FAE-49EB-B021-6B458D26A5C9}" dt="2023-04-14T00:43:17.340" v="5" actId="47"/>
        <pc:sldMkLst>
          <pc:docMk/>
          <pc:sldMk cId="1083178754" sldId="466"/>
        </pc:sldMkLst>
      </pc:sldChg>
      <pc:sldChg chg="addSp delSp modSp new mod">
        <pc:chgData name="Tim Cook" userId="d1c7cfb340f2c7ab" providerId="LiveId" clId="{B2F2DAFA-4FAE-49EB-B021-6B458D26A5C9}" dt="2023-04-14T01:27:45.285" v="359" actId="1036"/>
        <pc:sldMkLst>
          <pc:docMk/>
          <pc:sldMk cId="3534678652" sldId="469"/>
        </pc:sldMkLst>
        <pc:spChg chg="mod">
          <ac:chgData name="Tim Cook" userId="d1c7cfb340f2c7ab" providerId="LiveId" clId="{B2F2DAFA-4FAE-49EB-B021-6B458D26A5C9}" dt="2023-04-14T01:14:45.047" v="197" actId="6549"/>
          <ac:spMkLst>
            <pc:docMk/>
            <pc:sldMk cId="3534678652" sldId="469"/>
            <ac:spMk id="2" creationId="{32996DF2-AD4D-93FE-6808-C1B004DF7B8D}"/>
          </ac:spMkLst>
        </pc:spChg>
        <pc:spChg chg="del">
          <ac:chgData name="Tim Cook" userId="d1c7cfb340f2c7ab" providerId="LiveId" clId="{B2F2DAFA-4FAE-49EB-B021-6B458D26A5C9}" dt="2023-04-14T01:14:49.951" v="198" actId="478"/>
          <ac:spMkLst>
            <pc:docMk/>
            <pc:sldMk cId="3534678652" sldId="469"/>
            <ac:spMk id="3" creationId="{FACF5A42-A1E6-1A1D-138B-7FFE1D8E893D}"/>
          </ac:spMkLst>
        </pc:spChg>
        <pc:cxnChg chg="add mod">
          <ac:chgData name="Tim Cook" userId="d1c7cfb340f2c7ab" providerId="LiveId" clId="{B2F2DAFA-4FAE-49EB-B021-6B458D26A5C9}" dt="2023-04-14T01:27:45.285" v="359" actId="1036"/>
          <ac:cxnSpMkLst>
            <pc:docMk/>
            <pc:sldMk cId="3534678652" sldId="469"/>
            <ac:cxnSpMk id="124" creationId="{A3D89EB1-C369-DF5A-2273-11D379C3BEA5}"/>
          </ac:cxnSpMkLst>
        </pc:cxnChg>
      </pc:sldChg>
      <pc:sldChg chg="delSp modSp new mod">
        <pc:chgData name="Tim Cook" userId="d1c7cfb340f2c7ab" providerId="LiveId" clId="{B2F2DAFA-4FAE-49EB-B021-6B458D26A5C9}" dt="2023-04-14T01:55:20.411" v="362" actId="1076"/>
        <pc:sldMkLst>
          <pc:docMk/>
          <pc:sldMk cId="2605117570" sldId="470"/>
        </pc:sldMkLst>
        <pc:spChg chg="mod">
          <ac:chgData name="Tim Cook" userId="d1c7cfb340f2c7ab" providerId="LiveId" clId="{B2F2DAFA-4FAE-49EB-B021-6B458D26A5C9}" dt="2023-04-14T01:55:20.411" v="362" actId="1076"/>
          <ac:spMkLst>
            <pc:docMk/>
            <pc:sldMk cId="2605117570" sldId="470"/>
            <ac:spMk id="2" creationId="{14495288-E967-67D5-DE36-97B6DCD4F49C}"/>
          </ac:spMkLst>
        </pc:spChg>
        <pc:spChg chg="del">
          <ac:chgData name="Tim Cook" userId="d1c7cfb340f2c7ab" providerId="LiveId" clId="{B2F2DAFA-4FAE-49EB-B021-6B458D26A5C9}" dt="2023-04-14T01:14:51.760" v="199" actId="478"/>
          <ac:spMkLst>
            <pc:docMk/>
            <pc:sldMk cId="2605117570" sldId="470"/>
            <ac:spMk id="3" creationId="{6FAD07B4-038F-3D6F-ABEA-E7DB7BEB6F2E}"/>
          </ac:spMkLst>
        </pc:spChg>
      </pc:sldChg>
      <pc:sldChg chg="delSp modSp new mod">
        <pc:chgData name="Tim Cook" userId="d1c7cfb340f2c7ab" providerId="LiveId" clId="{B2F2DAFA-4FAE-49EB-B021-6B458D26A5C9}" dt="2023-04-14T01:16:36.650" v="311" actId="6549"/>
        <pc:sldMkLst>
          <pc:docMk/>
          <pc:sldMk cId="1121062418" sldId="471"/>
        </pc:sldMkLst>
        <pc:spChg chg="mod">
          <ac:chgData name="Tim Cook" userId="d1c7cfb340f2c7ab" providerId="LiveId" clId="{B2F2DAFA-4FAE-49EB-B021-6B458D26A5C9}" dt="2023-04-14T01:16:36.650" v="311" actId="6549"/>
          <ac:spMkLst>
            <pc:docMk/>
            <pc:sldMk cId="1121062418" sldId="471"/>
            <ac:spMk id="2" creationId="{E0C021BB-52C8-EF8D-E868-963F5103BC41}"/>
          </ac:spMkLst>
        </pc:spChg>
        <pc:spChg chg="del">
          <ac:chgData name="Tim Cook" userId="d1c7cfb340f2c7ab" providerId="LiveId" clId="{B2F2DAFA-4FAE-49EB-B021-6B458D26A5C9}" dt="2023-04-14T01:16:34.128" v="309" actId="478"/>
          <ac:spMkLst>
            <pc:docMk/>
            <pc:sldMk cId="1121062418" sldId="471"/>
            <ac:spMk id="3" creationId="{1160AF8E-EC25-2DE5-B041-83FE05DBABB8}"/>
          </ac:spMkLst>
        </pc:spChg>
      </pc:sldChg>
      <pc:sldChg chg="addSp delSp modSp new mod">
        <pc:chgData name="Tim Cook" userId="d1c7cfb340f2c7ab" providerId="LiveId" clId="{B2F2DAFA-4FAE-49EB-B021-6B458D26A5C9}" dt="2023-04-14T01:58:01.278" v="372" actId="1076"/>
        <pc:sldMkLst>
          <pc:docMk/>
          <pc:sldMk cId="4111155161" sldId="472"/>
        </pc:sldMkLst>
        <pc:spChg chg="mod">
          <ac:chgData name="Tim Cook" userId="d1c7cfb340f2c7ab" providerId="LiveId" clId="{B2F2DAFA-4FAE-49EB-B021-6B458D26A5C9}" dt="2023-04-14T01:57:35.251" v="369" actId="1076"/>
          <ac:spMkLst>
            <pc:docMk/>
            <pc:sldMk cId="4111155161" sldId="472"/>
            <ac:spMk id="2" creationId="{35D0E0C0-9B8E-9DDC-A934-A525AD1388C1}"/>
          </ac:spMkLst>
        </pc:spChg>
        <pc:spChg chg="del">
          <ac:chgData name="Tim Cook" userId="d1c7cfb340f2c7ab" providerId="LiveId" clId="{B2F2DAFA-4FAE-49EB-B021-6B458D26A5C9}" dt="2023-04-14T01:17:08.625" v="342" actId="478"/>
          <ac:spMkLst>
            <pc:docMk/>
            <pc:sldMk cId="4111155161" sldId="472"/>
            <ac:spMk id="3" creationId="{832494AE-3DF0-B309-10DD-4A8FE2E647CB}"/>
          </ac:spMkLst>
        </pc:s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8" creationId="{94F1D031-17C8-1E99-4293-DB1F8FC54EE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" creationId="{7EA9B500-C817-C006-CAE2-ED7C71288BD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1" creationId="{AA9612BE-2969-B68F-B210-2CA49287E5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8" creationId="{72F7FC09-F7C7-6657-E5B9-A428F50CB47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2" creationId="{76365D42-8C96-E7A3-0385-FD8C0AC62970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7" creationId="{22105919-1350-197F-E1E1-5DD84BEA72EA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46" creationId="{3A2A033B-10BB-88DC-962A-166B77325471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59" creationId="{72F18618-869B-3AD2-D3DC-3F7EFE2F2FB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63" creationId="{7FAB6818-7600-C59B-D6AF-6BB6C327AD1D}"/>
          </ac:grpSpMkLst>
        </pc:grpChg>
        <pc:grpChg chg="add mod">
          <ac:chgData name="Tim Cook" userId="d1c7cfb340f2c7ab" providerId="LiveId" clId="{B2F2DAFA-4FAE-49EB-B021-6B458D26A5C9}" dt="2023-04-14T01:55:26.531" v="364" actId="107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3" creationId="{327858C7-1F75-6E44-64ED-2997285C2FD8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6" creationId="{1DFA809E-5260-4A3D-078E-A2AB0B4541F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4" creationId="{C606DEE3-4936-D25C-8A7F-566215E6F847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9" creationId="{D4603D38-171F-4942-CB7C-D034EA94E2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26" creationId="{2B3C14AD-A68D-D5D8-976E-4637D8114B6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0" creationId="{4F1FC75A-D100-ACA6-9CB9-38977486F77C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5" creationId="{CE6930A8-88A1-91C9-F7B3-49F861A404A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44" creationId="{099C99BE-5686-8EE4-C5F5-88F666B1AAD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56" creationId="{0D957333-0240-C483-77FE-371FF6667ED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0" creationId="{5BFBB5BC-FF06-3F3A-9356-16CFB880E369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5" creationId="{146F886D-A124-39E1-42A7-3F0E819AB53A}"/>
          </ac:grpSpMkLst>
        </pc:grpChg>
        <pc:inkChg chg="del">
          <ac:chgData name="Tim Cook" userId="d1c7cfb340f2c7ab" providerId="LiveId" clId="{B2F2DAFA-4FAE-49EB-B021-6B458D26A5C9}" dt="2023-04-14T01:55:17.178" v="360" actId="21"/>
          <ac:inkMkLst>
            <pc:docMk/>
            <pc:sldMk cId="4111155161" sldId="472"/>
            <ac:inkMk id="3" creationId="{F6EDCB31-B454-41D1-BAE9-D6427B0DDAE7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" creationId="{9B16FEAF-BB44-879A-F00D-1712FE1BB06C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" creationId="{CE40A45F-8760-CE69-4CB3-A2E00E5C3E63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6" creationId="{787F8529-43EA-2F5D-31ED-68F4EE2A5222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4" creationId="{A15FEDEA-EB8F-8FFA-3D36-B3B416F874E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5" creationId="{B2A7F49C-A938-086B-23DE-95544EF041C9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7" creationId="{2BDE84E8-DAFC-64F9-5EBE-9E09491267D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6" creationId="{AE3FF9F8-A536-3DEF-3D9A-7B46C2E09642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67" creationId="{013F51A3-9524-2B57-36C6-12C8B6D9BE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9" creationId="{5207D330-F7FF-5AC1-502D-EE2586F9C79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0" creationId="{1A2B7C7A-3240-65F9-ED9B-370D522741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1" creationId="{BA7DBCB5-C5D9-3AD9-134E-6219966573B2}"/>
          </ac:inkMkLst>
        </pc:inkChg>
        <pc:inkChg chg="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2" creationId="{AFCC78FD-3344-0FD6-1F54-D0D5C9C8726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6" creationId="{91B7D1AB-1355-38DD-4B44-99EA8E1FFE6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7" creationId="{A98FB0F8-E047-197A-CCB0-01FB24F7325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8" creationId="{668E4AD9-5C6B-D8AA-4732-E625E2B8374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9" creationId="{78BBB58A-9A5B-2FCC-8C1F-211854BA33E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1" creationId="{58667F7A-91ED-661D-3D1C-823B7D6B41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2" creationId="{91CE66D6-0E9E-4A3D-AD97-E3BCD18AE04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3" creationId="{54EF2209-4D71-855C-D1B7-574BA5A8E60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7" creationId="{E1D05DB1-C1B0-FE8C-5F7B-643955252F7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8" creationId="{879A0131-2CFC-17A7-E040-F97C274E61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9" creationId="{464D640E-109A-5F34-4AB5-1E8DA9A555C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0" creationId="{1D87FE6E-2027-65C8-4124-624AE8045C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2" creationId="{F3FEE89D-C6DA-3DB1-0B40-B5AD4A3D060A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3" creationId="{A414DA1C-AF8D-491A-3DEE-84E92F552B0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4" creationId="{D3043617-CED7-60C0-DC8C-90D37B8E3E79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5" creationId="{E2E9185A-757F-E73A-9DB1-6BB1678E9D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7" creationId="{5E76711A-EA05-8B33-A0F3-054C82E3C91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8" creationId="{01A19A86-24F5-965F-E027-40C9CF57838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3" creationId="{1CE12229-E15D-396F-3FBE-7CF24E7F35FE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64" creationId="{A0000F05-665B-DC95-5029-2BB8B3F8AD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6" creationId="{9B155BE8-044B-CE7B-88D0-CCC89779530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7" creationId="{074902C3-61A4-4769-6AE2-58B8B15503A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8" creationId="{F0A13DAF-88A8-123B-DF90-324AD54B94E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9" creationId="{E65310E8-AD06-C10C-D14A-731218C88AAF}"/>
          </ac:inkMkLst>
        </pc:inkChg>
        <pc:cxnChg chg="add mod">
          <ac:chgData name="Tim Cook" userId="d1c7cfb340f2c7ab" providerId="LiveId" clId="{B2F2DAFA-4FAE-49EB-B021-6B458D26A5C9}" dt="2023-04-14T01:57:32.292" v="368" actId="1076"/>
          <ac:cxnSpMkLst>
            <pc:docMk/>
            <pc:sldMk cId="4111155161" sldId="472"/>
            <ac:cxnSpMk id="170" creationId="{68C04CEF-C6E3-90F7-373E-CCA257CB44BC}"/>
          </ac:cxnSpMkLst>
        </pc:cxnChg>
      </pc:sldChg>
      <pc:sldChg chg="add del">
        <pc:chgData name="Tim Cook" userId="d1c7cfb340f2c7ab" providerId="LiveId" clId="{B2F2DAFA-4FAE-49EB-B021-6B458D26A5C9}" dt="2023-04-14T01:22:39.235" v="351" actId="47"/>
        <pc:sldMkLst>
          <pc:docMk/>
          <pc:sldMk cId="601223354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2957629835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1947385853" sldId="474"/>
        </pc:sldMkLst>
      </pc:sldChg>
      <pc:sldChg chg="add del">
        <pc:chgData name="Tim Cook" userId="d1c7cfb340f2c7ab" providerId="LiveId" clId="{B2F2DAFA-4FAE-49EB-B021-6B458D26A5C9}" dt="2023-04-14T01:22:40.259" v="352" actId="47"/>
        <pc:sldMkLst>
          <pc:docMk/>
          <pc:sldMk cId="2495175091" sldId="474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434029613" sldId="475"/>
        </pc:sldMkLst>
      </pc:sldChg>
      <pc:sldChg chg="add">
        <pc:chgData name="Tim Cook" userId="d1c7cfb340f2c7ab" providerId="LiveId" clId="{B2F2DAFA-4FAE-49EB-B021-6B458D26A5C9}" dt="2023-04-14T01:22:37.922" v="350"/>
        <pc:sldMkLst>
          <pc:docMk/>
          <pc:sldMk cId="535247102" sldId="476"/>
        </pc:sldMkLst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5527 0 0,'0'0'3896'0'0,"1"-3"-2805"0"0,11-6 78 0 0,1 0 0 0 0,24-15 1 0 0,-2 2-319 0 0,20-11 642 0 0,-52 32-1434 0 0,-1 0 0 0 0,0 0 0 0 0,1-1-1 0 0,-1 2 1 0 0,1-1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0,0-1 0 0 0,1 1 0 0 0,-2 1 0 0 0,0 0 0 0 0,1-1 0 0 0,-2 0 0 0 0,0 1 0 0 0,0-1 0 0 0,2 14 0 0 0,-3-8-13 0 0,0-1 1 0 0,0 1-1 0 0,-3 0 0 0 0,-3 19 1 0 0,4-21-62 0 0,0 0 1 0 0,-2-2 0 0 0,-1 2 0 0 0,1-1 0 0 0,0-1 0 0 0,-1 1-1 0 0,-12 15 1 0 0,0-6 48 0 0,-36 34 0 0 0,50-49-62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0,0 0-1 0 0,0-2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0,2-2 1 0 0,-2 0 13 0 0,1 2 1 0 0,0-2-1 0 0,0 2 1 0 0,0 0 0 0 0,0-1-1 0 0,0 0 1 0 0,1 1-1 0 0,0 1 1 0 0,-2-1 0 0 0,2 0-1 0 0,-1 1 1 0 0,1 0 0 0 0,0-1-1 0 0,-1 1 1 0 0,0 0-1 0 0,0 1 1 0 0,7 0 0 0 0,12 4 135 0 0,0 1 0 0 0,0 1 1 0 0,0 2-1 0 0,35 19 1 0 0,-6-4-85 0 0,-28-13-207 0 0,6 2-5456 0 0,-11-5-638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0,30 11 549 0 0,-32-10-762 0 0,28 12 672 0 0,52 32 0 0 0,-49-23-502 0 0,235 164 3457 0 0,-151-98-2919 0 0,-52-46-268 0 0,78 38 0 0 0,9 6 247 0 0,-57-31-346 0 0,185 78-1 0 0,-231-109-785 0 0,-40-20 155 0 0,0 0 0 0 0,1 1 0 0 0,0-2 0 0 0,0-1 0 0 0,17 3-1 0 0,-11-8-1924 0 0,-12 1 85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0 788 3223 0 0,'0'0'11072'0'0,"11"-13"-9061"0"0,-4 6-1522 0 0,1-2 1 0 0,-1 2-1 0 0,1 0 1 0 0,1 1-1 0 0,-1-1 0 0 0,12-5 1 0 0,60-29 594 0 0,-51 28-877 0 0,94-54 511 0 0,26-12-460 0 0,212-99 22 0 0,-81 8-196 0 0,-110 62 856 0 0,-148 92-767 0 0,-18 13-107 0 0,0 0 1 0 0,0 0-1 0 0,1 0 0 0 0,-1 1 1 0 0,0-1-1 0 0,1 1 1 0 0,8-3-1 0 0,18-6 216 0 0,-26 9-203 0 0,1-1 1 0 0,-2 2-1 0 0,3 0 0 0 0,-3-2 1 0 0,3 3-1 0 0,-3-1 1 0 0,10 0-1 0 0,-5 1 19 0 0,1 0 0 0 0,0 1 0 0 0,-2 0 0 0 0,2 1-1 0 0,14 4 1 0 0,26 10 150 0 0,88 39 0 0 0,497 259 1584 0 0,-484-253-1523 0 0,-64-29-162 0 0,22 16 27 0 0,66 24 68 0 0,-155-68-197 0 0,1 1 0 0 0,38 4 0 0 0,-44-7-44 0 0,38-2-329 0 0,-52 0 208 0 0,14 4-8577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0,0 1 1 0 0,-1-2 0 0 0,0 2 0 0 0,1 0 0 0 0,-3 1-1 0 0,1-1 1 0 0,5 25 0 0 0,-2 2 293 0 0,3 46-1 0 0,-3-16-117 0 0,8 93-204 0 0,7 39-754 0 0,-21-189-363 0 0,2 1 0 0 0,8 19-1 0 0,-11-30 401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76 0 0 0,-19-62-2041 0 0,48 208 528 0 0,-52-247-1194 0 0,2 4-977 0 0,-1 0-1 0 0,-1 0 1 0 0,2 25-1 0 0,-5-29-964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0,0 1-1 0 0,0 0 0 0 0,1 0 1 0 0,0 0-1 0 0,0 1 0 0 0,-4 18 0 0 0,4-12-379 0 0,0 1 0 0 0,1-1-1 0 0,2 1 1 0 0,-1 0 0 0 0,2 0-1 0 0,0 28 1 0 0,2-37 11 0 0,0 1 0 0 0,1-1 0 0 0,0 1 0 0 0,-1-1 0 0 0,3 1 0 0 0,-2-2 0 0 0,2 2 0 0 0,0-2 0 0 0,-1 0 1 0 0,1 0-1 0 0,1 1 0 0 0,0-1 0 0 0,0-1 0 0 0,1 1 0 0 0,9 9 0 0 0,-11-12 7 0 0,1-1 0 0 0,-1 1-1 0 0,0-1 1 0 0,1 0 0 0 0,0 0 0 0 0,0-1-1 0 0,0 0 1 0 0,0 0 0 0 0,0 0 0 0 0,1-1 0 0 0,-1 1-1 0 0,1-1 1 0 0,-2 0 0 0 0,3 0 0 0 0,-3-1-1 0 0,2 0 1 0 0,-1 0 0 0 0,1 0 0 0 0,-1-1 0 0 0,1 1-1 0 0,-1-1 1 0 0,0 0 0 0 0,1-1 0 0 0,-1 0-1 0 0,6-2 1 0 0,-5 1 110 0 0,1-1 0 0 0,1-1 0 0 0,-2 1 0 0 0,1 0 0 0 0,-1-1-1 0 0,0 0 1 0 0,-1-1 0 0 0,1 0 0 0 0,-1 1 0 0 0,0-1 0 0 0,0-1 0 0 0,-1 0 0 0 0,0 0-1 0 0,6-10 1 0 0,-7 9-30 0 0,1-1 1 0 0,-1 1-1 0 0,0-2 0 0 0,-2 1 0 0 0,2 0 0 0 0,-2 0 0 0 0,0-1 0 0 0,0 1 0 0 0,-1 0 1 0 0,0 0-1 0 0,-2-19 0 0 0,0 19-79 0 0,-1 1 0 0 0,1-1 0 0 0,-2 2-1 0 0,2-2 1 0 0,-3 2 0 0 0,1-2 0 0 0,-1 2 0 0 0,0 0 0 0 0,-8-11 0 0 0,-6-4-168 0 0,-34-29 0 0 0,42 41-62 0 0,9 8 21 0 0,0-1 1 0 0,-1 2-1 0 0,1-1 0 0 0,-1 0 0 0 0,1 1 1 0 0,-1 0-1 0 0,-5-3 0 0 0,-5 2-7861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2-1 0 0,-3-1 1 0 0,-1 2 0 0 0,3 44-1 0 0,5 86-953 0 0,-10-125-880 0 0,1-17-2893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13215 0 0,'4'12'1408'0'0,"2"3"-783"0"0,16 31 511 0 0,-3 1-1 0 0,22 81 0 0 0,23 129-1190 0 0,-30-147-4310 0 0,-28-93-950 0 0</inkml:trace>
  <inkml:trace contextRef="#ctx0" brushRef="#br0" timeOffset="1">17 453 16703 0 0,'0'0'763'0'0,"-10"1"253"0"0,3 0 1015 0 0,24-2-1263 0 0,-1 0 0 0 0,30-8 0 0 0,6 0-262 0 0,0 0-106 0 0,-4 1-1719 0 0,-15 5-4842 0 0,-18 3-827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33 2011 0 0,-4-19-197 0 0,6 24 1 0 0,33 167 3311 0 0,-8-31-3454 0 0,-20-104-1321 0 0,83 457 1686 0 0,-88-493-2204 0 0,-1-1 0 0 0,-2 51 0 0 0,-3-67-218 0 0,1 2-852 0 0,-5 43 0 0 0,4-63 141 0 0,0 7-5614 0 0,1 1 416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1375 0 0,'0'0'66'0'0,"1"1"-8"0"0,10 50 8518 0 0,7 0-3868 0 0,4 15-3628 0 0,-8-16-368 0 0,-3 1 0 0 0,6 55 0 0 0,-17-105-661 0 0,0-1 0 0 0,0 1-1 0 0,0-1 1 0 0,0 1-1 0 0,1-1 1 0 0,-1 0 0 0 0,0 1-1 0 0,0-1 1 0 0,0 2 0 0 0,0-2-1 0 0,0 1 1 0 0,0-1 0 0 0,-1 1-1 0 0,1-1 1 0 0,0 0-1 0 0,0 1 1 0 0,0-1 0 0 0,0 2-1 0 0,0-2 1 0 0,-2 1 0 0 0,-4-10 257 0 0,-5-22-280 0 0,6-2-160 0 0,1 1 1 0 0,0-54-1 0 0,2 35 111 0 0,0 22 24 0 0,6-45 1 0 0,-3 60-18 0 0,2 1 1 0 0,-1 0 0 0 0,0-1-1 0 0,2 1 1 0 0,9-20 0 0 0,-9 26 27 0 0,1 1 1 0 0,0-2-1 0 0,0 2 0 0 0,0 0 0 0 0,-1 0 1 0 0,3 1-1 0 0,7-7 0 0 0,-13 11-8 0 0,2 0-4 0 0,-1 0 0 0 0,1-1 1 0 0,-1 1-1 0 0,0 0 0 0 0,2 0 1 0 0,-1-1-1 0 0,-1 1 0 0 0,2 1 1 0 0,-2-1-1 0 0,2 1 0 0 0,-2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1 1 0 0,0 4 0 0 0,-1-3-7 0 0,-1 1 0 0 0,0 0-1 0 0,1-1 1 0 0,-1 1 0 0 0,0 0-1 0 0,-1 0 1 0 0,1 0-1 0 0,-2 7 1 0 0,-3 5-11 0 0,-1 0 0 0 0,-1-1 1 0 0,-1 0-1 0 0,-9 15 0 0 0,16-27-13 0 0,-15 21-6 0 0,-1 0 0 0 0,-33 37 0 0 0,3-5 156 0 0,47-56 173 0 0,16 12 338 0 0,0-5-307 0 0,-1-1 1 0 0,2-1-1 0 0,20 6 1 0 0,-8-3 53 0 0,-17-5-275 0 0,30 10 342 0 0,64 13 1 0 0,-104-26-561 0 0,15 1 212 0 0,23 2 1 0 0,-12-7-2114 0 0,-2-5-4890 0 0,-12 1 66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181 115 919 0 0,'24'0'355'0'0,"-19"0"1152"0"0,-22-14 6639 0 0,15 13-7864 0 0,1-1 0 0 0,-2 1 0 0 0,1 0 1 0 0,-1 0-1 0 0,1 0 0 0 0,1-1 0 0 0,-2 1 0 0 0,1 1 0 0 0,-1-1 0 0 0,-3 0 0 0 0,-13-5 1103 0 0,16 4-1305 0 0,2 2-1 0 0,-1 0 0 0 0,1-1 1 0 0,-1 1-1 0 0,0 0 1 0 0,1 0-1 0 0,-2 0 0 0 0,2 0 1 0 0,-1 0-1 0 0,0 0 1 0 0,0 1-1 0 0,1-1 0 0 0,-2 0 1 0 0,2 2-1 0 0,0-2 1 0 0,-2 1-1 0 0,2-1 0 0 0,0 1 1 0 0,-3 1-1 0 0,-33 25 536 0 0,21-16-480 0 0,12-8-104 0 0,1 0 0 0 0,0 0 1 0 0,1-1-1 0 0,-2 2 0 0 0,2-2 1 0 0,-1 2-1 0 0,1-1 1 0 0,1 1-1 0 0,-2 0 0 0 0,1-1 1 0 0,1 1-1 0 0,-3 6 0 0 0,-1 7 235 0 0,-5 28-1 0 0,7-28-221 0 0,1-10-36 0 0,1-1-1 0 0,1 1 0 0 0,-1 1 1 0 0,1-1-1 0 0,1 0 1 0 0,-1 1-1 0 0,1-1 0 0 0,1 0 1 0 0,-1 0-1 0 0,0-1 0 0 0,2 2 1 0 0,-1-1-1 0 0,0-1 1 0 0,2 1-1 0 0,-2 0 0 0 0,2-1 1 0 0,0 0-1 0 0,1 0 1 0 0,-2 0-1 0 0,2 0 0 0 0,0-1 1 0 0,0 0-1 0 0,0-1 0 0 0,1 1 1 0 0,10 7-1 0 0,-12-9-5 0 0,0-1 0 0 0,1 1 0 0 0,0-1 0 0 0,-2-1 0 0 0,2 2 0 0 0,0-2-1 0 0,0 0 1 0 0,7 2 0 0 0,3-1 41 0 0,-1 2-26 0 0,1 1 99 0 0,1-2 0 0 0,-1 0 0 0 0,24 2 0 0 0,-34-5-75 0 0,1 0 1 0 0,-1 0-1 0 0,0-2 0 0 0,0 2 1 0 0,1-1-1 0 0,-1 0 0 0 0,0 0 0 0 0,0-2 1 0 0,-1 2-1 0 0,1-1 0 0 0,0-1 0 0 0,0 1 1 0 0,0-1-1 0 0,6-5 0 0 0,-4 2 55 0 0,0-2 0 0 0,1 1 1 0 0,-2 0-1 0 0,0 0 0 0 0,0-1 0 0 0,-1 0 0 0 0,0-1 0 0 0,-1 1 0 0 0,1-1 0 0 0,-1 0 1 0 0,0 0-1 0 0,-1-1 0 0 0,0 1 0 0 0,2-16 0 0 0,-3 12 20 0 0,-1 0 0 0 0,0-1 0 0 0,-1 1-1 0 0,0 0 1 0 0,-1-1 0 0 0,0 1 0 0 0,-1-1 0 0 0,-1 2-1 0 0,-1-1 1 0 0,-4-15 0 0 0,4 22-33 0 0,1 0-1 0 0,-1 0 1 0 0,-1 1-1 0 0,2-1 1 0 0,-2 1-1 0 0,0 0 1 0 0,0 0-1 0 0,-1 0 1 0 0,1 2-1 0 0,-12-8 1 0 0,0-1 37 0 0,7 4-78 0 0,1 1-1 0 0,-1 1 1 0 0,-1 0 0 0 0,0 0-1 0 0,0 1 1 0 0,0 0-1 0 0,-1 1 1 0 0,1 1 0 0 0,-22-4-1 0 0,21 3-207 0 0,11 3-50 0 0,0 1-1 0 0,-1-2 1 0 0,0 2 0 0 0,1 0-1 0 0,-2-1 1 0 0,2 1 0 0 0,0 0 0 0 0,-2 0-1 0 0,2-1 1 0 0,-1 1 0 0 0,1 1-1 0 0,-1-1 1 0 0,0 0 0 0 0,-2 0 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3:0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6159 0 0,'0'0'282'0'0,"5"1"-8"0"0,19 0-176 0 0,-23-1-74 0 0,-1 0 1 0 0,1 0-1 0 0,-1 0 1 0 0,1 0-1 0 0,-1 0 1 0 0,1-1-1 0 0,-1 1 1 0 0,1 0-1 0 0,-1-1 1 0 0,1 1-1 0 0,-1 0 1 0 0,1-1-1 0 0,-1 1 1 0 0,0 0-1 0 0,1-1 1 0 0,-1 1-1 0 0,1-1 1 0 0,-1 1-1 0 0,0-1 1 0 0,1 1-1 0 0,-1-1 1 0 0,0 1-1 0 0,0-1 1 0 0,0 1-1 0 0,1-1 0 0 0,-1 1 1 0 0,0-1-1 0 0,3-17 1326 0 0,-3 14-885 0 0,1-1 276 0 0,1-8 252 0 0,-1 5 5937 0 0,-1 10-6793 0 0,1 0 1 0 0,-1-1-1 0 0,1 1 1 0 0,0 0-1 0 0,-1 0 1 0 0,1-1-1 0 0,0 1 1 0 0,1 2 0 0 0,4 6 246 0 0,-4-3-222 0 0,-1 0 0 0 0,1 0-1 0 0,-1 0 1 0 0,0 0 0 0 0,-1 12 0 0 0,1 4 11 0 0,1 27 195 0 0,-1-6-1396 0 0,3-15-4038 0 0,4 0-1392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3:2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0 610 7831 0 0,'25'-55'603'0'0,"-25"55"-596"0"0,0-1-1 0 0,0 1 1 0 0,0 0-1 0 0,0-1 1 0 0,0 1-1 0 0,0 0 1 0 0,0-1-1 0 0,0 1 1 0 0,0-1-1 0 0,1 1 1 0 0,-1 0-1 0 0,0-1 1 0 0,0 1-1 0 0,0 0 1 0 0,1 0-1 0 0,-1-1 1 0 0,0 1-1 0 0,0 0 1 0 0,1-1 0 0 0,-1 1-1 0 0,0 0 1 0 0,1 0-1 0 0,-1 0 1 0 0,0-1-1 0 0,1 1 1 0 0,-1 0-1 0 0,0 0 1 0 0,1 0-1 0 0,-1 0 1 0 0,0 0-1 0 0,1 0 1 0 0,-1 0-1 0 0,1 0 1 0 0,-1 0-1 0 0,0 0 1 0 0,1 0-1 0 0,0 0 1 0 0,3 4 1 0 0,-2-2 40 0 0,1-1-1 0 0,0 1 1 0 0,0-1-1 0 0,0 0 1 0 0,1 0-1 0 0,-1 0 1 0 0,0 0-1 0 0,0-1 1 0 0,1 1-1 0 0,-1-1 1 0 0,4 0-1 0 0,40-3 968 0 0,-28 1-419 0 0,161-8 2629 0 0,-41 4-1802 0 0,38 7 146 0 0,-100 1-1026 0 0,179 9 936 0 0,-163-7-1116 0 0,68-1 267 0 0,258-12 874 0 0,-250 5-1184 0 0,136 4 903 0 0,-94 6-670 0 0,-71-10-158 0 0,-17-1-87 0 0,-14 3-65 0 0,122-18 0 0 0,115 0-92 0 0,-8 0 1 0 0,124-27 100 0 0,-57 21-11 0 0,-231 17-173 0 0,194-3 18 0 0,-165 3-33 0 0,-109 4-53 0 0,-53 4 0 0 0,141 3 0 0 0,-55 1 0 0 0,-95-2 9 0 0,-20 0-1 0 0,1 0 0 0 0,-1-1 0 0 0,0-1 0 0 0,0 0-1 0 0,0-1 1 0 0,17-4 0 0 0,-26 5-8 0 0,0 0 0 0 0,0-1 0 0 0,-1 1 0 0 0,1-1 0 0 0,-1 1 0 0 0,1-1 0 0 0,-1 0 0 0 0,0 0 0 0 0,0 0 0 0 0,0 0 0 0 0,0 0 0 0 0,0 0 0 0 0,0-1 0 0 0,0 1 0 0 0,2-5 0 0 0,1-8 0 0 0,-7 10 0 0 0,0 3 0 0 0,0-4-8 0 0,0 0 0 0 0,-1 1 0 0 0,0 0 0 0 0,0-1 0 0 0,0 1 0 0 0,0 0 0 0 0,-1 1 0 0 0,-8-9 0 0 0,-3-1-28 0 0,-20-16 0 0 0,-3 1 31 0 0,-152-116-54 0 0,181 139 53 0 0,-31-20-139 0 0,36 24 130 0 0,0 0 1 0 0,0 1-1 0 0,0-1 1 0 0,0 1-1 0 0,0 0 1 0 0,0 0-1 0 0,0 0 1 0 0,0 1 0 0 0,-5-1-1 0 0,8 1-56 0 0,1 2-38 0 0,0 1 90 0 0,1-1 0 0 0,-1 0 0 0 0,1 0-1 0 0,0 0 1 0 0,-1 0 0 0 0,1 0 0 0 0,0 0 0 0 0,1 0 0 0 0,-1 0 0 0 0,0 0 0 0 0,0 0 0 0 0,1 0 0 0 0,-1-1 0 0 0,1 1 0 0 0,1 1 0 0 0,33 24-106 0 0,-26-20 127 0 0,27 17-21 0 0,1-3-1 0 0,1 0 1 0 0,51 17-1 0 0,-41-17-9 0 0,72 40 0 0 0,-113-56 137 0 0,1 1 1 0 0,-1 0-1 0 0,0 0 0 0 0,0 1 0 0 0,-1 0 0 0 0,0 0 1 0 0,11 16-1 0 0,-15-19-49 0 0,0 1 0 0 0,0 0 1 0 0,-1 0-1 0 0,0 0 0 0 0,0 0 0 0 0,0 0 1 0 0,-1 0-1 0 0,0 0 0 0 0,0 1 1 0 0,0-1-1 0 0,0 1 0 0 0,-1-1 0 0 0,0 0 1 0 0,0 1-1 0 0,-1-1 0 0 0,-1 8 0 0 0,0-5 55 0 0,0 0-1 0 0,-1 0 0 0 0,0 0 0 0 0,0 0 0 0 0,-7 11 1 0 0,-27 36 231 0 0,23-34-299 0 0,-151 219-910 0 0,156-226-88 0 0,0 1 1 0 0,-12 30-1 0 0,19-41 728 0 0,-10 23-1265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2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336 106 4607 0 0,'0'0'208'0'0,"1"-4"-9"0"0,4-25-164 0 0,-7 22 304 0 0,0 0 718 0 0,1 3-454 0 0,0 0 1 0 0,0 1-1 0 0,-1-1 1 0 0,1 0 0 0 0,-1 0-1 0 0,0 1 1 0 0,0-1-1 0 0,0 1 1 0 0,0-1-1 0 0,-1 1 1 0 0,1 0 0 0 0,-1 0-1 0 0,0 0 1 0 0,0 0-1 0 0,-3-2 1 0 0,5 5-486 0 0,-1-1 0 0 0,1 1 0 0 0,0 0 0 0 0,-1 0 0 0 0,1 0 0 0 0,-1 0 0 0 0,1 0 0 0 0,0 0 0 0 0,-1 0 0 0 0,1 0 0 0 0,-2 1 0 0 0,0-1 38 0 0,-5 2 9 0 0,0 1 0 0 0,0 0 0 0 0,0 1-1 0 0,0 0 1 0 0,0 0 0 0 0,1 0 0 0 0,-1 1 0 0 0,-7 7 0 0 0,-1 1-45 0 0,1 1-1 0 0,0 0 1 0 0,2 1 0 0 0,-1 1 0 0 0,2 0-1 0 0,0 1 1 0 0,-16 30 0 0 0,15-19 121 0 0,0-1-1 0 0,2 1 1 0 0,1 1 0 0 0,-10 46-1 0 0,16-54-112 0 0,1 1-1 0 0,1 0 1 0 0,0-1-1 0 0,3 25 1 0 0,-1-36-105 0 0,1 1 0 0 0,1-1 1 0 0,0 0-1 0 0,0 0 0 0 0,1 0 1 0 0,0-1-1 0 0,0 1 0 0 0,1-1 1 0 0,1 0-1 0 0,0 0 0 0 0,6 9 0 0 0,-8-13 18 0 0,1-2 0 0 0,0 1 0 0 0,0 0-1 0 0,0-1 1 0 0,0 1 0 0 0,1-1-1 0 0,-1-1 1 0 0,1 1 0 0 0,0 0-1 0 0,0-1 1 0 0,0 0 0 0 0,0 0-1 0 0,8 1 1 0 0,-6-1 28 0 0,1-1 0 0 0,-1 0 0 0 0,0 0 0 0 0,1-1 0 0 0,-1 0 0 0 0,1 0-1 0 0,-1-1 1 0 0,0 1 0 0 0,10-4 0 0 0,-3 0 3 0 0,0 0-1 0 0,0-1 1 0 0,0-1 0 0 0,-1-1-1 0 0,1 0 1 0 0,-1 0 0 0 0,-1-1-1 0 0,0-1 1 0 0,0 0 0 0 0,10-11-1 0 0,-8 7-33 0 0,3-2-17 0 0,27-34 0 0 0,-41 45-21 0 0,1-1 1 0 0,-1 1-1 0 0,0-1 1 0 0,0 0-1 0 0,-1 0 1 0 0,1 0-1 0 0,-1-1 1 0 0,0 1 0 0 0,-1-1-1 0 0,1 1 1 0 0,-1-1-1 0 0,1-10 1 0 0,-3 14 3 0 0,0-1 1 0 0,0 0-1 0 0,1 1 1 0 0,-2-1-1 0 0,1 1 0 0 0,0 0 1 0 0,0-1-1 0 0,-1 1 1 0 0,1 0-1 0 0,-1 0 1 0 0,-3-3-1 0 0,-1-2-22 0 0,-2 1 0 0 0,1 0 0 0 0,-1 0 0 0 0,1 1 0 0 0,-2 0 0 0 0,1 0 0 0 0,-16-6 0 0 0,9 6-18 0 0,-1 1 0 0 0,0 0 0 0 0,-28-3 0 0 0,31 6 12 0 0,-1 0 0 0 0,-17 2 0 0 0,31-1 24 0 0,-1 0 0 0 0,1 0 0 0 0,0 0-1 0 0,0-1 1 0 0,0 1 0 0 0,0 0 0 0 0,0 0 0 0 0,-1 0-1 0 0,1 0 1 0 0,0 0 0 0 0,0 0 0 0 0,0 0 0 0 0,0 0 0 0 0,0 0-1 0 0,-1 0 1 0 0,1 0 0 0 0,0 0 0 0 0,0 0 0 0 0,0 1-1 0 0,0-1 1 0 0,0 0 0 0 0,0 0 0 0 0,-1 0 0 0 0,1 0-1 0 0,0 0 1 0 0,0 0 0 0 0,0 0 0 0 0,0 0 0 0 0,0 0 0 0 0,0 0-1 0 0,0 1 1 0 0,-1-1 0 0 0,1 0 0 0 0,0 0 0 0 0,0 0-1 0 0,0 0 1 0 0,0 0 0 0 0,0 0 0 0 0,0 1 0 0 0,0-1 0 0 0,0 0-1 0 0,0 0 1 0 0,0 0 0 0 0,0 0 0 0 0,0 0 0 0 0,0 1-1 0 0,0-1 1 0 0,0 0 0 0 0,0 0 0 0 0,0 0 0 0 0,0 0-1 0 0,0 0 1 0 0,0 1 0 0 0,9 6-22 0 0,15 6-10 0 0,-5-8 32 0 0,-1-1 0 0 0,1 0 0 0 0,0-2 0 0 0,36 1 0 0 0,-45-3 0 0 0,11 1-162 0 0,0 0-1 0 0,0-2 1 0 0,27-4 0 0 0,-10-4-1183 0 0,13-2-3106 0 0,-39 10 2696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2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3223 0 0,'1'2'4718'0'0,"14"11"650"0"0,-8-9-4891 0 0,-1 0 1 0 0,1-1 0 0 0,1 0 0 0 0,11 4 0 0 0,-14-7-259 0 0,-1 1 1 0 0,1-1-1 0 0,-1 0 1 0 0,1 0-1 0 0,-1 0 1 0 0,1-1-1 0 0,-1 1 1 0 0,1-1-1 0 0,-1 0 1 0 0,0-1-1 0 0,1 1 1 0 0,4-3-1 0 0,-7 3-170 0 0,0 0-1 0 0,0-1 1 0 0,-1 1-1 0 0,1 0 1 0 0,0-1-1 0 0,-1 1 1 0 0,1-1-1 0 0,-1 1 1 0 0,1-1-1 0 0,-1 0 1 0 0,0 0 0 0 0,0 1-1 0 0,0-1 1 0 0,0 0-1 0 0,0 0 1 0 0,0 0-1 0 0,0 0 1 0 0,-1 0-1 0 0,1-1 1 0 0,-1 1-1 0 0,0 0 1 0 0,1-4-1 0 0,-1 3 7 0 0,0 0 0 0 0,0-1 0 0 0,-1 1 0 0 0,1 0 0 0 0,-1-1-1 0 0,0 1 1 0 0,1 0 0 0 0,-1 0 0 0 0,-1-1 0 0 0,1 1 0 0 0,0 0-1 0 0,-1 0 1 0 0,0 1 0 0 0,-2-5 0 0 0,1 4-8 0 0,0 0-1 0 0,1 0 1 0 0,-1 0 0 0 0,0 0-1 0 0,-1 1 1 0 0,1-1 0 0 0,0 1 0 0 0,-1 0-1 0 0,1 0 1 0 0,-1 0 0 0 0,0 0-1 0 0,-4-1 1 0 0,6 3-22 0 0,1-1 0 0 0,-1 1 0 0 0,0 0 0 0 0,0 0 0 0 0,0 0 0 0 0,0 0 0 0 0,0 0 0 0 0,0 0 0 0 0,0 0-1 0 0,0 1 1 0 0,1-1 0 0 0,-1 0 0 0 0,0 1 0 0 0,0 0 0 0 0,0-1 0 0 0,1 1 0 0 0,-1 0 0 0 0,0 0 0 0 0,1 0 0 0 0,-1 0 0 0 0,0 1 0 0 0,1-1 0 0 0,0 0-1 0 0,-1 0 1 0 0,1 1 0 0 0,0-1 0 0 0,-2 3 0 0 0,0 2 48 0 0,0-1-1 0 0,0 0 0 0 0,1 1 1 0 0,0-1-1 0 0,0 1 1 0 0,0-1-1 0 0,1 1 0 0 0,0 0 1 0 0,0 0-1 0 0,1 0 1 0 0,-1 0-1 0 0,1 0 1 0 0,0 0-1 0 0,2 11 0 0 0,1-1 30 0 0,0 0 0 0 0,1-1 0 0 0,1 1 0 0 0,8 20 0 0 0,-9-28-83 0 0,0 0 0 0 0,0-1 1 0 0,0 1-1 0 0,1-1 0 0 0,0 0 0 0 0,1 0 0 0 0,-1-1 0 0 0,1 1 1 0 0,8 5-1 0 0,-9-8-225 0 0,0-1 1 0 0,0 1-1 0 0,0-1 1 0 0,1 0-1 0 0,-1-1 1 0 0,1 1-1 0 0,-1-1 1 0 0,1-1-1 0 0,0 1 1 0 0,0-1-1 0 0,0 0 1 0 0,0 0-1 0 0,11 0 1 0 0,-3 0-1207 0 0,12-2-2927 0 0,-23-2 2583 0 0,9-11-4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2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8895 0 0,'0'0'3410'0'0,"2"2"-2574"0"0,5 9-295 0 0,-1 1 1 0 0,0 1-1 0 0,0-1 0 0 0,-1 1 1 0 0,-1 0-1 0 0,0 0 1 0 0,-1 0-1 0 0,0 1 1 0 0,-1-1-1 0 0,1 19 1 0 0,2 5 500 0 0,-4-36-896 0 0,0 3 71 0 0,-1-1 20 0 0,2-8-102 0 0,5-16-51 0 0,12-32 149 0 0,-15 40-233 0 0,1-1 0 0 0,-2 0 0 0 0,0 1 0 0 0,2-26 0 0 0,2-6 0 0 0,-7 38 2 0 0,5-16-14 0 0,-5 23 11 0 0,0 0 0 0 0,0 0 0 0 0,0 0 0 0 0,0 0 0 0 0,0 0 1 0 0,0 0-1 0 0,0-1 0 0 0,0 1 0 0 0,0 0 0 0 0,0 0 1 0 0,0 0-1 0 0,0 0 0 0 0,0 0 0 0 0,0 0 0 0 0,0 0 1 0 0,0 0-1 0 0,0-1 0 0 0,0 1 0 0 0,0 0 0 0 0,0 0 1 0 0,0 0-1 0 0,1 0 0 0 0,-1 0 0 0 0,0 0 0 0 0,0 0 0 0 0,0 0 1 0 0,0 0-1 0 0,0 0 0 0 0,0 0 0 0 0,0 0 0 0 0,0 0 1 0 0,1 0-1 0 0,-1 0 0 0 0,0 0 0 0 0,0-1 0 0 0,0 1 1 0 0,0 0-1 0 0,0 0 0 0 0,0 0 0 0 0,1 0 0 0 0,-1 1 1 0 0,0-1-1 0 0,0 0 0 0 0,0 0 0 0 0,0 0 0 0 0,0 0 1 0 0,0 0-1 0 0,0 0 0 0 0,0 0 0 0 0,1 0 0 0 0,-1 0 0 0 0,0 0 1 0 0,0 0-1 0 0,0 0 0 0 0,0 0 0 0 0,0 0 0 0 0,0 0 1 0 0,0 0-1 0 0,0 1 0 0 0,0-1 0 0 0,0 0 0 0 0,1 0 1 0 0,-1 0-1 0 0,0 0 0 0 0,0 0 0 0 0,0 0 0 0 0,0 0 1 0 0,0 1-1 0 0,3 5 5 0 0,-3-6-6 0 0,14 33 67 0 0,-7-14 79 0 0,12 21-1 0 0,-3-7 11 0 0,-12-25-116 0 0,-1-1 0 0 0,1 1 0 0 0,0-1 0 0 0,1 1 0 0 0,-1-1 0 0 0,2-1 0 0 0,-1 1 0 0 0,12 11 0 0 0,-4-7 41 0 0,1-1 0 0 0,27 16 1 0 0,-37-24-63 0 0,1 0 0 0 0,-1 0 0 0 0,1 0 1 0 0,-1-1-1 0 0,1 1 0 0 0,0-1 0 0 0,-1 0 0 0 0,1-1 1 0 0,0 1-1 0 0,0-1 0 0 0,0 0 0 0 0,-1 0 1 0 0,1 0-1 0 0,10-3 0 0 0,-11 2 12 0 0,1-1 0 0 0,-1 0 0 0 0,0 0 1 0 0,1-1-1 0 0,-1 1 0 0 0,0-1 0 0 0,-1 0 0 0 0,1 0 0 0 0,0-1 0 0 0,-1 1 0 0 0,1-1 0 0 0,-1 1 0 0 0,2-5 1 0 0,1 0 19 0 0,-1 1 1 0 0,-1-1 0 0 0,0 0 0 0 0,0 0 0 0 0,0-1 0 0 0,2-9 0 0 0,-5 11-37 0 0,1 0-1 0 0,-1 0 0 0 0,-1 0 0 0 0,0-1 1 0 0,0 1-1 0 0,0 0 0 0 0,-1-1 0 0 0,1 1 1 0 0,-4-8-1 0 0,3 10-6 0 0,0 0 1 0 0,0 0-1 0 0,-1 0 1 0 0,0 1-1 0 0,0-1 1 0 0,-1 0-1 0 0,1 1 1 0 0,-1 0-1 0 0,0 0 1 0 0,0-1-1 0 0,0 1 1 0 0,0 1-1 0 0,-8-7 1 0 0,9 8 6 0 0,-1 0 0 0 0,0 1 0 0 0,0-1 0 0 0,0 1 0 0 0,0-1 1 0 0,0 1-1 0 0,0 0 0 0 0,0 0 0 0 0,0 0 0 0 0,0 1 0 0 0,0-1 0 0 0,0 1 1 0 0,-4 0-1 0 0,6 0-5 0 0,-1 0 0 0 0,1 0 1 0 0,0 0-1 0 0,0 1 1 0 0,-1-1-1 0 0,1 0 0 0 0,0 1 1 0 0,0-1-1 0 0,0 1 1 0 0,0 0-1 0 0,-1-1 0 0 0,1 1 1 0 0,0 0-1 0 0,0-1 1 0 0,0 1-1 0 0,0 0 0 0 0,0 0 1 0 0,1 0-1 0 0,-1 0 1 0 0,0 0-1 0 0,0 0 0 0 0,1 0 1 0 0,-1 0-1 0 0,0 1 1 0 0,1-1-1 0 0,-1 0 0 0 0,1 0 1 0 0,0 0-1 0 0,-1 1 1 0 0,1-1-1 0 0,0 0 0 0 0,0 0 1 0 0,0 3-1 0 0,-4 19 160 0 0,3-17-123 0 0,0 0 0 0 0,0 1 0 0 0,0-1 0 0 0,1 0 1 0 0,0 1-1 0 0,1-1 0 0 0,1 10 0 0 0,0-5-21 0 0,2-1 0 0 0,-1 0 0 0 0,1 0-1 0 0,1 0 1 0 0,0 0 0 0 0,0-1 0 0 0,13 18-1 0 0,-13-21-97 0 0,0 0 0 0 0,1 0 0 0 0,0 0 0 0 0,0-1 0 0 0,0 0 0 0 0,0 0 0 0 0,1 0 0 0 0,0-1 0 0 0,0 0 0 0 0,0-1 0 0 0,9 4 0 0 0,-14-6-269 0 0,10-1-524 0 0,-9 0 509 0 0,1 1-1 0 0,-1-1 0 0 0,1 0 1 0 0,-1-1-1 0 0,1 1 0 0 0,5-2 1 0 0,-8 1 158 0 0,0 1 1 0 0,1-1 0 0 0,-1 0-1 0 0,0 0 1 0 0,0 0 0 0 0,0 1-1 0 0,1-1 1 0 0,-1 0 0 0 0,0 0-1 0 0,0-1 1 0 0,0 1 0 0 0,0 0-1 0 0,-1 0 1 0 0,1 0 0 0 0,0-1 0 0 0,0 1-1 0 0,-1 0 1 0 0,1-1 0 0 0,0-2-1 0 0,2-5-1610 0 0,0 0-56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2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2303 0 0,'0'0'102'0'0,"2"1"-1"0"0,17 15 1648 0 0,8 17 6883 0 0,-9-10-6258 0 0,13 17 424 0 0,-20-24-951 0 0,21 22 2878 0 0,-32-40-4490 0 0,-9-87 698 0 0,7 73-951 0 0,-2-44-216 0 0,4 54 208 0 0,0 1 0 0 0,0 0 0 0 0,1 0 0 0 0,0 0 0 0 0,0 0 0 0 0,0-1 0 0 0,0 1 0 0 0,1 1 0 0 0,2-6 0 0 0,-3 8-149 0 0,0 0 0 0 0,1 0 0 0 0,-1 0-1 0 0,0 0 1 0 0,1 1 0 0 0,-1-1 0 0 0,1 0 0 0 0,0 1 0 0 0,-1 0-1 0 0,1-1 1 0 0,0 1 0 0 0,0 0 0 0 0,0 0 0 0 0,0 0 0 0 0,0 0-1 0 0,0 0 1 0 0,0 0 0 0 0,0 0 0 0 0,0 1 0 0 0,1-1-1 0 0,-1 1 1 0 0,0 0 0 0 0,0 0 0 0 0,1 0 0 0 0,-1 0 0 0 0,0 0-1 0 0,4 1 1 0 0,4 1-1305 0 0,0 0 1 0 0,0 1-1 0 0,0 0 0 0 0,16 8 0 0 0,-7-3-593 0 0,59 18-3512 0 0,-28-11 5077 0 0,-6 2 11074 0 0,-48-17-10374 0 0,1 1 0 0 0,0-1-1 0 0,-1 1 1 0 0,1 0 0 0 0,0-1-1 0 0,-1 1 1 0 0,1 1-1 0 0,0-1 1 0 0,0 0 0 0 0,0 1-1 0 0,0 0 1 0 0,-3 2 0 0 0,-3 3 278 0 0,0 0 0 0 0,-9 11 1 0 0,-6 5 497 0 0,22-22-924 0 0,1 1 0 0 0,0-1 0 0 0,0 1 0 0 0,0-1 0 0 0,0 1 0 0 0,0 0 0 0 0,0-1 0 0 0,0 1 0 0 0,0 0 0 0 0,1 0 1 0 0,-1 0-1 0 0,1 0 0 0 0,-1 0 0 0 0,1 0 0 0 0,0-1 0 0 0,0 1 0 0 0,0 0 0 0 0,0 0 0 0 0,0 0 0 0 0,0 0 0 0 0,1 3 0 0 0,2 3 10 0 0,-3-7-54 0 0,1 0 1 0 0,-1-1-1 0 0,0 1 1 0 0,1 0-1 0 0,-1-1 1 0 0,0 1-1 0 0,1 0 1 0 0,-1-1-1 0 0,1 1 1 0 0,-1-1-1 0 0,1 1 1 0 0,-1-1-1 0 0,1 1 1 0 0,-1-1-1 0 0,1 1 1 0 0,0-1-1 0 0,-1 1 1 0 0,1-1-1 0 0,0 0 1 0 0,-1 1 0 0 0,1-1-1 0 0,1 0 1 0 0,0 1-3 0 0,1 1 4 0 0,0-1 0 0 0,-1 1 0 0 0,1-1-1 0 0,0 0 1 0 0,0 1 0 0 0,0-2 0 0 0,0 1-1 0 0,0 0 1 0 0,0 0 0 0 0,0-1 0 0 0,0 0 0 0 0,1 1-1 0 0,-1-1 1 0 0,0-1 0 0 0,0 1 0 0 0,0 0-1 0 0,0-1 1 0 0,0 1 0 0 0,0-1 0 0 0,0 0 0 0 0,0 0-1 0 0,0 0 1 0 0,0-1 0 0 0,0 1 0 0 0,0-1-1 0 0,-1 1 1 0 0,1-1 0 0 0,-1 0 0 0 0,1 0-1 0 0,-1 0 1 0 0,0 0 0 0 0,0 0 0 0 0,0-1 0 0 0,0 1-1 0 0,3-6 1 0 0,6-13-2 0 0,22-37 0 0 0,-32 57 0 0 0,-1 0 0 0 0,1 0 0 0 0,-1 1 0 0 0,1-1 0 0 0,-1 0 0 0 0,0 0 0 0 0,1 0 0 0 0,-1 0 0 0 0,0 0 0 0 0,0 0 0 0 0,0 0 0 0 0,1 0 0 0 0,-1 0 0 0 0,0 0 0 0 0,0 0 0 0 0,-1-2 0 0 0,1 0 0 0 0,0 0 0 0 0,0 0 0 0 0,0 0 0 0 0,1 0 0 0 0,-1 1 0 0 0,1-5 0 0 0,6 31 96 0 0,-5-9 16 0 0,0 23 0 0 0,-2-25-48 0 0,0-1 0 0 0,1 0 0 0 0,4 21 0 0 0,2-12-211 0 0,1 0-1 0 0,1 0 0 0 0,19 35 1 0 0,-27-54-376 0 0,1-1-12 0 0,28 13-2878 0 0,-28-14 1866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3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7367 0 0,'0'-8'236'0'0,"1"0"6826"0"0,2 59-2765 0 0,-1-5-3424 0 0,36 231 2296 0 0,-34-252-3118 0 0,2 0-1 0 0,1 0 0 0 0,1-1 0 0 0,14 31 0 0 0,-19-50-417 0 0,-1-1 0 0 0,1 0 0 0 0,0 1 0 0 0,1-1 0 0 0,-1 0 0 0 0,8 6 0 0 0,-1-6-4832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3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71 2303 0 0,'10'1'9311'0'0,"-9"6"-5283"0"0,-2-6-3947 0 0,1 0 1 0 0,0 0 0 0 0,0 0 0 0 0,0-1 0 0 0,0 1-1 0 0,-1 0 1 0 0,1 0 0 0 0,0 0 0 0 0,-1-1 0 0 0,1 1-1 0 0,0 0 1 0 0,-1-1 0 0 0,1 1 0 0 0,-1 0-1 0 0,1-1 1 0 0,-1 1 0 0 0,0-1 0 0 0,1 1 0 0 0,-1-1-1 0 0,-1 2 1 0 0,1-2-43 0 0,0 0 1 0 0,-1 0-1 0 0,1 0 0 0 0,0-1 0 0 0,0 1 0 0 0,-1 0 1 0 0,1-1-1 0 0,0 1 0 0 0,0 0 0 0 0,-1-1 0 0 0,1 1 0 0 0,0-1 1 0 0,0 0-1 0 0,0 1 0 0 0,0-1 0 0 0,0 0 0 0 0,0 0 1 0 0,0 0-1 0 0,0 0 0 0 0,0 0 0 0 0,0 0 0 0 0,0-1 1 0 0,0 0-16 0 0,0 0 0 0 0,0-1 0 0 0,0 1 0 0 0,0-1 0 0 0,0 1 0 0 0,1-1 1 0 0,0 1-1 0 0,-1-1 0 0 0,1 1 0 0 0,0-1 0 0 0,0 1 0 0 0,0-1 0 0 0,0 1 1 0 0,1-1-1 0 0,-1 1 0 0 0,1-1 0 0 0,0 1 0 0 0,1-5 0 0 0,-2 6-24 0 0,1 0 0 0 0,-1-1 0 0 0,1 1 0 0 0,-1 0 0 0 0,1-1 0 0 0,-1 1 0 0 0,1 0 0 0 0,0 0 0 0 0,0 0 0 0 0,-1-1 0 0 0,1 1 0 0 0,0 0 0 0 0,0 0 0 0 0,0 0 0 0 0,0 1 0 0 0,1-1 0 0 0,-1 0 0 0 0,0 0 0 0 0,2 0 0 0 0,0-2 0 0 0,-1 3 2 0 0,0-1-1 0 0,-1 0 0 0 0,1 1 1 0 0,-1-1-1 0 0,1 1 0 0 0,0-1 1 0 0,-1 1-1 0 0,1 0 0 0 0,0-1 1 0 0,0 1-1 0 0,-1 0 0 0 0,1 0 1 0 0,0 0-1 0 0,-1 1 0 0 0,1-1 1 0 0,0 0-1 0 0,1 1 0 0 0,-1-1 129 0 0,-1 1 63 0 0,2 1-71 0 0,0 0 1 0 0,0 0-1 0 0,-1 0 1 0 0,1 1-1 0 0,3 3 1 0 0,7 6 811 0 0,-12-11-187 0 0,-1-1-712 0 0,0 0 0 0 0,1 1 1 0 0,-1-1-1 0 0,0 0 0 0 0,1 1 0 0 0,-1-1 1 0 0,0 0-1 0 0,0 1 0 0 0,0-1 1 0 0,1 0-1 0 0,-1 1 0 0 0,0-1 0 0 0,0 1 1 0 0,0-1-1 0 0,0 1 0 0 0,0-1 0 0 0,1 0 1 0 0,-1 1-1 0 0,0-1 0 0 0,0 1 0 0 0,0-1 1 0 0,0 1-1 0 0,0-1 0 0 0,-1 1 1 0 0,1 11 485 0 0,0-12-519 0 0,0 2 13 0 0,-1-1 0 0 0,1 0 0 0 0,-1 0 1 0 0,1 0-1 0 0,-1 0 0 0 0,1 0 0 0 0,-1 1 0 0 0,0-1 0 0 0,0 0 0 0 0,1 0 0 0 0,-1-1 0 0 0,0 1 0 0 0,0 0 0 0 0,0 0 0 0 0,0 0 1 0 0,-1 0-1 0 0,-7 7 40 0 0,7-5-74 0 0,-1-1 1 0 0,1 1-1 0 0,-1-1 0 0 0,0 1 1 0 0,0-1-1 0 0,0 0 0 0 0,-4 2 1 0 0,6-3-186 0 0,-17 6-3091 0 0,10-7 1735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3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43 106 10279 0 0,'-6'3'1178'0'0,"4"-3"-1058"0"0,1 1 0 0 0,0-1 0 0 0,-1 0 0 0 0,1 0 0 0 0,0 0 0 0 0,-1 0 0 0 0,1 0 0 0 0,0 0 0 0 0,-1 0 0 0 0,1-1 0 0 0,0 1 0 0 0,-1 0 0 0 0,1-1 0 0 0,0 1 0 0 0,0-1 0 0 0,-1 1 0 0 0,1-1 0 0 0,0 0 0 0 0,0 0 0 0 0,-1 0 0 0 0,1 0-50 0 0,0-1-1 0 0,0 1 0 0 0,0 0 1 0 0,1-1-1 0 0,-1 1 0 0 0,0 0 0 0 0,1-1 1 0 0,-1 1-1 0 0,1-1 0 0 0,0 1 1 0 0,-1-1-1 0 0,1 1 0 0 0,0-1 0 0 0,0 1 1 0 0,0-1-1 0 0,0 1 0 0 0,0-1 1 0 0,0-1-1 0 0,1-1 46 0 0,-1 0 1 0 0,0 0-1 0 0,1 0 1 0 0,0 0-1 0 0,0 0 0 0 0,0 0 1 0 0,1 0-1 0 0,-1 1 0 0 0,1-1 1 0 0,2-3-1 0 0,5-19 935 0 0,-9 25-672 0 0,16 2 773 0 0,-11 0-932 0 0,-1 0 0 0 0,1 0 0 0 0,-1 0 0 0 0,10 4 0 0 0,-13-5 182 0 0,-1 1-387 0 0,0-1 0 0 0,1 0 0 0 0,-1 1 1 0 0,0-1-1 0 0,0 0 0 0 0,0 1 0 0 0,1-1 1 0 0,-1 0-1 0 0,0 1 0 0 0,1-1 0 0 0,-1 0 0 0 0,0 0 1 0 0,0 1-1 0 0,1-1 0 0 0,-1 0 0 0 0,0 0 0 0 0,1 0 1 0 0,-1 0-1 0 0,1 1 0 0 0,-1-1 0 0 0,0 0 1 0 0,1 0-1 0 0,0 0 0 0 0,-1 0 28 0 0,1 0 0 0 0,0 1 0 0 0,-1-1 0 0 0,1 0 0 0 0,-1 0 0 0 0,1 0 0 0 0,-1 1-1 0 0,1-1 1 0 0,-1 0 0 0 0,1 1 0 0 0,-1-1 0 0 0,1 1 0 0 0,-1-1 0 0 0,1 0 0 0 0,-1 1 0 0 0,0-1 0 0 0,1 2 0 0 0,0 0-4 0 0,0 0 0 0 0,-1 0 0 0 0,1 0 0 0 0,-1 0 1 0 0,1 1-1 0 0,-1-1 0 0 0,0 0 0 0 0,0 1 0 0 0,0-1 0 0 0,0 0 1 0 0,0 0-1 0 0,-2 5 0 0 0,2-6-28 0 0,-1 1 1 0 0,1-1-1 0 0,-1 0 1 0 0,1 1-1 0 0,-1-1 0 0 0,0 0 1 0 0,1 0-1 0 0,-1 1 1 0 0,0-1-1 0 0,0 0 0 0 0,0 0 1 0 0,0 0-1 0 0,0 0 1 0 0,-2 1-1 0 0,-1 2 7 0 0,2-3-12 0 0,1 0 0 0 0,0 0 0 0 0,-1 0-1 0 0,1 0 1 0 0,-1 0 0 0 0,1 0 0 0 0,-1 0-1 0 0,0 0 1 0 0,1 0 0 0 0,-1-1 0 0 0,0 1 0 0 0,0-1-1 0 0,1 1 1 0 0,-1-1 0 0 0,0 0 0 0 0,0 1 0 0 0,0-1-1 0 0,0 0 1 0 0,1 0 0 0 0,-1-1 0 0 0,-3 1-1 0 0,4-1-229 0 0,1 1-1 0 0,-1-1 0 0 0,0 1 1 0 0,1-1-1 0 0,-1 0 0 0 0,1 1 1 0 0,-1-1-1 0 0,1 0 1 0 0,-1 1-1 0 0,1-1 0 0 0,-1 0 1 0 0,1 0-1 0 0,0 0 0 0 0,-1 1 1 0 0,1-1-1 0 0,0 0 0 0 0,0 0 1 0 0,-1 0-1 0 0,1 0 0 0 0,0 1 1 0 0,0-1-1 0 0,0 0 0 0 0,0-1 1 0 0,0 1 145 0 0,0-6-6262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3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7367 0 0,'0'0'939'0'0,"2"0"-138"0"0,118-4 4181 0 0,-15 1-3552 0 0,178-4 1747 0 0,-211 8-2678 0 0,169-5 900 0 0,-22 8-897 0 0,-76 2-255 0 0,655 13 570 0 0,-722-19-584 0 0,58 2 60 0 0,82 3-61 0 0,-81-5-38 0 0,-33 1 109 0 0,-1-2 35 0 0,298-14 708 0 0,-306 8-921 0 0,82-9 102 0 0,-117 6-539 0 0,72-2 0 0 0,-34 1-5290 0 0,-90 10 3668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 5983 0 0,'0'0'8986'0'0,"-2"13"-7434"0"0,2 0-981 0 0,0 1 1 0 0,4 24 0 0 0,0 1-89 0 0,7 75 555 0 0,-8-97-943 0 0,0-1 0 0 0,2 1-1 0 0,-1 0 1 0 0,13 24 0 0 0,-12-31-53 0 0,0 0 0 0 0,1-1 0 0 0,1 0 0 0 0,-1 0 0 0 0,2 0 0 0 0,8 8 0 0 0,-12-13-28 0 0,0-1 1 0 0,0 1 0 0 0,1-1 0 0 0,-1 0 0 0 0,1 0 0 0 0,0 0 0 0 0,0 0-1 0 0,0-1 1 0 0,0 0 0 0 0,0 0 0 0 0,0 0 0 0 0,1-1 0 0 0,10 2 0 0 0,-12-3 2 0 0,0 0 0 0 0,0-1 1 0 0,1 0-1 0 0,-1 0 1 0 0,0 0-1 0 0,-1 0 1 0 0,1-1-1 0 0,0 1 1 0 0,0-1-1 0 0,-1 0 0 0 0,1 0 1 0 0,-1-1-1 0 0,1 1 1 0 0,-1-1-1 0 0,0 1 1 0 0,0-1-1 0 0,0 0 1 0 0,0 0-1 0 0,3-5 0 0 0,0 0-5 0 0,-1 0-1 0 0,1-1 0 0 0,-1 1 0 0 0,0-1 0 0 0,-1 0 0 0 0,6-18 0 0 0,-3-1-79 0 0,-1-1 0 0 0,-1 0-1 0 0,-2 0 1 0 0,-1 0 0 0 0,-1 0-1 0 0,-1 0 1 0 0,-6-45 0 0 0,3 56 57 0 0,-1 0 0 0 0,-1 0 1 0 0,0 0-1 0 0,-14-29 0 0 0,18 53-15 0 0,0 1-1 0 0,0 0 1 0 0,1-1 0 0 0,0 9-1 0 0,9 49 333 0 0,2-1-1 0 0,3 0 1 0 0,3 0 0 0 0,32 74-1 0 0,-45-125-501 0 0,2-2 0 0 0,-1 1 0 0 0,2-1-1 0 0,-1 0 1 0 0,1 0 0 0 0,9 9 0 0 0,-4-1-3595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81 10159 0 0,'0'-10'573'0'0,"0"5"-260"0"0,0 0 0 0 0,1 1-1 0 0,-2-1 1 0 0,1 0 0 0 0,-1 0 0 0 0,1 0 0 0 0,-1 0 0 0 0,-1 0-1 0 0,1 1 1 0 0,-1-1 0 0 0,-2-5 0 0 0,3 9-203 0 0,1 1 0 0 0,-1-1 0 0 0,1 1 0 0 0,-1-1 0 0 0,1 1 0 0 0,-1-1 0 0 0,1 1 0 0 0,-1-1 0 0 0,0 1 0 0 0,1-1 0 0 0,-1 1 0 0 0,0 0 0 0 0,1-1 0 0 0,-1 1 0 0 0,0 0 0 0 0,0 0 0 0 0,1-1 0 0 0,-1 1 0 0 0,0 0 0 0 0,0 0 0 0 0,-1 0 0 0 0,0 0 32 0 0,0 1 0 0 0,0-1 0 0 0,-1 0 0 0 0,1 1 0 0 0,0-1 0 0 0,0 1 0 0 0,-3 2 0 0 0,0-1-4 0 0,1 0-1 0 0,0 1 0 0 0,0-1 0 0 0,0 1 1 0 0,0 0-1 0 0,-5 6 0 0 0,8-8-130 0 0,0 0-1 0 0,0 1 1 0 0,0-1-1 0 0,0 0 1 0 0,0 1 0 0 0,0-1-1 0 0,1 1 1 0 0,-1-1-1 0 0,0 1 1 0 0,1-1-1 0 0,-1 1 1 0 0,1 0-1 0 0,0-1 1 0 0,-1 1 0 0 0,1 0-1 0 0,0-1 1 0 0,0 1-1 0 0,0 0 1 0 0,0-1-1 0 0,0 1 1 0 0,1 0-1 0 0,-1-1 1 0 0,0 1-1 0 0,1 0 1 0 0,-1-1 0 0 0,1 1-1 0 0,0-1 1 0 0,-1 1-1 0 0,1-1 1 0 0,0 1-1 0 0,0-1 1 0 0,0 0-1 0 0,2 3 1 0 0,4 3-12 0 0,-1-1 0 0 0,1 0 0 0 0,0-1 1 0 0,1 1-1 0 0,8 4 0 0 0,-2-1 35 0 0,64 37 1254 0 0,-58-36-250 0 0,-19-10-644 0 0,0 5 914 0 0,0-5-1278 0 0,-1 0-1 0 0,0 0 1 0 0,0 0-1 0 0,0 1 1 0 0,0-1-1 0 0,1 0 1 0 0,-1 0-1 0 0,0 1 1 0 0,0-1-1 0 0,0 0 1 0 0,0 0-1 0 0,0 0 1 0 0,0 1-1 0 0,0-1 1 0 0,0 0-1 0 0,0 0 1 0 0,0 1-1 0 0,0-1 1 0 0,0 0-1 0 0,0 0 1 0 0,0 1-1 0 0,0-1 1 0 0,0 0-1 0 0,0 0 1 0 0,0 1-1 0 0,0-1 1 0 0,0 0-1 0 0,0 0 1 0 0,0 1-1 0 0,-2 2 65 0 0,1 0-1 0 0,-1 0 0 0 0,0 0 0 0 0,1 0 0 0 0,-1 0 0 0 0,0 0 0 0 0,-1 0 0 0 0,1-1 0 0 0,0 1 0 0 0,-1-1 0 0 0,-4 3 1 0 0,-3 2-30 0 0,0 0 1 0 0,-11 4 0 0 0,-18 12-130 0 0,36-21-129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5983 0 0,'0'0'274'0'0,"3"15"100"0"0,-1 9 4013 0 0,5 25 0 0 0,4-13-2335 0 0,-9-32-3090 0 0,0 1 0 0 0,0 0 1 0 0,1-1-1 0 0,5 8 1 0 0</inkml:trace>
  <inkml:trace contextRef="#ctx0" brushRef="#br0" timeOffset="1">35 52 7343 0 0,'-4'-15'320'0'0,"2"10"72"0"0,1-1-312 0 0,-1 1-80 0 0,2-2 0 0 0,0 2 0 0 0,1 1 376 0 0,4 0-3768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9727 0 0,'1'2'11'0'0,"27"95"2589"0"0,-8 2 3391 0 0,-19-98-5903 0 0,-1 5 172 0 0,1-1 0 0 0,0 1 0 0 0,0-1-1 0 0,0 0 1 0 0,1 0 0 0 0,0 1-1 0 0,2 4 1 0 0,-3-9 220 0 0,3-15-104 0 0,31-140 232 0 0,-33 146-608 0 0,0-1 0 0 0,1 1 0 0 0,0 0 0 0 0,0 0 0 0 0,1 0 0 0 0,-1 0 0 0 0,2 1 0 0 0,-1-1 0 0 0,12-12 0 0 0,-12 16 13 0 0,-3 4-8 0 0,-1 0-1 0 0,0 0 1 0 0,0 0-1 0 0,1 0 0 0 0,-1 0 1 0 0,0 0-1 0 0,1 0 0 0 0,-1-1 1 0 0,0 1-1 0 0,1 0 1 0 0,-1 1-1 0 0,0-1 0 0 0,1 0 1 0 0,-1 0-1 0 0,0 0 0 0 0,1 0 1 0 0,-1 0-1 0 0,0 0 1 0 0,1 0-1 0 0,-1 0 0 0 0,0 1 1 0 0,1-1-1 0 0,-1 0 0 0 0,0 0 1 0 0,0 0-1 0 0,1 0 1 0 0,-1 1-1 0 0,0-1 0 0 0,0 0 1 0 0,1 0-1 0 0,-1 1 0 0 0,0-1 1 0 0,0 0-1 0 0,0 1 0 0 0,0-1 1 0 0,1 1-1 0 0,5 9 67 0 0,0 7 29 0 0,-1-1 1 0 0,0 1-1 0 0,4 32 1 0 0,-6-29-226 0 0,1 1-1 0 0,8 23 1 0 0,3-5-1866 0 0,-2-15-5150 0 0,-6-16 1465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61 11807 0 0,'0'-1'-12'0'0,"0"-5"435"0"0,0 1 0 0 0,-1-1 0 0 0,0 1 0 0 0,0 0 0 0 0,-4-10 0 0 0,5 13-291 0 0,-1 1 0 0 0,1 0 0 0 0,-1 0 1 0 0,1 0-1 0 0,-1 1 0 0 0,0-1 0 0 0,0 0 0 0 0,1 0 0 0 0,-1 0 0 0 0,0 0 0 0 0,0 1 0 0 0,0-1 0 0 0,0 0 0 0 0,0 1 0 0 0,0-1 0 0 0,0 1 0 0 0,0-1 0 0 0,0 1 0 0 0,0-1 0 0 0,0 1 0 0 0,0 0 0 0 0,0-1 1 0 0,0 1-1 0 0,-1 0 0 0 0,1 0 0 0 0,0 0 0 0 0,0 0 0 0 0,0 0 0 0 0,0 0 0 0 0,0 0 0 0 0,-1 0 0 0 0,1 1 0 0 0,0-1 0 0 0,0 0 0 0 0,-1 1 0 0 0,0 0-86 0 0,1 0 0 0 0,0-1-1 0 0,0 1 1 0 0,0 0-1 0 0,0 0 1 0 0,0 0 0 0 0,0 0-1 0 0,0 0 1 0 0,0 0 0 0 0,0 0-1 0 0,0 0 1 0 0,0 0 0 0 0,1 0-1 0 0,-1 1 1 0 0,0-1 0 0 0,1 0-1 0 0,-1 0 1 0 0,1 1 0 0 0,0-1-1 0 0,-1 0 1 0 0,1 1 0 0 0,0-1-1 0 0,0 2 1 0 0,-1 3 18 0 0,0 0 0 0 0,1 1 0 0 0,0 9 0 0 0,1-11-53 0 0,0 1 1 0 0,0 0-1 0 0,0-1 0 0 0,1 1 1 0 0,0 0-1 0 0,0-1 0 0 0,0 0 0 0 0,1 1 1 0 0,-1-1-1 0 0,6 6 0 0 0,-6-8-7 0 0,-1-1 0 0 0,1 1 0 0 0,0-1-1 0 0,1 0 1 0 0,-1 0 0 0 0,0 0 0 0 0,1 0 0 0 0,-1 0 0 0 0,1-1-1 0 0,-1 1 1 0 0,1-1 0 0 0,0 0 0 0 0,0 1 0 0 0,-1-1-1 0 0,1 0 1 0 0,0-1 0 0 0,0 1 0 0 0,0-1 0 0 0,0 1 0 0 0,0-1-1 0 0,6 0 1 0 0,-8 0-36 0 0,1 0 0 0 0,-1 0-1 0 0,1 0 1 0 0,-1 0 0 0 0,1-1-1 0 0,-1 1 1 0 0,1-1 0 0 0,-1 1-1 0 0,1-1 1 0 0,-1 1 0 0 0,1-1-1 0 0,-1 0 1 0 0,0 1 0 0 0,1-1-1 0 0,-1 0 1 0 0,0 0 0 0 0,0 0-1 0 0,0 0 1 0 0,0 0 0 0 0,0-1-1 0 0,0 1 1 0 0,0 0 0 0 0,0 0-1 0 0,0-1 1 0 0,0 1 0 0 0,-1 0-1 0 0,1-1 1 0 0,-1 1 0 0 0,1-1-1 0 0,-1 1 1 0 0,1-4 0 0 0,-1 2-52 0 0,1-1 0 0 0,-1 1 1 0 0,-1 0-1 0 0,1-1 0 0 0,-1 1 1 0 0,1 0-1 0 0,-1-1 1 0 0,0 1-1 0 0,0 0 0 0 0,0-1 1 0 0,0 1-1 0 0,-1 0 0 0 0,-2-4 1 0 0,-8-21-1446 0 0,12 27 1281 0 0,0 0-246 0 0,0 0 11 0 0,4 4 226 0 0,17 19 895 0 0,0 2-1 0 0,-2 1 1 0 0,-1 0 0 0 0,24 45-1 0 0,-39-63-326 0 0,0-1 0 0 0,0 1 0 0 0,0 1 0 0 0,-1-1 0 0 0,0 0 1 0 0,0 0-1 0 0,-1 1 0 0 0,0-1 0 0 0,0 1 0 0 0,-1-1 0 0 0,0 1 0 0 0,0-1 0 0 0,-3 15 0 0 0,1-14-10 0 0,-1 1 1 0 0,1-1-1 0 0,-1 0 1 0 0,-1 0-1 0 0,0 0 1 0 0,0 0-1 0 0,0-1 0 0 0,-1 0 1 0 0,0 1-1 0 0,-1-2 1 0 0,-9 11-1 0 0,5-8-107 0 0,0 0 1 0 0,0 0-1 0 0,-22 12 0 0 0,27-18-374 0 0,0 0 0 0 0,-1 0 0 0 0,1-1 0 0 0,-1 1 0 0 0,0-1 0 0 0,0-1 0 0 0,0 1 0 0 0,0-1 0 0 0,0 0 0 0 0,-10 0 0 0 0,3-3-1657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13327 0 0,'0'0'612'0'0,"0"2"-14"0"0,4 103 1601 0 0,-1-6-152 0 0,2-44-1748 0 0,3-1 0 0 0,27 102 1 0 0,-34-153-347 0 0,4 12-737 0 0,0-1 0 0 0,11 24 0 0 0,-10-27-323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16 276 12463 0 0,'0'0'572'0'0,"-16"-10"3364"0"0,23 7-3539 0 0,0 0 1 0 0,1 0-1 0 0,-1 1 0 0 0,13-3 0 0 0,-12 3-355 0 0,0 1 0 0 0,0-2 0 0 0,0 1 0 0 0,14-8 0 0 0,-10 3-314 0 0,0 0 1 0 0,0-1-1 0 0,17-17 0 0 0,-23 19-459 0 0,0 0-1 0 0,0-1 1 0 0,-1 0 0 0 0,0 0 0 0 0,-1-1-1 0 0,1 1 1 0 0,3-11 0 0 0,-2 1-1264 0 0,-1 0 0 0 0,0 0 1 0 0,2-22-1 0 0,-2 10 6185 0 0,2 44-1178 0 0,-2 5-1742 0 0,-2 1 0 0 0,1-1 1 0 0,-2 1-1 0 0,-1 41 0 0 0,-1-28-195 0 0,0 32 391 0 0,0 23 8 0 0,2-64-1170 0 0,-2-24-205 0 0,2-2-208 0 0,-1 1 68 0 0,1 0 0 0 0,-1-1 0 0 0,0 1 0 0 0,1-1 0 0 0,-1 1 0 0 0,0-1 0 0 0,0 1 0 0 0,0-1 0 0 0,1 0 0 0 0,-1 0 0 0 0,0 0 0 0 0,0 0 0 0 0,0 0 0 0 0,0 0 1 0 0,0 0-1 0 0,0 0 0 0 0,-1 0 0 0 0,1 0 0 0 0,0 0 0 0 0,0-2 0 0 0,16-32-821 0 0,-11 21 598 0 0,10-21 328 0 0,-15 35-64 0 0,-1 0 0 0 0,0-1 0 0 0,0 1 0 0 0,0 0 0 0 0,0 0 0 0 0,1 0 0 0 0,-1 0 0 0 0,0 0 0 0 0,0-1 0 0 0,0 1 0 0 0,1 0 0 0 0,-1 0 0 0 0,0 0 0 0 0,0 0 0 0 0,1 0 0 0 0,-1 0 0 0 0,0 0 0 0 0,0 0 0 0 0,1 0 0 0 0,-1 0 0 0 0,0 0 0 0 0,0 0 0 0 0,0 0 0 0 0,1 0 0 0 0,-1 0 0 0 0,0 0 0 0 0,0 0 0 0 0,1 0 0 0 0,-1 0 0 0 0,0 0 0 0 0,0 0 0 0 0,0 0 0 0 0,1 1 0 0 0,-1-1 0 0 0,0 0 0 0 0,0 0 0 0 0,0 0 0 0 0,1 0 0 0 0,-1 0 0 0 0,0 1 0 0 0,0-1 0 0 0,0 0 0 0 0,7 8 8 0 0,-7-8-4 0 0,27 38 259 0 0,-19-26-91 0 0,0 0 0 0 0,1-1 0 0 0,17 17 0 0 0,-18-20-93 0 0,0-2 1 0 0,0 1-1 0 0,1-1 1 0 0,0-1 0 0 0,0 0-1 0 0,0 0 1 0 0,19 6-1 0 0,-25-9-78 0 0,1-1 0 0 0,1 0 0 0 0,-1 0 1 0 0,0-1-1 0 0,0 1 0 0 0,0-1 0 0 0,0 0 0 0 0,0 0 0 0 0,1 0 0 0 0,-1-1 0 0 0,0 0 0 0 0,0 1 0 0 0,0-1 0 0 0,0-1 0 0 0,0 1 1 0 0,0 0-1 0 0,0-1 0 0 0,-1 0 0 0 0,1 0 0 0 0,-1 0 0 0 0,1-1 0 0 0,4-3 0 0 0,-2 0-37 0 0,0 0 0 0 0,0 0 0 0 0,-1 0 0 0 0,0 0 0 0 0,-1-1 0 0 0,1 0-1 0 0,4-9 1 0 0,-8 13-45 0 0,1-1-1 0 0,-1 1 1 0 0,0 0-1 0 0,0 0 1 0 0,0-1-1 0 0,0 1 1 0 0,-1 0-1 0 0,1-1 1 0 0,-1 1 0 0 0,0 0-1 0 0,0-1 1 0 0,0 1-1 0 0,-1-1 1 0 0,1 1-1 0 0,-1 0 1 0 0,0-1-1 0 0,0 1 1 0 0,0 0-1 0 0,0 0 1 0 0,-3-5-1 0 0,4 7 78 0 0,-1 0 0 0 0,1 0 0 0 0,-1 0-1 0 0,0 0 1 0 0,1 1 0 0 0,-1-1 0 0 0,0 0-1 0 0,0 0 1 0 0,0 0 0 0 0,1 1 0 0 0,-1-1-1 0 0,0 0 1 0 0,0 1 0 0 0,0-1 0 0 0,0 1 0 0 0,0-1-1 0 0,0 1 1 0 0,-1-1 0 0 0,1 1 0 0 0,0 0-1 0 0,0 0 1 0 0,0-1 0 0 0,0 1 0 0 0,0 0-1 0 0,0 0 1 0 0,-1 0 0 0 0,1 0 0 0 0,0 0 0 0 0,0 1-1 0 0,0-1 1 0 0,-2 1 0 0 0,1-1 58 0 0,1 1 0 0 0,-1 0 0 0 0,1 0 0 0 0,-1 0 0 0 0,1-1 0 0 0,0 1 0 0 0,-1 1 0 0 0,1-1 0 0 0,0 0 0 0 0,0 0 0 0 0,0 0 0 0 0,0 1 0 0 0,0-1 0 0 0,0 0 0 0 0,0 1 0 0 0,1-1 0 0 0,-1 1 0 0 0,0-1 0 0 0,1 1 0 0 0,-1-1 0 0 0,1 1 0 0 0,-1 1 0 0 0,0 2 75 0 0,1-1 1 0 0,0 0-1 0 0,0 1 1 0 0,0-1-1 0 0,0 0 1 0 0,1 1-1 0 0,-1-1 1 0 0,1 0-1 0 0,0 0 1 0 0,0 1-1 0 0,1-1 1 0 0,0 0-1 0 0,-1 0 1 0 0,1 0-1 0 0,0-1 1 0 0,1 1-1 0 0,-1 0 1 0 0,1-1-1 0 0,5 6 1 0 0,-4-5-73 0 0,0 0 1 0 0,0-1-1 0 0,0 0 1 0 0,1 0-1 0 0,0 0 1 0 0,-1 0-1 0 0,1-1 0 0 0,0 0 1 0 0,0 0-1 0 0,1 0 1 0 0,-1 0-1 0 0,0-1 1 0 0,0 0-1 0 0,1 0 1 0 0,7 0-1 0 0,48 0-1608 0 0,-38-3 590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7831 0 0,'0'0'848'0'0,"6"-2"-848"0"0,-10 12 0 0 0,-1-1 1328 0 0,3 2 248 0 0,1-1 56 0 0,1 2 0 0 0,1-2-1216 0 0,2 1-240 0 0,1-2-48 0 0,1 0-16 0 0,3-2-808 0 0,0-1-160 0 0,1-1-32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0,'0'0'5328'0'0,"3"8"-3728"0"0,0 2-1136 0 0,1-1-224 0 0,1 2-48 0 0,0-2 0 0 0,2-1-192 0 0,-1 2 0 0 0,0-1 0 0 0,2 2 0 0 0,-1-1-1056 0 0,1 1-256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11663 0 0,'4'34'1169'0'0,"2"0"0"0"0,17 54-1 0 0,31 60 1253 0 0,-44-119-1076 0 0,-18-40-1089 0 0,6 5-244 0 0,-1 0 1 0 0,1 0-1 0 0,1 0 0 0 0,-1 0 0 0 0,1 0 0 0 0,0 0 1 0 0,0-1-1 0 0,1-9 0 0 0,6-54-441 0 0,-1 29-173 0 0,-4 23 391 0 0,7-60-1255 0 0,-6 69 1340 0 0,0-1 0 0 0,1 1 0 0 0,0 0 0 0 0,0 1 0 0 0,1-1 0 0 0,6-11 0 0 0,5 2 666 0 0,-15 18-494 0 0,1-1 0 0 0,0 0-1 0 0,0 1 1 0 0,0-1 0 0 0,0 1 0 0 0,0-1 0 0 0,0 1-1 0 0,0 0 1 0 0,0-1 0 0 0,0 1 0 0 0,0 0 0 0 0,0 0 0 0 0,0 0-1 0 0,0-1 1 0 0,0 1 0 0 0,0 0 0 0 0,0 0 0 0 0,0 1-1 0 0,1-1 1 0 0,-1 0 186 0 0,4 8 156 0 0,-2-4-306 0 0,-1 1 0 0 0,0 0-1 0 0,0 0 1 0 0,-1 0 0 0 0,1 0-1 0 0,-1 0 1 0 0,0 0 0 0 0,0 0-1 0 0,-1 0 1 0 0,1 0 0 0 0,-1 1-1 0 0,-1-1 1 0 0,0 9 0 0 0,-2-1 67 0 0,0 0 0 0 0,0-1 0 0 0,-1 1 0 0 0,-7 15 1 0 0,6-17-118 0 0,2-4-9 0 0,0 1 1 0 0,-1-1-1 0 0,-5 7 0 0 0,11-15-78 0 0,-1-1 1 0 0,1 1 0 0 0,0 0-1 0 0,-1-1 1 0 0,1 1-1 0 0,0 0 1 0 0,0 0-1 0 0,0 0 1 0 0,0 1-1 0 0,0-1 1 0 0,0 0-1 0 0,0 1 1 0 0,0-1-1 0 0,0 1 1 0 0,0 0 0 0 0,0-1-1 0 0,0 1 1 0 0,3 0-1 0 0,1 0-74 0 0,-1 0 0 0 0,1 0-1 0 0,0 1 1 0 0,0 0 0 0 0,0 0-1 0 0,0 0 1 0 0,5 3 0 0 0,0 0 499 0 0,0 1 1 0 0,0 0 0 0 0,16 11-1 0 0,-24-14-288 0 0,0-1 0 0 0,-1 1-1 0 0,0 0 1 0 0,1 0-1 0 0,-1 0 1 0 0,0 0 0 0 0,0 1-1 0 0,0-1 1 0 0,0 1 0 0 0,-1-1-1 0 0,1 1 1 0 0,0-1 0 0 0,-1 1-1 0 0,0 0 1 0 0,0 0 0 0 0,0 0-1 0 0,0 0 1 0 0,0 0 0 0 0,-1 0-1 0 0,1 3 1 0 0,-1-3 39 0 0,0-1 0 0 0,-1 1 0 0 0,1 0 0 0 0,-1-1 0 0 0,0 1 0 0 0,0-1 0 0 0,0 1 0 0 0,0-1 0 0 0,0 1 0 0 0,0-1 0 0 0,-1 0 1 0 0,1 0-1 0 0,-1 1 0 0 0,1-1 0 0 0,-1 0 0 0 0,0 0 0 0 0,0-1 0 0 0,0 1 0 0 0,-3 2 0 0 0,-5 3 85 0 0,-1 0 1 0 0,-22 10-1 0 0,11-6-137 0 0,16-8-71 0 0,-2 2-21 0 0,0 0-1 0 0,-1-1 1 0 0,0 0-1 0 0,0-1 1 0 0,-16 5-1 0 0,24-8-102 0 0,1 0-1 0 0,-1 0 1 0 0,0 0-1 0 0,0 0 1 0 0,0 0-1 0 0,1 0 1 0 0,-1 0-1 0 0,0 0 1 0 0,0 0-1 0 0,1 0 1 0 0,-1-1-1 0 0,0 1 1 0 0,1 0-1 0 0,-1-1 1 0 0,0 1-1 0 0,1 0 0 0 0,-1-1 1 0 0,0 1-1 0 0,0-1 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9215 0 0,'0'0'707'0'0,"-7"10"756"0"0,4-6-762 0 0,1 0 1 0 0,-1 0-1 0 0,1 0 1 0 0,0 0-1 0 0,0 0 1 0 0,0 0-1 0 0,0 0 0 0 0,-1 7 1 0 0,2-6-458 0 0,1 0 1 0 0,-1 0-1 0 0,1 0 1 0 0,0 0-1 0 0,0 0 1 0 0,0 0-1 0 0,1 5 1 0 0,1-3-215 0 0,-1-1-1 0 0,1 0 1 0 0,0 0-1 0 0,1 0 1 0 0,-1 0-1 0 0,1 0 1 0 0,0-1-1 0 0,1 1 1 0 0,-1-1-1 0 0,1 0 1 0 0,0 0-1 0 0,8 8 1 0 0,-9-11 32 0 0,-1 1 0 0 0,1-1 0 0 0,0 0 0 0 0,0 0 0 0 0,-1-1 0 0 0,1 1 0 0 0,1-1 1 0 0,-1 1-1 0 0,0-1 0 0 0,0 0 0 0 0,0 0 0 0 0,1 0 0 0 0,4 0 0 0 0,-7-1 15 0 0,1 0 1 0 0,0 0-1 0 0,-1 0 0 0 0,1 0 0 0 0,-1-1 1 0 0,1 1-1 0 0,-1 0 0 0 0,1-1 1 0 0,-1 1-1 0 0,0-1 0 0 0,1 1 1 0 0,-1-1-1 0 0,1 0 0 0 0,-1 0 0 0 0,0 0 1 0 0,0 0-1 0 0,1 0 0 0 0,-1 0 1 0 0,0 0-1 0 0,0 0 0 0 0,0 0 0 0 0,0 0 1 0 0,0-1-1 0 0,-1 1 0 0 0,1 0 1 0 0,0-1-1 0 0,0 1 0 0 0,-1 0 1 0 0,1-1-1 0 0,0-2 0 0 0,0-1 4 0 0,0 0-1 0 0,0 0 0 0 0,0-1 1 0 0,-1 1-1 0 0,1 0 0 0 0,-1 0 1 0 0,-1-1-1 0 0,1 1 1 0 0,-1 0-1 0 0,0 0 0 0 0,-3-10 1 0 0,2 8-234 0 0,-1 0 1 0 0,0 0-1 0 0,0 1 0 0 0,-1-1 1 0 0,0 1-1 0 0,0 0 1 0 0,-9-10-1 0 0,7 7-635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3679 0 0,'0'0'284'0'0,"-7"10"207"0"0,2-4 2057 0 0,0 1 1 0 0,0 0-1 0 0,0 0 1 0 0,-4 11-1 0 0,5-10-1662 0 0,1 0 1 0 0,0 0-1 0 0,1 0 1 0 0,-3 15-1 0 0,4-18-804 0 0,0 0 0 0 0,1 1 0 0 0,0-1-1 0 0,0 0 1 0 0,0 0 0 0 0,1 0 0 0 0,0 1 0 0 0,2 7 0 0 0,-2-10 36 0 0,0 0 1 0 0,1 0-1 0 0,-1 0 0 0 0,1 0 1 0 0,0 0-1 0 0,0 0 0 0 0,0 0 1 0 0,0-1-1 0 0,0 1 0 0 0,0 0 1 0 0,1-1-1 0 0,-1 0 0 0 0,7 4 1 0 0,-4-3-57 0 0,0-1 0 0 0,0 0 0 0 0,0 0 0 0 0,0-1 0 0 0,1 1 0 0 0,-1-1 0 0 0,1 0 0 0 0,-1-1 0 0 0,1 1 0 0 0,-1-1 0 0 0,1 0 0 0 0,-1-1 0 0 0,1 1 0 0 0,-1-1 0 0 0,1 0 0 0 0,-1-1 0 0 0,7-2 0 0 0,-6 2-174 0 0,0 0 1 0 0,-1-1-1 0 0,0 0 1 0 0,1 0-1 0 0,-1-1 1 0 0,7-6-1 0 0,13-15-3598 0 0,-16 15 1782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 7831 0 0,'0'0'603'0'0,"-5"13"1152"0"0,3-10-1099 0 0,1 1 0 0 0,0-1 0 0 0,0 0 0 0 0,1 1 0 0 0,-1-1 0 0 0,1 1 0 0 0,-1-1 0 0 0,1 5 0 0 0,5 24 947 0 0,-3-24-3798 0 0,-1 1 1 0 0,1 14 0 0 0</inkml:trace>
  <inkml:trace contextRef="#ctx0" brushRef="#br0" timeOffset="1">130 0 9215 0 0,'1'13'816'0'0,"-1"-4"-656"0"0,0 4-160 0 0,0-5 0 0 0,0 2 1336 0 0,0 1 232 0 0,0 5 40 0 0,-1-1 16 0 0,1-1-632 0 0,1-1-128 0 0,0 1-32 0 0,1-2 0 0 0,0 0-592 0 0,1-1-120 0 0,0-1-24 0 0,0-1-8216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11919 0 0,'0'0'1083'0'0,"2"8"-870"0"0,47 182 7067 0 0,-20-56-5800 0 0,-29-133-1096 0 0,-9-9-251 0 0,7 4-138 0 0,-1 0 0 0 0,1-1-1 0 0,0 1 1 0 0,0 0-1 0 0,1-1 1 0 0,-1 1-1 0 0,1-1 1 0 0,-1-8-1 0 0,-1-42-519 0 0,2 34 254 0 0,-1-22-696 0 0,6-58 0 0 0,-2 84 770 0 0,0 1 0 0 0,1-1 0 0 0,1 1 1 0 0,0-1-1 0 0,2 1 0 0 0,10-23 0 0 0,-14 36 231 0 0,0-1 1 0 0,0 1-1 0 0,0 0 0 0 0,0 0 0 0 0,1 0 0 0 0,-1 0 1 0 0,1 0-1 0 0,0 0 0 0 0,0 1 0 0 0,4-3 0 0 0,-7 4 4 0 0,1 1-1 0 0,0-1 0 0 0,0 1 0 0 0,0 0 0 0 0,0-1 0 0 0,1 1 0 0 0,-1 0 0 0 0,0-1 1 0 0,0 1-1 0 0,0 0 0 0 0,0 0 0 0 0,0 0 0 0 0,0 0 0 0 0,0 0 0 0 0,0 0 0 0 0,0 0 1 0 0,1 1-1 0 0,-1-1 0 0 0,0 0 0 0 0,0 0 0 0 0,0 1 0 0 0,0-1 0 0 0,0 1 0 0 0,0-1 1 0 0,0 1-1 0 0,0 0 0 0 0,-1-1 0 0 0,1 1 0 0 0,0 0 0 0 0,0-1 0 0 0,0 1 0 0 0,-1 0 1 0 0,1 0-1 0 0,0 0 0 0 0,-1 0 0 0 0,1 0 0 0 0,0 0 0 0 0,-1 0 0 0 0,1 1 1 0 0,1 3 97 0 0,1 0 0 0 0,-1 0 1 0 0,-1 0-1 0 0,1 1 1 0 0,-1-1-1 0 0,0 0 1 0 0,0 1-1 0 0,0-1 1 0 0,-1 1-1 0 0,0-1 1 0 0,-1 8-1 0 0,1-6-21 0 0,-1 0 1 0 0,0 1-1 0 0,-1-1 0 0 0,0 0 1 0 0,0 0-1 0 0,0 0 0 0 0,-1-1 1 0 0,-3 8-1 0 0,1-8-135 0 0,1 0-1 0 0,-1 0 1 0 0,0 0-1 0 0,0-1 1 0 0,0 0-1 0 0,-1 0 1 0 0,0-1-1 0 0,0 1 1 0 0,-8 4-1 0 0,13-9-255 0 0,-4-16-6871 0 0,6 8 5368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10159 0 0,'7'2'920'0'0,"1"1"-544"0"0,-1 0 1 0 0,1 1-1 0 0,-1-1 0 0 0,0 1 0 0 0,-1 1 0 0 0,1 0 0 0 0,-1 0 0 0 0,0 0 0 0 0,0 0 0 0 0,8 11 0 0 0,-11-12-75 0 0,0-1-1 0 0,0 1 0 0 0,0 0 1 0 0,-1 0-1 0 0,0 0 0 0 0,1 1 1 0 0,-2-1-1 0 0,1 1 0 0 0,0-1 1 0 0,-1 1-1 0 0,0-1 0 0 0,0 1 1 0 0,-1 0-1 0 0,1-1 0 0 0,-1 1 1 0 0,0 0-1 0 0,0 0 0 0 0,0-1 1 0 0,-2 8-1 0 0,2-12-252 0 0,0 1-1 0 0,0 0 0 0 0,0 0 1 0 0,-1-1-1 0 0,1 1 0 0 0,0 0 1 0 0,0-1-1 0 0,-1 1 1 0 0,1 0-1 0 0,-1-1 0 0 0,1 1 1 0 0,0 0-1 0 0,-1-1 1 0 0,1 1-1 0 0,-1-1 0 0 0,1 1 1 0 0,-1-1-1 0 0,0 1 0 0 0,1-1 1 0 0,-1 1-1 0 0,1-1 1 0 0,-1 0-1 0 0,0 1 0 0 0,1-1 1 0 0,-2 1-1 0 0,1-19 20 0 0,1 10-222 0 0,1 0-1 0 0,0 0 1 0 0,1 0 0 0 0,-1 0 0 0 0,2 1 0 0 0,-1-1-1 0 0,5-8 1 0 0,27-50-1494 0 0,-32 62 1587 0 0,2-2-38 0 0,-2 1 83 0 0,1 1-1 0 0,0-1 1 0 0,0 1-1 0 0,0-1 0 0 0,0 1 1 0 0,1 0-1 0 0,0 0 1 0 0,4-4-1 0 0,-7 8 94 0 0,-1 0-67 0 0,1 0 1 0 0,-1 0-1 0 0,1 1 0 0 0,-1-1 0 0 0,0 0 0 0 0,1 0 1 0 0,-1 1-1 0 0,0-1 0 0 0,1 0 0 0 0,-1 1 1 0 0,0-1-1 0 0,1 0 0 0 0,-1 1 0 0 0,0-1 0 0 0,1 1 1 0 0,-1-1-1 0 0,0 0 0 0 0,0 1 0 0 0,0-1 0 0 0,0 1 1 0 0,1-1-1 0 0,-1 1 0 0 0,0-1 0 0 0,0 1 1 0 0,0-1-1 0 0,0 1 0 0 0,0 0 0 0 0,1 16 135 0 0,-1-15-102 0 0,1 10 26 0 0,1 0 0 0 0,0 0 0 0 0,0 0 0 0 0,1 0 0 0 0,9 20 0 0 0,-9-24-35 0 0,0-1 0 0 0,1 0-1 0 0,0 0 1 0 0,1 0 0 0 0,0-1 0 0 0,0 1 0 0 0,0-1 0 0 0,1 0-1 0 0,9 7 1 0 0,-13-11 22 0 0,0-1 0 0 0,0 0 0 0 0,0 1 0 0 0,0-1 0 0 0,0 0 0 0 0,0 0 0 0 0,0 0 0 0 0,0-1-1 0 0,1 1 1 0 0,-1-1 0 0 0,0 1 0 0 0,0-1 0 0 0,1 0 0 0 0,-1 1 0 0 0,0-1 0 0 0,1-1 0 0 0,-1 1 0 0 0,0 0 0 0 0,1 0 0 0 0,-1-1-1 0 0,0 1 1 0 0,0-1 0 0 0,1 0 0 0 0,-1 0 0 0 0,0 0 0 0 0,0 0 0 0 0,0 0 0 0 0,0 0 0 0 0,0 0 0 0 0,0-1 0 0 0,0 1 0 0 0,-1-1-1 0 0,1 0 1 0 0,0 1 0 0 0,-1-1 0 0 0,3-3 0 0 0,-3 3 2 0 0,1-1-1 0 0,-1 0 1 0 0,0 0 0 0 0,0 0-1 0 0,0 0 1 0 0,0-1 0 0 0,0 1-1 0 0,-1 0 1 0 0,1 0-1 0 0,-1 0 1 0 0,0-1 0 0 0,0 1-1 0 0,0 0 1 0 0,0 0-1 0 0,-1-1 1 0 0,0 1 0 0 0,1 0-1 0 0,-1 0 1 0 0,-2-5 0 0 0,-2-1 73 0 0,0 1 1 0 0,0-1-1 0 0,-1 1 0 0 0,0 0 1 0 0,-7-7-1 0 0,8 10-739 0 0,-1-1 0 0 0,2 0-1 0 0,-1 0 1 0 0,1 0 0 0 0,0 0-1 0 0,0-1 1 0 0,0 1-1 0 0,1-1 1 0 0,0 0 0 0 0,-3-12-1 0 0,5 7-1194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0,'0'0'66'0'0,"1"1"-8"0"0,3 2 1359 0 0,0-1 0 0 0,-1 1-1 0 0,0 0 1 0 0,0 0 0 0 0,0 0-1 0 0,5 7 1 0 0,-3-4 61 0 0,-2 1 1 0 0,1-1-1 0 0,4 11 0 0 0,-1 4 470 0 0,9 39-1 0 0,-11-38-1884 0 0,26 144 842 0 0,-22-54-5299 0 0,-8-90-2181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10135 0 0,'0'-3'349'0'0,"0"1"-1"0"0,0-1 0 0 0,0 1 0 0 0,0-1 1 0 0,1 1-1 0 0,-1-1 0 0 0,1 1 0 0 0,-1-1 1 0 0,1 1-1 0 0,0 0 0 0 0,0-1 0 0 0,0 1 1 0 0,0 0-1 0 0,0 0 0 0 0,1 0 0 0 0,-1 0 1 0 0,0 0-1 0 0,1 0 0 0 0,3-4 0 0 0,0 2 97 0 0,0 1-1 0 0,0-1 1 0 0,1 1-1 0 0,-1-1 1 0 0,12-4-1 0 0,-1 3-1460 0 0,28-7 0 0 0,-34 9-248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9 131 11023 0 0,'0'0'506'0'0,"13"4"188"0"0,-10-4-581 0 0,1 0 0 0 0,-1-1 0 0 0,1 1 0 0 0,-1-1 0 0 0,0 0 0 0 0,1 0 0 0 0,-1 0 0 0 0,0-1 0 0 0,0 1 0 0 0,1-1 0 0 0,-1 0 0 0 0,-1 0 0 0 0,1 0 0 0 0,0 0 0 0 0,0 0 0 0 0,-1-1-1 0 0,1 1 1 0 0,-1-1 0 0 0,0 1 0 0 0,3-6 0 0 0,-2 5 45 0 0,0-1 0 0 0,-1 0 0 0 0,0 1-1 0 0,0-1 1 0 0,0 0 0 0 0,0-1 0 0 0,-1 1-1 0 0,1 0 1 0 0,-1 0 0 0 0,0-1 0 0 0,0 1-1 0 0,-1-1 1 0 0,1 1 0 0 0,-1-1-1 0 0,-1-8 1 0 0,1 12-79 0 0,0 0 0 0 0,0 0 0 0 0,-1 0 0 0 0,1 0-1 0 0,0 0 1 0 0,-1 0 0 0 0,1 0 0 0 0,-1 0 0 0 0,1 0-1 0 0,-1 1 1 0 0,1-1 0 0 0,-1 0 0 0 0,0 0 0 0 0,1 0 0 0 0,-1 1-1 0 0,0-1 1 0 0,0 0 0 0 0,1 0 0 0 0,-1 1 0 0 0,0-1 0 0 0,0 1-1 0 0,-2-1 1 0 0,2 0 39 0 0,-1 1 0 0 0,0-1 0 0 0,1 1 0 0 0,-1 0 1 0 0,0 0-1 0 0,0 0 0 0 0,1 0 0 0 0,-1 0 0 0 0,0 0 0 0 0,0 1 0 0 0,1-1 0 0 0,-4 1 0 0 0,1 1 74 0 0,0-1 1 0 0,0 1-1 0 0,0 0 0 0 0,0 0 0 0 0,1 0 1 0 0,-1 1-1 0 0,0-1 0 0 0,1 1 0 0 0,0 0 1 0 0,-4 4-1 0 0,3-1-77 0 0,1-1 0 0 0,0 1 0 0 0,0 0 0 0 0,1 1 0 0 0,0-1 0 0 0,0 0 0 0 0,0 1 0 0 0,1-1 0 0 0,0 1-1 0 0,0-1 1 0 0,1 1 0 0 0,0 0 0 0 0,0-1 0 0 0,0 1 0 0 0,1-1 0 0 0,0 1 0 0 0,0 0 0 0 0,1-1 0 0 0,0 0 0 0 0,0 1 0 0 0,4 8 0 0 0,-3-10-287 0 0,0-1-1 0 0,0 0 1 0 0,1 0-1 0 0,-1 0 1 0 0,1 0 0 0 0,0-1-1 0 0,0 1 1 0 0,0-1-1 0 0,0 0 1 0 0,1 0-1 0 0,-1-1 1 0 0,1 1 0 0 0,0-1-1 0 0,8 3 1 0 0,-5-2-228 0 0,0-1 1 0 0,1 0-1 0 0,-1 0 0 0 0,1 0 1 0 0,0-1-1 0 0,-1-1 1 0 0,1 0-1 0 0,9 0 1 0 0,-3-2-1683 0 0</inkml:trace>
  <inkml:trace contextRef="#ctx0" brushRef="#br0" timeOffset="1">390 11 10591 0 0,'-5'0'552'0'0,"0"0"0"0"0,0 1 0 0 0,1-1 0 0 0,-1 1 0 0 0,1 0 0 0 0,-1 0 0 0 0,1 1 0 0 0,-1 0 0 0 0,1-1 0 0 0,0 2 0 0 0,-1-1 0 0 0,-6 5 0 0 0,9-5-246 0 0,0-1 0 0 0,0 1 0 0 0,1 0 0 0 0,-1 0 1 0 0,0 0-1 0 0,1 0 0 0 0,-1 0 0 0 0,1 0 0 0 0,0 0 1 0 0,0 1-1 0 0,0-1 0 0 0,0 0 0 0 0,-1 4 0 0 0,1-3-307 0 0,1 0-1 0 0,0-1 1 0 0,0 1-1 0 0,-1-1 1 0 0,2 1-1 0 0,-1 0 0 0 0,0-1 1 0 0,0 1-1 0 0,2 3 1 0 0,-1-1-30 0 0,1 1-1 0 0,0 0 1 0 0,0 0 0 0 0,1-1 0 0 0,-1 1-1 0 0,1-1 1 0 0,0 0 0 0 0,1 0 0 0 0,-1 0-1 0 0,1 0 1 0 0,0-1 0 0 0,0 1 0 0 0,0-1-1 0 0,1 0 1 0 0,0 0 0 0 0,0-1 0 0 0,0 1-1 0 0,0-1 1 0 0,0 0 0 0 0,1 0 0 0 0,-1-1-1 0 0,1 0 1 0 0,-1 0 0 0 0,1 0 0 0 0,0-1-1 0 0,0 1 1 0 0,0-2 0 0 0,0 1 0 0 0,7 0 0 0 0,-9-1-365 0 0,0 0 0 0 0,0-1 0 0 0,0 1 0 0 0,-1-1 0 0 0,1 0 0 0 0,0 0 0 0 0,0 0 0 0 0,0 0 0 0 0,-1-1 0 0 0,1 0 1 0 0,-1 1-1 0 0,1-1 0 0 0,-1-1 0 0 0,0 1 0 0 0,5-4 0 0 0,6-4-1235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15807 0 0,'-1'-3'2768'0'0,"6"17"-1490"0"0,4 25-168 0 0,-8-31-1235 0 0,33 234 903 0 0,-26-137-9136 0 0,-8-92 2627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21 103 5527 0 0,'-3'-4'244'0'0,"1"0"0"0"0,-1 0 0 0 0,1-1-1 0 0,0 1 1 0 0,-2-8 0 0 0,3 7 775 0 0,0 1 0 0 0,0-1 0 0 0,0 0 1 0 0,1 1-1 0 0,0-1 0 0 0,0 0 0 0 0,0 0 0 0 0,0 0 1 0 0,2-6-1 0 0,0 9-834 0 0,0 1 0 0 0,0-1 0 0 0,0 1 1 0 0,0 0-1 0 0,0 0 0 0 0,0 0 0 0 0,0 0 0 0 0,1 0 1 0 0,2-1-1 0 0,13 1-360 0 0,0-1 1 0 0,0 2-1 0 0,0 1 1 0 0,0 0 0 0 0,32 7-1 0 0,-44-7-34 0 0,-2-1 53 0 0,7 2-1640 0 0,0 0 0 0 0,-1-1 0 0 0,14-1 0 0 0,-16 0 216 0 0,-6 0 1246 0 0,0 0 0 0 0,-1 0 1 0 0,1 0-1 0 0,0 0 0 0 0,0-1 1 0 0,0 1-1 0 0,-1 0 0 0 0,1-1 0 0 0,3-1 1 0 0,-4 2 403 0 0,0 0 1 0 0,-1-1 0 0 0,1 1-1 0 0,0 0 1 0 0,0 0-1 0 0,-1 0 1 0 0,1 0 0 0 0,0 0-1 0 0,0 0 1 0 0,-1 0-1 0 0,1 0 1 0 0,0 0 0 0 0,0 1-1 0 0,-1-1 1 0 0,1 0-1 0 0,0 0 1 0 0,-1 1 0 0 0,1-1-1 0 0,0 0 1 0 0,-1 1-1 0 0,1-1 1 0 0,0 0-1 0 0,-1 1 1 0 0,1-1 0 0 0,-1 1-1 0 0,1 0 1 0 0,-1-1-1 0 0,2 2 1 0 0,-1 0 647 0 0,1-1 1 0 0,0 1-1 0 0,-1 0 1 0 0,1 1-1 0 0,-1-1 0 0 0,0 0 1 0 0,1 3-1 0 0,4 15 1092 0 0,2 25 0 0 0,-1-6-2796 0 0,-7-37-260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10823 0 0,'0'-1'45'0'0,"0"0"0"0"0,0 0 0 0 0,0 1 0 0 0,0-1 0 0 0,0 0 0 0 0,0 0 0 0 0,0 0 0 0 0,0 0 0 0 0,1 0-1 0 0,-1 1 1 0 0,0-1 0 0 0,1 0 0 0 0,-1 0 0 0 0,1 1 0 0 0,-1-1 0 0 0,1 0 0 0 0,-1 0 0 0 0,1 1 0 0 0,-1-1 0 0 0,1 1-1 0 0,0-1 1 0 0,-1 0 0 0 0,1 1 0 0 0,0-1 0 0 0,0 1 0 0 0,1-1-15 0 0,0 0 0 0 0,0 0 1 0 0,0 1-1 0 0,0 0 0 0 0,0-1 0 0 0,1 1 1 0 0,-1 0-1 0 0,0 0 0 0 0,0 0 0 0 0,3 0 0 0 0,3 1-110 0 0,-1 1-1 0 0,1 0 1 0 0,0 0-1 0 0,13 6 1 0 0,-17-6 118 0 0,1 0 0 0 0,0 1 0 0 0,-1 0 0 0 0,0-1 1 0 0,1 2-1 0 0,-1-1 0 0 0,-1 0 0 0 0,1 1 0 0 0,0 0 1 0 0,-1 0-1 0 0,0 0 0 0 0,0 0 0 0 0,0 1 0 0 0,0-1 0 0 0,-1 1 1 0 0,1-1-1 0 0,-1 1 0 0 0,1 6 0 0 0,0-1 696 0 0,-1 0-1 0 0,-1 0 1 0 0,0 0-1 0 0,0 0 0 0 0,-1 0 1 0 0,0 0-1 0 0,-1 0 1 0 0,-3 16-1 0 0,2-18-262 0 0,1 0 0 0 0,0 0 1 0 0,0-1-1 0 0,1 1 0 0 0,0 0 0 0 0,0 0 0 0 0,1 0 0 0 0,2 12 0 0 0,-3-20-457 0 0,0 0-1 0 0,1 0 1 0 0,-1 1-1 0 0,0-1 1 0 0,0 0 0 0 0,0 0-1 0 0,0 0 1 0 0,0 0-1 0 0,0 1 1 0 0,0-1 0 0 0,1 0-1 0 0,-1 0 1 0 0,0 0-1 0 0,0 0 1 0 0,0 1-1 0 0,0-1 1 0 0,1 0 0 0 0,-1 0-1 0 0,0 0 1 0 0,0 0-1 0 0,0 0 1 0 0,1 0 0 0 0,-1 0-1 0 0,0 0 1 0 0,0 0-1 0 0,0 0 1 0 0,1 0-1 0 0,-1 1 1 0 0,0-1 0 0 0,0 0-1 0 0,0 0 1 0 0,1-1-1 0 0,-1 1 1 0 0,9-4 96 0 0,6-13-211 0 0,-14 15 135 0 0,8-9-164 0 0,-1-1 0 0 0,-1 0-1 0 0,0-1 1 0 0,11-26-1 0 0,-13 26 7 0 0,1 0-1 0 0,1 0 0 0 0,0 1 0 0 0,14-20 0 0 0,-19 29 123 0 0,0 0-1 0 0,1 0 0 0 0,0 0 1 0 0,0 0-1 0 0,0 1 0 0 0,0-1 1 0 0,0 1-1 0 0,0 0 0 0 0,5-3 1 0 0,-7 5-1 0 0,0 0 0 0 0,-1 0 0 0 0,1 0 0 0 0,-1 0 0 0 0,1 0 0 0 0,-1 0 0 0 0,1 0 0 0 0,-1 0 0 0 0,1 0 0 0 0,-1 1 0 0 0,1-1 0 0 0,-1 0 0 0 0,1 0 0 0 0,-1 0 0 0 0,1 1 0 0 0,-1-1 0 0 0,1 0 1 0 0,-1 1-1 0 0,1-1 0 0 0,-1 0 0 0 0,0 1 0 0 0,1-1 0 0 0,-1 0 0 0 0,0 1 0 0 0,1-1 0 0 0,-1 1 0 0 0,0-1 0 0 0,1 1 0 0 0,-1-1 0 0 0,0 1 0 0 0,0-1 0 0 0,0 1 0 0 0,0-1 0 0 0,1 1 0 0 0,-1 0 0 0 0,0 0-10 0 0,5 10 22 0 0,-1 1 1 0 0,0 0-1 0 0,3 17 1 0 0,-6-21-350 0 0,1 1 0 0 0,0-1-1 0 0,0 0 1 0 0,1 0 0 0 0,0 0 0 0 0,0-1 0 0 0,1 1-1 0 0,0-1 1 0 0,9 13 0 0 0,-11-17-65 0 0,1-1 1 0 0,0 1-1 0 0,0-1 0 0 0,0 0 1 0 0,0 0-1 0 0,0 0 0 0 0,0-1 1 0 0,0 1-1 0 0,0-1 0 0 0,1 0 1 0 0,-1 0-1 0 0,1 0 0 0 0,-1 0 1 0 0,1 0-1 0 0,-1-1 0 0 0,1 1 1 0 0,3-1-1 0 0,5 0-1350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27 1375 0 0,'-9'-12'478'0'0,"7"12"78"0"0,1-1 1 0 0,-1 1-1 0 0,1 0 1 0 0,0 0-1 0 0,-1 0 1 0 0,1 0-1 0 0,-1 0 0 0 0,1 0 1 0 0,0 0-1 0 0,-1 1 1 0 0,1-1-1 0 0,-1 0 1 0 0,1 1-1 0 0,0-1 1 0 0,0 1-1 0 0,-3 1 1 0 0,2-1-220 0 0,0 1 1 0 0,0-1 0 0 0,1 1-1 0 0,-1-1 1 0 0,0 1 0 0 0,1 0-1 0 0,-1 0 1 0 0,1 0 0 0 0,-2 3-1 0 0,1-2-233 0 0,1-1 0 0 0,0 1-1 0 0,0-1 1 0 0,0 1-1 0 0,0-1 1 0 0,1 1 0 0 0,-1 0-1 0 0,1-1 1 0 0,-1 1-1 0 0,1 0 1 0 0,0-1 0 0 0,0 1-1 0 0,0 0 1 0 0,1-1-1 0 0,-1 1 1 0 0,0 0 0 0 0,1-1-1 0 0,1 4 1 0 0,-1-4-82 0 0,0 0 0 0 0,0 0 0 0 0,1 0 0 0 0,-1 0 0 0 0,1 0 0 0 0,-1 0 0 0 0,1 0 0 0 0,0-1 0 0 0,-1 1 0 0 0,1-1 0 0 0,0 1 0 0 0,0-1 0 0 0,0 0 0 0 0,0 0 0 0 0,0 0 0 0 0,1 0 0 0 0,-1 0-1 0 0,0 0 1 0 0,0 0 0 0 0,1-1 0 0 0,-1 1 0 0 0,0-1 0 0 0,1 0 0 0 0,-1 0 0 0 0,1 0 0 0 0,-1 0 0 0 0,0 0 0 0 0,1 0 0 0 0,-1 0 0 0 0,0-1 0 0 0,1 0 0 0 0,-1 1 0 0 0,0-1 0 0 0,0 0 0 0 0,1 0 0 0 0,-1 0 0 0 0,0 0 0 0 0,0 0 0 0 0,0-1 0 0 0,0 1 0 0 0,0-1 0 0 0,-1 1 0 0 0,1-1 0 0 0,0 0 0 0 0,-1 1 0 0 0,1-1 0 0 0,-1 0 0 0 0,0 0 0 0 0,1 0 0 0 0,-1 0 0 0 0,0 0 0 0 0,0-1 0 0 0,0 1 0 0 0,-1 0 0 0 0,1 0 0 0 0,0-1 0 0 0,0-3 0 0 0,-1 3 41 0 0,0 0 0 0 0,0-1 0 0 0,0 1 1 0 0,0-1-1 0 0,-1 1 0 0 0,0-6 1 0 0,0 5-47 0 0,0 1 0 0 0,1-1 0 0 0,-1 0 1 0 0,1 1-1 0 0,0-1 0 0 0,0 0 1 0 0,0 0-1 0 0,2-7 0 0 0,-2 10-165 0 0,1 0-322 0 0,-1 1 463 0 0,0 0-1 0 0,0 0 1 0 0,0 0-1 0 0,0 0 1 0 0,1-1-1 0 0,-1 1 1 0 0,0 0-1 0 0,0 0 1 0 0,0 0-1 0 0,0 0 1 0 0,0 0-1 0 0,1 0 1 0 0,-1 0-1 0 0,0 0 1 0 0,0-1-1 0 0,0 1 1 0 0,0 0-1 0 0,1 0 1 0 0,-1 0-1 0 0,0 0 1 0 0,0 0-1 0 0,0 0 1 0 0,1 0-1 0 0,-1 0 1 0 0,0 0-1 0 0,0 0 1 0 0,0 0-1 0 0,1 0 1 0 0,-1 0-1 0 0,0 1 1 0 0,0-1-1 0 0,0 0 1 0 0,0 0-1 0 0,1 0 1 0 0,-1 0-1 0 0,8 3-100 0 0,-3 1 127 0 0,-1 1-1 0 0,0-1 1 0 0,-1 0 0 0 0,1 1-1 0 0,-1 0 1 0 0,0 0-1 0 0,0 0 1 0 0,4 10 0 0 0,1 5 409 0 0,6 20 0 0 0,-10-25 140 0 0,0 0 0 0 0,-1 0-1 0 0,0 0 1 0 0,-1 1 0 0 0,-1-1-1 0 0,-1 20 1 0 0,0-29-292 0 0,-1 0 0 0 0,0 1 0 0 0,0-1 0 0 0,0-1 0 0 0,-1 1 0 0 0,0 0 0 0 0,0 0 0 0 0,-1-1 0 0 0,1 1 0 0 0,-1-1 0 0 0,-1 0 0 0 0,1 0 0 0 0,-1 0 0 0 0,1 0 0 0 0,-1 0-1 0 0,-1-1 1 0 0,1 0 0 0 0,-9 7 0 0 0,1-3-369 0 0,0-1 0 0 0,0 0-1 0 0,-1 0 1 0 0,0-2 0 0 0,0 1-1 0 0,-26 5 1 0 0,27-8-623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 13935 0 0,'-5'-2'234'0'0,"0"1"0"0"0,0 0 0 0 0,0 0 0 0 0,0 1 0 0 0,0-1 0 0 0,0 1 0 0 0,0 0 0 0 0,0 1 0 0 0,0-1 0 0 0,0 1 0 0 0,0 0-1 0 0,0 0 1 0 0,0 0 0 0 0,0 1 0 0 0,0 0 0 0 0,1 0 0 0 0,-1 0 0 0 0,1 0 0 0 0,-6 5 0 0 0,7-5-218 0 0,1 0 0 0 0,0 0-1 0 0,0 0 1 0 0,0 1 0 0 0,0-1 0 0 0,0 0 0 0 0,0 1-1 0 0,1 0 1 0 0,-1-1 0 0 0,1 1 0 0 0,0 0 0 0 0,0 0-1 0 0,0 0 1 0 0,0 0 0 0 0,0 0 0 0 0,1 0 0 0 0,-1 0-1 0 0,1 0 1 0 0,0 0 0 0 0,0 0 0 0 0,0 0 0 0 0,0 0 0 0 0,1 0-1 0 0,-1 0 1 0 0,1 0 0 0 0,0 0 0 0 0,0 0 0 0 0,0 0-1 0 0,0 0 1 0 0,0-1 0 0 0,0 1 0 0 0,1 0 0 0 0,0-1-1 0 0,2 4 1 0 0,-2-4-10 0 0,-1 0-1 0 0,1-1 1 0 0,0 1-1 0 0,0 0 0 0 0,0-1 1 0 0,0 0-1 0 0,1 1 1 0 0,-1-1-1 0 0,0 0 1 0 0,0 0-1 0 0,1-1 0 0 0,-1 1 1 0 0,1 0-1 0 0,-1-1 1 0 0,1 1-1 0 0,-1-1 1 0 0,1 0-1 0 0,-1 0 1 0 0,1 0-1 0 0,-1 0 0 0 0,1 0 1 0 0,-1 0-1 0 0,1-1 1 0 0,1 0-1 0 0,1-2-98 0 0,0-1 0 0 0,0 0-1 0 0,-1 0 1 0 0,1 0 0 0 0,-1 0-1 0 0,0-1 1 0 0,0 0 0 0 0,5-8-1 0 0,-9 12 50 0 0,1-1 0 0 0,0 1 0 0 0,0-1 0 0 0,-1 1 0 0 0,1-1 0 0 0,-1 1 0 0 0,1-1 0 0 0,0-3 0 0 0,6-17-360 0 0,-7 21 352 0 0,9 20 483 0 0,-8-10-117 0 0,1 0 0 0 0,-2 1 0 0 0,1-1 0 0 0,-1 0 1 0 0,0 0-1 0 0,-1 0 0 0 0,0 1 0 0 0,-1-1 0 0 0,-4 15 0 0 0,1-7 209 0 0,-2-1 1 0 0,0 0-1 0 0,-1 0 0 0 0,-10 16 0 0 0,12-23-496 0 0,-1 0 1 0 0,0-1-1 0 0,-1 0 0 0 0,1-1 1 0 0,-2 0-1 0 0,1 0 0 0 0,-13 8 1 0 0,20-14-782 0 0,9-14-8424 0 0,3 2 7123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3679 0 0,'3'-1'142'0'0,"0"0"-116"0"0,1 0-1 0 0,0 0 0 0 0,0 1 0 0 0,0-1 1 0 0,6 1-1 0 0,-8 0 275 0 0,0 0 1 0 0,0 1 0 0 0,0-1-1 0 0,-1 1 1 0 0,1 0 0 0 0,0 0-1 0 0,-1-1 1 0 0,1 1-1 0 0,0 0 1 0 0,-1 0 0 0 0,1 1-1 0 0,-1-1 1 0 0,0 0-1 0 0,2 2 1 0 0,20 26 5841 0 0,-18-21-5658 0 0,0 0 0 0 0,-1 0-1 0 0,-1 0 1 0 0,1 1 0 0 0,-1 0 0 0 0,-1-1-1 0 0,4 17 1 0 0,-6-22-109 0 0,0 1 1 0 0,0-1-1 0 0,-1 0 0 0 0,1 0 1 0 0,-1 0-1 0 0,1 0 0 0 0,-1 0 1 0 0,0 0-1 0 0,-1 3 0 0 0,-4-11 106 0 0,6 4-473 0 0,0 1 0 0 0,-1 0 0 0 0,1 0 1 0 0,-1-1-1 0 0,1 1 0 0 0,0 0 0 0 0,-1-1 1 0 0,1 1-1 0 0,0-1 0 0 0,-1 1 0 0 0,1 0 1 0 0,0-1-1 0 0,0 1 0 0 0,-1-1 0 0 0,1 1 1 0 0,0-1-1 0 0,0 1 0 0 0,0-1 1 0 0,0 1-1 0 0,0-1 0 0 0,0 1 0 0 0,-1-1 1 0 0,1 0-1 0 0,1-5-17 0 0,0 1 0 0 0,-1-1 0 0 0,2 1 0 0 0,-1-1 0 0 0,1 1 0 0 0,-1-1 0 0 0,2 1 0 0 0,2-7 0 0 0,28-42-744 0 0,-19 32 92 0 0,-1 0 95 0 0,-10 15 405 0 0,0 1-1 0 0,1-1 1 0 0,0 1 0 0 0,0 0 0 0 0,1 0 0 0 0,0 0-1 0 0,10-9 1 0 0,-7 8 76 0 0,-8 6 140 0 0,-1 23 249 0 0,0-4-68 0 0,0 0 0 0 0,1-1 1 0 0,1 1-1 0 0,4 21 1 0 0,-4-33-188 0 0,1 1 1 0 0,-1 0 0 0 0,1-1 0 0 0,1 0-1 0 0,-1 1 1 0 0,1-1 0 0 0,0 0 0 0 0,0 0-1 0 0,1 0 1 0 0,0-1 0 0 0,0 1 0 0 0,0-1-1 0 0,11 9 1 0 0,-14-12-17 0 0,0-1 1 0 0,1 0-1 0 0,-1 0 0 0 0,1 0 0 0 0,-1 0 0 0 0,1 0 1 0 0,0 0-1 0 0,-1 0 0 0 0,1 0 0 0 0,0-1 1 0 0,0 1-1 0 0,0-1 0 0 0,-1 1 0 0 0,1-1 0 0 0,0 0 1 0 0,0 0-1 0 0,0 0 0 0 0,0 0 0 0 0,0 0 0 0 0,0 0 1 0 0,-1 0-1 0 0,1-1 0 0 0,0 1 0 0 0,0-1 1 0 0,0 1-1 0 0,2-2 0 0 0,-2 1 45 0 0,0-1 0 0 0,0 0 1 0 0,0 1-1 0 0,0-1 0 0 0,0 0 1 0 0,-1 0-1 0 0,1 0 0 0 0,0 0 0 0 0,-1 0 1 0 0,0-1-1 0 0,1 1 0 0 0,-1 0 0 0 0,0-1 1 0 0,0 1-1 0 0,0-1 0 0 0,-1 1 1 0 0,1-1-1 0 0,0-3 0 0 0,0-4-11 0 0,-1 1-1 0 0,0 0 0 0 0,-1 0 1 0 0,0 0-1 0 0,0 0 1 0 0,-1 0-1 0 0,0 0 1 0 0,-4-12-1 0 0,-7-30-1839 0 0,13 48 883 0 0,0 0-1 0 0,0 1 1 0 0,1-1-1 0 0,-1 0 1 0 0,0 0-1 0 0,1 1 1 0 0,0-1-1 0 0,0 1 1 0 0,0-1-1 0 0,1-3 1 0 0,-2 6 682 0 0,3-7-4782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0,'2'20'3682'0'0,"0"1"0"0"0,-3 23 0 0 0,1-22-1765 0 0,0 0 0 0 0,4 27 1 0 0,-3-43-1713 0 0,0 0 1 0 0,1 0-1 0 0,-1 0 1 0 0,1 0-1 0 0,1 0 1 0 0,-1-1-1 0 0,1 1 1 0 0,0-1-1 0 0,0 1 1 0 0,0-1-1 0 0,1 0 1 0 0,6 6 0 0 0,-9-9-167 0 0,1-1 1 0 0,-1 1 0 0 0,1-1 0 0 0,-1 0-1 0 0,1 0 1 0 0,0 0 0 0 0,-1 0 0 0 0,1 0 0 0 0,0 0-1 0 0,0 0 1 0 0,0 0 0 0 0,-1-1 0 0 0,1 1 0 0 0,0-1-1 0 0,0 1 1 0 0,0-1 0 0 0,0 0 0 0 0,4 0 0 0 0,-4 0-9 0 0,1-1 1 0 0,-1 1 0 0 0,0-1-1 0 0,1 0 1 0 0,-1 0 0 0 0,1 0 0 0 0,-1 0-1 0 0,0 0 1 0 0,0-1 0 0 0,0 1 0 0 0,0 0-1 0 0,4-4 1 0 0,1-3 19 0 0,0 0-1 0 0,0-1 1 0 0,-1 1-1 0 0,0-2 1 0 0,8-14-1 0 0,18-51 33 0 0,-3 7-27 0 0,-23 46-78 0 0,-3 12 183 0 0,-3 16 971 0 0,-1 19-957 0 0,1 0-1 0 0,0 1 1 0 0,2-1 0 0 0,10 44 0 0 0,-7-49-1069 0 0,1 0 1 0 0,0 0-1 0 0,14 27 1 0 0,-18-44 233 0 0,-1 0 0 0 0,1-1 0 0 0,-1 1 1 0 0,1 0-1 0 0,0-1 0 0 0,4 4 0 0 0,-1-1-1276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7831 0 0,'0'0'603'0'0,"0"1"-396"0"0,15 33 4496 0 0,16 55 1 0 0,-6-12-2494 0 0,-5-19-487 0 0,-20-57-1025 0 0,-10-16-261 0 0,6 8-420 0 0,1-1-1 0 0,0 1 0 0 0,1-1 0 0 0,0 0 1 0 0,0 1-1 0 0,0-1 0 0 0,1 0 0 0 0,0-9 0 0 0,1 14-15 0 0,-4-45-756 0 0,2-1 0 0 0,5-71 0 0 0,0 93-669 0 0,13-51 1 0 0,-14 67 1285 0 0,2 1 0 0 0,-1 0 0 0 0,2 0 0 0 0,-1 0 0 0 0,1 0 0 0 0,1 1 0 0 0,10-15 0 0 0,-15 23 232 0 0,0-1 0 0 0,0 1 0 0 0,1-1 0 0 0,-1 1 0 0 0,0 0 0 0 0,1-1 0 0 0,-1 1 0 0 0,1 0 0 0 0,0 0 0 0 0,-1 0 0 0 0,1 0 0 0 0,0 0 0 0 0,0 0 0 0 0,0 1 0 0 0,-1-1-1 0 0,1 1 1 0 0,0-1 0 0 0,0 1 0 0 0,0 0 0 0 0,0 0 0 0 0,0-1 0 0 0,0 1 0 0 0,0 1 0 0 0,0-1 0 0 0,0 0 0 0 0,0 0 0 0 0,-1 1 0 0 0,1-1 0 0 0,0 1 0 0 0,0-1 0 0 0,0 1 0 0 0,0 0 0 0 0,-1 0 0 0 0,1 0 0 0 0,0 0 0 0 0,-1 0-1 0 0,1 0 1 0 0,-1 1 0 0 0,1-1 0 0 0,-1 0 0 0 0,0 1 0 0 0,2 1 0 0 0,0 1 50 0 0,-1 1-1 0 0,0-1 1 0 0,0 1-1 0 0,0 0 1 0 0,0-1-1 0 0,-1 1 1 0 0,1 0 0 0 0,-1 0-1 0 0,-1 0 1 0 0,1 0-1 0 0,-1 0 1 0 0,1 0-1 0 0,-1 0 1 0 0,-1 0-1 0 0,1 0 1 0 0,-1 0-1 0 0,0 0 1 0 0,0 0 0 0 0,-2 6-1 0 0,-1-3 7 0 0,1 0-1 0 0,-1 1 1 0 0,-1-1 0 0 0,1-1 0 0 0,-1 1-1 0 0,-1-1 1 0 0,1 0 0 0 0,-1 0-1 0 0,-13 12 1 0 0,-12 7-136 0 0,-14 13-606 0 0,15-12-7494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4143 0 0,'0'0'319'0'0,"-7"-20"8661"0"0,1 12-6046 0 0,6 8-2815 0 0,-1 0 1 0 0,1-1 0 0 0,0 1 0 0 0,0 0 0 0 0,-1-1-1 0 0,1 1 1 0 0,0 0 0 0 0,-1 0 0 0 0,1-1-1 0 0,0 1 1 0 0,-1 0 0 0 0,1 0 0 0 0,-1 0 0 0 0,1-1-1 0 0,0 1 1 0 0,-1 0 0 0 0,1 0 0 0 0,-1 0-1 0 0,1 0 1 0 0,0 0 0 0 0,-1 0 0 0 0,1 0 0 0 0,-1 0-1 0 0,1 0 1 0 0,-1 0 0 0 0,1 0-282 0 0,-1 0 1 0 0,1 0-1 0 0,0 0 0 0 0,-1 1 1 0 0,1-1-1 0 0,-1 0 1 0 0,1 0-1 0 0,0 0 0 0 0,-1 1 1 0 0,1-1-1 0 0,0 0 0 0 0,-1 0 1 0 0,1 1-1 0 0,0-1 1 0 0,0 0-1 0 0,-1 1 0 0 0,1-1 1 0 0,0 0-1 0 0,0 1 1 0 0,0-1-1 0 0,0 1 0 0 0,-1-1 1 0 0,1 0-1 0 0,0 1 0 0 0,-3 8-7240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23 364 10135 0 0,'0'-1'42'0'0,"0"0"-1"0"0,-1 0 1 0 0,1 0-1 0 0,-1 0 1 0 0,1 0-1 0 0,-1 1 0 0 0,1-1 1 0 0,-1 0-1 0 0,1 0 1 0 0,-1 1-1 0 0,0-1 1 0 0,0 0-1 0 0,1 1 0 0 0,-1-1 1 0 0,0 1-1 0 0,0-1 1 0 0,1 1-1 0 0,-1-1 1 0 0,0 1-1 0 0,0-1 0 0 0,0 1 1 0 0,0 0-1 0 0,0 0 1 0 0,0-1-1 0 0,0 1 1 0 0,-1 0-1 0 0,-1 0 648 0 0,5-1-600 0 0,-1-1 0 0 0,1 1 0 0 0,0 0 0 0 0,-1 0 0 0 0,1 0 0 0 0,0 0 0 0 0,0 0-1 0 0,4-1 1 0 0,9-3 134 0 0,0 1 0 0 0,1 1 0 0 0,-1 0 1 0 0,29 0-1 0 0,8-2-117 0 0,4-1-95 0 0,24-5-12 0 0,-24 3 1 0 0,68-1 0 0 0,-56 6 0 0 0,61-11-1 0 0,32-1 16 0 0,90-7 393 0 0,-172 12-216 0 0,277-26 338 0 0,-169 26-391 0 0,-55 6-134 0 0,-5-4 4 0 0,55-3 58 0 0,-41 3 28 0 0,-13 2-12 0 0,-13-2-70 0 0,103-11 60 0 0,95-8 50 0 0,-233 22-122 0 0,189-8 71 0 0,16-1-16 0 0,-67 6-56 0 0,-54 3 0 0 0,336-9 0 0 0,-130 3 59 0 0,-293 10-54 0 0,804-6 209 0 0,-452 9-111 0 0,-6 0 15 0 0,437-2 317 0 0,-834 0-414 0 0,181 2 78 0 0,289 1 85 0 0,-410-4-142 0 0,86 0 122 0 0,278 7 399 0 0,-63 0-258 0 0,172 4 109 0 0,-278-6-220 0 0,497 17 377 0 0,-597-13-1954 0 0,-117-6 571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2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3223 0 0,'-3'2'506'0'0,"-11"7"2732"0"0,18 1 1117 0 0,-1 10-2295 0 0,-3-15-1993 0 0,-2 16 1567 0 0,2-21-1583 0 0,0 1 1 0 0,-1-1-1 0 0,1 1 1 0 0,-1-1-1 0 0,1 1 0 0 0,-1-1 1 0 0,1 0-1 0 0,-1 1 1 0 0,1-1-1 0 0,-1 0 0 0 0,1 0 1 0 0,-1 1-1 0 0,0-1 1 0 0,1 0-1 0 0,-1 0 1 0 0,1 0-1 0 0,-1 0 0 0 0,0 0 1 0 0,-1 1-1 0 0,1-1 653 0 0,0-1-580 0 0,-3-2-42 0 0,2 1-74 0 0,1-1 1 0 0,-1 1 0 0 0,1 0 0 0 0,0-1-1 0 0,0 1 1 0 0,0-1 0 0 0,0 1 0 0 0,0-1 0 0 0,0-4-1 0 0,0 4 7 0 0,1 2 4 0 0,0 0 0 0 0,0 1 0 0 0,0-1 0 0 0,0 0 0 0 0,0 0-1 0 0,0 0 1 0 0,0 0 0 0 0,1 0 0 0 0,-1 0 0 0 0,0 0 0 0 0,0 0 0 0 0,1 0 0 0 0,-1 0-1 0 0,1 1 1 0 0,-1-1 0 0 0,1 0 0 0 0,-1 0 0 0 0,1 1 0 0 0,-1-1 0 0 0,1 0-1 0 0,0 0 1 0 0,-1 1 0 0 0,1-1 0 0 0,0 1 0 0 0,0-1 0 0 0,1 0 0 0 0,-2 1 105 0 0,1-1 1 0 0,-1 1 0 0 0,1 0 0 0 0,-1 0-1 0 0,1-1 1 0 0,-1 1 0 0 0,1 0 0 0 0,-1 0-1 0 0,1 0 1 0 0,-1 0 0 0 0,1-1 0 0 0,-1 1-1 0 0,1 0 1 0 0,-1 0 0 0 0,1 0 0 0 0,-1 0-1 0 0,1 0 1 0 0,0 1 0 0 0,-1-1-1 0 0,1 0 1 0 0,-1 0 0 0 0,1 0 0 0 0,-1 0-1 0 0,1 1 1 0 0,0 0 287 0 0,0-1-401 0 0,-1 0-1 0 0,0 0 0 0 0,0 0 1 0 0,0 1-1 0 0,0-1 1 0 0,1 0-1 0 0,-1 0 1 0 0,0 1-1 0 0,0-1 0 0 0,0 0 1 0 0,0 0-1 0 0,0 1 1 0 0,0-1-1 0 0,0 0 1 0 0,0 0-1 0 0,0 1 1 0 0,0-1-1 0 0,0 0 0 0 0,0 0 1 0 0,0 1-1 0 0,0-1 1 0 0,0 0-1 0 0,0 0 1 0 0,0 1-1 0 0,0-1 0 0 0,0 0 1 0 0,0 0-1 0 0,0 1 1 0 0,0-1-1 0 0,-1 0 1 0 0,-1 9 44 0 0,1-9-62 0 0,-16 32-3761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2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2759 0 0,'0'0'126'0'0,"7"-17"1784"0"0,0 4 1685 0 0,-6 11-3010 0 0,0-1 1 0 0,0 0-1 0 0,0 1 1 0 0,1-1 0 0 0,-1 1-1 0 0,1 0 1 0 0,0-1 0 0 0,-1 1-1 0 0,5-4 1 0 0,-5 6-177 0 0,0-1-215 0 0,0 1 1 0 0,-1-1-1 0 0,1 1 0 0 0,0 0 0 0 0,0-1 0 0 0,0 1 1 0 0,0 0-1 0 0,0 0 0 0 0,-1-1 0 0 0,1 1 0 0 0,0 0 1 0 0,0 0-1 0 0,0 0 0 0 0,0 0 0 0 0,0 0 0 0 0,0 0 1 0 0,0 1-1 0 0,-1-1 0 0 0,2 0 0 0 0,0 2-110 0 0,0-1 1 0 0,-1 0-1 0 0,1 1 0 0 0,-1-1 0 0 0,1 1 0 0 0,-1-1 1 0 0,1 1-1 0 0,-1 0 0 0 0,0-1 0 0 0,0 1 0 0 0,0 0 0 0 0,0 0 1 0 0,1 3-1 0 0,-2-4 156 0 0,0 1-16 0 0,0 3-112 0 0,0-3-70 0 0,0-1 0 0 0,0 1 0 0 0,0-1 0 0 0,0 0 0 0 0,0 1 0 0 0,-1-1 0 0 0,1 0-1 0 0,0 1 1 0 0,-1-1 0 0 0,1 0 0 0 0,-1 0 0 0 0,0 0 0 0 0,1 1 0 0 0,-1-1 0 0 0,0 0-1 0 0,0 0 1 0 0,1 0 0 0 0,-1 0 0 0 0,0 0 0 0 0,-2 1 0 0 0,1 0 26 0 0,-4 0-44 0 0,3-2 19 0 0,2 0-40 0 0,0 0 0 0 0,0-1 0 0 0,0 1 1 0 0,0-1-1 0 0,0 1 0 0 0,0-1 1 0 0,0 0-1 0 0,0 1 0 0 0,1-1 1 0 0,-1 0-1 0 0,0 0 0 0 0,0 0 0 0 0,0 1 1 0 0,1-1-1 0 0,-1 0 0 0 0,1 0 1 0 0,-1 0-1 0 0,0 0 0 0 0,1 0 1 0 0,0 0-1 0 0,-1 0 0 0 0,1 0 1 0 0,0-1-1 0 0,-1 0 0 0 0,-1-6-3 0 0,2-2 0 0 0,2 2-10 0 0,-1 8-15 0 0,1 1 1 0 0,-1 0-1 0 0,0 0 1 0 0,1-1 0 0 0,-1 1-1 0 0,0 0 1 0 0,1 0-1 0 0,-1 1 1 0 0,2 1 0 0 0,3 4-1094 0 0,-1 0-3662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0,30 11 549 0 0,-32-10-762 0 0,28 12 672 0 0,52 32 0 0 0,-49-23-502 0 0,235 164 3457 0 0,-151-98-2919 0 0,-52-46-268 0 0,78 38 0 0 0,9 6 247 0 0,-57-31-346 0 0,185 78-1 0 0,-231-109-785 0 0,-40-20 155 0 0,0 0 0 0 0,1 1 0 0 0,0-2 0 0 0,0-1 0 0 0,17 3-1 0 0,-11-8-1924 0 0,-12 1 85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0 788 3223 0 0,'0'0'11072'0'0,"11"-13"-9061"0"0,-4 6-1522 0 0,1-2 1 0 0,-1 2-1 0 0,1 0 1 0 0,1 1-1 0 0,-1-1 0 0 0,12-5 1 0 0,60-29 594 0 0,-51 28-877 0 0,94-54 511 0 0,26-12-460 0 0,212-99 22 0 0,-81 8-196 0 0,-110 62 856 0 0,-148 92-767 0 0,-18 13-107 0 0,0 0 1 0 0,0 0-1 0 0,1 0 0 0 0,-1 1 1 0 0,0-1-1 0 0,1 1 1 0 0,8-3-1 0 0,18-6 216 0 0,-26 9-203 0 0,1-1 1 0 0,-2 2-1 0 0,3 0 0 0 0,-3-2 1 0 0,3 3-1 0 0,-3-1 1 0 0,10 0-1 0 0,-5 1 19 0 0,1 0 0 0 0,0 1 0 0 0,-2 0 0 0 0,2 1-1 0 0,14 4 1 0 0,26 10 150 0 0,88 39 0 0 0,497 259 1584 0 0,-484-253-1523 0 0,-64-29-162 0 0,22 16 27 0 0,66 24 68 0 0,-155-68-197 0 0,1 1 0 0 0,38 4 0 0 0,-44-7-44 0 0,38-2-329 0 0,-52 0 208 0 0,14 4-8577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0,0 1 1 0 0,-1-2 0 0 0,0 2 0 0 0,1 0 0 0 0,-3 1-1 0 0,1-1 1 0 0,5 25 0 0 0,-2 2 293 0 0,3 46-1 0 0,-3-16-117 0 0,8 93-204 0 0,7 39-754 0 0,-21-189-363 0 0,2 1 0 0 0,8 19-1 0 0,-11-30 401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76 0 0 0,-19-62-2041 0 0,48 208 528 0 0,-52-247-1194 0 0,2 4-977 0 0,-1 0-1 0 0,-1 0 1 0 0,2 25-1 0 0,-5-29-964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0,0 1-1 0 0,0 0 0 0 0,1 0 1 0 0,0 0-1 0 0,0 1 0 0 0,-4 18 0 0 0,4-12-379 0 0,0 1 0 0 0,1-1-1 0 0,2 1 1 0 0,-1 0 0 0 0,2 0-1 0 0,0 28 1 0 0,2-37 11 0 0,0 1 0 0 0,1-1 0 0 0,0 1 0 0 0,-1-1 0 0 0,3 1 0 0 0,-2-2 0 0 0,2 2 0 0 0,0-2 0 0 0,-1 0 1 0 0,1 0-1 0 0,1 1 0 0 0,0-1 0 0 0,0-1 0 0 0,1 1 0 0 0,9 9 0 0 0,-11-12 7 0 0,1-1 0 0 0,-1 1-1 0 0,0-1 1 0 0,1 0 0 0 0,0 0 0 0 0,0-1-1 0 0,0 0 1 0 0,0 0 0 0 0,0 0 0 0 0,1-1 0 0 0,-1 1-1 0 0,1-1 1 0 0,-2 0 0 0 0,3 0 0 0 0,-3-1-1 0 0,2 0 1 0 0,-1 0 0 0 0,1 0 0 0 0,-1-1 0 0 0,1 1-1 0 0,-1-1 1 0 0,0 0 0 0 0,1-1 0 0 0,-1 0-1 0 0,6-2 1 0 0,-5 1 110 0 0,1-1 0 0 0,1-1 0 0 0,-2 1 0 0 0,1 0 0 0 0,-1-1-1 0 0,0 0 1 0 0,-1-1 0 0 0,1 0 0 0 0,-1 1 0 0 0,0-1 0 0 0,0-1 0 0 0,-1 0 0 0 0,0 0-1 0 0,6-10 1 0 0,-7 9-30 0 0,1-1 1 0 0,-1 1-1 0 0,0-2 0 0 0,-2 1 0 0 0,2 0 0 0 0,-2 0 0 0 0,0-1 0 0 0,0 1 0 0 0,-1 0 1 0 0,0 0-1 0 0,-2-19 0 0 0,0 19-79 0 0,-1 1 0 0 0,1-1 0 0 0,-2 2-1 0 0,2-2 1 0 0,-3 2 0 0 0,1-2 0 0 0,-1 2 0 0 0,0 0 0 0 0,-8-11 0 0 0,-6-4-168 0 0,-34-29 0 0 0,42 41-62 0 0,9 8 21 0 0,0-1 1 0 0,-1 2-1 0 0,1-1 0 0 0,-1 0 0 0 0,1 1 1 0 0,-1 0-1 0 0,-5-3 0 0 0,-5 2-7861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2-1 0 0,-3-1 1 0 0,-1 2 0 0 0,3 44-1 0 0,5 86-953 0 0,-10-125-880 0 0,1-17-2893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13215 0 0,'4'12'1408'0'0,"2"3"-783"0"0,16 31 511 0 0,-3 1-1 0 0,22 81 0 0 0,23 129-1190 0 0,-30-147-4310 0 0,-28-93-950 0 0</inkml:trace>
  <inkml:trace contextRef="#ctx0" brushRef="#br0" timeOffset="1">17 453 16703 0 0,'0'0'763'0'0,"-10"1"253"0"0,3 0 1015 0 0,24-2-1263 0 0,-1 0 0 0 0,30-8 0 0 0,6 0-262 0 0,0 0-106 0 0,-4 1-1719 0 0,-15 5-4842 0 0,-18 3-827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33 2011 0 0,-4-19-197 0 0,6 24 1 0 0,33 167 3311 0 0,-8-31-3454 0 0,-20-104-1321 0 0,83 457 1686 0 0,-88-493-2204 0 0,-1-1 0 0 0,-2 51 0 0 0,-3-67-218 0 0,1 2-852 0 0,-5 43 0 0 0,4-63 141 0 0,0 7-5614 0 0,1 1 416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1375 0 0,'0'0'66'0'0,"1"1"-8"0"0,10 50 8518 0 0,7 0-3868 0 0,4 15-3628 0 0,-8-16-368 0 0,-3 1 0 0 0,6 55 0 0 0,-17-105-661 0 0,0-1 0 0 0,0 1-1 0 0,0-1 1 0 0,0 1-1 0 0,1-1 1 0 0,-1 0 0 0 0,0 1-1 0 0,0-1 1 0 0,0 2 0 0 0,0-2-1 0 0,0 1 1 0 0,0-1 0 0 0,-1 1-1 0 0,1-1 1 0 0,0 0-1 0 0,0 1 1 0 0,0-1 0 0 0,0 2-1 0 0,0-2 1 0 0,-2 1 0 0 0,-4-10 257 0 0,-5-22-280 0 0,6-2-160 0 0,1 1 1 0 0,0-54-1 0 0,2 35 111 0 0,0 22 24 0 0,6-45 1 0 0,-3 60-18 0 0,2 1 1 0 0,-1 0 0 0 0,0-1-1 0 0,2 1 1 0 0,9-20 0 0 0,-9 26 27 0 0,1 1 1 0 0,0-2-1 0 0,0 2 0 0 0,0 0 0 0 0,-1 0 1 0 0,3 1-1 0 0,7-7 0 0 0,-13 11-8 0 0,2 0-4 0 0,-1 0 0 0 0,1-1 1 0 0,-1 1-1 0 0,0 0 0 0 0,2 0 1 0 0,-1-1-1 0 0,-1 1 0 0 0,2 1 1 0 0,-2-1-1 0 0,2 1 0 0 0,-2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1 1 0 0,0 4 0 0 0,-1-3-7 0 0,-1 1 0 0 0,0 0-1 0 0,1-1 1 0 0,-1 1 0 0 0,0 0-1 0 0,-1 0 1 0 0,1 0-1 0 0,-2 7 1 0 0,-3 5-11 0 0,-1 0 0 0 0,-1-1 1 0 0,-1 0-1 0 0,-9 15 0 0 0,16-27-13 0 0,-15 21-6 0 0,-1 0 0 0 0,-33 37 0 0 0,3-5 156 0 0,47-56 173 0 0,16 12 338 0 0,0-5-307 0 0,-1-1 1 0 0,2-1-1 0 0,20 6 1 0 0,-8-3 53 0 0,-17-5-275 0 0,30 10 342 0 0,64 13 1 0 0,-104-26-561 0 0,15 1 212 0 0,23 2 1 0 0,-12-7-2114 0 0,-2-5-4890 0 0,-12 1 66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181 115 919 0 0,'24'0'355'0'0,"-19"0"1152"0"0,-22-14 6639 0 0,15 13-7864 0 0,1-1 0 0 0,-2 1 0 0 0,1 0 1 0 0,-1 0-1 0 0,1 0 0 0 0,1-1 0 0 0,-2 1 0 0 0,1 1 0 0 0,-1-1 0 0 0,-3 0 0 0 0,-13-5 1103 0 0,16 4-1305 0 0,2 2-1 0 0,-1 0 0 0 0,1-1 1 0 0,-1 1-1 0 0,0 0 1 0 0,1 0-1 0 0,-2 0 0 0 0,2 0 1 0 0,-1 0-1 0 0,0 0 1 0 0,0 1-1 0 0,1-1 0 0 0,-2 0 1 0 0,2 2-1 0 0,0-2 1 0 0,-2 1-1 0 0,2-1 0 0 0,0 1 1 0 0,-3 1-1 0 0,-33 25 536 0 0,21-16-480 0 0,12-8-104 0 0,1 0 0 0 0,0 0 1 0 0,1-1-1 0 0,-2 2 0 0 0,2-2 1 0 0,-1 2-1 0 0,1-1 1 0 0,1 1-1 0 0,-2 0 0 0 0,1-1 1 0 0,1 1-1 0 0,-3 6 0 0 0,-1 7 235 0 0,-5 28-1 0 0,7-28-221 0 0,1-10-36 0 0,1-1-1 0 0,1 1 0 0 0,-1 1 1 0 0,1-1-1 0 0,1 0 1 0 0,-1 1-1 0 0,1-1 0 0 0,1 0 1 0 0,-1 0-1 0 0,0-1 0 0 0,2 2 1 0 0,-1-1-1 0 0,0-1 1 0 0,2 1-1 0 0,-2 0 0 0 0,2-1 1 0 0,0 0-1 0 0,1 0 1 0 0,-2 0-1 0 0,2 0 0 0 0,0-1 1 0 0,0 0-1 0 0,0-1 0 0 0,1 1 1 0 0,10 7-1 0 0,-12-9-5 0 0,0-1 0 0 0,1 1 0 0 0,0-1 0 0 0,-2-1 0 0 0,2 2 0 0 0,0-2-1 0 0,0 0 1 0 0,7 2 0 0 0,3-1 41 0 0,-1 2-26 0 0,1 1 99 0 0,1-2 0 0 0,-1 0 0 0 0,24 2 0 0 0,-34-5-75 0 0,1 0 1 0 0,-1 0-1 0 0,0-2 0 0 0,0 2 1 0 0,1-1-1 0 0,-1 0 0 0 0,0 0 0 0 0,0-2 1 0 0,-1 2-1 0 0,1-1 0 0 0,0-1 0 0 0,0 1 1 0 0,0-1-1 0 0,6-5 0 0 0,-4 2 55 0 0,0-2 0 0 0,1 1 1 0 0,-2 0-1 0 0,0 0 0 0 0,0-1 0 0 0,-1 0 0 0 0,0-1 0 0 0,-1 1 0 0 0,1-1 0 0 0,-1 0 1 0 0,0 0-1 0 0,-1-1 0 0 0,0 1 0 0 0,2-16 0 0 0,-3 12 20 0 0,-1 0 0 0 0,0-1 0 0 0,-1 1-1 0 0,0 0 1 0 0,-1-1 0 0 0,0 1 0 0 0,-1-1 0 0 0,-1 2-1 0 0,-1-1 1 0 0,-4-15 0 0 0,4 22-33 0 0,1 0-1 0 0,-1 0 1 0 0,-1 1-1 0 0,2-1 1 0 0,-2 1-1 0 0,0 0 1 0 0,0 0-1 0 0,-1 0 1 0 0,1 2-1 0 0,-12-8 1 0 0,0-1 37 0 0,7 4-78 0 0,1 1-1 0 0,-1 1 1 0 0,-1 0 0 0 0,0 0-1 0 0,0 1 1 0 0,0 0-1 0 0,-1 1 1 0 0,1 1 0 0 0,-22-4-1 0 0,21 3-207 0 0,11 3-50 0 0,0 1-1 0 0,-1-2 1 0 0,0 2 0 0 0,1 0-1 0 0,-2-1 1 0 0,2 1 0 0 0,0 0 0 0 0,-2 0-1 0 0,2-1 1 0 0,-1 1 0 0 0,1 1-1 0 0,-1-1 1 0 0,0 0 0 0 0,-2 0 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8:5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1839 0 0,'0'0'83'0'0,"0"15"10"0"0,0-5 664 0 0,1 1 0 0 0,0-1-1 0 0,1 0 1 0 0,0 1-1 0 0,5 10 1 0 0,21 51 6848 0 0,-8-25-5286 0 0,-3-10 1 0 0,-17-39-2278 0 0,-1 0 0 0 0,1 0-1 0 0,0 0 1 0 0,0-1 0 0 0,0 1 0 0 0,0 0-1 0 0,0-3 1 0 0,0-7-10 0 0,-19-272 5 0 0,18 260-53 0 0,0 11 13 0 0,1 0-1 0 0,1 0 1 0 0,0 0 0 0 0,0 0 0 0 0,2 0-1 0 0,6-23 1 0 0,-9 35 0 0 0,1 0-1 0 0,-1 0 1 0 0,1 0-1 0 0,0 0 1 0 0,-1 0-1 0 0,1 1 1 0 0,0-1-1 0 0,0 0 0 0 0,0 0 1 0 0,0 0-1 0 0,0 1 1 0 0,0-1-1 0 0,0 0 1 0 0,0 1-1 0 0,0-1 1 0 0,1 0-1 0 0,0 1 20 0 0,0 0 0 0 0,0 1-1 0 0,0-1 1 0 0,0 0 0 0 0,-1 1-1 0 0,1 0 1 0 0,0-1 0 0 0,0 1-1 0 0,0 0 1 0 0,-1 0 0 0 0,1 0-1 0 0,-1 0 1 0 0,1 0 0 0 0,-1 0 0 0 0,1 0-1 0 0,-1 1 1 0 0,1-1 0 0 0,-1 0-1 0 0,0 1 1 0 0,0-1 0 0 0,0 1-1 0 0,0 0 1 0 0,0-1 0 0 0,1 4-1 0 0,2 2 80 0 0,-1 0-1 0 0,0 0 0 0 0,0 0 1 0 0,2 14-1 0 0,-3-9-46 0 0,-1 0-1 0 0,0 0 1 0 0,-1 0-1 0 0,0 0 1 0 0,-1 0-1 0 0,-5 23 1 0 0,-23 70 328 0 0,20-77-349 0 0,5-15-40 0 0,3-12-51 0 0,41-6-1037 0 0,-32 5 1081 0 0,2-1 30 0 0,-1 1-1 0 0,1 1 1 0 0,0 0 0 0 0,0 0 0 0 0,13 4-1 0 0,-4 1 79 0 0,-11-4 48 0 0,0 0-1 0 0,0 1 0 0 0,0 0 1 0 0,0 1-1 0 0,9 5 0 0 0,-14-7 36 0 0,-1-1 0 0 0,1 1 0 0 0,-1 0 0 0 0,1 0 1 0 0,-1 0-1 0 0,0 0 0 0 0,0 0 0 0 0,2 4 0 0 0,-3-5-83 0 0,-1 0 0 0 0,1 0 0 0 0,-1 1 0 0 0,0-1 0 0 0,1 0 0 0 0,-1 0 0 0 0,0 1 0 0 0,0-1 0 0 0,0 0 0 0 0,0 0 0 0 0,0 1 0 0 0,0-1 0 0 0,0 0 0 0 0,-1 0 0 0 0,1 1 0 0 0,0-1 0 0 0,-1 0 0 0 0,1 0 0 0 0,-1 0 0 0 0,1 1 0 0 0,-1-1 0 0 0,0 1 0 0 0,-4 7 82 0 0,-1-1-1 0 0,0 0 1 0 0,0-1-1 0 0,0 1 1 0 0,-1-1-1 0 0,-1 0 0 0 0,1-1 1 0 0,-9 7-1 0 0,4-5-198 0 0,0 0 0 0 0,-1-1 0 0 0,0 0 0 0 0,-26 9 0 0 0,36-15-73 0 0,0 0 0 0 0,0-1 0 0 0,-1 1 0 0 0,1-1 0 0 0,-1 1 0 0 0,1-1-1 0 0,-5-1 1 0 0,7 1-9 0 0,0 0 0 0 0,0 0 0 0 0,0 0 0 0 0,0 0 0 0 0,0 0 0 0 0,0-1 0 0 0,0 1 0 0 0,0 0 1 0 0,0-1-1 0 0,0 1 0 0 0,0-1 0 0 0,0 1 0 0 0,0-1 0 0 0,0 0 0 0 0,0 1 0 0 0,1-1 0 0 0,-1 0 0 0 0,0 1 0 0 0,0-1 0 0 0,1 0 0 0 0,-1 0 0 0 0,1 0 0 0 0,-1 1 0 0 0,0-1 0 0 0,1 0 0 0 0,-1-2 0 0 0,1 1-446 0 0,0 0 1 0 0,0 0-1 0 0,1-1 1 0 0,-1 1 0 0 0,1 0-1 0 0,-1 0 1 0 0,1 0-1 0 0,0 0 1 0 0,0 0-1 0 0,0 0 1 0 0,0 0-1 0 0,0 1 1 0 0,3-4-1 0 0,3-3-1399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29 10279 0 0,'0'0'927'0'0,"3"-5"-742"0"0,2-5 4218 0 0,-19 12-1778 0 0,10 1-2504 0 0,0 1 0 0 0,0-1 0 0 0,1 1 0 0 0,-1 0 0 0 0,1 0-1 0 0,0 0 1 0 0,0 1 0 0 0,0-1 0 0 0,0 1 0 0 0,1 0 0 0 0,0 0 0 0 0,0-1-1 0 0,0 1 1 0 0,0 1 0 0 0,1-1 0 0 0,0 0 0 0 0,0 0 0 0 0,1 0 0 0 0,-1 1-1 0 0,1-1 1 0 0,0 0 0 0 0,0 1 0 0 0,1-1 0 0 0,0 0 0 0 0,0 0 0 0 0,2 8 0 0 0,-2-8-105 0 0,1 0 1 0 0,-1-1 0 0 0,1 1-1 0 0,0-1 1 0 0,0 1 0 0 0,0-1-1 0 0,1 0 1 0 0,-1 0 0 0 0,1 0-1 0 0,0 0 1 0 0,0 0 0 0 0,1-1-1 0 0,-1 1 1 0 0,1-1 0 0 0,0 0 0 0 0,-1 0-1 0 0,1 0 1 0 0,1-1 0 0 0,-1 0-1 0 0,0 1 1 0 0,1-1 0 0 0,-1-1-1 0 0,1 1 1 0 0,-1-1 0 0 0,1 1-1 0 0,0-1 1 0 0,-1-1 0 0 0,1 1-1 0 0,8-1 1 0 0,-8 0 39 0 0,1 0-1 0 0,-1-1 1 0 0,0 1 0 0 0,0-1-1 0 0,0-1 1 0 0,1 1-1 0 0,-1-1 1 0 0,-1 0 0 0 0,1 0-1 0 0,7-4 1 0 0,-8 3 4 0 0,-1 0 0 0 0,0 1 0 0 0,0-1 1 0 0,0 0-1 0 0,0-1 0 0 0,0 1 0 0 0,-1 0 1 0 0,1-1-1 0 0,-1 1 0 0 0,0-1 0 0 0,0 0 0 0 0,0 0 1 0 0,1-6-1 0 0,-1 4-30 0 0,-1 1 0 0 0,1-1 1 0 0,-1 1-1 0 0,-1-1 0 0 0,1 1 0 0 0,-1-1 0 0 0,0 0 1 0 0,0 1-1 0 0,-1-1 0 0 0,0 1 0 0 0,0-1 1 0 0,0 1-1 0 0,-1-1 0 0 0,1 1 0 0 0,-1 0 1 0 0,0-1-1 0 0,-1 1 0 0 0,1 0 0 0 0,-1 0 1 0 0,0 1-1 0 0,-5-6 0 0 0,5 6-52 0 0,-1 1 0 0 0,0-1-1 0 0,0 1 1 0 0,0 0 0 0 0,-7-3 0 0 0,-7-6-414 0 0,16 10 251 0 0,-1 0-1 0 0,0 1 1 0 0,-1-1 0 0 0,1 1-1 0 0,0 0 1 0 0,-4-1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2759 0 0,'14'-4'16583'0'0,"-18"6"-16373"0"0,0 0 0 0 0,0 0-1 0 0,0 0 1 0 0,1 1 0 0 0,-1 0 0 0 0,1-1 0 0 0,-1 1 0 0 0,1 1-1 0 0,0-1 1 0 0,0 0 0 0 0,0 1 0 0 0,0-1 0 0 0,1 1 0 0 0,0 0 0 0 0,-1 0-1 0 0,2 0 1 0 0,-1 0 0 0 0,0 0 0 0 0,1 0 0 0 0,-1 1 0 0 0,1-1-1 0 0,0 0 1 0 0,0 8 0 0 0,0-4-101 0 0,1-1 0 0 0,0 0 0 0 0,1 1 0 0 0,-1-1 0 0 0,1 1 0 0 0,1-1 0 0 0,-1 1 0 0 0,1-1-1 0 0,1 0 1 0 0,-1 0 0 0 0,1 0 0 0 0,1 0 0 0 0,6 10 0 0 0,-6-11-72 0 0,0-1-1 0 0,0 0 1 0 0,0-1-1 0 0,1 1 1 0 0,-1-1 0 0 0,1 0-1 0 0,0 0 1 0 0,1 0-1 0 0,-1-1 1 0 0,1 0-1 0 0,11 5 1 0 0,-8-5 38 0 0,0 0 0 0 0,0-1 0 0 0,0 0 1 0 0,0 0-1 0 0,1-1 0 0 0,-1-1 0 0 0,15 0 0 0 0,-5-1-440 0 0,-1-2 1 0 0,1 0-1 0 0,-1-1 0 0 0,0-1 1 0 0,0-1-1 0 0,0-1 0 0 0,28-14 1 0 0,-25 10-5580 0 0,1 1-1843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5983 0 0,'0'0'464'0'0,"-1"-16"9767"0"0,9 59-9314 0 0,-2 1-1 0 0,0 78 1 0 0,-5-77-843 0 0,-1-30 19 0 0,-3 22-1 0 0,3-35 180 0 0,0-22-268 0 0,10-121-451 0 0,-5 91 426 0 0,3-55 118 0 0,11-90 270 0 0,-18 188-416 0 0,3-12 460 0 0,-4 18-407 0 0,0 1 1 0 0,0 0-1 0 0,0 0 1 0 0,0 0-1 0 0,0 0 1 0 0,0 0-1 0 0,0 0 1 0 0,0 0-1 0 0,1 0 1 0 0,-1 0-1 0 0,0 0 1 0 0,0 0-1 0 0,0 0 1 0 0,0 0-1 0 0,0 0 1 0 0,0 0-1 0 0,0 0 1 0 0,0 0-1 0 0,0 0 1 0 0,0 0-1 0 0,0 0 1 0 0,0 0 0 0 0,0 0-1 0 0,0 0 1 0 0,1 0-1 0 0,-1 0 1 0 0,0 0-1 0 0,0 0 1 0 0,0 0-1 0 0,0 0 1 0 0,0 0-1 0 0,0 0 1 0 0,0 0-1 0 0,0 0 1 0 0,0 0-1 0 0,0 0 1 0 0,0 0-1 0 0,0 0 1 0 0,0 0-1 0 0,0 0 1 0 0,0 0-1 0 0,0 0 1 0 0,1 1-1 0 0,-1-1 1 0 0,0 0-1 0 0,0 0 1 0 0,0 0-1 0 0,0 0 1 0 0,0 0-1 0 0,0 0 1 0 0,0 0-1 0 0,0 0 1 0 0,0 0-1 0 0,0 0 1 0 0,0 0-1 0 0,0 0 1 0 0,0 0-1 0 0,0 0 1 0 0,0 1 0 0 0,0-1-1 0 0,0 0 1 0 0,0 0-1 0 0,0 0 1 0 0,0 0-1 0 0,3 14 133 0 0,3 20-112 0 0,34 171 60 0 0,-30-167-130 0 0,2 0 0 0 0,1-1 1 0 0,24 46-1 0 0,-34-77 27 0 0,0 0 0 0 0,1-1 0 0 0,0 1 1 0 0,0-1-1 0 0,0 0 0 0 0,9 9 0 0 0,-12-13 32 0 0,0-1 0 0 0,0 1 0 0 0,0 0 0 0 0,0 0 0 0 0,0-1 0 0 0,0 1-1 0 0,0 0 1 0 0,0-1 0 0 0,0 1 0 0 0,1-1 0 0 0,-1 1 0 0 0,0-1 0 0 0,0 0 0 0 0,0 1 0 0 0,1-1 0 0 0,-1 0 0 0 0,0 0-1 0 0,0 0 1 0 0,1 0 0 0 0,-1 0 0 0 0,0 0 0 0 0,1 0 0 0 0,-1-1 0 0 0,0 1 0 0 0,0 0 0 0 0,0-1 0 0 0,1 1 0 0 0,-1-1-1 0 0,0 1 1 0 0,0-1 0 0 0,0 1 0 0 0,0-1 0 0 0,0 0 0 0 0,0 0 0 0 0,0 1 0 0 0,0-1 0 0 0,0 0 0 0 0,0 0 0 0 0,0 0-1 0 0,-1 0 1 0 0,1 0 0 0 0,0-2 0 0 0,3-3 136 0 0,0-1 1 0 0,0 0-1 0 0,-1 0 0 0 0,0 0 0 0 0,0 0 0 0 0,-1 0 0 0 0,3-15 1 0 0,3-55 484 0 0,-5 38-380 0 0,6-111 212 0 0,-8 120-460 0 0,-3 0 1 0 0,0 0-1 0 0,-7-30 0 0 0,-2 11-1855 0 0,-22-61-1 0 0,22 80 98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0 6447 0 0,'0'0'298'0'0,"-10"7"100"0"0,-31 29 6593 0 0,-14 24-3085 0 0,-15 14-2212 0 0,-119 89 555 0 0,170-149-2337 0 0,-13 12-584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1839 0 0,'3'-15'15047'0'0,"2"23"-14976"0"0,0 1-1 0 0,-1 0 1 0 0,0 1 0 0 0,0-1-1 0 0,-1 1 1 0 0,0-1 0 0 0,2 15-1 0 0,-4-18-66 0 0,3 27-2073 0 0,-4-22 922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0,'1'2'6662'0'0,"7"22"-5207"0"0,-1 0 0 0 0,6 40 0 0 0,1 52-1050 0 0,-5-29-605 0 0,-4-62-1304 0 0,-2-15-8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0,'0'0'9847'0'0,"1"1"-9062"0"0,8 9-326 0 0,-1 2-1 0 0,-1-1 0 0 0,0 1 1 0 0,0 0-1 0 0,-1 1 1 0 0,7 19-1 0 0,0 0-395 0 0,33 84-154 0 0,-33-65-2666 0 0,-10-37 1325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 10591 0 0,'-3'-2'473'0'0,"-1"1"-1"0"0,0 0 1 0 0,0 0-1 0 0,-9-1 5602 0 0,22 0-4931 0 0,14-5-687 0 0,34-4 1 0 0,-42 10-1616 0 0,25 0 1 0 0,-20 2 215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4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0 435 7367 0 0,'0'0'568'0'0,"2"0"-373"0"0,15 3 824 0 0,22 7-1 0 0,-22-5-199 0 0,29 4 0 0 0,296 6 3086 0 0,-246-14-3137 0 0,389-2 2490 0 0,-167-2-1459 0 0,-81-14-655 0 0,-79 2-544 0 0,-80 7-274 0 0,24-1 52 0 0,13 1-78 0 0,-19 1-196 0 0,152-10 140 0 0,43-7 279 0 0,-202 18-430 0 0,135 6 0 0 0,218 11 286 0 0,-218-11-184 0 0,36-9-78 0 0,-159 2-107 0 0,85-2 33 0 0,-153 10-32 0 0,-2-1-6 0 0,53-5 1 0 0,-54 2 10 0 0,0 2 0 0 0,35 3 1 0 0,-46-1-13 0 0,145 2 60 0 0,-154-3-64 0 0,-1 1 0 0 0,17 4 0 0 0,-19-3 0 0 0,1-1 0 0 0,0 0 0 0 0,0 0 0 0 0,9 0 0 0 0,2-1 18 0 0,-15 1-11 0 0,-1-1 0 0 0,1 0-1 0 0,-1 0 1 0 0,1 0-1 0 0,-1 0 1 0 0,1 0 0 0 0,-1-1-1 0 0,1 0 1 0 0,-1 0-1 0 0,0 0 1 0 0,1 0 0 0 0,-1 0-1 0 0,0-1 1 0 0,6-2-1 0 0,-9 3-4 0 0,1 0 0 0 0,0 0 0 0 0,0 0-1 0 0,0 0 1 0 0,-1 0 0 0 0,1 0 0 0 0,-1 0-1 0 0,1 0 1 0 0,0 0 0 0 0,-1 0 0 0 0,0 0-1 0 0,1 0 1 0 0,-1 0 0 0 0,0 0 0 0 0,1 0-1 0 0,-1-1 1 0 0,0 1 0 0 0,0 0 0 0 0,0 0-1 0 0,0 0 1 0 0,0 0 0 0 0,0-1 0 0 0,-1 1-1 0 0,1 0 1 0 0,-1-2 0 0 0,0-3 5 0 0,-1 0 0 0 0,0 0 1 0 0,-3-7-1 0 0,-6-9-37 0 0,0 1 1 0 0,-2 1-1 0 0,0 0 0 0 0,-1 1 1 0 0,-1 1-1 0 0,-20-20 0 0 0,14 17-11 0 0,-2 1-1 0 0,-1 1 0 0 0,0 1 1 0 0,-37-21-1 0 0,56 37 38 0 0,3 1-5 0 0,0-1 0 0 0,0 1 0 0 0,-1 0 0 0 0,1 0 0 0 0,0 0 0 0 0,-1 1 0 0 0,1-1 0 0 0,-1 1 0 0 0,1-1 0 0 0,0 1-1 0 0,-1 0 1 0 0,1 0 0 0 0,-1 0 0 0 0,-4 0 0 0 0,11 12-155 0 0,-2-7 143 0 0,0 0 0 0 0,1-1 0 0 0,0 1 0 0 0,0-1-1 0 0,0 1 1 0 0,0-1 0 0 0,1 0 0 0 0,6 5 0 0 0,5 3-29 0 0,18 11-1 0 0,2 3 26 0 0,19 15 4 0 0,-18-13 8 0 0,-1 1 0 0 0,33 35 0 0 0,-61-56 30 0 0,-1-1 0 0 0,0 2 0 0 0,-1-1 0 0 0,1 1 0 0 0,5 12 0 0 0,-9-15 1 0 0,0 0 0 0 0,0 0 0 0 0,0 1-1 0 0,0-1 1 0 0,-1 0 0 0 0,0 1 0 0 0,0-1 0 0 0,-1 0-1 0 0,0 11 1 0 0,-1-12 69 0 0,0-1-1 0 0,-1 1 1 0 0,1 0-1 0 0,-1 0 1 0 0,0-1-1 0 0,0 1 1 0 0,0-1-1 0 0,-5 6 1 0 0,-25 33 515 0 0,28-38-543 0 0,-124 134 1162 0 0,88-105-1114 0 0,30-27-381 0 0,1 0 1 0 0,0 1-1 0 0,1 0 0 0 0,0 0 0 0 0,-10 15 0 0 0,12-13-1258 0 0,2 1-69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36 5063 0 0,'-4'69'1998'0'0,"-15"67"6274"0"0,-1 70-6926 0 0,14-30 274 0 0,6-175-1344 0 0,4-23 76 0 0,58-385-69 0 0,-43 220-166 0 0,-17 180-117 0 0,1 7 0 0 0,-1 7 0 0 0,6 20-77 0 0,12 54 0 0 0,-15-53-2 0 0,15 54 0 0 0,-6-49 79 0 0,-5-5 0 0 0,23 43 0 0 0,-32-70 5 0 0,7 14-3 0 0,1-3-1 0 0,1 0 0 0 0,10 15 0 0 0,-16-23 40 0 0,-1-2-1 0 0,2 2 0 0 0,-2-2 1 0 0,2 1-1 0 0,-2-1 0 0 0,2 1 1 0 0,0-1-1 0 0,-1 0 0 0 0,0 0 1 0 0,1 0-1 0 0,-1-1 0 0 0,1 1 1 0 0,-1-2-1 0 0,1 1 0 0 0,0 0 1 0 0,1-1-1 0 0,5 1 0 0 0,-7-1 23 0 0,0 0-1 0 0,0-1 1 0 0,0 1 0 0 0,0-1-1 0 0,0 0 1 0 0,0 1 0 0 0,0 0-1 0 0,1-3 1 0 0,-2 2 0 0 0,0 0-1 0 0,1-1 1 0 0,-1 0-1 0 0,1 1 1 0 0,-1-2 0 0 0,1 1-1 0 0,-1 1 1 0 0,-1-2 0 0 0,2 1-1 0 0,-1-1 1 0 0,-1 1 0 0 0,2 0-1 0 0,-2-2 1 0 0,0 2-1 0 0,1 0 1 0 0,0-4 0 0 0,4-9 153 0 0,-2 1 1 0 0,1 0-1 0 0,3-26 1 0 0,-7 38-200 0 0,8-54-422 0 0,-3 0 0 0 0,-2 1-1 0 0,-4-68 1 0 0,-3 89-1310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0,0 0 1 0 0,0 2-1 0 0,2 0 147 0 0,-2 1-1 0 0,1-2 0 0 0,-1 1 0 0 0,0 1 0 0 0,1-1 0 0 0,-1-1 0 0 0,0 1 0 0 0,0 3 0 0 0,0 9 1231 0 0,6 84 4034 0 0,4 0-4189 0 0,6 65-1495 0 0,-16-159 127 0 0,5 59 3 0 0,3-24-5568 0 0,-5-31 864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2759 0 0,'6'-35'397'0'0,"-3"20"10670"0"0,5 17-9749 0 0,-7 0-1216 0 0,1-1 0 0 0,0 1 1 0 0,1 0-1 0 0,-2-1 0 0 0,1 1 1 0 0,-1-1-1 0 0,2 2 1 0 0,-2-1-1 0 0,0 0 0 0 0,2-1 1 0 0,-2 1-1 0 0,1 4 0 0 0,14 33 306 0 0,-10-22-240 0 0,73 189 264 0 0,-34-83-884 0 0,-20-41-2832 0 0,-20-63 1724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12959 0 0,'-3'1'33'0'0,"2"-1"48"0"0,0 0 1 0 0,0 1 0 0 0,-1-1 0 0 0,1 2 0 0 0,0-2 0 0 0,1 1-1 0 0,-1-1 1 0 0,0 1 0 0 0,-1 0 0 0 0,1-1 0 0 0,1 2 0 0 0,-1-1-1 0 0,1 0 1 0 0,-1-1 0 0 0,-1 1 0 0 0,2 0 0 0 0,-2 3 2000 0 0,17 0-717 0 0,97-12-254 0 0,3 5-5590 0 0,-94 3 3224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5527 0 0,'0'0'3896'0'0,"1"-3"-2805"0"0,11-6 78 0 0,0 1 0 0 0,24-16 1 0 0,-2 3-319 0 0,20-11 642 0 0,-51 31-1434 0 0,-1 0 0 0 0,0 0 0 0 0,1-1-1 0 0,-1 2 1 0 0,1-1 0 0 0,-2 1 0 0 0,3-1 0 0 0,-2 1 0 0 0,1 0 0 0 0,-1 0-1 0 0,2 0 1 0 0,-2 0 0 0 0,1 0 0 0 0,-1 0 0 0 0,0 1 0 0 0,2-1 0 0 0,-2 1 0 0 0,1-1-1 0 0,-1 2 1 0 0,3 1 0 0 0,0-1 20 0 0,0 0 0 0 0,-1 0 0 0 0,-1 1 0 0 0,2-1 0 0 0,-1 1 0 0 0,0 1 0 0 0,-2-1 0 0 0,2 0 0 0 0,-2 0 0 0 0,7 8 0 0 0,-6-5 12 0 0,0-2 0 0 0,1 2 0 0 0,-2 1 0 0 0,0 0 0 0 0,1-1 0 0 0,-2 0 0 0 0,0 0 0 0 0,0 0 0 0 0,1 14 0 0 0,-2-9-13 0 0,0 0 1 0 0,0 1-1 0 0,-2-1 0 0 0,-4 20 1 0 0,4-22-62 0 0,0 1 1 0 0,-2-2 0 0 0,-1 2 0 0 0,1-2 0 0 0,0 0 0 0 0,-1 1-1 0 0,-11 14 1 0 0,-1-5 48 0 0,-34 32 0 0 0,48-47-62 0 0,-1-1-1 0 0,0 1 1 0 0,1-1-1 0 0,-1 1 1 0 0,1-2 0 0 0,-2 1-1 0 0,2-1 1 0 0,-1 1-1 0 0,0-1 1 0 0,0 0-1 0 0,-1 0 1 0 0,1 1 0 0 0,-1-2-1 0 0,-4 0 1 0 0,7 1-8 0 0,0-1 0 0 0,1-1 1 0 0,-2 1-1 0 0,1 0 1 0 0,-1 0-1 0 0,1-2 0 0 0,0 2 1 0 0,-1-1-1 0 0,2 0 0 0 0,-2 1 1 0 0,1-1-1 0 0,0-1 1 0 0,0 1-1 0 0,0 0 0 0 0,1 0 1 0 0,-2 0-1 0 0,2-2 0 0 0,0 2 1 0 0,-1 0-1 0 0,0-2 1 0 0,1 2-1 0 0,0-1 0 0 0,-1 0 1 0 0,1 0-1 0 0,0 2 0 0 0,0-3 1 0 0,-2-1-1 0 0,3 1-11 0 0,-1 1 1 0 0,0-1-1 0 0,1 1 0 0 0,-1 1 0 0 0,1-2 0 0 0,0 1 0 0 0,-2-1 0 0 0,2 1 1 0 0,0-1-1 0 0,0 1 0 0 0,0 0 0 0 0,2 1 0 0 0,-2-1 0 0 0,0-1 1 0 0,1 1-1 0 0,-1 0 0 0 0,1-1 0 0 0,0 2 0 0 0,-1-1 0 0 0,2-1 1 0 0,-1 1-1 0 0,0 0 0 0 0,0 0 0 0 0,0 1 0 0 0,1-2 0 0 0,0 2 0 0 0,2-2 1 0 0,-3 0 13 0 0,2 2 1 0 0,0-1-1 0 0,0 1 1 0 0,0 0 0 0 0,0-1-1 0 0,0 0 1 0 0,1 1-1 0 0,0 1 1 0 0,-2-1 0 0 0,2 0-1 0 0,-1 1 1 0 0,0 0 0 0 0,1-1-1 0 0,-1 1 1 0 0,0 0-1 0 0,0 1 1 0 0,7 0 0 0 0,11 4 135 0 0,1 0 0 0 0,-1 2 1 0 0,0 2-1 0 0,35 18 1 0 0,-6-3-85 0 0,-28-14-207 0 0,6 3-5456 0 0,-10-5-638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0,-1 1 0 0 0,0-1 0 0 0,1 1 1 0 0,-2-1-1 0 0,7 3 0 0 0,29 10 549 0 0,-31-9-762 0 0,27 12 672 0 0,50 31 0 0 0,-47-23-502 0 0,229 160 3457 0 0,-147-95-2919 0 0,-51-46-268 0 0,76 38 0 0 0,9 6 247 0 0,-56-31-346 0 0,181 77-1 0 0,-226-107-785 0 0,-38-19 155 0 0,-1-1 0 0 0,2 2 0 0 0,0-2 0 0 0,-1-1 0 0 0,17 3-1 0 0,-10-8-1924 0 0,-12 1 85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0 767 3223 0 0,'0'0'11072'0'0,"11"-13"-9061"0"0,-4 6-1522 0 0,0-1 1 0 0,0 1-1 0 0,1 0 1 0 0,1 1-1 0 0,-2-1 0 0 0,13-4 1 0 0,58-29 594 0 0,-50 27-877 0 0,92-52 511 0 0,25-12-460 0 0,206-96 22 0 0,-78 7-196 0 0,-108 61 856 0 0,-144 90-767 0 0,-17 12-107 0 0,0 0 1 0 0,0 0-1 0 0,1 0 0 0 0,-1 1 1 0 0,0-1-1 0 0,1 1 1 0 0,7-3-1 0 0,18-5 216 0 0,-25 8-203 0 0,1-1 1 0 0,-2 2-1 0 0,3 0 0 0 0,-3-2 1 0 0,3 3-1 0 0,-4-1 1 0 0,11 0-1 0 0,-5 1 19 0 0,1 0 0 0 0,-1 1 0 0 0,-1 0 0 0 0,2 1-1 0 0,13 4 1 0 0,26 9 150 0 0,85 39 0 0 0,484 251 1584 0 0,-471-245-1523 0 0,-62-29-162 0 0,21 16 27 0 0,64 23 68 0 0,-150-66-197 0 0,0 1 0 0 0,38 3 0 0 0,-44-6-44 0 0,38-2-329 0 0,-51 0 208 0 0,13 4-8577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6447 0 0,'1'-5'670'0'0,"-1"4"-539"0"0,1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0,8-4 1913 0 0,-7 6-1740 0 0,-1 0 1 0 0,2 0-1 0 0,-1-1 0 0 0,1 2 0 0 0,-2-1 0 0 0,4 3 1 0 0,2 4 106 0 0,-1 2 1 0 0,0-2 0 0 0,0 1 0 0 0,1 1 0 0 0,-3 1-1 0 0,1-1 1 0 0,4 24 0 0 0,-1 2 293 0 0,3 44-1 0 0,-3-15-117 0 0,7 91-204 0 0,8 38-754 0 0,-21-184-363 0 0,2 0 0 0 0,7 19-1 0 0,-10-29 401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0,'0'2'7230'0'0,"12"36"-4645"0"0,14 74 0 0 0,-18-61-2041 0 0,46 203 528 0 0,-50-240-1194 0 0,2 4-977 0 0,-1-1-1 0 0,-1 1 1 0 0,2 23-1 0 0,-5-27-964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37 9559 0 0,'-1'-5'131'0'0,"0"1"0"0"0,-2 1-1 0 0,1-1 1 0 0,1 1-1 0 0,-7-6 1 0 0,8 7-83 0 0,0 2 1 0 0,0-1-1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0,-1 0 1 0 0,1 2-1 0 0,-1 0 0 0 0,1 0 0 0 0,1 0 1 0 0,1 0-1 0 0,-1 1 0 0 0,1 0 1 0 0,0 0-1 0 0,0 0 0 0 0,-4 19 0 0 0,5-13-379 0 0,-1 2 0 0 0,1-2-1 0 0,2 2 1 0 0,-1-1 0 0 0,2 1-1 0 0,0 27 1 0 0,2-36 11 0 0,0 0 0 0 0,1 0 0 0 0,0 1 0 0 0,-1-1 0 0 0,3 0 0 0 0,-2-1 0 0 0,2 2 0 0 0,-1-2 0 0 0,0 0 1 0 0,1-1-1 0 0,1 2 0 0 0,0-1 0 0 0,0-1 0 0 0,1 1 0 0 0,8 8 0 0 0,-10-11 7 0 0,1-1 0 0 0,-1 1-1 0 0,0-1 1 0 0,1 0 0 0 0,0 0 0 0 0,-1-1-1 0 0,1 0 1 0 0,0 0 0 0 0,0 0 0 0 0,1-2 0 0 0,-1 2-1 0 0,1-1 1 0 0,-3 0 0 0 0,4 0 0 0 0,-3-1-1 0 0,2 0 1 0 0,-1 0 0 0 0,1 0 0 0 0,-1-1 0 0 0,0 1-1 0 0,0-1 1 0 0,0 0 0 0 0,1-1 0 0 0,-1 1-1 0 0,6-3 1 0 0,-6 1 110 0 0,2-1 0 0 0,1-1 0 0 0,-2 1 0 0 0,1 0 0 0 0,-1-1-1 0 0,-1 0 1 0 0,0 0 0 0 0,1-1 0 0 0,-1 1 0 0 0,0-1 0 0 0,0-1 0 0 0,-1 0 0 0 0,-1 1-1 0 0,7-11 1 0 0,-7 9-30 0 0,1 0 1 0 0,-1 0-1 0 0,0-2 0 0 0,-2 1 0 0 0,2 0 0 0 0,-2 1 0 0 0,0-2 0 0 0,0 1 0 0 0,-1 0 1 0 0,0 1-1 0 0,-2-20 0 0 0,0 20-79 0 0,-1 0 0 0 0,1-1 0 0 0,-2 2-1 0 0,2-1 1 0 0,-3 1 0 0 0,1-2 0 0 0,-1 2 0 0 0,1 0 0 0 0,-9-10 0 0 0,-6-5-168 0 0,-32-27 0 0 0,40 39-62 0 0,9 8 21 0 0,0-1 1 0 0,-1 2-1 0 0,1-1 0 0 0,-1 0 0 0 0,1 1 1 0 0,0 0-1 0 0,-6-2 0 0 0,-5 1-7861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0,'0'0'547'0'0,"9"16"202"0"0,2 20 525 0 0,0 2-1 0 0,-3-1 1 0 0,-1 1 0 0 0,2 44-1 0 0,6 84-953 0 0,-10-123-880 0 0,1-15-2893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13215 0 0,'4'12'1408'0'0,"2"2"-783"0"0,15 31 511 0 0,-2 1-1 0 0,21 78 0 0 0,22 127-1190 0 0,-29-144-4310 0 0,-27-91-950 0 0</inkml:trace>
  <inkml:trace contextRef="#ctx0" brushRef="#br0" timeOffset="1">17 441 16703 0 0,'0'0'763'0'0,"-10"1"253"0"0,3 0 1015 0 0,24-2-1263 0 0,-2 0 0 0 0,30-8 0 0 0,5 0-262 0 0,1 1-106 0 0,-4 0-1719 0 0,-15 5-4842 0 0,-17 3-827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0,'0'18'363'0'0,"0"-14"-12"0"0,0-1-223 0 0,4 32 2011 0 0,-4-18-197 0 0,6 23 1 0 0,32 162 3311 0 0,-8-30-3454 0 0,-19-100-1321 0 0,80 443 1686 0 0,-85-479-2204 0 0,-1-1 0 0 0,-2 50 0 0 0,-3-65-218 0 0,1 1-852 0 0,-5 42 0 0 0,4-61 141 0 0,0 7-5614 0 0,1 1 416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1375 0 0,'0'0'66'0'0,"1"1"-8"0"0,10 48 8518 0 0,6 1-3868 0 0,5 14-3628 0 0,-9-15-368 0 0,-2 0 0 0 0,5 55 0 0 0,-16-103-661 0 0,0-1 0 0 0,0 1-1 0 0,0-1 1 0 0,0 1-1 0 0,1-1 1 0 0,-1 0 0 0 0,0 1-1 0 0,0-1 1 0 0,0 1 0 0 0,0-1-1 0 0,0 1 1 0 0,0-1 0 0 0,-1 1-1 0 0,1-1 1 0 0,0 0-1 0 0,0 1 1 0 0,0-1 0 0 0,0 2-1 0 0,0-2 1 0 0,-1 1 0 0 0,-5-9 257 0 0,-5-23-280 0 0,6-1-160 0 0,1 1 1 0 0,0-53-1 0 0,2 35 111 0 0,0 21 24 0 0,6-44 1 0 0,-3 58-18 0 0,2 1 1 0 0,-1 1 0 0 0,0-2-1 0 0,2 1 1 0 0,9-19 0 0 0,-9 25 27 0 0,0 2 1 0 0,1-3-1 0 0,0 2 0 0 0,0 0 0 0 0,-1 0 1 0 0,3 1-1 0 0,6-6 0 0 0,-12 10-8 0 0,2 0-4 0 0,-1 0 0 0 0,1-1 1 0 0,-1 1-1 0 0,0 0 0 0 0,2 0 1 0 0,-1-1-1 0 0,-1 1 0 0 0,2 1 1 0 0,-2-1-1 0 0,2 1 0 0 0,-3 0 1 0 0,3 0-1 0 0,-2 0 0 0 0,1 0 1 0 0,0 0-1 0 0,0 0 0 0 0,5 1 0 0 0,-2 0 61 0 0,0 2-1 0 0,-1-2 1 0 0,1 2-1 0 0,2-1 1 0 0,-3 0-1 0 0,12 6 1 0 0,-15-6-30 0 0,1 0 1 0 0,-1 0 0 0 0,-1-1 0 0 0,2 2 0 0 0,-1-1 0 0 0,-1-1 0 0 0,2 2 0 0 0,-2-1 0 0 0,2 1 0 0 0,-2-1 0 0 0,0 0 0 0 0,0 2 0 0 0,0-2-1 0 0,1 1 1 0 0,0 3 0 0 0,-1-2-7 0 0,-1 1 0 0 0,0 0-1 0 0,1-1 1 0 0,-1 1 0 0 0,0 0-1 0 0,-1-1 1 0 0,1 1-1 0 0,-2 7 1 0 0,-3 5-11 0 0,-1-1 0 0 0,-1 0 1 0 0,-1-1-1 0 0,-8 15 0 0 0,15-26-13 0 0,-15 21-6 0 0,0-1 0 0 0,-33 36 0 0 0,3-4 156 0 0,46-55 173 0 0,16 11 338 0 0,-1-4-307 0 0,0-1 1 0 0,2-1-1 0 0,19 6 1 0 0,-8-4 53 0 0,-17-4-275 0 0,30 10 342 0 0,63 12 1 0 0,-103-25-561 0 0,16 1 212 0 0,22 2 1 0 0,-12-7-2114 0 0,-1-5-4890 0 0,-13 1 66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176 112 919 0 0,'24'0'355'0'0,"-20"0"1152"0"0,-20-14 6639 0 0,14 13-7864 0 0,1-1 0 0 0,-2 1 0 0 0,1 0 1 0 0,-1 0-1 0 0,1 0 0 0 0,1 0 0 0 0,-2 0 0 0 0,1 1 0 0 0,-1-1 0 0 0,-2 0 0 0 0,-14-5 1103 0 0,16 4-1305 0 0,2 2-1 0 0,-1 0 0 0 0,1-1 1 0 0,-1 1-1 0 0,0 0 1 0 0,1 0-1 0 0,-2 0 0 0 0,3 0 1 0 0,-2 0-1 0 0,0 0 1 0 0,0 1-1 0 0,1-1 0 0 0,-2 0 1 0 0,2 2-1 0 0,0-2 1 0 0,-2 1-1 0 0,2-1 0 0 0,0 1 1 0 0,-3 1-1 0 0,-32 24 536 0 0,21-15-480 0 0,11-8-104 0 0,1-1 0 0 0,0 1 1 0 0,1-1-1 0 0,-2 2 0 0 0,2-2 1 0 0,-1 2-1 0 0,1-1 1 0 0,1 1-1 0 0,-2 0 0 0 0,1-1 1 0 0,1 1-1 0 0,-3 5 0 0 0,0 8 235 0 0,-6 27-1 0 0,7-28-221 0 0,1-9-36 0 0,1-1-1 0 0,1 1 0 0 0,-1 0 1 0 0,1 0-1 0 0,1 0 1 0 0,-1 1-1 0 0,1-1 0 0 0,1 0 1 0 0,-1-1-1 0 0,0 0 0 0 0,2 2 1 0 0,-1-1-1 0 0,0-1 1 0 0,2 0-1 0 0,-3 1 0 0 0,3-1 1 0 0,0 0-1 0 0,1 0 1 0 0,-2 0-1 0 0,2-1 0 0 0,0 0 1 0 0,0 0-1 0 0,0-1 0 0 0,0 1 1 0 0,11 7-1 0 0,-12-9-5 0 0,0-2 0 0 0,1 2 0 0 0,-1-1 0 0 0,-1-1 0 0 0,2 2 0 0 0,0-2-1 0 0,0 0 1 0 0,7 2 0 0 0,2-1 41 0 0,0 2-26 0 0,0 1 99 0 0,2-2 0 0 0,-1 0 0 0 0,23 2 0 0 0,-34-5-75 0 0,2 0 1 0 0,-1 0-1 0 0,0-2 0 0 0,0 2 1 0 0,1-1-1 0 0,-1 0 0 0 0,-1 0 0 0 0,1-2 1 0 0,-1 2-1 0 0,1-1 0 0 0,0-1 0 0 0,0 1 1 0 0,0-1-1 0 0,5-5 0 0 0,-3 2 55 0 0,0-1 0 0 0,1 0 1 0 0,-2 0-1 0 0,0 0 0 0 0,-1-1 0 0 0,0 1 0 0 0,0-2 0 0 0,-1 1 0 0 0,1-1 0 0 0,-1 1 1 0 0,0-1-1 0 0,-1-1 0 0 0,-1 1 0 0 0,3-15 0 0 0,-3 11 20 0 0,-1 1 0 0 0,0-2 0 0 0,-1 1-1 0 0,0 1 1 0 0,-1-2 0 0 0,0 1 0 0 0,-1 0 0 0 0,-1 1-1 0 0,0-1 1 0 0,-5-14 0 0 0,4 21-33 0 0,1 1-1 0 0,-1-1 1 0 0,-1 1-1 0 0,2-1 1 0 0,-2 1-1 0 0,1 0 1 0 0,-1 0-1 0 0,-1 1 1 0 0,1 1-1 0 0,-12-8 1 0 0,1-1 37 0 0,6 4-78 0 0,1 2-1 0 0,0 0 1 0 0,-2 0 0 0 0,0 0-1 0 0,1 1 1 0 0,-1 0-1 0 0,-1 1 1 0 0,1 2 0 0 0,-21-5-1 0 0,21 3-207 0 0,10 3-50 0 0,0 1-1 0 0,-1-2 1 0 0,0 2 0 0 0,1 0-1 0 0,-2-1 1 0 0,2 1 0 0 0,0 0 0 0 0,-2 0-1 0 0,2-1 1 0 0,-1 1 0 0 0,1 1-1 0 0,-1-1 1 0 0,0 0 0 0 0,-2 0 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0,'-4'71'1998'0'0,"-15"69"6274"0"0,-2 71-6926 0 0,15-30 274 0 0,6-180-1344 0 0,4-23 76 0 0,60-397-69 0 0,-45 227-166 0 0,-17 185-117 0 0,1 7 0 0 0,0 7 0 0 0,5 21-77 0 0,12 55 0 0 0,-15-54-2 0 0,16 55 0 0 0,-7-50 79 0 0,-4-5 0 0 0,22 44 0 0 0,-32-72 5 0 0,8 14-3 0 0,0-2-1 0 0,1-1 0 0 0,11 16 0 0 0,-17-24 40 0 0,-1-2-1 0 0,2 2 0 0 0,-2-2 1 0 0,2 1-1 0 0,-2-1 0 0 0,2 1 1 0 0,0-1-1 0 0,-1 0 0 0 0,1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0,4-9 153 0 0,-1 1 1 0 0,0-1-1 0 0,3-26 1 0 0,-7 39-200 0 0,8-56-422 0 0,-3 1 0 0 0,-2 0-1 0 0,-4-69 1 0 0,-3 91-1310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0,30 11 549 0 0,-32-10-762 0 0,28 12 672 0 0,52 32 0 0 0,-49-23-502 0 0,235 164 3457 0 0,-151-98-2919 0 0,-52-46-268 0 0,78 38 0 0 0,9 6 247 0 0,-57-31-346 0 0,185 78-1 0 0,-231-109-785 0 0,-40-20 155 0 0,0 0 0 0 0,1 1 0 0 0,0-2 0 0 0,0-1 0 0 0,17 3-1 0 0,-11-8-1924 0 0,-12 1 85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0 788 3223 0 0,'0'0'11072'0'0,"11"-13"-9061"0"0,-4 6-1522 0 0,1-2 1 0 0,-1 2-1 0 0,1 0 1 0 0,1 1-1 0 0,-1-1 0 0 0,12-5 1 0 0,60-29 594 0 0,-51 28-877 0 0,94-54 511 0 0,26-12-460 0 0,212-99 22 0 0,-81 8-196 0 0,-110 62 856 0 0,-148 92-767 0 0,-18 13-107 0 0,0 0 1 0 0,0 0-1 0 0,1 0 0 0 0,-1 1 1 0 0,0-1-1 0 0,1 1 1 0 0,8-3-1 0 0,18-6 216 0 0,-26 9-203 0 0,1-1 1 0 0,-2 2-1 0 0,3 0 0 0 0,-3-2 1 0 0,3 3-1 0 0,-3-1 1 0 0,10 0-1 0 0,-5 1 19 0 0,1 0 0 0 0,0 1 0 0 0,-2 0 0 0 0,2 1-1 0 0,14 4 1 0 0,26 10 150 0 0,88 39 0 0 0,497 259 1584 0 0,-484-253-1523 0 0,-64-29-162 0 0,22 16 27 0 0,66 24 68 0 0,-155-68-197 0 0,1 1 0 0 0,38 4 0 0 0,-44-7-44 0 0,38-2-329 0 0,-52 0 208 0 0,14 4-8577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0,0 1 1 0 0,-1-2 0 0 0,0 2 0 0 0,1 0 0 0 0,-3 1-1 0 0,1-1 1 0 0,5 25 0 0 0,-2 2 293 0 0,3 46-1 0 0,-3-16-117 0 0,8 93-204 0 0,7 39-754 0 0,-21-189-363 0 0,2 1 0 0 0,8 19-1 0 0,-11-30 401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76 0 0 0,-19-62-2041 0 0,48 208 528 0 0,-52-247-1194 0 0,2 4-977 0 0,-1 0-1 0 0,-1 0 1 0 0,2 25-1 0 0,-5-29-964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0,0 1-1 0 0,0 0 0 0 0,1 0 1 0 0,0 0-1 0 0,0 1 0 0 0,-4 18 0 0 0,4-12-379 0 0,0 1 0 0 0,1-1-1 0 0,2 1 1 0 0,-1 0 0 0 0,2 0-1 0 0,0 28 1 0 0,2-37 11 0 0,0 1 0 0 0,1-1 0 0 0,0 1 0 0 0,-1-1 0 0 0,3 1 0 0 0,-2-2 0 0 0,2 2 0 0 0,0-2 0 0 0,-1 0 1 0 0,1 0-1 0 0,1 1 0 0 0,0-1 0 0 0,0-1 0 0 0,1 1 0 0 0,9 9 0 0 0,-11-12 7 0 0,1-1 0 0 0,-1 1-1 0 0,0-1 1 0 0,1 0 0 0 0,0 0 0 0 0,0-1-1 0 0,0 0 1 0 0,0 0 0 0 0,0 0 0 0 0,1-1 0 0 0,-1 1-1 0 0,1-1 1 0 0,-2 0 0 0 0,3 0 0 0 0,-3-1-1 0 0,2 0 1 0 0,-1 0 0 0 0,1 0 0 0 0,-1-1 0 0 0,1 1-1 0 0,-1-1 1 0 0,0 0 0 0 0,1-1 0 0 0,-1 0-1 0 0,6-2 1 0 0,-5 1 110 0 0,1-1 0 0 0,1-1 0 0 0,-2 1 0 0 0,1 0 0 0 0,-1-1-1 0 0,0 0 1 0 0,-1-1 0 0 0,1 0 0 0 0,-1 1 0 0 0,0-1 0 0 0,0-1 0 0 0,-1 0 0 0 0,0 0-1 0 0,6-10 1 0 0,-7 9-30 0 0,1-1 1 0 0,-1 1-1 0 0,0-2 0 0 0,-2 1 0 0 0,2 0 0 0 0,-2 0 0 0 0,0-1 0 0 0,0 1 0 0 0,-1 0 1 0 0,0 0-1 0 0,-2-19 0 0 0,0 19-79 0 0,-1 1 0 0 0,1-1 0 0 0,-2 2-1 0 0,2-2 1 0 0,-3 2 0 0 0,1-2 0 0 0,-1 2 0 0 0,0 0 0 0 0,-8-11 0 0 0,-6-4-168 0 0,-34-29 0 0 0,42 41-62 0 0,9 8 21 0 0,0-1 1 0 0,-1 2-1 0 0,1-1 0 0 0,-1 0 0 0 0,1 1 1 0 0,-1 0-1 0 0,-5-3 0 0 0,-5 2-7861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2-1 0 0,-3-1 1 0 0,-1 2 0 0 0,3 44-1 0 0,5 86-953 0 0,-10-125-880 0 0,1-17-2893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13215 0 0,'4'12'1408'0'0,"2"3"-783"0"0,16 31 511 0 0,-3 1-1 0 0,22 81 0 0 0,23 129-1190 0 0,-30-147-4310 0 0,-28-93-950 0 0</inkml:trace>
  <inkml:trace contextRef="#ctx0" brushRef="#br0" timeOffset="1">17 453 16703 0 0,'0'0'763'0'0,"-10"1"253"0"0,3 0 1015 0 0,24-2-1263 0 0,-1 0 0 0 0,30-8 0 0 0,6 0-262 0 0,0 0-106 0 0,-4 1-1719 0 0,-15 5-4842 0 0,-18 3-827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33 2011 0 0,-4-19-197 0 0,6 24 1 0 0,33 167 3311 0 0,-8-31-3454 0 0,-20-104-1321 0 0,83 457 1686 0 0,-88-493-2204 0 0,-1-1 0 0 0,-2 51 0 0 0,-3-67-218 0 0,1 2-852 0 0,-5 43 0 0 0,4-63 141 0 0,0 7-5614 0 0,1 1 416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1375 0 0,'0'0'66'0'0,"1"1"-8"0"0,10 50 8518 0 0,7 0-3868 0 0,4 15-3628 0 0,-8-16-368 0 0,-3 1 0 0 0,6 55 0 0 0,-17-105-661 0 0,0-1 0 0 0,0 1-1 0 0,0-1 1 0 0,0 1-1 0 0,1-1 1 0 0,-1 0 0 0 0,0 1-1 0 0,0-1 1 0 0,0 2 0 0 0,0-2-1 0 0,0 1 1 0 0,0-1 0 0 0,-1 1-1 0 0,1-1 1 0 0,0 0-1 0 0,0 1 1 0 0,0-1 0 0 0,0 2-1 0 0,0-2 1 0 0,-2 1 0 0 0,-4-10 257 0 0,-5-22-280 0 0,6-2-160 0 0,1 1 1 0 0,0-54-1 0 0,2 35 111 0 0,0 22 24 0 0,6-45 1 0 0,-3 60-18 0 0,2 1 1 0 0,-1 0 0 0 0,0-1-1 0 0,2 1 1 0 0,9-20 0 0 0,-9 26 27 0 0,1 1 1 0 0,0-2-1 0 0,0 2 0 0 0,0 0 0 0 0,-1 0 1 0 0,3 1-1 0 0,7-7 0 0 0,-13 11-8 0 0,2 0-4 0 0,-1 0 0 0 0,1-1 1 0 0,-1 1-1 0 0,0 0 0 0 0,2 0 1 0 0,-1-1-1 0 0,-1 1 0 0 0,2 1 1 0 0,-2-1-1 0 0,2 1 0 0 0,-2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1 1 0 0,0 4 0 0 0,-1-3-7 0 0,-1 1 0 0 0,0 0-1 0 0,1-1 1 0 0,-1 1 0 0 0,0 0-1 0 0,-1 0 1 0 0,1 0-1 0 0,-2 7 1 0 0,-3 5-11 0 0,-1 0 0 0 0,-1-1 1 0 0,-1 0-1 0 0,-9 15 0 0 0,16-27-13 0 0,-15 21-6 0 0,-1 0 0 0 0,-33 37 0 0 0,3-5 156 0 0,47-56 173 0 0,16 12 338 0 0,0-5-307 0 0,-1-1 1 0 0,2-1-1 0 0,20 6 1 0 0,-8-3 53 0 0,-17-5-275 0 0,30 10 342 0 0,64 13 1 0 0,-104-26-561 0 0,15 1 212 0 0,23 2 1 0 0,-12-7-2114 0 0,-2-5-4890 0 0,-12 1 66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181 115 919 0 0,'24'0'355'0'0,"-19"0"1152"0"0,-22-14 6639 0 0,15 13-7864 0 0,1-1 0 0 0,-2 1 0 0 0,1 0 1 0 0,-1 0-1 0 0,1 0 0 0 0,1-1 0 0 0,-2 1 0 0 0,1 1 0 0 0,-1-1 0 0 0,-3 0 0 0 0,-13-5 1103 0 0,16 4-1305 0 0,2 2-1 0 0,-1 0 0 0 0,1-1 1 0 0,-1 1-1 0 0,0 0 1 0 0,1 0-1 0 0,-2 0 0 0 0,2 0 1 0 0,-1 0-1 0 0,0 0 1 0 0,0 1-1 0 0,1-1 0 0 0,-2 0 1 0 0,2 2-1 0 0,0-2 1 0 0,-2 1-1 0 0,2-1 0 0 0,0 1 1 0 0,-3 1-1 0 0,-33 25 536 0 0,21-16-480 0 0,12-8-104 0 0,1 0 0 0 0,0 0 1 0 0,1-1-1 0 0,-2 2 0 0 0,2-2 1 0 0,-1 2-1 0 0,1-1 1 0 0,1 1-1 0 0,-2 0 0 0 0,1-1 1 0 0,1 1-1 0 0,-3 6 0 0 0,-1 7 235 0 0,-5 28-1 0 0,7-28-221 0 0,1-10-36 0 0,1-1-1 0 0,1 1 0 0 0,-1 1 1 0 0,1-1-1 0 0,1 0 1 0 0,-1 1-1 0 0,1-1 0 0 0,1 0 1 0 0,-1 0-1 0 0,0-1 0 0 0,2 2 1 0 0,-1-1-1 0 0,0-1 1 0 0,2 1-1 0 0,-2 0 0 0 0,2-1 1 0 0,0 0-1 0 0,1 0 1 0 0,-2 0-1 0 0,2 0 0 0 0,0-1 1 0 0,0 0-1 0 0,0-1 0 0 0,1 1 1 0 0,10 7-1 0 0,-12-9-5 0 0,0-1 0 0 0,1 1 0 0 0,0-1 0 0 0,-2-1 0 0 0,2 2 0 0 0,0-2-1 0 0,0 0 1 0 0,7 2 0 0 0,3-1 41 0 0,-1 2-26 0 0,1 1 99 0 0,1-2 0 0 0,-1 0 0 0 0,24 2 0 0 0,-34-5-75 0 0,1 0 1 0 0,-1 0-1 0 0,0-2 0 0 0,0 2 1 0 0,1-1-1 0 0,-1 0 0 0 0,0 0 0 0 0,0-2 1 0 0,-1 2-1 0 0,1-1 0 0 0,0-1 0 0 0,0 1 1 0 0,0-1-1 0 0,6-5 0 0 0,-4 2 55 0 0,0-2 0 0 0,1 1 1 0 0,-2 0-1 0 0,0 0 0 0 0,0-1 0 0 0,-1 0 0 0 0,0-1 0 0 0,-1 1 0 0 0,1-1 0 0 0,-1 0 1 0 0,0 0-1 0 0,-1-1 0 0 0,0 1 0 0 0,2-16 0 0 0,-3 12 20 0 0,-1 0 0 0 0,0-1 0 0 0,-1 1-1 0 0,0 0 1 0 0,-1-1 0 0 0,0 1 0 0 0,-1-1 0 0 0,-1 2-1 0 0,-1-1 1 0 0,-4-15 0 0 0,4 22-33 0 0,1 0-1 0 0,-1 0 1 0 0,-1 1-1 0 0,2-1 1 0 0,-2 1-1 0 0,0 0 1 0 0,0 0-1 0 0,-1 0 1 0 0,1 2-1 0 0,-12-8 1 0 0,0-1 37 0 0,7 4-78 0 0,1 1-1 0 0,-1 1 1 0 0,-1 0 0 0 0,0 0-1 0 0,0 1 1 0 0,0 0-1 0 0,-1 1 1 0 0,1 1 0 0 0,-22-4-1 0 0,21 3-207 0 0,11 3-50 0 0,0 1-1 0 0,-1-2 1 0 0,0 2 0 0 0,1 0-1 0 0,-2-1 1 0 0,2 1 0 0 0,0 0 0 0 0,-2 0-1 0 0,2-1 1 0 0,-1 1 0 0 0,1 1-1 0 0,-1-1 1 0 0,0 0 0 0 0,-2 0 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2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 8287 0 0,'0'0'639'0'0,"-1"6"-390"0"0,0-3-108 0 0,1-2-47 0 0,0 0 0 0 0,0 0 0 0 0,0 0 0 0 0,0-1 0 0 0,0 1 0 0 0,0 0 0 0 0,0 0 0 0 0,-1-1 0 0 0,1 1 0 0 0,0 0 0 0 0,0 0 0 0 0,-1-1 0 0 0,1 1 0 0 0,0 0 0 0 0,-1-1 0 0 0,1 1 0 0 0,-1 0 0 0 0,1-1 0 0 0,-1 1 0 0 0,1-1 0 0 0,-1 1 0 0 0,1-1 0 0 0,-1 1 0 0 0,0-1 0 0 0,1 1 0 0 0,-1-1 0 0 0,0 0 1 0 0,1 1-1 0 0,-1-1 0 0 0,0 0 0 0 0,0 0 0 0 0,1 1 0 0 0,-1-1 0 0 0,0 0 0 0 0,0 0 0 0 0,1 0 0 0 0,-2 0 0 0 0,-3 1 590 0 0,0 0 0 0 0,0 0 1 0 0,0 1-1 0 0,0 0 1 0 0,0 0-1 0 0,0 0 0 0 0,0 0 1 0 0,-4 4-1 0 0,-3 0 193 0 0,-62 34 2003 0 0,-123 90 1 0 0,98-50-2664 0 0,74-54-1351 0 0,10-9-7348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2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51 116 12895 0 0,'0'0'595'0'0,"-4"7"188"0"0,1-1-617 0 0,1 0 1 0 0,0 0-1 0 0,1 0 1 0 0,-1 0 0 0 0,1 1-1 0 0,0-1 1 0 0,1 0 0 0 0,-1 0-1 0 0,1 1 1 0 0,1 8 0 0 0,2 9 631 0 0,9 31 1 0 0,-9-40-757 0 0,43 168 668 0 0,-42-168-628 0 0,-3-14-162 0 0,-4-30-1152 0 0,3 20 991 0 0,-1-1-1 0 0,0 1 1 0 0,-1-1-1 0 0,-3-11 1 0 0,-17-48-498 0 0,-15-45 769 0 0,6 19 2148 0 0,30 93-2068 0 0,1 0-1 0 0,0 1 0 0 0,-1-1 0 0 0,1 0 1 0 0,0 1-1 0 0,0-1 0 0 0,1 0 0 0 0,-1 0 1 0 0,0 1-1 0 0,0-1 0 0 0,1 0 1 0 0,-1 1-1 0 0,1-1 0 0 0,0 0 0 0 0,-1 1 1 0 0,1-1-1 0 0,1-1 0 0 0,0 0 39 0 0,1 0-1 0 0,-1 1 1 0 0,0-1 0 0 0,1 1-1 0 0,0-1 1 0 0,0 1-1 0 0,-1 0 1 0 0,5-2 0 0 0,4-2 122 0 0,0 1 0 0 0,1 0 0 0 0,20-5 0 0 0,16-6-181 0 0,-31 10-668 0 0,1 0-1 0 0,0 1 1 0 0,0 0 0 0 0,23-1-1 0 0,-31 7-1849 0 0,-1 1-3806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2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24 9671 0 0,'-3'1'149'0'0,"0"0"-1"0"0,0 1 1 0 0,0-1-1 0 0,0 1 1 0 0,1 0-1 0 0,-4 2 0 0 0,-6 5 6461 0 0,27-10-5974 0 0,-1 0 0 0 0,0-2 0 0 0,0 1 0 0 0,0-2 0 0 0,20-8 0 0 0,-13 5-882 0 0,23-4 1 0 0,-37 9-415 0 0,1 1 1 0 0,0 0 0 0 0,-1 1 0 0 0,1 0 0 0 0,-1 0 0 0 0,16 2 0 0 0,-10 1-5324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2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1839 0 0,'0'0'83'0'0,"0"9"10"0"0,-1 9 1448 0 0,2 22 0 0 0,9 47 8273 0 0,-1-18-5616 0 0,-6-31-3958 0 0,-2-37-95 0 0,1-17-72 0 0,2-11-84 0 0,10-65-50 0 0,-9 76 61 0 0,0 1 0 0 0,0 0 0 0 0,11-18 0 0 0,-16 33 36 0 0,0-1 0 0 0,0 1-1 0 0,0 0 1 0 0,1-1 0 0 0,-1 1 0 0 0,0-1-1 0 0,0 1 1 0 0,1-1 0 0 0,-1 1-1 0 0,0 0 1 0 0,1-1 0 0 0,-1 1 0 0 0,0 0-1 0 0,1-1 1 0 0,-1 1 0 0 0,1 0 0 0 0,-1-1-1 0 0,0 1 1 0 0,1 0 0 0 0,-1 0-1 0 0,1 0 1 0 0,-1-1 0 0 0,1 1 0 0 0,-1 0-1 0 0,1 0 1 0 0,-1 0 0 0 0,1 0 0 0 0,0 0-1 0 0,0 0-1 0 0,0 0-1 0 0,0 1 0 0 0,0-1 0 0 0,0 1 1 0 0,0-1-1 0 0,-1 1 0 0 0,1-1 1 0 0,0 1-1 0 0,0 0 0 0 0,-1-1 0 0 0,1 1 1 0 0,0 0-1 0 0,0 1 0 0 0,3 2 68 0 0,-1 1 0 0 0,0 0-1 0 0,-1 0 1 0 0,3 6 0 0 0,2 9 205 0 0,7 40 0 0 0,-10-40-236 0 0,1 0 0 0 0,8 22 0 0 0,-13-41-11 0 0,1-1-56 0 0,0-1 0 0 0,0 1 1 0 0,-1 0-1 0 0,1-1 0 0 0,0 1 1 0 0,0 0-1 0 0,0-1 0 0 0,-1 1 1 0 0,1-1-1 0 0,0 0 0 0 0,-1 1 0 0 0,1-1 1 0 0,0 1-1 0 0,-1-1 0 0 0,1 0 1 0 0,-1 0-1 0 0,1 1 0 0 0,-1-1 1 0 0,1 0-1 0 0,-1 0 0 0 0,1-1 0 0 0,7-20-22 0 0,-7 19 18 0 0,26-92-90 0 0,-9 30 51 0 0,-9 40 55 0 0,-8 23 125 0 0,0 4-123 0 0,1-1 0 0 0,0 1 1 0 0,-1 0-1 0 0,1-1 0 0 0,-1 1 1 0 0,1 0-1 0 0,-1 0 0 0 0,0 0 1 0 0,0 0-1 0 0,0 0 0 0 0,1 4 1 0 0,13 37 103 0 0,7 20-59 0 0,-19-56-75 0 0,0-1 0 0 0,0 0 1 0 0,1 0-1 0 0,0 0 0 0 0,0-1 1 0 0,0 1-1 0 0,7 5 0 0 0,-10-10-22 0 0,1 1 0 0 0,-1-1-1 0 0,0 0 1 0 0,1 0 0 0 0,-1 0 0 0 0,1 0-1 0 0,0 0 1 0 0,-1 0 0 0 0,1 0-1 0 0,0-1 1 0 0,0 1 0 0 0,-1 0 0 0 0,1-1-1 0 0,0 0 1 0 0,0 1 0 0 0,0-1-1 0 0,0 0 1 0 0,-1 0 0 0 0,1 0 0 0 0,0 0-1 0 0,0 0 1 0 0,3-1 0 0 0,-2 0 25 0 0,-1 0 1 0 0,1-1 0 0 0,-1 1-1 0 0,0 0 1 0 0,0-1 0 0 0,1 1-1 0 0,-1-1 1 0 0,0 0-1 0 0,0 0 1 0 0,-1 0 0 0 0,1 0-1 0 0,0 0 1 0 0,-1 0 0 0 0,1 0-1 0 0,1-3 1 0 0,3-7 19 0 0,1-1-1 0 0,-2 1 1 0 0,0-1 0 0 0,5-19 0 0 0,-8 25-8 0 0,-1-1 1 0 0,1 1 0 0 0,-2-1 0 0 0,1 0 0 0 0,-1 1 0 0 0,0-1 0 0 0,-1 0-1 0 0,0 1 1 0 0,-2-12 0 0 0,2 17 5 0 0,0-1-1 0 0,0 0 1 0 0,0 1 0 0 0,0-1-1 0 0,-1 1 1 0 0,1-1-1 0 0,-1 1 1 0 0,0 0 0 0 0,-2-3-1 0 0,4 5-5 0 0,0 0-1 0 0,0 0 1 0 0,-1-1 0 0 0,1 1-1 0 0,0 0 1 0 0,-1 0 0 0 0,1 0-1 0 0,0 0 1 0 0,0 0-1 0 0,-1 0 1 0 0,1 0 0 0 0,0 0-1 0 0,-1 0 1 0 0,1 0 0 0 0,0 0-1 0 0,0 0 1 0 0,-1 0 0 0 0,1 0-1 0 0,0 0 1 0 0,-1 0-1 0 0,1 0 1 0 0,0 1 0 0 0,0-1-1 0 0,-1 0 1 0 0,1 0 0 0 0,0 0-1 0 0,0 0 1 0 0,-1 1-1 0 0,1-1 1 0 0,0 0 0 0 0,0 0-1 0 0,0 0 1 0 0,-1 1 0 0 0,1-1-1 0 0,0 0 1 0 0,0 0 0 0 0,0 1-1 0 0,0-1 1 0 0,0 0-1 0 0,-6 11-6 0 0,4-3-31 0 0,0-1-1 0 0,1 1 0 0 0,0 0 1 0 0,0 0-1 0 0,1 0 1 0 0,0 0-1 0 0,0 0 0 0 0,1 0 1 0 0,0 0-1 0 0,0 0 1 0 0,1 0-1 0 0,5 14 0 0 0,-3-13 37 0 0,-1 0-1 0 0,1-1 0 0 0,1 1 0 0 0,0-1 1 0 0,0 1-1 0 0,1-1 0 0 0,0-1 0 0 0,0 1 1 0 0,0-1-1 0 0,11 8 0 0 0,-13-12-6 0 0,0 0 0 0 0,1 0 0 0 0,0 0 0 0 0,-1-1-1 0 0,1 0 1 0 0,0 0 0 0 0,0 0 0 0 0,1-1 0 0 0,-1 0 0 0 0,0 0-1 0 0,0 0 1 0 0,10 0 0 0 0,-13-1 34 0 0,0 0-1 0 0,0 0 1 0 0,0 0-1 0 0,0 0 1 0 0,0-1-1 0 0,1 1 1 0 0,-1 0-1 0 0,0-1 1 0 0,0 0 0 0 0,0 0-1 0 0,-1 1 1 0 0,1-1-1 0 0,0 0 1 0 0,0 0-1 0 0,0-1 1 0 0,-1 1-1 0 0,1 0 1 0 0,0-1-1 0 0,-1 1 1 0 0,1-1 0 0 0,-1 1-1 0 0,0-1 1 0 0,1 0-1 0 0,-1 1 1 0 0,0-1-1 0 0,0 0 1 0 0,0 0-1 0 0,0 0 1 0 0,-1 0-1 0 0,1 0 1 0 0,0 0 0 0 0,-1 0-1 0 0,1 0 1 0 0,-1-3-1 0 0,0-2 109 0 0,1-1-1 0 0,-2 1 1 0 0,1-1 0 0 0,-1 0-1 0 0,0 1 1 0 0,-1-1-1 0 0,0 1 1 0 0,0 0 0 0 0,-1 0-1 0 0,-3-9 1 0 0,-3-2-11 0 0,-1-1-1 0 0,-19-25 1 0 0,14 26-215 0 0,12 15-393 0 0,0-1 1 0 0,0 0-1 0 0,0 1 0 0 0,0-1 0 0 0,0-1 1 0 0,-3-6-1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2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3223 0 0,'-1'2'7086'0'0,"-7"8"-3558"0"0,5-6-2649 0 0,-10 10 2309 0 0,-19 28 1 0 0,29-37-2957 0 0,0 1 0 0 0,0-1-1 0 0,0 1 1 0 0,1 0 0 0 0,0 0-1 0 0,0 0 1 0 0,1 0-1 0 0,-1 0 1 0 0,0 9 0 0 0,2-2 47 0 0,-1 0 0 0 0,1-1 0 0 0,1 1-1 0 0,1 0 1 0 0,-1-1 0 0 0,2 1 0 0 0,0-1 0 0 0,9 24 0 0 0,-9-29-210 0 0,0-1 0 0 0,0 0-1 0 0,1 0 1 0 0,0 0 0 0 0,0-1 0 0 0,1 1 0 0 0,-1-1 0 0 0,1 0-1 0 0,0 0 1 0 0,0 0 0 0 0,1-1 0 0 0,0 0 0 0 0,-1 0 0 0 0,1 0 0 0 0,1-1-1 0 0,-1 0 1 0 0,11 4 0 0 0,-8-5-42 0 0,-1 0-1 0 0,1 0 1 0 0,0-1-1 0 0,0 0 1 0 0,-1-1-1 0 0,1 1 1 0 0,16-3-1 0 0,-10 0-675 0 0,-1-1-1 0 0,0 0 0 0 0,0-1 1 0 0,13-6-1 0 0,-6 1-8066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3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30 5983 0 0,'0'0'274'0'0,"0"-2"-6"0"0,0 1-43 0 0,0 0 0 0 0,-1-1 0 0 0,1 1 0 0 0,0 0 0 0 0,0 0 0 0 0,-1-1 0 0 0,1 1 1 0 0,-1 0-1 0 0,1 0 0 0 0,-1 0 0 0 0,1 0 0 0 0,-2-2 0 0 0,-5-1 3350 0 0,5 3-3492 0 0,-1 0 306 0 0,0 0 0 0 0,0 0 0 0 0,0 1 0 0 0,0-1 0 0 0,0 0 0 0 0,0 1 0 0 0,0 0 0 0 0,0 0 0 0 0,0 0 0 0 0,-6 0 0 0 0,1 1 243 0 0,0 0 0 0 0,-14 5 1 0 0,19-5-584 0 0,1 0 0 0 0,0 0 0 0 0,-1 0 0 0 0,1 0 1 0 0,0 1-1 0 0,0-1 0 0 0,0 1 0 0 0,0 0 1 0 0,0-1-1 0 0,0 1 0 0 0,1 0 0 0 0,-1 0 0 0 0,1 0 1 0 0,-1 0-1 0 0,1 0 0 0 0,-2 4 0 0 0,1-1-287 0 0,0 0-1 0 0,0 0 0 0 0,0-1 0 0 0,1 1 1 0 0,0 0-1 0 0,0 1 0 0 0,0 5 0 0 0,1 2-1197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4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0 537 4607 0 0,'0'0'6740'0'0,"4"-1"-6270"0"0,3-1-204 0 0,0 1-1 0 0,0 0 1 0 0,0 0 0 0 0,1 1 0 0 0,-1 0 0 0 0,0 1 0 0 0,0-1 0 0 0,9 3 0 0 0,6-1 289 0 0,316 5 4367 0 0,-113-27-3111 0 0,-3-16-610 0 0,-204 32-1126 0 0,53-9 179 0 0,6-1 248 0 0,81-5-1 0 0,-104 16-224 0 0,57-4 237 0 0,129 10-1 0 0,-92-3-243 0 0,-64-2-143 0 0,114 3 84 0 0,63-14-74 0 0,-183 6-135 0 0,82-12 97 0 0,-101 10-81 0 0,13 3-20 0 0,14-2 15 0 0,44-12 93 0 0,-93 15-99 0 0,39-1-1 0 0,-17 1-8 0 0,-32 3 9 0 0,83-6 50 0 0,-23 8-35 0 0,-43 1-1 0 0,48-5 0 0 0,-62 3-13 0 0,-1 0 1 0 0,49 7-1 0 0,14-1 20 0 0,-69-3-24 0 0,-1 0 0 0 0,35 9 0 0 0,-25-5-5 0 0,29 0 1 0 0,-42-5 0 0 0,28 5 0 0 0,38 6 0 0 0,-62-10 0 0 0,8 1 0 0 0,0-2 0 0 0,46-4 0 0 0,-1-2 11 0 0,-58 3 41 0 0,-11 2-43 0 0,0 0 0 0 0,0-1 0 0 0,0-1 0 0 0,0 1 0 0 0,10-4 0 0 0,37-17 2 0 0,-53 22-11 0 0,0-1 0 0 0,1 0 0 0 0,-1 1 0 0 0,0-1 0 0 0,1 0 0 0 0,-1 0 0 0 0,0 0 0 0 0,0 0 0 0 0,0 0 0 0 0,1 0 0 0 0,-1 0 0 0 0,0 0 0 0 0,-1 0 0 0 0,1-1 0 0 0,0 1 0 0 0,0 0 0 0 0,0-1 0 0 0,-1 1 0 0 0,1-1 0 0 0,-1 1 0 0 0,1 0 0 0 0,-1-1 0 0 0,1 1 0 0 0,-1-1 0 0 0,0 1 0 0 0,0-1 0 0 0,0 1 0 0 0,0-1 0 0 0,0 0 0 0 0,0 1 0 0 0,0-1 0 0 0,-1 1 0 0 0,0-3 0 0 0,0 0 0 0 0,-1-1 0 0 0,0 1 0 0 0,0 0 0 0 0,-1-1 0 0 0,1 1 0 0 0,-1 0 0 0 0,-5-5 0 0 0,-38-43-18 0 0,-2 3 1 0 0,-74-59-1 0 0,53 62-76 0 0,68 46 36 0 0,2 1-113 0 0,2 6 145 0 0,1 0-1 0 0,-1-1 1 0 0,2 0-1 0 0,-1 0 1 0 0,1 0-1 0 0,-1-1 1 0 0,2 1-1 0 0,5 4 1 0 0,51 37-140 0 0,-15-13-14 0 0,-20-13 109 0 0,-3-3 39 0 0,-1 1 0 0 0,0 2 0 0 0,-2 0-1 0 0,27 34 1 0 0,-45-51 59 0 0,0 0-1 0 0,0 1 0 0 0,-1-1 1 0 0,0 1-1 0 0,0 0 1 0 0,0 0-1 0 0,-1-1 1 0 0,1 1-1 0 0,-1 0 0 0 0,-1 0 1 0 0,2 10-1 0 0,-2-7 50 0 0,-1 0-1 0 0,0 0 1 0 0,0-1-1 0 0,0 1 1 0 0,-1 0-1 0 0,0-1 1 0 0,-4 8-1 0 0,-5 9 187 0 0,-1-1 0 0 0,-1 0 0 0 0,-25 32 0 0 0,31-45-231 0 0,-73 84 282 0 0,53-65-1126 0 0,-28 40 0 0 0,42-50-682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5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3679 0 0,'0'0'2768'0'0,"2"-1"-1446"0"0,19-4 1200 0 0,38-6 0 0 0,-33 8-1624 0 0,1 1 1 0 0,45 4 0 0 0,60 8 986 0 0,138-7 0 0 0,203-16 699 0 0,-142 4-1332 0 0,-212 4-840 0 0,360-19 1268 0 0,-193 16-1220 0 0,20-1-221 0 0,-157 5-128 0 0,34-4 20 0 0,38-6-77 0 0,-56 4-97 0 0,128-5 227 0 0,-197 9-177 0 0,0 4 0 0 0,123 13 0 0 0,-79-2 4 0 0,-104-8-21 0 0,24 2-69 0 0,0-3-1 0 0,81-9 1 0 0,-136 8 79 0 0,-4 1 0 0 0,1 0 0 0 0,-1 0 0 0 0,1-1 0 0 0,-1 1 0 0 0,0-1 0 0 0,1 1 0 0 0,-1-1 0 0 0,1 1 0 0 0,-1-1 0 0 0,0 0 0 0 0,1 1 0 0 0,-1-1 0 0 0,0 0 0 0 0,0 0 0 0 0,2-2 0 0 0,-2 2 4 0 0,0 0-2 0 0,0 1 0 0 0,-1-1 0 0 0,1 1-1 0 0,-1-1 1 0 0,1 0 0 0 0,-1 1 0 0 0,1-1 0 0 0,-1 0 0 0 0,1 1-1 0 0,-1-1 1 0 0,1 0 0 0 0,-1 0 0 0 0,0 0 0 0 0,0 1 0 0 0,1-1-1 0 0,-1 0 1 0 0,0 0 0 0 0,0 0 0 0 0,0 0 0 0 0,0 1-1 0 0,0-1 1 0 0,0 0 0 0 0,0 0 0 0 0,0 0 0 0 0,0 0 0 0 0,-1 0-1 0 0,1-3 0 0 0,-1 0 0 0 0,0 0 0 0 0,0 0 0 0 0,-1 1 0 0 0,1-1-1 0 0,-1 1 1 0 0,0-1 0 0 0,0 1 0 0 0,0 0 0 0 0,0-1 0 0 0,0 1 0 0 0,-4-3-1 0 0,-5-5 3 0 0,-18-17 0 0 0,23 23 2 0 0,-89-70 93 0 0,80 65-81 0 0,0 1 0 0 0,-1 0-1 0 0,0 1 1 0 0,-29-10-1 0 0,27 13-217 0 0,14 6 44 0 0,11 6 48 0 0,8 2-102 0 0,1-1-1 0 0,0 0 1 0 0,28 9-1 0 0,15 7-442 0 0,-30-10 344 0 0,75 40-140 0 0,-91-46 451 0 0,0 1 0 0 0,0 0 0 0 0,-1 1 0 0 0,-1 0 0 0 0,17 19 0 0 0,-25-26 60 0 0,0 1 1 0 0,-1 0-1 0 0,0 1 1 0 0,0-1-1 0 0,0 0 1 0 0,0 1-1 0 0,-1-1 1 0 0,1 1-1 0 0,-1-1 1 0 0,0 1-1 0 0,0 0 1 0 0,-1-1-1 0 0,0 1 0 0 0,0 0 1 0 0,0 0-1 0 0,0-1 1 0 0,-1 1-1 0 0,1 0 1 0 0,-1 0-1 0 0,0-1 1 0 0,-4 9-1 0 0,-2 5 315 0 0,-1 0-1 0 0,0 0 0 0 0,-22 31 0 0 0,-6 3 388 0 0,-45 47 0 0 0,54-67-453 0 0,-14 14-78 0 0,-19 23-753 0 0,52-58-569 0 0,1 0-1 0 0,-9 19 1 0 0,11-20-630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4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11599 0 0,'0'0'1164'0'0,"3"-1"-1066"0"0,13-2 27 0 0,-16 3-87 0 0,1 0 0 0 0,-1 0 0 0 0,0 0 0 0 0,0 0 0 0 0,1 0 0 0 0,-1 0 1 0 0,0 0-1 0 0,0 0 0 0 0,1 0 0 0 0,-1 1 0 0 0,0-1 0 0 0,0 0 0 0 0,0 0 0 0 0,1 0 0 0 0,-1 0 0 0 0,0 1 0 0 0,0-1 0 0 0,0 0 1 0 0,0 0-1 0 0,1 0 0 0 0,-1 1 0 0 0,0-1 0 0 0,0 0 0 0 0,0 0 0 0 0,0 1 0 0 0,0-1 0 0 0,0 0 0 0 0,0 0 0 0 0,0 1 0 0 0,0-1 1 0 0,0 0-1 0 0,0 0 0 0 0,0 1 0 0 0,2 9 591 0 0,-2-8-338 0 0,25 158 5415 0 0,-22-136-5562 0 0,0-9-60 0 0,0 26 0 0 0,-2 18 0 0 0,1 0-4665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5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9239 0 0,'0'0'838'0'0,"3"8"-26"0"0,17 118 4875 0 0,-9 65-4312 0 0,-10-140-1121 0 0,0-26-970 0 0,7 41 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5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5063 0 0,'4'-24'11524'0'0,"-3"24"-11286"0"0,8 8 1935 0 0,-7-4-2211 0 0,1 0 0 0 0,-1-1-1 0 0,0 1 1 0 0,-1 0 0 0 0,3 5 0 0 0,29 233 1327 0 0,-23-144-1217 0 0,5 35-4093 0 0,-13-120 2223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5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11343 0 0,'0'0'5196'0'0,"12"3"-3113"0"0,7-1-1317 0 0,-1-1 0 0 0,1-2-1 0 0,-1 0 1 0 0,31-5 0 0 0,-36 4-737 0 0,39-3-1439 0 0,-29 6-4543 0 0,-7 0-565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50 5063 0 0,'-5'97'1998'0'0,"-21"94"6274"0"0,-3 97-6926 0 0,21-41 274 0 0,8-246-1344 0 0,5-31 76 0 0,83-542-69 0 0,-62 311-166 0 0,-24 251-117 0 0,3 10 0 0 0,-1 10 0 0 0,7 28-77 0 0,16 75 0 0 0,-20-73-2 0 0,21 74 0 0 0,-9-68 79 0 0,-5-6 0 0 0,30 60 0 0 0,-44-99 5 0 0,11 19-3 0 0,-1-2-1 0 0,3-1 0 0 0,14 21 0 0 0,-23-33 40 0 0,-1-2-1 0 0,2 2 0 0 0,-2-2 1 0 0,3 1-1 0 0,-4-1 0 0 0,4 1 1 0 0,-1-1-1 0 0,-1 0 0 0 0,2-1 1 0 0,-1 1-1 0 0,-1-2 0 0 0,2 2 1 0 0,-2-2-1 0 0,1 1 0 0 0,1-1 1 0 0,1-1-1 0 0,8 2 0 0 0,-11-2 23 0 0,0 0-1 0 0,0-2 1 0 0,0 2 0 0 0,0-1-1 0 0,0-1 1 0 0,0 1 0 0 0,0 1-1 0 0,2-4 1 0 0,-4 3 0 0 0,1-1-1 0 0,1 0 1 0 0,0-1-1 0 0,0 1 1 0 0,-1-2 0 0 0,1 2-1 0 0,-1 0 1 0 0,-2-2 0 0 0,3 1-1 0 0,-1-1 1 0 0,-1 2 0 0 0,2-1-1 0 0,-3-3 1 0 0,0 4-1 0 0,2-2 1 0 0,0-5 0 0 0,5-11 153 0 0,-1 1 1 0 0,0-2-1 0 0,4-35 1 0 0,-10 54-200 0 0,11-77-422 0 0,-4 1 0 0 0,-2 0-1 0 0,-6-94 1 0 0,-4 124-1310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7367 0 0,'0'0'568'0'0,"5"-2"-373"0"0,-5 0-193 0 0,0 2-1 0 0,2 0 1 0 0,-2 0-1 0 0,1-1 1 0 0,-1 1-1 0 0,2 0 1 0 0,-2 0-1 0 0,0 0 1 0 0,2 0-1 0 0,-2 0 1 0 0,2 0-1 0 0,-2 0 1 0 0,1 0-1 0 0,-1 0 1 0 0,1 0 0 0 0,-1 0-1 0 0,2 0 1 0 0,-2 0-1 0 0,0 0 1 0 0,2 0-1 0 0,-2 0 1 0 0,2 1-1 0 0,-2-1 1 0 0,1 0-1 0 0,-1 0 1 0 0,0 0-1 0 0,2 2 1 0 0,-2-2-1 0 0,1 0 1 0 0,-1 2-1 0 0,3 1 147 0 0,-3 1-1 0 0,1-2 0 0 0,-1 0 0 0 0,0 2 0 0 0,1-1 0 0 0,-1-1 0 0 0,0 2 0 0 0,0 2 0 0 0,0 14 1231 0 0,9 117 4034 0 0,4 0-4189 0 0,9 92-1495 0 0,-22-224 127 0 0,8 84 3 0 0,3-34-5568 0 0,-7-44 864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2759 0 0,'8'-50'397'0'0,"-4"30"10670"0"0,7 23-9749 0 0,-8-1-1216 0 0,0 0 0 0 0,-1 1 1 0 0,2-1-1 0 0,-2 0 0 0 0,1 0 1 0 0,-2 0-1 0 0,3 2 1 0 0,-3-1-1 0 0,1 1 0 0 0,2-3 1 0 0,-3 2-1 0 0,2 5 0 0 0,20 46 306 0 0,-15-30-240 0 0,103 265 264 0 0,-48-117-884 0 0,-28-56-2832 0 0,-28-90 1724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12959 0 0,'-5'1'33'0'0,"3"-1"48"0"0,1 0 1 0 0,-1 2 0 0 0,0-2 0 0 0,0 2 0 0 0,1-2 0 0 0,1 2-1 0 0,-1-2 1 0 0,-1 1 0 0 0,0 1 0 0 0,0-2 0 0 0,2 2 0 0 0,-1 0-1 0 0,1-1 1 0 0,-2-1 0 0 0,0 1 0 0 0,2 1 0 0 0,-3 3 2000 0 0,23 2-717 0 0,139-19-254 0 0,2 8-5590 0 0,-133 4 3224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5527 0 0,'0'0'3896'0'0,"1"-4"-2805"0"0,16-8 78 0 0,0-1 0 0 0,34-19 1 0 0,-3 2-319 0 0,27-15 642 0 0,-71 43-1434 0 0,-1 1 0 0 0,-1-1 0 0 0,2 0-1 0 0,-1 2 1 0 0,1-2 0 0 0,-1 2 0 0 0,2-1 0 0 0,-2 1 0 0 0,1 0 0 0 0,-1 0-1 0 0,2 0 1 0 0,-2 0 0 0 0,1 0 0 0 0,-1 0 0 0 0,0 1 0 0 0,2-1 0 0 0,-2 2 0 0 0,1-2-1 0 0,-1 2 1 0 0,5 3 0 0 0,-1-3 20 0 0,-1 1 0 0 0,0 0 0 0 0,-2 1 0 0 0,3 0 0 0 0,-2 0 0 0 0,1 1 0 0 0,-2 0 0 0 0,1-1 0 0 0,-2 0 0 0 0,9 11 0 0 0,-8-7 12 0 0,0-1 0 0 0,2 1 0 0 0,-3 1 0 0 0,-1 1 0 0 0,3-2 0 0 0,-4 0 0 0 0,0 2 0 0 0,1-2 0 0 0,2 19 0 0 0,-4-10-13 0 0,0-2 1 0 0,0 1-1 0 0,-4 1 0 0 0,-5 25 1 0 0,7-29-62 0 0,-1 1 1 0 0,-3-3 0 0 0,0 3 0 0 0,0-2 0 0 0,1-1 0 0 0,-2 1-1 0 0,-16 21 1 0 0,0-9 48 0 0,-50 47 0 0 0,69-67-62 0 0,-1-1-1 0 0,-1 1 1 0 0,2-1-1 0 0,-1 1 1 0 0,1-3 0 0 0,-3 2-1 0 0,1-1 1 0 0,1 0-1 0 0,-1 0 1 0 0,1-1-1 0 0,-2 0 1 0 0,2 2 0 0 0,-2-3-1 0 0,-5 0 1 0 0,8 1-8 0 0,1-1 0 0 0,1-1 1 0 0,-2 1-1 0 0,2 0 1 0 0,-3 0-1 0 0,3-3 0 0 0,-1 3 1 0 0,-1-1-1 0 0,3 0 0 0 0,-4 1 1 0 0,3-2-1 0 0,-1 0 1 0 0,0 0-1 0 0,1 1 0 0 0,0-1 1 0 0,-2 1-1 0 0,3-3 0 0 0,-2 3 1 0 0,0-1-1 0 0,1-2 1 0 0,0 3-1 0 0,1-2 0 0 0,-2 0 1 0 0,2 1-1 0 0,-1 0 0 0 0,1-2 1 0 0,-3-1-1 0 0,4 1-11 0 0,-1 1 1 0 0,-1-1-1 0 0,2 1 0 0 0,-1 2 0 0 0,1-3 0 0 0,0 1 0 0 0,-3-1 0 0 0,3 1 1 0 0,0-1-1 0 0,0 1 0 0 0,0 1 0 0 0,3-1 0 0 0,-3 0 0 0 0,0-1 1 0 0,1 1-1 0 0,-1 1 0 0 0,2-3 0 0 0,-1 4 0 0 0,-1-2 0 0 0,3-1 1 0 0,-2 2-1 0 0,0-1 0 0 0,1 0 0 0 0,-1 2 0 0 0,2-3 0 0 0,0 2 0 0 0,2-2 1 0 0,-2 0 13 0 0,1 3 1 0 0,0-3-1 0 0,0 2 1 0 0,0 1 0 0 0,0-2-1 0 0,0 0 1 0 0,2 2-1 0 0,-1 1 1 0 0,-2-1 0 0 0,2-1-1 0 0,0 2 1 0 0,0 0 0 0 0,0-1-1 0 0,0 1 1 0 0,-1 0-1 0 0,0 1 1 0 0,9 1 0 0 0,17 5 135 0 0,0 1 0 0 0,0 1 1 0 0,0 4-1 0 0,48 25 1 0 0,-8-6-85 0 0,-39-17-207 0 0,9 3-5456 0 0,-16-7-638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 4143 0 0,'0'0'191'0'0,"-7"-22"3636"0"0,12 22-3208 0 0,0-1 0 0 0,0 1 0 0 0,-2 0 1 0 0,2 0-1 0 0,1 1 0 0 0,-2-1 0 0 0,1 2 1 0 0,-2-2-1 0 0,9 4 0 0 0,41 15 549 0 0,-43-14-762 0 0,38 17 672 0 0,70 44 0 0 0,-66-32-502 0 0,321 224 3457 0 0,-207-134-2919 0 0,-70-63-268 0 0,105 52 0 0 0,14 9 247 0 0,-79-43-346 0 0,253 106-1 0 0,-316-148-785 0 0,-53-27 155 0 0,-1-1 0 0 0,1 2 0 0 0,1-3 0 0 0,-1-1 0 0 0,24 4-1 0 0,-16-11-1924 0 0,-15 2 85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1075 3223 0 0,'0'0'11072'0'0,"15"-18"-9061"0"0,-5 8-1522 0 0,0-2 1 0 0,0 2-1 0 0,1 1 1 0 0,1 1-1 0 0,-1-2 0 0 0,16-6 1 0 0,83-40 594 0 0,-71 38-877 0 0,129-73 511 0 0,35-17-460 0 0,290-135 22 0 0,-111 11-196 0 0,-151 85 856 0 0,-201 125-767 0 0,-24 18-107 0 0,-1 0 1 0 0,1 0-1 0 0,1 0 0 0 0,-2 1 1 0 0,1-1-1 0 0,0 1 1 0 0,12-4-1 0 0,24-8 216 0 0,-35 13-203 0 0,1-2 1 0 0,-2 2-1 0 0,3 1 0 0 0,-3-3 1 0 0,3 4-1 0 0,-3-2 1 0 0,13 1-1 0 0,-7 1 19 0 0,2 0 0 0 0,0 1 0 0 0,-4 1 0 0 0,4 0-1 0 0,19 7 1 0 0,35 12 150 0 0,120 54 0 0 0,679 354 1584 0 0,-661-346-1523 0 0,-88-39-162 0 0,31 21 27 0 0,90 33 68 0 0,-212-92-197 0 0,2 1 0 0 0,51 5 0 0 0,-59-9-44 0 0,51-3-329 0 0,-71 0 208 0 0,20 5-8577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6447 0 0,'1'-8'670'0'0,"-1"6"-539"0"0,2 2 0 0 0,-2-1 0 0 0,0 1 0 0 0,0-2 0 0 0,0 2 0 0 0,0-2 0 0 0,0 2 0 0 0,2-2 0 0 0,-2 2 0 0 0,0-1 0 0 0,2 1 0 0 0,-2-1 0 0 0,0 1 0 0 0,1-2 0 0 0,-1 2 0 0 0,0-2 0 0 0,2 2 0 0 0,-2 0 0 0 0,2-2-1 0 0,-2 2 1 0 0,2 0 0 0 0,-2 0 0 0 0,1-1 0 0 0,-1 1 0 0 0,1 0 0 0 0,-1 0 0 0 0,2 0 0 0 0,-2-2 0 0 0,2 2 0 0 0,-2 0 0 0 0,2 0 0 0 0,-1 0 0 0 0,13-5 1913 0 0,-11 8-1740 0 0,-2-1 1 0 0,3 1-1 0 0,-1-1 0 0 0,1 2 0 0 0,-3-2 0 0 0,6 5 1 0 0,3 7 106 0 0,-1 1 1 0 0,-1-3 0 0 0,0 3 0 0 0,2 0 0 0 0,-5 1-1 0 0,2 0 1 0 0,7 33 0 0 0,-3 2 293 0 0,4 64-1 0 0,-4-22-117 0 0,11 126-204 0 0,9 54-754 0 0,-28-258-363 0 0,2 2 0 0 0,12 25-1 0 0,-16-41 401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0,'0'3'7230'0'0,"16"50"-4645"0"0,21 104 0 0 0,-26-85-2041 0 0,66 284 528 0 0,-72-337-1194 0 0,3 6-977 0 0,-1-1-1 0 0,-2 1 1 0 0,4 34-1 0 0,-8-40-964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52 9559 0 0,'-2'-7'131'0'0,"1"2"0"0"0,-3 0-1 0 0,1 0 1 0 0,2 0-1 0 0,-10-8 1 0 0,11 11-83 0 0,-2 2 1 0 0,2-2-1 0 0,-1 2 0 0 0,0-1 1 0 0,1 1-1 0 0,-3-2 0 0 0,3 2 0 0 0,-1 0 1 0 0,-1-2-1 0 0,2 2 0 0 0,-1 0 1 0 0,-1-2-1 0 0,2 2 0 0 0,-2 0 0 0 0,0 0 1 0 0,2 0-1 0 0,-1-1 0 0 0,0 1 1 0 0,-2 0-1 0 0,3 0 0 0 0,-1 0 1 0 0,-1 0-1 0 0,1 1 0 0 0,1-1 0 0 0,-2 0 1 0 0,0 0-1 0 0,2 0 0 0 0,-2 0 1 0 0,1 2-1 0 0,0-2 0 0 0,1 0 0 0 0,-3 2 1 0 0,3-2-1 0 0,-1 2 0 0 0,-1-2 1 0 0,1 1-1 0 0,-9 7 364 0 0,-2 2 1 0 0,2 1-1 0 0,-1 0 0 0 0,2 0 0 0 0,1 0 1 0 0,0 1-1 0 0,-1 0 0 0 0,3 0 1 0 0,-1 1-1 0 0,0 0 0 0 0,-5 26 0 0 0,5-18-379 0 0,0 3 0 0 0,2-3-1 0 0,2 3 1 0 0,-1-1 0 0 0,2 0-1 0 0,1 38 1 0 0,2-50 11 0 0,1 2 0 0 0,0-3 0 0 0,1 3 0 0 0,-1-2 0 0 0,3 1 0 0 0,-2-3 0 0 0,2 4 0 0 0,1-4 0 0 0,-2 1 1 0 0,1-1-1 0 0,2 2 0 0 0,0-1 0 0 0,0-2 0 0 0,1 2 0 0 0,12 11 0 0 0,-14-15 7 0 0,1-2 0 0 0,-2 1-1 0 0,0-1 1 0 0,2 1 0 0 0,0-1 0 0 0,0-2-1 0 0,0 1 1 0 0,0 0 0 0 0,-1 0 0 0 0,3-2 0 0 0,-3 2-1 0 0,3-2 1 0 0,-4 0 0 0 0,5 1 0 0 0,-5-2-1 0 0,3 0 1 0 0,-1 0 0 0 0,1 0 0 0 0,-1-2 0 0 0,1 2-1 0 0,-1-1 1 0 0,0 0 0 0 0,1-2 0 0 0,-1 0-1 0 0,8-2 1 0 0,-7 1 110 0 0,2-2 0 0 0,1-1 0 0 0,-3 2 0 0 0,1-1 0 0 0,-1 0-1 0 0,1-1 1 0 0,-3-1 0 0 0,3-1 0 0 0,-3 3 0 0 0,1-3 0 0 0,0 0 0 0 0,-1-1 0 0 0,-1 1-1 0 0,9-14 1 0 0,-10 12-30 0 0,1-2 1 0 0,-1 3-1 0 0,0-4 0 0 0,-2 2 0 0 0,2-1 0 0 0,-3 1 0 0 0,1-2 0 0 0,-1 2 0 0 0,-1 0 1 0 0,0 0-1 0 0,-3-27 0 0 0,1 27-79 0 0,-3 1 0 0 0,3-1 0 0 0,-4 2-1 0 0,4-2 1 0 0,-5 3 0 0 0,1-4 0 0 0,-1 4 0 0 0,1-1 0 0 0,-12-14 0 0 0,-8-6-168 0 0,-46-40 0 0 0,57 56-62 0 0,12 12 21 0 0,0-2 1 0 0,-1 2-1 0 0,1-1 0 0 0,-1 1 0 0 0,2 0 1 0 0,-3 1-1 0 0,-5-4 0 0 0,-8 2-7861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0,'0'0'547'0'0,"12"22"202"0"0,5 28 525 0 0,-2 4-1 0 0,-4-3 1 0 0,-2 4 0 0 0,5 59-1 0 0,6 118-953 0 0,-13-170-880 0 0,1-24-2893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13215 0 0,'6'16'1408'0'0,"2"5"-783"0"0,22 42 511 0 0,-4 1-1 0 0,30 110 0 0 0,31 177-1190 0 0,-41-201-4310 0 0,-38-127-950 0 0</inkml:trace>
  <inkml:trace contextRef="#ctx0" brushRef="#br0" timeOffset="1">23 618 16703 0 0,'0'0'763'0'0,"-13"1"253"0"0,3 0 1015 0 0,33-2-1263 0 0,-1 0 0 0 0,41-12 0 0 0,8 1-262 0 0,0 0-106 0 0,-6 1-1719 0 0,-20 7-4842 0 0,-24 4-827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0,'0'26'363'0'0,"0"-21"-12"0"0,0-1-223 0 0,5 46 2011 0 0,-5-27-197 0 0,9 33 1 0 0,44 227 3311 0 0,-11-41-3454 0 0,-27-143-1321 0 0,113 624 1686 0 0,-119-672-2204 0 0,-3-2 0 0 0,-2 70 0 0 0,-4-92-218 0 0,2 3-852 0 0,-8 59 0 0 0,6-87 141 0 0,0 11-5614 0 0,2 0 416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1375 0 0,'0'0'66'0'0,"1"1"-8"0"0,14 68 8518 0 0,10 1-3868 0 0,5 20-3628 0 0,-11-22-368 0 0,-4 2 0 0 0,8 74 0 0 0,-23-142-661 0 0,0-2 0 0 0,0 1-1 0 0,0-1 1 0 0,0 2-1 0 0,2-2 1 0 0,-2 0 0 0 0,0 1-1 0 0,0-1 1 0 0,0 3 0 0 0,0-3-1 0 0,0 1 1 0 0,0-1 0 0 0,-2 1-1 0 0,2-1 1 0 0,0 0-1 0 0,0 2 1 0 0,0-2 0 0 0,0 2-1 0 0,0-2 1 0 0,-2 2 0 0 0,-7-14 257 0 0,-6-31-280 0 0,8-2-160 0 0,2 2 1 0 0,0-75-1 0 0,2 49 111 0 0,0 29 24 0 0,9-61 1 0 0,-5 82-18 0 0,3 1 1 0 0,-1 1 0 0 0,-1-2-1 0 0,4 1 1 0 0,12-27 0 0 0,-13 35 27 0 0,2 2 1 0 0,0-3-1 0 0,0 3 0 0 0,-1 0 0 0 0,0 0 1 0 0,3 1-1 0 0,11-10 0 0 0,-19 16-8 0 0,3 0-4 0 0,-1-1 0 0 0,1 0 1 0 0,-1 0-1 0 0,-1 1 0 0 0,4-1 1 0 0,-2 0-1 0 0,-1 0 0 0 0,2 2 1 0 0,-2-1-1 0 0,2 1 0 0 0,-2 0 1 0 0,2 0-1 0 0,-2 0 0 0 0,1 0 1 0 0,0 0-1 0 0,0 0 0 0 0,7 1 0 0 0,-3 1 61 0 0,1 2-1 0 0,-1-3 1 0 0,0 3-1 0 0,3-1 1 0 0,-4 0-1 0 0,17 9 1 0 0,-21-9-30 0 0,1-1 1 0 0,-1 1 0 0 0,-2-1 0 0 0,3 2 0 0 0,-1-2 0 0 0,-2 0 0 0 0,3 2 0 0 0,-2-1 0 0 0,2 1 0 0 0,-3-2 0 0 0,1 1 0 0 0,-1 3 0 0 0,0-4-1 0 0,2 2 1 0 0,0 6 0 0 0,-2-5-7 0 0,-1 2 0 0 0,0 0-1 0 0,2-2 1 0 0,-2 2 0 0 0,0 0-1 0 0,-2 0 1 0 0,2 0-1 0 0,-2 9 1 0 0,-5 7-11 0 0,-2 1 0 0 0,0-3 1 0 0,-2 1-1 0 0,-12 20 0 0 0,21-36-13 0 0,-19 28-6 0 0,-3 0 0 0 0,-44 51 0 0 0,4-8 156 0 0,64-75 173 0 0,22 16 338 0 0,0-8-307 0 0,-2 0 1 0 0,3-2-1 0 0,28 9 1 0 0,-12-5 53 0 0,-22-7-275 0 0,40 14 342 0 0,88 18 1 0 0,-143-35-561 0 0,22 0 212 0 0,30 4 1 0 0,-16-10-2114 0 0,-2-7-4890 0 0,-17 1 66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247 157 919 0 0,'33'0'355'0'0,"-27"0"1152"0"0,-29-19 6639 0 0,21 17-7864 0 0,0 0 0 0 0,-2 0 0 0 0,1 1 1 0 0,-1 0-1 0 0,2-1 0 0 0,0 0 0 0 0,-2 0 0 0 0,1 2 0 0 0,-1-1 0 0 0,-4-1 0 0 0,-18-6 1103 0 0,22 5-1305 0 0,3 3-1 0 0,-2 0 0 0 0,2-1 1 0 0,-2 1-1 0 0,0 0 1 0 0,2 0-1 0 0,-3 0 0 0 0,2 0 1 0 0,0 0-1 0 0,-1 0 1 0 0,0 1-1 0 0,2-1 0 0 0,-3 0 1 0 0,2 3-1 0 0,1-3 1 0 0,-3 2-1 0 0,3-2 0 0 0,-1 1 1 0 0,-3 2-1 0 0,-46 34 536 0 0,29-22-480 0 0,17-11-104 0 0,1 0 0 0 0,0 0 1 0 0,1-1-1 0 0,-2 2 0 0 0,2-2 1 0 0,-1 2-1 0 0,1-1 1 0 0,2 2-1 0 0,-3-1 0 0 0,1-1 1 0 0,1 2-1 0 0,-3 7 0 0 0,-2 11 235 0 0,-6 37-1 0 0,8-38-221 0 0,3-13-36 0 0,0-2-1 0 0,2 1 0 0 0,-1 2 1 0 0,1-1-1 0 0,1-1 1 0 0,-1 2-1 0 0,2-1 0 0 0,0-1 1 0 0,0 1-1 0 0,-1-2 0 0 0,3 3 1 0 0,-1-1-1 0 0,0-2 1 0 0,2 1-1 0 0,-2 1 0 0 0,2-2 1 0 0,1 0-1 0 0,1 0 1 0 0,-3 1-1 0 0,3-1 0 0 0,-1-1 1 0 0,1-1-1 0 0,0 0 0 0 0,1 1 1 0 0,14 9-1 0 0,-17-12-5 0 0,1-1 0 0 0,1 1 0 0 0,0-1 0 0 0,-3-2 0 0 0,3 3 0 0 0,-1-2-1 0 0,1-1 1 0 0,10 3 0 0 0,3-1 41 0 0,-1 2-26 0 0,2 2 99 0 0,0-3 0 0 0,0 0 0 0 0,32 3 0 0 0,-46-7-75 0 0,1 0 1 0 0,-1 0-1 0 0,0-3 0 0 0,-1 3 1 0 0,3-1-1 0 0,-2 0 0 0 0,-1-1 0 0 0,1-2 1 0 0,-1 3-1 0 0,0-2 0 0 0,1-1 0 0 0,0 1 1 0 0,0-1-1 0 0,8-7 0 0 0,-6 3 55 0 0,1-3 0 0 0,1 2 1 0 0,-3-1-1 0 0,0 0 0 0 0,0 0 0 0 0,-1-1 0 0 0,0-2 0 0 0,-1 2 0 0 0,0-1 0 0 0,0 0 1 0 0,-1 0-1 0 0,-1-2 0 0 0,0 2 0 0 0,3-22 0 0 0,-4 16 20 0 0,-2 0 0 0 0,1-1 0 0 0,-2 1-1 0 0,0 1 1 0 0,-2-3 0 0 0,1 3 0 0 0,-2-2 0 0 0,-1 2-1 0 0,-1 0 1 0 0,-6-22 0 0 0,5 31-33 0 0,2 0-1 0 0,-1 0 1 0 0,-2 1-1 0 0,3-1 1 0 0,-3 1-1 0 0,0 0 1 0 0,0 0-1 0 0,-1 1 1 0 0,1 1-1 0 0,-16-10 1 0 0,0-1 37 0 0,9 5-78 0 0,2 2-1 0 0,-1 0 1 0 0,-3 1 0 0 0,1 0-1 0 0,0 1 1 0 0,0 0-1 0 0,-1 2 1 0 0,1 1 0 0 0,-30-6-1 0 0,29 5-207 0 0,14 3-50 0 0,1 2-1 0 0,-2-2 1 0 0,1 2 0 0 0,0 0-1 0 0,-2-2 1 0 0,3 2 0 0 0,-1 0 0 0 0,-2 0-1 0 0,3-1 1 0 0,-2 1 0 0 0,2 1-1 0 0,-2-1 1 0 0,0 0 0 0 0,-2 0 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2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1 815 9847 0 0,'0'0'17'0'0,"0"0"-1"0"0,0 0 1 0 0,0 0-1 0 0,0 0 1 0 0,0 0-1 0 0,0 0 1 0 0,0 0-1 0 0,0 0 1 0 0,0 0-1 0 0,0 0 1 0 0,0-1-1 0 0,0 1 1 0 0,0 0-1 0 0,0 0 1 0 0,0 0-1 0 0,0 0 1 0 0,0 0-1 0 0,0 0 1 0 0,0 0-1 0 0,0 0 1 0 0,0 0 0 0 0,0 0-1 0 0,0-1 1 0 0,0 1-1 0 0,0 0 1 0 0,0 0-1 0 0,0 0 1 0 0,0 0-1 0 0,0 0 1 0 0,0 0-1 0 0,0 0 1 0 0,0 0-1 0 0,0 0 1 0 0,0 0-1 0 0,0 0 1 0 0,0 0-1 0 0,0 0 1 0 0,0-1-1 0 0,0 1 1 0 0,0 0-1 0 0,0 0 1 0 0,1 0-1 0 0,-1 0 1 0 0,0 0-1 0 0,0 0 1 0 0,0 0-1 0 0,0 0 1 0 0,0 0-1 0 0,0 0 1 0 0,0 0-1 0 0,0 0 1 0 0,0 0-1 0 0,0 0 1 0 0,0 0-1 0 0,1 0 1 0 0,-1 0-1 0 0,0 0 1 0 0,0 0-1 0 0,0 0 1 0 0,11-3 182 0 0,14-1-34 0 0,174 2 2043 0 0,-79 3-977 0 0,269 2 1650 0 0,-208 1-1916 0 0,92-12 520 0 0,-95 0-830 0 0,67 1-49 0 0,87-3 528 0 0,-7-7-413 0 0,-219 10-498 0 0,164-17 400 0 0,-116 9-284 0 0,27-1-45 0 0,-164 15-276 0 0,480-35 360 0 0,-228 15-226 0 0,-2 1-20 0 0,34 3 57 0 0,-74 2 18 0 0,-145 8-88 0 0,68 1-2 0 0,-138 5-116 0 0,8 0 17 0 0,1-2-1 0 0,30-7 0 0 0,-22 2 8 0 0,-19 6-15 0 0,0-1 0 0 0,0 0 0 0 0,0 0 0 0 0,18-10 0 0 0,-26 12-10 0 0,1-1 0 0 0,-1 1 0 0 0,1-1 0 0 0,-1 0 0 0 0,0 0 0 0 0,0 0 0 0 0,0 0 0 0 0,0 0 0 0 0,0 0 0 0 0,0-1 0 0 0,1-2 0 0 0,-2 3 0 0 0,0 1 0 0 0,0-1 0 0 0,-1 0 0 0 0,1 0 0 0 0,-1 0 0 0 0,0 0 0 0 0,1 1 0 0 0,-1-1 0 0 0,0 0 0 0 0,0 0 0 0 0,0 0 0 0 0,0 0 0 0 0,-1 0 0 0 0,1 0 0 0 0,0 0 0 0 0,-1 1 0 0 0,0-1 0 0 0,-1-3 0 0 0,-2-5-5 0 0,-1 0 0 0 0,-1 1 1 0 0,0 0-1 0 0,0 0 0 0 0,-13-14 0 0 0,-43-36-74 0 0,-166-127-418 0 0,45 74 346 0 0,110 79 3 0 0,73 32 143 0 0,-1 1-1 0 0,0-1 1 0 0,0 1 0 0 0,0 0 0 0 0,1-1-1 0 0,-1 1 1 0 0,0 0 0 0 0,0-1-1 0 0,0 1 1 0 0,0 0 0 0 0,0 0-1 0 0,1 0 1 0 0,-1 0 0 0 0,0 0-1 0 0,0 0 1 0 0,0 0 0 0 0,0 0-1 0 0,-1 1 1 0 0,1-1-1 0 0,1 1 0 0 0,0-1-1 0 0,0 0 1 0 0,0 1 0 0 0,-1-1 0 0 0,1 0-1 0 0,0 1 1 0 0,0-1 0 0 0,0 1 0 0 0,0-1-1 0 0,0 1 1 0 0,0-1 0 0 0,0 0 0 0 0,0 1-1 0 0,0-1 1 0 0,0 1 0 0 0,0-1 0 0 0,0 1-1 0 0,0-1 1 0 0,0 0 0 0 0,0 1 0 0 0,0-1 0 0 0,0 1-1 0 0,1-1 1 0 0,-1 1 0 0 0,2 4-36 0 0,0-1 0 0 0,1 1 1 0 0,0-1-1 0 0,5 8 0 0 0,9 6-79 0 0,1 0 1 0 0,33 25-1 0 0,46 26-122 0 0,-15-12-8 0 0,22 18 53 0 0,-32-25 122 0 0,121 111 1 0 0,-184-152 67 0 0,0 0 0 0 0,0 1 0 0 0,11 19 1 0 0,-17-25 52 0 0,-1 0 1 0 0,0 0-1 0 0,0 0 1 0 0,-1 0 0 0 0,1 0-1 0 0,-1 1 1 0 0,0-1 0 0 0,0 0-1 0 0,0 1 1 0 0,-1-1 0 0 0,1 1-1 0 0,-1-1 1 0 0,0 1-1 0 0,-1 6 1 0 0,-1-1 97 0 0,-1-1 0 0 0,0 0 0 0 0,0 1 0 0 0,-1-1 0 0 0,0 0 0 0 0,-1-1 0 0 0,-6 10 0 0 0,-45 55 747 0 0,34-46-661 0 0,-4 3 174 0 0,-54 49-1 0 0,-39 18 218 0 0,30-25-380 0 0,47-37-469 0 0,-8 5-1298 0 0,19-10-5638 0 0,12-9-1058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0,'-4'70'1998'0'0,"-15"69"6274"0"0,-2 70-6926 0 0,15-30 274 0 0,6-178-1344 0 0,4-23 76 0 0,59-393-69 0 0,-44 225-166 0 0,-17 183-117 0 0,1 7 0 0 0,0 7 0 0 0,5 21-77 0 0,12 54 0 0 0,-15-53-2 0 0,16 54 0 0 0,-7-49 79 0 0,-5-6 0 0 0,23 45 0 0 0,-32-72 5 0 0,8 14-3 0 0,0-3-1 0 0,1 0 0 0 0,11 16 0 0 0,-17-24 40 0 0,-1-2-1 0 0,2 2 0 0 0,-2-2 1 0 0,2 1-1 0 0,-2-1 0 0 0,2 1 1 0 0,0-1-1 0 0,-2 0 0 0 0,2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0,3-9 153 0 0,0 1 1 0 0,0 0-1 0 0,3-27 1 0 0,-7 39-200 0 0,8-56-422 0 0,-3 2 0 0 0,-2 0-1 0 0,-4-69 1 0 0,-3 90-1310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86 4034 0 0,4-1-4189 0 0,6 67-1495 0 0,-16-162 127 0 0,5 61 3 0 0,3-26-5568 0 0,-5-31 864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0,14 33 306 0 0,-10-22-240 0 0,75 193 264 0 0,-36-85-884 0 0,-19-41-2832 0 0,-21-65 1724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0,100-14-254 0 0,2 6-5590 0 0,-96 3 3224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5527 0 0,'0'0'3896'0'0,"1"-3"-2805"0"0,11-6 78 0 0,1 0 0 0 0,23-15 1 0 0,-1 3-319 0 0,20-12 642 0 0,-52 32-1434 0 0,-1 0 0 0 0,0 0 0 0 0,1-1-1 0 0,-2 2 1 0 0,2-1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0,0-2 0 0 0,1 2 0 0 0,-2 1 0 0 0,0 0 0 0 0,0-1 0 0 0,-1 0 0 0 0,0 1 0 0 0,0-1 0 0 0,2 14 0 0 0,-3-8-13 0 0,0-1 1 0 0,0 1-1 0 0,-3-1 0 0 0,-2 20 1 0 0,3-21-62 0 0,0 0 1 0 0,-2-2 0 0 0,-1 2 0 0 0,1-1 0 0 0,0-1 0 0 0,-1 1-1 0 0,-12 14 1 0 0,0-5 48 0 0,-35 34 0 0 0,49-49-62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0,1 0-1 0 0,-1-2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0,1-2 1 0 0,-1 0 13 0 0,1 2 1 0 0,0-2-1 0 0,0 2 1 0 0,0 0 0 0 0,0 0-1 0 0,0-1 1 0 0,1 1-1 0 0,0 1 1 0 0,-2-1 0 0 0,2 0-1 0 0,-1 1 1 0 0,1 0 0 0 0,0-1-1 0 0,-1 1 1 0 0,0 0-1 0 0,0 1 1 0 0,7 0 0 0 0,12 3 135 0 0,0 2 0 0 0,-1 1 1 0 0,1 2-1 0 0,35 19 1 0 0,-7-4-85 0 0,-27-13-207 0 0,6 2-5456 0 0,-12-5-638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0,29 11 549 0 0,-31-10-762 0 0,28 12 672 0 0,51 31 0 0 0,-48-22-502 0 0,232 162 3457 0 0,-149-97-2919 0 0,-51-45-268 0 0,76 37 0 0 0,10 6 247 0 0,-57-30-346 0 0,183 77-1 0 0,-228-109-785 0 0,-40-19 155 0 0,0 0 0 0 0,0 1 0 0 0,1-2 0 0 0,0-1 0 0 0,17 3-1 0 0,-11-8-1924 0 0,-12 1 85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0 781 3223 0 0,'0'0'11072'0'0,"11"-13"-9061"0"0,-4 6-1522 0 0,1-2 1 0 0,-1 2-1 0 0,1 0 1 0 0,1 1-1 0 0,-2-1 0 0 0,13-5 1 0 0,60-28 594 0 0,-52 27-877 0 0,94-53 511 0 0,26-13-460 0 0,210-97 22 0 0,-81 7-196 0 0,-109 62 856 0 0,-146 92-767 0 0,-18 12-107 0 0,0 0 1 0 0,0 0-1 0 0,1 0 0 0 0,-1 1 1 0 0,0-1-1 0 0,1 1 1 0 0,8-3-1 0 0,18-6 216 0 0,-26 9-203 0 0,0-1 1 0 0,-1 2-1 0 0,3 0 0 0 0,-3-2 1 0 0,3 3-1 0 0,-3-1 1 0 0,10 0-1 0 0,-5 1 19 0 0,1 0 0 0 0,0 1 0 0 0,-2 0 0 0 0,2 1-1 0 0,13 4 1 0 0,27 10 150 0 0,87 38 0 0 0,492 257 1584 0 0,-479-250-1523 0 0,-64-29-162 0 0,22 15 27 0 0,65 24 68 0 0,-153-67-197 0 0,1 1 0 0 0,37 4 0 0 0,-43-7-44 0 0,38-2-329 0 0,-52 0 208 0 0,14 4-8577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0,-1 1 1 0 0,0-2 0 0 0,0 1 0 0 0,1 1 0 0 0,-3 1-1 0 0,1-1 1 0 0,5 25 0 0 0,-2 1 293 0 0,3 47-1 0 0,-3-17-117 0 0,8 93-204 0 0,7 38-754 0 0,-21-187-363 0 0,1 1 0 0 0,9 18-1 0 0,-11-29 401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75 0 0 0,-19-62-2041 0 0,47 207 528 0 0,-51-245-1194 0 0,2 3-977 0 0,-1 1-1 0 0,-1 0 1 0 0,2 25-1 0 0,-5-29-964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0,1 0-1 0 0,-1 1 0 0 0,1 0 1 0 0,0 0-1 0 0,0 1 0 0 0,-4 18 0 0 0,4-12-379 0 0,0 1 0 0 0,1-2-1 0 0,2 2 1 0 0,-1 0 0 0 0,2 0-1 0 0,0 28 1 0 0,2-38 11 0 0,0 2 0 0 0,1-1 0 0 0,0 1 0 0 0,-1-1 0 0 0,3 1 0 0 0,-2-2 0 0 0,2 2 0 0 0,0-2 0 0 0,-1 0 1 0 0,1 0-1 0 0,1 1 0 0 0,0-1 0 0 0,0-1 0 0 0,1 0 0 0 0,8 10 0 0 0,-10-12 7 0 0,1-1 0 0 0,-1 1-1 0 0,0-1 1 0 0,1 0 0 0 0,0 0 0 0 0,0-1-1 0 0,0 0 1 0 0,0 0 0 0 0,0 0 0 0 0,1-1 0 0 0,-1 1-1 0 0,1-1 1 0 0,-2 0 0 0 0,3 0 0 0 0,-3-1-1 0 0,2 0 1 0 0,-1 0 0 0 0,1 0 0 0 0,-1-1 0 0 0,0 1-1 0 0,0-1 1 0 0,0 0 0 0 0,1-1 0 0 0,-1 0-1 0 0,6-2 1 0 0,-5 1 110 0 0,1-1 0 0 0,1-1 0 0 0,-2 1 0 0 0,1 0 0 0 0,-1-1-1 0 0,0 0 1 0 0,-1-1 0 0 0,1 1 0 0 0,-1 0 0 0 0,0-1 0 0 0,0-1 0 0 0,-2 0 0 0 0,1 0-1 0 0,6-10 1 0 0,-7 9-30 0 0,1-1 1 0 0,-1 1-1 0 0,0-2 0 0 0,-2 1 0 0 0,2 0 0 0 0,-2 1 0 0 0,0-2 0 0 0,0 1 0 0 0,-1 0 1 0 0,0 0-1 0 0,-2-19 0 0 0,0 19-79 0 0,-1 1 0 0 0,1-1 0 0 0,-2 2-1 0 0,2-1 1 0 0,-3 1 0 0 0,1-2 0 0 0,-1 2 0 0 0,0 0 0 0 0,-7-11 0 0 0,-7-4-168 0 0,-34-28 0 0 0,42 40-62 0 0,9 8 21 0 0,0-1 1 0 0,-1 2-1 0 0,1-1 0 0 0,-1 0 0 0 0,1 1 1 0 0,-1 0-1 0 0,-4-3 0 0 0,-6 2-7861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1-1 0 0,-3 0 1 0 0,-1 1 0 0 0,2 45-1 0 0,6 84-953 0 0,-10-123-880 0 0,1-18-2893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13215 0 0,'4'12'1408'0'0,"2"3"-783"0"0,15 30 511 0 0,-2 2-1 0 0,22 80 0 0 0,22 127-1190 0 0,-29-145-4310 0 0,-28-92-950 0 0</inkml:trace>
  <inkml:trace contextRef="#ctx0" brushRef="#br0" timeOffset="1">17 449 16703 0 0,'0'0'763'0'0,"-10"1"253"0"0,3 0 1015 0 0,24-2-1263 0 0,-1 0 0 0 0,29-8 0 0 0,7 0-262 0 0,-1 0-106 0 0,-3 1-1719 0 0,-15 5-4842 0 0,-19 3-827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32 2011 0 0,-4-18-197 0 0,6 24 1 0 0,33 165 3311 0 0,-9-31-3454 0 0,-19-102-1321 0 0,82 452 1686 0 0,-87-488-2204 0 0,-1-2 0 0 0,-2 51 0 0 0,-3-66-218 0 0,1 2-852 0 0,-5 43 0 0 0,4-64 141 0 0,0 8-5614 0 0,1 1 416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1375 0 0,'0'0'66'0'0,"1"1"-8"0"0,10 49 8518 0 0,7 1-3868 0 0,4 14-3628 0 0,-9-15-368 0 0,-2 0 0 0 0,6 55 0 0 0,-17-104-661 0 0,0-1 0 0 0,0 1-1 0 0,0-1 1 0 0,0 1-1 0 0,1-1 1 0 0,-1 0 0 0 0,0 1-1 0 0,0-1 1 0 0,0 2 0 0 0,0-2-1 0 0,0 1 1 0 0,0-1 0 0 0,-1 1-1 0 0,1-1 1 0 0,0 0-1 0 0,0 1 1 0 0,0-1 0 0 0,0 2-1 0 0,0-2 1 0 0,-2 1 0 0 0,-4-10 257 0 0,-5-21-280 0 0,6-3-160 0 0,1 1 1 0 0,0-53-1 0 0,2 35 111 0 0,0 21 24 0 0,6-45 1 0 0,-3 61-18 0 0,2 0 1 0 0,-1 0 0 0 0,0-1-1 0 0,2 1 1 0 0,9-20 0 0 0,-9 26 27 0 0,1 2 1 0 0,0-3-1 0 0,0 2 0 0 0,0 0 0 0 0,-1 0 1 0 0,3 1-1 0 0,7-7 0 0 0,-13 11-8 0 0,2 0-4 0 0,-1 0 0 0 0,1-1 1 0 0,-1 1-1 0 0,0 0 0 0 0,2 0 1 0 0,-1-1-1 0 0,-1 1 0 0 0,2 1 1 0 0,-2-1-1 0 0,1 1 0 0 0,-1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0 1 0 0,-1 5 0 0 0,0-3-7 0 0,-1 1 0 0 0,0 0-1 0 0,1-1 1 0 0,-1 1 0 0 0,0 0-1 0 0,-1 0 1 0 0,1 0-1 0 0,-2 7 1 0 0,-2 5-11 0 0,-2 0 0 0 0,-1-1 1 0 0,-1-1-1 0 0,-9 16 0 0 0,16-27-13 0 0,-15 21-6 0 0,-1 0 0 0 0,-32 36 0 0 0,2-4 156 0 0,47-56 173 0 0,16 11 338 0 0,0-4-307 0 0,-1-1 1 0 0,1-1-1 0 0,21 6 1 0 0,-8-3 53 0 0,-17-5-275 0 0,29 10 342 0 0,64 13 1 0 0,-103-26-561 0 0,15 1 212 0 0,23 2 1 0 0,-12-7-2114 0 0,-3-5-4890 0 0,-11 1 66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179 114 919 0 0,'24'0'355'0'0,"-19"0"1152"0"0,-22-14 6639 0 0,15 13-7864 0 0,1-1 0 0 0,-2 1 0 0 0,1 0 1 0 0,-1 0-1 0 0,1 0 0 0 0,1-1 0 0 0,-2 1 0 0 0,1 1 0 0 0,-1-1 0 0 0,-2 0 0 0 0,-14-5 1103 0 0,16 4-1305 0 0,2 2-1 0 0,-1 0 0 0 0,1-1 1 0 0,-1 1-1 0 0,0 0 1 0 0,1 0-1 0 0,-2 0 0 0 0,2 0 1 0 0,-1 0-1 0 0,0 0 1 0 0,0 1-1 0 0,1-1 0 0 0,-2 0 1 0 0,2 2-1 0 0,0-2 1 0 0,-2 1-1 0 0,2-1 0 0 0,0 1 1 0 0,-3 1-1 0 0,-33 25 536 0 0,21-16-480 0 0,13-8-104 0 0,0 0 0 0 0,0 0 1 0 0,1-1-1 0 0,-2 2 0 0 0,2-2 1 0 0,-1 2-1 0 0,1-1 1 0 0,1 1-1 0 0,-2 0 0 0 0,1-1 1 0 0,1 1-1 0 0,-3 5 0 0 0,-1 8 235 0 0,-5 28-1 0 0,7-28-221 0 0,1-10-36 0 0,1-1-1 0 0,1 1 0 0 0,-1 0 1 0 0,1 0-1 0 0,1 0 1 0 0,-1 1-1 0 0,1-1 0 0 0,1 0 1 0 0,-1 0-1 0 0,0-1 0 0 0,2 2 1 0 0,-1-1-1 0 0,0-1 1 0 0,2 1-1 0 0,-2 0 0 0 0,2-1 1 0 0,0 0-1 0 0,1 0 1 0 0,-2-1-1 0 0,2 1 0 0 0,0-1 1 0 0,0 0-1 0 0,0-1 0 0 0,0 1 1 0 0,11 7-1 0 0,-12-9-5 0 0,0-1 0 0 0,1 1 0 0 0,0-1 0 0 0,-2-1 0 0 0,2 2 0 0 0,0-2-1 0 0,0 0 1 0 0,7 2 0 0 0,3-1 41 0 0,-1 2-26 0 0,0 1 99 0 0,2-2 0 0 0,-1 0 0 0 0,24 2 0 0 0,-34-5-75 0 0,1 0 1 0 0,-1 0-1 0 0,0-2 0 0 0,0 2 1 0 0,1-1-1 0 0,-2 0 0 0 0,1 0 0 0 0,0-2 1 0 0,-1 2-1 0 0,1-1 0 0 0,0-1 0 0 0,0 1 1 0 0,0-1-1 0 0,6-5 0 0 0,-4 2 55 0 0,0-2 0 0 0,1 1 1 0 0,-2 0-1 0 0,0 0 0 0 0,0-1 0 0 0,-1 0 0 0 0,0 0 0 0 0,-1 0 0 0 0,1-1 0 0 0,-1 0 1 0 0,-1 0-1 0 0,0-1 0 0 0,0 1 0 0 0,2-16 0 0 0,-3 12 20 0 0,-1 1 0 0 0,0-2 0 0 0,-1 1-1 0 0,0 0 1 0 0,-1-1 0 0 0,0 1 0 0 0,-1-1 0 0 0,-1 2-1 0 0,-1-1 1 0 0,-3-14 0 0 0,3 21-33 0 0,1 0-1 0 0,-1 0 1 0 0,-1 1-1 0 0,2-1 1 0 0,-2 1-1 0 0,0 0 1 0 0,0 0-1 0 0,-1 0 1 0 0,1 2-1 0 0,-12-8 1 0 0,0-1 37 0 0,7 4-78 0 0,1 2-1 0 0,-1 0 1 0 0,0 0 0 0 0,-1 0-1 0 0,0 1 1 0 0,0 0-1 0 0,-1 1 1 0 0,1 1 0 0 0,-22-4-1 0 0,22 3-207 0 0,10 3-50 0 0,0 1-1 0 0,-1-2 1 0 0,0 2 0 0 0,1 0-1 0 0,-2-1 1 0 0,2 1 0 0 0,0 0 0 0 0,-2 0-1 0 0,2-1 1 0 0,-1 1 0 0 0,1 1-1 0 0,-1-1 1 0 0,0 0 0 0 0,-2 0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0,'-4'70'1998'0'0,"-15"69"6274"0"0,-2 70-6926 0 0,15-30 274 0 0,6-178-1344 0 0,4-23 76 0 0,59-393-69 0 0,-44 225-166 0 0,-17 183-117 0 0,1 7 0 0 0,0 7 0 0 0,5 21-77 0 0,12 54 0 0 0,-15-53-2 0 0,16 54 0 0 0,-7-49 79 0 0,-5-6 0 0 0,23 45 0 0 0,-32-72 5 0 0,8 14-3 0 0,0-3-1 0 0,1 0 0 0 0,11 16 0 0 0,-17-24 40 0 0,-1-2-1 0 0,2 2 0 0 0,-2-2 1 0 0,2 1-1 0 0,-2-1 0 0 0,2 1 1 0 0,0-1-1 0 0,-2 0 0 0 0,2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0,3-9 153 0 0,0 1 1 0 0,0 0-1 0 0,3-27 1 0 0,-7 39-200 0 0,8-56-422 0 0,-3 2 0 0 0,-2 0-1 0 0,-4-69 1 0 0,-3 90-1310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86 4034 0 0,4-1-4189 0 0,6 67-1495 0 0,-16-162 127 0 0,5 61 3 0 0,3-26-5568 0 0,-5-31 864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0,14 33 306 0 0,-10-22-240 0 0,75 193 264 0 0,-36-85-884 0 0,-19-41-2832 0 0,-21-65 1724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0,100-14-254 0 0,2 6-5590 0 0,-96 3 3224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5527 0 0,'0'0'3896'0'0,"1"-3"-2805"0"0,11-6 78 0 0,1 0 0 0 0,23-15 1 0 0,-1 3-319 0 0,20-12 642 0 0,-52 32-1434 0 0,-1 0 0 0 0,0 0 0 0 0,1-1-1 0 0,-2 2 1 0 0,2-1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0,0-2 0 0 0,1 2 0 0 0,-2 1 0 0 0,0 0 0 0 0,0-1 0 0 0,-1 0 0 0 0,0 1 0 0 0,0-1 0 0 0,2 14 0 0 0,-3-8-13 0 0,0-1 1 0 0,0 1-1 0 0,-3-1 0 0 0,-2 20 1 0 0,3-21-62 0 0,0 0 1 0 0,-2-2 0 0 0,-1 2 0 0 0,1-1 0 0 0,0-1 0 0 0,-1 1-1 0 0,-12 14 1 0 0,0-5 48 0 0,-35 34 0 0 0,49-49-62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0,1 0-1 0 0,-1-2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0,1-2 1 0 0,-1 0 13 0 0,1 2 1 0 0,0-2-1 0 0,0 2 1 0 0,0 0 0 0 0,0 0-1 0 0,0-1 1 0 0,1 1-1 0 0,0 1 1 0 0,-2-1 0 0 0,2 0-1 0 0,-1 1 1 0 0,1 0 0 0 0,0-1-1 0 0,-1 1 1 0 0,0 0-1 0 0,0 1 1 0 0,7 0 0 0 0,12 3 135 0 0,0 2 0 0 0,-1 1 1 0 0,1 2-1 0 0,35 19 1 0 0,-7-4-85 0 0,-27-13-207 0 0,6 2-5456 0 0,-12-5-638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0,29 11 549 0 0,-31-10-762 0 0,28 12 672 0 0,51 31 0 0 0,-48-22-502 0 0,232 162 3457 0 0,-149-97-2919 0 0,-51-45-268 0 0,76 37 0 0 0,10 6 247 0 0,-57-30-346 0 0,183 77-1 0 0,-228-109-785 0 0,-40-19 155 0 0,0 0 0 0 0,0 1 0 0 0,1-2 0 0 0,0-1 0 0 0,17 3-1 0 0,-11-8-1924 0 0,-12 1 85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0 781 3223 0 0,'0'0'11072'0'0,"11"-13"-9061"0"0,-4 6-1522 0 0,1-2 1 0 0,-1 2-1 0 0,1 0 1 0 0,1 1-1 0 0,-2-1 0 0 0,13-5 1 0 0,60-28 594 0 0,-52 27-877 0 0,94-53 511 0 0,26-13-460 0 0,210-97 22 0 0,-81 7-196 0 0,-109 62 856 0 0,-146 92-767 0 0,-18 12-107 0 0,0 0 1 0 0,0 0-1 0 0,1 0 0 0 0,-1 1 1 0 0,0-1-1 0 0,1 1 1 0 0,8-3-1 0 0,18-6 216 0 0,-26 9-203 0 0,0-1 1 0 0,-1 2-1 0 0,3 0 0 0 0,-3-2 1 0 0,3 3-1 0 0,-3-1 1 0 0,10 0-1 0 0,-5 1 19 0 0,1 0 0 0 0,0 1 0 0 0,-2 0 0 0 0,2 1-1 0 0,13 4 1 0 0,27 10 150 0 0,87 38 0 0 0,492 257 1584 0 0,-479-250-1523 0 0,-64-29-162 0 0,22 15 27 0 0,65 24 68 0 0,-153-67-197 0 0,1 1 0 0 0,37 4 0 0 0,-43-7-44 0 0,38-2-329 0 0,-52 0 208 0 0,14 4-8577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0,-1 1 1 0 0,0-2 0 0 0,0 1 0 0 0,1 1 0 0 0,-3 1-1 0 0,1-1 1 0 0,5 25 0 0 0,-2 1 293 0 0,3 47-1 0 0,-3-17-117 0 0,8 93-204 0 0,7 38-754 0 0,-21-187-363 0 0,1 1 0 0 0,9 18-1 0 0,-11-29 401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75 0 0 0,-19-62-2041 0 0,47 207 528 0 0,-51-245-1194 0 0,2 3-977 0 0,-1 1-1 0 0,-1 0 1 0 0,2 25-1 0 0,-5-29-964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0,1 0-1 0 0,-1 1 0 0 0,1 0 1 0 0,0 0-1 0 0,0 1 0 0 0,-4 18 0 0 0,4-12-379 0 0,0 1 0 0 0,1-2-1 0 0,2 2 1 0 0,-1 0 0 0 0,2 0-1 0 0,0 28 1 0 0,2-38 11 0 0,0 2 0 0 0,1-1 0 0 0,0 1 0 0 0,-1-1 0 0 0,3 1 0 0 0,-2-2 0 0 0,2 2 0 0 0,0-2 0 0 0,-1 0 1 0 0,1 0-1 0 0,1 1 0 0 0,0-1 0 0 0,0-1 0 0 0,1 0 0 0 0,8 10 0 0 0,-10-12 7 0 0,1-1 0 0 0,-1 1-1 0 0,0-1 1 0 0,1 0 0 0 0,0 0 0 0 0,0-1-1 0 0,0 0 1 0 0,0 0 0 0 0,0 0 0 0 0,1-1 0 0 0,-1 1-1 0 0,1-1 1 0 0,-2 0 0 0 0,3 0 0 0 0,-3-1-1 0 0,2 0 1 0 0,-1 0 0 0 0,1 0 0 0 0,-1-1 0 0 0,0 1-1 0 0,0-1 1 0 0,0 0 0 0 0,1-1 0 0 0,-1 0-1 0 0,6-2 1 0 0,-5 1 110 0 0,1-1 0 0 0,1-1 0 0 0,-2 1 0 0 0,1 0 0 0 0,-1-1-1 0 0,0 0 1 0 0,-1-1 0 0 0,1 1 0 0 0,-1 0 0 0 0,0-1 0 0 0,0-1 0 0 0,-2 0 0 0 0,1 0-1 0 0,6-10 1 0 0,-7 9-30 0 0,1-1 1 0 0,-1 1-1 0 0,0-2 0 0 0,-2 1 0 0 0,2 0 0 0 0,-2 1 0 0 0,0-2 0 0 0,0 1 0 0 0,-1 0 1 0 0,0 0-1 0 0,-2-19 0 0 0,0 19-79 0 0,-1 1 0 0 0,1-1 0 0 0,-2 2-1 0 0,2-1 1 0 0,-3 1 0 0 0,1-2 0 0 0,-1 2 0 0 0,0 0 0 0 0,-7-11 0 0 0,-7-4-168 0 0,-34-28 0 0 0,42 40-62 0 0,9 8 21 0 0,0-1 1 0 0,-1 2-1 0 0,1-1 0 0 0,-1 0 0 0 0,1 1 1 0 0,-1 0-1 0 0,-4-3 0 0 0,-6 2-7861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32 2011 0 0,-4-18-197 0 0,6 24 1 0 0,33 165 3311 0 0,-9-31-3454 0 0,-19-102-1321 0 0,82 452 1686 0 0,-87-488-2204 0 0,-1-2 0 0 0,-2 51 0 0 0,-3-66-218 0 0,1 2-852 0 0,-5 43 0 0 0,4-64 141 0 0,0 8-5614 0 0,1 1 416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1375 0 0,'0'0'66'0'0,"1"1"-8"0"0,10 49 8518 0 0,7 1-3868 0 0,4 14-3628 0 0,-9-15-368 0 0,-2 0 0 0 0,6 55 0 0 0,-17-104-661 0 0,0-1 0 0 0,0 1-1 0 0,0-1 1 0 0,0 1-1 0 0,1-1 1 0 0,-1 0 0 0 0,0 1-1 0 0,0-1 1 0 0,0 2 0 0 0,0-2-1 0 0,0 1 1 0 0,0-1 0 0 0,-1 1-1 0 0,1-1 1 0 0,0 0-1 0 0,0 1 1 0 0,0-1 0 0 0,0 2-1 0 0,0-2 1 0 0,-2 1 0 0 0,-4-10 257 0 0,-5-21-280 0 0,6-3-160 0 0,1 1 1 0 0,0-53-1 0 0,2 35 111 0 0,0 21 24 0 0,6-45 1 0 0,-3 61-18 0 0,2 0 1 0 0,-1 0 0 0 0,0-1-1 0 0,2 1 1 0 0,9-20 0 0 0,-9 26 27 0 0,1 2 1 0 0,0-3-1 0 0,0 2 0 0 0,0 0 0 0 0,-1 0 1 0 0,3 1-1 0 0,7-7 0 0 0,-13 11-8 0 0,2 0-4 0 0,-1 0 0 0 0,1-1 1 0 0,-1 1-1 0 0,0 0 0 0 0,2 0 1 0 0,-1-1-1 0 0,-1 1 0 0 0,2 1 1 0 0,-2-1-1 0 0,1 1 0 0 0,-1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0 1 0 0,-1 5 0 0 0,0-3-7 0 0,-1 1 0 0 0,0 0-1 0 0,1-1 1 0 0,-1 1 0 0 0,0 0-1 0 0,-1 0 1 0 0,1 0-1 0 0,-2 7 1 0 0,-2 5-11 0 0,-2 0 0 0 0,-1-1 1 0 0,-1-1-1 0 0,-9 16 0 0 0,16-27-13 0 0,-15 21-6 0 0,-1 0 0 0 0,-32 36 0 0 0,2-4 156 0 0,47-56 173 0 0,16 11 338 0 0,0-4-307 0 0,-1-1 1 0 0,1-1-1 0 0,21 6 1 0 0,-8-3 53 0 0,-17-5-275 0 0,29 10 342 0 0,64 13 1 0 0,-103-26-561 0 0,15 1 212 0 0,23 2 1 0 0,-12-7-2114 0 0,-3-5-4890 0 0,-11 1 66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179 114 919 0 0,'24'0'355'0'0,"-19"0"1152"0"0,-22-14 6639 0 0,15 13-7864 0 0,1-1 0 0 0,-2 1 0 0 0,1 0 1 0 0,-1 0-1 0 0,1 0 0 0 0,1-1 0 0 0,-2 1 0 0 0,1 1 0 0 0,-1-1 0 0 0,-2 0 0 0 0,-14-5 1103 0 0,16 4-1305 0 0,2 2-1 0 0,-1 0 0 0 0,1-1 1 0 0,-1 1-1 0 0,0 0 1 0 0,1 0-1 0 0,-2 0 0 0 0,2 0 1 0 0,-1 0-1 0 0,0 0 1 0 0,0 1-1 0 0,1-1 0 0 0,-2 0 1 0 0,2 2-1 0 0,0-2 1 0 0,-2 1-1 0 0,2-1 0 0 0,0 1 1 0 0,-3 1-1 0 0,-33 25 536 0 0,21-16-480 0 0,13-8-104 0 0,0 0 0 0 0,0 0 1 0 0,1-1-1 0 0,-2 2 0 0 0,2-2 1 0 0,-1 2-1 0 0,1-1 1 0 0,1 1-1 0 0,-2 0 0 0 0,1-1 1 0 0,1 1-1 0 0,-3 5 0 0 0,-1 8 235 0 0,-5 28-1 0 0,7-28-221 0 0,1-10-36 0 0,1-1-1 0 0,1 1 0 0 0,-1 0 1 0 0,1 0-1 0 0,1 0 1 0 0,-1 1-1 0 0,1-1 0 0 0,1 0 1 0 0,-1 0-1 0 0,0-1 0 0 0,2 2 1 0 0,-1-1-1 0 0,0-1 1 0 0,2 1-1 0 0,-2 0 0 0 0,2-1 1 0 0,0 0-1 0 0,1 0 1 0 0,-2-1-1 0 0,2 1 0 0 0,0-1 1 0 0,0 0-1 0 0,0-1 0 0 0,0 1 1 0 0,11 7-1 0 0,-12-9-5 0 0,0-1 0 0 0,1 1 0 0 0,0-1 0 0 0,-2-1 0 0 0,2 2 0 0 0,0-2-1 0 0,0 0 1 0 0,7 2 0 0 0,3-1 41 0 0,-1 2-26 0 0,0 1 99 0 0,2-2 0 0 0,-1 0 0 0 0,24 2 0 0 0,-34-5-75 0 0,1 0 1 0 0,-1 0-1 0 0,0-2 0 0 0,0 2 1 0 0,1-1-1 0 0,-2 0 0 0 0,1 0 0 0 0,0-2 1 0 0,-1 2-1 0 0,1-1 0 0 0,0-1 0 0 0,0 1 1 0 0,0-1-1 0 0,6-5 0 0 0,-4 2 55 0 0,0-2 0 0 0,1 1 1 0 0,-2 0-1 0 0,0 0 0 0 0,0-1 0 0 0,-1 0 0 0 0,0 0 0 0 0,-1 0 0 0 0,1-1 0 0 0,-1 0 1 0 0,-1 0-1 0 0,0-1 0 0 0,0 1 0 0 0,2-16 0 0 0,-3 12 20 0 0,-1 1 0 0 0,0-2 0 0 0,-1 1-1 0 0,0 0 1 0 0,-1-1 0 0 0,0 1 0 0 0,-1-1 0 0 0,-1 2-1 0 0,-1-1 1 0 0,-3-14 0 0 0,3 21-33 0 0,1 0-1 0 0,-1 0 1 0 0,-1 1-1 0 0,2-1 1 0 0,-2 1-1 0 0,0 0 1 0 0,0 0-1 0 0,-1 0 1 0 0,1 2-1 0 0,-12-8 1 0 0,0-1 37 0 0,7 4-78 0 0,1 2-1 0 0,-1 0 1 0 0,0 0 0 0 0,-1 0-1 0 0,0 1 1 0 0,0 0-1 0 0,-1 1 1 0 0,1 1 0 0 0,-22-4-1 0 0,22 3-207 0 0,10 3-50 0 0,0 1-1 0 0,-1-2 1 0 0,0 2 0 0 0,1 0-1 0 0,-2-1 1 0 0,2 1 0 0 0,0 0 0 0 0,-2 0-1 0 0,2-1 1 0 0,-1 1 0 0 0,1 1-1 0 0,-1-1 1 0 0,0 0 0 0 0,-2 0 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3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51 4143 0 0,'7'-23'6110'0'0,"-7"22"-5787"0"0,0 0 0 0 0,0 0 1 0 0,-1 0-1 0 0,1 0 1 0 0,0 0-1 0 0,0 0 0 0 0,0 0 1 0 0,-1 0-1 0 0,1 0 0 0 0,-1 0 1 0 0,1 0-1 0 0,-1 0 0 0 0,1 0 1 0 0,-1 0-1 0 0,1 0 1 0 0,-2-1-1 0 0,0 1-223 0 0,1 0-1 0 0,0 0 1 0 0,-1 0 0 0 0,1 0 0 0 0,-1 1-1 0 0,1-1 1 0 0,-1 0 0 0 0,1 1 0 0 0,-1-1 0 0 0,1 1-1 0 0,-1 0 1 0 0,0-1 0 0 0,1 1 0 0 0,-1 0-1 0 0,1 0 1 0 0,-1 0 0 0 0,-2 0 0 0 0,1 1 37 0 0,0 0 1 0 0,0-1 0 0 0,1 1 0 0 0,-1 0 0 0 0,0 1 0 0 0,1-1 0 0 0,-1 0 0 0 0,1 1 0 0 0,-4 2-1 0 0,0 2 97 0 0,-1-1 0 0 0,1 2 0 0 0,0-1 0 0 0,1 1-1 0 0,-10 14 1 0 0,-3 8 265 0 0,-23 52 0 0 0,37-71-354 0 0,-1 1-1 0 0,2 0 0 0 0,0 0 1 0 0,0 0-1 0 0,1 0 0 0 0,0 0 1 0 0,1 1-1 0 0,0 20 0 0 0,2-26-84 0 0,0 0 0 0 0,0-1-1 0 0,1 1 1 0 0,0-1-1 0 0,0 0 1 0 0,0 0-1 0 0,0 1 1 0 0,1-1-1 0 0,0 0 1 0 0,0-1-1 0 0,0 1 1 0 0,1-1-1 0 0,-1 1 1 0 0,1-1-1 0 0,0 0 1 0 0,5 4 0 0 0,-4-4-33 0 0,1 0 0 0 0,-1-1 1 0 0,1 1-1 0 0,-1-1 1 0 0,1 0-1 0 0,0 0 1 0 0,0-1-1 0 0,0 0 0 0 0,1 0 1 0 0,-1 0-1 0 0,0-1 1 0 0,1 0-1 0 0,9 1 0 0 0,-3-2 0 0 0,0-1-1 0 0,0 0 0 0 0,0 0 0 0 0,-1-2 0 0 0,1 1 0 0 0,22-9 0 0 0,-22 6-76 0 0,0 2 0 0 0,15-4 0 0 0,-19 6-219 0 0,0-1-1 0 0,0 0 0 0 0,0-1 1 0 0,0 0-1 0 0,-1 0 0 0 0,15-9 1 0 0,-3 1-1084 0 0,8-7-3317 0 0,-18 8-1410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3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0,'0'0'499'0'0,"0"2"-328"0"0,7 18 2937 0 0,-2 1-1 0 0,4 27 1 0 0,-3-14-2654 0 0,-1 6-251 0 0,1 76-1 0 0,-5-49-1570 0 0,0-39-3576 0 0,-2-19 204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3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3223 0 0,'0'-9'288'0'0,"1"-1"-917"0"0,-1-4 11809 0 0,14 26-9744 0 0,-10-7-1264 0 0,-1 1 0 0 0,0-1 0 0 0,-1 1-1 0 0,0-1 1 0 0,3 11 0 0 0,1-1-70 0 0,9 32 29 0 0,12 67 0 0 0,1 6-591 0 0,-14-70-4599 0 0,-9-33 164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3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 6447 0 0,'-8'-5'14753'0'0,"17"1"-15546"0"0,7-3 829 0 0,1 1 0 0 0,0 0 0 0 0,0 1 0 0 0,1 0 0 0 0,27-2 0 0 0,-21 5-1501 0 0,-5 1-3852 0 0,-5-1-653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3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0,'0'0'919'0'0,"2"1"-578"0"0,57 24 4873 0 0,-46-21-4570 0 0,1 0 0 0 0,21 3 0 0 0,-33-7-466 0 0,-1 0-102 0 0,1 0-1 0 0,-1 0 1 0 0,1 0-1 0 0,-1 0 1 0 0,1 0-1 0 0,-1 1 1 0 0,1-1-1 0 0,-1 0 1 0 0,1 1-1 0 0,-1-1 1 0 0,0 1-1 0 0,1 0 1 0 0,-1-1-1 0 0,0 1 1 0 0,1 0-1 0 0,-1 0 1 0 0,2 2-1 0 0,-3-3-24 0 0,1 1 0 0 0,-1 0-1 0 0,1 0 1 0 0,-1 0 0 0 0,1 0-1 0 0,-1 0 1 0 0,0 0 0 0 0,0 0-1 0 0,1 0 1 0 0,-1 0 0 0 0,0 0-1 0 0,0 1 1 0 0,0-1-1 0 0,0 0 1 0 0,0 0 0 0 0,0 0-1 0 0,-1 0 1 0 0,1 0 0 0 0,0 0-1 0 0,-1 0 1 0 0,1 0 0 0 0,0 0-1 0 0,-1 0 1 0 0,1 0 0 0 0,-2 1-1 0 0,1-1-44 0 0,0 1 0 0 0,0 0 0 0 0,-1-1 1 0 0,1 1-1 0 0,-1-1 0 0 0,1 1 0 0 0,-1-1 0 0 0,0 0 0 0 0,0 0 0 0 0,1 0 0 0 0,-1 0 0 0 0,-3 1 0 0 0,2 0 4 0 0,-1 0 1 0 0,1 0-1 0 0,0 0 0 0 0,-1 0 0 0 0,-2 4 0 0 0,3 1-10 0 0,3-5 0 0 0,1 0 0 0 0,-1 1 0 0 0,1-1 0 0 0,0 1 0 0 0,0-1 0 0 0,0 0 0 0 0,0 0 0 0 0,0 1 0 0 0,0-1 0 0 0,0 0 0 0 0,1 0 0 0 0,-1 0-1 0 0,3 2 1 0 0,25 25 6 0 0,-23-24 1 0 0,25 21 180 0 0,14 15 516 0 0,-40-36-518 0 0,-2-1 1 0 0,1 1-1 0 0,0 0 0 0 0,-1 0 1 0 0,0 0-1 0 0,0 0 1 0 0,4 11-1 0 0,-6-14-82 0 0,-1 0 0 0 0,1 1-1 0 0,-1-1 1 0 0,1 0-1 0 0,-1 1 1 0 0,0-1-1 0 0,0 0 1 0 0,0 1 0 0 0,0-1-1 0 0,0 0 1 0 0,0 0-1 0 0,-1 1 1 0 0,1-1-1 0 0,-1 0 1 0 0,0 0-1 0 0,-1 3 1 0 0,0-1 17 0 0,0-1 1 0 0,0 0-1 0 0,0 0 1 0 0,0 0-1 0 0,-1-1 0 0 0,1 1 1 0 0,-1-1-1 0 0,0 1 1 0 0,-4 2-1 0 0,-6 3 109 0 0,0-1 0 0 0,0-1 0 0 0,0 0 0 0 0,-16 4-1 0 0,19-6-172 0 0,3-2-82 0 0,0 0 1 0 0,0 0-1 0 0,0-1 0 0 0,-1 0 0 0 0,1 0 0 0 0,-14 0 0 0 0,16-2-487 0 0,-1 1 1 0 0,1-1-1 0 0,0 0 0 0 0,-1 0 1 0 0,-8-4-1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3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104 337 4143 0 0,'-99'-25'5780'0'0,"98"24"-5200"0"0,1 1-540 0 0,0 0-1 0 0,0 0 0 0 0,-1 0 0 0 0,1 0 0 0 0,0 0 1 0 0,0 0-1 0 0,0 0 0 0 0,0 0 0 0 0,-1 0 0 0 0,1 0 0 0 0,0 0 1 0 0,0-1-1 0 0,0 1 0 0 0,0 0 0 0 0,-1 0 0 0 0,1 0 1 0 0,0 0-1 0 0,0 0 0 0 0,0-1 0 0 0,0 1 0 0 0,0 0 1 0 0,0 0-1 0 0,0 0 0 0 0,-1 0 0 0 0,1-1 0 0 0,0 1 1 0 0,0 0-1 0 0,0 0 0 0 0,0 0 0 0 0,0-1 0 0 0,0 1 1 0 0,0 0-1 0 0,0 0 0 0 0,0 0 0 0 0,0-1 0 0 0,0 1 1 0 0,0 0-1 0 0,0 0 0 0 0,0 0 0 0 0,0 0 0 0 0,1-1 1 0 0,-1 1-1 0 0,0 0 0 0 0,0 0 0 0 0,0 0 0 0 0,0-1 1 0 0,0 1-1 0 0,0 0 0 0 0,0 0 0 0 0,0 0 0 0 0,1 0 1 0 0,-1 0-1 0 0,0-1 0 0 0,0 1 0 0 0,0 0 0 0 0,1 0 0 0 0,6-10 710 0 0,-4 8-658 0 0,0 1 0 0 0,0-1 1 0 0,0 1-1 0 0,0-1 0 0 0,0 1 0 0 0,1 0 1 0 0,-1 0-1 0 0,0 0 0 0 0,1 1 0 0 0,3-1 0 0 0,38 0 244 0 0,-32 1-184 0 0,481 5 4024 0 0,-193 5-2808 0 0,-141-3-957 0 0,71-8 232 0 0,-1-6 98 0 0,-47 3-205 0 0,117 2 23 0 0,-150 4-433 0 0,89-11 115 0 0,1 1 0 0 0,74-6-221 0 0,1 1 15 0 0,-219 12-24 0 0,253 4-9 0 0,-309-2 31 0 0,77-10 0 0 0,-112 8-32 0 0,0 0 0 0 0,0 0 0 0 0,-1 0 0 0 0,1 0 0 0 0,0-1 0 0 0,0 0 0 0 0,-1 0 0 0 0,1 0 0 0 0,-1-1 0 0 0,7-4 0 0 0,-10 6 0 0 0,0 0 0 0 0,0 0 0 0 0,-1 0 0 0 0,1 0 0 0 0,0 0 0 0 0,-1 0 0 0 0,1 0 0 0 0,-1 0 0 0 0,0 0 0 0 0,1 0 0 0 0,-1 0 0 0 0,0 0 0 0 0,1 0 0 0 0,-1-1 0 0 0,0 1 0 0 0,0 0 0 0 0,0 0 0 0 0,0 0 0 0 0,0 0 0 0 0,0-1 0 0 0,-1 1 0 0 0,1 0 0 0 0,0 0 0 0 0,-1 0 0 0 0,1 0 0 0 0,0 0 0 0 0,-1 0 0 0 0,0-2 0 0 0,-2 0 0 0 0,1 0 0 0 0,0 0 0 0 0,-1 0 0 0 0,1 0 0 0 0,-7-4 0 0 0,9 6 0 0 0,-170-121 0 0 0,160 116 12 0 0,0 0-1 0 0,0 1 0 0 0,0 0 1 0 0,-1 1-1 0 0,1 0 1 0 0,-18-4-1 0 0,28 8-12 0 0,0 0-1 0 0,0 1 1 0 0,0-1 0 0 0,0 0 0 0 0,0 0-1 0 0,0 0 1 0 0,0 0 0 0 0,0 0-1 0 0,0 0 1 0 0,0 0 0 0 0,0 0-1 0 0,0 0 1 0 0,0 0 0 0 0,0 0-1 0 0,0 0 1 0 0,0 0 0 0 0,0 0-1 0 0,0 1 1 0 0,0-1 0 0 0,0 0-1 0 0,0 0 1 0 0,0 0 0 0 0,0 0-1 0 0,0 0 1 0 0,0 0 0 0 0,0 0-1 0 0,-1 0 1 0 0,1 0 0 0 0,0 0-1 0 0,0 0 1 0 0,0 0 0 0 0,0 0-1 0 0,0 0 1 0 0,0 0 0 0 0,0 0-1 0 0,0 0 1 0 0,0 0 0 0 0,0 1-1 0 0,0-1 1 0 0,0 0 0 0 0,0 0-1 0 0,0 0 1 0 0,0 0 0 0 0,0 0-1 0 0,-1 0 1 0 0,1 0 0 0 0,0 0-1 0 0,0 0 1 0 0,0 0 0 0 0,0 0 0 0 0,0 0-1 0 0,0 0 1 0 0,0 0 0 0 0,0 0-1 0 0,0 0 1 0 0,9 7-165 0 0,15 7-98 0 0,45 26-85 0 0,124 91-1 0 0,-180-121 332 0 0,0 1-1 0 0,0 1 1 0 0,-2 0-1 0 0,1 0 1 0 0,10 18-1 0 0,-18-26 71 0 0,-1 1 1 0 0,0 0-1 0 0,0 1 0 0 0,-1-1 1 0 0,0 0-1 0 0,0 1 0 0 0,0 0 1 0 0,-1-1-1 0 0,1 1 0 0 0,-1 0 1 0 0,-1 0-1 0 0,1-1 0 0 0,-1 1 1 0 0,0 0-1 0 0,0 0 0 0 0,-1 0 0 0 0,1 0 1 0 0,-3 8-1 0 0,-2-1 274 0 0,0 0 0 0 0,-1-1 1 0 0,0 1-1 0 0,-14 20 0 0 0,-38 43 603 0 0,49-66-762 0 0,0-1-1 0 0,-1 0 0 0 0,0 0 1 0 0,-1-1-1 0 0,-17 10 1 0 0,-16 7-1089 0 0,-1-3-5579 0 0,42-21 5764 0 0,-11 6-7550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3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7367 0 0,'18'-15'568'0'0,"-11"7"990"0"0,-7 8-1509 0 0,1-1-1 0 0,-1 1 1 0 0,0 0-1 0 0,0-1 1 0 0,1 1 0 0 0,-1 0-1 0 0,0 0 1 0 0,1 0 0 0 0,-1-1-1 0 0,0 1 1 0 0,1 0-1 0 0,-1 0 1 0 0,0 0 0 0 0,1 0-1 0 0,-1-1 1 0 0,0 1 0 0 0,1 0-1 0 0,-1 0 1 0 0,0 0-1 0 0,1 0 1 0 0,-1 0 0 0 0,1 0-1 0 0,11-1 336 0 0,0 0 1 0 0,1 1-1 0 0,14 1 0 0 0,12 0 403 0 0,147-1 1899 0 0,28 9-704 0 0,-148-4-1470 0 0,139 27 916 0 0,-131-18-1020 0 0,-18-4-129 0 0,208 27 842 0 0,-162-28-766 0 0,38 2 26 0 0,433-17 799 0 0,-402 6-1141 0 0,64-2-2 0 0,-49-3 40 0 0,56-4 38 0 0,181-5-51 0 0,-378 16-64 0 0,80 11 0 0 0,-23-5 0 0 0,-84-6 0 0 0,23 0 0 0 0,-18-1 0 0 0,-17-2 0 0 0,0 1 0 0 0,0-1 0 0 0,-1 0 0 0 0,1-1 0 0 0,0 1 0 0 0,9-5 0 0 0,12-3 0 0 0,98-12 64 0 0,-111 18-59 0 0,-11 3-1 0 0,-1 0 1 0 0,1-1 0 0 0,0 0 0 0 0,-1 1 0 0 0,1-1 0 0 0,-1 0 0 0 0,1 0 0 0 0,-1 0 0 0 0,3-2-1 0 0,-3 2 2 0 0,-1 0-1 0 0,0-1 0 0 0,0 1 0 0 0,0 0 1 0 0,0-1-1 0 0,0 1 0 0 0,0 0 0 0 0,0-1 0 0 0,0 1 1 0 0,0-1-1 0 0,-1 0 0 0 0,1 1 0 0 0,-1-1 0 0 0,1 1 1 0 0,-1-1-1 0 0,0 0 0 0 0,1 1 0 0 0,-1-1 0 0 0,0 0 1 0 0,0 0-1 0 0,0 1 0 0 0,-1-1 0 0 0,1 0 0 0 0,0 1 1 0 0,0-1-1 0 0,-1 0 0 0 0,1 1 0 0 0,-1-1 1 0 0,0 1-1 0 0,1-1 0 0 0,-3-2 0 0 0,2 2 7 0 0,0 0 0 0 0,-1-1-1 0 0,1 1 1 0 0,-1 0 0 0 0,0 0 0 0 0,0 0 0 0 0,0 0-1 0 0,0 0 1 0 0,0 1 0 0 0,0-1 0 0 0,0 1 0 0 0,-3-2-1 0 0,-32-12 111 0 0,0 1-30 0 0,-167-113 49 0 0,191 118-140 0 0,-42-27-17 0 0,54 35-58 0 0,22 11-149 0 0,4 3 114 0 0,3 0-46 0 0,31 21-1 0 0,-16-7-42 0 0,-26-18 156 0 0,0 2-1 0 0,-1 0 0 0 0,-1 1 0 0 0,1 0 0 0 0,17 20 0 0 0,-29-27 56 0 0,0 1 0 0 0,-1 0 0 0 0,0-1 0 0 0,0 1-1 0 0,0 1 1 0 0,0-1 0 0 0,-1 0 0 0 0,0 1-1 0 0,-1-1 1 0 0,1 1 0 0 0,-1-1 0 0 0,0 1-1 0 0,-1 0 1 0 0,0-1 0 0 0,-1 11 0 0 0,0-5 128 0 0,0-1 1 0 0,-1 0-1 0 0,-1 1 1 0 0,0-1 0 0 0,0 0-1 0 0,-1 0 1 0 0,-1-1 0 0 0,-6 12-1 0 0,-53 81 1598 0 0,40-71-1487 0 0,1-2-378 0 0,2 1 0 0 0,-21 38 0 0 0,18-23-2950 0 0,15-23-5377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4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4143 0 0,'0'0'1530'0'0,"7"23"3671"0"0,-5 1-3724 0 0,-1 0 1 0 0,11 46-1 0 0,4 6-82 0 0,-16-74-933 0 0,-4-131 56 0 0,3-54-1013 0 0,1 180 479 0 0,0-2 0 0 0,1 1-1 0 0,-1-1 1 0 0,0 2 0 0 0,2-1 0 0 0,-2-1 0 0 0,2 2 0 0 0,0-1-1 0 0,-1 1 1 0 0,4-7 0 0 0,-5 8 11 0 0,0 2 0 0 0,2 0 0 0 0,-2-2 0 0 0,0 2-1 0 0,2 0 1 0 0,-2-2 0 0 0,0 2 0 0 0,2 0 0 0 0,-2 0 0 0 0,1-1-1 0 0,-1 1 1 0 0,0 0 0 0 0,2 0 0 0 0,-2 0 0 0 0,2-2 0 0 0,-2 2 0 0 0,1 0-1 0 0,-1 0 1 0 0,2 0 0 0 0,-2 0 0 0 0,2 0 0 0 0,1 0-5 0 0,-1 2 1 0 0,0-2-1 0 0,-1 0 1 0 0,1 1-1 0 0,0-1 1 0 0,0 2-1 0 0,-1-2 1 0 0,1 2-1 0 0,0-2 1 0 0,-2 2-1 0 0,1-1 1 0 0,1-1-1 0 0,2 4 1 0 0,4 4 43 0 0,18 16-72 0 0,34 42 0 0 0,-53-58 178 0 0,0-1 0 0 0,-2 2-1 0 0,0-1 1 0 0,0 1-1 0 0,-1 0 1 0 0,1-1-1 0 0,-2 2 1 0 0,1-1-1 0 0,-2 1 1 0 0,3 13-1 0 0,-4-16-30 0 0,-1-2 0 0 0,0 2 0 0 0,0-2 0 0 0,0 2 0 0 0,-1-2 0 0 0,1 2 0 0 0,-2-2 0 0 0,0 0 0 0 0,1 2 0 0 0,-1-2 0 0 0,0 0 0 0 0,-1 2 0 0 0,1-2 0 0 0,-1 0 0 0 0,-1 1 0 0 0,1-1 0 0 0,-1 0 0 0 0,1-2 0 0 0,-1 2 0 0 0,-1 1 0 0 0,2-3 0 0 0,-2 0 0 0 0,1 3 0 0 0,-1-3 0 0 0,0 0 0 0 0,0 1 0 0 0,0-2 0 0 0,-1 1 0 0 0,0-1 0 0 0,0 1 0 0 0,1-1 0 0 0,-2 0 0 0 0,2-2 0 0 0,0 1 0 0 0,-2 1 0 0 0,2-2 0 0 0,-2 0 0 0 0,2 0 0 0 0,-2 0 0 0 0,2 0 0 0 0,-12-2-1 0 0,3-3-140 0 0,0 0-1014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4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97 10103 0 0,'0'0'919'0'0,"39"-15"3684"0"0,-35 13-4479 0 0,-3 0 0 0 0,3 1 0 0 0,-2-3 0 0 0,-1 2 1 0 0,3 1-1 0 0,-3-3 0 0 0,1 3 0 0 0,0-3 0 0 0,1 1 1 0 0,-1 1-1 0 0,-2-1 0 0 0,2-1 0 0 0,0 1 1 0 0,-1-1-1 0 0,-1 3 0 0 0,2-3 0 0 0,-2 1 0 0 0,2-1 1 0 0,-2 1-1 0 0,0-1 0 0 0,0 1 0 0 0,0-1 0 0 0,0 1 1 0 0,0-4-1 0 0,0 7 28 0 0,-33-5 1037 0 0,30 5-1114 0 0,1 0-1 0 0,-2 2 1 0 0,1-2 0 0 0,0 1-1 0 0,1 1 1 0 0,-2-2-1 0 0,1 2 1 0 0,1 0 0 0 0,-1-1-1 0 0,1 1 1 0 0,-1 0-1 0 0,1-1 1 0 0,-2 1 0 0 0,3 2-1 0 0,-1-3 1 0 0,0 1-1 0 0,-1 1 1 0 0,1-1-1 0 0,0 2 1 0 0,1-3 0 0 0,1 3-1 0 0,-2-1 1 0 0,0-1-1 0 0,1 1 1 0 0,1 1 0 0 0,-2 4-1 0 0,0-2 43 0 0,0 0 0 0 0,1 0 0 0 0,1 0 1 0 0,-2 0-1 0 0,2 1 0 0 0,0-2 0 0 0,0 2 0 0 0,0-2 0 0 0,2 2 0 0 0,-2-2 0 0 0,1 2 0 0 0,5 8 0 0 0,-5-10-71 0 0,1-1 0 0 0,0-1 0 0 0,1 1-1 0 0,-1-1 1 0 0,1 0 0 0 0,1-1 0 0 0,-3 2 0 0 0,3-1 0 0 0,-1-1-1 0 0,1 1 1 0 0,-1-1 0 0 0,1 1 0 0 0,-1-1 0 0 0,2 0 0 0 0,-1-1-1 0 0,-1 1 1 0 0,1 0 0 0 0,1 0 0 0 0,-2-2 0 0 0,1 1 0 0 0,1-1 0 0 0,-2 0-1 0 0,2 2 1 0 0,-1-2 0 0 0,6 0 0 0 0,52-7-2000 0 0,-7-7-7425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4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6911 0 0,'0'0'528'0'0,"0"31"4331"0"0,22 43 486 0 0,25 34-2423 0 0,-28-67-1221 0 0,-28-63-1888 0 0,2 1 0 0 0,0-1 1 0 0,2-1-1 0 0,0 1 0 0 0,-2-24 1 0 0,5 30-199 0 0,1 1 1 0 0,1-2 0 0 0,0 1 0 0 0,1 1-1 0 0,1-1 1 0 0,0 1 0 0 0,1-1 0 0 0,9-25-1 0 0,-12 37 431 0 0,2 3 1 0 0,-2-1-1 0 0,2 0 0 0 0,-2 1 0 0 0,1-1 1 0 0,1 0-1 0 0,0 0 0 0 0,0 1 0 0 0,-2 1 0 0 0,1-2 1 0 0,1 0-1 0 0,0 1 0 0 0,-1-1 0 0 0,1 2 1 0 0,0-2-1 0 0,0 2 0 0 0,1-2 0 0 0,-1 2 0 0 0,0-1 1 0 0,-1 1-1 0 0,1 0 0 0 0,0-2 0 0 0,1 2 0 0 0,-1 0 1 0 0,0 0-1 0 0,-1 0 0 0 0,3 0 0 0 0,-3 0 1 0 0,1 0-1 0 0,0 0 0 0 0,0 0 0 0 0,1 2 0 0 0,-1-2 1 0 0,-1 0-1 0 0,1 1 0 0 0,0-1 0 0 0,0 2 1 0 0,3 2-1 0 0,-2-4 53 0 0,-1 1 0 0 0,0 1 0 0 0,-1-2 1 0 0,3 2-1 0 0,-2-1 0 0 0,-1 1 0 0 0,1 0 0 0 0,0 0 0 0 0,-1-1 1 0 0,1 1-1 0 0,0 0 0 0 0,0 1 0 0 0,-1-1 0 0 0,-1 0 0 0 0,2 1 1 0 0,0-1-1 0 0,-2 0 0 0 0,1 1 0 0 0,-1-1 0 0 0,2-1 1 0 0,-2 3-1 0 0,0-2 0 0 0,0 1 0 0 0,2-1 0 0 0,-2 1 0 0 0,0-1 1 0 0,0 1-1 0 0,-2-1 0 0 0,2 1 0 0 0,0-1 0 0 0,0 2 0 0 0,-2-3 1 0 0,1 4-1 0 0,-4 6-48 0 0,-1-1 0 0 0,0 0 0 0 0,0-1 0 0 0,-1 1 1 0 0,-1-1-1 0 0,1 0 0 0 0,-2-1 0 0 0,1 1 0 0 0,-13 8 0 0 0,-3 4-1661 0 0,24-21 1225 0 0,-3 1 190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4143 0 0,'3'3'8078'0'0,"15"18"-5613"0"0,-10-4-1369 0 0,-1-2 0 0 0,2 3 1 0 0,-4-1-1 0 0,0 0 0 0 0,7 28 824 0 0,-9-81-1636 0 0,-1 11-272 0 0,2 7-80 0 0,1 0 1 0 0,7-19-1 0 0,-12 31 42 0 0,2 3 0 0 0,-1-2 0 0 0,1 1 0 0 0,0 1 0 0 0,1 0 0 0 0,-1-3 0 0 0,1 3-1 0 0,-1-1 1 0 0,1 1 0 0 0,-1 0 0 0 0,2 1 0 0 0,-1-2 0 0 0,0 1 0 0 0,1 1 0 0 0,4-5 0 0 0,-6 7-31 0 0,-2-1 49 0 0,2 1-1 0 0,-2 0 1 0 0,2 0 0 0 0,-2 0-1 0 0,0-2 1 0 0,1 2 0 0 0,-1 0-1 0 0,2 0 1 0 0,-2 0 0 0 0,2 0-1 0 0,-2 0 1 0 0,2 0-1 0 0,-2 0 1 0 0,0 0 0 0 0,1 0-1 0 0,-1 0 1 0 0,2 0 0 0 0,-2 0-1 0 0,2 0 1 0 0,-2 0 0 0 0,0 2-1 0 0,1-2 1 0 0,-1 0-1 0 0,2 0 1 0 0,-2 0 0 0 0,0 1-1 0 0,2-1 1 0 0,-2 0 0 0 0,2 2-1 0 0,-1 2-3 0 0,1-3 0 0 0,0 3 0 0 0,-1-1 0 0 0,1 1 0 0 0,0-3 0 0 0,-2 3 0 0 0,2-1 0 0 0,-2 1 0 0 0,1-1 0 0 0,-1 1 0 0 0,2-1 0 0 0,-2 0 0 0 0,0 1 0 0 0,0 4 0 0 0,0-2-21 0 0,2 6 29 0 0,-1-2 0 0 0,1 2 1 0 0,0-2-1 0 0,1 1 0 0 0,1-1 0 0 0,8 21 1 0 0,-10-29 9 0 0,-1 1 0 0 0,1 0 0 0 0,0-1 0 0 0,-1 0 0 0 0,1 1 0 0 0,0-1 0 0 0,0 1 0 0 0,1-1 0 0 0,-1 0 0 0 0,-1 0 0 0 0,3-1 1 0 0,-2 1-1 0 0,1 0 0 0 0,0-1 0 0 0,-1 1 0 0 0,2 0 0 0 0,-1-2 0 0 0,-1 2 0 0 0,1-2 0 0 0,1 1 0 0 0,-1-1 0 0 0,-1 0 0 0 0,1 0 0 0 0,1 2 0 0 0,-1-2 1 0 0,1 0-1 0 0,-1-2 0 0 0,-1 2 0 0 0,6-1 0 0 0,-4 1 55 0 0,-3-2-1 0 0,1 2 1 0 0,2-2 0 0 0,-3 0-1 0 0,1 2 1 0 0,0-1 0 0 0,1-1-1 0 0,-1 0 1 0 0,0 1 0 0 0,-1-1-1 0 0,1 0 1 0 0,0 0 0 0 0,0 1 0 0 0,-1-1-1 0 0,1-1 1 0 0,0 1 0 0 0,-2 0-1 0 0,1-1 1 0 0,1 1 0 0 0,-2 0-1 0 0,2-1 1 0 0,-2 1 0 0 0,2-1 0 0 0,-2 1-1 0 0,0 0 1 0 0,0-6 0 0 0,1 6 13 0 0,-1-2 0 0 0,0 3 0 0 0,0-3 0 0 0,0 3 0 0 0,0-3 0 0 0,0 1 1 0 0,0 1-1 0 0,-1-1 0 0 0,1 1 0 0 0,0-2 0 0 0,-2 3 0 0 0,2-3 0 0 0,-2 3 0 0 0,0-3 1 0 0,2 2-1 0 0,-1-1 0 0 0,-1 1 0 0 0,0 1 0 0 0,1-1 0 0 0,-1-2 0 0 0,0 3 0 0 0,0-1 1 0 0,1 0-1 0 0,-6-3 0 0 0,0 2-46 0 0,2-1 0 0 0,-2 1 0 0 0,0 1 0 0 0,0-1 0 0 0,0 1 0 0 0,0-2 0 0 0,0 4 0 0 0,1-1 0 0 0,-1-1 0 0 0,-2 2 0 0 0,-10-2 0 0 0,16 7-1727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0,'0'0'9452'0'0,"0"24"-5494"0"0,27 186-730 0 0,-1-71-9523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13039 0 0,'0'0'1186'0'0,"5"-31"2250"0"0,-1 29-3272 0 0,-1-1 1 0 0,2-1 0 0 0,-1 1 0 0 0,1 1-1 0 0,-2-1 1 0 0,2 1 0 0 0,1 0 0 0 0,-1 1 0 0 0,0-1-1 0 0,-2 0 1 0 0,2 0 0 0 0,1 2 0 0 0,-1-1-1 0 0,0 1 1 0 0,9 0 0 0 0,5-2-405 0 0,1 4 1 0 0,32 3-1 0 0,-37-2-1133 0 0,-1-1-449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4143 0 0,'0'0'191'0'0,"9"3"214"0"0,13 8 4346 0 0,-19-11-4482 0 0,3 0-1 0 0,-3-2 1 0 0,2 2 0 0 0,-1-2-1 0 0,-1 2 1 0 0,2-1-1 0 0,-1-1 1 0 0,-1 0 0 0 0,0 0-1 0 0,3 1 1 0 0,-3-1 0 0 0,0 0-1 0 0,1-1 1 0 0,-1 1 0 0 0,1-1-1 0 0,-2 1 1 0 0,4-5 0 0 0,-2 5-198 0 0,-2-1 0 0 0,-1 1 1 0 0,1 0-1 0 0,0 1 1 0 0,-1-3-1 0 0,1 3 1 0 0,0-1-1 0 0,0-2 1 0 0,-2 3-1 0 0,1-3 1 0 0,1 3-1 0 0,-2-3 1 0 0,2 1-1 0 0,-2 1 1 0 0,0-1-1 0 0,1-1 1 0 0,-1 2-1 0 0,0-1 0 0 0,0 1 1 0 0,0-1-1 0 0,0-1 1 0 0,0 3-1 0 0,0-3 1 0 0,-1 1-1 0 0,1 1 1 0 0,-2-5-1 0 0,2 7-2 0 0,-2-2-1 0 0,2 1 1 0 0,0 1 0 0 0,-1-2-1 0 0,1 2 1 0 0,-2-2-1 0 0,2 2 1 0 0,-2-1-1 0 0,2 1 1 0 0,-2-2-1 0 0,2 2 1 0 0,-1-2 0 0 0,1 2-1 0 0,-2 0 1 0 0,2-2-1 0 0,-2 2 1 0 0,1 0-1 0 0,1-1 1 0 0,-2 1 0 0 0,0 0-1 0 0,2 0 1 0 0,-2 0-1 0 0,1 0 1 0 0,-1-2-1 0 0,-1 4 46 0 0,1-2 1 0 0,-2 0-1 0 0,1 0 0 0 0,1 1 0 0 0,-1-1 0 0 0,1 2 0 0 0,-1-2 0 0 0,1 2 1 0 0,0 0-1 0 0,-5 1 0 0 0,2 0 181 0 0,0 1-1 0 0,-2-1 1 0 0,2 2 0 0 0,0 1 0 0 0,1-1 0 0 0,-1-2-1 0 0,-7 13 1 0 0,10-11-197 0 0,-1-2-1 0 0,1 1 0 0 0,1 1 1 0 0,-1 0-1 0 0,0-2 0 0 0,0 3 1 0 0,2-3-1 0 0,-1 2 1 0 0,1 0-1 0 0,-2-1 0 0 0,2 1 1 0 0,0 0-1 0 0,0 0 1 0 0,0-1-1 0 0,0 1 0 0 0,2 0 1 0 0,-2-2-1 0 0,1 3 0 0 0,1-1 1 0 0,0-2-1 0 0,-2 2 1 0 0,3-1-1 0 0,-1 1 0 0 0,0-2 1 0 0,3 6-1 0 0,-2-4-187 0 0,2 0 0 0 0,-1-1 0 0 0,1 1 0 0 0,0-2 0 0 0,0 3 0 0 0,1-3 0 0 0,-1 0 0 0 0,0 1 0 0 0,0-1 0 0 0,2 1 0 0 0,-2-3 0 0 0,2 1 0 0 0,-2 2 0 0 0,2-3 0 0 0,-2 1 0 0 0,2-2 0 0 0,10 3 0 0 0,-8-3-857 0 0,-1 0-1 0 0,1 0 1 0 0,0 0-1 0 0,16-3 1 0 0,-9 0-908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89 172 2303 0 0,'-13'-7'10317'0'0,"7"4"-8952"0"0,3 3-1075 0 0,1 0 1 0 0,-1 0 0 0 0,-1 0-1 0 0,3 1 1 0 0,-3-1 0 0 0,3 0-1 0 0,-3 2 1 0 0,1-2 0 0 0,1 2-1 0 0,-1-1 1 0 0,1-1 0 0 0,-2 2-1 0 0,3 0 1 0 0,-1 0 0 0 0,-2-1-1 0 0,3 1 1 0 0,-1 0 0 0 0,0-1-1 0 0,1 1 1 0 0,-5 2 0 0 0,5-1-87 0 0,-1 0 1 0 0,0 1 0 0 0,1 1 0 0 0,-1-1 0 0 0,0-1 0 0 0,0 0 0 0 0,2 1-1 0 0,-1 1 1 0 0,1-2 0 0 0,-2 1 0 0 0,2-1 0 0 0,0 9 0 0 0,0-7-191 0 0,0 1 0 0 0,0-1 1 0 0,2 0-1 0 0,-2 0 0 0 0,1 0 1 0 0,1 0-1 0 0,-2 1 1 0 0,2-3-1 0 0,0 2 0 0 0,1 0 1 0 0,-1-1-1 0 0,-1 1 0 0 0,3-2 1 0 0,-1 3-1 0 0,-1-3 0 0 0,1 0 1 0 0,1 3-1 0 0,-1-3 0 0 0,1 0 1 0 0,1 1-1 0 0,-2-1 0 0 0,9 4 1 0 0,-5-5-179 0 0,0 1 1 0 0,0-1-1 0 0,0 0 0 0 0,0-1 1 0 0,1 1-1 0 0,15-2 1 0 0,-20 0-414 0 0,2 0 1 0 0,0 0 0 0 0,1 0 0 0 0,-1-2-1 0 0,-2 2 1 0 0,2-1 0 0 0,1-1 0 0 0,-1 0 0 0 0,-2 1-1 0 0,2-1 1 0 0,6-3 0 0 0,-3-2-783 0 0</inkml:trace>
  <inkml:trace contextRef="#ctx0" brushRef="#br0" timeOffset="1">332 34 9671 0 0,'0'0'440'0'0,"-7"-34"5116"0"0,9 61-4859 0 0,-1 3 0 0 0,3-3 0 0 0,6 30-1 0 0,-1-26-1565 0 0,-1 0-1 0 0,20 43 1 0 0,-21-62-786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61 5983 0 0,'-3'-3'367'0'0,"1"1"-1"0"0,-2 0 1 0 0,3-1-1 0 0,-1 1 1 0 0,0-1-1 0 0,-1 1 0 0 0,1-1 1 0 0,-1-4-1 0 0,3 7-152 0 0,0-2 0 0 0,0 2 0 0 0,0-2-1 0 0,-2 2 1 0 0,2-2 0 0 0,0 2 0 0 0,0-1 0 0 0,0 1-1 0 0,0-2 1 0 0,0 2 0 0 0,0-2 0 0 0,0 2-1 0 0,0-1 1 0 0,0 1 0 0 0,0-2 0 0 0,2 2 0 0 0,-2-2-1 0 0,0 2 1 0 0,0-2 0 0 0,1 1 0 0 0,-1 1-4 0 0,2-2 1 0 0,-2 0 0 0 0,2 2 0 0 0,-2-1-1 0 0,2 1 1 0 0,-1-2 0 0 0,-1 2 0 0 0,2-2-1 0 0,0 2 1 0 0,-2-2 0 0 0,1 2 0 0 0,1 0-1 0 0,0 0 1 0 0,-2-1 0 0 0,2 1-1 0 0,1 0 1 0 0,21-2-835 0 0,100 12 137 0 0,-71-3-5249 0 0,-46-7 3629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0,'21'29'4912'0'0,"-18"-20"-3491"0"0,13 30 1364 0 0,-6 3-4576 0 0,-10-41 1168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5983 0 0,'-7'-15'-643'0'0,"5"-9"4156"0"0,2 22-3343 0 0,0 0 1 0 0,0 2-1 0 0,0-1 0 0 0,0 1 0 0 0,2-2 0 0 0,-2 0 0 0 0,0 2 0 0 0,0-2 0 0 0,1 2 0 0 0,-1-1 0 0 0,0 1 0 0 0,2-2 0 0 0,-2 2 0 0 0,2-2 1 0 0,-2 2-1 0 0,0-1 0 0 0,2 1 0 0 0,-2-2 0 0 0,1 2 0 0 0,-1 0 0 0 0,2-2 0 0 0,0 2 0 0 0,-2 0 0 0 0,1-2 0 0 0,-1 2 0 0 0,2 0 0 0 0,-2 0 1 0 0,2 0-1 0 0,0-1 0 0 0,-2 1 0 0 0,1 0 0 0 0,3 0 0 0 0,3 0-993 0 0,0-2 1 0 0,-1 2-1 0 0,1 0 0 0 0,0 0 1 0 0,2 2-1 0 0,-2-2 0 0 0,-1 1 1 0 0,1 1-1 0 0,11 3 0 0 0,-17-1 1260 0 0,1-1 0 0 0,-2 1 0 0 0,0-1 0 0 0,0 0 0 0 0,0 3 1 0 0,2-3-1 0 0,-4 1 0 0 0,2-1 0 0 0,0 4 0 0 0,0-5-209 0 0,-2 4 239 0 0,1 24 583 0 0,-1-1-1 0 0,0-2 1 0 0,6 35 0 0 0,-3-57-933 0 0,-1 2 1 0 0,2-2 0 0 0,-2 2 0 0 0,2-2 0 0 0,-1 1-1 0 0,1 0 1 0 0,0 0 0 0 0,1-1 0 0 0,-1 0 0 0 0,1 0-1 0 0,1 0 1 0 0,-1 0 0 0 0,1 1 0 0 0,-1-1 0 0 0,1 0-1 0 0,1-2 1 0 0,-2 2 0 0 0,2-1 0 0 0,-1-1 0 0 0,1 1-1 0 0,9 4 1 0 0,-13-6-46 0 0,1-2-1 0 0,0 2 1 0 0,0-2-1 0 0,-1 0 1 0 0,1 2 0 0 0,0-2-1 0 0,-1 0 1 0 0,1 0-1 0 0,0 0 1 0 0,0 0-1 0 0,-1 0 1 0 0,1 0 0 0 0,0 0-1 0 0,0 0 1 0 0,-1 0-1 0 0,1-2 1 0 0,0 2-1 0 0,-1 0 1 0 0,1 0-1 0 0,0-2 1 0 0,0 2 0 0 0,-1-2-1 0 0,3 1 1 0 0,-3-1 11 0 0,3 0 1 0 0,-2-1 0 0 0,-1 1 0 0 0,1 0-1 0 0,1-1 1 0 0,-1 1 0 0 0,0-1-1 0 0,-2 1 1 0 0,2-1 0 0 0,-1-1 0 0 0,1 2-1 0 0,0-4 1 0 0,-1-1-67 0 0,1 2 1 0 0,0-1-1 0 0,-2 1 1 0 0,2 0-1 0 0,-2 0 1 0 0,0 0-1 0 0,0 0 1 0 0,0-2-1 0 0,0 2 1 0 0,-2-1-1 0 0,2 1 1 0 0,-2 0-1 0 0,0 0 1 0 0,2 0-1 0 0,-5-7 1 0 0,-27-33-2806 0 0,11 19-1728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0,'7'21'1275'0'0,"0"1"276"0"0,5 42-1 0 0,7 18 2796 0 0,-19-80-4230 0 0,8 1 380 0 0,-1-10-517 0 0,-3-1 0 0 0,1 1 1 0 0,0-2-1 0 0,-2 2 0 0 0,1-1 1 0 0,-1-1-1 0 0,4-10 0 0 0,10-24-701 0 0,-13 35 496 0 0,1 1 1 0 0,-2-2 0 0 0,2 2 0 0 0,1 1 0 0 0,11-13 0 0 0,-17 17 248 0 0,2 2 1 0 0,-1-2-1 0 0,-1 2 1 0 0,2-2 0 0 0,-2 2-1 0 0,2-1 1 0 0,-1 1-1 0 0,-1 0 1 0 0,2-2-1 0 0,0 2 1 0 0,0 0-1 0 0,-2 0 1 0 0,1-2-1 0 0,1 2 1 0 0,0 0-1 0 0,-2 0 1 0 0,1 0-1 0 0,1 0 1 0 0,0 0-1 0 0,0 0 1 0 0,-2 0-1 0 0,1 0 1 0 0,1 0 0 0 0,0 2-1 0 0,-2-2 1 0 0,1 0-1 0 0,1 0 1 0 0,0 2-1 0 0,-2-2 1 0 0,2 0-1 0 0,-1 1 1 0 0,-1-1-1 0 0,2 2 1 0 0,0-2-1 0 0,-2 2 1 0 0,1-2-1 0 0,-1 2 1 0 0,2-2-1 0 0,-2 1 1 0 0,2 1 0 0 0,-2-2-1 0 0,2 2 1 0 0,-2-1-1 0 0,0-1 1 0 0,1 2-1 0 0,-1 0 1 0 0,2 1-1 0 0,8 21 607 0 0,2 4 0 0 0,-3-2 0 0 0,12 49 0 0 0,-21-73-639 0 0,0-2-183 0 0,3 16-3216 0 0,-1-10 1633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0,'0'12'12211'0'0,"2"14"-9074"0"0,-1-16-2324 0 0,3 0 0 0 0,-1 1-1 0 0,1-1 1 0 0,8 14 0 0 0,5 14-3921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 1839 0 0,'-12'-8'13775'0'0,"17"6"-11089"0"0,5 2-5143 0 0,-4 0 861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12439 0 0,'0'0'544'0'0,"-3"2"128"0"0,-1-1-544 0 0,1 3-128 0 0,1-1 1384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19 105 11519 0 0,'0'0'563'0'0,"-2"20"138"0"0,-3 1-205 0 0,2 1 0 0 0,-1 1 0 0 0,1-1 1 0 0,1 0-1 0 0,2 3 0 0 0,3 21 0 0 0,-3 7 70 0 0,4-13-197 0 0,-4-39-86 0 0,15-28 0 0 0,58-195-1442 0 0,-44 121 864 0 0,-21 80 377 0 0,-3 30 328 0 0,-5 41 288 0 0,0-40-776 0 0,-1 17 141 0 0,1-16-46 0 0,-2-3 0 0 0,2 3 0 0 0,0-3 0 0 0,2 3 0 0 0,-1-3 0 0 0,3 15 0 0 0,-2-18 4 0 0,-2-5-17 0 0,1 0 0 0 0,-1 0-1 0 0,0 0 1 0 0,0 0 0 0 0,0 0 0 0 0,0 0 0 0 0,2 1 0 0 0,-2-1 0 0 0,0 0 0 0 0,0 0-1 0 0,0 0 1 0 0,2 0 0 0 0,-2 0 0 0 0,0 0 0 0 0,0 0 0 0 0,0 0 0 0 0,2 0-1 0 0,-2 0 1 0 0,0 0 0 0 0,0 0 0 0 0,1 0 0 0 0,-1 0 0 0 0,0 0 0 0 0,0 0-1 0 0,0-1 1 0 0,2 1 0 0 0,-2 0 0 0 0,0 0 0 0 0,0 0 0 0 0,0 0 0 0 0,0 0-1 0 0,2 0 1 0 0,-2-2 0 0 0,0 2 0 0 0,0 0 0 0 0,0 0 0 0 0,0 0 0 0 0,0 0-1 0 0,0 0 1 0 0,1-2 0 0 0,-1 2 0 0 0,0 0 0 0 0,0 0 0 0 0,0-1 0 0 0,11-13 65 0 0,-11 14-56 0 0,12-23 37 0 0,-2 1-1 0 0,16-38 1 0 0,1-7 14 0 0,-27 65-53 0 0,0 2 1 0 0,0-2-1 0 0,0 1 0 0 0,2 1 0 0 0,-2-2 0 0 0,0 2 0 0 0,2-2 0 0 0,-2 2 0 0 0,0-1 1 0 0,1 1-1 0 0,-1-2 0 0 0,2 2 0 0 0,-2-2 0 0 0,0 2 0 0 0,2-2 0 0 0,-2 2 1 0 0,2 0-1 0 0,-1-1 0 0 0,-1 1 0 0 0,2 0 0 0 0,-2-2 0 0 0,2 2 0 0 0,0 0 17 0 0,-2 0-1 0 0,1 2 0 0 0,-1-2 0 0 0,2 0 0 0 0,-2 0 0 0 0,0 1 0 0 0,2-1 0 0 0,-2 0 1 0 0,0 0-1 0 0,1 2 0 0 0,-1-2 0 0 0,0 2 0 0 0,2-2 0 0 0,-2 0 0 0 0,0 2 0 0 0,2-2 1 0 0,-2 1-1 0 0,0-1 0 0 0,0 0 0 0 0,0 2 0 0 0,2 0 0 0 0,11 58 1155 0 0,-11-52-1082 0 0,-2-2-44 0 0,9 35 442 0 0,11 43 0 0 0,-16-74-552 0 0,-1 1-1 0 0,1-1 0 0 0,-1-1 0 0 0,2 1 1 0 0,0-1-1 0 0,0 1 0 0 0,1-2 1 0 0,0 1-1 0 0,1-2 0 0 0,7 10 1 0 0,2-8-2784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50 143 7367 0 0,'0'0'667'0'0,"29"-6"1360"0"0,-26 5-1718 0 0,3-3 0 0 0,-3 1 0 0 0,1-1 0 0 0,-1-1 0 0 0,0 2 1 0 0,-1-1-1 0 0,2-1 0 0 0,-1 2 0 0 0,-1-2 0 0 0,-1 1 0 0 0,3-1 1 0 0,-2 0-1 0 0,-1 1 0 0 0,1-1 0 0 0,-2 0 0 0 0,3-10 0 0 0,-3 13-236 0 0,0 0 1 0 0,0 1-1 0 0,2-1 0 0 0,-2-2 0 0 0,0 3 0 0 0,0-1 0 0 0,-2 0 0 0 0,2 1 0 0 0,0-1 0 0 0,0-2 0 0 0,-1 3 0 0 0,1-1 0 0 0,0 0 0 0 0,-2 0 0 0 0,2 1 0 0 0,-2-1 0 0 0,2 0 0 0 0,-1 1 0 0 0,-1-1 0 0 0,0 0 0 0 0,2 0 0 0 0,-2 1 0 0 0,1-1 0 0 0,-1 2 0 0 0,0-2 0 0 0,1 1 0 0 0,-1 1 0 0 0,0-2 0 0 0,0 0 0 0 0,1 2 0 0 0,-1-2 1 0 0,0 2-1 0 0,1-1 0 0 0,-1 1 0 0 0,0 0 0 0 0,0 0 0 0 0,-1-2 0 0 0,1 2 0 0 0,0 0 0 0 0,1 0 0 0 0,-1 0 0 0 0,0 0 0 0 0,-5 2 0 0 0,4-2 27 0 0,0 0-1 0 0,1 0 1 0 0,-2 1 0 0 0,1-1 0 0 0,0 2-1 0 0,-1 0 1 0 0,2-2 0 0 0,-1 2 0 0 0,0-1-1 0 0,1 1 1 0 0,-2 0 0 0 0,3-1-1 0 0,-3 1 1 0 0,2 0 0 0 0,-1 1 0 0 0,1-1-1 0 0,1 0 1 0 0,-1 1 0 0 0,-2-1 0 0 0,3 1-1 0 0,-1-1 1 0 0,0 2 0 0 0,2-1 0 0 0,-1-1-1 0 0,-1 1 1 0 0,0 1 0 0 0,2-1-1 0 0,-2 0 1 0 0,2-1 0 0 0,0 2 0 0 0,-1 6-1 0 0,1-3-3 0 0,-2 0-1 0 0,2 0 0 0 0,0 1 0 0 0,2-1 1 0 0,-2 0-1 0 0,1 0 0 0 0,-1 0 1 0 0,2 1-1 0 0,0-1 0 0 0,1 0 0 0 0,-1 0 1 0 0,1 0-1 0 0,4 5 0 0 0,-3-5-113 0 0,1-2 0 0 0,-2 2 0 0 0,3-2 0 0 0,-1 0 0 0 0,0 0 0 0 0,0 0 1 0 0,2-1-1 0 0,-2 1 0 0 0,0-2 0 0 0,2 2 0 0 0,0-1 0 0 0,0-1 0 0 0,0-1 0 0 0,8 5 0 0 0,-8-5-574 0 0,0-1-1 0 0,1 1 1 0 0,-1-2 0 0 0,2 2-1 0 0,-2-2 1 0 0,1 0 0 0 0,-1 0 0 0 0,14-4-1 0 0,-9 3-1271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11055 0 0,'-3'0'316'0'0,"-2"0"-1"0"0,1 0 1 0 0,-1 0-1 0 0,2 2 1 0 0,-1-1-1 0 0,-1-1 1 0 0,2 2-1 0 0,-1 0 1 0 0,1 0-1 0 0,-1-1 1 0 0,1 1-1 0 0,-2 0 0 0 0,1 1 1 0 0,3-1-1 0 0,-3 1 1 0 0,1-1-1 0 0,-1 1 1 0 0,2 1-1 0 0,-1-1 1 0 0,1 1-1 0 0,-1-2 1 0 0,1 1-1 0 0,0 2 1 0 0,-1-1-1 0 0,1-1 1 0 0,1 0-1 0 0,-3 9 1 0 0,2-6 61 0 0,2-1 1 0 0,-1 0-1 0 0,-1 0 1 0 0,2 0-1 0 0,0 2 1 0 0,0-2-1 0 0,0 0 1 0 0,0 1-1 0 0,0 0 1 0 0,2 0-1 0 0,-1 7 1 0 0,1-9-494 0 0,0 1 1 0 0,0-2 0 0 0,-1 3-1 0 0,3-3 1 0 0,-3 0 0 0 0,1 3-1 0 0,2-3 1 0 0,4 7-1 0 0,-4-6 113 0 0,-1-3 0 0 0,1 3 0 0 0,-1-1 0 0 0,0-1 0 0 0,3 0-1 0 0,-3 1 1 0 0,0-1 0 0 0,3 0 0 0 0,-3-1 0 0 0,2 1-1 0 0,0-2 1 0 0,-1 2 0 0 0,1-2 0 0 0,-2 2 0 0 0,3-2 0 0 0,-1 0-1 0 0,-2 0 1 0 0,2 0 0 0 0,0 0 0 0 0,7-2 0 0 0,-6 0-434 0 0,-3 2 0 0 0,0-2 0 0 0,1 1 0 0 0,1-1 1 0 0,-1 0-1 0 0,-1 1 0 0 0,0-1 0 0 0,1 0 0 0 0,-1 0 1 0 0,1-1-1 0 0,-3 1 0 0 0,3-1 0 0 0,-1 1 0 0 0,-1-1 0 0 0,5-4 1 0 0,-2-4-1466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10135 0 0,'-2'26'1212'0'0,"5"60"3889"0"0,16 44-1768 0 0,-14-107-2875 0 0,-5-13-253 0 0,2-7-135 0 0,-2 1 0 0 0,0-1 0 0 0,0 1-1 0 0,2-1 1 0 0,-2 1 0 0 0,2-1 0 0 0,-1 0-1 0 0,1 1 1 0 0,-2-1 0 0 0,2 1 0 0 0,0-1-1 0 0,3 4 1 0 0,-4-7 154 0 0,20-17-64 0 0,12-47-293 0 0,-30 56 37 0 0,2-1-1 0 0,-1 1 1 0 0,1-1-1 0 0,-2 2 1 0 0,2-2-1 0 0,2 1 1 0 0,-2 1-1 0 0,2 0 1 0 0,0 0-1 0 0,-2 0 1 0 0,14-8 0 0 0,-19 15 119 0 0,2 0 1 0 0,-2 0 0 0 0,2 0 0 0 0,-2 0-1 0 0,1 2 1 0 0,-1-2 0 0 0,2 0 0 0 0,-2 0 0 0 0,2 0-1 0 0,-2 0 1 0 0,2 0 0 0 0,-2 1 0 0 0,1-1-1 0 0,-1 0 1 0 0,2 0 0 0 0,-2 2 0 0 0,2-2 0 0 0,-2 0-1 0 0,0 2 1 0 0,1-2 0 0 0,-1 0 0 0 0,0 2-1 0 0,2-2 1 0 0,-2 1 0 0 0,0-1 0 0 0,2 2 0 0 0,-2-2-1 0 0,0 2 1 0 0,0-2 0 0 0,2 1 0 0 0,-2-1-1 0 0,0 2 1 0 0,0 0 0 0 0,13 30 527 0 0,-13-30-533 0 0,6 14 18 0 0,0-1 0 0 0,15 28 0 0 0,-18-36-891 0 0,3 0 0 0 0,-3-2-1 0 0,2 2 1 0 0,0-2-1 0 0,7 7 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15 10911 0 0,'-31'-14'1942'0'0,"29"14"-1753"0"0,0 0 0 0 0,0 0 1 0 0,-1 0-1 0 0,1 0 1 0 0,1 0-1 0 0,-1 0 0 0 0,-2 2 1 0 0,3-2-1 0 0,-1 0 0 0 0,0 1 1 0 0,1 1-1 0 0,-3-2 0 0 0,2 2 1 0 0,1-2-1 0 0,-1 2 1 0 0,0-1-1 0 0,0 1 0 0 0,1 0 1 0 0,-1-2-1 0 0,2 1 0 0 0,-2 1 1 0 0,1 0-1 0 0,-1 0 1 0 0,2 1-1 0 0,-2-1 0 0 0,0-1 1 0 0,2 1-1 0 0,-1 0 0 0 0,1 0 1 0 0,-2 1-1 0 0,2 1 1 0 0,-3 2-92 0 0,1 1 1 0 0,0 0-1 0 0,0 0 1 0 0,1 0-1 0 0,1 0 1 0 0,-2 0-1 0 0,2 0 1 0 0,0 13-1 0 0,0-18-83 0 0,0 0 0 0 0,2-1 0 0 0,-2 1-1 0 0,0-2 1 0 0,0 2 0 0 0,1-1 0 0 0,-1 1 0 0 0,0 0 0 0 0,2 0-1 0 0,-2-1 1 0 0,2 1 0 0 0,-2 0 0 0 0,2-2 0 0 0,-2 1-1 0 0,1 1 1 0 0,1 0 0 0 0,-2-2 0 0 0,2 2 0 0 0,-1-1-1 0 0,1-1 1 0 0,-2 2 0 0 0,2-2 0 0 0,0 2 0 0 0,-1-2 0 0 0,1 2-1 0 0,0-2 1 0 0,-1 0 0 0 0,1 1 0 0 0,0-1 0 0 0,0 0-1 0 0,1 0 1 0 0,-1 0-14 0 0,0 0 1 0 0,1 0-1 0 0,-1 0 0 0 0,-1-1 0 0 0,1 1 0 0 0,0 0 1 0 0,0-2-1 0 0,-1 2 0 0 0,3-2 0 0 0,-3 2 0 0 0,1-2 1 0 0,0 2-1 0 0,0-1 0 0 0,-1-1 0 0 0,-1 0 0 0 0,2 0 1 0 0,0 2-1 0 0,-1-1 0 0 0,1-1 0 0 0,-2 0 0 0 0,2 1 1 0 0,0-1-1 0 0,-2 0 0 0 0,3-3 0 0 0,0-4-7 0 0,1-1-1 0 0,-1 2 0 0 0,1-1 1 0 0,-1-1-1 0 0,-1 1 0 0 0,0-1 1 0 0,-1-14 963 0 0,3 60 12 0 0,-2-31-908 0 0,-2 0 0 0 0,1 2-1 0 0,1-2 1 0 0,1 0 0 0 0,-1 0-1 0 0,0 1 1 0 0,1-1 0 0 0,6 8-1 0 0,12 8-2051 0 0,-20-19 1196 0 0,3 0 1 0 0,-3-2-1 0 0,1 1 1 0 0,2-1-1 0 0,-3 2 1 0 0,1-2-1 0 0,1 2 1 0 0,-1-2-1 0 0,0 0 1 0 0,3 1-1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0,'0'0'568'0'0,"2"29"5467"0"0,-1-12-4437 0 0,-1-8-1206 0 0,0 1-1 0 0,0-1 0 0 0,0-1 1 0 0,2 3-1 0 0,0-3 0 0 0,0 3 1 0 0,-1-3-1 0 0,3 1 1 0 0,4 10-1 0 0,-8-17-238 0 0,18-33-85 0 0,-13 17 26 0 0,22-48-750 0 0,-25 59 692 0 0,0-1 0 0 0,-1 2 0 0 0,3-1 0 0 0,-3-1 0 0 0,1 3 0 0 0,0-3 0 0 0,1 3 0 0 0,-1-3 0 0 0,2 2 0 0 0,-1 1 0 0 0,-1-1 0 0 0,1 0 0 0 0,1 1 0 0 0,-1-1 0 0 0,6-2 0 0 0,-9 4 77 0 0,1 0 0 0 0,1 0 0 0 0,-2 0 0 0 0,2 0 0 0 0,-1 0 0 0 0,-1 2 0 0 0,2-2 0 0 0,0 0 0 0 0,-2 0 0 0 0,2 2 0 0 0,-2-2 0 0 0,1 0 0 0 0,-1 2 0 0 0,2-2 0 0 0,0 1 0 0 0,-2-1 0 0 0,1 2 0 0 0,-1-2 0 0 0,0 2 0 0 0,2-2 0 0 0,-2 1 0 0 0,2 1 0 0 0,-2-2 0 0 0,0 2 0 0 0,0-2 0 0 0,2 2 0 0 0,-2 1 0 0 0,15 38 1389 0 0,-13-34-1289 0 0,3 7-250 0 0,0 0-1 0 0,0-1 1 0 0,2 1-1 0 0,0 0 1 0 0,0-2-1 0 0,12 17 1 0 0,-14-24-1354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5063 0 0,'0'0'390'0'0,"-14"29"9264"0"0,12-25-9306 0 0,1 1 0 0 0,1 0 1 0 0,0-2-1 0 0,-2 3 0 0 0,2-1 0 0 0,0-2 0 0 0,2 2 0 0 0,-2 0 0 0 0,0-1 0 0 0,1 6 0 0 0,11 25-6443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8751 0 0,'0'0'384'0'0,"-3"0"88"0"0,-1-1-376 0 0,-6-1 2744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0 919 0 0,'-24'7'357'0'0,"17"-4"2711"0"0,-2-1-1 0 0,2 1 1 0 0,-1 3 0 0 0,-8 2-1 0 0,-1 4-2986 0 0,24 16 151 0 0,-2-21-167 0 0,2-1 0 0 0,-2 0 0 0 0,2 1 0 0 0,-2-2 0 0 0,2 2 0 0 0,12 5 0 0 0,-14-7 216 0 0,2-2 0 0 0,-2 1 0 0 0,0 1 0 0 0,0 0 0 0 0,1 0 0 0 0,-1 0 0 0 0,0 0 0 0 0,-2 1 0 0 0,2-1 0 0 0,4 8 0 0 0,-9-11-152 0 0,0 0 1 0 0,0 0-1 0 0,2-1 1 0 0,-2 1 0 0 0,0 0-1 0 0,0-1 1 0 0,0 1 0 0 0,0 0-1 0 0,0 0 1 0 0,0-1-1 0 0,-2 1 1 0 0,2 0 0 0 0,0 0-1 0 0,0-1 1 0 0,-2 1-1 0 0,2 0 1 0 0,0-1 0 0 0,-1-1-1 0 0,1 2 1 0 0,-2 0 0 0 0,0 0-1 0 0,2-1 1 0 0,-2-1-1 0 0,2 2 1 0 0,-1 0 0 0 0,-1-1-1 0 0,0-1 1 0 0,2 2 0 0 0,-5 0-1 0 0,-3 5 70 0 0,-1-2 0 0 0,0 0 0 0 0,-15 7-1 0 0,14-7-48 0 0,3-1-305 0 0,-14 6 308 0 0,8-8-2894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14335 0 0,'0'0'1306'0'0,"12"26"484"0"0,-2 3-15 0 0,6 39 0 0 0,-1 3-1055 0 0,-13-71-716 0 0,1 0 1 0 0,-1-2 0 0 0,0 2 0 0 0,0-1-1 0 0,-2 1 1 0 0,1-2 0 0 0,1 2 0 0 0,0-2-1 0 0,-1 0 1 0 0,1 2 0 0 0,0-1 0 0 0,-2-1-1 0 0,3-2 1 0 0,6-9-267 0 0,0-1 0 0 0,-3-1 0 0 0,13-30 0 0 0,-14 31 100 0 0,2 0-1 0 0,-2 1 0 0 0,2-1 1 0 0,0 0-1 0 0,12-12 0 0 0,-19 25 188 0 0,0 1 1 0 0,0 0-1 0 0,2-2 0 0 0,-2 2 1 0 0,0 0-1 0 0,0-2 0 0 0,2 2 0 0 0,-2 0 1 0 0,0 0-1 0 0,1-2 0 0 0,-1 2 1 0 0,0 0-1 0 0,2 0 0 0 0,-2-1 0 0 0,2 1 1 0 0,-2 0-1 0 0,0 0 0 0 0,1 0 0 0 0,-1 0 1 0 0,2 0-1 0 0,-2-2 0 0 0,0 2 1 0 0,2 0-1 0 0,-2 0 0 0 0,2 0 0 0 0,-2 0 1 0 0,1 0-1 0 0,-1 2 0 0 0,2-2 1 0 0,0 0 22 0 0,-2 1 0 0 0,1-1 0 0 0,1 2 0 0 0,-2-2 0 0 0,2 2 0 0 0,0 0 0 0 0,-2-2 0 0 0,1 1 0 0 0,-1 1 0 0 0,2-2 0 0 0,-2 2 0 0 0,0-1 0 0 0,2 3 0 0 0,15 56 957 0 0,-15-50-817 0 0,-1-3-131 0 0,6 19 142 0 0,-7-24-194 0 0,0-1 0 0 0,2-1 1 0 0,-2 2-1 0 0,0-2 0 0 0,2 2 0 0 0,-2 0 0 0 0,0-2 0 0 0,1 1 0 0 0,-1-1 0 0 0,2 2 0 0 0,-2-2 0 0 0,2 0 0 0 0,-2 2 0 0 0,2-2 1 0 0,-2 1-1 0 0,1-1 0 0 0,-1 0 0 0 0,2 2 0 0 0,-2-2 0 0 0,2 0 0 0 0,1 2 0 0 0,-1-2-20 0 0,0-2-1 0 0,-1 2 1 0 0,1 0-1 0 0,0-2 1 0 0,0 2-1 0 0,-1-1 1 0 0,1 1-1 0 0,0-2 1 0 0,-1 2-1 0 0,-1-2 1 0 0,2 2-1 0 0,0-1 1 0 0,0-1-1 0 0,-1 0 1 0 0,-1 2-1 0 0,2-2 1 0 0,0 1-1 0 0,-2-1 1 0 0,1 0-1 0 0,-1 1 1 0 0,2-1-1 0 0,-2 0 1 0 0,2 0-1 0 0,0-1 1 0 0,1-4-56 0 0,9-12-328 0 0,-9 9 243 0 0,3 1 1 0 0,1 1 0 0 0,-2-1 0 0 0,2 1 0 0 0,-1 1 0 0 0,1-2 0 0 0,17-12 0 0 0,-24 21 195 0 0,2 0 0 0 0,0 0 0 0 0,-2-1 0 0 0,2 1 1 0 0,-1 0-1 0 0,-1 0 0 0 0,2 0 0 0 0,0 0 0 0 0,-2 0 1 0 0,1 0-1 0 0,1 0 0 0 0,-2 0 0 0 0,2 0 0 0 0,0 0 1 0 0,-2 1-1 0 0,1-1 0 0 0,1 0 0 0 0,-2 0 0 0 0,2 0 1 0 0,-1 2-1 0 0,-1-2 0 0 0,2 2 0 0 0,-2-2 0 0 0,2 0 1 0 0,-2 2-1 0 0,2-2 0 0 0,-2 1 0 0 0,1-1 0 0 0,-1 2 1 0 0,2-2-1 0 0,-2 2 0 0 0,2-2 0 0 0,-2 1 1 0 0,0 1-1 0 0,0-2 0 0 0,1 2 0 0 0,-1 0 0 0 0,0-1 1 0 0,23 54 1146 0 0,-21-46-1017 0 0,1 1-65 0 0,2 2 0 0 0,0-1 1 0 0,0 1-1 0 0,13 15 0 0 0,4-1-4038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0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14 210 3223 0 0,'0'-2'47'0'0,"0"2"-1"0"0,0 0 0 0 0,0-2 0 0 0,0 2 0 0 0,0-1 0 0 0,0 1 1 0 0,-2 0-1 0 0,2 0 0 0 0,0-2 0 0 0,0 2 0 0 0,-2 0 0 0 0,2-2 1 0 0,0 2-1 0 0,0 0 0 0 0,-1 0 0 0 0,-8-5 4463 0 0,35-9-2179 0 0,-4 12-2068 0 0,-1 1 1 0 0,30 2 0 0 0,16-1-183 0 0,128-1 253 0 0,-171 1-290 0 0,34-2 160 0 0,88-15 0 0 0,16 0 156 0 0,307-14 637 0 0,975-52-33 0 0,-1243 73-770 0 0,802-9 772 0 0,214 28-119 0 0,-990-9-693 0 0,1265 5 1072 0 0,-1243-4-1116 0 0,454 11-3 0 0,-627-8-1454 0 0,-4-2-4759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0,'-4'70'1998'0'0,"-15"69"6274"0"0,-2 70-6926 0 0,15-30 274 0 0,6-178-1344 0 0,4-23 76 0 0,59-393-69 0 0,-44 225-166 0 0,-17 183-117 0 0,1 7 0 0 0,0 7 0 0 0,5 21-77 0 0,12 54 0 0 0,-15-53-2 0 0,16 54 0 0 0,-7-49 79 0 0,-5-6 0 0 0,23 45 0 0 0,-32-72 5 0 0,8 14-3 0 0,0-3-1 0 0,1 0 0 0 0,11 16 0 0 0,-17-24 40 0 0,-1-2-1 0 0,2 2 0 0 0,-2-2 1 0 0,2 1-1 0 0,-2-1 0 0 0,2 1 1 0 0,0-1-1 0 0,-2 0 0 0 0,2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0,3-9 153 0 0,0 1 1 0 0,0 0-1 0 0,3-27 1 0 0,-7 39-200 0 0,8-56-422 0 0,-3 2 0 0 0,-2 0-1 0 0,-4-69 1 0 0,-3 90-1310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86 4034 0 0,4-1-4189 0 0,6 67-1495 0 0,-16-162 127 0 0,5 61 3 0 0,3-26-5568 0 0,-5-31 864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0,14 33 306 0 0,-10-22-240 0 0,75 193 264 0 0,-36-85-884 0 0,-19-41-2832 0 0,-21-65 1724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0,100-14-254 0 0,2 6-5590 0 0,-96 3 3224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5527 0 0,'0'0'3896'0'0,"1"-3"-2805"0"0,11-6 78 0 0,1 0 0 0 0,23-15 1 0 0,-1 3-319 0 0,20-12 642 0 0,-52 32-1434 0 0,-1 0 0 0 0,0 0 0 0 0,1-1-1 0 0,-2 2 1 0 0,2-1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0,0-2 0 0 0,1 2 0 0 0,-2 1 0 0 0,0 0 0 0 0,0-1 0 0 0,-1 0 0 0 0,0 1 0 0 0,0-1 0 0 0,2 14 0 0 0,-3-8-13 0 0,0-1 1 0 0,0 1-1 0 0,-3-1 0 0 0,-2 20 1 0 0,3-21-62 0 0,0 0 1 0 0,-2-2 0 0 0,-1 2 0 0 0,1-1 0 0 0,0-1 0 0 0,-1 1-1 0 0,-12 14 1 0 0,0-5 48 0 0,-35 34 0 0 0,49-49-62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0,1 0-1 0 0,-1-2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0,1-2 1 0 0,-1 0 13 0 0,1 2 1 0 0,0-2-1 0 0,0 2 1 0 0,0 0 0 0 0,0 0-1 0 0,0-1 1 0 0,1 1-1 0 0,0 1 1 0 0,-2-1 0 0 0,2 0-1 0 0,-1 1 1 0 0,1 0 0 0 0,0-1-1 0 0,-1 1 1 0 0,0 0-1 0 0,0 1 1 0 0,7 0 0 0 0,12 3 135 0 0,0 2 0 0 0,-1 1 1 0 0,1 2-1 0 0,35 19 1 0 0,-7-4-85 0 0,-27-13-207 0 0,6 2-5456 0 0,-12-5-638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0,29 11 549 0 0,-31-10-762 0 0,28 12 672 0 0,51 31 0 0 0,-48-22-502 0 0,232 162 3457 0 0,-149-97-2919 0 0,-51-45-268 0 0,76 37 0 0 0,10 6 247 0 0,-57-30-346 0 0,183 77-1 0 0,-228-109-785 0 0,-40-19 155 0 0,0 0 0 0 0,0 1 0 0 0,1-2 0 0 0,0-1 0 0 0,17 3-1 0 0,-11-8-1924 0 0,-12 1 85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0 781 3223 0 0,'0'0'11072'0'0,"11"-13"-9061"0"0,-4 6-1522 0 0,1-2 1 0 0,-1 2-1 0 0,1 0 1 0 0,1 1-1 0 0,-2-1 0 0 0,13-5 1 0 0,60-28 594 0 0,-52 27-877 0 0,94-53 511 0 0,26-13-460 0 0,210-97 22 0 0,-81 7-196 0 0,-109 62 856 0 0,-146 92-767 0 0,-18 12-107 0 0,0 0 1 0 0,0 0-1 0 0,1 0 0 0 0,-1 1 1 0 0,0-1-1 0 0,1 1 1 0 0,8-3-1 0 0,18-6 216 0 0,-26 9-203 0 0,0-1 1 0 0,-1 2-1 0 0,3 0 0 0 0,-3-2 1 0 0,3 3-1 0 0,-3-1 1 0 0,10 0-1 0 0,-5 1 19 0 0,1 0 0 0 0,0 1 0 0 0,-2 0 0 0 0,2 1-1 0 0,13 4 1 0 0,27 10 150 0 0,87 38 0 0 0,492 257 1584 0 0,-479-250-1523 0 0,-64-29-162 0 0,22 15 27 0 0,65 24 68 0 0,-153-67-197 0 0,1 1 0 0 0,37 4 0 0 0,-43-7-44 0 0,38-2-329 0 0,-52 0 208 0 0,14 4-8577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0,-1 1 1 0 0,0-2 0 0 0,0 1 0 0 0,1 1 0 0 0,-3 1-1 0 0,1-1 1 0 0,5 25 0 0 0,-2 1 293 0 0,3 47-1 0 0,-3-17-117 0 0,8 93-204 0 0,7 38-754 0 0,-21-187-363 0 0,1 1 0 0 0,9 18-1 0 0,-11-29 401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75 0 0 0,-19-62-2041 0 0,47 207 528 0 0,-51-245-1194 0 0,2 3-977 0 0,-1 1-1 0 0,-1 0 1 0 0,2 25-1 0 0,-5-29-964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0,1 0-1 0 0,-1 1 0 0 0,1 0 1 0 0,0 0-1 0 0,0 1 0 0 0,-4 18 0 0 0,4-12-379 0 0,0 1 0 0 0,1-2-1 0 0,2 2 1 0 0,-1 0 0 0 0,2 0-1 0 0,0 28 1 0 0,2-38 11 0 0,0 2 0 0 0,1-1 0 0 0,0 1 0 0 0,-1-1 0 0 0,3 1 0 0 0,-2-2 0 0 0,2 2 0 0 0,0-2 0 0 0,-1 0 1 0 0,1 0-1 0 0,1 1 0 0 0,0-1 0 0 0,0-1 0 0 0,1 0 0 0 0,8 10 0 0 0,-10-12 7 0 0,1-1 0 0 0,-1 1-1 0 0,0-1 1 0 0,1 0 0 0 0,0 0 0 0 0,0-1-1 0 0,0 0 1 0 0,0 0 0 0 0,0 0 0 0 0,1-1 0 0 0,-1 1-1 0 0,1-1 1 0 0,-2 0 0 0 0,3 0 0 0 0,-3-1-1 0 0,2 0 1 0 0,-1 0 0 0 0,1 0 0 0 0,-1-1 0 0 0,0 1-1 0 0,0-1 1 0 0,0 0 0 0 0,1-1 0 0 0,-1 0-1 0 0,6-2 1 0 0,-5 1 110 0 0,1-1 0 0 0,1-1 0 0 0,-2 1 0 0 0,1 0 0 0 0,-1-1-1 0 0,0 0 1 0 0,-1-1 0 0 0,1 1 0 0 0,-1 0 0 0 0,0-1 0 0 0,0-1 0 0 0,-2 0 0 0 0,1 0-1 0 0,6-10 1 0 0,-7 9-30 0 0,1-1 1 0 0,-1 1-1 0 0,0-2 0 0 0,-2 1 0 0 0,2 0 0 0 0,-2 1 0 0 0,0-2 0 0 0,0 1 0 0 0,-1 0 1 0 0,0 0-1 0 0,-2-19 0 0 0,0 19-79 0 0,-1 1 0 0 0,1-1 0 0 0,-2 2-1 0 0,2-1 1 0 0,-3 1 0 0 0,1-2 0 0 0,-1 2 0 0 0,0 0 0 0 0,-7-11 0 0 0,-7-4-168 0 0,-34-28 0 0 0,42 40-62 0 0,9 8 21 0 0,0-1 1 0 0,-1 2-1 0 0,1-1 0 0 0,-1 0 0 0 0,1 1 1 0 0,-1 0-1 0 0,-4-3 0 0 0,-6 2-7861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1-1 0 0,-3 0 1 0 0,-1 1 0 0 0,2 45-1 0 0,6 84-953 0 0,-10-123-880 0 0,1-18-2893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13215 0 0,'4'12'1408'0'0,"2"3"-783"0"0,15 30 511 0 0,-2 2-1 0 0,22 80 0 0 0,22 127-1190 0 0,-29-145-4310 0 0,-28-92-950 0 0</inkml:trace>
  <inkml:trace contextRef="#ctx0" brushRef="#br0" timeOffset="1">17 449 16703 0 0,'0'0'763'0'0,"-10"1"253"0"0,3 0 1015 0 0,24-2-1263 0 0,-1 0 0 0 0,29-8 0 0 0,7 0-262 0 0,-1 0-106 0 0,-3 1-1719 0 0,-15 5-4842 0 0,-19 3-827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32 2011 0 0,-4-18-197 0 0,6 24 1 0 0,33 165 3311 0 0,-9-31-3454 0 0,-19-102-1321 0 0,82 452 1686 0 0,-87-488-2204 0 0,-1-2 0 0 0,-2 51 0 0 0,-3-66-218 0 0,1 2-852 0 0,-5 43 0 0 0,4-64 141 0 0,0 8-5614 0 0,1 1 416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1375 0 0,'0'0'66'0'0,"1"1"-8"0"0,10 49 8518 0 0,7 1-3868 0 0,4 14-3628 0 0,-9-15-368 0 0,-2 0 0 0 0,6 55 0 0 0,-17-104-661 0 0,0-1 0 0 0,0 1-1 0 0,0-1 1 0 0,0 1-1 0 0,1-1 1 0 0,-1 0 0 0 0,0 1-1 0 0,0-1 1 0 0,0 2 0 0 0,0-2-1 0 0,0 1 1 0 0,0-1 0 0 0,-1 1-1 0 0,1-1 1 0 0,0 0-1 0 0,0 1 1 0 0,0-1 0 0 0,0 2-1 0 0,0-2 1 0 0,-2 1 0 0 0,-4-10 257 0 0,-5-21-280 0 0,6-3-160 0 0,1 1 1 0 0,0-53-1 0 0,2 35 111 0 0,0 21 24 0 0,6-45 1 0 0,-3 61-18 0 0,2 0 1 0 0,-1 0 0 0 0,0-1-1 0 0,2 1 1 0 0,9-20 0 0 0,-9 26 27 0 0,1 2 1 0 0,0-3-1 0 0,0 2 0 0 0,0 0 0 0 0,-1 0 1 0 0,3 1-1 0 0,7-7 0 0 0,-13 11-8 0 0,2 0-4 0 0,-1 0 0 0 0,1-1 1 0 0,-1 1-1 0 0,0 0 0 0 0,2 0 1 0 0,-1-1-1 0 0,-1 1 0 0 0,2 1 1 0 0,-2-1-1 0 0,1 1 0 0 0,-1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0 1 0 0,-1 5 0 0 0,0-3-7 0 0,-1 1 0 0 0,0 0-1 0 0,1-1 1 0 0,-1 1 0 0 0,0 0-1 0 0,-1 0 1 0 0,1 0-1 0 0,-2 7 1 0 0,-2 5-11 0 0,-2 0 0 0 0,-1-1 1 0 0,-1-1-1 0 0,-9 16 0 0 0,16-27-13 0 0,-15 21-6 0 0,-1 0 0 0 0,-32 36 0 0 0,2-4 156 0 0,47-56 173 0 0,16 11 338 0 0,0-4-307 0 0,-1-1 1 0 0,1-1-1 0 0,21 6 1 0 0,-8-3 53 0 0,-17-5-275 0 0,29 10 342 0 0,64 13 1 0 0,-103-26-561 0 0,15 1 212 0 0,23 2 1 0 0,-12-7-2114 0 0,-3-5-4890 0 0,-11 1 66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179 114 919 0 0,'24'0'355'0'0,"-19"0"1152"0"0,-22-14 6639 0 0,15 13-7864 0 0,1-1 0 0 0,-2 1 0 0 0,1 0 1 0 0,-1 0-1 0 0,1 0 0 0 0,1-1 0 0 0,-2 1 0 0 0,1 1 0 0 0,-1-1 0 0 0,-2 0 0 0 0,-14-5 1103 0 0,16 4-1305 0 0,2 2-1 0 0,-1 0 0 0 0,1-1 1 0 0,-1 1-1 0 0,0 0 1 0 0,1 0-1 0 0,-2 0 0 0 0,2 0 1 0 0,-1 0-1 0 0,0 0 1 0 0,0 1-1 0 0,1-1 0 0 0,-2 0 1 0 0,2 2-1 0 0,0-2 1 0 0,-2 1-1 0 0,2-1 0 0 0,0 1 1 0 0,-3 1-1 0 0,-33 25 536 0 0,21-16-480 0 0,13-8-104 0 0,0 0 0 0 0,0 0 1 0 0,1-1-1 0 0,-2 2 0 0 0,2-2 1 0 0,-1 2-1 0 0,1-1 1 0 0,1 1-1 0 0,-2 0 0 0 0,1-1 1 0 0,1 1-1 0 0,-3 5 0 0 0,-1 8 235 0 0,-5 28-1 0 0,7-28-221 0 0,1-10-36 0 0,1-1-1 0 0,1 1 0 0 0,-1 0 1 0 0,1 0-1 0 0,1 0 1 0 0,-1 1-1 0 0,1-1 0 0 0,1 0 1 0 0,-1 0-1 0 0,0-1 0 0 0,2 2 1 0 0,-1-1-1 0 0,0-1 1 0 0,2 1-1 0 0,-2 0 0 0 0,2-1 1 0 0,0 0-1 0 0,1 0 1 0 0,-2-1-1 0 0,2 1 0 0 0,0-1 1 0 0,0 0-1 0 0,0-1 0 0 0,0 1 1 0 0,11 7-1 0 0,-12-9-5 0 0,0-1 0 0 0,1 1 0 0 0,0-1 0 0 0,-2-1 0 0 0,2 2 0 0 0,0-2-1 0 0,0 0 1 0 0,7 2 0 0 0,3-1 41 0 0,-1 2-26 0 0,0 1 99 0 0,2-2 0 0 0,-1 0 0 0 0,24 2 0 0 0,-34-5-75 0 0,1 0 1 0 0,-1 0-1 0 0,0-2 0 0 0,0 2 1 0 0,1-1-1 0 0,-2 0 0 0 0,1 0 0 0 0,0-2 1 0 0,-1 2-1 0 0,1-1 0 0 0,0-1 0 0 0,0 1 1 0 0,0-1-1 0 0,6-5 0 0 0,-4 2 55 0 0,0-2 0 0 0,1 1 1 0 0,-2 0-1 0 0,0 0 0 0 0,0-1 0 0 0,-1 0 0 0 0,0 0 0 0 0,-1 0 0 0 0,1-1 0 0 0,-1 0 1 0 0,-1 0-1 0 0,0-1 0 0 0,0 1 0 0 0,2-16 0 0 0,-3 12 20 0 0,-1 1 0 0 0,0-2 0 0 0,-1 1-1 0 0,0 0 1 0 0,-1-1 0 0 0,0 1 0 0 0,-1-1 0 0 0,-1 2-1 0 0,-1-1 1 0 0,-3-14 0 0 0,3 21-33 0 0,1 0-1 0 0,-1 0 1 0 0,-1 1-1 0 0,2-1 1 0 0,-2 1-1 0 0,0 0 1 0 0,0 0-1 0 0,-1 0 1 0 0,1 2-1 0 0,-12-8 1 0 0,0-1 37 0 0,7 4-78 0 0,1 2-1 0 0,-1 0 1 0 0,0 0 0 0 0,-1 0-1 0 0,0 1 1 0 0,0 0-1 0 0,-1 1 1 0 0,1 1 0 0 0,-22-4-1 0 0,22 3-207 0 0,10 3-50 0 0,0 1-1 0 0,-1-2 1 0 0,0 2 0 0 0,1 0-1 0 0,-2-1 1 0 0,2 1 0 0 0,0 0 0 0 0,-2 0-1 0 0,2-1 1 0 0,-1 1 0 0 0,1 1-1 0 0,-1-1 1 0 0,0 0 0 0 0,-2 0 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0,'-4'70'1998'0'0,"-15"69"6274"0"0,-2 70-6926 0 0,15-30 274 0 0,6-178-1344 0 0,4-23 76 0 0,59-393-69 0 0,-44 225-166 0 0,-17 183-117 0 0,1 7 0 0 0,0 7 0 0 0,5 21-77 0 0,12 54 0 0 0,-15-53-2 0 0,16 54 0 0 0,-7-49 79 0 0,-5-6 0 0 0,23 45 0 0 0,-32-72 5 0 0,8 14-3 0 0,0-3-1 0 0,1 0 0 0 0,11 16 0 0 0,-17-24 40 0 0,-1-2-1 0 0,2 2 0 0 0,-2-2 1 0 0,2 1-1 0 0,-2-1 0 0 0,2 1 1 0 0,0-1-1 0 0,-2 0 0 0 0,2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0,3-9 153 0 0,0 1 1 0 0,0 0-1 0 0,3-27 1 0 0,-7 39-200 0 0,8-56-422 0 0,-3 2 0 0 0,-2 0-1 0 0,-4-69 1 0 0,-3 90-1310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86 4034 0 0,4-1-4189 0 0,6 67-1495 0 0,-16-162 127 0 0,5 61 3 0 0,3-26-5568 0 0,-5-31 864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0,14 33 306 0 0,-10-22-240 0 0,75 193 264 0 0,-36-85-884 0 0,-19-41-2832 0 0,-21-65 1724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0,100-14-254 0 0,2 6-5590 0 0,-96 3 3224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5527 0 0,'0'0'3896'0'0,"1"-3"-2805"0"0,11-6 78 0 0,1 0 0 0 0,23-15 1 0 0,-1 3-319 0 0,20-12 642 0 0,-52 32-1434 0 0,-1 0 0 0 0,0 0 0 0 0,1-1-1 0 0,-2 2 1 0 0,2-1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0,0-2 0 0 0,1 2 0 0 0,-2 1 0 0 0,0 0 0 0 0,0-1 0 0 0,-1 0 0 0 0,0 1 0 0 0,0-1 0 0 0,2 14 0 0 0,-3-8-13 0 0,0-1 1 0 0,0 1-1 0 0,-3-1 0 0 0,-2 20 1 0 0,3-21-62 0 0,0 0 1 0 0,-2-2 0 0 0,-1 2 0 0 0,1-1 0 0 0,0-1 0 0 0,-1 1-1 0 0,-12 14 1 0 0,0-5 48 0 0,-35 34 0 0 0,49-49-62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0,1 0-1 0 0,-1-2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0,1-2 1 0 0,-1 0 13 0 0,1 2 1 0 0,0-2-1 0 0,0 2 1 0 0,0 0 0 0 0,0 0-1 0 0,0-1 1 0 0,1 1-1 0 0,0 1 1 0 0,-2-1 0 0 0,2 0-1 0 0,-1 1 1 0 0,1 0 0 0 0,0-1-1 0 0,-1 1 1 0 0,0 0-1 0 0,0 1 1 0 0,7 0 0 0 0,12 3 135 0 0,0 2 0 0 0,-1 1 1 0 0,1 2-1 0 0,35 19 1 0 0,-7-4-85 0 0,-27-13-207 0 0,6 2-5456 0 0,-12-5-638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0,29 11 549 0 0,-31-10-762 0 0,28 12 672 0 0,51 31 0 0 0,-48-22-502 0 0,232 162 3457 0 0,-149-97-2919 0 0,-51-45-268 0 0,76 37 0 0 0,10 6 247 0 0,-57-30-346 0 0,183 77-1 0 0,-228-109-785 0 0,-40-19 155 0 0,0 0 0 0 0,0 1 0 0 0,1-2 0 0 0,0-1 0 0 0,17 3-1 0 0,-11-8-1924 0 0,-12 1 85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0 781 3223 0 0,'0'0'11072'0'0,"11"-13"-9061"0"0,-4 6-1522 0 0,1-2 1 0 0,-1 2-1 0 0,1 0 1 0 0,1 1-1 0 0,-2-1 0 0 0,13-5 1 0 0,60-28 594 0 0,-52 27-877 0 0,94-53 511 0 0,26-13-460 0 0,210-97 22 0 0,-81 7-196 0 0,-109 62 856 0 0,-146 92-767 0 0,-18 12-107 0 0,0 0 1 0 0,0 0-1 0 0,1 0 0 0 0,-1 1 1 0 0,0-1-1 0 0,1 1 1 0 0,8-3-1 0 0,18-6 216 0 0,-26 9-203 0 0,0-1 1 0 0,-1 2-1 0 0,3 0 0 0 0,-3-2 1 0 0,3 3-1 0 0,-3-1 1 0 0,10 0-1 0 0,-5 1 19 0 0,1 0 0 0 0,0 1 0 0 0,-2 0 0 0 0,2 1-1 0 0,13 4 1 0 0,27 10 150 0 0,87 38 0 0 0,492 257 1584 0 0,-479-250-1523 0 0,-64-29-162 0 0,22 15 27 0 0,65 24 68 0 0,-153-67-197 0 0,1 1 0 0 0,37 4 0 0 0,-43-7-44 0 0,38-2-329 0 0,-52 0 208 0 0,14 4-8577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0,-1 1 1 0 0,0-2 0 0 0,0 1 0 0 0,1 1 0 0 0,-3 1-1 0 0,1-1 1 0 0,5 25 0 0 0,-2 1 293 0 0,3 47-1 0 0,-3-17-117 0 0,8 93-204 0 0,7 38-754 0 0,-21-187-363 0 0,1 1 0 0 0,9 18-1 0 0,-11-29 401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75 0 0 0,-19-62-2041 0 0,47 207 528 0 0,-51-245-1194 0 0,2 3-977 0 0,-1 1-1 0 0,-1 0 1 0 0,2 25-1 0 0,-5-29-964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10655 0 0,'0'0'9874'0'0,"3"8"-8829"0"0,4 19-460 0 0,-2 1-1 0 0,4 39 1 0 0,3 21-2742 0 0,-8-72 433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0,1 0-1 0 0,-1 1 0 0 0,1 0 1 0 0,0 0-1 0 0,0 1 0 0 0,-4 18 0 0 0,4-12-379 0 0,0 1 0 0 0,1-2-1 0 0,2 2 1 0 0,-1 0 0 0 0,2 0-1 0 0,0 28 1 0 0,2-38 11 0 0,0 2 0 0 0,1-1 0 0 0,0 1 0 0 0,-1-1 0 0 0,3 1 0 0 0,-2-2 0 0 0,2 2 0 0 0,0-2 0 0 0,-1 0 1 0 0,1 0-1 0 0,1 1 0 0 0,0-1 0 0 0,0-1 0 0 0,1 0 0 0 0,8 10 0 0 0,-10-12 7 0 0,1-1 0 0 0,-1 1-1 0 0,0-1 1 0 0,1 0 0 0 0,0 0 0 0 0,0-1-1 0 0,0 0 1 0 0,0 0 0 0 0,0 0 0 0 0,1-1 0 0 0,-1 1-1 0 0,1-1 1 0 0,-2 0 0 0 0,3 0 0 0 0,-3-1-1 0 0,2 0 1 0 0,-1 0 0 0 0,1 0 0 0 0,-1-1 0 0 0,0 1-1 0 0,0-1 1 0 0,0 0 0 0 0,1-1 0 0 0,-1 0-1 0 0,6-2 1 0 0,-5 1 110 0 0,1-1 0 0 0,1-1 0 0 0,-2 1 0 0 0,1 0 0 0 0,-1-1-1 0 0,0 0 1 0 0,-1-1 0 0 0,1 1 0 0 0,-1 0 0 0 0,0-1 0 0 0,0-1 0 0 0,-2 0 0 0 0,1 0-1 0 0,6-10 1 0 0,-7 9-30 0 0,1-1 1 0 0,-1 1-1 0 0,0-2 0 0 0,-2 1 0 0 0,2 0 0 0 0,-2 1 0 0 0,0-2 0 0 0,0 1 0 0 0,-1 0 1 0 0,0 0-1 0 0,-2-19 0 0 0,0 19-79 0 0,-1 1 0 0 0,1-1 0 0 0,-2 2-1 0 0,2-1 1 0 0,-3 1 0 0 0,1-2 0 0 0,-1 2 0 0 0,0 0 0 0 0,-7-11 0 0 0,-7-4-168 0 0,-34-28 0 0 0,42 40-62 0 0,9 8 21 0 0,0-1 1 0 0,-1 2-1 0 0,1-1 0 0 0,-1 0 0 0 0,1 1 1 0 0,-1 0-1 0 0,-4-3 0 0 0,-6 2-7861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32 2011 0 0,-4-18-197 0 0,6 24 1 0 0,33 165 3311 0 0,-9-31-3454 0 0,-19-102-1321 0 0,82 452 1686 0 0,-87-488-2204 0 0,-1-2 0 0 0,-2 51 0 0 0,-3-66-218 0 0,1 2-852 0 0,-5 43 0 0 0,4-64 141 0 0,0 8-5614 0 0,1 1 416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1375 0 0,'0'0'66'0'0,"1"1"-8"0"0,10 49 8518 0 0,7 1-3868 0 0,4 14-3628 0 0,-9-15-368 0 0,-2 0 0 0 0,6 55 0 0 0,-17-104-661 0 0,0-1 0 0 0,0 1-1 0 0,0-1 1 0 0,0 1-1 0 0,1-1 1 0 0,-1 0 0 0 0,0 1-1 0 0,0-1 1 0 0,0 2 0 0 0,0-2-1 0 0,0 1 1 0 0,0-1 0 0 0,-1 1-1 0 0,1-1 1 0 0,0 0-1 0 0,0 1 1 0 0,0-1 0 0 0,0 2-1 0 0,0-2 1 0 0,-2 1 0 0 0,-4-10 257 0 0,-5-21-280 0 0,6-3-160 0 0,1 1 1 0 0,0-53-1 0 0,2 35 111 0 0,0 21 24 0 0,6-45 1 0 0,-3 61-18 0 0,2 0 1 0 0,-1 0 0 0 0,0-1-1 0 0,2 1 1 0 0,9-20 0 0 0,-9 26 27 0 0,1 2 1 0 0,0-3-1 0 0,0 2 0 0 0,0 0 0 0 0,-1 0 1 0 0,3 1-1 0 0,7-7 0 0 0,-13 11-8 0 0,2 0-4 0 0,-1 0 0 0 0,1-1 1 0 0,-1 1-1 0 0,0 0 0 0 0,2 0 1 0 0,-1-1-1 0 0,-1 1 0 0 0,2 1 1 0 0,-2-1-1 0 0,1 1 0 0 0,-1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0 1 0 0,-1 5 0 0 0,0-3-7 0 0,-1 1 0 0 0,0 0-1 0 0,1-1 1 0 0,-1 1 0 0 0,0 0-1 0 0,-1 0 1 0 0,1 0-1 0 0,-2 7 1 0 0,-2 5-11 0 0,-2 0 0 0 0,-1-1 1 0 0,-1-1-1 0 0,-9 16 0 0 0,16-27-13 0 0,-15 21-6 0 0,-1 0 0 0 0,-32 36 0 0 0,2-4 156 0 0,47-56 173 0 0,16 11 338 0 0,0-4-307 0 0,-1-1 1 0 0,1-1-1 0 0,21 6 1 0 0,-8-3 53 0 0,-17-5-275 0 0,29 10 342 0 0,64 13 1 0 0,-103-26-561 0 0,15 1 212 0 0,23 2 1 0 0,-12-7-2114 0 0,-3-5-4890 0 0,-11 1 66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179 114 919 0 0,'24'0'355'0'0,"-19"0"1152"0"0,-22-14 6639 0 0,15 13-7864 0 0,1-1 0 0 0,-2 1 0 0 0,1 0 1 0 0,-1 0-1 0 0,1 0 0 0 0,1-1 0 0 0,-2 1 0 0 0,1 1 0 0 0,-1-1 0 0 0,-2 0 0 0 0,-14-5 1103 0 0,16 4-1305 0 0,2 2-1 0 0,-1 0 0 0 0,1-1 1 0 0,-1 1-1 0 0,0 0 1 0 0,1 0-1 0 0,-2 0 0 0 0,2 0 1 0 0,-1 0-1 0 0,0 0 1 0 0,0 1-1 0 0,1-1 0 0 0,-2 0 1 0 0,2 2-1 0 0,0-2 1 0 0,-2 1-1 0 0,2-1 0 0 0,0 1 1 0 0,-3 1-1 0 0,-33 25 536 0 0,21-16-480 0 0,13-8-104 0 0,0 0 0 0 0,0 0 1 0 0,1-1-1 0 0,-2 2 0 0 0,2-2 1 0 0,-1 2-1 0 0,1-1 1 0 0,1 1-1 0 0,-2 0 0 0 0,1-1 1 0 0,1 1-1 0 0,-3 5 0 0 0,-1 8 235 0 0,-5 28-1 0 0,7-28-221 0 0,1-10-36 0 0,1-1-1 0 0,1 1 0 0 0,-1 0 1 0 0,1 0-1 0 0,1 0 1 0 0,-1 1-1 0 0,1-1 0 0 0,1 0 1 0 0,-1 0-1 0 0,0-1 0 0 0,2 2 1 0 0,-1-1-1 0 0,0-1 1 0 0,2 1-1 0 0,-2 0 0 0 0,2-1 1 0 0,0 0-1 0 0,1 0 1 0 0,-2-1-1 0 0,2 1 0 0 0,0-1 1 0 0,0 0-1 0 0,0-1 0 0 0,0 1 1 0 0,11 7-1 0 0,-12-9-5 0 0,0-1 0 0 0,1 1 0 0 0,0-1 0 0 0,-2-1 0 0 0,2 2 0 0 0,0-2-1 0 0,0 0 1 0 0,7 2 0 0 0,3-1 41 0 0,-1 2-26 0 0,0 1 99 0 0,2-2 0 0 0,-1 0 0 0 0,24 2 0 0 0,-34-5-75 0 0,1 0 1 0 0,-1 0-1 0 0,0-2 0 0 0,0 2 1 0 0,1-1-1 0 0,-2 0 0 0 0,1 0 0 0 0,0-2 1 0 0,-1 2-1 0 0,1-1 0 0 0,0-1 0 0 0,0 1 1 0 0,0-1-1 0 0,6-5 0 0 0,-4 2 55 0 0,0-2 0 0 0,1 1 1 0 0,-2 0-1 0 0,0 0 0 0 0,0-1 0 0 0,-1 0 0 0 0,0 0 0 0 0,-1 0 0 0 0,1-1 0 0 0,-1 0 1 0 0,-1 0-1 0 0,0-1 0 0 0,0 1 0 0 0,2-16 0 0 0,-3 12 20 0 0,-1 1 0 0 0,0-2 0 0 0,-1 1-1 0 0,0 0 1 0 0,-1-1 0 0 0,0 1 0 0 0,-1-1 0 0 0,-1 2-1 0 0,-1-1 1 0 0,-3-14 0 0 0,3 21-33 0 0,1 0-1 0 0,-1 0 1 0 0,-1 1-1 0 0,2-1 1 0 0,-2 1-1 0 0,0 0 1 0 0,0 0-1 0 0,-1 0 1 0 0,1 2-1 0 0,-12-8 1 0 0,0-1 37 0 0,7 4-78 0 0,1 2-1 0 0,-1 0 1 0 0,0 0 0 0 0,-1 0-1 0 0,0 1 1 0 0,0 0-1 0 0,-1 1 1 0 0,1 1 0 0 0,-22-4-1 0 0,22 3-207 0 0,10 3-50 0 0,0 1-1 0 0,-1-2 1 0 0,0 2 0 0 0,1 0-1 0 0,-2-1 1 0 0,2 1 0 0 0,0 0 0 0 0,-2 0-1 0 0,2-1 1 0 0,-1 1 0 0 0,1 1-1 0 0,-1-1 1 0 0,0 0 0 0 0,-2 0 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1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12 505 6911 0 0,'0'0'528'0'0,"1"3"-341"0"0,-1-3-104 0 0,0 1 1 0 0,0 0-1 0 0,1-1 0 0 0,-1 1 1 0 0,0 0-1 0 0,0-1 0 0 0,0 1 1 0 0,0 0-1 0 0,0-1 0 0 0,0 1 1 0 0,0 0-1 0 0,0-1 0 0 0,0 1 1 0 0,-1-1-1 0 0,1 1 0 0 0,0 0 1 0 0,0-1-1 0 0,0 1 0 0 0,-1 0 1 0 0,1-1-1 0 0,0 1 0 0 0,-1-1 1 0 0,1 1-1 0 0,0-1 0 0 0,-1 1 1 0 0,1-1-1 0 0,-1 1 0 0 0,1-1 1 0 0,-1 1-1 0 0,1-1 0 0 0,-1 0 1 0 0,1 1-1 0 0,-1-1 0 0 0,-5 2 4787 0 0,26-10-3000 0 0,11-8-620 0 0,-1-2 0 0 0,41-33 0 0 0,-27 19-705 0 0,-2 5-168 0 0,47-22 1 0 0,-21 13-255 0 0,-36 15-53 0 0,-2-1 0 0 0,0-1-1 0 0,41-41 1 0 0,-45 41-6 0 0,-15 13 50 0 0,0 0 0 0 0,0 0 0 0 0,-1-1 0 0 0,-1 0 0 0 0,16-24 0 0 0,-21 30-8 0 0,-1 0-1 0 0,1 1 0 0 0,0-1 1 0 0,0 1-1 0 0,0 0 1 0 0,1 0-1 0 0,-1 0 1 0 0,1 0-1 0 0,0 1 1 0 0,6-4-1 0 0,-10 8-89 0 0,0-1 1 0 0,0 0-1 0 0,-1 0 1 0 0,1 0-1 0 0,0 0 0 0 0,0 0 1 0 0,0 0-1 0 0,-1 0 0 0 0,1 0 1 0 0,0 0-1 0 0,0-1 0 0 0,0 1 1 0 0,-1 0-1 0 0,2-1 0 0 0,-1 1 1 0 0,0 0 0 0 0,1-1 0 0 0,-1 1 0 0 0,0 0 0 0 0,0 0 0 0 0,1-1 0 0 0,-1 1 0 0 0,0 0 0 0 0,1 0 0 0 0,2 1 0 0 0,21 8 108 0 0,0 2-1 0 0,-1 0 1 0 0,0 2-1 0 0,28 20 1 0 0,7 2 28 0 0,259 124 423 0 0,-198-118-619 0 0,-67-25-50 0 0,-32-11-184 0 0,-17-4-13 0 0,0 0 1 0 0,0 0-1 0 0,0 0 0 0 0,0 1 1 0 0,0-1-1 0 0,0 1 0 0 0,0 0 1 0 0,0 0-1 0 0,-1 0 0 0 0,1 1 0 0 0,5 4 1 0 0,-5-4-895 0 0,0 0 0 0 0,0 0 1 0 0,0 0-1 0 0,6 3 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1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0 310 919 0 0,'3'14'80'0'0,"14"57"11428"0"0,-2-24-9090 0 0,-1-8-1406 0 0,33 77 929 0 0,-35-90-1363 0 0,0 0-1 0 0,-2 1 1 0 0,12 51 1578 0 0,-23-89-2061 0 0,0 0 0 0 0,-1 1 0 0 0,-6-21 0 0 0,2 7-16 0 0,-15-73-501 0 0,-13-170 1 0 0,31 152-604 0 0,4 96 823 0 0,1 1 1 0 0,0-1-1 0 0,10-37 0 0 0,-10 51 196 0 0,0 0 0 0 0,0 0 0 0 0,0 0 0 0 0,0 0 0 0 0,1 0 0 0 0,0 1-1 0 0,0-1 1 0 0,0 1 0 0 0,0-1 0 0 0,8-6 0 0 0,-9 10 26 0 0,1-1 1 0 0,-1 0-1 0 0,1 0 0 0 0,-1 1 1 0 0,1 0-1 0 0,0-1 0 0 0,0 1 1 0 0,-1 0-1 0 0,1 0 0 0 0,0 1 1 0 0,0-1-1 0 0,0 0 0 0 0,0 1 1 0 0,0 0-1 0 0,0 0 1 0 0,0 0-1 0 0,0 0 0 0 0,0 0 1 0 0,0 1-1 0 0,6 1 0 0 0,-1 1 62 0 0,1 0-1 0 0,-1 1 1 0 0,0 1 0 0 0,0-1-1 0 0,0 1 1 0 0,0 1-1 0 0,-1-1 1 0 0,0 1-1 0 0,0 0 1 0 0,-1 1 0 0 0,1 0-1 0 0,-1 0 1 0 0,-1 0-1 0 0,0 1 1 0 0,5 8 0 0 0,-8-12-22 0 0,0-1 1 0 0,-1 1 0 0 0,1-1 0 0 0,-1 1 0 0 0,0 0 0 0 0,0 0 0 0 0,-1-1 0 0 0,1 1 0 0 0,-1 0 0 0 0,0 0 0 0 0,0 0 0 0 0,0 0 0 0 0,0 0 0 0 0,-1-1 0 0 0,1 1 0 0 0,-1 0 0 0 0,0 0 0 0 0,0-1 0 0 0,0 1 0 0 0,-1 0 0 0 0,0-1 0 0 0,1 1 0 0 0,-1-1 0 0 0,-4 5 0 0 0,-4 4-11 0 0,0 0 0 0 0,-1-1 0 0 0,0-1 0 0 0,-25 18 0 0 0,-10 10-1394 0 0,25-19-1904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0,'1'1'526'0'0,"4"3"1569"0"0,0 0 1 0 0,0 0-1 0 0,0 0 0 0 0,-1 1 1 0 0,8 9-1 0 0,-5-4-911 0 0,-1 0 0 0 0,8 17 0 0 0,-1 3-517 0 0,12 42 0 0 0,-7 1 823 0 0,18 146 0 0 0,-22-114-1079 0 0,-9-59-300 0 0,-4-31-82 0 0,0 0 0 0 0,2 0 0 0 0,-1 0 0 0 0,2-1 0 0 0,8 24 0 0 0,-9-32-8 0 0,-2-4-137 0 0,7-12-146 0 0,-1-1 103 0 0,-1 0-1 0 0,1-1 1 0 0,-2 1 0 0 0,7-20-1 0 0,11-22 62 0 0,-9 27 162 0 0,15-27-56 0 0,-26 48 44 0 0,0 1-1 0 0,0 0 1 0 0,0 0-1 0 0,1 0 1 0 0,0 0-1 0 0,0 0 1 0 0,0 1 0 0 0,7-5-1 0 0,-9 7-16 0 0,0 0 0 0 0,0 0 0 0 0,0 1 0 0 0,0-1 0 0 0,0 1 0 0 0,0-1 0 0 0,0 1 0 0 0,0 0 0 0 0,0 0 1 0 0,1 0-1 0 0,-1 0 0 0 0,0 0 0 0 0,0 0 0 0 0,0 1 0 0 0,0-1 0 0 0,0 1 0 0 0,0-1 0 0 0,0 1 0 0 0,0 0 0 0 0,0-1 0 0 0,0 1 0 0 0,-1 0 0 0 0,1 1 0 0 0,0-1 0 0 0,0 0 0 0 0,-1 0 0 0 0,1 1 0 0 0,-1-1 0 0 0,2 3 0 0 0,5 4 139 0 0,-1 0 0 0 0,0 1 0 0 0,-1-1-1 0 0,6 13 1 0 0,14 23 202 0 0,-9-13-902 0 0,36 50-1 0 0,-52-80-252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2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9503 0 0,'0'0'1055'0'0,"7"4"-492"0"0,2-2-345 0 0,0 0 0 0 0,1 0 1 0 0,-1-1-1 0 0,1-1 0 0 0,-1 1 1 0 0,0-2-1 0 0,16-1 1 0 0,-7 1 56 0 0,33-3 295 0 0,154-1 1722 0 0,20 19-802 0 0,8-6-360 0 0,-45-15-124 0 0,29 15 19 0 0,36 0-186 0 0,-122-14-419 0 0,30-1 185 0 0,-94 6-406 0 0,42 0 17 0 0,176-8 351 0 0,-270 8-533 0 0,115-2 326 0 0,-55 3-225 0 0,69-6-125 0 0,118 1 33 0 0,-167 9 212 0 0,98-9 0 0 0,-41-2-138 0 0,-48 3-56 0 0,81 1 14 0 0,233 9 69 0 0,-260-24-144 0 0,-113 12 0 0 0,-28 4 0 0 0,33 2 0 0 0,2 0 0 0 0,84-3 0 0 0,-110 4 0 0 0,50 6 0 0 0,-53-3 0 0 0,2-2 0 0 0,37-1 0 0 0,-46 0 0 0 0,-13-1 0 0 0,0 0 0 0 0,0 0 0 0 0,0 0 0 0 0,0 0 0 0 0,0-1 0 0 0,5 0 0 0 0,9-1-2 0 0,-15 3 8 0 0,0-1 0 0 0,1 0 1 0 0,-1 0-1 0 0,1 0 1 0 0,-1-1-1 0 0,0 1 1 0 0,1-1-1 0 0,-1 1 0 0 0,0-1 1 0 0,0 0-1 0 0,5-1 1 0 0,-7 1-4 0 0,1 1-1 0 0,-1 0 1 0 0,1-1 0 0 0,-1 1 0 0 0,1-1 0 0 0,-1 1 0 0 0,1 0 0 0 0,-1-1-1 0 0,1 1 1 0 0,-1-1 0 0 0,0 1 0 0 0,1-1 0 0 0,-1 0 0 0 0,0 1 0 0 0,0-1-1 0 0,1 1 1 0 0,-1-1 0 0 0,0 1 0 0 0,0-1 0 0 0,0 0 0 0 0,1 1 0 0 0,-1-1-1 0 0,0 0 1 0 0,0 1 0 0 0,0-1 0 0 0,0 1 0 0 0,0-1 0 0 0,0 0-1 0 0,-1 1 1 0 0,1-1 0 0 0,0 0 0 0 0,0 1 0 0 0,0-1 0 0 0,-1 1 0 0 0,1-2-1 0 0,-1 0 8 0 0,0 0 0 0 0,0 0-1 0 0,0 0 1 0 0,0 1 0 0 0,-1-1-1 0 0,1 0 1 0 0,0 0-1 0 0,-3-1 1 0 0,-14-10 41 0 0,0 2 0 0 0,-1 0 0 0 0,-20-9-1 0 0,21 11-25 0 0,-29-14-38 0 0,2-3 0 0 0,-56-40 0 0 0,89 54-185 0 0,11 12 100 0 0,3 0 22 0 0,19 4-22 0 0,-1 2 0 0 0,0 0 0 0 0,33 16 1 0 0,-1-1-57 0 0,-23-11 75 0 0,0 2 0 0 0,-1 1 0 0 0,0 1 0 0 0,45 31 0 0 0,-68-41 79 0 0,0-1 0 0 0,-1 1-1 0 0,0 0 1 0 0,0 1 0 0 0,0-1-1 0 0,0 1 1 0 0,-1 0 0 0 0,1 0-1 0 0,2 6 1 0 0,-5-8 23 0 0,0 0 0 0 0,0 1 0 0 0,0-1 0 0 0,0 1 0 0 0,0-1 0 0 0,-1 1 0 0 0,0-1 0 0 0,1 1 0 0 0,-2-1 0 0 0,1 1 0 0 0,0-1 0 0 0,-1 1 0 0 0,1-1 0 0 0,-1 1 0 0 0,0-1 0 0 0,-2 5 0 0 0,-11 25 406 0 0,-2 0-1 0 0,-1-1 1 0 0,-2-1-1 0 0,-27 35 1 0 0,8-11-10 0 0,6-9-760 0 0,-24 37 1352 0 0,34-38-3597 0 0,18-35 210 0 0,0 2 1 0 0,-2 13-1 0 0,2-7-5392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3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1 411 9615 0 0,'0'0'868'0'0,"2"-1"-713"0"0,4 0-24 0 0,0 0 0 0 0,1 0 0 0 0,-1 0 0 0 0,11 1 1 0 0,7-1 465 0 0,217-13 4008 0 0,27-2-2102 0 0,-98-7-1208 0 0,-28 13-270 0 0,-66 6-626 0 0,-48 4-194 0 0,43-6-1 0 0,70-8 359 0 0,-49 0-193 0 0,1 3-1 0 0,127 3 1 0 0,-57 5-20 0 0,-40 0-92 0 0,98-3 14 0 0,-194 6-272 0 0,29 5-1 0 0,2-1 13 0 0,-24-2 35 0 0,-11-1 4 0 0,29-1 0 0 0,253-14 325 0 0,-281 12-376 0 0,110-3 0 0 0,-104 6 12 0 0,49 1 40 0 0,29 2-52 0 0,-20 1 0 0 0,-47-5 0 0 0,77 10 0 0 0,-102-8 0 0 0,28 0 0 0 0,-18-1 0 0 0,13 0 0 0 0,51 10 0 0 0,-40-2 18 0 0,1-3 0 0 0,56 0-1 0 0,-23-9-6 0 0,-76 3-5 0 0,0-1 0 0 0,-1 0 0 0 0,1 0-1 0 0,-1-1 1 0 0,1 0 0 0 0,-1 0 0 0 0,1-1 0 0 0,-1 0-1 0 0,0 0 1 0 0,11-7 0 0 0,-4 1 31 0 0,-10 6-25 0 0,0 0-1 0 0,1 0 1 0 0,-1 0-1 0 0,6-6 1 0 0,-9 7-10 0 0,0 1 0 0 0,0-1-1 0 0,0 0 1 0 0,0 1 0 0 0,0-1 0 0 0,0 0 0 0 0,0 0 0 0 0,-1 1-1 0 0,1-1 1 0 0,-1 0 0 0 0,1 0 0 0 0,-1 0 0 0 0,0 0 0 0 0,0 0 0 0 0,0 0-1 0 0,0 1 1 0 0,0-3 0 0 0,0 0 1 0 0,-1 1 1 0 0,0-1-1 0 0,0 1 1 0 0,0-1-1 0 0,-1 1 0 0 0,1-1 1 0 0,-1 1-1 0 0,0 0 0 0 0,0 0 1 0 0,0 0-1 0 0,0 0 0 0 0,-5-5 1 0 0,-4-3 52 0 0,-21-16 1 0 0,16 14-11 0 0,-22-16 36 0 0,-76-45 1 0 0,74 55-80 0 0,37 17-5 0 0,0 1 1 0 0,-1 0 0 0 0,1 0-1 0 0,-1 0 1 0 0,0 1 0 0 0,1-1-1 0 0,-1 1 1 0 0,0 0 0 0 0,-6 0-1 0 0,3 2-51 0 0,7-1 48 0 0,0-1-1 0 0,0 1 1 0 0,-1-1-1 0 0,1 1 1 0 0,0-1-1 0 0,0 1 1 0 0,0-1-1 0 0,0 1 1 0 0,-1-1-1 0 0,1 1 1 0 0,0-1 0 0 0,0 1-1 0 0,0-1 1 0 0,0 1-1 0 0,0-1 1 0 0,0 1-1 0 0,0-1 1 0 0,1 1-1 0 0,-1-1 1 0 0,0 1-1 0 0,0 0 1 0 0,3 9-14 0 0,-2-7 8 0 0,1 0 0 0 0,0 0 0 0 0,0 1 0 0 0,0-1 0 0 0,0-1 0 0 0,1 1 0 0 0,-1 0 0 0 0,1-1 0 0 0,0 1 0 0 0,6 3-1 0 0,-6-3 6 0 0,19 12-34 0 0,0 0-1 0 0,25 11 0 0 0,-11-6 30 0 0,-6-3 5 0 0,2 1-13 0 0,-1 1 0 0 0,33 26-1 0 0,-58-41 40 0 0,0 2-1 0 0,-1-1 1 0 0,1 1-1 0 0,-1-1 1 0 0,0 1-1 0 0,0 1 1 0 0,-1-1 0 0 0,4 9-1 0 0,-6-11-2 0 0,0 1-1 0 0,-1-1 1 0 0,1 1-1 0 0,-1-1 1 0 0,0 1-1 0 0,-1 0 1 0 0,1 0-1 0 0,-1 0 1 0 0,0-1-1 0 0,0 1 1 0 0,0 0 0 0 0,-1 0-1 0 0,0 0 1 0 0,-1 6-1 0 0,-4 6 234 0 0,0-1-1 0 0,0 1 1 0 0,-2-1-1 0 0,0-1 1 0 0,0 1 0 0 0,-22 27-1 0 0,-1-5 334 0 0,-44 42-1 0 0,67-72-532 0 0,-34 34 205 0 0,-65 51 0 0 0,103-89-385 0 0,-1-1 0 0 0,1 1 0 0 0,1 0 0 0 0,-1 0 0 0 0,0 0 0 0 0,1 0-1 0 0,-5 10 1 0 0,0 2-2619 0 0,1 2-3527 0 0,1-2-2010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210 115 2303 0 0,'2'-2'183'0'0,"1"0"-1"0"0,0 1 0 0 0,-1-1 0 0 0,1 0 0 0 0,-1 0 0 0 0,0-1 0 0 0,0 1 0 0 0,0 0 1 0 0,0-1-1 0 0,0 1 0 0 0,0-1 0 0 0,2-5 0 0 0,-2 4 696 0 0,0 0-1 0 0,0-1 1 0 0,0 1 0 0 0,-1 0-1 0 0,0-1 1 0 0,1 1 0 0 0,-2-1-1 0 0,2-5 1 0 0,-2 8-752 0 0,0 1 0 0 0,0-1-1 0 0,0 1 1 0 0,0 0 0 0 0,0-1 0 0 0,-1 1-1 0 0,1 0 1 0 0,0-1 0 0 0,-1 1 0 0 0,1 0 0 0 0,-1-1-1 0 0,1 1 1 0 0,-1 0 0 0 0,0 0 0 0 0,1 0-1 0 0,-1 0 1 0 0,0-1 0 0 0,0 1 0 0 0,0 0 0 0 0,0 0-1 0 0,0 0 1 0 0,0 1 0 0 0,0-1 0 0 0,0 0-1 0 0,0 0 1 0 0,0 0 0 0 0,0 1 0 0 0,-1-1-1 0 0,1 1 1 0 0,0-1 0 0 0,0 1 0 0 0,-1-1 0 0 0,1 1-1 0 0,0 0 1 0 0,-1 0 0 0 0,1 0 0 0 0,-1-1-1 0 0,1 1 1 0 0,0 1 0 0 0,-1-1 0 0 0,-1 0 0 0 0,-4 1 78 0 0,1 0 0 0 0,-1 0 1 0 0,1 1-1 0 0,0 0 0 0 0,0 0 1 0 0,0 1-1 0 0,-8 3 0 0 0,-4 5-145 0 0,1 1 0 0 0,-1 1 0 0 0,2 0 0 0 0,0 1 0 0 0,1 1 0 0 0,0 0 0 0 0,-17 24 0 0 0,31-37-62 0 0,-1 0-1 0 0,1 0 0 0 0,0 0 0 0 0,0 0 1 0 0,0 0-1 0 0,0 0 0 0 0,0 1 1 0 0,0-1-1 0 0,1 0 0 0 0,-1 0 1 0 0,1 1-1 0 0,-1-1 0 0 0,1 0 1 0 0,0 1-1 0 0,0-1 0 0 0,0 0 1 0 0,0 1-1 0 0,1 3 0 0 0,0-2-10 0 0,1-1 0 0 0,-1 1 0 0 0,1-1 0 0 0,0 1 0 0 0,0-1 0 0 0,0 0-1 0 0,0 0 1 0 0,0 0 0 0 0,1 0 0 0 0,4 4 0 0 0,3 2-26 0 0,1 0-1 0 0,0-1 1 0 0,0-1 0 0 0,1 0 0 0 0,17 8 0 0 0,128 72-227 0 0,-151-83 377 0 0,0 0-1 0 0,1 1 1 0 0,-2-1 0 0 0,1 1-1 0 0,0 0 1 0 0,5 8 0 0 0,-10-12-55 0 0,0 1 0 0 0,0-1-1 0 0,0 1 1 0 0,0 0 0 0 0,0-1 0 0 0,0 1 0 0 0,0 0 0 0 0,-1 0-1 0 0,1 0 1 0 0,-1 0 0 0 0,1 0 0 0 0,-1-1 0 0 0,0 1 0 0 0,0 0 0 0 0,0 0-1 0 0,0 0 1 0 0,0 0 0 0 0,0 0 0 0 0,0 0 0 0 0,-1 0 0 0 0,1 0-1 0 0,-1 0 1 0 0,1 0 0 0 0,-1-1 0 0 0,0 1 0 0 0,0 0 0 0 0,0 0 0 0 0,0-1-1 0 0,-1 3 1 0 0,-4 4 93 0 0,-1 0 0 0 0,0 0 0 0 0,0-1-1 0 0,-1 0 1 0 0,1 0 0 0 0,-1-1 0 0 0,-12 7 0 0 0,-64 31-129 0 0,78-41-53 0 0,-2 1 571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5063 0 0,'-3'57'1998'0'0,"-13"55"6274"0"0,0 58-6926 0 0,11-25 274 0 0,5-144-1344 0 0,3-18 76 0 0,49-320-69 0 0,-37 183-166 0 0,-14 148-117 0 0,2 6 0 0 0,-1 6 0 0 0,5 16-77 0 0,9 45 0 0 0,-13-44-2 0 0,15 44 0 0 0,-7-39 79 0 0,-3-5 0 0 0,18 36 0 0 0,-26-58 5 0 0,6 10-3 0 0,1 0-1 0 0,-1-1 0 0 0,11 12 0 0 0,-15-19 40 0 0,0-1-1 0 0,1 1 0 0 0,-1-1 1 0 0,1 0-1 0 0,-1 0 0 0 0,1 0 1 0 0,0 0-1 0 0,-1 0 0 0 0,1-1 1 0 0,0 1-1 0 0,0-1 0 0 0,0 0 1 0 0,0 0-1 0 0,0 0 0 0 0,0 0 1 0 0,1-1-1 0 0,5 1 0 0 0,-6-1 23 0 0,-2 0-1 0 0,2-1 1 0 0,-1 1 0 0 0,1-1-1 0 0,-1 0 1 0 0,1 0 0 0 0,-1 1-1 0 0,1-2 1 0 0,-1 1 0 0 0,0 0-1 0 0,0 0 1 0 0,1-1-1 0 0,-1 1 1 0 0,0-1 0 0 0,0 0-1 0 0,0 1 1 0 0,-1-1 0 0 0,1 0-1 0 0,0 0 1 0 0,-2 0 0 0 0,2 0-1 0 0,-1-1 1 0 0,0 1-1 0 0,0 0 1 0 0,1-2 0 0 0,3-8 153 0 0,-1 0 1 0 0,0 0-1 0 0,3-21 1 0 0,-6 31-200 0 0,6-44-422 0 0,-2 1 0 0 0,-3-1-1 0 0,-2-56 1 0 0,-2 74-1310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54 11519 0 0,'0'0'1308'0'0,"-3"9"1683"0"0,3-5-2899 0 0,0 0 1 0 0,0 0-1 0 0,1 0 0 0 0,0-1 1 0 0,-1 1-1 0 0,1 0 1 0 0,1 0-1 0 0,-1-1 0 0 0,1 1 1 0 0,-1-1-1 0 0,1 1 0 0 0,0-1 1 0 0,0 0-1 0 0,0 0 1 0 0,5 5-1 0 0,-4-5-410 0 0,0 0 1 0 0,1 0-1 0 0,-1 0 1 0 0,1-1-1 0 0,-1 0 1 0 0,1 1-1 0 0,0-2 1 0 0,0 1-1 0 0,5 2 1 0 0,2-1-1645 0 0</inkml:trace>
  <inkml:trace contextRef="#ctx0" brushRef="#br0" timeOffset="1">207 0 12839 0 0,'0'0'619'0'0,"0"2"-267"0"0,-3 13-187 0 0,-1 0 1 0 0,0 0 0 0 0,-8 14-1 0 0,-7 27 1392 0 0,-28 90 2101 0 0,-6 23-2402 0 0,50-155-1245 0 0,-3 22 1 0 0,7-10-1867 0 0,-1-25 1354 0 0,1 1 1 0 0,-1-1-1 0 0,1 1 1 0 0,-1-1-1 0 0,1 1 1 0 0,-1-1-1 0 0,1 1 1 0 0,0-1-1 0 0,0 0 1 0 0,0 1-1 0 0,1 1 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2303 0 0,'13'-14'10731'0'0,"-13"15"-10539"0"0,2 1 24 0 0,1 1 1 0 0,-2 0-1 0 0,1 0 1 0 0,0 0-1 0 0,-1 0 0 0 0,1 0 1 0 0,-1 1-1 0 0,0-1 0 0 0,0 0 1 0 0,0 0-1 0 0,0 1 1 0 0,-1-1-1 0 0,1 1 0 0 0,-1-1 1 0 0,0 1-1 0 0,-1 4 1 0 0,1 21 318 0 0,0-16-182 0 0,-2 25 0 0 0,0-20-73 0 0,2 33 1 0 0,0-31-221 0 0,0-19-55 0 0,0-1 0 0 0,0 0 0 0 0,0 0-1 0 0,0 1 1 0 0,0-1 0 0 0,0 0 0 0 0,0 1-1 0 0,0-1 1 0 0,0 0 0 0 0,0 0 0 0 0,0 1-1 0 0,0-1 1 0 0,0 0 0 0 0,0 1 0 0 0,0-1-1 0 0,0 0 1 0 0,0 0 0 0 0,0 1 0 0 0,0-1 0 0 0,1 0-1 0 0,-1 0 1 0 0,0 1 0 0 0,0-1 0 0 0,0 0-1 0 0,1 0 1 0 0,-1 0 0 0 0,0 1 0 0 0,0-1-1 0 0,0 0 1 0 0,1 0 0 0 0,-1 0 0 0 0,0 0-1 0 0,0 1 1 0 0,1-1 0 0 0,-1 0 0 0 0,0 0 0 0 0,0 0-1 0 0,1 0 1 0 0,-1 0 0 0 0,0 0 0 0 0,1 0-1 0 0,-1 0 1 0 0,0 0 0 0 0,0 0 0 0 0,1 0-1 0 0,-1 0 1 0 0,0 0 0 0 0,1 0 0 0 0,-1 0-1 0 0,0 0 1 0 0,0 0 0 0 0,1 0 0 0 0,-1 0 0 0 0,0 0-1 0 0,0-1 1 0 0,1 1 0 0 0,-1 0 0 0 0,0 0-1 0 0,0 0 1 0 0,1 0 0 0 0,-1-1 0 0 0,0 1-1 0 0,0 0 1 0 0,0 0 0 0 0,1-1 0 0 0,-1 1-1 0 0,16-15 24 0 0,-15 14-9 0 0,10-12-69 0 0,13-21 0 0 0,2-2-150 0 0,21-35 32 0 0,-19 27 110 0 0,-20 33 104 0 0,-5 6 15 0 0,-1 1 1 0 0,1-1 0 0 0,1 1-1 0 0,-1 0 1 0 0,1 0-1 0 0,-1 0 1 0 0,1 1 0 0 0,6-5-1 0 0,-10 8-20 0 0,1 0 0 0 0,-1 0 0 0 0,1 0 0 0 0,-1-1-1 0 0,1 1 1 0 0,0 0 0 0 0,-1 0 0 0 0,1 0 0 0 0,-1 0 0 0 0,1 0-1 0 0,-1 1 1 0 0,1-1 0 0 0,0 0 0 0 0,-1 0 0 0 0,1 0 0 0 0,-1 0 0 0 0,1 1-1 0 0,-1-1 1 0 0,1 0 0 0 0,-1 0 0 0 0,1 1 0 0 0,-1-1 0 0 0,1 0-1 0 0,-1 1 1 0 0,1-1 0 0 0,-1 1 0 0 0,1-1 0 0 0,-1 1 0 0 0,0-1 0 0 0,1 1-1 0 0,-1-1 1 0 0,0 1 0 0 0,0-1 0 0 0,1 1 0 0 0,-1-1 0 0 0,0 1-1 0 0,0 0 1 0 0,9 22 331 0 0,-4-2 41 0 0,4 41 0 0 0,-8-48-916 0 0,1 0 0 0 0,0 0-1 0 0,1 0 1 0 0,0-1 0 0 0,1 1-1 0 0,10 22 1 0 0,-7-26-1900 0 0,0-2-3621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3679 0 0,'1'-10'360'0'0,"6"-25"-515"0"0,2 15 13421 0 0,-4 23-12708 0 0,-3-1-168 0 0,1 1-194 0 0,0 0 0 0 0,0 1 1 0 0,-1-1-1 0 0,1 1 0 0 0,-1 0 0 0 0,0 0 0 0 0,0-1 1 0 0,0 2-1 0 0,2 5 0 0 0,8 42 308 0 0,-8-35-333 0 0,57 212 94 0 0,-51-196-328 0 0,24 107-6101 0 0,-30-120 4622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52 377 11543 0 0,'-52'-52'3946'0'0,"52"51"-3814"0"0,1-1 0 0 0,-1 0 0 0 0,1 1 0 0 0,0-1 0 0 0,-1 0 1 0 0,1 1-1 0 0,0-1 0 0 0,0 1 0 0 0,0-1 0 0 0,0 1 0 0 0,0-1 1 0 0,0 1-1 0 0,0 0 0 0 0,1 0 0 0 0,-1-1 0 0 0,0 1 0 0 0,1 0 0 0 0,-1 0 1 0 0,1 0-1 0 0,-1 1 0 0 0,1-1 0 0 0,0 0 0 0 0,1 0 0 0 0,4-2-91 0 0,0 0 0 0 0,1 0 0 0 0,14-2-1 0 0,-10 3-25 0 0,0 0-1 0 0,0-1 0 0 0,-1-1 1 0 0,13-4-1 0 0,-3-1-24 0 0,-15 7-130 0 0,0 0-1 0 0,-1 0 1 0 0,1-1 0 0 0,-1 1 0 0 0,0-1-1 0 0,8-7 1 0 0,12-10-1125 0 0,-19 16 705 0 0,0 0 0 0 0,-1 0 1 0 0,1-1-1 0 0,-1 0 0 0 0,0 0 0 0 0,-1 0 0 0 0,1-1 0 0 0,5-9 0 0 0,2-10-3062 0 0,13-35 0 0 0,4-10 8250 0 0,-21 74-2396 0 0,-6-1-1960 0 0,1 0-1 0 0,0 0 0 0 0,-1 0 1 0 0,0 0-1 0 0,0 0 1 0 0,0 1-1 0 0,0-1 0 0 0,0 1 1 0 0,0-1-1 0 0,-1 1 1 0 0,0 0-1 0 0,2 7 0 0 0,0 6 847 0 0,1 28 0 0 0,-2-29-659 0 0,3 101 2094 0 0,-4-63-1117 0 0,13 87 0 0 0,-12-132-1332 0 0,0-6-43 0 0,-2-2-65 0 0,0-1-1 0 0,0 1 1 0 0,1-1-1 0 0,-1 0 1 0 0,0 1-1 0 0,1-1 1 0 0,-1 1-1 0 0,1-1 1 0 0,-1 0-1 0 0,0 0 1 0 0,1 1-1 0 0,-1-1 1 0 0,1 0-1 0 0,-1 0 1 0 0,1 1-1 0 0,-1-1 1 0 0,1 0-1 0 0,-1 0 1 0 0,1 0-1 0 0,-1 0 1 0 0,1 0-1 0 0,-1 0 1 0 0,1 0-1 0 0,-1 0 1 0 0,1 0-1 0 0,-1 0 1 0 0,1 0-1 0 0,-1 0 1 0 0,1 0-1 0 0,-1 0 1 0 0,1 0-1 0 0,-1 0 1 0 0,1 0-1 0 0,0-1 1 0 0,9-9-196 0 0,-9 8 156 0 0,5-6-85 0 0,-1 1-1 0 0,0-1 0 0 0,-1 0 1 0 0,0-1-1 0 0,0 1 0 0 0,4-14 1 0 0,0-1-88 0 0,0-2-10 0 0,-1 1 0 0 0,-1-1 0 0 0,-1-1-1 0 0,2-46 1 0 0,-7 72 228 0 0,0 0 0 0 0,0 0-1 0 0,0 0 1 0 0,0 0 0 0 0,0 0-1 0 0,0 0 1 0 0,0 1 0 0 0,0-1-1 0 0,0 0 1 0 0,0 0 0 0 0,0 0 0 0 0,0 0-1 0 0,0 0 1 0 0,0 0 0 0 0,0 0-1 0 0,0 0 1 0 0,0 0 0 0 0,0 0-1 0 0,0 0 1 0 0,0 0 0 0 0,0 0-1 0 0,0 0 1 0 0,0 0 0 0 0,0 0 0 0 0,0 0-1 0 0,1 0 1 0 0,-1 0 0 0 0,0 0-1 0 0,0 1 1 0 0,0-1 0 0 0,0 0-1 0 0,0 0 1 0 0,0 0 0 0 0,0 0 0 0 0,0 0-1 0 0,0 0 1 0 0,0 0 0 0 0,0 0-1 0 0,0 0 1 0 0,0 0 0 0 0,0 0-1 0 0,1 0 1 0 0,-1 0 0 0 0,0-1-1 0 0,0 1 1 0 0,0 0 0 0 0,0 0 0 0 0,0 0-1 0 0,0 0 1 0 0,0 0 0 0 0,0 0-1 0 0,0 0 1 0 0,0 0 0 0 0,0 0-1 0 0,0 0 1 0 0,0 0 0 0 0,6 11 112 0 0,4 18 94 0 0,-7-15-138 0 0,1 0-18 0 0,-1 0-1 0 0,2 0 1 0 0,0 0 0 0 0,11 21 0 0 0,-4-16 22 0 0,-1-1 0 0 0,2-1 0 0 0,1 0 0 0 0,19 19 0 0 0,-25-28-21 0 0,0-1-1 0 0,1 0 0 0 0,0 0 1 0 0,0-1-1 0 0,1-1 1 0 0,-1 1-1 0 0,1-1 0 0 0,0-1 1 0 0,1 0-1 0 0,12 3 1 0 0,-20-6-44 0 0,0-1 0 0 0,1 1 0 0 0,-1-1 0 0 0,1 0 0 0 0,-1 0 0 0 0,1-1 0 0 0,-1 1 1 0 0,1-1-1 0 0,-1 1 0 0 0,1-1 0 0 0,-1 0 0 0 0,0 0 0 0 0,1-1 0 0 0,-1 1 0 0 0,0-1 1 0 0,5-3-1 0 0,-1 0-20 0 0,-1 0 1 0 0,0 0 0 0 0,0 0-1 0 0,0-1 1 0 0,-1 0 0 0 0,6-8-1 0 0,-8 10-13 0 0,-1-1-1 0 0,0 1 1 0 0,1-1 0 0 0,-2 0-1 0 0,1 1 1 0 0,0-1-1 0 0,-1 0 1 0 0,0 0 0 0 0,0 0-1 0 0,-1 0 1 0 0,1-7-1 0 0,-1 2 15 0 0,0 0 0 0 0,-1 0 0 0 0,0 0 0 0 0,-4-16 0 0 0,3 20 23 0 0,0-1 1 0 0,0 1-1 0 0,0 0 0 0 0,-1 0 1 0 0,0 0-1 0 0,0 1 0 0 0,-1-1 0 0 0,1 1 1 0 0,-8-8-1 0 0,10 12 88 0 0,-8 0 157 0 0,8 1-234 0 0,1-1-1 0 0,-1 1 1 0 0,0 0-1 0 0,0 0 1 0 0,0 0-1 0 0,1 0 1 0 0,-1 0-1 0 0,0 0 1 0 0,0 0 0 0 0,1 0-1 0 0,-1 0 1 0 0,0 0-1 0 0,0 0 1 0 0,1 1-1 0 0,-1-1 1 0 0,0 0-1 0 0,0 0 1 0 0,1 1-1 0 0,-1-1 1 0 0,0 1 0 0 0,1-1-1 0 0,-1 0 1 0 0,0 1-1 0 0,1-1 1 0 0,-1 1-1 0 0,1-1 1 0 0,-1 1-1 0 0,1 0 1 0 0,-1-1-1 0 0,1 1 1 0 0,-1 1-1 0 0,-1 2 43 0 0,0 1-1 0 0,0 0 1 0 0,1-1-1 0 0,0 1 0 0 0,0 0 1 0 0,0 0-1 0 0,1 0 1 0 0,-1 0-1 0 0,1-1 0 0 0,0 1 1 0 0,1 0-1 0 0,-1 0 1 0 0,1 0-1 0 0,0 0 0 0 0,2 5 1 0 0,-1-1 49 0 0,1 0 0 0 0,0-1 0 0 0,1 1 0 0 0,-1-1 0 0 0,2 0 0 0 0,-1 0 0 0 0,9 10 0 0 0,-4-8-263 0 0,1-1 1 0 0,0 0-1 0 0,0-1 0 0 0,1 0 0 0 0,0-1 1 0 0,1 0-1 0 0,0-1 0 0 0,21 9 0 0 0,-27-13-333 0 0,1 0-1 0 0,-1 0 0 0 0,0-1 0 0 0,1 1 1 0 0,0-2-1 0 0,-1 1 0 0 0,1-1 0 0 0,0 0 1 0 0,-1 0-1 0 0,1 0 0 0 0,8-3 0 0 0,3-1-1233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30 12295 0 0,'0'0'563'0'0,"-3"-1"-14"0"0,-7-4-182 0 0,0 0-1 0 0,0 1 1 0 0,-17-4 0 0 0,21 6 44 0 0,1 1 1 0 0,-1 0 0 0 0,0 0 0 0 0,0 0-1 0 0,0 1 1 0 0,0 0 0 0 0,0 0-1 0 0,-10 2 1 0 0,14-2-374 0 0,0 1-1 0 0,1-1 1 0 0,-1 1 0 0 0,1-1-1 0 0,-1 1 1 0 0,1 0 0 0 0,-1-1-1 0 0,1 1 1 0 0,-1 0-1 0 0,1 0 1 0 0,0 0 0 0 0,-1 0-1 0 0,1 0 1 0 0,0 1 0 0 0,0-1-1 0 0,0 0 1 0 0,0 1-1 0 0,0-1 1 0 0,0 0 0 0 0,0 1-1 0 0,0-1 1 0 0,0 1 0 0 0,1-1-1 0 0,-1 1 1 0 0,1 0-1 0 0,-1-1 1 0 0,1 1 0 0 0,0 0-1 0 0,0-1 1 0 0,-1 1 0 0 0,1 1-1 0 0,0-1-40 0 0,1 0 0 0 0,-1-1 1 0 0,0 1-1 0 0,0-1 0 0 0,1 1 0 0 0,-1 0 0 0 0,1-1 0 0 0,0 1 0 0 0,-1-1 0 0 0,1 1 0 0 0,0-1 1 0 0,0 0-1 0 0,0 1 0 0 0,0-1 0 0 0,0 0 0 0 0,0 1 0 0 0,2 1 0 0 0,23 17-86 0 0,106 56-51 0 0,-121-71 266 0 0,-1 1 1 0 0,13 10-1 0 0,-19-13 59 0 0,0 0-1 0 0,0 1 0 0 0,-1-1 1 0 0,1 1-1 0 0,-1 0 1 0 0,0 0-1 0 0,5 8 1 0 0,-8-11-138 0 0,0-1 1 0 0,1 1 0 0 0,-1-1 0 0 0,0 1 0 0 0,-1 0 0 0 0,1-1 0 0 0,0 1-1 0 0,0-1 1 0 0,0 1 0 0 0,0-1 0 0 0,0 1 0 0 0,0 0 0 0 0,-1-1 0 0 0,1 1 0 0 0,0-1-1 0 0,-1 1 1 0 0,1-1 0 0 0,0 1 0 0 0,-1-1 0 0 0,0 1 0 0 0,-9 10 375 0 0,9-10-332 0 0,-11 10 100 0 0,-2-1-1 0 0,0 0 1 0 0,0-1-1 0 0,-29 14 0 0 0,39-21-247 0 0,0 0 1 0 0,-1 0-1 0 0,1-1 0 0 0,-8 2 0 0 0,10-3-162 0 0,0 0 0 0 0,0 1 0 0 0,0-1 0 0 0,0 0 0 0 0,1 0 0 0 0,-1 0 0 0 0,0 0 1 0 0,0-1-1 0 0,0 1 0 0 0,0 0 0 0 0,0-1 0 0 0,0 1 0 0 0,-2-2 0 0 0,-1-3-1269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5 204 1839 0 0,'0'0'176'0'0,"-1"9"-176"0"0,-1 0 0 0 0,1 2 0 0 0,1 0 3152 0 0,0-1 608 0 0,1 1 120 0 0,1-2 808 0 0,4 3-4528 0 0,1-1-160 0 0</inkml:trace>
  <inkml:trace contextRef="#ctx0" brushRef="#br0" timeOffset="1">45 11 7367 0 0,'-11'-11'6320'0'0,"17"13"-4072"0"0,5-4-2352 0 0,-1 2-72 0 0,1 0-6104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7399 0 0,'0'0'667'0'0,"2"0"-547"0"0,9 2 98 0 0,0 0 0 0 0,0-1 0 0 0,0-1-1 0 0,19 0 1 0 0,3-5 1255 0 0,9 0 145 0 0,-12 4 3399 0 0,-32 22-2937 0 0,-16 54 352 0 0,9-42-1478 0 0,-8 57 0 0 0,15-72-809 0 0,0-6 17 0 0,1 0-1 0 0,0 1 0 0 0,1-1 0 0 0,2 23 0 0 0,0-23-116 0 0,1 1 0 0 0,0-1 1 0 0,0 0-1 0 0,1 0 0 0 0,1-1 1 0 0,0 1-1 0 0,1-1 0 0 0,0 0 1 0 0,12 16-1 0 0,-11-18-323 0 0,0-1 0 0 0,0 0 0 0 0,1 0 0 0 0,0-1 0 0 0,13 9 0 0 0,-17-13 143 0 0,0-1 0 0 0,0 1-1 0 0,0-1 1 0 0,0-1 0 0 0,0 1-1 0 0,0 0 1 0 0,0-1 0 0 0,1 0-1 0 0,-1 0 1 0 0,1 0 0 0 0,-1-1-1 0 0,1 0 1 0 0,-1 1 0 0 0,1-1-1 0 0,7-2 1 0 0,-10 2-237 0 0,-1-1 0 0 0,0 1 1 0 0,1-1-1 0 0,-1 1 0 0 0,0-1 0 0 0,0 0 1 0 0,1 1-1 0 0,-1-1 0 0 0,0 0 0 0 0,1-1 1 0 0,5-4-1235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37 138 8751 0 0,'-2'-1'674'0'0,"-33"-13"8648"0"0,40 2-7594 0 0,-3 11-1697 0 0,0-1 0 0 0,0 1 0 0 0,1-1 0 0 0,-1 1 0 0 0,0 0 0 0 0,0 0 0 0 0,1 0 0 0 0,-1 0 0 0 0,1 0 0 0 0,-1 1 0 0 0,1-1 0 0 0,-1 1 0 0 0,4-1 0 0 0,37 2 302 0 0,-34-1-312 0 0,-1 1-29 0 0,6-1-114 0 0,1 1 1 0 0,0 1-1 0 0,-1 0 0 0 0,16 5 0 0 0,-11-1-901 0 0,1-1 0 0 0,21 2 0 0 0,-16-5-3264 0 0,-1 0 1 0 0,49-4-1 0 0,-73 2 4214 0 0,44-5-1424 0 0,-38 4 2619 0 0,1-1 1 0 0,-1 0 0 0 0,0 0 0 0 0,10-4 0 0 0,11-2 1716 0 0,-16 5-2105 0 0,-10 3-646 0 0,-1-1 0 0 0,1 1 0 0 0,0-1 0 0 0,0 1-1 0 0,-1-1 1 0 0,1 1 0 0 0,-1-1 0 0 0,1 0 0 0 0,0 1 0 0 0,-1-1 0 0 0,1 0 0 0 0,-1 1 0 0 0,1-2-1 0 0,3-3 235 0 0,0 1-82 0 0,0 0 0 0 0,-1 1 0 0 0,1-1 0 0 0,-1-1-1 0 0,5-7 1 0 0,-7 11-139 0 0,-1-1 0 0 0,1 1-1 0 0,0-1 1 0 0,-1 0 0 0 0,1 1 0 0 0,0-1-1 0 0,-1 0 1 0 0,0 1 0 0 0,1-1 0 0 0,-1 0-1 0 0,0 1 1 0 0,0-1 0 0 0,0 0-1 0 0,0 0 1 0 0,0 1 0 0 0,-1-1 0 0 0,1 0-1 0 0,0 1 1 0 0,-1-1 0 0 0,0-2 0 0 0,0 3 321 0 0,-1-1 6 0 0,0 0-324 0 0,0 1 1 0 0,0-1-1 0 0,-1 1 0 0 0,1-1 0 0 0,0 1 0 0 0,-1 0 0 0 0,1 0 1 0 0,-1 0-1 0 0,1 0 0 0 0,-1 0 0 0 0,1 1 0 0 0,-1-1 1 0 0,0 1-1 0 0,1 0 0 0 0,-1-1 0 0 0,0 1 0 0 0,1 1 0 0 0,-1-1 1 0 0,0 0-1 0 0,1 0 0 0 0,-5 2 0 0 0,2 0 49 0 0,0 0 0 0 0,0 1 0 0 0,1-1 0 0 0,-1 1 0 0 0,1 0 0 0 0,0 0 0 0 0,0 0-1 0 0,0 1 1 0 0,0 0 0 0 0,1-1 0 0 0,-1 1 0 0 0,1 1 0 0 0,0-1 0 0 0,0 0 0 0 0,1 1 0 0 0,-1-1 0 0 0,1 1-1 0 0,0 0 1 0 0,0 0 0 0 0,-1 5 0 0 0,0 0-12 0 0,1 0-1 0 0,0 1 0 0 0,0-1 1 0 0,1 1-1 0 0,1-1 0 0 0,0 1 1 0 0,0-1-1 0 0,1 1 0 0 0,2 11 1 0 0,-1-15-87 0 0,0 0 0 0 0,0 0 0 0 0,1 0 0 0 0,-1 0 1 0 0,2 0-1 0 0,-1-1 0 0 0,1 0 0 0 0,0 1 0 0 0,0-1 0 0 0,1-1 0 0 0,0 1 1 0 0,0-1-1 0 0,0 1 0 0 0,0-1 0 0 0,1-1 0 0 0,0 1 0 0 0,0-1 0 0 0,0 0 1 0 0,1 0-1 0 0,-1-1 0 0 0,11 4 0 0 0,-4-2-304 0 0,0-1 0 0 0,0 0-1 0 0,1-1 1 0 0,18 2 0 0 0,-13-3-2100 0 0,-1-1 0 0 0,32-3 1 0 0,-17-2-5429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11775 0 0,'-1'2'539'0'0,"-5"12"-292"0"0,0 1 1 0 0,1 0-1 0 0,0 0 1 0 0,2 0-1 0 0,0 1 1 0 0,0-1-1 0 0,2 1 1 0 0,0 28-1 0 0,3 4 942 0 0,15 76 0 0 0,-13-99-893 0 0,2 1-1 0 0,18 47 1 0 0,-19-61-203 0 0,1 1 0 0 0,0-1 0 0 0,1 0 1 0 0,0-1-1 0 0,1 0 0 0 0,0 0 0 0 0,14 14 0 0 0,-19-22 6 0 0,1 1-1 0 0,0-1 1 0 0,0 0-1 0 0,1 0 1 0 0,-1-1-1 0 0,0 1 1 0 0,1-1-1 0 0,0 0 1 0 0,-1 0-1 0 0,1 0 1 0 0,0-1 0 0 0,0 1-1 0 0,6 0 1 0 0,-8-2 12 0 0,1 0 0 0 0,-1 0 0 0 0,1 0 0 0 0,-1-1 0 0 0,0 1 0 0 0,1-1 0 0 0,-1 0 0 0 0,0 0 0 0 0,0 0 0 0 0,1 0 0 0 0,-1 0 0 0 0,0-1 0 0 0,0 1 0 0 0,0-1 0 0 0,-1 0 0 0 0,1 0 0 0 0,0 0-1 0 0,-1 0 1 0 0,1-1 0 0 0,-1 1 0 0 0,3-3 0 0 0,1-5 169 0 0,0 1 0 0 0,0-1 0 0 0,-1-1-1 0 0,7-17 1 0 0,4-7 133 0 0,-6 13-278 0 0,-1-1 0 0 0,-1 0 0 0 0,9-42 0 0 0,4-73-351 0 0,-16 48-666 0 0,-3 26-1450 0 0,3 36-500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 5983 0 0,'-2'0'9014'0'0,"-10"-2"-7851"0"0,8 1-985 0 0,1 0-1 0 0,0 1 0 0 0,0-1 1 0 0,-1 1-1 0 0,1 0 0 0 0,0 0 1 0 0,-1 0-1 0 0,1 0 0 0 0,0 1 1 0 0,0-1-1 0 0,-1 1 1 0 0,1 0-1 0 0,0 0 0 0 0,0 0 1 0 0,-5 2-1 0 0,-60 49 1717 0 0,59-44-1636 0 0,1 0 1 0 0,0 0-1 0 0,0 1 1 0 0,0 0 0 0 0,-6 13-1 0 0,12-20-223 0 0,1 1 0 0 0,0-1 1 0 0,0 1-1 0 0,0 0 0 0 0,0 0 0 0 0,0 0 0 0 0,0-1 0 0 0,1 1 0 0 0,0 0 0 0 0,-1 0 1 0 0,1 0-1 0 0,0 0 0 0 0,0 0 0 0 0,1 0 0 0 0,-1 0 0 0 0,1-1 0 0 0,-1 1 0 0 0,1 0 1 0 0,0 0-1 0 0,0 0 0 0 0,0-1 0 0 0,0 1 0 0 0,1-1 0 0 0,-1 1 0 0 0,3 3 0 0 0,4 2-24 0 0,-4-7-11 0 0,-1 1 0 0 0,0-1 0 0 0,1 0 0 0 0,-1 0 0 0 0,1 0 0 0 0,-1 0 0 0 0,1 0 0 0 0,-1-1 0 0 0,1 0 0 0 0,0 0 0 0 0,-1 0 0 0 0,1 0 0 0 0,-1 0 0 0 0,1-1 0 0 0,-1 1 0 0 0,1-1 0 0 0,-1 0 0 0 0,1 0 0 0 0,3-2 0 0 0,-1 0 0 0 0,0 1 0 0 0,0-1 0 0 0,-1 1 0 0 0,0-1 0 0 0,0-1 0 0 0,1 1 0 0 0,-2-1 0 0 0,1 0 0 0 0,0 0 0 0 0,6-8 0 0 0,-2 0 6 0 0,-6 8 0 0 0,-1 1 1 0 0,1-1-1 0 0,-1 0 0 0 0,1 0 0 0 0,-1 0 0 0 0,-1-1 0 0 0,1 1 1 0 0,0 0-1 0 0,-1-1 0 0 0,0 1 0 0 0,1-10 0 0 0,-2 13 266 0 0,-2 12-117 0 0,2-2-146 0 0,0 0 1 0 0,1-1 0 0 0,0 1-1 0 0,0 0 1 0 0,1 0 0 0 0,3 8-1 0 0,-2-2-7 0 0,-1-8-288 0 0,0 1 0 0 0,1-1 0 0 0,0 1 0 0 0,0-1 1 0 0,1 0-1 0 0,0 0 0 0 0,8 11 0 0 0,-10-15 109 0 0,1 0 0 0 0,0 0-1 0 0,-1 0 1 0 0,1 0 0 0 0,0-1 0 0 0,0 1 0 0 0,1-1 0 0 0,-1 0 0 0 0,1 0-1 0 0,-1 0 1 0 0,1 0 0 0 0,-1-1 0 0 0,1 1 0 0 0,0-1 0 0 0,0 0 0 0 0,4 1 0 0 0,-3-3-1489 0 0,8-2-178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1 0 0 0,0 9 1231 0 0,4 69 4034 0 0,4-1-4189 0 0,5 56-1495 0 0,-13-133 127 0 0,5 48 3 0 0,2-18-5568 0 0,-5-27 864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1839 0 0,'8'-29'39'0'0,"5"-8"14746"0"0,-11 39-13541 0 0,1 2-976 0 0,-1 0 0 0 0,1 0 0 0 0,-1 0 0 0 0,0 0 0 0 0,0 0-1 0 0,0 1 1 0 0,0-1 0 0 0,-1 0 0 0 0,1 1 0 0 0,0 7 0 0 0,0 6 196 0 0,0 27 1 0 0,0-9 34 0 0,44 279 274 0 0,-41-289-1604 0 0,15 39-1 0 0,4-8-6282 0 0,-13-33 947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14743 0 0,'0'0'1136'0'0,"1"-1"-592"0"0,12 0 1436 0 0,22 0 0 0 0,1 1-896 0 0,95-7-256 0 0,-103 6-1950 0 0,45 4-1 0 0,-42-1-120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139 149 10591 0 0,'-1'2'488'0'0,"-1"2"-401"0"0,0-1-1 0 0,0 0 1 0 0,-1 0-1 0 0,1 0 1 0 0,-5 5-1 0 0,-10 11 59 0 0,7-4 815 0 0,1 1-1 0 0,0 0 0 0 0,1 0 1 0 0,-7 24-1 0 0,-16 72 4000 0 0,23-75-4609 0 0,-4 69 0 0 0,12-93-350 0 0,3-6-13 0 0,7-16-240 0 0,-3-1 122 0 0,0 0 1 0 0,-1 0-1 0 0,0-1 1 0 0,-1 1 0 0 0,8-24-1 0 0,5-11-153 0 0,32-72-499 0 0,-43 100 512 0 0,5-22-1 0 0,-8 23-70 0 0,13-30-1 0 0,-8 25-146 0 0,10-39-1 0 0,3-8 133 0 0,-18 57 491 0 0,0 0-1 0 0,3-14 0 0 0,-6 23 709 0 0,-1 5-492 0 0,10 90 546 0 0,16 103-589 0 0,6-33 14 0 0,-22-119-2635 0 0,26 67 0 0 0,-35-105 384 0 0,-1 12-20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16095 0 0,'0'0'2399'0'0,"1"-2"-1683"0"0,0 1-615 0 0,0 0 0 0 0,0-1 1 0 0,0 1-1 0 0,1 0 0 0 0,-1 0 1 0 0,0 0-1 0 0,1 0 0 0 0,-1 0 1 0 0,1 0-1 0 0,-1 1 0 0 0,1-1 0 0 0,-1 0 1 0 0,1 1-1 0 0,0-1 0 0 0,-1 1 1 0 0,1 0-1 0 0,0-1 0 0 0,3 1 1 0 0,39-2 369 0 0,-35 3-262 0 0,65 1-133 0 0,10 1-784 0 0,-28-7-3161 0 0,-43 1-579 0 0,-1 0-1123 0 0</inkml:trace>
  <inkml:trace contextRef="#ctx0" brushRef="#br0" timeOffset="1">569 1 13823 0 0,'0'2'1062'0'0,"-20"62"394"0"0,-4 12 1524 0 0,18-49-2309 0 0,2 1-1 0 0,0 1 1 0 0,0 48 0 0 0,5-61-943 0 0,0 0 0 0 0,1 0 0 0 0,0 0 0 0 0,1 0 0 0 0,1-1 0 0 0,1 0-1 0 0,12 30 1 0 0,-15-42-61 0 0,0-1-1 0 0,1 1 0 0 0,-1 0 1 0 0,0-1-1 0 0,1 0 1 0 0,0 1-1 0 0,-1-1 0 0 0,1 0 1 0 0,0-1-1 0 0,0 1 0 0 0,0 0 1 0 0,1-1-1 0 0,3 2 1 0 0,-3-2-46 0 0,-1 0 0 0 0,0 0 0 0 0,1 0 0 0 0,-1 0 0 0 0,0-1 0 0 0,1 0 0 0 0,-1 1 0 0 0,1-1 0 0 0,-1 0 0 0 0,0-1 1 0 0,1 1-1 0 0,-1-1 0 0 0,1 1 0 0 0,-1-1 0 0 0,6-2 0 0 0,6-4-1276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96 1839 0 0,'9'-41'459'0'0,"-9"38"0"0"0,0 0-1 0 0,0 0 1 0 0,0 0-1 0 0,-1 0 1 0 0,1 0-1 0 0,-1 0 1 0 0,0 0-1 0 0,1 0 1 0 0,-1 0-1 0 0,-1 0 1 0 0,1 0-1 0 0,0 1 1 0 0,-1-1-1 0 0,1 0 1 0 0,-1 1-1 0 0,-3-5 1 0 0,3 5 838 0 0,-1 2-1035 0 0,0 0-1 0 0,1 0 1 0 0,-1 0 0 0 0,0 1-1 0 0,0-1 1 0 0,0 1 0 0 0,0-1-1 0 0,0 1 1 0 0,1 0 0 0 0,-1 0-1 0 0,0 0 1 0 0,1 1 0 0 0,-1-1-1 0 0,1 1 1 0 0,-1-1 0 0 0,1 1-1 0 0,0 0 1 0 0,-1 0 0 0 0,-2 4-1 0 0,-2 2 251 0 0,0 0 1 0 0,0 0-1 0 0,1 1 0 0 0,0 0 0 0 0,-7 16 0 0 0,10-19-318 0 0,1 0-1 0 0,0 1 1 0 0,0-1-1 0 0,0 1 1 0 0,1-1-1 0 0,0 1 1 0 0,0-1-1 0 0,1 1 1 0 0,0 12-1 0 0,1-17-169 0 0,0 0-1 0 0,-1 0 1 0 0,1-1 0 0 0,0 1-1 0 0,0 0 1 0 0,-1 0-1 0 0,1-1 1 0 0,1 1 0 0 0,-1-1-1 0 0,0 1 1 0 0,0-1-1 0 0,1 1 1 0 0,-1-1 0 0 0,3 2-1 0 0,0 1 31 0 0,7 6 43 0 0,3-1-37 0 0,-10-7-58 0 0,0 0 0 0 0,0-1 0 0 0,0 0 0 0 0,1 0-1 0 0,8 1 1 0 0,7-1-1 0 0,-15-2 2 0 0,-1-1 4 0 0,2 1 2 0 0,-1 0 0 0 0,0 0 0 0 0,0 0 0 0 0,-1-1 0 0 0,1 1 0 0 0,0-1 0 0 0,0 0 0 0 0,-1-1 0 0 0,1 1 0 0 0,-1-1 1 0 0,0 0-1 0 0,0 0 0 0 0,0 0 0 0 0,4-4 0 0 0,-2-3 44 0 0,6-10 6 0 0,-12 19 2 0 0,0 1 0 0 0,1-1 1 0 0,-1 0-1 0 0,1 1 0 0 0,-1-1 0 0 0,0 1 0 0 0,0-1 0 0 0,1 0 0 0 0,-1 1 1 0 0,0-1-1 0 0,0 0 0 0 0,0 1 0 0 0,0-1 0 0 0,0 0 0 0 0,0 0 0 0 0,17 7 961 0 0,-12 0-905 0 0,0-1 1 0 0,-1 1-1 0 0,1 0 0 0 0,-1 0 1 0 0,-1 0-1 0 0,1 1 1 0 0,2 7-1 0 0,-4-11-112 0 0,8 19-509 0 0,2 3 1179 0 0,26 42 1 0 0,-32-59-1130 0 0,0 0 1 0 0,0-1-1 0 0,10 9 1 0 0,-11-12-713 0 0,0 1 0 0 0,1-1 1 0 0,0-1-1 0 0,0 1 0 0 0,9 4 1 0 0,2-2-6349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56 128 12751 0 0,'0'0'1158'0'0,"-4"-4"-932"0"0,-1-2 525 0 0,0 0 0 0 0,1 0 0 0 0,0 0 0 0 0,0 0 0 0 0,0-1 0 0 0,1 1 0 0 0,-3-11 0 0 0,2 8-389 0 0,2 2-147 0 0,-1-1 0 0 0,1 0 0 0 0,-3-15 0 0 0,4 14-1603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3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1 371 4143 0 0,'2'-2'191'0'0,"1"-1"-176"0"0,-1 1 1 0 0,1 0-1 0 0,0 0 0 0 0,0 0 1 0 0,0 0-1 0 0,0 0 0 0 0,0 0 1 0 0,1 1-1 0 0,-1-1 1 0 0,0 1-1 0 0,1 0 0 0 0,-1 0 1 0 0,7-1-1 0 0,3 0 106 0 0,5-1 618 0 0,-1 1-1 0 0,1 0 1 0 0,25 2-1 0 0,-11 0-317 0 0,304 1 739 0 0,-179 0-860 0 0,34-2 33 0 0,228-7 78 0 0,-130 0-200 0 0,125-8 420 0 0,181-16 871 0 0,344-9 219 0 0,-623 31-1460 0 0,1526-68 1451 0 0,-757 32-624 0 0,-170 2-596 0 0,-45 3-77 0 0,-219 30-311 0 0,-309 10-1375 0 0,-232 3 523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159 142 2759 0 0,'19'-8'207'0'0,"-17"6"32"0"0,0 1 0 0 0,-1-1 0 0 0,1 0-1 0 0,0 1 1 0 0,0-1 0 0 0,-1 0 0 0 0,1 0 0 0 0,-1 0 0 0 0,0 0 0 0 0,1 0-1 0 0,-1 0 1 0 0,0-1 0 0 0,0 1 0 0 0,0 0 0 0 0,-1-1 0 0 0,2-3-1 0 0,0-3 1138 0 0,-1 1 0 0 0,0 0 0 0 0,0-12 0 0 0,-1 18-1214 0 0,0 0 0 0 0,0 0 0 0 0,0 0-1 0 0,0 0 1 0 0,-1 0 0 0 0,1 0 0 0 0,0 0 0 0 0,-1 0 0 0 0,1 1-1 0 0,-1-1 1 0 0,0 0 0 0 0,0 0 0 0 0,0 0 0 0 0,0 1 0 0 0,0-1-1 0 0,0 0 1 0 0,0 1 0 0 0,0-1 0 0 0,-1 1 0 0 0,1 0 0 0 0,0-1-1 0 0,-1 1 1 0 0,0 0 0 0 0,1 0 0 0 0,-1 0 0 0 0,0 0 0 0 0,1 0 0 0 0,-1 0-1 0 0,-3-1 1 0 0,1 1-45 0 0,0 1-1 0 0,1-1 1 0 0,-1 1 0 0 0,0 0-1 0 0,0 0 1 0 0,0 0-1 0 0,1 0 1 0 0,-1 1-1 0 0,0 0 1 0 0,1 0 0 0 0,-1 0-1 0 0,0 0 1 0 0,1 0-1 0 0,-7 4 1 0 0,0 0-64 0 0,1 1 1 0 0,1 1-1 0 0,-1-1 1 0 0,1 1-1 0 0,0 1 0 0 0,-10 11 1 0 0,13-13-101 0 0,0 0 0 0 0,0 0 0 0 0,1 1 0 0 0,0 0 0 0 0,0 0 1 0 0,0 0-1 0 0,1 0 0 0 0,0 1 0 0 0,-2 11 0 0 0,5-16 16 0 0,0 0 0 0 0,0 0 0 0 0,0 0 0 0 0,0 0 0 0 0,1 0 0 0 0,-1-1 0 0 0,1 1-1 0 0,0 0 1 0 0,0 0 0 0 0,0 0 0 0 0,0-1 0 0 0,0 1 0 0 0,1 0 0 0 0,-1-1 0 0 0,1 1 0 0 0,0-1 0 0 0,0 0-1 0 0,0 1 1 0 0,0-1 0 0 0,0 0 0 0 0,4 3 0 0 0,6 5-37 0 0,0-2 0 0 0,26 15 0 0 0,-13-9 7 0 0,8 5 51 0 0,54 22 1 0 0,-78-37 66 0 0,0 0-1 0 0,-1 1 1 0 0,0 0-1 0 0,9 7 1 0 0,-15-10 132 0 0,1 12 445 0 0,-2-13-598 0 0,-1 0 1 0 0,1 0-1 0 0,-1 0 0 0 0,0 0 1 0 0,1 0-1 0 0,-1 0 1 0 0,0 0-1 0 0,0 0 0 0 0,0 0 1 0 0,0 0-1 0 0,1 0 1 0 0,-2 0-1 0 0,1 0 0 0 0,0 0 1 0 0,0 0-1 0 0,0 0 1 0 0,0 0-1 0 0,-1 0 0 0 0,1 0 1 0 0,0 0-1 0 0,-1 0 1 0 0,1 0-1 0 0,-1-1 0 0 0,1 1 1 0 0,-2 1-1 0 0,-12 14 167 0 0,-2-1-1 0 0,0 0 1 0 0,0-2-1 0 0,-1 0 1 0 0,-1-1-1 0 0,-20 11 1 0 0,37-23-506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0,'0'0'748'0'0,"1"1"-357"0"0,53 125 5630 0 0,-51-120-6223 0 0,-1 0 0 0 0,1 0-1 0 0,6 9 1 0 0,-8-14-198 0 0,6-8-4636 0 0,-2-1 3161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5527 0 0,'0'0'814'0'0,"0"1"472"0"0,-28 70 7385 0 0,-4-2-5665 0 0,-20 48-1703 0 0,41-91-1156 0 0,-17 53 83 0 0,25-68-262 0 0,0-1 0 0 0,1 1 0 0 0,1 0 0 0 0,0 0-1 0 0,0 18 1 0 0,1-27-76 0 0,0 0 0 0 0,1 0 1 0 0,-1 0-1 0 0,1 0 0 0 0,-1 0 0 0 0,1 0 0 0 0,0-1 0 0 0,-1 1 0 0 0,1 0 1 0 0,0 0-1 0 0,1 1 0 0 0,-1-2-199 0 0,0 0 0 0 0,-1-1 1 0 0,1 1-1 0 0,0 0 0 0 0,-1-1 0 0 0,1 1 1 0 0,0 0-1 0 0,0-1 0 0 0,-1 1 1 0 0,1-1-1 0 0,0 1 0 0 0,0-1 0 0 0,0 0 1 0 0,0 1-1 0 0,0-1 0 0 0,0 0 0 0 0,0 0 1 0 0,0 1-1 0 0,0-1 0 0 0,0 0 1 0 0,0 0-1 0 0,0 0 0 0 0,1 0 0 0 0,9-3-4949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2759 0 0,'5'-29'397'0'0,"-3"17"10670"0"0,5 14-9749 0 0,-5-1-1216 0 0,-1 0 0 0 0,1 1 1 0 0,-1-1-1 0 0,0 0 0 0 0,1 1 1 0 0,-1-1-1 0 0,1 1 1 0 0,-1 0-1 0 0,0 0 0 0 0,1-1 1 0 0,-1 1-1 0 0,1 2 0 0 0,12 29 306 0 0,-9-20-240 0 0,59 157 264 0 0,-27-69-884 0 0,-15-32-2832 0 0,-18-55 1724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4607 0 0,'8'-14'445'0'0,"7"-9"-450"0"0,-7 8 4449 0 0,-8 15-4293 0 0,0-1 0 0 0,0 1 0 0 0,1 0 0 0 0,-1 0 0 0 0,0-1 0 0 0,0 1 0 0 0,1 0 0 0 0,-1 0-1 0 0,0 0 1 0 0,0 0 0 0 0,1-1 0 0 0,-1 1 0 0 0,0 0 0 0 0,1 0 0 0 0,-1 0 0 0 0,0 0 0 0 0,1 0 0 0 0,-1 0-1 0 0,0 0 1 0 0,0 0 0 0 0,1 0 0 0 0,-1 0 0 0 0,0 0 0 0 0,1 0 0 0 0,-1 0 0 0 0,0 0 0 0 0,1 0 0 0 0,-1 0 0 0 0,0 0-1 0 0,1 0 1 0 0,-1 0 0 0 0,0 1 0 0 0,0-1 0 0 0,1 0 0 0 0,-1 0 0 0 0,0 0 0 0 0,0 0 0 0 0,1 1 0 0 0,-1-1-1 0 0,0 0 1 0 0,0 0 0 0 0,1 1 0 0 0,-1-1 0 0 0,0 0 0 0 0,10 12 802 0 0,-8-8-850 0 0,0 0 0 0 0,-1 0-1 0 0,0 0 1 0 0,0 0 0 0 0,0 0 0 0 0,-1 0-1 0 0,1 0 1 0 0,-1 8 0 0 0,-3 36 296 0 0,1-28-255 0 0,-6 61 474 0 0,8-81-608 0 0,0 1 1 0 0,-1-1 0 0 0,1 1 0 0 0,0-1 0 0 0,0 1-1 0 0,0-1 1 0 0,0 1 0 0 0,0-1 0 0 0,0 1 0 0 0,0-1-1 0 0,0 1 1 0 0,0-1 0 0 0,0 1 0 0 0,1-1 0 0 0,-1 1-1 0 0,0-1 1 0 0,0 0 0 0 0,0 1 0 0 0,1-1 0 0 0,-1 1-1 0 0,0-1 1 0 0,0 1 0 0 0,1-1 0 0 0,-1 0 0 0 0,0 1-1 0 0,1-1 1 0 0,-1 0 0 0 0,0 1 0 0 0,1-1 0 0 0,0 1-1 0 0,0-1-2 0 0,0 0 1 0 0,-1 0-1 0 0,1-1 0 0 0,0 1 0 0 0,0 0 0 0 0,0 0 0 0 0,0 0 0 0 0,0-1 0 0 0,-1 1 0 0 0,1 0 0 0 0,0-1 0 0 0,0 1 0 0 0,-1-1 0 0 0,1 1 0 0 0,1-2 0 0 0,3-2-23 0 0,0 0 1 0 0,0-1-1 0 0,7-8 1 0 0,11-19-601 0 0,31-54-1 0 0,-2-3 78 0 0,-34 55 512 0 0,-15 27 158 0 0,1-1-1 0 0,0 1 0 0 0,0 0 1 0 0,1 0-1 0 0,8-9 0 0 0,-12 15 513 0 0,9 13 256 0 0,-8-9-820 0 0,0 1-1 0 0,-1-1 1 0 0,0 1 0 0 0,0 0-1 0 0,0 0 1 0 0,0 0 0 0 0,0 0-1 0 0,-1 0 1 0 0,0 5 0 0 0,-2 40 210 0 0,0-33-257 0 0,1-2-95 0 0,1 1 1 0 0,0 0-1 0 0,1 0 0 0 0,1-1 1 0 0,0 1-1 0 0,5 16 0 0 0,-6-28-183 0 0,0-1-1 0 0,1 1 0 0 0,-1-1 1 0 0,1 1-1 0 0,0-1 0 0 0,-1 0 1 0 0,1 1-1 0 0,0-1 1 0 0,0 0-1 0 0,0 0 0 0 0,1 0 1 0 0,-1-1-1 0 0,3 3 1 0 0</inkml:trace>
  <inkml:trace contextRef="#ctx0" brushRef="#br0" timeOffset="1">545 69 12695 0 0,'2'-21'739'0'0,"5"-26"2884"0"0,2 67-1667 0 0,11 62-907 0 0,-8-29-844 0 0,65 252-801 0 0,-68-259-1304 0 0,-6-25 104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54 434 1839 0 0,'-19'-29'-68'0'0,"-1"1"3282"0"0,6 0 6076 0 0,13 27-9132 0 0,1 0 0 0 0,0-1 0 0 0,1 1 0 0 0,-1 0 0 0 0,0 0 1 0 0,0-1-1 0 0,0 1 0 0 0,1 0 0 0 0,-1 0 0 0 0,1 0 0 0 0,-1-1 0 0 0,1 1 0 0 0,-1 0 0 0 0,1 0 0 0 0,0 0 0 0 0,0 0 0 0 0,-1 0 0 0 0,1 0 0 0 0,0 0 0 0 0,0 0 0 0 0,0 1 0 0 0,0-1 0 0 0,0 0 0 0 0,0 0 0 0 0,1 0 0 0 0,2-2 257 0 0,0 1 0 0 0,0-1-1 0 0,0 1 1 0 0,0 0 0 0 0,0 0-1 0 0,5-2 1 0 0,19-5-468 0 0,-20 6 14 0 0,0 0 1 0 0,0 1-1 0 0,10-2 0 0 0,-15 3-83 0 0,0 0 1 0 0,0 1-1 0 0,0-1 0 0 0,-1 0 1 0 0,1-1-1 0 0,0 1 0 0 0,-1 0 1 0 0,1-1-1 0 0,0 0 0 0 0,-1 1 1 0 0,0-1-1 0 0,1 0 0 0 0,1-3 1 0 0,4-4-854 0 0,0 0 1 0 0,6-11-1 0 0,2-3-915 0 0,-7 11 965 0 0,-1-1 0 0 0,-1 0 0 0 0,0 0 0 0 0,-1-1 0 0 0,5-16 0 0 0,3-5-444 0 0,-5 11 1184 0 0,-7 18 327 0 0,0 1 0 0 0,0-1 0 0 0,1 1 0 0 0,-1-1 0 0 0,1 1 1 0 0,5-6 2147 0 0,-6 12-2079 0 0,-1 0 0 0 0,1 0 1 0 0,-1 0-1 0 0,1 1 0 0 0,-1-1 0 0 0,0 1 1 0 0,1-1-1 0 0,-1 1 0 0 0,0 0 1 0 0,0-1-1 0 0,0 1 0 0 0,0 2 0 0 0,-1-4-207 0 0,3 7 392 0 0,0 0 0 0 0,-1 0 0 0 0,-1 1 0 0 0,1-1 0 0 0,-1 1 0 0 0,0 0 0 0 0,-1 12 0 0 0,2 6 375 0 0,6 128 2673 0 0,-6-126-3075 0 0,0-8-6 0 0,5 27 1 0 0,-4-36-232 0 0,5 14-28 0 0,-8-24-102 0 0,0-1-1 0 0,0 0 1 0 0,1 0 0 0 0,-1 0 0 0 0,0 0-1 0 0,0 1 1 0 0,0-1 0 0 0,1 0 0 0 0,-1 0-1 0 0,0 0 1 0 0,0 0 0 0 0,1 0 0 0 0,-1 0-1 0 0,0 0 1 0 0,0 0 0 0 0,1 0 0 0 0,-1 0-1 0 0,0 0 1 0 0,0 0 0 0 0,1 0 0 0 0,-1 0 0 0 0,0 0-1 0 0,0 0 1 0 0,1 0 0 0 0,-1 0 0 0 0,0 0-1 0 0,0 0 1 0 0,1 0 0 0 0,-1 0 0 0 0,0 0-1 0 0,0-1 1 0 0,1 1 0 0 0,6-5-19 0 0,2-7-172 0 0,0-1-1 0 0,-1-1 1 0 0,-1 1-1 0 0,9-25 1 0 0,-10 25 38 0 0,0 0 28 0 0,-1-1 0 0 0,-1-1 0 0 0,0 1 0 0 0,-1-1 0 0 0,2-20 0 0 0,-5 35 119 0 0,0 0 0 0 0,0 0 0 0 0,0-1 0 0 0,0 1 0 0 0,0 0 0 0 0,0-1 0 0 0,0 1 0 0 0,1 0 0 0 0,-1 0 0 0 0,0-1 0 0 0,0 1 0 0 0,0 0 0 0 0,0 0 0 0 0,0-1 0 0 0,0 1 0 0 0,1 0 0 0 0,-1 0 0 0 0,0 0 0 0 0,0-1 0 0 0,0 1 0 0 0,1 0 0 0 0,-1 0 0 0 0,0 0 0 0 0,0 0 0 0 0,0-1 0 0 0,1 1 0 0 0,-1 0 0 0 0,0 0 0 0 0,0 0 0 0 0,1 0 0 0 0,-1 0 0 0 0,0 0 0 0 0,1 0 0 0 0,0 0 1 0 0,0 1 0 0 0,0-1 0 0 0,1 1 0 0 0,-1 0 0 0 0,0-1 0 0 0,0 1 0 0 0,0 0 0 0 0,0 0 0 0 0,-1 0 0 0 0,1 0 0 0 0,0 0 0 0 0,0 0 0 0 0,0 0 0 0 0,-1 0 0 0 0,2 2 0 0 0,12 23 151 0 0,-11-18-77 0 0,1-1 0 0 0,1 0 0 0 0,4 8 0 0 0,6 4 17 0 0,1-1 0 0 0,1 0 0 0 0,0-1 0 0 0,1 0 0 0 0,22 14 0 0 0,-35-28-65 0 0,0 0-1 0 0,1-1 0 0 0,-1 1 1 0 0,1-1-1 0 0,0 0 1 0 0,-1-1-1 0 0,1 0 0 0 0,0 0 1 0 0,0 0-1 0 0,0 0 1 0 0,0-1-1 0 0,0 0 0 0 0,0 0 1 0 0,0-1-1 0 0,0 0 1 0 0,0 0-1 0 0,0 0 0 0 0,-1 0 1 0 0,1-1-1 0 0,0 0 1 0 0,-1-1-1 0 0,1 1 0 0 0,-1-1 1 0 0,7-4-1 0 0,-9 4-10 0 0,0 1 0 0 0,0-1 0 0 0,0 0 0 0 0,0 0 0 0 0,-1 0 0 0 0,1-1 0 0 0,-1 1 0 0 0,0-1 0 0 0,1 1 0 0 0,-2-1 0 0 0,3-5 0 0 0,1-2 26 0 0,-1-1-1 0 0,3-17 0 0 0,-5 22-12 0 0,-1 0 0 0 0,0 1 0 0 0,0-1 0 0 0,-1 0-1 0 0,0 0 1 0 0,0 1 0 0 0,-1-1 0 0 0,-2-9 0 0 0,3 14-15 0 0,-1 0 1 0 0,1 0 0 0 0,-1 0-1 0 0,0 0 1 0 0,0 0 0 0 0,0 1-1 0 0,0-1 1 0 0,0 0 0 0 0,0 1-1 0 0,0-1 1 0 0,-1 0-1 0 0,1 1 1 0 0,0-1 0 0 0,-1 1-1 0 0,0 0 1 0 0,1 0 0 0 0,-1-1-1 0 0,0 1 1 0 0,1 0 0 0 0,-1 0-1 0 0,0 1 1 0 0,0-1-1 0 0,0 0 1 0 0,0 0 0 0 0,0 1-1 0 0,0 0 1 0 0,0-1 0 0 0,0 1-1 0 0,0 0 1 0 0,-4 0-1 0 0,5 0 29 0 0,1 0 0 0 0,-1 0 0 0 0,0 1 0 0 0,0-1-1 0 0,1 0 1 0 0,-1 0 0 0 0,0 1 0 0 0,0-1 0 0 0,1 1-1 0 0,-1-1 1 0 0,0 1 0 0 0,1-1 0 0 0,-1 1 0 0 0,1-1-1 0 0,-1 1 1 0 0,1-1 0 0 0,-1 1 0 0 0,1 0 0 0 0,-1 0-1 0 0,-7 13 353 0 0,7-13-335 0 0,-1 5 13 0 0,0 0 0 0 0,0 0 1 0 0,0 0-1 0 0,1 0 0 0 0,0 0 0 0 0,0 0 0 0 0,0 1 0 0 0,1-1 0 0 0,0 0 0 0 0,0 0 1 0 0,1 1-1 0 0,-1-1 0 0 0,1 0 0 0 0,1 0 0 0 0,-1 0 0 0 0,1 0 0 0 0,0 0 0 0 0,5 9 1 0 0,-2-6-90 0 0,0 1 1 0 0,1-1-1 0 0,0-1 1 0 0,1 1 0 0 0,0-1-1 0 0,0 0 1 0 0,0 0-1 0 0,1-1 1 0 0,1 0 0 0 0,9 6-1 0 0,-12-9-207 0 0,0 0 0 0 0,1-1 0 0 0,0 0 0 0 0,0 0 0 0 0,0-1 0 0 0,0 0 0 0 0,13 3 0 0 0,-12-4-1164 0 0,1-1 1 0 0,-1 1-1 0 0,15-2 1 0 0,-8-1-5156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16 9215 0 0,'-5'-2'141'0'0,"0"1"0"0"0,0-1 0 0 0,0 1 0 0 0,0 0 0 0 0,0 0 0 0 0,-10 0 0 0 0,-13-2 115 0 0,21 2 755 0 0,0 0 1 0 0,0 0-1 0 0,-1 1 0 0 0,1 0 1 0 0,0 0-1 0 0,0 0 0 0 0,-8 3 1 0 0,17 8-674 0 0,0-7-345 0 0,0-1-1 0 0,1 1 1 0 0,-1 0-1 0 0,1-1 1 0 0,-1 1-1 0 0,1-1 1 0 0,0 0 0 0 0,6 5-1 0 0,30 19 14 0 0,-31-22-9 0 0,0 0 2 0 0,1-1-1 0 0,12 5 1 0 0,-13-6 59 0 0,-1 0 0 0 0,14 9 1 0 0,-7-3 118 0 0,-5-3 598 0 0,0 0 1 0 0,14 13 1165 0 0,-23-17-1585 0 0,-1 2-275 0 0,0 0-1 0 0,-1 0 1 0 0,1 0-1 0 0,-1-1 1 0 0,1 1-1 0 0,-1 0 1 0 0,0-1-1 0 0,-1 1 0 0 0,1-1 1 0 0,0 0-1 0 0,-1 1 1 0 0,0-1-1 0 0,0-1 1 0 0,-4 5-1 0 0,0-1-90 0 0,0-1 0 0 0,-1 0 0 0 0,1-1 0 0 0,-1 0 0 0 0,-14 6 0 0 0,21-10-19 0 0,1 1 0 0 0,-1-1 0 0 0,0 0 0 0 0,0 0 0 0 0,1 0 0 0 0,-1 1 0 0 0,0-1 0 0 0,0 0 0 0 0,1 0 0 0 0,-1 0 0 0 0,0 0 0 0 0,0 0 0 0 0,0 0 0 0 0,1-1 0 0 0,-1 1 0 0 0,0 0 0 0 0,0 0 0 0 0,1 0 0 0 0,-2-1 0 0 0,-7-1-4407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22 185 10591 0 0,'0'0'1040'0'0,"-2"13"-928"0"0,2-1-112 0 0,2 1 0 0 0,-2-2 0 0 0,0-2 2480 0 0,1 2-1104 0 0,2-1 16 0 0,0 1-1064 0 0,2 0-136 0 0</inkml:trace>
  <inkml:trace contextRef="#ctx0" brushRef="#br0" timeOffset="1">22 56 1375 0 0,'0'0'128'0'0,"-19"-23"13192"0"0,16 10-11208 0 0,11 5-1664 0 0,1 2-520 0 0,3 0-312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38 919 0 0,'10'4'2302'0'0,"24"-6"5959"0"0,-9-3-6593 0 0,4 0-591 0 0,-23 5-908 0 0,0-1 0 0 0,0 0 0 0 0,-1 0-1 0 0,11-4 1 0 0,42-17 3575 0 0,-57 24-3601 0 0,0 0 1 0 0,0 0-1 0 0,-1 0 0 0 0,1 0 0 0 0,0 0 0 0 0,-1 0 1 0 0,1 0-1 0 0,-1 0 0 0 0,1 3 0 0 0,-2 2 117 0 0,0 0-1 0 0,0 1 1 0 0,0-1 0 0 0,-1-1-1 0 0,0 1 1 0 0,0 0-1 0 0,-5 10 1 0 0,-2 6 386 0 0,1-2-288 0 0,1 0 0 0 0,1 1 0 0 0,1 0 0 0 0,0 1 0 0 0,2-1 0 0 0,-1 41 0 0 0,5-45-251 0 0,0 0 0 0 0,2 0 0 0 0,0 0 0 0 0,8 27 0 0 0,-9-39-107 0 0,0 1 0 0 0,0-1 1 0 0,1 0-1 0 0,0 0 0 0 0,1 0 0 0 0,-1-1 1 0 0,1 1-1 0 0,0-1 0 0 0,0 0 0 0 0,1 0 1 0 0,-1 0-1 0 0,1-1 0 0 0,0 0 1 0 0,1 0-1 0 0,9 6 0 0 0,-11-7-93 0 0,1-1 0 0 0,0 0 0 0 0,-1-1-1 0 0,1 1 1 0 0,0-1 0 0 0,0 0 0 0 0,0 0 0 0 0,0-1 0 0 0,0 1 0 0 0,0-1-1 0 0,0 0 1 0 0,0 0 0 0 0,0-1 0 0 0,0 0 0 0 0,0 0 0 0 0,0 0-1 0 0,5-2 1 0 0,-6 2-338 0 0,1-1 1 0 0,-1 0-1 0 0,0-1 0 0 0,0 1 0 0 0,0-1 0 0 0,-1 1 1 0 0,1-1-1 0 0,-1 0 0 0 0,1 0 0 0 0,-1-1 0 0 0,5-6 1 0 0,-4 6-409 0 0,-3 3 458 0 0,0 0 0 0 0,-1 0 0 0 0,1 0-1 0 0,0 0 1 0 0,0-1 0 0 0,0 1 0 0 0,-1 0-1 0 0,1 0 1 0 0,-1-1 0 0 0,1 1-1 0 0,-1 0 1 0 0,1-2 0 0 0,3-15-1642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36 1839 0 0,'-20'-5'257'0'0,"3"2"-2075"0"0,-9-6 21350 0 0,37 3-18781 0 0,-7 4-732 0 0,1 0 1 0 0,0 0 0 0 0,0 0 0 0 0,0 1 0 0 0,0 0 0 0 0,1 0 0 0 0,-1 0 0 0 0,0 1 0 0 0,0 0 0 0 0,1 0-1 0 0,-1 0 1 0 0,0 0 0 0 0,9 3 0 0 0,67 11-182 0 0,-29-6-7317 0 0,-35-6 1784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0 100 919 0 0,'3'1'67'0'0,"21"11"1918"0"0,-19-9-588 0 0,1 0 1 0 0,-1 0-1 0 0,1 0 1 0 0,-1-1 0 0 0,1 0-1 0 0,0 0 1 0 0,10 2-1 0 0,5-2-312 0 0,-15-1-914 0 0,0-1 0 0 0,0 1 0 0 0,0-1 0 0 0,0 0 0 0 0,0 0 0 0 0,0-1 0 0 0,0 0 0 0 0,12-3 0 0 0,-6 0 38 0 0,-7 3-142 0 0,-1 0 0 0 0,1-1 1 0 0,-1 1-1 0 0,0-1 0 0 0,1 0 1 0 0,-1 0-1 0 0,0-1 0 0 0,0 1 0 0 0,0-1 1 0 0,-1 0-1 0 0,6-4 0 0 0,-7 5-34 0 0,-1 0-1 0 0,1 1 1 0 0,-1-1-1 0 0,1 0 0 0 0,-1 0 1 0 0,0 0-1 0 0,0 0 1 0 0,0 0-1 0 0,0 0 1 0 0,0 0-1 0 0,0-1 1 0 0,0 1-1 0 0,-1 0 0 0 0,1 0 1 0 0,-1-1-1 0 0,0 1 1 0 0,0-4-1 0 0,0 4 5 0 0,0-1-1 0 0,0 1 1 0 0,-1-1-1 0 0,1 1 1 0 0,-1-1-1 0 0,0 1 1 0 0,0 0-1 0 0,0-1 1 0 0,0 1-1 0 0,0 0 1 0 0,-1 0-1 0 0,1 0 1 0 0,0 0-1 0 0,-1 0 1 0 0,0 0-1 0 0,1 0 1 0 0,-1 0-1 0 0,0 1 1 0 0,0-1-1 0 0,0 1 1 0 0,0-1-1 0 0,0 1 1 0 0,-1 0-1 0 0,1 0 1 0 0,0 0-1 0 0,0 0 1 0 0,-1 0-1 0 0,-3 0 1 0 0,1-1 74 0 0,0 1 1 0 0,0 0-1 0 0,0 0 1 0 0,0 1-1 0 0,-1-1 1 0 0,1 1-1 0 0,0 0 1 0 0,0 1-1 0 0,0-1 1 0 0,-1 1-1 0 0,1 0 1 0 0,-10 3-1 0 0,13-3-35 0 0,-1 1 0 0 0,1-1 1 0 0,-1 0-1 0 0,1 1 0 0 0,0-1 0 0 0,-1 1 0 0 0,1 0 0 0 0,0 0 1 0 0,0 0-1 0 0,0 0 0 0 0,0 0 0 0 0,1 0 0 0 0,-1 0 0 0 0,0 1 0 0 0,1-1 1 0 0,0 0-1 0 0,-1 1 0 0 0,1 0 0 0 0,0-1 0 0 0,0 1 0 0 0,1 0 1 0 0,-1-1-1 0 0,0 1 0 0 0,1 0 0 0 0,0 4 0 0 0,-2 3 112 0 0,1 0 1 0 0,1-1-1 0 0,0 1 1 0 0,0 0-1 0 0,1-1 0 0 0,1 1 1 0 0,-1 0-1 0 0,1-1 0 0 0,1 0 1 0 0,0 1-1 0 0,7 14 0 0 0,-7-17-145 0 0,1-1 0 0 0,-1 0 0 0 0,1 0 0 0 0,1 0-1 0 0,-1-1 1 0 0,1 0 0 0 0,0 1 0 0 0,0-2 0 0 0,1 1-1 0 0,0 0 1 0 0,-1-1 0 0 0,1 0 0 0 0,1-1 0 0 0,-1 1-1 0 0,0-1 1 0 0,10 3 0 0 0,-8-4-20 0 0,1 1 0 0 0,-1-2 0 0 0,1 1-1 0 0,-1-1 1 0 0,1 0 0 0 0,0-1 0 0 0,-1 0 0 0 0,13-2 0 0 0,22-7-1642 0 0,-1-7-5080 0 0,-19 6-937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1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43 9215 0 0,'0'0'707'0'0,"-2"-1"-464"0"0,-3-3-222 0 0,-6-4 1030 0 0,0 2-1 0 0,-14-8 1 0 0,20 12-675 0 0,0 1 1 0 0,0-1-1 0 0,0 1 1 0 0,0-1-1 0 0,0 2 0 0 0,0-1 1 0 0,-1 0-1 0 0,-9 1 1 0 0,5 1-274 0 0,0 0 1 0 0,-1 1-1 0 0,1 0 0 0 0,0 0 1 0 0,0 1-1 0 0,0 0 1 0 0,0 1-1 0 0,1 0 0 0 0,0 1 1 0 0,-10 5-1 0 0,17-8-108 0 0,0 0 0 0 0,0-1 0 0 0,0 1 0 0 0,0 0 1 0 0,0 1-1 0 0,0-1 0 0 0,0 0 0 0 0,1 0 0 0 0,-1 1 0 0 0,1-1 0 0 0,0 1 0 0 0,0-1 0 0 0,0 1 0 0 0,0 0 0 0 0,0-1 0 0 0,0 1 0 0 0,1 0 0 0 0,0 0 0 0 0,-1 0 0 0 0,1-1 0 0 0,0 1 1 0 0,0 0-1 0 0,0 0 0 0 0,1 0 0 0 0,-1-1 0 0 0,1 1 0 0 0,-1 0 0 0 0,1 0 0 0 0,0-1 0 0 0,0 1 0 0 0,0 0 0 0 0,1-1 0 0 0,1 3 0 0 0,13 19-58 0 0,2-1 0 0 0,1-1 0 0 0,32 31 0 0 0,28 33 7 0 0,-65-69 90 0 0,-4-6 231 0 0,-1 1-1 0 0,-1 1 1 0 0,12 20-1 0 0,-19-31-164 0 0,0 0 1 0 0,0 0-1 0 0,-1 0 0 0 0,1 0 0 0 0,-1 1 0 0 0,1-1 0 0 0,-1 0 1 0 0,0 0-1 0 0,0 0 0 0 0,0 1 0 0 0,0-1 0 0 0,0 0 0 0 0,0 0 0 0 0,0 1 1 0 0,-1-1-1 0 0,0 0 0 0 0,1 0 0 0 0,-1 0 0 0 0,0 0 0 0 0,0 0 1 0 0,0 0-1 0 0,0 0 0 0 0,0 0 0 0 0,0 0 0 0 0,-2 2 0 0 0,-3 3 63 0 0,-1-1 0 0 0,0 1 0 0 0,0-1 0 0 0,-13 9 0 0 0,17-14-142 0 0,-1 2-5 0 0,-1 0 0 0 0,0-1 0 0 0,1 1 0 0 0,-1-1 0 0 0,0-1 0 0 0,-1 1 0 0 0,1-1 0 0 0,0 1 0 0 0,0-2 0 0 0,-1 1 0 0 0,1 0 0 0 0,0-1 0 0 0,-1 0 0 0 0,1 0 0 0 0,0-1 0 0 0,0 0 0 0 0,-6-1 0 0 0,21 5-119 0 0,-5-1 72 0 0,0-1 1 0 0,1 0-1 0 0,-1 0 1 0 0,9 0-1 0 0,34 2-22 0 0,-34-1 38 0 0,0-1 1 0 0,1-1-1 0 0,14-2 0 0 0,-19 1 15 0 0,0-1 0 0 0,0 0 0 0 0,-1-1 0 0 0,1 0 0 0 0,-1 0 0 0 0,1-1 0 0 0,-1 0 0 0 0,0-1 0 0 0,16-11 0 0 0,-9 5-2 0 0,-1 1-9 0 0,0 0 0 0 0,-1-1 0 0 0,19-18 0 0 0,-30 25 10 0 0,1 0-1 0 0,-1 1 0 0 0,0-1 0 0 0,0-1 0 0 0,-1 1 0 0 0,1 0 0 0 0,-1-1 0 0 0,0 1 0 0 0,0-1 0 0 0,-1 0 1 0 0,1 1-1 0 0,-1-1 0 0 0,0 0 0 0 0,0 0 0 0 0,0 0 0 0 0,-1 0 0 0 0,0-7 0 0 0,-1 8 4 0 0,1 0-1 0 0,-1-1 0 0 0,-1 1 1 0 0,1 0-1 0 0,0-1 1 0 0,-1 1-1 0 0,0 0 0 0 0,0 0 1 0 0,0 0-1 0 0,-5-5 0 0 0,6 8-8 0 0,0-1-1 0 0,0 0 1 0 0,-1 1-1 0 0,1-1 0 0 0,-1 1 1 0 0,1-1-1 0 0,-1 1 1 0 0,0-1-1 0 0,1 1 0 0 0,-1 0 1 0 0,0 0-1 0 0,0 0 1 0 0,0 0-1 0 0,0 0 0 0 0,0 1 1 0 0,0-1-1 0 0,0 1 1 0 0,0-1-1 0 0,0 1 0 0 0,0 0 1 0 0,0-1-1 0 0,-1 1 1 0 0,1 0-1 0 0,-2 1 1 0 0,2-1 25 0 0,0 1 1 0 0,1 0-1 0 0,-1-1 1 0 0,1 1 0 0 0,-1 0-1 0 0,0 0 1 0 0,1 0-1 0 0,0 0 1 0 0,-1 1 0 0 0,1-1-1 0 0,0 0 1 0 0,-1 0-1 0 0,1 1 1 0 0,0-1 0 0 0,0 1-1 0 0,0-1 1 0 0,0 1-1 0 0,0 0 1 0 0,1-1 0 0 0,-1 1-1 0 0,0 0 1 0 0,0 1 0 0 0,-1 5 105 0 0,0 0 1 0 0,1 0 0 0 0,-2 11-1 0 0,3-12-97 0 0,0 1-1 0 0,0-1 1 0 0,1 1-1 0 0,0-1 1 0 0,0 0-1 0 0,0 0 1 0 0,1 1 0 0 0,0-1-1 0 0,1 0 1 0 0,0 0-1 0 0,0-1 1 0 0,0 1-1 0 0,1-1 1 0 0,0 1-1 0 0,0-1 1 0 0,0 0-1 0 0,1-1 1 0 0,0 1 0 0 0,0-1-1 0 0,1 0 1 0 0,9 7-1 0 0,8 5-654 0 0,1-1 0 0 0,48 23 1 0 0,-61-35 379 0 0,1 1 0 0 0,-1-1 0 0 0,1-1 0 0 0,0 0 1 0 0,0-1-1 0 0,0 0 0 0 0,0-1 0 0 0,0 0 1 0 0,18-1-1 0 0,-25-1-236 0 0,0 0 0 0 0,0 0 0 0 0,0 0 0 0 0,0 0 0 0 0,5-3 0 0 0,5-3-1299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1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1375 0 0,'0'0'456'0'0,"1"3"1379"0"0,10 27 5221 0 0,-2 2-4769 0 0,-4-13-1353 0 0,11 28 0 0 0,-11-33 174 0 0,6 24 0 0 0,-6-22-298 0 0,-5-13-643 0 0,1 0-1 0 0,-1-1 1 0 0,0 1-1 0 0,0 0 0 0 0,0-1 1 0 0,0 1-1 0 0,0 0 1 0 0,-1 3-1 0 0,0-3 55 0 0,1-1 0 0 0,-1 0-1 0 0,1 1 1 0 0,0-1 0 0 0,0 1 0 0 0,0-1-1 0 0,1 4 1 0 0,-6-19-50 0 0,-1-9-62 0 0,6 12-63 0 0,0 0-1 0 0,1 0 1 0 0,0 0 0 0 0,0 0-1 0 0,1 1 1 0 0,1-1-1 0 0,-1 0 1 0 0,1 1 0 0 0,1-1-1 0 0,0 1 1 0 0,0 0-1 0 0,1 0 1 0 0,0 1 0 0 0,1 0-1 0 0,0-1 1 0 0,0 2-1 0 0,0-1 1 0 0,1 1 0 0 0,14-11-1 0 0,-13 12-13 0 0,0 1 0 0 0,0 0 0 0 0,1 0 0 0 0,0 1 0 0 0,0 0 0 0 0,0 1 0 0 0,0 0 0 0 0,18-3 0 0 0,7 1-930 0 0,38-2 0 0 0,-60 6 232 0 0,34-3-5878 0 0,-23 4 646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1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16671 0 0,'0'0'1512'0'0,"2"0"-1245"0"0,19-1 317 0 0,1 0 1 0 0,-1 0-1 0 0,0-2 1 0 0,24-7 0 0 0,67-23-303 0 0,-101 30-812 0 0,-1 1 0 0 0,16-3-1 0 0,-8 3-700 0 0,3-3-275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0,81-11-254 0 0,2 4-5590 0 0,-78 3 3224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1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85 13879 0 0,'-1'-7'243'0'0,"1"6"-180"0"0,0 0 0 0 0,-1 0-1 0 0,1 0 1 0 0,0 0-1 0 0,0 0 1 0 0,-1 0-1 0 0,1 0 1 0 0,-1 0 0 0 0,1 0-1 0 0,-1 0 1 0 0,1 0-1 0 0,-2-1 1 0 0,-1-1 26 0 0,-1 0 1 0 0,0 0-1 0 0,0 0 1 0 0,-6-3-1 0 0,-3-1 101 0 0,6 2 308 0 0,-1 0 1 0 0,0 0-1 0 0,0 1 1 0 0,0 1-1 0 0,-1-1 1 0 0,1 1-1 0 0,-1 1 1 0 0,-16-3-1 0 0,14 3-53 0 0,0 2 0 0 0,0 0 0 0 0,-15 1-1 0 0,21 0-357 0 0,-1 0-1 0 0,0 1 0 0 0,1-1 1 0 0,-1 1-1 0 0,1 0 0 0 0,-1 1 1 0 0,1-1-1 0 0,-6 5 0 0 0,1 0 13 0 0,1 0 0 0 0,-1 1 0 0 0,1 0 0 0 0,1 1 0 0 0,-1 0 0 0 0,2 0 0 0 0,-1 1 0 0 0,1 0 0 0 0,1 0 0 0 0,-1 1 0 0 0,2 0 0 0 0,0 0 0 0 0,0 0 0 0 0,1 0 0 0 0,0 1 0 0 0,-3 21 0 0 0,5-22-43 0 0,0 0 1 0 0,1 0 0 0 0,1 0 0 0 0,0 0-1 0 0,0 0 1 0 0,1 0 0 0 0,1 0-1 0 0,0 0 1 0 0,0 0 0 0 0,1-1 0 0 0,0 1-1 0 0,1-1 1 0 0,0 1 0 0 0,1-1-1 0 0,0-1 1 0 0,1 1 0 0 0,-1-1-1 0 0,13 14 1 0 0,-10-14-37 0 0,0-1-1 0 0,0 0 0 0 0,1 0 1 0 0,0-1-1 0 0,1 0 0 0 0,0-1 1 0 0,0 0-1 0 0,0 0 1 0 0,1-1-1 0 0,19 6 0 0 0,5 3-25 0 0,-29-10-49 0 0,1-1 0 0 0,0 0 0 0 0,0-1 1 0 0,0 1-1 0 0,1-2 0 0 0,-1 1 0 0 0,0-1 0 0 0,1 0 1 0 0,12 0-1 0 0,-7-2-312 0 0,1-1-1 0 0,-1 0 1 0 0,20-7 0 0 0,13-10-7920 0 0,-30 11 1688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1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3 396 2759 0 0,'-2'-2'205'0'0,"2"2"-204"0"0,0 0 0 0 0,0 0 0 0 0,0-1 1 0 0,0 1-1 0 0,0 0 0 0 0,0 0 0 0 0,0 0 0 0 0,0-1 0 0 0,0 1 1 0 0,0 0-1 0 0,0 0 0 0 0,0 0 0 0 0,0 0 0 0 0,0 0 1 0 0,1-1-1 0 0,-1 1 0 0 0,0 0 0 0 0,0 0 0 0 0,0 0 0 0 0,0 0 1 0 0,0 0-1 0 0,0 0 0 0 0,1-1 0 0 0,-1 1 0 0 0,0 0 0 0 0,0 0 1 0 0,0 0-1 0 0,0 0 0 0 0,0 0 0 0 0,1 0 0 0 0,-1 0 0 0 0,0 0 1 0 0,0 0-1 0 0,0 0 0 0 0,1 0 0 0 0,4-1 727 0 0,-5 1-788 0 0,1 0-1 0 0,0 0 1 0 0,-1 0-1 0 0,1 0 1 0 0,0-1 0 0 0,-1 1-1 0 0,1 0 1 0 0,0 0-1 0 0,-1 0 1 0 0,6-13 10759 0 0,21 131-8878 0 0,15 66-414 0 0,-38-166-1091 0 0,-1 0 1 0 0,1 30 0 0 0,-4-47 61 0 0,-8-21-52 0 0,-3-15-294 0 0,2 0 0 0 0,1 0 0 0 0,-5-59 0 0 0,4-109-536 0 0,9 180 407 0 0,0-13-148 0 0,1 0-1 0 0,2 0 1 0 0,1 0 0 0 0,12-45-1 0 0,-13 72 232 0 0,0 0-1 0 0,1 0 1 0 0,0 0-1 0 0,1 0 1 0 0,-1 0-1 0 0,1 1 1 0 0,9-10-1 0 0,-14 17 18 0 0,1 0-1 0 0,0 0 0 0 0,0 0 1 0 0,0 0-1 0 0,-1 0 1 0 0,1 1-1 0 0,0-1 1 0 0,0 0-1 0 0,0 1 0 0 0,0-1 1 0 0,0 1-1 0 0,0-1 1 0 0,0 1-1 0 0,1-1 1 0 0,-1 1-1 0 0,0 0 0 0 0,0-1 1 0 0,0 1-1 0 0,0 0 1 0 0,1 0-1 0 0,-1 0 0 0 0,1 0 1 0 0,0 1 10 0 0,0-1 1 0 0,0 1-1 0 0,0-1 0 0 0,0 1 1 0 0,0 0-1 0 0,0 0 0 0 0,-1 0 1 0 0,1 0-1 0 0,0 0 0 0 0,-1 0 1 0 0,4 3-1 0 0,0 2 39 0 0,1 0 1 0 0,-1 0-1 0 0,0 1 0 0 0,-1 0 0 0 0,6 9 1 0 0,-4-3 51 0 0,0-1 1 0 0,-1 1-1 0 0,0-1 1 0 0,-1 1-1 0 0,-1 1 1 0 0,0-1-1 0 0,-1 0 1 0 0,1 19 0 0 0,-3-20 23 0 0,0-1 1 0 0,-1 0 0 0 0,0 0 0 0 0,-1 1 0 0 0,-1-1 0 0 0,1 0 0 0 0,-2-1 0 0 0,0 1-1 0 0,0-1 1 0 0,-9 16 0 0 0,6-12 25 0 0,-60 95 252 0 0,37-74-768 0 0,29-34-48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1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16239 0 0,'0'0'1760'0'0,"12"3"-1760"0"0,1 0 544 0 0,2 0 64 0 0,1-3 24 0 0,4 0 0 0 0,1 0-472 0 0,4 0-96 0 0,2 0-64 0 0,11-1 72 0 0,-6-5-1136 0 0,-2 0-232 0 0,-1 0-48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1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9847 0 0,'0'0'1139'0'0,"3"1"-647"0"0,-1 0-389 0 0,0 0-1 0 0,-1 0 1 0 0,1 0 0 0 0,-1 1-1 0 0,1-1 1 0 0,-1 0 0 0 0,1 1 0 0 0,-1-1-1 0 0,0 1 1 0 0,0-1 0 0 0,0 1-1 0 0,0 0 1 0 0,0 0 0 0 0,0-1-1 0 0,0 1 1 0 0,0 2 0 0 0,12 39 1365 0 0,-10-30-1225 0 0,85 400 3835 0 0,-83-380-3516 0 0,6-49-466 0 0,4-33-233 0 0,-4 14-63 0 0,-4 6 18 0 0,-5 20 127 0 0,0 1 0 0 0,7-16 0 0 0,-4 12 34 0 0,15-28-61 0 0,-18 38 93 0 0,-1-1 1 0 0,1 1-1 0 0,0-1 0 0 0,0 1 0 0 0,0 0 0 0 0,0 0 1 0 0,0 0-1 0 0,1 0 0 0 0,-1 0 0 0 0,1 0 0 0 0,-1 1 1 0 0,4-2-1 0 0,-5 2 344 0 0,2 3-267 0 0,0-1 1 0 0,0 1 0 0 0,0-1-1 0 0,0 1 1 0 0,0 0 0 0 0,-1 0-1 0 0,1 1 1 0 0,0-1 0 0 0,3 5-1 0 0,5 6 136 0 0,-1 1 1 0 0,-1 1-1 0 0,0-1 0 0 0,-1 2 1 0 0,6 15-1 0 0,18 31-30 0 0,1-10-123 0 0,-33-50-65 0 0,1-1 0 0 0,0 0 1 0 0,0 0-1 0 0,-1 0 0 0 0,1 0 0 0 0,0 0 0 0 0,0 0 1 0 0,0 0-1 0 0,0-1 0 0 0,0 1 0 0 0,0 0 1 0 0,0 0-1 0 0,0-1 0 0 0,1 1 0 0 0,-1-1 1 0 0,0 1-1 0 0,3 0 0 0 0,1 1-1 0 0,-3-2-2 0 0,1 1 1 0 0,-1 0-1 0 0,1-1 0 0 0,0 1 0 0 0,0-1 1 0 0,-1 0-1 0 0,1 0 0 0 0,0 0 0 0 0,-1 0 1 0 0,1-1-1 0 0,0 1 0 0 0,-1-1 0 0 0,5-1 1 0 0,35-13 18 0 0,-40 14-26 0 0,3-1 10 0 0,0-1-1 0 0,0 0 1 0 0,-1 0-1 0 0,1 0 1 0 0,-1-1-1 0 0,0 1 1 0 0,1-1-1 0 0,-2 0 1 0 0,1-1-1 0 0,0 1 1 0 0,-1 0-1 0 0,0-1 1 0 0,0 0-1 0 0,0 0 1 0 0,-1 0-1 0 0,1 0 1 0 0,-1 0-1 0 0,0 0 1 0 0,1-10-1 0 0,0 4-10 0 0,-2 1 0 0 0,0 0-1 0 0,0 0 1 0 0,-1-1-1 0 0,0 1 1 0 0,0 0-1 0 0,-1 0 1 0 0,-1-1 0 0 0,-5-18-1 0 0,6 27 7 0 0,0 0 0 0 0,0 0 0 0 0,0-1-1 0 0,0 1 1 0 0,-1 0 0 0 0,1 1 0 0 0,0-1 0 0 0,-1 0 0 0 0,0 0 0 0 0,1 1-1 0 0,-1-1 1 0 0,0 1 0 0 0,0-1 0 0 0,0 1 0 0 0,-3-2 0 0 0,-8-1 103 0 0,9 5-82 0 0,3 0 1 0 0,-2 0 7 0 0,0 0 1 0 0,1 1-1 0 0,0-1 1 0 0,-1 0-1 0 0,1 1 1 0 0,0 0-1 0 0,0-1 1 0 0,0 1-1 0 0,0 0 1 0 0,0 0-1 0 0,0 0 1 0 0,0 0-1 0 0,1 1 1 0 0,-1-1-1 0 0,1 0 1 0 0,-1 1-1 0 0,1-1 1 0 0,0 1-1 0 0,0-1 1 0 0,0 1-1 0 0,0 0 1 0 0,0 5-1 0 0,-1-1 54 0 0,1 0 0 0 0,0 1 0 0 0,1-1 0 0 0,-1 0 0 0 0,1 1 0 0 0,1-1 0 0 0,1 11 0 0 0,0-10-40 0 0,0-1-1 0 0,0 0 1 0 0,1 0-1 0 0,0 0 1 0 0,0-1-1 0 0,0 1 1 0 0,8 10-1 0 0,-8-14-22 0 0,0 1-1 0 0,0 0 1 0 0,0-1-1 0 0,1 0 1 0 0,-1 1-1 0 0,1-1 1 0 0,0-1-1 0 0,0 1 1 0 0,0-1-1 0 0,0 1 1 0 0,1-1-1 0 0,7 3 1 0 0,16 2 5 0 0,0-1 0 0 0,0-1 1 0 0,36 1-1 0 0,-4 2-1319 0 0,-29-2 498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2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0,'0'0'9188'0'0,"1"0"-8249"0"0,19 3 822 0 0,-17-3-1539 0 0,0 0 0 0 0,0 1 0 0 0,0-1 0 0 0,0 1 0 0 0,0-1 0 0 0,-1 1 0 0 0,1 0 0 0 0,0 0 0 0 0,0 0 1 0 0,-1 1-1 0 0,1-1 0 0 0,2 3 0 0 0,4 3 47 0 0,0 1 0 0 0,-1 0 0 0 0,0 0 0 0 0,0 1 1 0 0,-1 0-1 0 0,12 18 0 0 0,-13-18-250 0 0,1 0 1 0 0,0-1-1 0 0,0 0 1 0 0,14 12-1 0 0,8 8-848 0 0,-21-20-1291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2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11087 0 0,'0'0'1002'0'0,"-1"1"-824"0"0,-22 42 2346 0 0,3-3-444 0 0,1-8-1283 0 0,2 1 0 0 0,2 0 0 0 0,1 1-1 0 0,-17 66 1 0 0,25-82-746 0 0,0 0-1 0 0,-10 19 1 0 0,-8 22-169 0 0,16-37-147 0 0,-3 10-448 0 0,10-10-4167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2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18 5983 0 0,'-1'-2'173'0'0,"-11"-5"277"0"0,8 5 26 0 0,0 1-1 0 0,-1-1 0 0 0,1 1 1 0 0,-1 0-1 0 0,1 1 1 0 0,-1-1-1 0 0,1 1 1 0 0,-1 0-1 0 0,1 0 1 0 0,-1 0-1 0 0,1 1 1 0 0,-1 0-1 0 0,1 0 1 0 0,-1 0-1 0 0,1 0 1 0 0,-1 0-1 0 0,-6 5 1 0 0,0-1-85 0 0,0 1 0 0 0,1 1 1 0 0,0-1-1 0 0,0 2 0 0 0,-12 11 1 0 0,21-19-391 0 0,-1 1 16 0 0,0 1 0 0 0,0 0 0 0 0,1-1 0 0 0,-1 1 0 0 0,0 0 0 0 0,0 0 0 0 0,1 0 0 0 0,-1 0 0 0 0,1 0 0 0 0,0 0 0 0 0,0 0 0 0 0,-1 1 0 0 0,1-1 0 0 0,1 0 0 0 0,-1 1 0 0 0,0-1 0 0 0,0 4 1 0 0,1-3-14 0 0,1 1 0 0 0,-1-1 1 0 0,1 1-1 0 0,0-1 0 0 0,0 0 1 0 0,0 1-1 0 0,1-1 1 0 0,-1 0-1 0 0,1 0 0 0 0,-1 0 1 0 0,1 0-1 0 0,0 0 1 0 0,0 0-1 0 0,4 3 0 0 0,-3-2-3 0 0,-2-1-1 0 0,1-1 0 0 0,0 1 0 0 0,0-1 0 0 0,0 1 0 0 0,0-1 0 0 0,0 0 0 0 0,1 0 0 0 0,-1 0 0 0 0,1 0 0 0 0,-1 0 0 0 0,5 2 0 0 0,4 2 0 0 0,19 18 251 0 0,-1 1 0 0 0,39 43 1 0 0,-57-56 437 0 0,-7-9-505 0 0,-1 1 0 0 0,0-1-1 0 0,-1 1 1 0 0,5 6 0 0 0,-6-8 1254 0 0,-2 0-1348 0 0,1 0 0 0 0,-1 0-1 0 0,0 0 1 0 0,0 0 0 0 0,1 0-1 0 0,-1 0 1 0 0,-1 0 0 0 0,1 0-1 0 0,0-1 1 0 0,0 1 0 0 0,-1 0 0 0 0,1-1-1 0 0,-1 1 1 0 0,1-1 0 0 0,-1 1-1 0 0,0-1 1 0 0,1 0 0 0 0,-1 0-1 0 0,0 0 1 0 0,0 0 0 0 0,-2 1-1 0 0,-8 2 68 0 0,1-1-1 0 0,-1 0 0 0 0,0-1 0 0 0,0 0 0 0 0,0-1 1 0 0,-23 0-1 0 0,20-1-463 0 0,0 0 0 0 0,0 1 0 0 0,-16 3 0 0 0,30-4 112 0 0,-9 5-2111 0 0,7-3 1847 0 0,-6 4-972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3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5983 0 0,'-15'-14'4230'0'0,"69"14"-3184"0"0,130 5-170 0 0,-102-1-664 0 0,-47-4-50 0 0,37 7 0 0 0,104 7 213 0 0,-90-9-254 0 0,61 2-48 0 0,97 10 38 0 0,130 6 87 0 0,-199-18-88 0 0,502 37 268 0 0,-214-16-274 0 0,-172-9 69 0 0,95 3 62 0 0,-143-14-130 0 0,343 5 655 0 0,-240-4-391 0 0,-41-1-153 0 0,-76-2-119 0 0,99 0 25 0 0,-28-4-28 0 0,76 0 65 0 0,46 3 63 0 0,-50 0-22 0 0,35-1 4 0 0,120-1 32 0 0,-235-4-129 0 0,135-4 7 0 0,-90 1 82 0 0,46-2 53 0 0,689-22 610 0 0,-1033 29-822 0 0,598-18 563 0 0,-365 11-377 0 0,98-3 30 0 0,-41 5-81 0 0,67-2 44 0 0,-396 8-216 0 0,719 13-300 0 0,-547-1-1944 0 0,-97-6-4228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5527 0 0,'0'0'3896'0'0,"1"-2"-2805"0"0,9-6 78 0 0,-1 1 0 0 0,22-12 1 0 0,-3 1-319 0 0,16-8 642 0 0,-42 25-1434 0 0,0 0 0 0 0,0 0 0 0 0,0 0-1 0 0,0 1 1 0 0,0-1 0 0 0,0 1 0 0 0,1-1 0 0 0,-2 1 0 0 0,1 0 0 0 0,0 0-1 0 0,1 0 1 0 0,-1 0 0 0 0,0 0 0 0 0,0 0 0 0 0,0 1 0 0 0,1-1 0 0 0,-1 1 0 0 0,0-1-1 0 0,0 1 1 0 0,3 2 0 0 0,-1-2 20 0 0,0 1 0 0 0,-1 0 0 0 0,-1 0 0 0 0,2 1 0 0 0,-1-1 0 0 0,0 0 0 0 0,0 1 0 0 0,0-1 0 0 0,-1 1 0 0 0,5 6 0 0 0,-4-4 12 0 0,-1-1 0 0 0,1 1 0 0 0,-1 1 0 0 0,0-2 0 0 0,-1 1 0 0 0,0 0 0 0 0,0 1 0 0 0,0-1 0 0 0,1 11 0 0 0,-2-7-13 0 0,0 0 1 0 0,0 1-1 0 0,-2 0 0 0 0,-2 15 1 0 0,2-17-62 0 0,0 0 1 0 0,-1-2 0 0 0,-1 2 0 0 0,1-1 0 0 0,-1 0 0 0 0,0 0-1 0 0,-10 12 1 0 0,1-4 48 0 0,-29 27 0 0 0,39-40-62 0 0,0 0-1 0 0,0 0 1 0 0,0 0-1 0 0,0 0 1 0 0,0-1 0 0 0,-1 1-1 0 0,1-2 1 0 0,0 1-1 0 0,0 0 1 0 0,0 0-1 0 0,-1 0 1 0 0,1 0 0 0 0,-1-1-1 0 0,-4 0 1 0 0,6 1-8 0 0,0-1 0 0 0,1-1 1 0 0,-1 1-1 0 0,0 0 1 0 0,0 0-1 0 0,0-1 0 0 0,0 1 1 0 0,1-1-1 0 0,0 0 0 0 0,-1 1 1 0 0,0-1-1 0 0,0 0 1 0 0,1 1-1 0 0,-1-1 0 0 0,1 0 1 0 0,-1 0-1 0 0,1-1 0 0 0,-1 1 1 0 0,1 0-1 0 0,-1-1 1 0 0,1 1-1 0 0,0-1 0 0 0,0 1 1 0 0,0-1-1 0 0,0 1 0 0 0,0-1 1 0 0,-1-2-1 0 0,2 2-11 0 0,-1 0 1 0 0,0 0-1 0 0,1 0 0 0 0,-1 1 0 0 0,1-1 0 0 0,0 0 0 0 0,-1 0 0 0 0,1 0 1 0 0,0 1-1 0 0,0-1 0 0 0,0 0 0 0 0,1 1 0 0 0,-1-1 0 0 0,0 0 1 0 0,1 0-1 0 0,-1 0 0 0 0,1 0 0 0 0,0 1 0 0 0,-1-1 0 0 0,1 0 1 0 0,0 0-1 0 0,0 1 0 0 0,0-1 0 0 0,0 1 0 0 0,0-1 0 0 0,1 1 0 0 0,1-2 1 0 0,-1 1 13 0 0,0 1 1 0 0,1-1-1 0 0,-1 1 1 0 0,1 0 0 0 0,-1 0-1 0 0,0 0 1 0 0,1 0-1 0 0,0 1 1 0 0,-1-1 0 0 0,1 0-1 0 0,0 1 1 0 0,0 0 0 0 0,0-1-1 0 0,0 1 1 0 0,-1 0-1 0 0,1 1 1 0 0,5 0 0 0 0,9 2 135 0 0,1 2 0 0 0,-1 1 1 0 0,1 1-1 0 0,28 15 1 0 0,-5-2-85 0 0,-23-11-207 0 0,6 2-5456 0 0,-10-6-638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0,-1 1 1 0 0,0-1-1 0 0,5 2 0 0 0,24 10 549 0 0,-25-9-762 0 0,23 9 672 0 0,40 27 0 0 0,-38-19-502 0 0,188 132 3457 0 0,-121-79-2919 0 0,-42-37-268 0 0,63 31 0 0 0,7 4 247 0 0,-45-24-346 0 0,147 62-1 0 0,-184-88-785 0 0,-33-15 155 0 0,0 0 0 0 0,1 0 0 0 0,0-1 0 0 0,0-1 0 0 0,14 3-1 0 0,-10-7-1924 0 0,-8 1 85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0 633 3223 0 0,'0'0'11072'0'0,"9"-10"-9061"0"0,-3 4-1522 0 0,-1-1 1 0 0,1 1-1 0 0,1 0 1 0 0,0 1-1 0 0,0 0 0 0 0,8-4 1 0 0,50-25 594 0 0,-42 24-877 0 0,76-44 511 0 0,21-9-460 0 0,170-80 22 0 0,-66 7-196 0 0,-87 49 856 0 0,-120 74-767 0 0,-13 10-107 0 0,-1 1 1 0 0,0-1-1 0 0,1 1 0 0 0,0 0 1 0 0,-1 0-1 0 0,1 0 1 0 0,6-1-1 0 0,15-6 216 0 0,-21 7-203 0 0,0 0 1 0 0,0 1-1 0 0,1 0 0 0 0,-1-1 1 0 0,1 2-1 0 0,-1-1 1 0 0,7 0-1 0 0,-4 1 19 0 0,1 0 0 0 0,0 1 0 0 0,-1 0 0 0 0,1 0-1 0 0,11 4 1 0 0,21 7 150 0 0,70 33 0 0 0,401 207 1584 0 0,-390-203-1523 0 0,-51-23-162 0 0,18 12 27 0 0,52 20 68 0 0,-124-54-197 0 0,0 0 0 0 0,32 2 0 0 0,-36-4-44 0 0,31-2-329 0 0,-42 0 208 0 0,11 3-8577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0,6-3 1913 0 0,-5 5-1740 0 0,-1-1 1 0 0,1 1-1 0 0,0-1 0 0 0,0 1 0 0 0,-1 0 0 0 0,3 2 1 0 0,2 3 106 0 0,0 2 1 0 0,-1-1 0 0 0,0 1 0 0 0,-1 0 0 0 0,0 0-1 0 0,0 0 1 0 0,4 19 0 0 0,-1 4 293 0 0,2 35-1 0 0,-3-12-117 0 0,6 73-204 0 0,7 33-754 0 0,-17-152-363 0 0,1 1 0 0 0,6 14-1 0 0,-8-23 401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0,'0'2'7230'0'0,"10"29"-4645"0"0,11 61 0 0 0,-14-49-2041 0 0,38 167 528 0 0,-42-200-1194 0 0,2 5-977 0 0,-1 0-1 0 0,-1-1 1 0 0,1 20-1 0 0,-3-22-964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30 9559 0 0,'-1'-4'131'0'0,"0"1"0"0"0,-1 0-1 0 0,0 1 1 0 0,1-1-1 0 0,-5-5 1 0 0,6 7-83 0 0,-1 1 1 0 0,1-1-1 0 0,-1 1 0 0 0,0-1 1 0 0,1 1-1 0 0,-1-1 0 0 0,1 1 0 0 0,-1 0 1 0 0,1-1-1 0 0,0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0,1-1-1 0 0,1 2 0 0 0,-1-1 0 0 0,1 1 1 0 0,0 0-1 0 0,0 1 0 0 0,1-2 1 0 0,0 2-1 0 0,0 0 0 0 0,-3 14 0 0 0,3-9-379 0 0,0 1 0 0 0,1-1-1 0 0,1 0 1 0 0,0 1 0 0 0,1 0-1 0 0,0 22 1 0 0,2-30 11 0 0,0 1 0 0 0,0 0 0 0 0,1 0 0 0 0,-1 0 0 0 0,2 0 0 0 0,-1-2 0 0 0,1 2 0 0 0,0-1 0 0 0,0 0 1 0 0,-1 0-1 0 0,2 0 0 0 0,0 0 0 0 0,0-2 0 0 0,1 2 0 0 0,8 7 0 0 0,-10-10 7 0 0,1 0 0 0 0,-2 0-1 0 0,2-1 1 0 0,0 1 0 0 0,0-1 0 0 0,0 0-1 0 0,0-1 1 0 0,0 0 0 0 0,0 1 0 0 0,1-1 0 0 0,-1 0-1 0 0,0 0 1 0 0,0 0 0 0 0,1 0 0 0 0,-1-1-1 0 0,1 0 1 0 0,-1 0 0 0 0,1 0 0 0 0,-1-1 0 0 0,1 1-1 0 0,-2-1 1 0 0,1 0 0 0 0,1 0 0 0 0,-1-1-1 0 0,5-1 1 0 0,-4 1 110 0 0,1-1 0 0 0,0-1 0 0 0,-2 1 0 0 0,2-1 0 0 0,-1 0-1 0 0,0 0 1 0 0,-1-1 0 0 0,1 0 0 0 0,-1 1 0 0 0,0 0 0 0 0,0-2 0 0 0,-1 1 0 0 0,0-1-1 0 0,5-8 1 0 0,-5 7-30 0 0,0 1 1 0 0,-1-1-1 0 0,1-1 0 0 0,-2 1 0 0 0,1-1 0 0 0,-1 2 0 0 0,0-2 0 0 0,0 0 0 0 0,-1 1 1 0 0,0-1-1 0 0,-2-14 0 0 0,0 15-79 0 0,0 0 0 0 0,0 0 0 0 0,-1 2-1 0 0,1-2 1 0 0,-2 1 0 0 0,1-1 0 0 0,-1 1 0 0 0,0 0 0 0 0,-6-8 0 0 0,-6-4-168 0 0,-26-23 0 0 0,33 33-62 0 0,7 6 21 0 0,0 0 1 0 0,0 1-1 0 0,1-1 0 0 0,-1 2 0 0 0,0-1 1 0 0,0 0-1 0 0,-5-2 0 0 0,-4 1-7861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17 525 0 0,-2 1-1 0 0,-1-1 1 0 0,-1 3 0 0 0,2 34-1 0 0,4 70-953 0 0,-9-101-880 0 0,2-14-2893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13215 0 0,'3'10'1408'0'0,"2"1"-783"0"0,12 27 511 0 0,-1 0-1 0 0,16 64 0 0 0,20 105-1190 0 0,-25-119-4310 0 0,-22-75-950 0 0</inkml:trace>
  <inkml:trace contextRef="#ctx0" brushRef="#br0" timeOffset="1">14 364 16703 0 0,'0'0'763'0'0,"-8"1"253"0"0,2 0 1015 0 0,20-2-1263 0 0,-2 0 0 0 0,25-6 0 0 0,5-1-262 0 0,0 1-106 0 0,-4 1-1719 0 0,-11 4-4842 0 0,-15 2-827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0,'0'16'363'0'0,"0"-13"-12"0"0,0-2-223 0 0,3 29 2011 0 0,-3-17-197 0 0,5 21 1 0 0,26 132 3311 0 0,-6-23-3454 0 0,-16-85-1321 0 0,66 368 1686 0 0,-70-397-2204 0 0,-1 0 0 0 0,-1 42 0 0 0,-3-56-218 0 0,1 3-852 0 0,-5 34 0 0 0,4-51 141 0 0,0 7-5614 0 0,1 0 416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1375 0 0,'0'0'66'0'0,"1"1"-8"0"0,8 40 8518 0 0,5 0-3868 0 0,4 12-3628 0 0,-7-13-368 0 0,-3 1 0 0 0,6 44 0 0 0,-14-84-661 0 0,0-1 0 0 0,0 1-1 0 0,0-1 1 0 0,0 1-1 0 0,1-1 1 0 0,-1 0 0 0 0,0 1-1 0 0,0-1 1 0 0,0 1 0 0 0,0-1-1 0 0,0 1 1 0 0,0-1 0 0 0,-1 1-1 0 0,1-1 1 0 0,0 0-1 0 0,0 1 1 0 0,0-1 0 0 0,0 1-1 0 0,0-1 1 0 0,-1 1 0 0 0,-4-8 257 0 0,-4-18-280 0 0,6-2-160 0 0,-1 2 1 0 0,1-44-1 0 0,1 28 111 0 0,1 17 24 0 0,4-35 1 0 0,-2 48-18 0 0,1 0 1 0 0,0 0 0 0 0,0 1-1 0 0,1-1 1 0 0,7-15 0 0 0,-7 20 27 0 0,1 1 1 0 0,0-1-1 0 0,0 1 0 0 0,0 0 0 0 0,0 0 1 0 0,1 2-1 0 0,6-7 0 0 0,-10 9-8 0 0,1 0-4 0 0,0 0 0 0 0,0 0 1 0 0,0 0-1 0 0,0 0 0 0 0,1 0 1 0 0,-1 0-1 0 0,0 0 0 0 0,1 1 1 0 0,-1-1-1 0 0,1 1 0 0 0,-1 0 1 0 0,1 0-1 0 0,-2 0 0 0 0,1 0 1 0 0,1 0-1 0 0,-1 0 0 0 0,5 1 0 0 0,-2 0 61 0 0,0 1-1 0 0,0-1 1 0 0,0 1-1 0 0,1 0 1 0 0,-3 0-1 0 0,12 5 1 0 0,-13-5-30 0 0,0-2 1 0 0,0 2 0 0 0,-1-1 0 0 0,1 1 0 0 0,0 0 0 0 0,-1-1 0 0 0,1 1 0 0 0,-1 0 0 0 0,1 0 0 0 0,-1 0 0 0 0,0 0 0 0 0,0 1 0 0 0,0-1-1 0 0,0 0 1 0 0,0 4 0 0 0,0-3-7 0 0,-1 1 0 0 0,0-1-1 0 0,1 1 1 0 0,-1 0 0 0 0,0 0-1 0 0,-1 0 1 0 0,1 0-1 0 0,-2 6 1 0 0,-1 3-11 0 0,-2 1 0 0 0,-1-1 1 0 0,0-1-1 0 0,-8 14 0 0 0,13-23-13 0 0,-11 17-6 0 0,-2 0 0 0 0,-26 29 0 0 0,2-3 156 0 0,38-45 173 0 0,13 10 338 0 0,-1-5-307 0 0,1 0 1 0 0,1-1-1 0 0,15 4 1 0 0,-6-2 53 0 0,-13-3-275 0 0,23 7 342 0 0,53 10 1 0 0,-85-20-561 0 0,13 1 212 0 0,18 1 1 0 0,-10-5-2114 0 0,0-5-4890 0 0,-11 2 66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93 919 0 0,'20'0'355'0'0,"-16"0"1152"0"0,-18-12 6639 0 0,12 11-7864 0 0,1 0 0 0 0,-1 0 0 0 0,0 0 1 0 0,0 0-1 0 0,0 0 0 0 0,1 0 0 0 0,-1 0 0 0 0,1 1 0 0 0,-1-1 0 0 0,-3 0 0 0 0,-11-4 1103 0 0,14 4-1305 0 0,1 1-1 0 0,-1 0 0 0 0,1-1 1 0 0,0 1-1 0 0,-1 0 1 0 0,1 0-1 0 0,-1 0 0 0 0,1 0 1 0 0,-1 0-1 0 0,1 0 1 0 0,0 1-1 0 0,0-1 0 0 0,-1 0 1 0 0,1 1-1 0 0,0-1 1 0 0,-1 1-1 0 0,1-1 0 0 0,0 1 1 0 0,-2 1-1 0 0,-27 20 536 0 0,17-14-480 0 0,10-6-104 0 0,0 1 0 0 0,1-1 1 0 0,0 0-1 0 0,-1 1 0 0 0,1-1 1 0 0,0 1-1 0 0,0 0 1 0 0,1 0-1 0 0,-1 0 0 0 0,0 0 1 0 0,1 0-1 0 0,-1 5 0 0 0,-2 5 235 0 0,-4 23-1 0 0,5-22-221 0 0,2-8-36 0 0,0-1-1 0 0,1 1 0 0 0,-1-1 1 0 0,1 1-1 0 0,1 0 1 0 0,-1 0-1 0 0,1 0 0 0 0,0 0 1 0 0,0 0-1 0 0,0-2 0 0 0,1 2 1 0 0,0 0-1 0 0,0-1 1 0 0,1 1-1 0 0,-1-1 0 0 0,1 0 1 0 0,-1-1-1 0 0,2 1 1 0 0,-1 0-1 0 0,1 0 0 0 0,0-1 1 0 0,0 0-1 0 0,0 0 0 0 0,1 0 1 0 0,7 5-1 0 0,-8-7-5 0 0,-1 0 0 0 0,1 0 0 0 0,0 0 0 0 0,-1-1 0 0 0,1 1 0 0 0,0-1-1 0 0,0 0 1 0 0,5 1 0 0 0,3 0 41 0 0,0 1-26 0 0,0 1 99 0 0,0-1 0 0 0,1-1 0 0 0,18 2 0 0 0,-27-4-75 0 0,1 0 1 0 0,-1 0-1 0 0,0-1 0 0 0,0 1 1 0 0,1-1-1 0 0,-2 0 0 0 0,1 0 0 0 0,0-1 1 0 0,0 1-1 0 0,0-1 0 0 0,0 0 0 0 0,0 0 1 0 0,0 0-1 0 0,5-5 0 0 0,-4 2 55 0 0,1-1 0 0 0,0 1 1 0 0,-1-1-1 0 0,0 0 0 0 0,0 0 0 0 0,-1-1 0 0 0,0 0 0 0 0,-1 1 0 0 0,1-1 0 0 0,-1-1 1 0 0,0 1-1 0 0,0-1 0 0 0,-1 0 0 0 0,2-11 0 0 0,-2 8 20 0 0,-1 1 0 0 0,0-1 0 0 0,-1 0-1 0 0,0 0 1 0 0,-1 1 0 0 0,0-1 0 0 0,-1 0 0 0 0,0 1-1 0 0,-1 0 1 0 0,-4-13 0 0 0,4 18-33 0 0,0 0-1 0 0,1 1 1 0 0,-2 0-1 0 0,1-1 1 0 0,-1 1-1 0 0,0 0 1 0 0,0 0-1 0 0,-1 0 1 0 0,1 1-1 0 0,-9-6 1 0 0,-1 0 37 0 0,6 3-78 0 0,0 0-1 0 0,0 1 1 0 0,0 0 0 0 0,-1 0-1 0 0,0 1 1 0 0,0 1-1 0 0,0 0 1 0 0,0 0 0 0 0,-18-3-1 0 0,18 3-207 0 0,8 2-50 0 0,0 1-1 0 0,0-1 1 0 0,-1 1 0 0 0,1 0-1 0 0,-1-1 1 0 0,1 1 0 0 0,0 0 0 0 0,-1 0-1 0 0,1-1 1 0 0,-1 1 0 0 0,1 1-1 0 0,0-1 1 0 0,-1 0 0 0 0,-1 0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10655 0 0,'0'0'9874'0'0,"3"8"-8829"0"0,4 19-460 0 0,-2 1-1 0 0,4 39 1 0 0,3 21-2742 0 0,-8-72 433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0,'-4'71'1998'0'0,"-15"69"6274"0"0,-2 71-6926 0 0,15-30 274 0 0,6-180-1344 0 0,4-23 76 0 0,60-397-69 0 0,-45 227-166 0 0,-17 185-117 0 0,1 7 0 0 0,0 7 0 0 0,5 21-77 0 0,12 55 0 0 0,-15-54-2 0 0,16 55 0 0 0,-7-50 79 0 0,-4-5 0 0 0,22 44 0 0 0,-32-72 5 0 0,8 14-3 0 0,0-2-1 0 0,1-1 0 0 0,11 16 0 0 0,-17-24 40 0 0,-1-2-1 0 0,2 2 0 0 0,-2-2 1 0 0,2 1-1 0 0,-2-1 0 0 0,2 1 1 0 0,0-1-1 0 0,-1 0 0 0 0,1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0,4-9 153 0 0,-1 1 1 0 0,0-1-1 0 0,3-26 1 0 0,-7 39-200 0 0,8-56-422 0 0,-3 1 0 0 0,-2 0-1 0 0,-4-69 1 0 0,-3 91-1310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87 4034 0 0,4-1-4189 0 0,6 68-1495 0 0,-16-164 127 0 0,6 61 3 0 0,2-25-5568 0 0,-5-32 864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0,15 34 306 0 0,-11-23-240 0 0,75 195 264 0 0,-35-86-884 0 0,-20-41-2832 0 0,-21-66 1724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0,101-14-254 0 0,2 6-5590 0 0,-97 3 3224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5527 0 0,'0'0'3896'0'0,"1"-3"-2805"0"0,11-6 78 0 0,1 0 0 0 0,24-15 1 0 0,-2 2-319 0 0,20-11 642 0 0,-52 32-1434 0 0,-1 0 0 0 0,0 0 0 0 0,1-1-1 0 0,-1 2 1 0 0,1-1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0,0-1 0 0 0,1 1 0 0 0,-2 1 0 0 0,0 0 0 0 0,1-1 0 0 0,-2 0 0 0 0,0 1 0 0 0,0-1 0 0 0,2 14 0 0 0,-3-8-13 0 0,0-1 1 0 0,0 1-1 0 0,-3 0 0 0 0,-3 19 1 0 0,4-21-62 0 0,0 0 1 0 0,-2-2 0 0 0,-1 2 0 0 0,1-1 0 0 0,0-1 0 0 0,-1 1-1 0 0,-12 15 1 0 0,0-6 48 0 0,-36 34 0 0 0,50-49-62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0,0 0-1 0 0,0-2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0,2-2 1 0 0,-2 0 13 0 0,1 2 1 0 0,0-2-1 0 0,0 2 1 0 0,0 0 0 0 0,0-1-1 0 0,0 0 1 0 0,1 1-1 0 0,0 1 1 0 0,-2-1 0 0 0,2 0-1 0 0,-1 1 1 0 0,1 0 0 0 0,0-1-1 0 0,-1 1 1 0 0,0 0-1 0 0,0 1 1 0 0,7 0 0 0 0,12 4 135 0 0,0 1 0 0 0,0 1 1 0 0,0 2-1 0 0,35 19 1 0 0,-6-4-85 0 0,-28-13-207 0 0,6 2-5456 0 0,-11-5-638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0,30 11 549 0 0,-32-10-762 0 0,28 12 672 0 0,52 32 0 0 0,-49-23-502 0 0,235 164 3457 0 0,-151-98-2919 0 0,-52-46-268 0 0,78 38 0 0 0,9 6 247 0 0,-57-31-346 0 0,185 78-1 0 0,-231-109-785 0 0,-40-20 155 0 0,0 0 0 0 0,1 1 0 0 0,0-2 0 0 0,0-1 0 0 0,17 3-1 0 0,-11-8-1924 0 0,-12 1 85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0 788 3223 0 0,'0'0'11072'0'0,"11"-13"-9061"0"0,-4 6-1522 0 0,1-2 1 0 0,-1 2-1 0 0,1 0 1 0 0,1 1-1 0 0,-1-1 0 0 0,12-5 1 0 0,60-29 594 0 0,-51 28-877 0 0,94-54 511 0 0,26-12-460 0 0,212-99 22 0 0,-81 8-196 0 0,-110 62 856 0 0,-148 92-767 0 0,-18 13-107 0 0,0 0 1 0 0,0 0-1 0 0,1 0 0 0 0,-1 1 1 0 0,0-1-1 0 0,1 1 1 0 0,8-3-1 0 0,18-6 216 0 0,-26 9-203 0 0,1-1 1 0 0,-2 2-1 0 0,3 0 0 0 0,-3-2 1 0 0,3 3-1 0 0,-3-1 1 0 0,10 0-1 0 0,-5 1 19 0 0,1 0 0 0 0,0 1 0 0 0,-2 0 0 0 0,2 1-1 0 0,14 4 1 0 0,26 10 150 0 0,88 39 0 0 0,497 259 1584 0 0,-484-253-1523 0 0,-64-29-162 0 0,22 16 27 0 0,66 24 68 0 0,-155-68-197 0 0,1 1 0 0 0,38 4 0 0 0,-44-7-44 0 0,38-2-329 0 0,-52 0 208 0 0,14 4-8577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0,0 1 1 0 0,-1-2 0 0 0,0 2 0 0 0,1 0 0 0 0,-3 1-1 0 0,1-1 1 0 0,5 25 0 0 0,-2 2 293 0 0,3 46-1 0 0,-3-16-117 0 0,8 93-204 0 0,7 39-754 0 0,-21-189-363 0 0,2 1 0 0 0,8 19-1 0 0,-11-30 401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76 0 0 0,-19-62-2041 0 0,48 208 528 0 0,-52-247-1194 0 0,2 4-977 0 0,-1 0-1 0 0,-1 0 1 0 0,2 25-1 0 0,-5-29-964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0,0 1-1 0 0,0 0 0 0 0,1 0 1 0 0,0 0-1 0 0,0 1 0 0 0,-4 18 0 0 0,4-12-379 0 0,0 1 0 0 0,1-1-1 0 0,2 1 1 0 0,-1 0 0 0 0,2 0-1 0 0,0 28 1 0 0,2-37 11 0 0,0 1 0 0 0,1-1 0 0 0,0 1 0 0 0,-1-1 0 0 0,3 1 0 0 0,-2-2 0 0 0,2 2 0 0 0,0-2 0 0 0,-1 0 1 0 0,1 0-1 0 0,1 1 0 0 0,0-1 0 0 0,0-1 0 0 0,1 1 0 0 0,9 9 0 0 0,-11-12 7 0 0,1-1 0 0 0,-1 1-1 0 0,0-1 1 0 0,1 0 0 0 0,0 0 0 0 0,0-1-1 0 0,0 0 1 0 0,0 0 0 0 0,0 0 0 0 0,1-1 0 0 0,-1 1-1 0 0,1-1 1 0 0,-2 0 0 0 0,3 0 0 0 0,-3-1-1 0 0,2 0 1 0 0,-1 0 0 0 0,1 0 0 0 0,-1-1 0 0 0,1 1-1 0 0,-1-1 1 0 0,0 0 0 0 0,1-1 0 0 0,-1 0-1 0 0,6-2 1 0 0,-5 1 110 0 0,1-1 0 0 0,1-1 0 0 0,-2 1 0 0 0,1 0 0 0 0,-1-1-1 0 0,0 0 1 0 0,-1-1 0 0 0,1 0 0 0 0,-1 1 0 0 0,0-1 0 0 0,0-1 0 0 0,-1 0 0 0 0,0 0-1 0 0,6-10 1 0 0,-7 9-30 0 0,1-1 1 0 0,-1 1-1 0 0,0-2 0 0 0,-2 1 0 0 0,2 0 0 0 0,-2 0 0 0 0,0-1 0 0 0,0 1 0 0 0,-1 0 1 0 0,0 0-1 0 0,-2-19 0 0 0,0 19-79 0 0,-1 1 0 0 0,1-1 0 0 0,-2 2-1 0 0,2-2 1 0 0,-3 2 0 0 0,1-2 0 0 0,-1 2 0 0 0,0 0 0 0 0,-8-11 0 0 0,-6-4-168 0 0,-34-29 0 0 0,42 41-62 0 0,9 8 21 0 0,0-1 1 0 0,-1 2-1 0 0,1-1 0 0 0,-1 0 0 0 0,1 1 1 0 0,-1 0-1 0 0,-5-3 0 0 0,-5 2-7861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2-1 0 0,-3-1 1 0 0,-1 2 0 0 0,3 44-1 0 0,5 86-953 0 0,-10-125-880 0 0,1-17-2893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13215 0 0,'4'12'1408'0'0,"2"3"-783"0"0,16 31 511 0 0,-3 1-1 0 0,22 81 0 0 0,23 129-1190 0 0,-30-147-4310 0 0,-28-93-950 0 0</inkml:trace>
  <inkml:trace contextRef="#ctx0" brushRef="#br0" timeOffset="1">17 453 16703 0 0,'0'0'763'0'0,"-10"1"253"0"0,3 0 1015 0 0,24-2-1263 0 0,-1 0 0 0 0,30-8 0 0 0,6 0-262 0 0,0 0-106 0 0,-4 1-1719 0 0,-15 5-4842 0 0,-18 3-827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33 2011 0 0,-4-19-197 0 0,6 24 1 0 0,33 167 3311 0 0,-8-31-3454 0 0,-20-104-1321 0 0,83 457 1686 0 0,-88-493-2204 0 0,-1-1 0 0 0,-2 51 0 0 0,-3-67-218 0 0,1 2-852 0 0,-5 43 0 0 0,4-63 141 0 0,0 7-5614 0 0,1 1 416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1375 0 0,'0'0'66'0'0,"1"1"-8"0"0,10 50 8518 0 0,7 0-3868 0 0,4 15-3628 0 0,-8-16-368 0 0,-3 1 0 0 0,6 55 0 0 0,-17-105-661 0 0,0-1 0 0 0,0 1-1 0 0,0-1 1 0 0,0 1-1 0 0,1-1 1 0 0,-1 0 0 0 0,0 1-1 0 0,0-1 1 0 0,0 2 0 0 0,0-2-1 0 0,0 1 1 0 0,0-1 0 0 0,-1 1-1 0 0,1-1 1 0 0,0 0-1 0 0,0 1 1 0 0,0-1 0 0 0,0 2-1 0 0,0-2 1 0 0,-2 1 0 0 0,-4-10 257 0 0,-5-22-280 0 0,6-2-160 0 0,1 1 1 0 0,0-54-1 0 0,2 35 111 0 0,0 22 24 0 0,6-45 1 0 0,-3 60-18 0 0,2 1 1 0 0,-1 0 0 0 0,0-1-1 0 0,2 1 1 0 0,9-20 0 0 0,-9 26 27 0 0,1 1 1 0 0,0-2-1 0 0,0 2 0 0 0,0 0 0 0 0,-1 0 1 0 0,3 1-1 0 0,7-7 0 0 0,-13 11-8 0 0,2 0-4 0 0,-1 0 0 0 0,1-1 1 0 0,-1 1-1 0 0,0 0 0 0 0,2 0 1 0 0,-1-1-1 0 0,-1 1 0 0 0,2 1 1 0 0,-2-1-1 0 0,2 1 0 0 0,-2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1 1 0 0,0 4 0 0 0,-1-3-7 0 0,-1 1 0 0 0,0 0-1 0 0,1-1 1 0 0,-1 1 0 0 0,0 0-1 0 0,-1 0 1 0 0,1 0-1 0 0,-2 7 1 0 0,-3 5-11 0 0,-1 0 0 0 0,-1-1 1 0 0,-1 0-1 0 0,-9 15 0 0 0,16-27-13 0 0,-15 21-6 0 0,-1 0 0 0 0,-33 37 0 0 0,3-5 156 0 0,47-56 173 0 0,16 12 338 0 0,0-5-307 0 0,-1-1 1 0 0,2-1-1 0 0,20 6 1 0 0,-8-3 53 0 0,-17-5-275 0 0,30 10 342 0 0,64 13 1 0 0,-104-26-561 0 0,15 1 212 0 0,23 2 1 0 0,-12-7-2114 0 0,-2-5-4890 0 0,-12 1 66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181 115 919 0 0,'24'0'355'0'0,"-19"0"1152"0"0,-22-14 6639 0 0,15 13-7864 0 0,1-1 0 0 0,-2 1 0 0 0,1 0 1 0 0,-1 0-1 0 0,1 0 0 0 0,1-1 0 0 0,-2 1 0 0 0,1 1 0 0 0,-1-1 0 0 0,-3 0 0 0 0,-13-5 1103 0 0,16 4-1305 0 0,2 2-1 0 0,-1 0 0 0 0,1-1 1 0 0,-1 1-1 0 0,0 0 1 0 0,1 0-1 0 0,-2 0 0 0 0,2 0 1 0 0,-1 0-1 0 0,0 0 1 0 0,0 1-1 0 0,1-1 0 0 0,-2 0 1 0 0,2 2-1 0 0,0-2 1 0 0,-2 1-1 0 0,2-1 0 0 0,0 1 1 0 0,-3 1-1 0 0,-33 25 536 0 0,21-16-480 0 0,12-8-104 0 0,1 0 0 0 0,0 0 1 0 0,1-1-1 0 0,-2 2 0 0 0,2-2 1 0 0,-1 2-1 0 0,1-1 1 0 0,1 1-1 0 0,-2 0 0 0 0,1-1 1 0 0,1 1-1 0 0,-3 6 0 0 0,-1 7 235 0 0,-5 28-1 0 0,7-28-221 0 0,1-10-36 0 0,1-1-1 0 0,1 1 0 0 0,-1 1 1 0 0,1-1-1 0 0,1 0 1 0 0,-1 1-1 0 0,1-1 0 0 0,1 0 1 0 0,-1 0-1 0 0,0-1 0 0 0,2 2 1 0 0,-1-1-1 0 0,0-1 1 0 0,2 1-1 0 0,-2 0 0 0 0,2-1 1 0 0,0 0-1 0 0,1 0 1 0 0,-2 0-1 0 0,2 0 0 0 0,0-1 1 0 0,0 0-1 0 0,0-1 0 0 0,1 1 1 0 0,10 7-1 0 0,-12-9-5 0 0,0-1 0 0 0,1 1 0 0 0,0-1 0 0 0,-2-1 0 0 0,2 2 0 0 0,0-2-1 0 0,0 0 1 0 0,7 2 0 0 0,3-1 41 0 0,-1 2-26 0 0,1 1 99 0 0,1-2 0 0 0,-1 0 0 0 0,24 2 0 0 0,-34-5-75 0 0,1 0 1 0 0,-1 0-1 0 0,0-2 0 0 0,0 2 1 0 0,1-1-1 0 0,-1 0 0 0 0,0 0 0 0 0,0-2 1 0 0,-1 2-1 0 0,1-1 0 0 0,0-1 0 0 0,0 1 1 0 0,0-1-1 0 0,6-5 0 0 0,-4 2 55 0 0,0-2 0 0 0,1 1 1 0 0,-2 0-1 0 0,0 0 0 0 0,0-1 0 0 0,-1 0 0 0 0,0-1 0 0 0,-1 1 0 0 0,1-1 0 0 0,-1 0 1 0 0,0 0-1 0 0,-1-1 0 0 0,0 1 0 0 0,2-16 0 0 0,-3 12 20 0 0,-1 0 0 0 0,0-1 0 0 0,-1 1-1 0 0,0 0 1 0 0,-1-1 0 0 0,0 1 0 0 0,-1-1 0 0 0,-1 2-1 0 0,-1-1 1 0 0,-4-15 0 0 0,4 22-33 0 0,1 0-1 0 0,-1 0 1 0 0,-1 1-1 0 0,2-1 1 0 0,-2 1-1 0 0,0 0 1 0 0,0 0-1 0 0,-1 0 1 0 0,1 2-1 0 0,-12-8 1 0 0,0-1 37 0 0,7 4-78 0 0,1 1-1 0 0,-1 1 1 0 0,-1 0 0 0 0,0 0-1 0 0,0 1 1 0 0,0 0-1 0 0,-1 1 1 0 0,1 1 0 0 0,-22-4-1 0 0,21 3-207 0 0,11 3-50 0 0,0 1-1 0 0,-1-2 1 0 0,0 2 0 0 0,1 0-1 0 0,-2-1 1 0 0,2 1 0 0 0,0 0 0 0 0,-2 0-1 0 0,2-1 1 0 0,-1 1 0 0 0,1 1-1 0 0,-1-1 1 0 0,0 0 0 0 0,-2 0 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3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28 404 2303 0 0,'0'0'102'0'0,"-2"-1"-1"0"0,-24 3 10071 0 0,85-5-9002 0 0,-7 1-297 0 0,288-31 1391 0 0,-11 23-482 0 0,35-5-934 0 0,-290 10-554 0 0,0 4-1 0 0,77 7 0 0 0,-100 0-138 0 0,-22-3 4 0 0,37 1-1 0 0,59-5 288 0 0,-45 2-94 0 0,99-12-1 0 0,-119 6-114 0 0,89 3 0 0 0,0 2 23 0 0,258-23-63 0 0,-284 8-170 0 0,29 0 10 0 0,-100 12-37 0 0,64 0 0 0 0,-98 3 0 0 0,22-3 0 0 0,-22 1 0 0 0,23 1 0 0 0,-13 2 24 0 0,-1 0-1 0 0,1-2 1 0 0,0-1-1 0 0,34-5 0 0 0,-44 1-9 0 0,-16 4-6 0 0,-1 1 0 0 0,0 1 0 0 0,1-1 1 0 0,-1 0-1 0 0,-1 1 0 0 0,1-1 0 0 0,0 0 1 0 0,0 0-1 0 0,-1 0 0 0 0,1 0 1 0 0,0 0-1 0 0,0 0 0 0 0,0 0 0 0 0,-1 0 1 0 0,1 0-1 0 0,-1 0 0 0 0,1 0 0 0 0,0 0 1 0 0,-1-1-1 0 0,0 1 0 0 0,1 0 1 0 0,-1 0-1 0 0,0 0 0 0 0,0 0 0 0 0,0 0 1 0 0,0 0-1 0 0,0-2 0 0 0,0 0 7 0 0,-1 0-1 0 0,0 1 1 0 0,0-1-1 0 0,0 1 1 0 0,0-1-1 0 0,0 1 0 0 0,-3-5 1 0 0,3 5-5 0 0,-11-15 42 0 0,-1 0 0 0 0,0 1 0 0 0,-1 1 0 0 0,-26-22 0 0 0,4 2 0 0 0,30 29-52 0 0,0 1 0 0 0,0 0 0 0 0,0 1 0 0 0,1-1 0 0 0,-2 1 0 0 0,0 0 0 0 0,1 1 0 0 0,-2-1 0 0 0,-9-3 0 0 0,-19-9 0 0 0,27 15-16 0 0,7 2-64 0 0,1-1 76 0 0,1 0 1 0 0,0 0-1 0 0,-1 0 0 0 0,1 0 0 0 0,0 1 0 0 0,-1-1 1 0 0,1 0-1 0 0,0 0 0 0 0,0 1 0 0 0,-1-1 1 0 0,1 0-1 0 0,0 0 0 0 0,0 1 0 0 0,-1-1 0 0 0,1 0 1 0 0,0 1-1 0 0,0-1 0 0 0,0 0 0 0 0,0 1 0 0 0,-1-1 1 0 0,1 0-1 0 0,0 1 0 0 0,0-1 0 0 0,0 0 1 0 0,0 1-1 0 0,0-1 0 0 0,0 1 0 0 0,0-1 0 0 0,0 0 1 0 0,0 1-1 0 0,0-1 0 0 0,0 0 0 0 0,0 1 0 0 0,0-1 1 0 0,0 0-1 0 0,1 1 0 0 0,-1-1 0 0 0,0 0 1 0 0,0 1-1 0 0,0-1 0 0 0,0 0 0 0 0,1 1 0 0 0,-1 0-9 0 0,2 2-4 0 0,0 2 1 0 0,0-1-1 0 0,0 0 0 0 0,1 0 0 0 0,0 0 1 0 0,0 0-1 0 0,0 0 0 0 0,1-2 0 0 0,-1 1 1 0 0,5 4-1 0 0,7 5-23 0 0,19 10 0 0 0,38 16-49 0 0,-50-28 64 0 0,0 2 0 0 0,28 18 0 0 0,4 9-1 0 0,-28-23 15 0 0,0 3 0 0 0,31 29-1 0 0,-54-44 37 0 0,0-1-1 0 0,1 1 0 0 0,-2-1 1 0 0,1 1-1 0 0,0-1 1 0 0,-1 1-1 0 0,0 0 1 0 0,0 1-1 0 0,0-1 0 0 0,1 9 1 0 0,-2-11-7 0 0,-1 1 0 0 0,1 0 0 0 0,-1 0 0 0 0,0 0 0 0 0,0 0 0 0 0,0 0 0 0 0,-1 0 0 0 0,1 0 0 0 0,-1 0 0 0 0,1-1 0 0 0,-1 0 0 0 0,0 1 0 0 0,0 0 0 0 0,1-1 0 0 0,-2 1 0 0 0,1 0 0 0 0,-1-1 0 0 0,1 1 0 0 0,-3 2 0 0 0,-7 6 187 0 0,0 0 0 0 0,-1 0 0 0 0,0-1 0 0 0,0 0 0 0 0,-2-1 0 0 0,-25 14 0 0 0,21-11-158 0 0,1 0 0 0 0,-1 1 0 0 0,3 0 1 0 0,-2 2-1 0 0,-21 28 0 0 0,32-36-116 0 0,0 2 0 0 0,0 0 0 0 0,0-1 0 0 0,1 1 0 0 0,-5 14 0 0 0,8-17-309 0 0,0 1 0 0 0,0-1 0 0 0,0 0 0 0 0,1 0 0 0 0,0 0 0 0 0,0 1 1 0 0,1-1-1 0 0,0 1 0 0 0,0-1 0 0 0,1 7 0 0 0,2 1-1310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145 119 1839 0 0,'-2'-1'134'0'0,"0"0"280"0"0,0-1 0 0 0,0 1 1 0 0,-1 0-1 0 0,1 1 0 0 0,-1-1 0 0 0,1 0 1 0 0,-1 1-1 0 0,0 0 0 0 0,1-1 0 0 0,-1 1 1 0 0,0 0-1 0 0,1 0 0 0 0,0 0 1 0 0,-1 1-1 0 0,1-1 0 0 0,-1 1 0 0 0,-4 1 1 0 0,3 0-78 0 0,0 0 1 0 0,0 0-1 0 0,1 0 1 0 0,0 1-1 0 0,0-1 1 0 0,-1 1-1 0 0,1 0 1 0 0,0 0-1 0 0,0 0 1 0 0,-3 3-1 0 0,0 5 41 0 0,-2 1 0 0 0,2-2 0 0 0,0 2 0 0 0,0 0 0 0 0,1 0-1 0 0,-4 15 1 0 0,7-17-199 0 0,0 0 0 0 0,1-2 0 0 0,-1 2 0 0 0,2 0 0 0 0,0-1 0 0 0,1 19 0 0 0,2-10 55 0 0,0 0 1 0 0,9 28-1 0 0,-8-35-185 0 0,0-1-1 0 0,1 0 1 0 0,0 0-1 0 0,0-1 1 0 0,0 1-1 0 0,1-1 1 0 0,1-1-1 0 0,0 1 1 0 0,1-1-1 0 0,-1 0 0 0 0,1-1 1 0 0,14 12-1 0 0,-14-14 4 0 0,-1-1-1 0 0,1 1 0 0 0,0-1 0 0 0,0 0 0 0 0,1-1 1 0 0,-1 1-1 0 0,0-2 0 0 0,1 1 0 0 0,0-1 0 0 0,-1-1 1 0 0,1 0-1 0 0,1 0 0 0 0,-1 0 0 0 0,-1-1 0 0 0,18-3 1 0 0,-12 1 118 0 0,0-1 0 0 0,-2 0 0 0 0,2-1 0 0 0,-2-1 0 0 0,1 0 1 0 0,0-1-1 0 0,-1 1 0 0 0,20-15 0 0 0,-25 14-44 0 0,0 2 0 0 0,-1-2 0 0 0,0 0 0 0 0,0 0 0 0 0,0-1 0 0 0,-1 1 0 0 0,0-1 0 0 0,-1 0 0 0 0,1-1 0 0 0,-1 2-1 0 0,0-2 1 0 0,-1 0 0 0 0,0 0 0 0 0,0 0 0 0 0,2-12 0 0 0,-3 10-12 0 0,-1 2 1 0 0,-1-1-1 0 0,1-1 0 0 0,-1 2 0 0 0,-1-1 0 0 0,1-1 1 0 0,-4-16-1 0 0,0 13-10 0 0,0 1 0 0 0,0-1 0 0 0,-2 2 0 0 0,1-1 1 0 0,-8-11-1 0 0,-5-6 26 0 0,-1 1 0 0 0,-25-29 1 0 0,31 42-548 0 0,-2 0 1 0 0,1 2-1 0 0,-2-1 0 0 0,-29-20 1 0 0,28 26-1180 0 0,1 1-3855 0 0,4 3-1265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5983 0 0,'0'1'274'0'0,"-2"7"-6"0"0,2-8-262 0 0,0 1 1 0 0,-1 0 0 0 0,1-1 0 0 0,0 1 0 0 0,0-1-1 0 0,0 1 1 0 0,0 0 0 0 0,-1-1 0 0 0,1 1-1 0 0,0 0 1 0 0,0-1 0 0 0,0 0 0 0 0,0 1-1 0 0,0-1 1 0 0,1 1 0 0 0,-1 0 0 0 0,0-1-1 0 0,0 1 1 0 0,0-1 0 0 0,0 1 0 0 0,1 0-1 0 0,-1-1 1 0 0,0 1 0 0 0,1-1 0 0 0,-1 1-1 0 0,0 0 1 0 0,1-1 0 0 0,0 1 0 0 0,1 1 101 0 0,3 4 520 0 0,0 0 1 0 0,1 0 0 0 0,0-2-1 0 0,1 2 1 0 0,-1-1 0 0 0,0-1 0 0 0,1 1-1 0 0,1-1 1 0 0,7 2 0 0 0,3 4-206 0 0,213 134 3343 0 0,-176-109-2952 0 0,86 70 1044 0 0,-41-29-644 0 0,12 16-148 0 0,-18-15-577 0 0,250 167 1364 0 0,-272-192-1373 0 0,-69-51-462 0 0,-1 0 1 0 0,0-1-1 0 0,1 1 0 0 0,-1 0 1 0 0,-1 0-1 0 0,2-1 0 0 0,-1 1 1 0 0,1-1-1 0 0,-1 1 0 0 0,1-1 0 0 0,0 0 1 0 0,-1 0-1 0 0,1 0 0 0 0,-1-1 1 0 0,1 1-1 0 0,-1 0 0 0 0,1-1 1 0 0,-2 0-1 0 0,4-1 0 0 0,7-1 26 0 0,0-2 0 0 0,16-10-1 0 0,-17 9 4 0 0,189-105 221 0 0,-56 40-166 0 0,158-89 264 0 0,-84 37-190 0 0,-218 123-176 0 0,238-122-339 0 0,-222 116-481 0 0,1-3-1 0 0,-2 0 1 0 0,1-1-1 0 0,23-19 1 0 0,-20 18-2145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2303 0 0,'0'0'10478'0'0,"1"2"-9116"0"0,2 10-630 0 0,0-2 0 0 0,-1 2 0 0 0,0-1-1 0 0,0 19 1 0 0,-4 50 475 0 0,0-39-705 0 0,-2 88 449 0 0,-3 126-642 0 0,7-247-542 0 0,0 0 1 0 0,0 0-1 0 0,1 0 0 0 0,0 0 0 0 0,0 0 0 0 0,1-1 1 0 0,0 1-1 0 0,1 0 0 0 0,4 11 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13535 0 0,'0'0'1358'0'0,"1"2"-1248"0"0,1 11 522 0 0,1-1 0 0 0,-2 2 0 0 0,0 22-1 0 0,0 0 329 0 0,12 192 1640 0 0,-4-54-2533 0 0,4 0-3307 0 0,-11-142-1288 0 0,-1 0-1254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159 177 12319 0 0,'-32'18'1065'0'0,"23"-14"-962"0"0,1 0-1 0 0,1 1 1 0 0,-13 8-1 0 0,14-7 302 0 0,-1-1 0 0 0,1 1-1 0 0,-1 0 1 0 0,1 0 0 0 0,2 1 0 0 0,-2 0 0 0 0,1 0-1 0 0,0 0 1 0 0,1 1 0 0 0,0 0 0 0 0,0-1 0 0 0,1 1-1 0 0,-3 12 1 0 0,3-10-201 0 0,1 0 1 0 0,0 0-1 0 0,1 0 0 0 0,0 1 0 0 0,1-2 0 0 0,0 2 0 0 0,1-1 0 0 0,1 11 1 0 0,-1-16-169 0 0,0 0 1 0 0,1-1 0 0 0,-1 1-1 0 0,1-1 1 0 0,0 0-1 0 0,0 1 1 0 0,0-1 0 0 0,0 1-1 0 0,0-1 1 0 0,1 0 0 0 0,0-1-1 0 0,1 1 1 0 0,-1 0 0 0 0,1-1-1 0 0,-1 1 1 0 0,1-1 0 0 0,-1 0-1 0 0,1 0 1 0 0,5 2-1 0 0,-2-2-9 0 0,0 0 0 0 0,-1-1 0 0 0,1 1 0 0 0,0-1 0 0 0,0 0 0 0 0,0-1 0 0 0,0 1 0 0 0,0-2 0 0 0,0 1 0 0 0,1-1 0 0 0,-2 0 0 0 0,1 0 0 0 0,1-1 0 0 0,-1 0 0 0 0,-1 0 0 0 0,2-1 0 0 0,-1 0 0 0 0,0 0 0 0 0,0-1 0 0 0,-1 0 0 0 0,0 1 0 0 0,10-7 0 0 0,-5 0 79 0 0,0 1 0 0 0,0-1 1 0 0,-1-1-1 0 0,0 0 0 0 0,0 0 1 0 0,-2-1-1 0 0,1-1 0 0 0,-1 1 1 0 0,0-1-1 0 0,-2-1 0 0 0,1 1 1 0 0,-1-1-1 0 0,-1 0 0 0 0,6-22 1 0 0,-7 21-18 0 0,-1 2 1 0 0,-1-2 0 0 0,0 2-1 0 0,0-2 1 0 0,-2 0 0 0 0,1 2-1 0 0,-2-2 1 0 0,0 1-1 0 0,0-1 1 0 0,-2 2 0 0 0,1-2-1 0 0,-2 1 1 0 0,0 1-1 0 0,-5-13 1 0 0,6 18-12 0 0,-1 1 0 0 0,0-1 0 0 0,-1 1 0 0 0,1 1 0 0 0,0 0 0 0 0,-1-1 0 0 0,-1 1 0 0 0,-9-7 0 0 0,5 4 41 0 0,-1 1 1 0 0,-1 0 0 0 0,-20-10 0 0 0,27 15-114 0 0,0 1 0 0 0,0-1-1 0 0,0 1 1 0 0,0 0 0 0 0,0 0-1 0 0,1 0 1 0 0,-2 1 0 0 0,1 0 0 0 0,0 0-1 0 0,-7 1 1 0 0,9-1-133 0 0,-1 1 0 0 0,1 0 0 0 0,-1 0 0 0 0,1 0 1 0 0,0 0-1 0 0,-1 0 0 0 0,1 1 0 0 0,0 0 0 0 0,1 0 0 0 0,-1-1 0 0 0,0 1 0 0 0,0 0 0 0 0,0 0 0 0 0,1 1 0 0 0,-5 4 0 0 0,-3 9-1557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1 406 10591 0 0,'7'-7'488'0'0,"20"-14"-12"0"0,-27 21-465 0 0,0 0 0 0 0,0 0 0 0 0,0 0 0 0 0,0 0 0 0 0,0 0 0 0 0,0 0 0 0 0,0-1 0 0 0,0 1-1 0 0,0 0 1 0 0,0 0 0 0 0,0 0 0 0 0,1 0 0 0 0,-1 0 0 0 0,0 0 0 0 0,0 0 0 0 0,0 0 0 0 0,0 0 0 0 0,0 0-1 0 0,0 0 1 0 0,0 0 0 0 0,0 0 0 0 0,1 0 0 0 0,-1 0 0 0 0,0 0 0 0 0,0 0 0 0 0,0 0 0 0 0,0 0 0 0 0,0 0-1 0 0,0 0 1 0 0,0 0 0 0 0,1 0 0 0 0,-1 0 0 0 0,0 0 0 0 0,0 0 0 0 0,0 0 0 0 0,0 0 0 0 0,0 0 0 0 0,0 0 0 0 0,0 1-1 0 0,0-1 1 0 0,0 0 0 0 0,0 0 0 0 0,1 0 0 0 0,0 6 341 0 0,-3 9 283 0 0,2-13-462 0 0,-11 153 4904 0 0,5-58-3978 0 0,3 5-431 0 0,4-77-540 0 0,0-23 166 0 0,-2-4-209 0 0,0-16-69 0 0,0 1 0 0 0,1 0 0 0 0,4-32 0 0 0,0 7-11 0 0,26-374-413 0 0,-28 386 366 0 0,7-35 0 0 0,-6 62-16 0 0,1 7 32 0 0,1 6-16 0 0,4 19 4 0 0,-1-1 1 0 0,6 38-1 0 0,0 2 1 0 0,32 87 64 0 0,-38-131-12 0 0,2-3 0 0 0,0 0 0 0 0,1 1 0 0 0,25 32 0 0 0,-26-43 55 0 0,0-1 1 0 0,-1 0-1 0 0,2 0 1 0 0,0-2-1 0 0,0 1 1 0 0,1-1-1 0 0,17 8 1 0 0,-26-14-31 0 0,0-1 1 0 0,0 0 0 0 0,-1 1 0 0 0,1-1 0 0 0,0 0 0 0 0,0-1 0 0 0,1 1 0 0 0,-1 0 0 0 0,0-1 0 0 0,1 0 0 0 0,-1 0 0 0 0,0 0 0 0 0,0 0 0 0 0,0-1 0 0 0,0 1 0 0 0,0-1 0 0 0,7-2 0 0 0,-6 2 37 0 0,0-1 1 0 0,0-1 0 0 0,-1 1-1 0 0,1-1 1 0 0,0 2 0 0 0,-1-2-1 0 0,1 0 1 0 0,-1-1 0 0 0,0 1-1 0 0,0 0 1 0 0,0-1 0 0 0,3-6-1 0 0,2-4 119 0 0,0 0 0 0 0,-1 0 0 0 0,-2-1 0 0 0,1 1 0 0 0,6-28 0 0 0,7-80 276 0 0,-13 77-380 0 0,2-24-812 0 0,-3 0-1 0 0,-7-138 1 0 0,-2 163-112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1839 0 0,'0'0'2496'0'0,"-14"0"-329"0"0,10 0-1605 0 0,-1 0 0 0 0,1 0-1 0 0,0 1 1 0 0,0-1 0 0 0,0 1 0 0 0,0 0 0 0 0,0 0-1 0 0,0 0 1 0 0,0 1 0 0 0,0-1 0 0 0,0 1 0 0 0,1 0-1 0 0,-7 3 1305 0 0,10-3-1756 0 0,-1-1-1 0 0,0 0 1 0 0,1 1-1 0 0,-1-1 1 0 0,1 0-1 0 0,0 1 1 0 0,-1-1 0 0 0,1 1-1 0 0,0-1 1 0 0,0 1-1 0 0,0-1 1 0 0,0 2-1 0 0,4 3 32 0 0,1-1 0 0 0,0 1 0 0 0,-1-1 0 0 0,1 0 1 0 0,0 0-1 0 0,1 0 0 0 0,9 6 0 0 0,-3-4 185 0 0,1-1-1 0 0,-1 1 1 0 0,16 3 0 0 0,224 94 2810 0 0,-127-51-2177 0 0,-76-32-676 0 0,1-3 0 0 0,54 13 0 0 0,86 14-86 0 0,-103-21-130 0 0,33 8 17 0 0,-4-2-13 0 0,-96-24-155 0 0,-2-1 0 0 0,0 2 0 0 0,1 1 0 0 0,21 13 0 0 0,-16-4-547 0 0,-22-16-249 0 0,-1-1 630 0 0,1 0 1 0 0,-1 1-1 0 0,0-1 1 0 0,0 0-1 0 0,0 1 0 0 0,1-1 1 0 0,-1 1-1 0 0,0-1 0 0 0,1 1 1 0 0,-1 0-1 0 0,0-1 0 0 0,0 1 1 0 0,1-1-1 0 0,-1 1 0 0 0,0 0 1 0 0,0 0-1 0 0,0 0 0 0 0,0 0 1 0 0,0 0-1 0 0,1 2 0 0 0,-2-3 248 0 0,9 13-1921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67 455 0 0,'2'-10'882'0'0,"0"7"22"0"0,-1 0 0 0 0,-1 0 0 0 0,1 1 0 0 0,0-1 0 0 0,-1-1 0 0 0,0 1 0 0 0,0 0 0 0 0,0-6 1957 0 0,-15-2 332 0 0,14 10-2497 0 0,-11 8 286 0 0,8-4-871 0 0,-1 1 1 0 0,0-1 0 0 0,0 1-1 0 0,0 0 1 0 0,1 1-1 0 0,1-1 1 0 0,-1 0 0 0 0,0 1-1 0 0,1 0 1 0 0,-1 0 0 0 0,1 0-1 0 0,0 0 1 0 0,0 0 0 0 0,-2 8-1 0 0,3-4-16 0 0,-2 0 0 0 0,2 1 0 0 0,-1 0 0 0 0,1-1 0 0 0,0 1 0 0 0,1 0 0 0 0,0 9 0 0 0,1 7 81 0 0,-1-19-141 0 0,1-1 1 0 0,0 1-1 0 0,1 0 1 0 0,-1-2-1 0 0,1 2 1 0 0,3 9-1 0 0,0-3 17 0 0,1 1 0 0 0,0-2 0 0 0,1 1 0 0 0,1 0 0 0 0,0-1 0 0 0,11 15 0 0 0,-13-22-20 0 0,0 1-1 0 0,0-1 1 0 0,0 0 0 0 0,-1-1 0 0 0,2 1-1 0 0,0-1 1 0 0,0 0 0 0 0,0 0 0 0 0,-1 0-1 0 0,2-1 1 0 0,0 0 0 0 0,-1 0 0 0 0,1-2-1 0 0,12 4 1 0 0,-11-4 57 0 0,-1 0-1 0 0,1 0 0 0 0,0-1 1 0 0,0-1-1 0 0,-1 1 1 0 0,1-2-1 0 0,0 1 1 0 0,0-1-1 0 0,-1 0 0 0 0,1 1 1 0 0,-1-2-1 0 0,1 0 1 0 0,-1 0-1 0 0,-1-1 0 0 0,1 0 1 0 0,0 0-1 0 0,0-1 1 0 0,8-7-1 0 0,-10 7-30 0 0,-1 0-1 0 0,0-1 0 0 0,0 1 1 0 0,-1 0-1 0 0,0-1 1 0 0,1 0-1 0 0,-1 0 1 0 0,-1 0-1 0 0,1 1 0 0 0,-1-2 1 0 0,0 1-1 0 0,-1-1 1 0 0,2-11-1 0 0,-2 5 4 0 0,0 2 0 0 0,-1-1 1 0 0,-1-1-1 0 0,1 2 0 0 0,-2-2 0 0 0,-5-17 0 0 0,5 20-34 0 0,-1 2 0 0 0,-1-1 0 0 0,0 0 1 0 0,1 1-1 0 0,-2 0 0 0 0,0 0 0 0 0,0 0 0 0 0,-9-9 0 0 0,2 3 22 0 0,-2 2 0 0 0,1-1 0 0 0,-20-13 0 0 0,26 21-156 0 0,0 0 0 0 0,0 0 0 0 0,0 1 0 0 0,0 1 0 0 0,-12-5 0 0 0,15 7 24 0 0,0 0 0 0 0,0 0 0 0 0,-1 0 0 0 0,1 0 1 0 0,0 1-1 0 0,-1 0 0 0 0,2 0 0 0 0,-2 0 0 0 0,1 1 0 0 0,0-1 0 0 0,-1 1 0 0 0,-3 1 0 0 0,6-1-176 0 0,1 0-1 0 0,0 0 1 0 0,-1 0 0 0 0,1 0-1 0 0,-1 0 1 0 0,1 1-1 0 0,0-1 1 0 0,-1 0 0 0 0,1 1-1 0 0,0-2 1 0 0,0 2 0 0 0,0-1-1 0 0,0 1 1 0 0,0-1-1 0 0,0 1 1 0 0,0 2 0 0 0,-1-1-569 0 0,-4 10-5343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1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6447 0 0,'0'0'499'0'0,"3"-1"-68"0"0,3-2 212 0 0,-2 1-27 0 0,-1 1 0 0 0,-1-1 0 0 0,1 1 0 0 0,1 0 0 0 0,-1 0 0 0 0,0 0 0 0 0,1 1 0 0 0,-1-1-1 0 0,1 1 1 0 0,0-1 0 0 0,3 2 0 0 0,-6-1-439 0 0,1 1-1 0 0,-1 0 1 0 0,1 0-1 0 0,-1 0 1 0 0,0 0-1 0 0,1 0 1 0 0,-1 0-1 0 0,0 0 1 0 0,0 0-1 0 0,0 1 1 0 0,0-1-1 0 0,2 2 1 0 0,9 19 679 0 0,-6-9-432 0 0,0 1 0 0 0,-1 0 0 0 0,5 30 0 0 0,4 46 66 0 0,-11-68-281 0 0,15 156 113 0 0,-16-159-635 0 0,2 0-1 0 0,0-1 0 0 0,11 29 1 0 0,-14-43-310 0 0,0 0 0 0 0,1 0 1 0 0,-1-1-1 0 0,2 1 0 0 0,-1-1 1 0 0,0 1-1 0 0,5 3 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7367 0 0,'0'0'568'0'0,"0"3"-373"0"0,-2 20 1651 0 0,1-1 0 0 0,2 2 0 0 0,5 44 0 0 0,8 7-391 0 0,49 144 1 0 0,-38-131-1145 0 0,-9-26-2190 0 0,-2-19-3739 0 0,-9-27 754 0 0</inkml:trace>
  <inkml:trace contextRef="#ctx0" brushRef="#br0" timeOffset="1">39 429 4607 0 0,'-39'-20'14878'0'0,"43"20"-14542"0"0,1 1 1 0 0,-1-1 0 0 0,-1 0-1 0 0,1 0 1 0 0,1 0 0 0 0,-1-1 0 0 0,7-1-1 0 0,19-2 924 0 0,-12 3-635 0 0,32-6 0 0 0,0 1-466 0 0,-8 4-900 0 0,-15 0-5446 0 0,-6 1-1509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1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1 397 2303 0 0,'21'-44'200'0'0,"-22"78"2063"0"0,1-1 0 0 0,8 61-1 0 0,23 64 4574 0 0,-29-149-6744 0 0,-2-7 376 0 0,0-3-364 0 0,-9-148 438 0 0,8 74-531 0 0,0 16-11 0 0,7-73-1 0 0,-2 97-11 0 0,12-75-104 0 0,-14 98 101 0 0,1 0 1 0 0,1 0 0 0 0,1 1 0 0 0,-1-1 0 0 0,2 1-1 0 0,10-19 1 0 0,-15 29 51 0 0,0-1-1 0 0,0 1 1 0 0,0 0-1 0 0,0 0 0 0 0,0 0 1 0 0,0-1-1 0 0,0 1 1 0 0,1 0-1 0 0,-1 0 1 0 0,0 0-1 0 0,1 0 0 0 0,-1 0 1 0 0,1 0-1 0 0,-1 0 1 0 0,1 0-1 0 0,0 1 1 0 0,-1-1-1 0 0,0 1 1 0 0,1-1-1 0 0,-1 1 0 0 0,1-1 1 0 0,0 1-1 0 0,0 0 1 0 0,-1 0-1 0 0,1 0 1 0 0,0 0-1 0 0,0 0 0 0 0,-1 0 1 0 0,1 1-1 0 0,0-1 1 0 0,-1 1-1 0 0,1-1 1 0 0,0 1-1 0 0,-1-1 0 0 0,1 1 1 0 0,0 0-1 0 0,-2 0 1 0 0,2 0-1 0 0,-1 0 1 0 0,0 0-1 0 0,1 0 0 0 0,-1 0 1 0 0,0 0-1 0 0,0 1 1 0 0,2 0-1 0 0,6 7-138 0 0,0 1 0 0 0,-1 0-1 0 0,0 0 1 0 0,12 21 0 0 0,-16-24 152 0 0,-1 1-1 0 0,0-1 1 0 0,0 0-1 0 0,-1 1 1 0 0,0-1-1 0 0,0 1 1 0 0,-1-1-1 0 0,0 1 1 0 0,0 11-1 0 0,-1-8 15 0 0,0 0 0 0 0,-1-1 0 0 0,-1 1 0 0 0,0 0 0 0 0,0-1 0 0 0,-1 1 0 0 0,-1-1 0 0 0,0-1 0 0 0,0 2 0 0 0,-6 9 0 0 0,-4 8 60 0 0,1-3-13 0 0,-19 29 1 0 0,18-32 816 0 0,13-20-691 0 0,3 9 249 0 0,-1-7-404 0 0,0 0 1 0 0,1-1-1 0 0,-1 0 1 0 0,1 0 0 0 0,0 1-1 0 0,0-1 1 0 0,0 0 0 0 0,0 1-1 0 0,0-1 1 0 0,0 0 0 0 0,1-1-1 0 0,0 1 1 0 0,0-1-1 0 0,0 0 1 0 0,0 1 0 0 0,0-1-1 0 0,7 3 1 0 0,3 2 161 0 0,2-1 0 0 0,-1-1 0 0 0,18 4 0 0 0,-11-2-74 0 0,206 53 284 0 0,-195-52-1643 0 0,0 0-4489 0 0,0 0-1932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5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6447 0 0,'13'-7'688'0'0,"11"-7"-593"0"0,-18 10 1037 0 0,5 10 217 0 0,6 1-395 0 0,-2 0 0 0 0,1 1 0 0 0,-1 1 0 0 0,18 14 0 0 0,52 49 1249 0 0,-43-35-1409 0 0,1-2-118 0 0,249 206 1583 0 0,-77-98-1518 0 0,-190-127-688 0 0,96 52 210 0 0,-59-34-59 0 0,32 29-35 0 0,-2-1 59 0 0,-27-22 556 0 0,-61-38-761 0 0,-2-1 0 0 0,2 0-1 0 0,0 0 1 0 0,0 0 0 0 0,0 0 0 0 0,0 0 0 0 0,0-1-1 0 0,0 0 1 0 0,-1 0 0 0 0,1 0 0 0 0,0-1-1 0 0,0 1 1 0 0,0-1 0 0 0,0 0 0 0 0,-1 0 0 0 0,1 0-1 0 0,-1 0 1 0 0,4-3 0 0 0,9-3 83 0 0,-1-1 1 0 0,26-19-1 0 0,-23 15-26 0 0,85-49 259 0 0,21-13-17 0 0,82-54-7 0 0,30-5 21 0 0,40-38-147 0 0,-172 103-154 0 0,-19 7-2290 0 0,-41 29 917 0 0,-24 16-1535 0 0,-16 9 1323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5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7367 0 0,'0'2'568'0'0,"-1"40"1635"0"0,0-25 49 0 0,3 22 1 0 0,16 117 2184 0 0,-6-70-3527 0 0,16 82 254 0 0,-18-36-982 0 0,-3-37-111 0 0,8 18-823 0 0,-4-53-1536 0 0,-4-18-4416 0 0,-4-27 1640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5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4143 0 0,'0'0'319'0'0,"0"2"-210"0"0,20 70 5961 0 0,4 41-2546 0 0,4 21-1507 0 0,-9-37-464 0 0,-19-93-1443 0 0,1 0 0 0 0,-1 1 0 0 0,0-2 0 0 0,0 1 0 0 0,0 0 0 0 0,0 1 0 0 0,-1-1 0 0 0,-1 7 0 0 0,-1 0 371 0 0,3-9 231 0 0,-1-3-695 0 0,-1 1 1 0 0,1 0-1 0 0,0-1 0 0 0,0 1 1 0 0,-1-1-1 0 0,2 0 0 0 0,-1 1 1 0 0,0-1-1 0 0,0 0 1 0 0,0 0-1 0 0,0 1 0 0 0,0-1 1 0 0,0 0-1 0 0,0 0 0 0 0,0 0 1 0 0,0 0-1 0 0,1 1 1 0 0,-1-1-1 0 0,0-1 0 0 0,1 1 1 0 0,-2-2-1 0 0,-9-26-30 0 0,5 4-74 0 0,3 1 0 0 0,-3-31 0 0 0,3 27 63 0 0,1-7-81 0 0,2-69-1 0 0,2 84 50 0 0,1 0 0 0 0,1-1 0 0 0,1 1 0 0 0,10-33 0 0 0,-12 47 45 0 0,0 0 0 0 0,1 0 0 0 0,-1 0 1 0 0,0 2-1 0 0,1-2 0 0 0,1 1 0 0 0,-1 0 0 0 0,1 0 0 0 0,0 1 0 0 0,7-6 0 0 0,-5 5 7 0 0,0 1 0 0 0,0-1 0 0 0,-1 1 0 0 0,2 1-1 0 0,0 0 1 0 0,-1 1 0 0 0,1-1 0 0 0,9-2 0 0 0,-5 3 42 0 0,-1 0 1 0 0,1 1-1 0 0,21 0 1 0 0,-28 2 15 0 0,-1-1-1 0 0,1 1 1 0 0,1 0 0 0 0,-1 1-1 0 0,0-1 1 0 0,-1 1 0 0 0,1 0 0 0 0,-1 0-1 0 0,1 0 1 0 0,-1 0 0 0 0,7 5 0 0 0,-8-5 6 0 0,-1 1 0 0 0,0-1 1 0 0,0 0-1 0 0,0 1 1 0 0,0-1-1 0 0,0 1 0 0 0,0 0 1 0 0,0 0-1 0 0,0-1 1 0 0,-1 1-1 0 0,0 0 0 0 0,1 0 1 0 0,-1 0-1 0 0,0 0 1 0 0,0 0-1 0 0,-1 1 0 0 0,1-1 1 0 0,-1 0-1 0 0,0 5 1 0 0,0-2 23 0 0,0 0 1 0 0,-1 0 0 0 0,0 1-1 0 0,0-2 1 0 0,-1 0 0 0 0,0 1-1 0 0,0 0 1 0 0,0 0-1 0 0,-6 9 1 0 0,-9 19 118 0 0,10-20-162 0 0,1-2-1 0 0,-11 16 0 0 0,5-13-4 0 0,7-7-18 0 0,1-1-1 0 0,-2 1 0 0 0,0-1 1 0 0,-1 0-1 0 0,0-1 0 0 0,1 1 1 0 0,-1-1-1 0 0,-13 8 0 0 0,16-13-8 0 0,-10 9 30 0 0,5-3 0 0 0,8-6 263 0 0,3-1-167 0 0,29 4 155 0 0,-14-2-177 0 0,0 0 1 0 0,0 2 0 0 0,22 5-1 0 0,91 43 381 0 0,48 14-129 0 0,-165-61-471 0 0,6 1-468 0 0,0 0 0 0 0,1-1 0 0 0,39 4 1 0 0,-43-8-669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8143 0 0,'0'0'1439'0'0,"1"2"-827"0"0,4 10 182 0 0,-1 0 0 0 0,0 1-1 0 0,1 12 1 0 0,4 10 483 0 0,13 43 413 0 0,-2 2 0 0 0,16 160 1 0 0,-35-231-1688 0 0,6 156 68 0 0,-3-42-559 0 0,-3-117 269 0 0,-1 0 0 0 0,1 0 0 0 0,0 0-1 0 0,3 8 1 0 0,-4-12-262 0 0,3-5-1822 0 0,-1 2 1890 0 0,0-1 1 0 0,-1 0 0 0 0,1 0-1 0 0,-1 1 1 0 0,0-1-1 0 0,1 0 1 0 0,0-3-1 0 0,5-14-4231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4143 0 0,'0'0'692'0'0,"0"2"1010"0"0,-1 16 1836 0 0,0-8-2468 0 0,1-1-1 0 0,0-1 0 0 0,2 12 1 0 0,12 77 904 0 0,2 12-790 0 0,12 63-123 0 0,-10-55-796 0 0,22 64-159 0 0,-33-153-131 0 0,-6-21-58 0 0,1 0-1 0 0,-1 0 1 0 0,2-1 0 0 0,-1 1 0 0 0,1-1-1 0 0,0 1 1 0 0,-1-2 0 0 0,6 9 0 0 0,-7-12-1112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203 153 10591 0 0,'-43'-48'2444'0'0,"38"43"-1937"0"0,-1 0-1 0 0,0 0 1 0 0,1 1-1 0 0,-1 0 1 0 0,0 0-1 0 0,-11-4 1 0 0,15 7-391 0 0,0 0 0 0 0,-1 0 0 0 0,1 0 0 0 0,0 1 0 0 0,0-1 0 0 0,0 1 0 0 0,-1-1 0 0 0,1 1 0 0 0,0 0 0 0 0,-1 0 0 0 0,1 0 0 0 0,-4 1 0 0 0,5-1-81 0 0,-1 1 1 0 0,0 0 0 0 0,0 0-1 0 0,0 0 1 0 0,1 0-1 0 0,-1 1 1 0 0,1-1 0 0 0,-1 0-1 0 0,1 1 1 0 0,-1-1 0 0 0,1 0-1 0 0,0 0 1 0 0,-1 1 0 0 0,0 2-1 0 0,-5 9-10 0 0,1-2 0 0 0,-1 2 0 0 0,1 0-1 0 0,1-1 1 0 0,1 2 0 0 0,1-1 0 0 0,-5 20-1 0 0,6-15 3 0 0,0-1-1 0 0,1 1 0 0 0,0-1 1 0 0,2 1-1 0 0,3 26 0 0 0,-1-27 21 0 0,1-1 1 0 0,0 0-1 0 0,0 0 0 0 0,2-1 0 0 0,9 18 0 0 0,-12-28-21 0 0,0 1 0 0 0,-1-1 0 0 0,1 1-1 0 0,1-1 1 0 0,0-1 0 0 0,0 1 0 0 0,0-1 0 0 0,0 1 0 0 0,1-1 0 0 0,-1 0-1 0 0,1 0 1 0 0,0-1 0 0 0,0 0 0 0 0,1 0 0 0 0,-1 0 0 0 0,0-1-1 0 0,9 4 1 0 0,-8-5 44 0 0,-1 0 0 0 0,0-1 0 0 0,0 1 0 0 0,1-1-1 0 0,-1 0 1 0 0,1 0 0 0 0,-1-1 0 0 0,0 0 0 0 0,0 0 0 0 0,1 0-1 0 0,-1 0 1 0 0,0-1 0 0 0,0 0 0 0 0,-1 0 0 0 0,1 0 0 0 0,0-1-1 0 0,0 0 1 0 0,0 1 0 0 0,-1-1 0 0 0,1 0 0 0 0,-2-1 0 0 0,8-7-1 0 0,-4 3 85 0 0,-1 1-1 0 0,0-1 1 0 0,-1 0-1 0 0,1 0 0 0 0,-1-1 1 0 0,0 0-1 0 0,-1 0 0 0 0,0 0 1 0 0,-2-1-1 0 0,1 1 0 0 0,3-15 1 0 0,-4 6 50 0 0,0-1 0 0 0,-1 0 0 0 0,0 0 1 0 0,-5-28-1 0 0,3 34-144 0 0,-2 1 1 0 0,0-1-1 0 0,0 2 1 0 0,0-2 0 0 0,-2 1-1 0 0,0 1 1 0 0,-12-20-1 0 0,9 15-60 0 0,-5-4 103 0 0,-22-29 0 0 0,31 44-119 0 0,-1 1 1 0 0,2-1-1 0 0,-2 0 0 0 0,0 1 1 0 0,0 0-1 0 0,0 0 0 0 0,-1 1 1 0 0,2 0-1 0 0,-2 0 0 0 0,-11-5 0 0 0,13 8-229 0 0,1-1 0 0 0,0 1-1 0 0,-1 0 1 0 0,1 0-1 0 0,-1 0 1 0 0,1 1-1 0 0,-1-1 1 0 0,0 1-1 0 0,1 0 1 0 0,0 0-1 0 0,0 0 1 0 0,0 0-1 0 0,-1 1 1 0 0,1 0-1 0 0,0-1 1 0 0,0 1-1 0 0,-5 3 1 0 0,-8 7-7218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0,'-4'71'1998'0'0,"-15"69"6274"0"0,-2 71-6926 0 0,15-30 274 0 0,6-180-1344 0 0,4-23 76 0 0,60-397-69 0 0,-45 227-166 0 0,-17 185-117 0 0,1 7 0 0 0,0 7 0 0 0,5 21-77 0 0,12 55 0 0 0,-15-54-2 0 0,16 55 0 0 0,-7-50 79 0 0,-4-5 0 0 0,22 44 0 0 0,-32-72 5 0 0,8 14-3 0 0,0-2-1 0 0,1-1 0 0 0,11 16 0 0 0,-17-24 40 0 0,-1-2-1 0 0,2 2 0 0 0,-2-2 1 0 0,2 1-1 0 0,-2-1 0 0 0,2 1 1 0 0,0-1-1 0 0,-1 0 0 0 0,1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0,4-9 153 0 0,-1 1 1 0 0,0-1-1 0 0,3-26 1 0 0,-7 39-200 0 0,8-56-422 0 0,-3 1 0 0 0,-2 0-1 0 0,-4-69 1 0 0,-3 91-1310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87 4034 0 0,4-1-4189 0 0,6 68-1495 0 0,-16-164 127 0 0,6 61 3 0 0,2-25-5568 0 0,-5-32 864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0,15 34 306 0 0,-11-23-240 0 0,75 195 264 0 0,-35-86-884 0 0,-20-41-2832 0 0,-21-66 1724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0,101-14-254 0 0,2 6-5590 0 0,-97 3 3224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6.png"/><Relationship Id="rId18" Type="http://schemas.openxmlformats.org/officeDocument/2006/relationships/customXml" Target="../ink/ink327.xml"/><Relationship Id="rId26" Type="http://schemas.openxmlformats.org/officeDocument/2006/relationships/customXml" Target="../ink/ink331.xml"/><Relationship Id="rId21" Type="http://schemas.openxmlformats.org/officeDocument/2006/relationships/image" Target="../media/image220.png"/><Relationship Id="rId34" Type="http://schemas.openxmlformats.org/officeDocument/2006/relationships/customXml" Target="../ink/ink335.xml"/><Relationship Id="rId7" Type="http://schemas.openxmlformats.org/officeDocument/2006/relationships/image" Target="../media/image213.png"/><Relationship Id="rId12" Type="http://schemas.openxmlformats.org/officeDocument/2006/relationships/customXml" Target="../ink/ink324.xml"/><Relationship Id="rId17" Type="http://schemas.openxmlformats.org/officeDocument/2006/relationships/image" Target="../media/image218.png"/><Relationship Id="rId25" Type="http://schemas.openxmlformats.org/officeDocument/2006/relationships/image" Target="../media/image222.png"/><Relationship Id="rId33" Type="http://schemas.openxmlformats.org/officeDocument/2006/relationships/image" Target="../media/image226.png"/><Relationship Id="rId2" Type="http://schemas.openxmlformats.org/officeDocument/2006/relationships/customXml" Target="../ink/ink319.xml"/><Relationship Id="rId16" Type="http://schemas.openxmlformats.org/officeDocument/2006/relationships/customXml" Target="../ink/ink326.xml"/><Relationship Id="rId20" Type="http://schemas.openxmlformats.org/officeDocument/2006/relationships/customXml" Target="../ink/ink328.xml"/><Relationship Id="rId29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1.xml"/><Relationship Id="rId11" Type="http://schemas.openxmlformats.org/officeDocument/2006/relationships/image" Target="../media/image215.png"/><Relationship Id="rId24" Type="http://schemas.openxmlformats.org/officeDocument/2006/relationships/customXml" Target="../ink/ink330.xml"/><Relationship Id="rId32" Type="http://schemas.openxmlformats.org/officeDocument/2006/relationships/customXml" Target="../ink/ink334.xml"/><Relationship Id="rId37" Type="http://schemas.openxmlformats.org/officeDocument/2006/relationships/image" Target="../media/image228.png"/><Relationship Id="rId5" Type="http://schemas.openxmlformats.org/officeDocument/2006/relationships/image" Target="../media/image212.png"/><Relationship Id="rId15" Type="http://schemas.openxmlformats.org/officeDocument/2006/relationships/image" Target="../media/image217.png"/><Relationship Id="rId23" Type="http://schemas.openxmlformats.org/officeDocument/2006/relationships/image" Target="../media/image221.png"/><Relationship Id="rId28" Type="http://schemas.openxmlformats.org/officeDocument/2006/relationships/customXml" Target="../ink/ink332.xml"/><Relationship Id="rId36" Type="http://schemas.openxmlformats.org/officeDocument/2006/relationships/customXml" Target="../ink/ink336.xml"/><Relationship Id="rId10" Type="http://schemas.openxmlformats.org/officeDocument/2006/relationships/customXml" Target="../ink/ink323.xml"/><Relationship Id="rId19" Type="http://schemas.openxmlformats.org/officeDocument/2006/relationships/image" Target="../media/image219.png"/><Relationship Id="rId31" Type="http://schemas.openxmlformats.org/officeDocument/2006/relationships/image" Target="../media/image225.png"/><Relationship Id="rId4" Type="http://schemas.openxmlformats.org/officeDocument/2006/relationships/customXml" Target="../ink/ink320.xml"/><Relationship Id="rId9" Type="http://schemas.openxmlformats.org/officeDocument/2006/relationships/image" Target="../media/image214.png"/><Relationship Id="rId14" Type="http://schemas.openxmlformats.org/officeDocument/2006/relationships/customXml" Target="../ink/ink325.xml"/><Relationship Id="rId22" Type="http://schemas.openxmlformats.org/officeDocument/2006/relationships/customXml" Target="../ink/ink329.xml"/><Relationship Id="rId27" Type="http://schemas.openxmlformats.org/officeDocument/2006/relationships/image" Target="../media/image223.png"/><Relationship Id="rId30" Type="http://schemas.openxmlformats.org/officeDocument/2006/relationships/customXml" Target="../ink/ink333.xml"/><Relationship Id="rId35" Type="http://schemas.openxmlformats.org/officeDocument/2006/relationships/image" Target="../media/image227.png"/><Relationship Id="rId8" Type="http://schemas.openxmlformats.org/officeDocument/2006/relationships/customXml" Target="../ink/ink322.xml"/><Relationship Id="rId3" Type="http://schemas.openxmlformats.org/officeDocument/2006/relationships/image" Target="../media/image21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6.png"/><Relationship Id="rId18" Type="http://schemas.openxmlformats.org/officeDocument/2006/relationships/customXml" Target="../ink/ink345.xml"/><Relationship Id="rId26" Type="http://schemas.openxmlformats.org/officeDocument/2006/relationships/customXml" Target="../ink/ink349.xml"/><Relationship Id="rId39" Type="http://schemas.openxmlformats.org/officeDocument/2006/relationships/image" Target="../media/image1169.png"/><Relationship Id="rId21" Type="http://schemas.openxmlformats.org/officeDocument/2006/relationships/image" Target="../media/image1160.png"/><Relationship Id="rId34" Type="http://schemas.openxmlformats.org/officeDocument/2006/relationships/customXml" Target="../ink/ink353.xml"/><Relationship Id="rId42" Type="http://schemas.openxmlformats.org/officeDocument/2006/relationships/customXml" Target="../ink/ink357.xml"/><Relationship Id="rId7" Type="http://schemas.openxmlformats.org/officeDocument/2006/relationships/image" Target="../media/image1153.png"/><Relationship Id="rId2" Type="http://schemas.openxmlformats.org/officeDocument/2006/relationships/customXml" Target="../ink/ink337.xml"/><Relationship Id="rId16" Type="http://schemas.openxmlformats.org/officeDocument/2006/relationships/customXml" Target="../ink/ink344.xml"/><Relationship Id="rId20" Type="http://schemas.openxmlformats.org/officeDocument/2006/relationships/customXml" Target="../ink/ink346.xml"/><Relationship Id="rId29" Type="http://schemas.openxmlformats.org/officeDocument/2006/relationships/image" Target="../media/image1164.png"/><Relationship Id="rId41" Type="http://schemas.openxmlformats.org/officeDocument/2006/relationships/image" Target="../media/image11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9.xml"/><Relationship Id="rId11" Type="http://schemas.openxmlformats.org/officeDocument/2006/relationships/image" Target="../media/image1155.png"/><Relationship Id="rId24" Type="http://schemas.openxmlformats.org/officeDocument/2006/relationships/customXml" Target="../ink/ink348.xml"/><Relationship Id="rId32" Type="http://schemas.openxmlformats.org/officeDocument/2006/relationships/customXml" Target="../ink/ink352.xml"/><Relationship Id="rId37" Type="http://schemas.openxmlformats.org/officeDocument/2006/relationships/image" Target="../media/image1168.png"/><Relationship Id="rId40" Type="http://schemas.openxmlformats.org/officeDocument/2006/relationships/customXml" Target="../ink/ink356.xml"/><Relationship Id="rId5" Type="http://schemas.openxmlformats.org/officeDocument/2006/relationships/image" Target="../media/image1152.png"/><Relationship Id="rId15" Type="http://schemas.openxmlformats.org/officeDocument/2006/relationships/image" Target="../media/image1157.png"/><Relationship Id="rId23" Type="http://schemas.openxmlformats.org/officeDocument/2006/relationships/image" Target="../media/image1161.png"/><Relationship Id="rId28" Type="http://schemas.openxmlformats.org/officeDocument/2006/relationships/customXml" Target="../ink/ink350.xml"/><Relationship Id="rId36" Type="http://schemas.openxmlformats.org/officeDocument/2006/relationships/customXml" Target="../ink/ink354.xml"/><Relationship Id="rId10" Type="http://schemas.openxmlformats.org/officeDocument/2006/relationships/customXml" Target="../ink/ink341.xml"/><Relationship Id="rId19" Type="http://schemas.openxmlformats.org/officeDocument/2006/relationships/image" Target="../media/image1159.png"/><Relationship Id="rId31" Type="http://schemas.openxmlformats.org/officeDocument/2006/relationships/image" Target="../media/image1165.png"/><Relationship Id="rId4" Type="http://schemas.openxmlformats.org/officeDocument/2006/relationships/customXml" Target="../ink/ink338.xml"/><Relationship Id="rId9" Type="http://schemas.openxmlformats.org/officeDocument/2006/relationships/image" Target="../media/image1154.png"/><Relationship Id="rId14" Type="http://schemas.openxmlformats.org/officeDocument/2006/relationships/customXml" Target="../ink/ink343.xml"/><Relationship Id="rId22" Type="http://schemas.openxmlformats.org/officeDocument/2006/relationships/customXml" Target="../ink/ink347.xml"/><Relationship Id="rId27" Type="http://schemas.openxmlformats.org/officeDocument/2006/relationships/image" Target="../media/image1163.png"/><Relationship Id="rId30" Type="http://schemas.openxmlformats.org/officeDocument/2006/relationships/customXml" Target="../ink/ink351.xml"/><Relationship Id="rId35" Type="http://schemas.openxmlformats.org/officeDocument/2006/relationships/image" Target="../media/image1167.png"/><Relationship Id="rId43" Type="http://schemas.openxmlformats.org/officeDocument/2006/relationships/image" Target="../media/image229.png"/><Relationship Id="rId8" Type="http://schemas.openxmlformats.org/officeDocument/2006/relationships/customXml" Target="../ink/ink340.xml"/><Relationship Id="rId3" Type="http://schemas.openxmlformats.org/officeDocument/2006/relationships/image" Target="../media/image1151.png"/><Relationship Id="rId12" Type="http://schemas.openxmlformats.org/officeDocument/2006/relationships/customXml" Target="../ink/ink342.xml"/><Relationship Id="rId17" Type="http://schemas.openxmlformats.org/officeDocument/2006/relationships/image" Target="../media/image1158.png"/><Relationship Id="rId25" Type="http://schemas.openxmlformats.org/officeDocument/2006/relationships/image" Target="../media/image1162.png"/><Relationship Id="rId33" Type="http://schemas.openxmlformats.org/officeDocument/2006/relationships/image" Target="../media/image1166.png"/><Relationship Id="rId38" Type="http://schemas.openxmlformats.org/officeDocument/2006/relationships/customXml" Target="../ink/ink355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51.png"/><Relationship Id="rId42" Type="http://schemas.openxmlformats.org/officeDocument/2006/relationships/customXml" Target="../ink/ink26.xml"/><Relationship Id="rId47" Type="http://schemas.openxmlformats.org/officeDocument/2006/relationships/customXml" Target="../ink/ink31.xml"/><Relationship Id="rId63" Type="http://schemas.openxmlformats.org/officeDocument/2006/relationships/customXml" Target="../ink/ink39.xml"/><Relationship Id="rId68" Type="http://schemas.openxmlformats.org/officeDocument/2006/relationships/image" Target="../media/image201.png"/><Relationship Id="rId84" Type="http://schemas.openxmlformats.org/officeDocument/2006/relationships/customXml" Target="../ink/ink52.xml"/><Relationship Id="rId89" Type="http://schemas.openxmlformats.org/officeDocument/2006/relationships/customXml" Target="../ink/ink57.xml"/><Relationship Id="rId16" Type="http://schemas.openxmlformats.org/officeDocument/2006/relationships/customXml" Target="../ink/ink8.xml"/><Relationship Id="rId11" Type="http://schemas.openxmlformats.org/officeDocument/2006/relationships/image" Target="../media/image146.png"/><Relationship Id="rId32" Type="http://schemas.openxmlformats.org/officeDocument/2006/relationships/customXml" Target="../ink/ink16.xml"/><Relationship Id="rId37" Type="http://schemas.openxmlformats.org/officeDocument/2006/relationships/customXml" Target="../ink/ink21.xml"/><Relationship Id="rId53" Type="http://schemas.openxmlformats.org/officeDocument/2006/relationships/customXml" Target="../ink/ink34.xml"/><Relationship Id="rId58" Type="http://schemas.openxmlformats.org/officeDocument/2006/relationships/image" Target="../media/image196.png"/><Relationship Id="rId74" Type="http://schemas.openxmlformats.org/officeDocument/2006/relationships/image" Target="../media/image204.png"/><Relationship Id="rId79" Type="http://schemas.openxmlformats.org/officeDocument/2006/relationships/customXml" Target="../ink/ink47.xml"/><Relationship Id="rId5" Type="http://schemas.openxmlformats.org/officeDocument/2006/relationships/image" Target="../media/image143.png"/><Relationship Id="rId90" Type="http://schemas.openxmlformats.org/officeDocument/2006/relationships/customXml" Target="../ink/ink58.xml"/><Relationship Id="rId22" Type="http://schemas.openxmlformats.org/officeDocument/2006/relationships/customXml" Target="../ink/ink11.xml"/><Relationship Id="rId27" Type="http://schemas.openxmlformats.org/officeDocument/2006/relationships/image" Target="../media/image154.png"/><Relationship Id="rId43" Type="http://schemas.openxmlformats.org/officeDocument/2006/relationships/customXml" Target="../ink/ink27.xml"/><Relationship Id="rId48" Type="http://schemas.openxmlformats.org/officeDocument/2006/relationships/image" Target="../media/image157.png"/><Relationship Id="rId64" Type="http://schemas.openxmlformats.org/officeDocument/2006/relationships/image" Target="../media/image199.png"/><Relationship Id="rId69" Type="http://schemas.openxmlformats.org/officeDocument/2006/relationships/customXml" Target="../ink/ink42.xml"/><Relationship Id="rId8" Type="http://schemas.openxmlformats.org/officeDocument/2006/relationships/customXml" Target="../ink/ink4.xml"/><Relationship Id="rId51" Type="http://schemas.openxmlformats.org/officeDocument/2006/relationships/customXml" Target="../ink/ink33.xml"/><Relationship Id="rId72" Type="http://schemas.openxmlformats.org/officeDocument/2006/relationships/image" Target="../media/image203.png"/><Relationship Id="rId80" Type="http://schemas.openxmlformats.org/officeDocument/2006/relationships/customXml" Target="../ink/ink48.xml"/><Relationship Id="rId85" Type="http://schemas.openxmlformats.org/officeDocument/2006/relationships/customXml" Target="../ink/ink53.xml"/><Relationship Id="rId93" Type="http://schemas.openxmlformats.org/officeDocument/2006/relationships/customXml" Target="../ink/ink61.xml"/><Relationship Id="rId3" Type="http://schemas.openxmlformats.org/officeDocument/2006/relationships/image" Target="../media/image142.png"/><Relationship Id="rId12" Type="http://schemas.openxmlformats.org/officeDocument/2006/relationships/customXml" Target="../ink/ink6.xml"/><Relationship Id="rId17" Type="http://schemas.openxmlformats.org/officeDocument/2006/relationships/image" Target="../media/image149.png"/><Relationship Id="rId25" Type="http://schemas.openxmlformats.org/officeDocument/2006/relationships/image" Target="../media/image153.png"/><Relationship Id="rId33" Type="http://schemas.openxmlformats.org/officeDocument/2006/relationships/customXml" Target="../ink/ink17.xml"/><Relationship Id="rId38" Type="http://schemas.openxmlformats.org/officeDocument/2006/relationships/customXml" Target="../ink/ink22.xml"/><Relationship Id="rId46" Type="http://schemas.openxmlformats.org/officeDocument/2006/relationships/customXml" Target="../ink/ink30.xml"/><Relationship Id="rId59" Type="http://schemas.openxmlformats.org/officeDocument/2006/relationships/customXml" Target="../ink/ink37.xml"/><Relationship Id="rId67" Type="http://schemas.openxmlformats.org/officeDocument/2006/relationships/customXml" Target="../ink/ink41.xml"/><Relationship Id="rId20" Type="http://schemas.openxmlformats.org/officeDocument/2006/relationships/customXml" Target="../ink/ink10.xml"/><Relationship Id="rId41" Type="http://schemas.openxmlformats.org/officeDocument/2006/relationships/customXml" Target="../ink/ink25.xml"/><Relationship Id="rId54" Type="http://schemas.openxmlformats.org/officeDocument/2006/relationships/image" Target="../media/image194.png"/><Relationship Id="rId62" Type="http://schemas.openxmlformats.org/officeDocument/2006/relationships/image" Target="../media/image198.png"/><Relationship Id="rId70" Type="http://schemas.openxmlformats.org/officeDocument/2006/relationships/image" Target="../media/image202.png"/><Relationship Id="rId75" Type="http://schemas.openxmlformats.org/officeDocument/2006/relationships/customXml" Target="../ink/ink45.xml"/><Relationship Id="rId83" Type="http://schemas.openxmlformats.org/officeDocument/2006/relationships/customXml" Target="../ink/ink51.xml"/><Relationship Id="rId88" Type="http://schemas.openxmlformats.org/officeDocument/2006/relationships/customXml" Target="../ink/ink56.xml"/><Relationship Id="rId91" Type="http://schemas.openxmlformats.org/officeDocument/2006/relationships/customXml" Target="../ink/ink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148.png"/><Relationship Id="rId23" Type="http://schemas.openxmlformats.org/officeDocument/2006/relationships/image" Target="../media/image152.png"/><Relationship Id="rId28" Type="http://schemas.openxmlformats.org/officeDocument/2006/relationships/customXml" Target="../ink/ink14.xml"/><Relationship Id="rId36" Type="http://schemas.openxmlformats.org/officeDocument/2006/relationships/customXml" Target="../ink/ink20.xml"/><Relationship Id="rId49" Type="http://schemas.openxmlformats.org/officeDocument/2006/relationships/customXml" Target="../ink/ink32.xml"/><Relationship Id="rId57" Type="http://schemas.openxmlformats.org/officeDocument/2006/relationships/customXml" Target="../ink/ink36.xml"/><Relationship Id="rId10" Type="http://schemas.openxmlformats.org/officeDocument/2006/relationships/customXml" Target="../ink/ink5.xml"/><Relationship Id="rId31" Type="http://schemas.openxmlformats.org/officeDocument/2006/relationships/image" Target="../media/image156.png"/><Relationship Id="rId44" Type="http://schemas.openxmlformats.org/officeDocument/2006/relationships/customXml" Target="../ink/ink28.xml"/><Relationship Id="rId52" Type="http://schemas.openxmlformats.org/officeDocument/2006/relationships/image" Target="../media/image193.png"/><Relationship Id="rId60" Type="http://schemas.openxmlformats.org/officeDocument/2006/relationships/image" Target="../media/image197.png"/><Relationship Id="rId65" Type="http://schemas.openxmlformats.org/officeDocument/2006/relationships/customXml" Target="../ink/ink40.xml"/><Relationship Id="rId73" Type="http://schemas.openxmlformats.org/officeDocument/2006/relationships/customXml" Target="../ink/ink44.xml"/><Relationship Id="rId78" Type="http://schemas.openxmlformats.org/officeDocument/2006/relationships/image" Target="../media/image206.png"/><Relationship Id="rId81" Type="http://schemas.openxmlformats.org/officeDocument/2006/relationships/customXml" Target="../ink/ink49.xml"/><Relationship Id="rId86" Type="http://schemas.openxmlformats.org/officeDocument/2006/relationships/customXml" Target="../ink/ink54.xml"/><Relationship Id="rId94" Type="http://schemas.openxmlformats.org/officeDocument/2006/relationships/customXml" Target="../ink/ink62.xml"/><Relationship Id="rId4" Type="http://schemas.openxmlformats.org/officeDocument/2006/relationships/customXml" Target="../ink/ink2.xml"/><Relationship Id="rId9" Type="http://schemas.openxmlformats.org/officeDocument/2006/relationships/image" Target="../media/image145.png"/><Relationship Id="rId13" Type="http://schemas.openxmlformats.org/officeDocument/2006/relationships/image" Target="../media/image147.png"/><Relationship Id="rId18" Type="http://schemas.openxmlformats.org/officeDocument/2006/relationships/customXml" Target="../ink/ink9.xml"/><Relationship Id="rId39" Type="http://schemas.openxmlformats.org/officeDocument/2006/relationships/customXml" Target="../ink/ink23.xml"/><Relationship Id="rId34" Type="http://schemas.openxmlformats.org/officeDocument/2006/relationships/customXml" Target="../ink/ink18.xml"/><Relationship Id="rId50" Type="http://schemas.openxmlformats.org/officeDocument/2006/relationships/image" Target="../media/image192.png"/><Relationship Id="rId55" Type="http://schemas.openxmlformats.org/officeDocument/2006/relationships/customXml" Target="../ink/ink35.xml"/><Relationship Id="rId76" Type="http://schemas.openxmlformats.org/officeDocument/2006/relationships/image" Target="../media/image205.png"/><Relationship Id="rId7" Type="http://schemas.openxmlformats.org/officeDocument/2006/relationships/image" Target="../media/image144.png"/><Relationship Id="rId71" Type="http://schemas.openxmlformats.org/officeDocument/2006/relationships/customXml" Target="../ink/ink43.xml"/><Relationship Id="rId92" Type="http://schemas.openxmlformats.org/officeDocument/2006/relationships/customXml" Target="../ink/ink60.xml"/><Relationship Id="rId2" Type="http://schemas.openxmlformats.org/officeDocument/2006/relationships/customXml" Target="../ink/ink1.xml"/><Relationship Id="rId29" Type="http://schemas.openxmlformats.org/officeDocument/2006/relationships/image" Target="../media/image155.png"/><Relationship Id="rId24" Type="http://schemas.openxmlformats.org/officeDocument/2006/relationships/customXml" Target="../ink/ink12.xml"/><Relationship Id="rId40" Type="http://schemas.openxmlformats.org/officeDocument/2006/relationships/customXml" Target="../ink/ink24.xml"/><Relationship Id="rId45" Type="http://schemas.openxmlformats.org/officeDocument/2006/relationships/customXml" Target="../ink/ink29.xml"/><Relationship Id="rId66" Type="http://schemas.openxmlformats.org/officeDocument/2006/relationships/image" Target="../media/image200.png"/><Relationship Id="rId87" Type="http://schemas.openxmlformats.org/officeDocument/2006/relationships/customXml" Target="../ink/ink55.xml"/><Relationship Id="rId61" Type="http://schemas.openxmlformats.org/officeDocument/2006/relationships/customXml" Target="../ink/ink38.xml"/><Relationship Id="rId82" Type="http://schemas.openxmlformats.org/officeDocument/2006/relationships/customXml" Target="../ink/ink50.xml"/><Relationship Id="rId19" Type="http://schemas.openxmlformats.org/officeDocument/2006/relationships/image" Target="../media/image150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customXml" Target="../ink/ink19.xml"/><Relationship Id="rId56" Type="http://schemas.openxmlformats.org/officeDocument/2006/relationships/image" Target="../media/image195.png"/><Relationship Id="rId77" Type="http://schemas.openxmlformats.org/officeDocument/2006/relationships/customXml" Target="../ink/ink46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8.xml"/><Relationship Id="rId21" Type="http://schemas.openxmlformats.org/officeDocument/2006/relationships/image" Target="../media/image10.png"/><Relationship Id="rId42" Type="http://schemas.openxmlformats.org/officeDocument/2006/relationships/customXml" Target="../ink/ink83.xml"/><Relationship Id="rId63" Type="http://schemas.openxmlformats.org/officeDocument/2006/relationships/image" Target="../media/image31.png"/><Relationship Id="rId84" Type="http://schemas.openxmlformats.org/officeDocument/2006/relationships/image" Target="../media/image34.png"/><Relationship Id="rId138" Type="http://schemas.openxmlformats.org/officeDocument/2006/relationships/image" Target="../media/image61.png"/><Relationship Id="rId159" Type="http://schemas.openxmlformats.org/officeDocument/2006/relationships/customXml" Target="../ink/ink149.xml"/><Relationship Id="rId107" Type="http://schemas.openxmlformats.org/officeDocument/2006/relationships/customXml" Target="../ink/ink123.xml"/><Relationship Id="rId11" Type="http://schemas.openxmlformats.org/officeDocument/2006/relationships/image" Target="../media/image5.png"/><Relationship Id="rId32" Type="http://schemas.openxmlformats.org/officeDocument/2006/relationships/customXml" Target="../ink/ink78.xml"/><Relationship Id="rId53" Type="http://schemas.openxmlformats.org/officeDocument/2006/relationships/image" Target="../media/image26.png"/><Relationship Id="rId74" Type="http://schemas.openxmlformats.org/officeDocument/2006/relationships/customXml" Target="../ink/ink102.xml"/><Relationship Id="rId128" Type="http://schemas.openxmlformats.org/officeDocument/2006/relationships/image" Target="../media/image56.png"/><Relationship Id="rId149" Type="http://schemas.openxmlformats.org/officeDocument/2006/relationships/customXml" Target="../ink/ink144.xml"/><Relationship Id="rId5" Type="http://schemas.openxmlformats.org/officeDocument/2006/relationships/image" Target="../media/image2.png"/><Relationship Id="rId95" Type="http://schemas.openxmlformats.org/officeDocument/2006/relationships/customXml" Target="../ink/ink117.xml"/><Relationship Id="rId160" Type="http://schemas.openxmlformats.org/officeDocument/2006/relationships/image" Target="../media/image72.png"/><Relationship Id="rId22" Type="http://schemas.openxmlformats.org/officeDocument/2006/relationships/customXml" Target="../ink/ink73.xml"/><Relationship Id="rId43" Type="http://schemas.openxmlformats.org/officeDocument/2006/relationships/image" Target="../media/image21.png"/><Relationship Id="rId64" Type="http://schemas.openxmlformats.org/officeDocument/2006/relationships/customXml" Target="../ink/ink94.xml"/><Relationship Id="rId118" Type="http://schemas.openxmlformats.org/officeDocument/2006/relationships/image" Target="../media/image51.png"/><Relationship Id="rId139" Type="http://schemas.openxmlformats.org/officeDocument/2006/relationships/customXml" Target="../ink/ink139.xml"/><Relationship Id="rId85" Type="http://schemas.openxmlformats.org/officeDocument/2006/relationships/customXml" Target="../ink/ink112.xml"/><Relationship Id="rId150" Type="http://schemas.openxmlformats.org/officeDocument/2006/relationships/image" Target="../media/image67.png"/><Relationship Id="rId12" Type="http://schemas.openxmlformats.org/officeDocument/2006/relationships/customXml" Target="../ink/ink68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81.xml"/><Relationship Id="rId59" Type="http://schemas.openxmlformats.org/officeDocument/2006/relationships/image" Target="../media/image29.png"/><Relationship Id="rId103" Type="http://schemas.openxmlformats.org/officeDocument/2006/relationships/customXml" Target="../ink/ink121.xml"/><Relationship Id="rId108" Type="http://schemas.openxmlformats.org/officeDocument/2006/relationships/image" Target="../media/image46.png"/><Relationship Id="rId124" Type="http://schemas.openxmlformats.org/officeDocument/2006/relationships/image" Target="../media/image54.png"/><Relationship Id="rId129" Type="http://schemas.openxmlformats.org/officeDocument/2006/relationships/customXml" Target="../ink/ink134.xml"/><Relationship Id="rId54" Type="http://schemas.openxmlformats.org/officeDocument/2006/relationships/customXml" Target="../ink/ink89.xml"/><Relationship Id="rId70" Type="http://schemas.openxmlformats.org/officeDocument/2006/relationships/customXml" Target="../ink/ink98.xml"/><Relationship Id="rId75" Type="http://schemas.openxmlformats.org/officeDocument/2006/relationships/customXml" Target="../ink/ink103.xml"/><Relationship Id="rId91" Type="http://schemas.openxmlformats.org/officeDocument/2006/relationships/customXml" Target="../ink/ink115.xml"/><Relationship Id="rId96" Type="http://schemas.openxmlformats.org/officeDocument/2006/relationships/image" Target="../media/image40.png"/><Relationship Id="rId140" Type="http://schemas.openxmlformats.org/officeDocument/2006/relationships/image" Target="../media/image62.png"/><Relationship Id="rId145" Type="http://schemas.openxmlformats.org/officeDocument/2006/relationships/customXml" Target="../ink/ink142.xml"/><Relationship Id="rId161" Type="http://schemas.openxmlformats.org/officeDocument/2006/relationships/customXml" Target="../ink/ink1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23" Type="http://schemas.openxmlformats.org/officeDocument/2006/relationships/image" Target="../media/image11.png"/><Relationship Id="rId28" Type="http://schemas.openxmlformats.org/officeDocument/2006/relationships/customXml" Target="../ink/ink76.xml"/><Relationship Id="rId49" Type="http://schemas.openxmlformats.org/officeDocument/2006/relationships/image" Target="../media/image24.png"/><Relationship Id="rId114" Type="http://schemas.openxmlformats.org/officeDocument/2006/relationships/image" Target="../media/image49.png"/><Relationship Id="rId119" Type="http://schemas.openxmlformats.org/officeDocument/2006/relationships/customXml" Target="../ink/ink129.xml"/><Relationship Id="rId44" Type="http://schemas.openxmlformats.org/officeDocument/2006/relationships/customXml" Target="../ink/ink84.xml"/><Relationship Id="rId60" Type="http://schemas.openxmlformats.org/officeDocument/2006/relationships/customXml" Target="../ink/ink92.xml"/><Relationship Id="rId65" Type="http://schemas.openxmlformats.org/officeDocument/2006/relationships/image" Target="../media/image32.png"/><Relationship Id="rId81" Type="http://schemas.openxmlformats.org/officeDocument/2006/relationships/customXml" Target="../ink/ink109.xml"/><Relationship Id="rId86" Type="http://schemas.openxmlformats.org/officeDocument/2006/relationships/image" Target="../media/image35.png"/><Relationship Id="rId130" Type="http://schemas.openxmlformats.org/officeDocument/2006/relationships/image" Target="../media/image57.png"/><Relationship Id="rId135" Type="http://schemas.openxmlformats.org/officeDocument/2006/relationships/customXml" Target="../ink/ink137.xml"/><Relationship Id="rId151" Type="http://schemas.openxmlformats.org/officeDocument/2006/relationships/customXml" Target="../ink/ink145.xml"/><Relationship Id="rId156" Type="http://schemas.openxmlformats.org/officeDocument/2006/relationships/image" Target="../media/image70.png"/><Relationship Id="rId13" Type="http://schemas.openxmlformats.org/officeDocument/2006/relationships/image" Target="../media/image6.png"/><Relationship Id="rId18" Type="http://schemas.openxmlformats.org/officeDocument/2006/relationships/customXml" Target="../ink/ink71.xml"/><Relationship Id="rId39" Type="http://schemas.openxmlformats.org/officeDocument/2006/relationships/image" Target="../media/image19.png"/><Relationship Id="rId109" Type="http://schemas.openxmlformats.org/officeDocument/2006/relationships/customXml" Target="../ink/ink124.xml"/><Relationship Id="rId34" Type="http://schemas.openxmlformats.org/officeDocument/2006/relationships/customXml" Target="../ink/ink79.xml"/><Relationship Id="rId50" Type="http://schemas.openxmlformats.org/officeDocument/2006/relationships/customXml" Target="../ink/ink87.xml"/><Relationship Id="rId55" Type="http://schemas.openxmlformats.org/officeDocument/2006/relationships/image" Target="../media/image27.png"/><Relationship Id="rId76" Type="http://schemas.openxmlformats.org/officeDocument/2006/relationships/customXml" Target="../ink/ink104.xml"/><Relationship Id="rId97" Type="http://schemas.openxmlformats.org/officeDocument/2006/relationships/customXml" Target="../ink/ink118.xml"/><Relationship Id="rId104" Type="http://schemas.openxmlformats.org/officeDocument/2006/relationships/image" Target="../media/image44.png"/><Relationship Id="rId120" Type="http://schemas.openxmlformats.org/officeDocument/2006/relationships/image" Target="../media/image52.png"/><Relationship Id="rId125" Type="http://schemas.openxmlformats.org/officeDocument/2006/relationships/customXml" Target="../ink/ink132.xml"/><Relationship Id="rId141" Type="http://schemas.openxmlformats.org/officeDocument/2006/relationships/customXml" Target="../ink/ink140.xml"/><Relationship Id="rId146" Type="http://schemas.openxmlformats.org/officeDocument/2006/relationships/image" Target="../media/image65.png"/><Relationship Id="rId7" Type="http://schemas.openxmlformats.org/officeDocument/2006/relationships/image" Target="../media/image3.png"/><Relationship Id="rId71" Type="http://schemas.openxmlformats.org/officeDocument/2006/relationships/customXml" Target="../ink/ink99.xml"/><Relationship Id="rId92" Type="http://schemas.openxmlformats.org/officeDocument/2006/relationships/image" Target="../media/image38.png"/><Relationship Id="rId162" Type="http://schemas.openxmlformats.org/officeDocument/2006/relationships/image" Target="../media/image73.png"/><Relationship Id="rId2" Type="http://schemas.openxmlformats.org/officeDocument/2006/relationships/customXml" Target="../ink/ink63.xml"/><Relationship Id="rId29" Type="http://schemas.openxmlformats.org/officeDocument/2006/relationships/image" Target="../media/image14.png"/><Relationship Id="rId24" Type="http://schemas.openxmlformats.org/officeDocument/2006/relationships/customXml" Target="../ink/ink74.xml"/><Relationship Id="rId40" Type="http://schemas.openxmlformats.org/officeDocument/2006/relationships/customXml" Target="../ink/ink82.xml"/><Relationship Id="rId45" Type="http://schemas.openxmlformats.org/officeDocument/2006/relationships/image" Target="../media/image22.png"/><Relationship Id="rId66" Type="http://schemas.openxmlformats.org/officeDocument/2006/relationships/customXml" Target="../ink/ink95.xml"/><Relationship Id="rId87" Type="http://schemas.openxmlformats.org/officeDocument/2006/relationships/customXml" Target="../ink/ink113.xml"/><Relationship Id="rId110" Type="http://schemas.openxmlformats.org/officeDocument/2006/relationships/image" Target="../media/image47.png"/><Relationship Id="rId115" Type="http://schemas.openxmlformats.org/officeDocument/2006/relationships/customXml" Target="../ink/ink127.xml"/><Relationship Id="rId131" Type="http://schemas.openxmlformats.org/officeDocument/2006/relationships/customXml" Target="../ink/ink135.xml"/><Relationship Id="rId136" Type="http://schemas.openxmlformats.org/officeDocument/2006/relationships/image" Target="../media/image60.png"/><Relationship Id="rId157" Type="http://schemas.openxmlformats.org/officeDocument/2006/relationships/customXml" Target="../ink/ink148.xml"/><Relationship Id="rId61" Type="http://schemas.openxmlformats.org/officeDocument/2006/relationships/image" Target="../media/image30.png"/><Relationship Id="rId82" Type="http://schemas.openxmlformats.org/officeDocument/2006/relationships/customXml" Target="../ink/ink110.xml"/><Relationship Id="rId152" Type="http://schemas.openxmlformats.org/officeDocument/2006/relationships/image" Target="../media/image68.png"/><Relationship Id="rId19" Type="http://schemas.openxmlformats.org/officeDocument/2006/relationships/image" Target="../media/image9.png"/><Relationship Id="rId14" Type="http://schemas.openxmlformats.org/officeDocument/2006/relationships/customXml" Target="../ink/ink69.xml"/><Relationship Id="rId30" Type="http://schemas.openxmlformats.org/officeDocument/2006/relationships/customXml" Target="../ink/ink77.xml"/><Relationship Id="rId35" Type="http://schemas.openxmlformats.org/officeDocument/2006/relationships/image" Target="../media/image17.png"/><Relationship Id="rId56" Type="http://schemas.openxmlformats.org/officeDocument/2006/relationships/customXml" Target="../ink/ink90.xml"/><Relationship Id="rId77" Type="http://schemas.openxmlformats.org/officeDocument/2006/relationships/customXml" Target="../ink/ink105.xml"/><Relationship Id="rId100" Type="http://schemas.openxmlformats.org/officeDocument/2006/relationships/image" Target="../media/image42.png"/><Relationship Id="rId105" Type="http://schemas.openxmlformats.org/officeDocument/2006/relationships/customXml" Target="../ink/ink122.xml"/><Relationship Id="rId126" Type="http://schemas.openxmlformats.org/officeDocument/2006/relationships/image" Target="../media/image55.png"/><Relationship Id="rId147" Type="http://schemas.openxmlformats.org/officeDocument/2006/relationships/customXml" Target="../ink/ink143.xml"/><Relationship Id="rId8" Type="http://schemas.openxmlformats.org/officeDocument/2006/relationships/customXml" Target="../ink/ink66.xml"/><Relationship Id="rId51" Type="http://schemas.openxmlformats.org/officeDocument/2006/relationships/image" Target="../media/image25.png"/><Relationship Id="rId72" Type="http://schemas.openxmlformats.org/officeDocument/2006/relationships/customXml" Target="../ink/ink100.xml"/><Relationship Id="rId93" Type="http://schemas.openxmlformats.org/officeDocument/2006/relationships/customXml" Target="../ink/ink116.xml"/><Relationship Id="rId98" Type="http://schemas.openxmlformats.org/officeDocument/2006/relationships/image" Target="../media/image41.png"/><Relationship Id="rId121" Type="http://schemas.openxmlformats.org/officeDocument/2006/relationships/customXml" Target="../ink/ink130.xml"/><Relationship Id="rId142" Type="http://schemas.openxmlformats.org/officeDocument/2006/relationships/image" Target="../media/image63.png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85.xml"/><Relationship Id="rId67" Type="http://schemas.openxmlformats.org/officeDocument/2006/relationships/image" Target="../media/image33.png"/><Relationship Id="rId116" Type="http://schemas.openxmlformats.org/officeDocument/2006/relationships/image" Target="../media/image50.png"/><Relationship Id="rId137" Type="http://schemas.openxmlformats.org/officeDocument/2006/relationships/customXml" Target="../ink/ink138.xml"/><Relationship Id="rId158" Type="http://schemas.openxmlformats.org/officeDocument/2006/relationships/image" Target="../media/image71.png"/><Relationship Id="rId20" Type="http://schemas.openxmlformats.org/officeDocument/2006/relationships/customXml" Target="../ink/ink72.xml"/><Relationship Id="rId41" Type="http://schemas.openxmlformats.org/officeDocument/2006/relationships/image" Target="../media/image20.png"/><Relationship Id="rId62" Type="http://schemas.openxmlformats.org/officeDocument/2006/relationships/customXml" Target="../ink/ink93.xml"/><Relationship Id="rId83" Type="http://schemas.openxmlformats.org/officeDocument/2006/relationships/customXml" Target="../ink/ink111.xml"/><Relationship Id="rId88" Type="http://schemas.openxmlformats.org/officeDocument/2006/relationships/image" Target="../media/image36.png"/><Relationship Id="rId111" Type="http://schemas.openxmlformats.org/officeDocument/2006/relationships/customXml" Target="../ink/ink125.xml"/><Relationship Id="rId132" Type="http://schemas.openxmlformats.org/officeDocument/2006/relationships/image" Target="../media/image58.png"/><Relationship Id="rId153" Type="http://schemas.openxmlformats.org/officeDocument/2006/relationships/customXml" Target="../ink/ink146.xml"/><Relationship Id="rId15" Type="http://schemas.openxmlformats.org/officeDocument/2006/relationships/image" Target="../media/image7.png"/><Relationship Id="rId36" Type="http://schemas.openxmlformats.org/officeDocument/2006/relationships/customXml" Target="../ink/ink80.xml"/><Relationship Id="rId57" Type="http://schemas.openxmlformats.org/officeDocument/2006/relationships/image" Target="../media/image28.png"/><Relationship Id="rId106" Type="http://schemas.openxmlformats.org/officeDocument/2006/relationships/image" Target="../media/image45.png"/><Relationship Id="rId127" Type="http://schemas.openxmlformats.org/officeDocument/2006/relationships/customXml" Target="../ink/ink133.xml"/><Relationship Id="rId10" Type="http://schemas.openxmlformats.org/officeDocument/2006/relationships/customXml" Target="../ink/ink67.xml"/><Relationship Id="rId31" Type="http://schemas.openxmlformats.org/officeDocument/2006/relationships/image" Target="../media/image15.png"/><Relationship Id="rId52" Type="http://schemas.openxmlformats.org/officeDocument/2006/relationships/customXml" Target="../ink/ink88.xml"/><Relationship Id="rId73" Type="http://schemas.openxmlformats.org/officeDocument/2006/relationships/customXml" Target="../ink/ink101.xml"/><Relationship Id="rId78" Type="http://schemas.openxmlformats.org/officeDocument/2006/relationships/customXml" Target="../ink/ink106.xml"/><Relationship Id="rId94" Type="http://schemas.openxmlformats.org/officeDocument/2006/relationships/image" Target="../media/image39.png"/><Relationship Id="rId99" Type="http://schemas.openxmlformats.org/officeDocument/2006/relationships/customXml" Target="../ink/ink119.xml"/><Relationship Id="rId101" Type="http://schemas.openxmlformats.org/officeDocument/2006/relationships/customXml" Target="../ink/ink120.xml"/><Relationship Id="rId122" Type="http://schemas.openxmlformats.org/officeDocument/2006/relationships/image" Target="../media/image53.png"/><Relationship Id="rId143" Type="http://schemas.openxmlformats.org/officeDocument/2006/relationships/customXml" Target="../ink/ink141.xml"/><Relationship Id="rId148" Type="http://schemas.openxmlformats.org/officeDocument/2006/relationships/image" Target="../media/image66.png"/><Relationship Id="rId4" Type="http://schemas.openxmlformats.org/officeDocument/2006/relationships/customXml" Target="../ink/ink64.xml"/><Relationship Id="rId9" Type="http://schemas.openxmlformats.org/officeDocument/2006/relationships/image" Target="../media/image4.png"/><Relationship Id="rId26" Type="http://schemas.openxmlformats.org/officeDocument/2006/relationships/customXml" Target="../ink/ink75.xml"/><Relationship Id="rId47" Type="http://schemas.openxmlformats.org/officeDocument/2006/relationships/image" Target="../media/image23.png"/><Relationship Id="rId68" Type="http://schemas.openxmlformats.org/officeDocument/2006/relationships/customXml" Target="../ink/ink96.xml"/><Relationship Id="rId89" Type="http://schemas.openxmlformats.org/officeDocument/2006/relationships/customXml" Target="../ink/ink114.xml"/><Relationship Id="rId112" Type="http://schemas.openxmlformats.org/officeDocument/2006/relationships/image" Target="../media/image48.png"/><Relationship Id="rId133" Type="http://schemas.openxmlformats.org/officeDocument/2006/relationships/customXml" Target="../ink/ink136.xml"/><Relationship Id="rId154" Type="http://schemas.openxmlformats.org/officeDocument/2006/relationships/image" Target="../media/image69.png"/><Relationship Id="rId16" Type="http://schemas.openxmlformats.org/officeDocument/2006/relationships/customXml" Target="../ink/ink70.xml"/><Relationship Id="rId37" Type="http://schemas.openxmlformats.org/officeDocument/2006/relationships/image" Target="../media/image18.png"/><Relationship Id="rId58" Type="http://schemas.openxmlformats.org/officeDocument/2006/relationships/customXml" Target="../ink/ink91.xml"/><Relationship Id="rId79" Type="http://schemas.openxmlformats.org/officeDocument/2006/relationships/customXml" Target="../ink/ink107.xml"/><Relationship Id="rId102" Type="http://schemas.openxmlformats.org/officeDocument/2006/relationships/image" Target="../media/image43.png"/><Relationship Id="rId123" Type="http://schemas.openxmlformats.org/officeDocument/2006/relationships/customXml" Target="../ink/ink131.xml"/><Relationship Id="rId144" Type="http://schemas.openxmlformats.org/officeDocument/2006/relationships/image" Target="../media/image64.png"/><Relationship Id="rId90" Type="http://schemas.openxmlformats.org/officeDocument/2006/relationships/image" Target="../media/image37.png"/><Relationship Id="rId27" Type="http://schemas.openxmlformats.org/officeDocument/2006/relationships/image" Target="../media/image13.png"/><Relationship Id="rId48" Type="http://schemas.openxmlformats.org/officeDocument/2006/relationships/customXml" Target="../ink/ink86.xml"/><Relationship Id="rId69" Type="http://schemas.openxmlformats.org/officeDocument/2006/relationships/customXml" Target="../ink/ink97.xml"/><Relationship Id="rId113" Type="http://schemas.openxmlformats.org/officeDocument/2006/relationships/customXml" Target="../ink/ink126.xml"/><Relationship Id="rId134" Type="http://schemas.openxmlformats.org/officeDocument/2006/relationships/image" Target="../media/image59.png"/><Relationship Id="rId80" Type="http://schemas.openxmlformats.org/officeDocument/2006/relationships/customXml" Target="../ink/ink108.xml"/><Relationship Id="rId155" Type="http://schemas.openxmlformats.org/officeDocument/2006/relationships/customXml" Target="../ink/ink14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159.xml"/><Relationship Id="rId26" Type="http://schemas.openxmlformats.org/officeDocument/2006/relationships/customXml" Target="../ink/ink163.xml"/><Relationship Id="rId39" Type="http://schemas.openxmlformats.org/officeDocument/2006/relationships/image" Target="../media/image82.png"/><Relationship Id="rId21" Type="http://schemas.openxmlformats.org/officeDocument/2006/relationships/image" Target="../media/image15.png"/><Relationship Id="rId34" Type="http://schemas.openxmlformats.org/officeDocument/2006/relationships/customXml" Target="../ink/ink167.xml"/><Relationship Id="rId7" Type="http://schemas.openxmlformats.org/officeDocument/2006/relationships/image" Target="../media/image8.png"/><Relationship Id="rId2" Type="http://schemas.openxmlformats.org/officeDocument/2006/relationships/customXml" Target="../ink/ink151.xml"/><Relationship Id="rId16" Type="http://schemas.openxmlformats.org/officeDocument/2006/relationships/customXml" Target="../ink/ink158.xml"/><Relationship Id="rId20" Type="http://schemas.openxmlformats.org/officeDocument/2006/relationships/customXml" Target="../ink/ink160.xml"/><Relationship Id="rId29" Type="http://schemas.openxmlformats.org/officeDocument/2006/relationships/image" Target="../media/image77.png"/><Relationship Id="rId41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3.xml"/><Relationship Id="rId11" Type="http://schemas.openxmlformats.org/officeDocument/2006/relationships/image" Target="../media/image10.png"/><Relationship Id="rId24" Type="http://schemas.openxmlformats.org/officeDocument/2006/relationships/customXml" Target="../ink/ink162.xml"/><Relationship Id="rId32" Type="http://schemas.openxmlformats.org/officeDocument/2006/relationships/customXml" Target="../ink/ink166.xml"/><Relationship Id="rId37" Type="http://schemas.openxmlformats.org/officeDocument/2006/relationships/image" Target="../media/image81.png"/><Relationship Id="rId40" Type="http://schemas.openxmlformats.org/officeDocument/2006/relationships/customXml" Target="../ink/ink170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74.png"/><Relationship Id="rId28" Type="http://schemas.openxmlformats.org/officeDocument/2006/relationships/customXml" Target="../ink/ink164.xml"/><Relationship Id="rId36" Type="http://schemas.openxmlformats.org/officeDocument/2006/relationships/customXml" Target="../ink/ink168.xml"/><Relationship Id="rId10" Type="http://schemas.openxmlformats.org/officeDocument/2006/relationships/customXml" Target="../ink/ink155.xml"/><Relationship Id="rId19" Type="http://schemas.openxmlformats.org/officeDocument/2006/relationships/image" Target="../media/image14.png"/><Relationship Id="rId31" Type="http://schemas.openxmlformats.org/officeDocument/2006/relationships/image" Target="../media/image78.png"/><Relationship Id="rId4" Type="http://schemas.openxmlformats.org/officeDocument/2006/relationships/customXml" Target="../ink/ink152.xml"/><Relationship Id="rId9" Type="http://schemas.openxmlformats.org/officeDocument/2006/relationships/image" Target="../media/image9.png"/><Relationship Id="rId14" Type="http://schemas.openxmlformats.org/officeDocument/2006/relationships/customXml" Target="../ink/ink157.xml"/><Relationship Id="rId22" Type="http://schemas.openxmlformats.org/officeDocument/2006/relationships/customXml" Target="../ink/ink161.xml"/><Relationship Id="rId27" Type="http://schemas.openxmlformats.org/officeDocument/2006/relationships/image" Target="../media/image76.png"/><Relationship Id="rId30" Type="http://schemas.openxmlformats.org/officeDocument/2006/relationships/customXml" Target="../ink/ink165.xml"/><Relationship Id="rId35" Type="http://schemas.openxmlformats.org/officeDocument/2006/relationships/image" Target="../media/image80.png"/><Relationship Id="rId8" Type="http://schemas.openxmlformats.org/officeDocument/2006/relationships/customXml" Target="../ink/ink154.xml"/><Relationship Id="rId3" Type="http://schemas.openxmlformats.org/officeDocument/2006/relationships/image" Target="../media/image6.png"/><Relationship Id="rId12" Type="http://schemas.openxmlformats.org/officeDocument/2006/relationships/customXml" Target="../ink/ink156.xml"/><Relationship Id="rId17" Type="http://schemas.openxmlformats.org/officeDocument/2006/relationships/image" Target="../media/image13.png"/><Relationship Id="rId25" Type="http://schemas.openxmlformats.org/officeDocument/2006/relationships/image" Target="../media/image75.png"/><Relationship Id="rId33" Type="http://schemas.openxmlformats.org/officeDocument/2006/relationships/image" Target="../media/image79.png"/><Relationship Id="rId38" Type="http://schemas.openxmlformats.org/officeDocument/2006/relationships/customXml" Target="../ink/ink169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3.xml"/><Relationship Id="rId21" Type="http://schemas.openxmlformats.org/officeDocument/2006/relationships/image" Target="../media/image92.png"/><Relationship Id="rId42" Type="http://schemas.openxmlformats.org/officeDocument/2006/relationships/customXml" Target="../ink/ink191.xml"/><Relationship Id="rId47" Type="http://schemas.openxmlformats.org/officeDocument/2006/relationships/image" Target="../media/image12.png"/><Relationship Id="rId63" Type="http://schemas.openxmlformats.org/officeDocument/2006/relationships/image" Target="../media/image102.png"/><Relationship Id="rId68" Type="http://schemas.openxmlformats.org/officeDocument/2006/relationships/customXml" Target="../ink/ink204.xml"/><Relationship Id="rId16" Type="http://schemas.openxmlformats.org/officeDocument/2006/relationships/customXml" Target="../ink/ink178.xml"/><Relationship Id="rId11" Type="http://schemas.openxmlformats.org/officeDocument/2006/relationships/image" Target="../media/image87.png"/><Relationship Id="rId24" Type="http://schemas.openxmlformats.org/officeDocument/2006/relationships/customXml" Target="../ink/ink182.xml"/><Relationship Id="rId32" Type="http://schemas.openxmlformats.org/officeDocument/2006/relationships/customXml" Target="../ink/ink186.xml"/><Relationship Id="rId37" Type="http://schemas.openxmlformats.org/officeDocument/2006/relationships/image" Target="../media/image7.png"/><Relationship Id="rId40" Type="http://schemas.openxmlformats.org/officeDocument/2006/relationships/customXml" Target="../ink/ink190.xml"/><Relationship Id="rId45" Type="http://schemas.openxmlformats.org/officeDocument/2006/relationships/image" Target="../media/image11.png"/><Relationship Id="rId53" Type="http://schemas.openxmlformats.org/officeDocument/2006/relationships/image" Target="../media/image15.png"/><Relationship Id="rId58" Type="http://schemas.openxmlformats.org/officeDocument/2006/relationships/customXml" Target="../ink/ink199.xml"/><Relationship Id="rId66" Type="http://schemas.openxmlformats.org/officeDocument/2006/relationships/customXml" Target="../ink/ink203.xml"/><Relationship Id="rId74" Type="http://schemas.openxmlformats.org/officeDocument/2006/relationships/customXml" Target="../ink/ink207.xml"/><Relationship Id="rId5" Type="http://schemas.openxmlformats.org/officeDocument/2006/relationships/image" Target="../media/image85.png"/><Relationship Id="rId61" Type="http://schemas.openxmlformats.org/officeDocument/2006/relationships/image" Target="../media/image101.png"/><Relationship Id="rId19" Type="http://schemas.openxmlformats.org/officeDocument/2006/relationships/image" Target="../media/image91.png"/><Relationship Id="rId14" Type="http://schemas.openxmlformats.org/officeDocument/2006/relationships/customXml" Target="../ink/ink177.xml"/><Relationship Id="rId22" Type="http://schemas.openxmlformats.org/officeDocument/2006/relationships/customXml" Target="../ink/ink181.xml"/><Relationship Id="rId27" Type="http://schemas.openxmlformats.org/officeDocument/2006/relationships/image" Target="../media/image95.png"/><Relationship Id="rId30" Type="http://schemas.openxmlformats.org/officeDocument/2006/relationships/customXml" Target="../ink/ink185.xml"/><Relationship Id="rId35" Type="http://schemas.openxmlformats.org/officeDocument/2006/relationships/image" Target="../media/image6.png"/><Relationship Id="rId43" Type="http://schemas.openxmlformats.org/officeDocument/2006/relationships/image" Target="../media/image10.png"/><Relationship Id="rId48" Type="http://schemas.openxmlformats.org/officeDocument/2006/relationships/customXml" Target="../ink/ink194.xml"/><Relationship Id="rId56" Type="http://schemas.openxmlformats.org/officeDocument/2006/relationships/customXml" Target="../ink/ink198.xml"/><Relationship Id="rId64" Type="http://schemas.openxmlformats.org/officeDocument/2006/relationships/customXml" Target="../ink/ink202.xml"/><Relationship Id="rId69" Type="http://schemas.openxmlformats.org/officeDocument/2006/relationships/image" Target="../media/image105.png"/><Relationship Id="rId77" Type="http://schemas.openxmlformats.org/officeDocument/2006/relationships/image" Target="../media/image109.png"/><Relationship Id="rId8" Type="http://schemas.openxmlformats.org/officeDocument/2006/relationships/customXml" Target="../ink/ink174.xml"/><Relationship Id="rId51" Type="http://schemas.openxmlformats.org/officeDocument/2006/relationships/image" Target="../media/image14.png"/><Relationship Id="rId72" Type="http://schemas.openxmlformats.org/officeDocument/2006/relationships/customXml" Target="../ink/ink206.xml"/><Relationship Id="rId3" Type="http://schemas.openxmlformats.org/officeDocument/2006/relationships/image" Target="../media/image84.png"/><Relationship Id="rId12" Type="http://schemas.openxmlformats.org/officeDocument/2006/relationships/customXml" Target="../ink/ink176.xml"/><Relationship Id="rId17" Type="http://schemas.openxmlformats.org/officeDocument/2006/relationships/image" Target="../media/image90.png"/><Relationship Id="rId25" Type="http://schemas.openxmlformats.org/officeDocument/2006/relationships/image" Target="../media/image94.png"/><Relationship Id="rId33" Type="http://schemas.openxmlformats.org/officeDocument/2006/relationships/image" Target="../media/image1.png"/><Relationship Id="rId38" Type="http://schemas.openxmlformats.org/officeDocument/2006/relationships/customXml" Target="../ink/ink189.xml"/><Relationship Id="rId46" Type="http://schemas.openxmlformats.org/officeDocument/2006/relationships/customXml" Target="../ink/ink193.xml"/><Relationship Id="rId59" Type="http://schemas.openxmlformats.org/officeDocument/2006/relationships/image" Target="../media/image100.png"/><Relationship Id="rId67" Type="http://schemas.openxmlformats.org/officeDocument/2006/relationships/image" Target="../media/image104.png"/><Relationship Id="rId20" Type="http://schemas.openxmlformats.org/officeDocument/2006/relationships/customXml" Target="../ink/ink180.xml"/><Relationship Id="rId41" Type="http://schemas.openxmlformats.org/officeDocument/2006/relationships/image" Target="../media/image9.png"/><Relationship Id="rId54" Type="http://schemas.openxmlformats.org/officeDocument/2006/relationships/customXml" Target="../ink/ink197.xml"/><Relationship Id="rId62" Type="http://schemas.openxmlformats.org/officeDocument/2006/relationships/customXml" Target="../ink/ink201.xml"/><Relationship Id="rId70" Type="http://schemas.openxmlformats.org/officeDocument/2006/relationships/customXml" Target="../ink/ink205.xml"/><Relationship Id="rId75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3.xml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184.xml"/><Relationship Id="rId36" Type="http://schemas.openxmlformats.org/officeDocument/2006/relationships/customXml" Target="../ink/ink188.xml"/><Relationship Id="rId49" Type="http://schemas.openxmlformats.org/officeDocument/2006/relationships/image" Target="../media/image13.png"/><Relationship Id="rId57" Type="http://schemas.openxmlformats.org/officeDocument/2006/relationships/image" Target="../media/image99.png"/><Relationship Id="rId10" Type="http://schemas.openxmlformats.org/officeDocument/2006/relationships/customXml" Target="../ink/ink175.xml"/><Relationship Id="rId31" Type="http://schemas.openxmlformats.org/officeDocument/2006/relationships/image" Target="../media/image97.png"/><Relationship Id="rId44" Type="http://schemas.openxmlformats.org/officeDocument/2006/relationships/customXml" Target="../ink/ink192.xml"/><Relationship Id="rId52" Type="http://schemas.openxmlformats.org/officeDocument/2006/relationships/customXml" Target="../ink/ink196.xml"/><Relationship Id="rId60" Type="http://schemas.openxmlformats.org/officeDocument/2006/relationships/customXml" Target="../ink/ink200.xml"/><Relationship Id="rId65" Type="http://schemas.openxmlformats.org/officeDocument/2006/relationships/image" Target="../media/image103.png"/><Relationship Id="rId73" Type="http://schemas.openxmlformats.org/officeDocument/2006/relationships/image" Target="../media/image107.png"/><Relationship Id="rId4" Type="http://schemas.openxmlformats.org/officeDocument/2006/relationships/customXml" Target="../ink/ink172.xml"/><Relationship Id="rId9" Type="http://schemas.openxmlformats.org/officeDocument/2006/relationships/image" Target="../media/image4.png"/><Relationship Id="rId13" Type="http://schemas.openxmlformats.org/officeDocument/2006/relationships/image" Target="../media/image88.png"/><Relationship Id="rId18" Type="http://schemas.openxmlformats.org/officeDocument/2006/relationships/customXml" Target="../ink/ink179.xml"/><Relationship Id="rId39" Type="http://schemas.openxmlformats.org/officeDocument/2006/relationships/image" Target="../media/image8.png"/><Relationship Id="rId34" Type="http://schemas.openxmlformats.org/officeDocument/2006/relationships/customXml" Target="../ink/ink187.xml"/><Relationship Id="rId50" Type="http://schemas.openxmlformats.org/officeDocument/2006/relationships/customXml" Target="../ink/ink195.xml"/><Relationship Id="rId55" Type="http://schemas.openxmlformats.org/officeDocument/2006/relationships/image" Target="../media/image98.png"/><Relationship Id="rId76" Type="http://schemas.openxmlformats.org/officeDocument/2006/relationships/customXml" Target="../ink/ink208.xml"/><Relationship Id="rId7" Type="http://schemas.openxmlformats.org/officeDocument/2006/relationships/image" Target="../media/image86.png"/><Relationship Id="rId71" Type="http://schemas.openxmlformats.org/officeDocument/2006/relationships/image" Target="../media/image106.png"/><Relationship Id="rId2" Type="http://schemas.openxmlformats.org/officeDocument/2006/relationships/customXml" Target="../ink/ink171.xml"/><Relationship Id="rId29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.png"/><Relationship Id="rId18" Type="http://schemas.openxmlformats.org/officeDocument/2006/relationships/customXml" Target="../ink/ink217.xml"/><Relationship Id="rId26" Type="http://schemas.openxmlformats.org/officeDocument/2006/relationships/customXml" Target="../ink/ink221.xml"/><Relationship Id="rId3" Type="http://schemas.openxmlformats.org/officeDocument/2006/relationships/image" Target="../media/image110.png"/><Relationship Id="rId21" Type="http://schemas.openxmlformats.org/officeDocument/2006/relationships/image" Target="../media/image119.png"/><Relationship Id="rId7" Type="http://schemas.openxmlformats.org/officeDocument/2006/relationships/image" Target="../media/image112.png"/><Relationship Id="rId12" Type="http://schemas.openxmlformats.org/officeDocument/2006/relationships/customXml" Target="../ink/ink214.xml"/><Relationship Id="rId17" Type="http://schemas.openxmlformats.org/officeDocument/2006/relationships/image" Target="../media/image117.png"/><Relationship Id="rId25" Type="http://schemas.openxmlformats.org/officeDocument/2006/relationships/image" Target="../media/image121.png"/><Relationship Id="rId33" Type="http://schemas.openxmlformats.org/officeDocument/2006/relationships/image" Target="../media/image125.png"/><Relationship Id="rId2" Type="http://schemas.openxmlformats.org/officeDocument/2006/relationships/customXml" Target="../ink/ink209.xml"/><Relationship Id="rId16" Type="http://schemas.openxmlformats.org/officeDocument/2006/relationships/customXml" Target="../ink/ink216.xml"/><Relationship Id="rId20" Type="http://schemas.openxmlformats.org/officeDocument/2006/relationships/customXml" Target="../ink/ink218.xml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1.xml"/><Relationship Id="rId11" Type="http://schemas.openxmlformats.org/officeDocument/2006/relationships/image" Target="../media/image114.png"/><Relationship Id="rId24" Type="http://schemas.openxmlformats.org/officeDocument/2006/relationships/customXml" Target="../ink/ink220.xml"/><Relationship Id="rId32" Type="http://schemas.openxmlformats.org/officeDocument/2006/relationships/customXml" Target="../ink/ink224.xml"/><Relationship Id="rId5" Type="http://schemas.openxmlformats.org/officeDocument/2006/relationships/image" Target="../media/image111.png"/><Relationship Id="rId15" Type="http://schemas.openxmlformats.org/officeDocument/2006/relationships/image" Target="../media/image116.png"/><Relationship Id="rId23" Type="http://schemas.openxmlformats.org/officeDocument/2006/relationships/image" Target="../media/image120.png"/><Relationship Id="rId28" Type="http://schemas.openxmlformats.org/officeDocument/2006/relationships/customXml" Target="../ink/ink222.xml"/><Relationship Id="rId10" Type="http://schemas.openxmlformats.org/officeDocument/2006/relationships/customXml" Target="../ink/ink213.xml"/><Relationship Id="rId19" Type="http://schemas.openxmlformats.org/officeDocument/2006/relationships/image" Target="../media/image118.png"/><Relationship Id="rId31" Type="http://schemas.openxmlformats.org/officeDocument/2006/relationships/image" Target="../media/image124.png"/><Relationship Id="rId4" Type="http://schemas.openxmlformats.org/officeDocument/2006/relationships/customXml" Target="../ink/ink210.xml"/><Relationship Id="rId9" Type="http://schemas.openxmlformats.org/officeDocument/2006/relationships/image" Target="../media/image113.png"/><Relationship Id="rId14" Type="http://schemas.openxmlformats.org/officeDocument/2006/relationships/customXml" Target="../ink/ink215.xml"/><Relationship Id="rId22" Type="http://schemas.openxmlformats.org/officeDocument/2006/relationships/customXml" Target="../ink/ink219.xml"/><Relationship Id="rId27" Type="http://schemas.openxmlformats.org/officeDocument/2006/relationships/image" Target="../media/image122.png"/><Relationship Id="rId30" Type="http://schemas.openxmlformats.org/officeDocument/2006/relationships/customXml" Target="../ink/ink223.xml"/><Relationship Id="rId8" Type="http://schemas.openxmlformats.org/officeDocument/2006/relationships/customXml" Target="../ink/ink21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7.xml"/><Relationship Id="rId21" Type="http://schemas.openxmlformats.org/officeDocument/2006/relationships/image" Target="../media/image132.png"/><Relationship Id="rId42" Type="http://schemas.openxmlformats.org/officeDocument/2006/relationships/image" Target="../media/image139.png"/><Relationship Id="rId47" Type="http://schemas.openxmlformats.org/officeDocument/2006/relationships/image" Target="../media/image141.png"/><Relationship Id="rId63" Type="http://schemas.openxmlformats.org/officeDocument/2006/relationships/image" Target="../media/image164.png"/><Relationship Id="rId68" Type="http://schemas.openxmlformats.org/officeDocument/2006/relationships/customXml" Target="../ink/ink262.xml"/><Relationship Id="rId84" Type="http://schemas.openxmlformats.org/officeDocument/2006/relationships/customXml" Target="../ink/ink270.xml"/><Relationship Id="rId89" Type="http://schemas.openxmlformats.org/officeDocument/2006/relationships/image" Target="../media/image177.png"/><Relationship Id="rId112" Type="http://schemas.openxmlformats.org/officeDocument/2006/relationships/customXml" Target="../ink/ink284.xml"/><Relationship Id="rId16" Type="http://schemas.openxmlformats.org/officeDocument/2006/relationships/customXml" Target="../ink/ink232.xml"/><Relationship Id="rId107" Type="http://schemas.openxmlformats.org/officeDocument/2006/relationships/image" Target="../media/image186.png"/><Relationship Id="rId11" Type="http://schemas.openxmlformats.org/officeDocument/2006/relationships/image" Target="../media/image128.png"/><Relationship Id="rId32" Type="http://schemas.openxmlformats.org/officeDocument/2006/relationships/customXml" Target="../ink/ink240.xml"/><Relationship Id="rId37" Type="http://schemas.openxmlformats.org/officeDocument/2006/relationships/customXml" Target="../ink/ink245.xml"/><Relationship Id="rId53" Type="http://schemas.openxmlformats.org/officeDocument/2006/relationships/image" Target="../media/image159.png"/><Relationship Id="rId58" Type="http://schemas.openxmlformats.org/officeDocument/2006/relationships/customXml" Target="../ink/ink257.xml"/><Relationship Id="rId74" Type="http://schemas.openxmlformats.org/officeDocument/2006/relationships/customXml" Target="../ink/ink265.xml"/><Relationship Id="rId79" Type="http://schemas.openxmlformats.org/officeDocument/2006/relationships/image" Target="../media/image172.png"/><Relationship Id="rId102" Type="http://schemas.openxmlformats.org/officeDocument/2006/relationships/customXml" Target="../ink/ink279.xml"/><Relationship Id="rId5" Type="http://schemas.openxmlformats.org/officeDocument/2006/relationships/image" Target="../media/image2.png"/><Relationship Id="rId90" Type="http://schemas.openxmlformats.org/officeDocument/2006/relationships/customXml" Target="../ink/ink273.xml"/><Relationship Id="rId95" Type="http://schemas.openxmlformats.org/officeDocument/2006/relationships/image" Target="../media/image180.png"/><Relationship Id="rId22" Type="http://schemas.openxmlformats.org/officeDocument/2006/relationships/customXml" Target="../ink/ink235.xml"/><Relationship Id="rId27" Type="http://schemas.openxmlformats.org/officeDocument/2006/relationships/image" Target="../media/image134.png"/><Relationship Id="rId43" Type="http://schemas.openxmlformats.org/officeDocument/2006/relationships/customXml" Target="../ink/ink248.xml"/><Relationship Id="rId48" Type="http://schemas.openxmlformats.org/officeDocument/2006/relationships/customXml" Target="../ink/ink251.xml"/><Relationship Id="rId64" Type="http://schemas.openxmlformats.org/officeDocument/2006/relationships/customXml" Target="../ink/ink260.xml"/><Relationship Id="rId69" Type="http://schemas.openxmlformats.org/officeDocument/2006/relationships/image" Target="../media/image167.png"/><Relationship Id="rId113" Type="http://schemas.openxmlformats.org/officeDocument/2006/relationships/image" Target="../media/image189.png"/><Relationship Id="rId80" Type="http://schemas.openxmlformats.org/officeDocument/2006/relationships/customXml" Target="../ink/ink268.xml"/><Relationship Id="rId85" Type="http://schemas.openxmlformats.org/officeDocument/2006/relationships/image" Target="../media/image175.png"/><Relationship Id="rId12" Type="http://schemas.openxmlformats.org/officeDocument/2006/relationships/customXml" Target="../ink/ink230.xml"/><Relationship Id="rId17" Type="http://schemas.openxmlformats.org/officeDocument/2006/relationships/image" Target="../media/image131.png"/><Relationship Id="rId33" Type="http://schemas.openxmlformats.org/officeDocument/2006/relationships/customXml" Target="../ink/ink241.xml"/><Relationship Id="rId38" Type="http://schemas.openxmlformats.org/officeDocument/2006/relationships/image" Target="../media/image137.png"/><Relationship Id="rId59" Type="http://schemas.openxmlformats.org/officeDocument/2006/relationships/image" Target="../media/image162.png"/><Relationship Id="rId103" Type="http://schemas.openxmlformats.org/officeDocument/2006/relationships/image" Target="../media/image184.png"/><Relationship Id="rId108" Type="http://schemas.openxmlformats.org/officeDocument/2006/relationships/customXml" Target="../ink/ink282.xml"/><Relationship Id="rId54" Type="http://schemas.openxmlformats.org/officeDocument/2006/relationships/customXml" Target="../ink/ink255.xml"/><Relationship Id="rId70" Type="http://schemas.openxmlformats.org/officeDocument/2006/relationships/customXml" Target="../ink/ink263.xml"/><Relationship Id="rId75" Type="http://schemas.openxmlformats.org/officeDocument/2006/relationships/image" Target="../media/image170.png"/><Relationship Id="rId91" Type="http://schemas.openxmlformats.org/officeDocument/2006/relationships/image" Target="../media/image178.png"/><Relationship Id="rId96" Type="http://schemas.openxmlformats.org/officeDocument/2006/relationships/customXml" Target="../ink/ink2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7.xml"/><Relationship Id="rId15" Type="http://schemas.openxmlformats.org/officeDocument/2006/relationships/image" Target="../media/image130.png"/><Relationship Id="rId23" Type="http://schemas.openxmlformats.org/officeDocument/2006/relationships/image" Target="../media/image93.png"/><Relationship Id="rId28" Type="http://schemas.openxmlformats.org/officeDocument/2006/relationships/customXml" Target="../ink/ink238.xml"/><Relationship Id="rId36" Type="http://schemas.openxmlformats.org/officeDocument/2006/relationships/customXml" Target="../ink/ink244.xml"/><Relationship Id="rId49" Type="http://schemas.openxmlformats.org/officeDocument/2006/relationships/customXml" Target="../ink/ink252.xml"/><Relationship Id="rId57" Type="http://schemas.openxmlformats.org/officeDocument/2006/relationships/image" Target="../media/image161.png"/><Relationship Id="rId106" Type="http://schemas.openxmlformats.org/officeDocument/2006/relationships/customXml" Target="../ink/ink281.xml"/><Relationship Id="rId114" Type="http://schemas.openxmlformats.org/officeDocument/2006/relationships/customXml" Target="../ink/ink285.xml"/><Relationship Id="rId10" Type="http://schemas.openxmlformats.org/officeDocument/2006/relationships/customXml" Target="../ink/ink229.xml"/><Relationship Id="rId31" Type="http://schemas.openxmlformats.org/officeDocument/2006/relationships/image" Target="../media/image136.png"/><Relationship Id="rId44" Type="http://schemas.openxmlformats.org/officeDocument/2006/relationships/customXml" Target="../ink/ink249.xml"/><Relationship Id="rId52" Type="http://schemas.openxmlformats.org/officeDocument/2006/relationships/customXml" Target="../ink/ink254.xml"/><Relationship Id="rId60" Type="http://schemas.openxmlformats.org/officeDocument/2006/relationships/customXml" Target="../ink/ink258.xml"/><Relationship Id="rId65" Type="http://schemas.openxmlformats.org/officeDocument/2006/relationships/image" Target="../media/image165.png"/><Relationship Id="rId73" Type="http://schemas.openxmlformats.org/officeDocument/2006/relationships/image" Target="../media/image169.png"/><Relationship Id="rId78" Type="http://schemas.openxmlformats.org/officeDocument/2006/relationships/customXml" Target="../ink/ink267.xml"/><Relationship Id="rId81" Type="http://schemas.openxmlformats.org/officeDocument/2006/relationships/image" Target="../media/image173.png"/><Relationship Id="rId86" Type="http://schemas.openxmlformats.org/officeDocument/2006/relationships/customXml" Target="../ink/ink271.xml"/><Relationship Id="rId94" Type="http://schemas.openxmlformats.org/officeDocument/2006/relationships/customXml" Target="../ink/ink275.xml"/><Relationship Id="rId99" Type="http://schemas.openxmlformats.org/officeDocument/2006/relationships/image" Target="../media/image182.png"/><Relationship Id="rId101" Type="http://schemas.openxmlformats.org/officeDocument/2006/relationships/image" Target="../media/image183.png"/><Relationship Id="rId4" Type="http://schemas.openxmlformats.org/officeDocument/2006/relationships/customXml" Target="../ink/ink226.xml"/><Relationship Id="rId9" Type="http://schemas.openxmlformats.org/officeDocument/2006/relationships/image" Target="../media/image4.png"/><Relationship Id="rId13" Type="http://schemas.openxmlformats.org/officeDocument/2006/relationships/image" Target="../media/image129.png"/><Relationship Id="rId18" Type="http://schemas.openxmlformats.org/officeDocument/2006/relationships/customXml" Target="../ink/ink233.xml"/><Relationship Id="rId39" Type="http://schemas.openxmlformats.org/officeDocument/2006/relationships/customXml" Target="../ink/ink246.xml"/><Relationship Id="rId109" Type="http://schemas.openxmlformats.org/officeDocument/2006/relationships/image" Target="../media/image187.png"/><Relationship Id="rId34" Type="http://schemas.openxmlformats.org/officeDocument/2006/relationships/customXml" Target="../ink/ink242.xml"/><Relationship Id="rId50" Type="http://schemas.openxmlformats.org/officeDocument/2006/relationships/customXml" Target="../ink/ink253.xml"/><Relationship Id="rId55" Type="http://schemas.openxmlformats.org/officeDocument/2006/relationships/image" Target="../media/image160.png"/><Relationship Id="rId76" Type="http://schemas.openxmlformats.org/officeDocument/2006/relationships/customXml" Target="../ink/ink266.xml"/><Relationship Id="rId97" Type="http://schemas.openxmlformats.org/officeDocument/2006/relationships/image" Target="../media/image181.png"/><Relationship Id="rId104" Type="http://schemas.openxmlformats.org/officeDocument/2006/relationships/customXml" Target="../ink/ink280.xml"/><Relationship Id="rId7" Type="http://schemas.openxmlformats.org/officeDocument/2006/relationships/image" Target="../media/image127.png"/><Relationship Id="rId71" Type="http://schemas.openxmlformats.org/officeDocument/2006/relationships/image" Target="../media/image168.png"/><Relationship Id="rId92" Type="http://schemas.openxmlformats.org/officeDocument/2006/relationships/customXml" Target="../ink/ink274.xml"/><Relationship Id="rId2" Type="http://schemas.openxmlformats.org/officeDocument/2006/relationships/customXml" Target="../ink/ink225.xml"/><Relationship Id="rId29" Type="http://schemas.openxmlformats.org/officeDocument/2006/relationships/image" Target="../media/image135.png"/><Relationship Id="rId24" Type="http://schemas.openxmlformats.org/officeDocument/2006/relationships/customXml" Target="../ink/ink236.xml"/><Relationship Id="rId40" Type="http://schemas.openxmlformats.org/officeDocument/2006/relationships/image" Target="../media/image138.png"/><Relationship Id="rId45" Type="http://schemas.openxmlformats.org/officeDocument/2006/relationships/image" Target="../media/image140.png"/><Relationship Id="rId66" Type="http://schemas.openxmlformats.org/officeDocument/2006/relationships/customXml" Target="../ink/ink261.xml"/><Relationship Id="rId87" Type="http://schemas.openxmlformats.org/officeDocument/2006/relationships/image" Target="../media/image176.png"/><Relationship Id="rId110" Type="http://schemas.openxmlformats.org/officeDocument/2006/relationships/customXml" Target="../ink/ink283.xml"/><Relationship Id="rId115" Type="http://schemas.openxmlformats.org/officeDocument/2006/relationships/image" Target="../media/image190.png"/><Relationship Id="rId61" Type="http://schemas.openxmlformats.org/officeDocument/2006/relationships/image" Target="../media/image163.png"/><Relationship Id="rId82" Type="http://schemas.openxmlformats.org/officeDocument/2006/relationships/customXml" Target="../ink/ink269.xml"/><Relationship Id="rId19" Type="http://schemas.openxmlformats.org/officeDocument/2006/relationships/image" Target="../media/image91.png"/><Relationship Id="rId14" Type="http://schemas.openxmlformats.org/officeDocument/2006/relationships/customXml" Target="../ink/ink231.xml"/><Relationship Id="rId30" Type="http://schemas.openxmlformats.org/officeDocument/2006/relationships/customXml" Target="../ink/ink239.xml"/><Relationship Id="rId35" Type="http://schemas.openxmlformats.org/officeDocument/2006/relationships/customXml" Target="../ink/ink243.xml"/><Relationship Id="rId56" Type="http://schemas.openxmlformats.org/officeDocument/2006/relationships/customXml" Target="../ink/ink256.xml"/><Relationship Id="rId77" Type="http://schemas.openxmlformats.org/officeDocument/2006/relationships/image" Target="../media/image171.png"/><Relationship Id="rId100" Type="http://schemas.openxmlformats.org/officeDocument/2006/relationships/customXml" Target="../ink/ink278.xml"/><Relationship Id="rId105" Type="http://schemas.openxmlformats.org/officeDocument/2006/relationships/image" Target="../media/image185.png"/><Relationship Id="rId8" Type="http://schemas.openxmlformats.org/officeDocument/2006/relationships/customXml" Target="../ink/ink228.xml"/><Relationship Id="rId51" Type="http://schemas.openxmlformats.org/officeDocument/2006/relationships/image" Target="../media/image158.png"/><Relationship Id="rId72" Type="http://schemas.openxmlformats.org/officeDocument/2006/relationships/customXml" Target="../ink/ink264.xml"/><Relationship Id="rId93" Type="http://schemas.openxmlformats.org/officeDocument/2006/relationships/image" Target="../media/image179.png"/><Relationship Id="rId98" Type="http://schemas.openxmlformats.org/officeDocument/2006/relationships/customXml" Target="../ink/ink277.xml"/><Relationship Id="rId3" Type="http://schemas.openxmlformats.org/officeDocument/2006/relationships/image" Target="../media/image126.png"/><Relationship Id="rId25" Type="http://schemas.openxmlformats.org/officeDocument/2006/relationships/image" Target="../media/image133.png"/><Relationship Id="rId46" Type="http://schemas.openxmlformats.org/officeDocument/2006/relationships/customXml" Target="../ink/ink250.xml"/><Relationship Id="rId67" Type="http://schemas.openxmlformats.org/officeDocument/2006/relationships/image" Target="../media/image166.png"/><Relationship Id="rId20" Type="http://schemas.openxmlformats.org/officeDocument/2006/relationships/customXml" Target="../ink/ink234.xml"/><Relationship Id="rId41" Type="http://schemas.openxmlformats.org/officeDocument/2006/relationships/customXml" Target="../ink/ink247.xml"/><Relationship Id="rId62" Type="http://schemas.openxmlformats.org/officeDocument/2006/relationships/customXml" Target="../ink/ink259.xml"/><Relationship Id="rId83" Type="http://schemas.openxmlformats.org/officeDocument/2006/relationships/image" Target="../media/image174.png"/><Relationship Id="rId88" Type="http://schemas.openxmlformats.org/officeDocument/2006/relationships/customXml" Target="../ink/ink272.xml"/><Relationship Id="rId111" Type="http://schemas.openxmlformats.org/officeDocument/2006/relationships/image" Target="../media/image18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customXml" Target="../ink/ink294.xml"/><Relationship Id="rId26" Type="http://schemas.openxmlformats.org/officeDocument/2006/relationships/customXml" Target="../ink/ink298.xml"/><Relationship Id="rId39" Type="http://schemas.openxmlformats.org/officeDocument/2006/relationships/customXml" Target="../ink/ink307.xml"/><Relationship Id="rId21" Type="http://schemas.openxmlformats.org/officeDocument/2006/relationships/image" Target="../media/image132.png"/><Relationship Id="rId34" Type="http://schemas.openxmlformats.org/officeDocument/2006/relationships/customXml" Target="../ink/ink303.xml"/><Relationship Id="rId42" Type="http://schemas.openxmlformats.org/officeDocument/2006/relationships/image" Target="../media/image139.png"/><Relationship Id="rId47" Type="http://schemas.openxmlformats.org/officeDocument/2006/relationships/image" Target="../media/image141.png"/><Relationship Id="rId50" Type="http://schemas.openxmlformats.org/officeDocument/2006/relationships/customXml" Target="../ink/ink314.xml"/><Relationship Id="rId55" Type="http://schemas.openxmlformats.org/officeDocument/2006/relationships/image" Target="../media/image208.png"/><Relationship Id="rId7" Type="http://schemas.openxmlformats.org/officeDocument/2006/relationships/image" Target="../media/image127.png"/><Relationship Id="rId2" Type="http://schemas.openxmlformats.org/officeDocument/2006/relationships/customXml" Target="../ink/ink286.xml"/><Relationship Id="rId16" Type="http://schemas.openxmlformats.org/officeDocument/2006/relationships/customXml" Target="../ink/ink293.xml"/><Relationship Id="rId29" Type="http://schemas.openxmlformats.org/officeDocument/2006/relationships/image" Target="../media/image135.png"/><Relationship Id="rId11" Type="http://schemas.openxmlformats.org/officeDocument/2006/relationships/image" Target="../media/image128.png"/><Relationship Id="rId24" Type="http://schemas.openxmlformats.org/officeDocument/2006/relationships/customXml" Target="../ink/ink297.xml"/><Relationship Id="rId32" Type="http://schemas.openxmlformats.org/officeDocument/2006/relationships/customXml" Target="../ink/ink301.xml"/><Relationship Id="rId37" Type="http://schemas.openxmlformats.org/officeDocument/2006/relationships/customXml" Target="../ink/ink306.xml"/><Relationship Id="rId40" Type="http://schemas.openxmlformats.org/officeDocument/2006/relationships/image" Target="../media/image138.png"/><Relationship Id="rId45" Type="http://schemas.openxmlformats.org/officeDocument/2006/relationships/image" Target="../media/image140.png"/><Relationship Id="rId53" Type="http://schemas.openxmlformats.org/officeDocument/2006/relationships/image" Target="../media/image207.png"/><Relationship Id="rId58" Type="http://schemas.openxmlformats.org/officeDocument/2006/relationships/customXml" Target="../ink/ink318.xml"/><Relationship Id="rId5" Type="http://schemas.openxmlformats.org/officeDocument/2006/relationships/image" Target="../media/image2.png"/><Relationship Id="rId19" Type="http://schemas.openxmlformats.org/officeDocument/2006/relationships/image" Target="../media/image91.png"/><Relationship Id="rId4" Type="http://schemas.openxmlformats.org/officeDocument/2006/relationships/customXml" Target="../ink/ink287.xml"/><Relationship Id="rId9" Type="http://schemas.openxmlformats.org/officeDocument/2006/relationships/image" Target="../media/image4.png"/><Relationship Id="rId14" Type="http://schemas.openxmlformats.org/officeDocument/2006/relationships/customXml" Target="../ink/ink292.xml"/><Relationship Id="rId22" Type="http://schemas.openxmlformats.org/officeDocument/2006/relationships/customXml" Target="../ink/ink296.xml"/><Relationship Id="rId27" Type="http://schemas.openxmlformats.org/officeDocument/2006/relationships/image" Target="../media/image134.png"/><Relationship Id="rId30" Type="http://schemas.openxmlformats.org/officeDocument/2006/relationships/customXml" Target="../ink/ink300.xml"/><Relationship Id="rId35" Type="http://schemas.openxmlformats.org/officeDocument/2006/relationships/customXml" Target="../ink/ink304.xml"/><Relationship Id="rId43" Type="http://schemas.openxmlformats.org/officeDocument/2006/relationships/customXml" Target="../ink/ink309.xml"/><Relationship Id="rId48" Type="http://schemas.openxmlformats.org/officeDocument/2006/relationships/customXml" Target="../ink/ink312.xml"/><Relationship Id="rId56" Type="http://schemas.openxmlformats.org/officeDocument/2006/relationships/customXml" Target="../ink/ink317.xml"/><Relationship Id="rId8" Type="http://schemas.openxmlformats.org/officeDocument/2006/relationships/customXml" Target="../ink/ink289.xml"/><Relationship Id="rId51" Type="http://schemas.openxmlformats.org/officeDocument/2006/relationships/image" Target="../media/image191.png"/><Relationship Id="rId3" Type="http://schemas.openxmlformats.org/officeDocument/2006/relationships/image" Target="../media/image126.png"/><Relationship Id="rId12" Type="http://schemas.openxmlformats.org/officeDocument/2006/relationships/customXml" Target="../ink/ink291.xml"/><Relationship Id="rId17" Type="http://schemas.openxmlformats.org/officeDocument/2006/relationships/image" Target="../media/image131.png"/><Relationship Id="rId25" Type="http://schemas.openxmlformats.org/officeDocument/2006/relationships/image" Target="../media/image133.png"/><Relationship Id="rId33" Type="http://schemas.openxmlformats.org/officeDocument/2006/relationships/customXml" Target="../ink/ink302.xml"/><Relationship Id="rId38" Type="http://schemas.openxmlformats.org/officeDocument/2006/relationships/image" Target="../media/image137.png"/><Relationship Id="rId46" Type="http://schemas.openxmlformats.org/officeDocument/2006/relationships/customXml" Target="../ink/ink311.xml"/><Relationship Id="rId59" Type="http://schemas.openxmlformats.org/officeDocument/2006/relationships/image" Target="../media/image210.png"/><Relationship Id="rId20" Type="http://schemas.openxmlformats.org/officeDocument/2006/relationships/customXml" Target="../ink/ink295.xml"/><Relationship Id="rId41" Type="http://schemas.openxmlformats.org/officeDocument/2006/relationships/customXml" Target="../ink/ink308.xml"/><Relationship Id="rId54" Type="http://schemas.openxmlformats.org/officeDocument/2006/relationships/customXml" Target="../ink/ink3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8.xml"/><Relationship Id="rId15" Type="http://schemas.openxmlformats.org/officeDocument/2006/relationships/image" Target="../media/image130.png"/><Relationship Id="rId23" Type="http://schemas.openxmlformats.org/officeDocument/2006/relationships/image" Target="../media/image93.png"/><Relationship Id="rId28" Type="http://schemas.openxmlformats.org/officeDocument/2006/relationships/customXml" Target="../ink/ink299.xml"/><Relationship Id="rId36" Type="http://schemas.openxmlformats.org/officeDocument/2006/relationships/customXml" Target="../ink/ink305.xml"/><Relationship Id="rId49" Type="http://schemas.openxmlformats.org/officeDocument/2006/relationships/customXml" Target="../ink/ink313.xml"/><Relationship Id="rId57" Type="http://schemas.openxmlformats.org/officeDocument/2006/relationships/image" Target="../media/image209.png"/><Relationship Id="rId10" Type="http://schemas.openxmlformats.org/officeDocument/2006/relationships/customXml" Target="../ink/ink290.xml"/><Relationship Id="rId31" Type="http://schemas.openxmlformats.org/officeDocument/2006/relationships/image" Target="../media/image136.png"/><Relationship Id="rId44" Type="http://schemas.openxmlformats.org/officeDocument/2006/relationships/customXml" Target="../ink/ink310.xml"/><Relationship Id="rId52" Type="http://schemas.openxmlformats.org/officeDocument/2006/relationships/customXml" Target="../ink/ink3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 Peptide 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 dirty="0"/>
              <a:t>4/24/2023</a:t>
            </a:r>
          </a:p>
        </p:txBody>
      </p:sp>
    </p:spTree>
    <p:extLst>
      <p:ext uri="{BB962C8B-B14F-4D97-AF65-F5344CB8AC3E}">
        <p14:creationId xmlns:p14="http://schemas.microsoft.com/office/powerpoint/2010/main" val="53524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F1C4-482F-E77F-A9E9-6FFF41CB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Peptides: Example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B6B87F-9038-E3DA-B9BF-1A80F3C27E1F}"/>
              </a:ext>
            </a:extLst>
          </p:cNvPr>
          <p:cNvGrpSpPr/>
          <p:nvPr/>
        </p:nvGrpSpPr>
        <p:grpSpPr>
          <a:xfrm>
            <a:off x="8165914" y="253967"/>
            <a:ext cx="1445760" cy="311760"/>
            <a:chOff x="6124050" y="219273"/>
            <a:chExt cx="144576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5F5B39-467B-E068-90AF-67306A6D4DFB}"/>
                    </a:ext>
                  </a:extLst>
                </p14:cNvPr>
                <p14:cNvContentPartPr/>
                <p14:nvPr/>
              </p14:nvContentPartPr>
              <p14:xfrm>
                <a:off x="6124050" y="219273"/>
                <a:ext cx="117360" cy="212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5F5B39-467B-E068-90AF-67306A6D4DF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15050" y="210288"/>
                  <a:ext cx="135000" cy="230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25DBB61-5143-0BBC-327A-F39C587ECBAA}"/>
                    </a:ext>
                  </a:extLst>
                </p14:cNvPr>
                <p14:cNvContentPartPr/>
                <p14:nvPr/>
              </p14:nvContentPartPr>
              <p14:xfrm>
                <a:off x="6314130" y="335913"/>
                <a:ext cx="74880" cy="195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25DBB61-5143-0BBC-327A-F39C587ECB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05087" y="326930"/>
                  <a:ext cx="92605" cy="212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305F96-F019-FEB9-91DE-52C6B2C661CF}"/>
                    </a:ext>
                  </a:extLst>
                </p14:cNvPr>
                <p14:cNvContentPartPr/>
                <p14:nvPr/>
              </p14:nvContentPartPr>
              <p14:xfrm>
                <a:off x="6436170" y="364353"/>
                <a:ext cx="115200" cy="97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305F96-F019-FEB9-91DE-52C6B2C661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27170" y="355353"/>
                  <a:ext cx="132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E8C4F3A-4E95-401D-34C7-E782FEF5AFB1}"/>
                    </a:ext>
                  </a:extLst>
                </p14:cNvPr>
                <p14:cNvContentPartPr/>
                <p14:nvPr/>
              </p14:nvContentPartPr>
              <p14:xfrm>
                <a:off x="6635250" y="243393"/>
                <a:ext cx="63360" cy="194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E8C4F3A-4E95-401D-34C7-E782FEF5AFB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26250" y="234393"/>
                  <a:ext cx="81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9C6442-3B07-6E48-D15D-0EA28D0EC0F2}"/>
                    </a:ext>
                  </a:extLst>
                </p14:cNvPr>
                <p14:cNvContentPartPr/>
                <p14:nvPr/>
              </p14:nvContentPartPr>
              <p14:xfrm>
                <a:off x="6626250" y="246273"/>
                <a:ext cx="391680" cy="182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9C6442-3B07-6E48-D15D-0EA28D0EC0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17250" y="237273"/>
                  <a:ext cx="409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808AB34-A097-37FD-6026-F235839EDC06}"/>
                    </a:ext>
                  </a:extLst>
                </p14:cNvPr>
                <p14:cNvContentPartPr/>
                <p14:nvPr/>
              </p14:nvContentPartPr>
              <p14:xfrm>
                <a:off x="7050690" y="326913"/>
                <a:ext cx="90000" cy="118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808AB34-A097-37FD-6026-F235839EDC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41726" y="317913"/>
                  <a:ext cx="10757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B40A75-C69E-C18C-F892-5D1CAF658F2A}"/>
                    </a:ext>
                  </a:extLst>
                </p14:cNvPr>
                <p14:cNvContentPartPr/>
                <p14:nvPr/>
              </p14:nvContentPartPr>
              <p14:xfrm>
                <a:off x="7172730" y="307473"/>
                <a:ext cx="25920" cy="106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B40A75-C69E-C18C-F892-5D1CAF658F2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63730" y="298503"/>
                  <a:ext cx="43560" cy="124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177E47B-92D0-817D-2872-6AF4B3547B08}"/>
                    </a:ext>
                  </a:extLst>
                </p14:cNvPr>
                <p14:cNvContentPartPr/>
                <p14:nvPr/>
              </p14:nvContentPartPr>
              <p14:xfrm>
                <a:off x="7273890" y="308913"/>
                <a:ext cx="123480" cy="191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177E47B-92D0-817D-2872-6AF4B3547B0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264890" y="299913"/>
                  <a:ext cx="141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0969948-A91B-CE8A-F34D-2359DA39BEC7}"/>
                    </a:ext>
                  </a:extLst>
                </p14:cNvPr>
                <p14:cNvContentPartPr/>
                <p14:nvPr/>
              </p14:nvContentPartPr>
              <p14:xfrm>
                <a:off x="7307370" y="351393"/>
                <a:ext cx="262440" cy="126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0969948-A91B-CE8A-F34D-2359DA39BE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98370" y="342419"/>
                  <a:ext cx="280080" cy="1439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8181BD-61C7-ECAA-058B-02EFF9CB422A}"/>
              </a:ext>
            </a:extLst>
          </p:cNvPr>
          <p:cNvGrpSpPr/>
          <p:nvPr/>
        </p:nvGrpSpPr>
        <p:grpSpPr>
          <a:xfrm>
            <a:off x="10122154" y="246407"/>
            <a:ext cx="673560" cy="275400"/>
            <a:chOff x="8080290" y="211713"/>
            <a:chExt cx="67356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38CFAC-4732-BA2D-EE33-5DE2920F7A12}"/>
                    </a:ext>
                  </a:extLst>
                </p14:cNvPr>
                <p14:cNvContentPartPr/>
                <p14:nvPr/>
              </p14:nvContentPartPr>
              <p14:xfrm>
                <a:off x="8080290" y="211713"/>
                <a:ext cx="139680" cy="217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38CFAC-4732-BA2D-EE33-5DE2920F7A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71290" y="202713"/>
                  <a:ext cx="157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A8AAEBF-C4B1-6876-FD9D-6C90CEF53DA4}"/>
                    </a:ext>
                  </a:extLst>
                </p14:cNvPr>
                <p14:cNvContentPartPr/>
                <p14:nvPr/>
              </p14:nvContentPartPr>
              <p14:xfrm>
                <a:off x="8262810" y="362913"/>
                <a:ext cx="113760" cy="106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A8AAEBF-C4B1-6876-FD9D-6C90CEF53DA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53810" y="353913"/>
                  <a:ext cx="131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4D5C15-B6DE-3B9B-58C0-EA193EB2C697}"/>
                    </a:ext>
                  </a:extLst>
                </p14:cNvPr>
                <p14:cNvContentPartPr/>
                <p14:nvPr/>
              </p14:nvContentPartPr>
              <p14:xfrm>
                <a:off x="8441010" y="255993"/>
                <a:ext cx="57240" cy="231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4D5C15-B6DE-3B9B-58C0-EA193EB2C69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32010" y="247007"/>
                  <a:ext cx="74880" cy="248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CA5C16C-4310-9304-518E-CA736B3873D4}"/>
                    </a:ext>
                  </a:extLst>
                </p14:cNvPr>
                <p14:cNvContentPartPr/>
                <p14:nvPr/>
              </p14:nvContentPartPr>
              <p14:xfrm>
                <a:off x="8628210" y="381633"/>
                <a:ext cx="125640" cy="4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CA5C16C-4310-9304-518E-CA736B3873D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19210" y="372633"/>
                  <a:ext cx="14328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B46F9B-07BB-5AD9-689E-E40F6E533AE1}"/>
              </a:ext>
            </a:extLst>
          </p:cNvPr>
          <p:cNvGrpSpPr/>
          <p:nvPr/>
        </p:nvGrpSpPr>
        <p:grpSpPr>
          <a:xfrm>
            <a:off x="10929994" y="300047"/>
            <a:ext cx="440640" cy="243360"/>
            <a:chOff x="8888130" y="265353"/>
            <a:chExt cx="44064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AF7B21-C163-4ED6-3E3D-4F910FCC0F91}"/>
                    </a:ext>
                  </a:extLst>
                </p14:cNvPr>
                <p14:cNvContentPartPr/>
                <p14:nvPr/>
              </p14:nvContentPartPr>
              <p14:xfrm>
                <a:off x="8888130" y="265353"/>
                <a:ext cx="124920" cy="228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AF7B21-C163-4ED6-3E3D-4F910FCC0F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79130" y="256353"/>
                  <a:ext cx="142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6B4A389-200C-A051-07C2-9F777DDE64BD}"/>
                    </a:ext>
                  </a:extLst>
                </p14:cNvPr>
                <p14:cNvContentPartPr/>
                <p14:nvPr/>
              </p14:nvContentPartPr>
              <p14:xfrm>
                <a:off x="8920890" y="295233"/>
                <a:ext cx="237240" cy="178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6B4A389-200C-A051-07C2-9F777DDE64B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11890" y="286233"/>
                  <a:ext cx="254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841C3EF-F6CE-C47D-BAEA-D4B81E0531C1}"/>
                    </a:ext>
                  </a:extLst>
                </p14:cNvPr>
                <p14:cNvContentPartPr/>
                <p14:nvPr/>
              </p14:nvContentPartPr>
              <p14:xfrm>
                <a:off x="9179730" y="364353"/>
                <a:ext cx="149040" cy="144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841C3EF-F6CE-C47D-BAEA-D4B81E0531C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70730" y="355353"/>
                  <a:ext cx="166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06563AE-47F5-5ED9-9C9D-F008502A8A6E}"/>
                    </a:ext>
                  </a:extLst>
                </p14:cNvPr>
                <p14:cNvContentPartPr/>
                <p14:nvPr/>
              </p14:nvContentPartPr>
              <p14:xfrm>
                <a:off x="9233010" y="374793"/>
                <a:ext cx="20520" cy="46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06563AE-47F5-5ED9-9C9D-F008502A8A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24010" y="365793"/>
                  <a:ext cx="3816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754963-C814-F2BC-6625-4DA16BB0B7A2}"/>
                  </a:ext>
                </a:extLst>
              </p14:cNvPr>
              <p14:cNvContentPartPr/>
              <p14:nvPr/>
            </p14:nvContentPartPr>
            <p14:xfrm>
              <a:off x="8102444" y="576167"/>
              <a:ext cx="3479400" cy="1339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754963-C814-F2BC-6625-4DA16BB0B7A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93444" y="567167"/>
                <a:ext cx="3497040" cy="1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998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F1C4-482F-E77F-A9E9-6FFF41CB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Peptides: Example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BEB3EE-8491-069E-3F20-7D30DF6C4690}"/>
              </a:ext>
            </a:extLst>
          </p:cNvPr>
          <p:cNvGrpSpPr/>
          <p:nvPr/>
        </p:nvGrpSpPr>
        <p:grpSpPr>
          <a:xfrm>
            <a:off x="6942899" y="127718"/>
            <a:ext cx="4278518" cy="359640"/>
            <a:chOff x="5913090" y="145473"/>
            <a:chExt cx="4278518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D3ABCAB-2CFE-0FAA-CBE7-AC0EB0494664}"/>
                    </a:ext>
                  </a:extLst>
                </p14:cNvPr>
                <p14:cNvContentPartPr/>
                <p14:nvPr/>
              </p14:nvContentPartPr>
              <p14:xfrm>
                <a:off x="5913090" y="223593"/>
                <a:ext cx="106560" cy="182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D3ABCAB-2CFE-0FAA-CBE7-AC0EB049466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04450" y="214953"/>
                  <a:ext cx="124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3AE0558-5D22-BE36-3507-2A479F7E77C1}"/>
                    </a:ext>
                  </a:extLst>
                </p14:cNvPr>
                <p14:cNvContentPartPr/>
                <p14:nvPr/>
              </p14:nvContentPartPr>
              <p14:xfrm>
                <a:off x="6079050" y="345633"/>
                <a:ext cx="30960" cy="58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3AE0558-5D22-BE36-3507-2A479F7E77C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70050" y="336993"/>
                  <a:ext cx="48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AAE674-C1E2-F93A-3F54-F26DC753A001}"/>
                    </a:ext>
                  </a:extLst>
                </p14:cNvPr>
                <p14:cNvContentPartPr/>
                <p14:nvPr/>
              </p14:nvContentPartPr>
              <p14:xfrm>
                <a:off x="6083010" y="331953"/>
                <a:ext cx="58680" cy="173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AAE674-C1E2-F93A-3F54-F26DC753A0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74010" y="323313"/>
                  <a:ext cx="76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BDFB45A-7DF4-7F34-91E8-7416C68AC2E5}"/>
                    </a:ext>
                  </a:extLst>
                </p14:cNvPr>
                <p14:cNvContentPartPr/>
                <p14:nvPr/>
              </p14:nvContentPartPr>
              <p14:xfrm>
                <a:off x="6169770" y="231873"/>
                <a:ext cx="246600" cy="224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BDFB45A-7DF4-7F34-91E8-7416C68AC2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60770" y="223233"/>
                  <a:ext cx="264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7D2A70-470D-3252-3C40-48CB0C98847A}"/>
                    </a:ext>
                  </a:extLst>
                </p14:cNvPr>
                <p14:cNvContentPartPr/>
                <p14:nvPr/>
              </p14:nvContentPartPr>
              <p14:xfrm>
                <a:off x="6364530" y="231873"/>
                <a:ext cx="353880" cy="162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7D2A70-470D-3252-3C40-48CB0C98847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55530" y="223233"/>
                  <a:ext cx="371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5F97479-2968-2056-6A3A-51767E131928}"/>
                    </a:ext>
                  </a:extLst>
                </p14:cNvPr>
                <p14:cNvContentPartPr/>
                <p14:nvPr/>
              </p14:nvContentPartPr>
              <p14:xfrm>
                <a:off x="6749010" y="297393"/>
                <a:ext cx="7488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5F97479-2968-2056-6A3A-51767E1319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40370" y="288753"/>
                  <a:ext cx="92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775C06-8D8F-989D-0380-1A4877136C6F}"/>
                    </a:ext>
                  </a:extLst>
                </p14:cNvPr>
                <p14:cNvContentPartPr/>
                <p14:nvPr/>
              </p14:nvContentPartPr>
              <p14:xfrm>
                <a:off x="6863130" y="271473"/>
                <a:ext cx="12240" cy="103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775C06-8D8F-989D-0380-1A4877136C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54130" y="262473"/>
                  <a:ext cx="29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59B887-2578-0136-5525-8C44D59A95DE}"/>
                    </a:ext>
                  </a:extLst>
                </p14:cNvPr>
                <p14:cNvContentPartPr/>
                <p14:nvPr/>
              </p14:nvContentPartPr>
              <p14:xfrm>
                <a:off x="6944130" y="270753"/>
                <a:ext cx="140040" cy="189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59B887-2578-0136-5525-8C44D59A95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35130" y="261753"/>
                  <a:ext cx="157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DC9FA18-661F-D9B6-350B-9C731B3BBF02}"/>
                    </a:ext>
                  </a:extLst>
                </p14:cNvPr>
                <p14:cNvContentPartPr/>
                <p14:nvPr/>
              </p14:nvContentPartPr>
              <p14:xfrm>
                <a:off x="6997050" y="356073"/>
                <a:ext cx="87480" cy="1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DC9FA18-661F-D9B6-350B-9C731B3BBF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88410" y="347433"/>
                  <a:ext cx="105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9CAA9A-1FCB-1CD3-867B-E7A7D5292476}"/>
                    </a:ext>
                  </a:extLst>
                </p14:cNvPr>
                <p14:cNvContentPartPr/>
                <p14:nvPr/>
              </p14:nvContentPartPr>
              <p14:xfrm>
                <a:off x="7121970" y="334113"/>
                <a:ext cx="144720" cy="105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9CAA9A-1FCB-1CD3-867B-E7A7D52924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12970" y="325113"/>
                  <a:ext cx="162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0EA70B7-8E97-AB3B-254C-73EC6929D7C4}"/>
                    </a:ext>
                  </a:extLst>
                </p14:cNvPr>
                <p14:cNvContentPartPr/>
                <p14:nvPr/>
              </p14:nvContentPartPr>
              <p14:xfrm>
                <a:off x="8818928" y="204153"/>
                <a:ext cx="279720" cy="214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0EA70B7-8E97-AB3B-254C-73EC6929D7C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09928" y="195153"/>
                  <a:ext cx="297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8190E9E-D4BA-0FDE-FAA1-46AAEB01E4D3}"/>
                    </a:ext>
                  </a:extLst>
                </p14:cNvPr>
                <p14:cNvContentPartPr/>
                <p14:nvPr/>
              </p14:nvContentPartPr>
              <p14:xfrm>
                <a:off x="9119528" y="295233"/>
                <a:ext cx="151920" cy="10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8190E9E-D4BA-0FDE-FAA1-46AAEB01E4D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10888" y="286593"/>
                  <a:ext cx="169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330256-CC92-2D28-BBB7-003DBCE49987}"/>
                    </a:ext>
                  </a:extLst>
                </p14:cNvPr>
                <p14:cNvContentPartPr/>
                <p14:nvPr/>
              </p14:nvContentPartPr>
              <p14:xfrm>
                <a:off x="9411128" y="317913"/>
                <a:ext cx="119160" cy="23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330256-CC92-2D28-BBB7-003DBCE4998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02488" y="308913"/>
                  <a:ext cx="136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34AAE77-CF15-DCAD-3BA3-486349E7F15D}"/>
                    </a:ext>
                  </a:extLst>
                </p14:cNvPr>
                <p14:cNvContentPartPr/>
                <p14:nvPr/>
              </p14:nvContentPartPr>
              <p14:xfrm>
                <a:off x="9663128" y="161673"/>
                <a:ext cx="157680" cy="194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34AAE77-CF15-DCAD-3BA3-486349E7F15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54488" y="153033"/>
                  <a:ext cx="175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3ECD511-7A97-DB1C-C412-EF2700DC0F1D}"/>
                    </a:ext>
                  </a:extLst>
                </p14:cNvPr>
                <p14:cNvContentPartPr/>
                <p14:nvPr/>
              </p14:nvContentPartPr>
              <p14:xfrm>
                <a:off x="7944488" y="145473"/>
                <a:ext cx="83520" cy="27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3ECD511-7A97-DB1C-C412-EF2700DC0F1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35848" y="136473"/>
                  <a:ext cx="1011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A4F8FF-C432-49CC-9A1E-60A5F499155C}"/>
                    </a:ext>
                  </a:extLst>
                </p14:cNvPr>
                <p14:cNvContentPartPr/>
                <p14:nvPr/>
              </p14:nvContentPartPr>
              <p14:xfrm>
                <a:off x="8490968" y="304593"/>
                <a:ext cx="100440" cy="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A4F8FF-C432-49CC-9A1E-60A5F49915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81968" y="295953"/>
                  <a:ext cx="118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D15896-6A1D-1643-5F15-A50A0D76321D}"/>
                    </a:ext>
                  </a:extLst>
                </p14:cNvPr>
                <p14:cNvContentPartPr/>
                <p14:nvPr/>
              </p14:nvContentPartPr>
              <p14:xfrm>
                <a:off x="8059688" y="155193"/>
                <a:ext cx="295200" cy="195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D15896-6A1D-1643-5F15-A50A0D76321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50688" y="146553"/>
                  <a:ext cx="312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5102C8F-D7C4-D86B-C189-12B342FE1FFC}"/>
                    </a:ext>
                  </a:extLst>
                </p14:cNvPr>
                <p14:cNvContentPartPr/>
                <p14:nvPr/>
              </p14:nvContentPartPr>
              <p14:xfrm>
                <a:off x="9903608" y="306753"/>
                <a:ext cx="77040" cy="65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5102C8F-D7C4-D86B-C189-12B342FE1F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94968" y="298113"/>
                  <a:ext cx="94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949F05-FB8E-64FE-ACF0-7D5B1569696B}"/>
                    </a:ext>
                  </a:extLst>
                </p14:cNvPr>
                <p14:cNvContentPartPr/>
                <p14:nvPr/>
              </p14:nvContentPartPr>
              <p14:xfrm>
                <a:off x="9947528" y="289833"/>
                <a:ext cx="76680" cy="189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949F05-FB8E-64FE-ACF0-7D5B1569696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38528" y="281193"/>
                  <a:ext cx="94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1ADB9C-526F-7B2A-BB55-2BBDBC656C03}"/>
                    </a:ext>
                  </a:extLst>
                </p14:cNvPr>
                <p14:cNvContentPartPr/>
                <p14:nvPr/>
              </p14:nvContentPartPr>
              <p14:xfrm>
                <a:off x="10106288" y="253113"/>
                <a:ext cx="85320" cy="150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1ADB9C-526F-7B2A-BB55-2BBDBC656C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97288" y="244473"/>
                  <a:ext cx="10296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A2F5002-C3B8-4330-3675-3491287DA12B}"/>
                  </a:ext>
                </a:extLst>
              </p14:cNvPr>
              <p14:cNvContentPartPr/>
              <p14:nvPr/>
            </p14:nvContentPartPr>
            <p14:xfrm>
              <a:off x="6683977" y="564398"/>
              <a:ext cx="4827240" cy="864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A2F5002-C3B8-4330-3675-3491287DA12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74976" y="555398"/>
                <a:ext cx="4844881" cy="1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42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2E7B-7CD6-D969-60BB-7F4E6951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Peptide Synthesis: Protecting Groups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A4192D-4BF8-D9DB-35FA-E5ED68C6435C}"/>
              </a:ext>
            </a:extLst>
          </p:cNvPr>
          <p:cNvGrpSpPr/>
          <p:nvPr/>
        </p:nvGrpSpPr>
        <p:grpSpPr>
          <a:xfrm>
            <a:off x="838200" y="1164517"/>
            <a:ext cx="475843" cy="252616"/>
            <a:chOff x="180368" y="142119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BA7D62-EB7E-21FB-A6D6-3DF5A697BFD1}"/>
                    </a:ext>
                  </a:extLst>
                </p14:cNvPr>
                <p14:cNvContentPartPr/>
                <p14:nvPr/>
              </p14:nvContentPartPr>
              <p14:xfrm>
                <a:off x="528965" y="1421190"/>
                <a:ext cx="127246" cy="190087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BA7D62-EB7E-21FB-A6D6-3DF5A697BFD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9953" y="141219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6530CFB-97A2-1827-AF63-567CDEE4C60E}"/>
                    </a:ext>
                  </a:extLst>
                </p14:cNvPr>
                <p14:cNvContentPartPr/>
                <p14:nvPr/>
              </p14:nvContentPartPr>
              <p14:xfrm>
                <a:off x="180368" y="1444013"/>
                <a:ext cx="21885" cy="1560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6530CFB-97A2-1827-AF63-567CDEE4C6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1249" y="143502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069BBA0-4D6D-34D0-CC72-D57FDCACE0F0}"/>
                    </a:ext>
                  </a:extLst>
                </p14:cNvPr>
                <p14:cNvContentPartPr/>
                <p14:nvPr/>
              </p14:nvContentPartPr>
              <p14:xfrm>
                <a:off x="233517" y="1444325"/>
                <a:ext cx="66280" cy="156947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069BBA0-4D6D-34D0-CC72-D57FDCACE0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4512" y="143532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84EE0F-0E13-C59E-3170-5C36B7E2DB26}"/>
                    </a:ext>
                  </a:extLst>
                </p14:cNvPr>
                <p14:cNvContentPartPr/>
                <p14:nvPr/>
              </p14:nvContentPartPr>
              <p14:xfrm>
                <a:off x="200690" y="1532491"/>
                <a:ext cx="80037" cy="6878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84EE0F-0E13-C59E-3170-5C36B7E2DB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1717" y="152344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55151B-2CB1-382C-4FE9-6D59113562D3}"/>
                    </a:ext>
                  </a:extLst>
                </p14:cNvPr>
                <p14:cNvContentPartPr/>
                <p14:nvPr/>
              </p14:nvContentPartPr>
              <p14:xfrm>
                <a:off x="367329" y="1560004"/>
                <a:ext cx="114428" cy="113802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55151B-2CB1-382C-4FE9-6D59113562D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8333" y="155100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7A812A-CE79-00E4-EFED-7BDF810D6CF6}"/>
              </a:ext>
            </a:extLst>
          </p:cNvPr>
          <p:cNvGrpSpPr/>
          <p:nvPr/>
        </p:nvGrpSpPr>
        <p:grpSpPr>
          <a:xfrm>
            <a:off x="1436912" y="1126687"/>
            <a:ext cx="1731107" cy="799742"/>
            <a:chOff x="779080" y="138336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628711-AD9C-7C56-09EC-9E50C58FB7E9}"/>
                    </a:ext>
                  </a:extLst>
                </p14:cNvPr>
                <p14:cNvContentPartPr/>
                <p14:nvPr/>
              </p14:nvContentPartPr>
              <p14:xfrm>
                <a:off x="779080" y="1534054"/>
                <a:ext cx="470841" cy="258869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628711-AD9C-7C56-09EC-9E50C58FB7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0088" y="152505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73DD35-D6D8-FE82-7B9A-EAB3EED5B5E1}"/>
                    </a:ext>
                  </a:extLst>
                </p14:cNvPr>
                <p14:cNvContentPartPr/>
                <p14:nvPr/>
              </p14:nvContentPartPr>
              <p14:xfrm>
                <a:off x="1241480" y="1565944"/>
                <a:ext cx="894160" cy="233545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73DD35-D6D8-FE82-7B9A-EAB3EED5B5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32481" y="155694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45F0A6-C8F9-9F60-768F-CCA6FEE65348}"/>
                    </a:ext>
                  </a:extLst>
                </p14:cNvPr>
                <p14:cNvContentPartPr/>
                <p14:nvPr/>
              </p14:nvContentPartPr>
              <p14:xfrm>
                <a:off x="1564128" y="1383360"/>
                <a:ext cx="53775" cy="217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45F0A6-C8F9-9F60-768F-CCA6FEE653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5165" y="137436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4DEB21-C627-5428-683C-C4B2AC6DCDC8}"/>
                    </a:ext>
                  </a:extLst>
                </p14:cNvPr>
                <p14:cNvContentPartPr/>
                <p14:nvPr/>
              </p14:nvContentPartPr>
              <p14:xfrm>
                <a:off x="1666050" y="1405245"/>
                <a:ext cx="38455" cy="176644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4DEB21-C627-5428-683C-C4B2AC6DCD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7065" y="139625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CB74F4-B321-C8FE-6B40-25BBCF4C235F}"/>
                    </a:ext>
                  </a:extLst>
                </p14:cNvPr>
                <p14:cNvContentPartPr/>
                <p14:nvPr/>
              </p14:nvContentPartPr>
              <p14:xfrm>
                <a:off x="2244440" y="1697567"/>
                <a:ext cx="93168" cy="129434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CB74F4-B321-C8FE-6B40-25BBCF4C23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35447" y="168857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08EAD2-B16D-9711-A3E8-57413FCF01F1}"/>
                    </a:ext>
                  </a:extLst>
                </p14:cNvPr>
                <p14:cNvContentPartPr/>
                <p14:nvPr/>
              </p14:nvContentPartPr>
              <p14:xfrm>
                <a:off x="2375125" y="1676307"/>
                <a:ext cx="24699" cy="147255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08EAD2-B16D-9711-A3E8-57413FCF01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66176" y="166732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583B2B1-BB6B-0214-926F-A187D54F39C1}"/>
                    </a:ext>
                  </a:extLst>
                </p14:cNvPr>
                <p14:cNvContentPartPr/>
                <p14:nvPr/>
              </p14:nvContentPartPr>
              <p14:xfrm>
                <a:off x="2409516" y="1639728"/>
                <a:ext cx="100671" cy="187586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583B2B1-BB6B-0214-926F-A187D54F39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00528" y="163072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939C302-313C-3D12-9C4F-F8A8425775EC}"/>
                    </a:ext>
                  </a:extLst>
                </p14:cNvPr>
                <p14:cNvContentPartPr/>
                <p14:nvPr/>
              </p14:nvContentPartPr>
              <p14:xfrm>
                <a:off x="1241793" y="1769475"/>
                <a:ext cx="59715" cy="413627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939C302-313C-3D12-9C4F-F8A8425775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32800" y="176048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3D0B04-562B-4F0A-AAA0-5B7A69352E82}"/>
                  </a:ext>
                </a:extLst>
              </p14:cNvPr>
              <p14:cNvContentPartPr/>
              <p14:nvPr/>
            </p14:nvContentPartPr>
            <p14:xfrm>
              <a:off x="1904939" y="2129960"/>
              <a:ext cx="153821" cy="15257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3D0B04-562B-4F0A-AAA0-5B7A69352E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95954" y="2120943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3A0DC55-0986-084C-F284-BB80023FD522}"/>
                  </a:ext>
                </a:extLst>
              </p14:cNvPr>
              <p14:cNvContentPartPr/>
              <p14:nvPr/>
            </p14:nvContentPartPr>
            <p14:xfrm>
              <a:off x="2206938" y="892241"/>
              <a:ext cx="119880" cy="138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3A0DC55-0986-084C-F284-BB80023FD52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97938" y="883241"/>
                <a:ext cx="13752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EE8DF75-E29B-C48F-F8EB-A617BB605584}"/>
              </a:ext>
            </a:extLst>
          </p:cNvPr>
          <p:cNvGrpSpPr/>
          <p:nvPr/>
        </p:nvGrpSpPr>
        <p:grpSpPr>
          <a:xfrm>
            <a:off x="3927430" y="1148572"/>
            <a:ext cx="475843" cy="252616"/>
            <a:chOff x="-204794" y="148153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AF4B7C-2FB5-49B1-3BEC-6A9D0E348435}"/>
                    </a:ext>
                  </a:extLst>
                </p14:cNvPr>
                <p14:cNvContentPartPr/>
                <p14:nvPr/>
              </p14:nvContentPartPr>
              <p14:xfrm>
                <a:off x="143803" y="1481530"/>
                <a:ext cx="127246" cy="190087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AF4B7C-2FB5-49B1-3BEC-6A9D0E3484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791" y="147253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D444D3-509C-C516-A2F6-4EBB43BF506E}"/>
                    </a:ext>
                  </a:extLst>
                </p14:cNvPr>
                <p14:cNvContentPartPr/>
                <p14:nvPr/>
              </p14:nvContentPartPr>
              <p14:xfrm>
                <a:off x="-204794" y="1504353"/>
                <a:ext cx="21885" cy="156009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D444D3-509C-C516-A2F6-4EBB43BF50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13913" y="149536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2B7F0BD-0DD9-8C18-CCE9-78727A2D9291}"/>
                    </a:ext>
                  </a:extLst>
                </p14:cNvPr>
                <p14:cNvContentPartPr/>
                <p14:nvPr/>
              </p14:nvContentPartPr>
              <p14:xfrm>
                <a:off x="-151645" y="1504665"/>
                <a:ext cx="66280" cy="156947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2B7F0BD-0DD9-8C18-CCE9-78727A2D92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60650" y="149566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2BA870-2F2E-C4D1-6907-E46EAFC2DAC6}"/>
                    </a:ext>
                  </a:extLst>
                </p14:cNvPr>
                <p14:cNvContentPartPr/>
                <p14:nvPr/>
              </p14:nvContentPartPr>
              <p14:xfrm>
                <a:off x="-184472" y="1592831"/>
                <a:ext cx="80037" cy="6878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2BA870-2F2E-C4D1-6907-E46EAFC2DA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93445" y="158378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7B00BF3-88AF-BA85-A591-1AF3D280DF05}"/>
                    </a:ext>
                  </a:extLst>
                </p14:cNvPr>
                <p14:cNvContentPartPr/>
                <p14:nvPr/>
              </p14:nvContentPartPr>
              <p14:xfrm>
                <a:off x="-17833" y="1620344"/>
                <a:ext cx="114428" cy="113802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7B00BF3-88AF-BA85-A591-1AF3D280DF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6829" y="161134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28368F-7A1E-E5BB-DE1B-AB0582CA6EB4}"/>
              </a:ext>
            </a:extLst>
          </p:cNvPr>
          <p:cNvGrpSpPr/>
          <p:nvPr/>
        </p:nvGrpSpPr>
        <p:grpSpPr>
          <a:xfrm>
            <a:off x="4526142" y="1110742"/>
            <a:ext cx="1731107" cy="799742"/>
            <a:chOff x="393918" y="144370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31BC11-0CCF-D5AC-BC18-4D733DA1740F}"/>
                    </a:ext>
                  </a:extLst>
                </p14:cNvPr>
                <p14:cNvContentPartPr/>
                <p14:nvPr/>
              </p14:nvContentPartPr>
              <p14:xfrm>
                <a:off x="393918" y="1594394"/>
                <a:ext cx="470841" cy="258869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31BC11-0CCF-D5AC-BC18-4D733DA174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926" y="158539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D3713E-8FCE-4B3F-20C3-FF96EE07F41F}"/>
                    </a:ext>
                  </a:extLst>
                </p14:cNvPr>
                <p14:cNvContentPartPr/>
                <p14:nvPr/>
              </p14:nvContentPartPr>
              <p14:xfrm>
                <a:off x="856318" y="1626284"/>
                <a:ext cx="894160" cy="233545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D3713E-8FCE-4B3F-20C3-FF96EE07F4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7319" y="161728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9593907-AB76-E08F-D10F-6A2DF420D935}"/>
                    </a:ext>
                  </a:extLst>
                </p14:cNvPr>
                <p14:cNvContentPartPr/>
                <p14:nvPr/>
              </p14:nvContentPartPr>
              <p14:xfrm>
                <a:off x="1178966" y="1443700"/>
                <a:ext cx="53775" cy="217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9593907-AB76-E08F-D10F-6A2DF420D9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0003" y="143470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3707F8-DDAE-9AE8-7294-D90F31F21ADA}"/>
                    </a:ext>
                  </a:extLst>
                </p14:cNvPr>
                <p14:cNvContentPartPr/>
                <p14:nvPr/>
              </p14:nvContentPartPr>
              <p14:xfrm>
                <a:off x="1280888" y="1465585"/>
                <a:ext cx="38455" cy="176644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3707F8-DDAE-9AE8-7294-D90F31F21A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1903" y="145659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A7E3B84-633A-4024-3512-451A8C0B799D}"/>
                    </a:ext>
                  </a:extLst>
                </p14:cNvPr>
                <p14:cNvContentPartPr/>
                <p14:nvPr/>
              </p14:nvContentPartPr>
              <p14:xfrm>
                <a:off x="1859278" y="1757907"/>
                <a:ext cx="93168" cy="12943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A7E3B84-633A-4024-3512-451A8C0B79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0285" y="174891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303483-3580-1D0B-5F52-59BFF96251C2}"/>
                    </a:ext>
                  </a:extLst>
                </p14:cNvPr>
                <p14:cNvContentPartPr/>
                <p14:nvPr/>
              </p14:nvContentPartPr>
              <p14:xfrm>
                <a:off x="1989963" y="1736647"/>
                <a:ext cx="24699" cy="147255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303483-3580-1D0B-5F52-59BFF96251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1014" y="172766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E92480D-DF78-8025-FAC6-DB06B84DE685}"/>
                    </a:ext>
                  </a:extLst>
                </p14:cNvPr>
                <p14:cNvContentPartPr/>
                <p14:nvPr/>
              </p14:nvContentPartPr>
              <p14:xfrm>
                <a:off x="2024354" y="1700068"/>
                <a:ext cx="100671" cy="187586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E92480D-DF78-8025-FAC6-DB06B84DE6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5366" y="169106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DC12E6-1EE8-B6A4-BE62-21FA14B69D94}"/>
                    </a:ext>
                  </a:extLst>
                </p14:cNvPr>
                <p14:cNvContentPartPr/>
                <p14:nvPr/>
              </p14:nvContentPartPr>
              <p14:xfrm>
                <a:off x="856631" y="1829815"/>
                <a:ext cx="59715" cy="41362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DC12E6-1EE8-B6A4-BE62-21FA14B69D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7638" y="182082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944FED4-E1E2-403E-8B58-2FA64B8CFBD6}"/>
                  </a:ext>
                </a:extLst>
              </p14:cNvPr>
              <p14:cNvContentPartPr/>
              <p14:nvPr/>
            </p14:nvContentPartPr>
            <p14:xfrm>
              <a:off x="4994169" y="2114015"/>
              <a:ext cx="153821" cy="15257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944FED4-E1E2-403E-8B58-2FA64B8CFBD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85184" y="2104998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F91FD3C-2CB7-B749-D100-24E2B120FB2A}"/>
                  </a:ext>
                </a:extLst>
              </p14:cNvPr>
              <p14:cNvContentPartPr/>
              <p14:nvPr/>
            </p14:nvContentPartPr>
            <p14:xfrm>
              <a:off x="5296168" y="876296"/>
              <a:ext cx="119880" cy="138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F91FD3C-2CB7-B749-D100-24E2B120FB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87168" y="867296"/>
                <a:ext cx="137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F8DAB2E-5670-C275-C15C-5AA5307D9F03}"/>
                  </a:ext>
                </a:extLst>
              </p14:cNvPr>
              <p14:cNvContentPartPr/>
              <p14:nvPr/>
            </p14:nvContentPartPr>
            <p14:xfrm>
              <a:off x="5210816" y="1992981"/>
              <a:ext cx="14760" cy="84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F8DAB2E-5670-C275-C15C-5AA5307D9F0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01816" y="1983943"/>
                <a:ext cx="32400" cy="102675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43524C0-13FA-6F15-10DE-FC395EF26787}"/>
              </a:ext>
            </a:extLst>
          </p:cNvPr>
          <p:cNvGrpSpPr/>
          <p:nvPr/>
        </p:nvGrpSpPr>
        <p:grpSpPr>
          <a:xfrm>
            <a:off x="460218" y="3801218"/>
            <a:ext cx="464273" cy="246474"/>
            <a:chOff x="180368" y="142119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329992-8858-4779-B76E-85CF8BD89535}"/>
                    </a:ext>
                  </a:extLst>
                </p14:cNvPr>
                <p14:cNvContentPartPr/>
                <p14:nvPr/>
              </p14:nvContentPartPr>
              <p14:xfrm>
                <a:off x="528965" y="1421190"/>
                <a:ext cx="127246" cy="190087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329992-8858-4779-B76E-85CF8BD895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9717" y="1411962"/>
                  <a:ext cx="145371" cy="208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9F88A94-A324-9141-97CE-00312BD949D1}"/>
                    </a:ext>
                  </a:extLst>
                </p14:cNvPr>
                <p14:cNvContentPartPr/>
                <p14:nvPr/>
              </p14:nvContentPartPr>
              <p14:xfrm>
                <a:off x="180368" y="1444013"/>
                <a:ext cx="21885" cy="156009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9F88A94-A324-9141-97CE-00312BD949D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1095" y="1434793"/>
                  <a:ext cx="40061" cy="174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5AEB98E-306C-8D13-0451-926207E4A40F}"/>
                    </a:ext>
                  </a:extLst>
                </p14:cNvPr>
                <p14:cNvContentPartPr/>
                <p14:nvPr/>
              </p14:nvContentPartPr>
              <p14:xfrm>
                <a:off x="233517" y="1444325"/>
                <a:ext cx="66280" cy="156947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5AEB98E-306C-8D13-0451-926207E4A4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4311" y="1435093"/>
                  <a:ext cx="84323" cy="175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EBD5E39-16BC-1459-AC1D-60AA0D4E6C00}"/>
                    </a:ext>
                  </a:extLst>
                </p14:cNvPr>
                <p14:cNvContentPartPr/>
                <p14:nvPr/>
              </p14:nvContentPartPr>
              <p14:xfrm>
                <a:off x="200690" y="1532491"/>
                <a:ext cx="80037" cy="6878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EBD5E39-16BC-1459-AC1D-60AA0D4E6C0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1511" y="1523441"/>
                  <a:ext cx="98027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02E32C-A8C5-5A02-39E4-97C41A0DD247}"/>
                    </a:ext>
                  </a:extLst>
                </p14:cNvPr>
                <p14:cNvContentPartPr/>
                <p14:nvPr/>
              </p14:nvContentPartPr>
              <p14:xfrm>
                <a:off x="367329" y="1560004"/>
                <a:ext cx="114428" cy="113802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02E32C-A8C5-5A02-39E4-97C41A0DD24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8101" y="1550767"/>
                  <a:ext cx="132515" cy="1319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CFEA73-28BF-2157-B1FD-487E19F2829D}"/>
              </a:ext>
            </a:extLst>
          </p:cNvPr>
          <p:cNvGrpSpPr/>
          <p:nvPr/>
        </p:nvGrpSpPr>
        <p:grpSpPr>
          <a:xfrm>
            <a:off x="1058930" y="3763388"/>
            <a:ext cx="1689017" cy="780297"/>
            <a:chOff x="779080" y="138336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2B19E5F-A81D-5A13-8623-AC4A48599D73}"/>
                    </a:ext>
                  </a:extLst>
                </p14:cNvPr>
                <p14:cNvContentPartPr/>
                <p14:nvPr/>
              </p14:nvContentPartPr>
              <p14:xfrm>
                <a:off x="779080" y="1534054"/>
                <a:ext cx="470841" cy="258869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2B19E5F-A81D-5A13-8623-AC4A48599D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9862" y="1524835"/>
                  <a:ext cx="488908" cy="276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DB62361-0A8C-FA1D-3A63-BA88325B9DFB}"/>
                    </a:ext>
                  </a:extLst>
                </p14:cNvPr>
                <p14:cNvContentPartPr/>
                <p14:nvPr/>
              </p14:nvContentPartPr>
              <p14:xfrm>
                <a:off x="1241480" y="1565944"/>
                <a:ext cx="894160" cy="233545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DB62361-0A8C-FA1D-3A63-BA88325B9DF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32258" y="1556720"/>
                  <a:ext cx="912235" cy="251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D534A3C-A5D0-B364-C68F-EDDF6DF68CCA}"/>
                    </a:ext>
                  </a:extLst>
                </p14:cNvPr>
                <p14:cNvContentPartPr/>
                <p14:nvPr/>
              </p14:nvContentPartPr>
              <p14:xfrm>
                <a:off x="1564128" y="1383360"/>
                <a:ext cx="53775" cy="21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D534A3C-A5D0-B364-C68F-EDDF6DF68CC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54920" y="1374140"/>
                  <a:ext cx="71823" cy="235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746C3C7-8290-E9DD-86A4-069C833D15C2}"/>
                    </a:ext>
                  </a:extLst>
                </p14:cNvPr>
                <p14:cNvContentPartPr/>
                <p14:nvPr/>
              </p14:nvContentPartPr>
              <p14:xfrm>
                <a:off x="1666050" y="1405245"/>
                <a:ext cx="38455" cy="176644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746C3C7-8290-E9DD-86A4-069C833D15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56806" y="1396026"/>
                  <a:ext cx="56573" cy="194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6A54B88-F696-F4E7-D7B2-8BC0BBF9EF77}"/>
                    </a:ext>
                  </a:extLst>
                </p14:cNvPr>
                <p14:cNvContentPartPr/>
                <p14:nvPr/>
              </p14:nvContentPartPr>
              <p14:xfrm>
                <a:off x="2244440" y="1697567"/>
                <a:ext cx="93168" cy="129434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6A54B88-F696-F4E7-D7B2-8BC0BBF9EF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35234" y="1688348"/>
                  <a:ext cx="111212" cy="147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376990-1DF8-50A7-A9F5-2CBC2B3C71D2}"/>
                    </a:ext>
                  </a:extLst>
                </p14:cNvPr>
                <p14:cNvContentPartPr/>
                <p14:nvPr/>
              </p14:nvContentPartPr>
              <p14:xfrm>
                <a:off x="2375125" y="1676307"/>
                <a:ext cx="24699" cy="147255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376990-1DF8-50A7-A9F5-2CBC2B3C71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65909" y="1667104"/>
                  <a:ext cx="42762" cy="165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1EC055B-EA04-46AC-C9DA-FC487A671040}"/>
                    </a:ext>
                  </a:extLst>
                </p14:cNvPr>
                <p14:cNvContentPartPr/>
                <p14:nvPr/>
              </p14:nvContentPartPr>
              <p14:xfrm>
                <a:off x="2409516" y="1639728"/>
                <a:ext cx="100671" cy="187586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1EC055B-EA04-46AC-C9DA-FC487A6710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00297" y="1630496"/>
                  <a:ext cx="118740" cy="2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5AE8686-C2C0-5D73-A9DF-E87EA68AA689}"/>
                    </a:ext>
                  </a:extLst>
                </p14:cNvPr>
                <p14:cNvContentPartPr/>
                <p14:nvPr/>
              </p14:nvContentPartPr>
              <p14:xfrm>
                <a:off x="1241793" y="1769475"/>
                <a:ext cx="59715" cy="413627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5AE8686-C2C0-5D73-A9DF-E87EA68AA68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32578" y="1760259"/>
                  <a:ext cx="77777" cy="4316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89E3050-0ECD-D6D4-087B-B47D989CC8F6}"/>
                  </a:ext>
                </a:extLst>
              </p14:cNvPr>
              <p14:cNvContentPartPr/>
              <p14:nvPr/>
            </p14:nvContentPartPr>
            <p14:xfrm>
              <a:off x="1527572" y="4702310"/>
              <a:ext cx="150081" cy="1488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89E3050-0ECD-D6D4-087B-B47D989CC8F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18596" y="4693299"/>
                <a:ext cx="167674" cy="166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D502FFA-EEB3-F5D6-EA1E-2A4168450FF8}"/>
                  </a:ext>
                </a:extLst>
              </p14:cNvPr>
              <p14:cNvContentPartPr/>
              <p14:nvPr/>
            </p14:nvContentPartPr>
            <p14:xfrm>
              <a:off x="1828956" y="3528942"/>
              <a:ext cx="116965" cy="13523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D502FFA-EEB3-F5D6-EA1E-2A4168450FF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19959" y="3519951"/>
                <a:ext cx="134600" cy="152853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E57D3654-EB63-2049-B81D-66EB18C52EC5}"/>
              </a:ext>
            </a:extLst>
          </p:cNvPr>
          <p:cNvGrpSpPr/>
          <p:nvPr/>
        </p:nvGrpSpPr>
        <p:grpSpPr>
          <a:xfrm>
            <a:off x="520476" y="5695473"/>
            <a:ext cx="475843" cy="252616"/>
            <a:chOff x="-204794" y="148153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A7B9C9-BAF2-50C4-7217-9F328A91E86A}"/>
                    </a:ext>
                  </a:extLst>
                </p14:cNvPr>
                <p14:cNvContentPartPr/>
                <p14:nvPr/>
              </p14:nvContentPartPr>
              <p14:xfrm>
                <a:off x="143803" y="1481530"/>
                <a:ext cx="127246" cy="190087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A7B9C9-BAF2-50C4-7217-9F328A91E86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791" y="147253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5F4A832-769E-8F1C-F5A6-DABC721A9FED}"/>
                    </a:ext>
                  </a:extLst>
                </p14:cNvPr>
                <p14:cNvContentPartPr/>
                <p14:nvPr/>
              </p14:nvContentPartPr>
              <p14:xfrm>
                <a:off x="-204794" y="1504353"/>
                <a:ext cx="21885" cy="156009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5F4A832-769E-8F1C-F5A6-DABC721A9F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13913" y="149536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95D41F5-85F2-9D6C-BB24-61FF16912EEA}"/>
                    </a:ext>
                  </a:extLst>
                </p14:cNvPr>
                <p14:cNvContentPartPr/>
                <p14:nvPr/>
              </p14:nvContentPartPr>
              <p14:xfrm>
                <a:off x="-151645" y="1504665"/>
                <a:ext cx="66280" cy="156947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95D41F5-85F2-9D6C-BB24-61FF16912E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60650" y="149566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E62CDD0-38E1-0370-E56C-A69FD92E5D6E}"/>
                    </a:ext>
                  </a:extLst>
                </p14:cNvPr>
                <p14:cNvContentPartPr/>
                <p14:nvPr/>
              </p14:nvContentPartPr>
              <p14:xfrm>
                <a:off x="-184472" y="1592831"/>
                <a:ext cx="80037" cy="6878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E62CDD0-38E1-0370-E56C-A69FD92E5D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93445" y="158378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8F20150-214F-D1CC-1D13-828C2FBFEEC4}"/>
                    </a:ext>
                  </a:extLst>
                </p14:cNvPr>
                <p14:cNvContentPartPr/>
                <p14:nvPr/>
              </p14:nvContentPartPr>
              <p14:xfrm>
                <a:off x="-17833" y="1620344"/>
                <a:ext cx="114428" cy="113802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8F20150-214F-D1CC-1D13-828C2FBFEE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6829" y="161134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096241D-65B9-304C-1609-5F3FE762B938}"/>
              </a:ext>
            </a:extLst>
          </p:cNvPr>
          <p:cNvGrpSpPr/>
          <p:nvPr/>
        </p:nvGrpSpPr>
        <p:grpSpPr>
          <a:xfrm>
            <a:off x="1119188" y="5657643"/>
            <a:ext cx="1731107" cy="799742"/>
            <a:chOff x="393918" y="144370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75DD637-C204-D6DD-E5D9-A8CBCA776BC4}"/>
                    </a:ext>
                  </a:extLst>
                </p14:cNvPr>
                <p14:cNvContentPartPr/>
                <p14:nvPr/>
              </p14:nvContentPartPr>
              <p14:xfrm>
                <a:off x="393918" y="1594394"/>
                <a:ext cx="470841" cy="258869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75DD637-C204-D6DD-E5D9-A8CBCA776B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926" y="158539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EA2B5AD-A221-FCD6-33F9-02C978C09EE0}"/>
                    </a:ext>
                  </a:extLst>
                </p14:cNvPr>
                <p14:cNvContentPartPr/>
                <p14:nvPr/>
              </p14:nvContentPartPr>
              <p14:xfrm>
                <a:off x="856318" y="1626284"/>
                <a:ext cx="894160" cy="233545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EA2B5AD-A221-FCD6-33F9-02C978C09E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7319" y="161728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CBBFCF9-7402-7132-0015-BF1AAD81A9E2}"/>
                    </a:ext>
                  </a:extLst>
                </p14:cNvPr>
                <p14:cNvContentPartPr/>
                <p14:nvPr/>
              </p14:nvContentPartPr>
              <p14:xfrm>
                <a:off x="1178966" y="1443700"/>
                <a:ext cx="53775" cy="217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CBBFCF9-7402-7132-0015-BF1AAD81A9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0003" y="143470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1EF89E1-65B7-0867-9C2D-DDD8DF9D288A}"/>
                    </a:ext>
                  </a:extLst>
                </p14:cNvPr>
                <p14:cNvContentPartPr/>
                <p14:nvPr/>
              </p14:nvContentPartPr>
              <p14:xfrm>
                <a:off x="1280888" y="1465585"/>
                <a:ext cx="38455" cy="176644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1EF89E1-65B7-0867-9C2D-DDD8DF9D28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1903" y="145659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FDF95B5-2871-AB9A-9128-750B8D7591A2}"/>
                    </a:ext>
                  </a:extLst>
                </p14:cNvPr>
                <p14:cNvContentPartPr/>
                <p14:nvPr/>
              </p14:nvContentPartPr>
              <p14:xfrm>
                <a:off x="1859278" y="1757907"/>
                <a:ext cx="93168" cy="129434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FDF95B5-2871-AB9A-9128-750B8D7591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0285" y="174891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7B4A2BB-0A96-F533-98A0-4641C67EBE98}"/>
                    </a:ext>
                  </a:extLst>
                </p14:cNvPr>
                <p14:cNvContentPartPr/>
                <p14:nvPr/>
              </p14:nvContentPartPr>
              <p14:xfrm>
                <a:off x="1989963" y="1736647"/>
                <a:ext cx="24699" cy="147255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7B4A2BB-0A96-F533-98A0-4641C67EBE9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1014" y="172766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81D954-B83B-6058-3FFD-D9DDA392A1BC}"/>
                    </a:ext>
                  </a:extLst>
                </p14:cNvPr>
                <p14:cNvContentPartPr/>
                <p14:nvPr/>
              </p14:nvContentPartPr>
              <p14:xfrm>
                <a:off x="2024354" y="1700068"/>
                <a:ext cx="100671" cy="187586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81D954-B83B-6058-3FFD-D9DDA392A1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5366" y="169106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C6A2368-E2C2-A26F-293A-188BC494BA2B}"/>
                    </a:ext>
                  </a:extLst>
                </p14:cNvPr>
                <p14:cNvContentPartPr/>
                <p14:nvPr/>
              </p14:nvContentPartPr>
              <p14:xfrm>
                <a:off x="856631" y="1829815"/>
                <a:ext cx="59715" cy="413627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C6A2368-E2C2-A26F-293A-188BC494BA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7638" y="182082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E69CFAF-7BAA-33C1-30EC-2042ED25896B}"/>
                  </a:ext>
                </a:extLst>
              </p14:cNvPr>
              <p14:cNvContentPartPr/>
              <p14:nvPr/>
            </p14:nvContentPartPr>
            <p14:xfrm>
              <a:off x="1587215" y="6660916"/>
              <a:ext cx="153821" cy="15257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E69CFAF-7BAA-33C1-30EC-2042ED2589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78230" y="6651899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0191389-9E31-FE07-0AB3-394C498FFC81}"/>
                  </a:ext>
                </a:extLst>
              </p14:cNvPr>
              <p14:cNvContentPartPr/>
              <p14:nvPr/>
            </p14:nvContentPartPr>
            <p14:xfrm>
              <a:off x="1889214" y="5423197"/>
              <a:ext cx="119880" cy="138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0191389-9E31-FE07-0AB3-394C498FFC8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80214" y="5414197"/>
                <a:ext cx="137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76191AA-D878-EB85-FF51-4D0DD5AF2A96}"/>
                  </a:ext>
                </a:extLst>
              </p14:cNvPr>
              <p14:cNvContentPartPr/>
              <p14:nvPr/>
            </p14:nvContentPartPr>
            <p14:xfrm>
              <a:off x="1803862" y="6539882"/>
              <a:ext cx="14760" cy="84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76191AA-D878-EB85-FF51-4D0DD5AF2A9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94862" y="6530844"/>
                <a:ext cx="32400" cy="1026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121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0131-02AB-10F2-F767-E593A6E2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2" y="-252934"/>
            <a:ext cx="11353800" cy="1325563"/>
          </a:xfrm>
        </p:spPr>
        <p:txBody>
          <a:bodyPr/>
          <a:lstStyle/>
          <a:p>
            <a:r>
              <a:rPr lang="en-US" dirty="0"/>
              <a:t>Protecting the Amine Group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C46156-2F04-4DCF-7B75-8C48BBFA998D}"/>
              </a:ext>
            </a:extLst>
          </p:cNvPr>
          <p:cNvGrpSpPr/>
          <p:nvPr/>
        </p:nvGrpSpPr>
        <p:grpSpPr>
          <a:xfrm>
            <a:off x="644737" y="1655690"/>
            <a:ext cx="578168" cy="306939"/>
            <a:chOff x="150436" y="1652092"/>
            <a:chExt cx="475843" cy="25261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43977B6-4F5B-ACBD-52E5-474B48821320}"/>
                    </a:ext>
                  </a:extLst>
                </p14:cNvPr>
                <p14:cNvContentPartPr/>
                <p14:nvPr/>
              </p14:nvContentPartPr>
              <p14:xfrm>
                <a:off x="499033" y="1652092"/>
                <a:ext cx="127246" cy="190087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43977B6-4F5B-ACBD-52E5-474B4882132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618" y="1644678"/>
                  <a:ext cx="141780" cy="204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38FA481-712F-CCB6-F194-4264AC7ECD5A}"/>
                    </a:ext>
                  </a:extLst>
                </p14:cNvPr>
                <p14:cNvContentPartPr/>
                <p14:nvPr/>
              </p14:nvContentPartPr>
              <p14:xfrm>
                <a:off x="150436" y="1674915"/>
                <a:ext cx="21885" cy="156009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38FA481-712F-CCB6-F194-4264AC7ECD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2941" y="1667514"/>
                  <a:ext cx="36575" cy="170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5B07D1E-F619-A839-0D48-D63075A4D1C3}"/>
                    </a:ext>
                  </a:extLst>
                </p14:cNvPr>
                <p14:cNvContentPartPr/>
                <p14:nvPr/>
              </p14:nvContentPartPr>
              <p14:xfrm>
                <a:off x="203585" y="1675227"/>
                <a:ext cx="66280" cy="156947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5B07D1E-F619-A839-0D48-D63075A4D1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6155" y="1667824"/>
                  <a:ext cx="80844" cy="171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D82CFC-F45C-62E9-163F-089C4063D6A2}"/>
                    </a:ext>
                  </a:extLst>
                </p14:cNvPr>
                <p14:cNvContentPartPr/>
                <p14:nvPr/>
              </p14:nvContentPartPr>
              <p14:xfrm>
                <a:off x="170758" y="1763394"/>
                <a:ext cx="80037" cy="6878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D82CFC-F45C-62E9-163F-089C4063D6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3375" y="1755918"/>
                  <a:ext cx="94509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3477D9-2BAD-EC53-8B31-512A1C282350}"/>
                    </a:ext>
                  </a:extLst>
                </p14:cNvPr>
                <p14:cNvContentPartPr/>
                <p14:nvPr/>
              </p14:nvContentPartPr>
              <p14:xfrm>
                <a:off x="337397" y="1790907"/>
                <a:ext cx="114428" cy="113802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3477D9-2BAD-EC53-8B31-512A1C2823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9986" y="1783498"/>
                  <a:ext cx="128954" cy="1283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FFA9E8-A041-9D93-FFAD-9D3E754C39C3}"/>
              </a:ext>
            </a:extLst>
          </p:cNvPr>
          <p:cNvGrpSpPr/>
          <p:nvPr/>
        </p:nvGrpSpPr>
        <p:grpSpPr>
          <a:xfrm>
            <a:off x="1400543" y="1650988"/>
            <a:ext cx="2103354" cy="971715"/>
            <a:chOff x="749148" y="1614263"/>
            <a:chExt cx="1731106" cy="79974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05F7E4E-5743-684C-7329-8121B7EC5752}"/>
                    </a:ext>
                  </a:extLst>
                </p14:cNvPr>
                <p14:cNvContentPartPr/>
                <p14:nvPr/>
              </p14:nvContentPartPr>
              <p14:xfrm>
                <a:off x="749148" y="1764958"/>
                <a:ext cx="470841" cy="258869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05F7E4E-5743-684C-7329-8121B7EC57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1745" y="1757545"/>
                  <a:ext cx="485351" cy="27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AA4AC7-A5C8-5377-8957-3FE3EF7E9780}"/>
                    </a:ext>
                  </a:extLst>
                </p14:cNvPr>
                <p14:cNvContentPartPr/>
                <p14:nvPr/>
              </p14:nvContentPartPr>
              <p14:xfrm>
                <a:off x="1211548" y="1796847"/>
                <a:ext cx="894160" cy="233545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AA4AC7-A5C8-5377-8957-3FE3EF7E97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4141" y="1789438"/>
                  <a:ext cx="908678" cy="248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AD306B-5788-2701-0461-E72968394DE0}"/>
                    </a:ext>
                  </a:extLst>
                </p14:cNvPr>
                <p14:cNvContentPartPr/>
                <p14:nvPr/>
              </p14:nvContentPartPr>
              <p14:xfrm>
                <a:off x="1534195" y="1614263"/>
                <a:ext cx="53775" cy="217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AD306B-5788-2701-0461-E72968394D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26808" y="1606862"/>
                  <a:ext cx="68253" cy="23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EF9F5C7-9DB3-3FE8-49DE-25524CF36F0E}"/>
                    </a:ext>
                  </a:extLst>
                </p14:cNvPr>
                <p14:cNvContentPartPr/>
                <p14:nvPr/>
              </p14:nvContentPartPr>
              <p14:xfrm>
                <a:off x="1636117" y="1636148"/>
                <a:ext cx="38455" cy="176644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F9F5C7-9DB3-3FE8-49DE-25524CF36F0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28722" y="1628738"/>
                  <a:ext cx="52950" cy="191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8EC229-2369-925A-E7B3-7A963E4F6593}"/>
                    </a:ext>
                  </a:extLst>
                </p14:cNvPr>
                <p14:cNvContentPartPr/>
                <p14:nvPr/>
              </p14:nvContentPartPr>
              <p14:xfrm>
                <a:off x="2214508" y="1928471"/>
                <a:ext cx="93168" cy="129434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8EC229-2369-925A-E7B3-7A963E4F65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07090" y="1921066"/>
                  <a:ext cx="107707" cy="143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107F4F-916D-2F34-7024-C58708DDB5B3}"/>
                    </a:ext>
                  </a:extLst>
                </p14:cNvPr>
                <p14:cNvContentPartPr/>
                <p14:nvPr/>
              </p14:nvContentPartPr>
              <p14:xfrm>
                <a:off x="2345193" y="1907210"/>
                <a:ext cx="24699" cy="147255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107F4F-916D-2F34-7024-C58708DDB5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37842" y="1899818"/>
                  <a:ext cx="39107" cy="161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CE9FB0-633E-94EB-73E0-510A9C6C6A7A}"/>
                    </a:ext>
                  </a:extLst>
                </p14:cNvPr>
                <p14:cNvContentPartPr/>
                <p14:nvPr/>
              </p14:nvContentPartPr>
              <p14:xfrm>
                <a:off x="2379583" y="1870631"/>
                <a:ext cx="100671" cy="187586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CE9FB0-633E-94EB-73E0-510A9C6C6A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72181" y="1863222"/>
                  <a:ext cx="115179" cy="20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547261-6030-48C1-5781-82454A85119F}"/>
                    </a:ext>
                  </a:extLst>
                </p14:cNvPr>
                <p14:cNvContentPartPr/>
                <p14:nvPr/>
              </p14:nvContentPartPr>
              <p14:xfrm>
                <a:off x="1211861" y="2000378"/>
                <a:ext cx="59715" cy="413627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547261-6030-48C1-5781-82454A8511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04434" y="1992976"/>
                  <a:ext cx="74272" cy="4281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68F503F-8C79-B5C0-2338-DE8FBC7037BB}"/>
                  </a:ext>
                </a:extLst>
              </p14:cNvPr>
              <p14:cNvContentPartPr/>
              <p14:nvPr/>
            </p14:nvContentPartPr>
            <p14:xfrm>
              <a:off x="1991045" y="2742104"/>
              <a:ext cx="186898" cy="185378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68F503F-8C79-B5C0-2338-DE8FBC7037B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82060" y="2733088"/>
                <a:ext cx="204510" cy="20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AB5C61-3BD1-6315-45F6-2E37B4972B58}"/>
                  </a:ext>
                </a:extLst>
              </p14:cNvPr>
              <p14:cNvContentPartPr/>
              <p14:nvPr/>
            </p14:nvContentPartPr>
            <p14:xfrm>
              <a:off x="2362582" y="1353184"/>
              <a:ext cx="145658" cy="168404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AB5C61-3BD1-6315-45F6-2E37B4972B5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53569" y="1344188"/>
                <a:ext cx="163324" cy="186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086E6FD-CC17-1EFB-8273-2A5DEC3C60F9}"/>
                  </a:ext>
                </a:extLst>
              </p14:cNvPr>
              <p14:cNvContentPartPr/>
              <p14:nvPr/>
            </p14:nvContentPartPr>
            <p14:xfrm>
              <a:off x="4287868" y="1782169"/>
              <a:ext cx="1327787" cy="274486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086E6FD-CC17-1EFB-8273-2A5DEC3C60F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78867" y="1773164"/>
                <a:ext cx="1345428" cy="292137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6F933B3-6C22-5C21-D620-A85D3465D522}"/>
              </a:ext>
            </a:extLst>
          </p:cNvPr>
          <p:cNvGrpSpPr/>
          <p:nvPr/>
        </p:nvGrpSpPr>
        <p:grpSpPr>
          <a:xfrm>
            <a:off x="6397123" y="1579486"/>
            <a:ext cx="1218968" cy="1071783"/>
            <a:chOff x="6395938" y="1588518"/>
            <a:chExt cx="1258196" cy="110627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DE86E45-9C22-BC16-55B3-DCD8FFD42799}"/>
                    </a:ext>
                  </a:extLst>
                </p14:cNvPr>
                <p14:cNvContentPartPr/>
                <p14:nvPr/>
              </p14:nvContentPartPr>
              <p14:xfrm>
                <a:off x="6395938" y="1588518"/>
                <a:ext cx="180000" cy="213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DE86E45-9C22-BC16-55B3-DCD8FFD4279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86640" y="1579237"/>
                  <a:ext cx="198223" cy="232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9546AD-5016-6570-5667-9AD01C3A70E9}"/>
                    </a:ext>
                  </a:extLst>
                </p14:cNvPr>
                <p14:cNvContentPartPr/>
                <p14:nvPr/>
              </p14:nvContentPartPr>
              <p14:xfrm>
                <a:off x="6694734" y="1788318"/>
                <a:ext cx="959400" cy="343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9546AD-5016-6570-5667-9AD01C3A70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85448" y="1779025"/>
                  <a:ext cx="977600" cy="361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5EF7696-884E-49F2-5FEA-C179ABB70C56}"/>
                    </a:ext>
                  </a:extLst>
                </p14:cNvPr>
                <p14:cNvContentPartPr/>
                <p14:nvPr/>
              </p14:nvContentPartPr>
              <p14:xfrm>
                <a:off x="7109812" y="2131759"/>
                <a:ext cx="6840" cy="250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5EF7696-884E-49F2-5FEA-C179ABB70C5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00312" y="2122465"/>
                  <a:ext cx="25460" cy="268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6A42DB-8779-7CC4-C058-DDD3CAC8B544}"/>
                    </a:ext>
                  </a:extLst>
                </p14:cNvPr>
                <p14:cNvContentPartPr/>
                <p14:nvPr/>
              </p14:nvContentPartPr>
              <p14:xfrm>
                <a:off x="7198015" y="2138238"/>
                <a:ext cx="18000" cy="280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6A42DB-8779-7CC4-C058-DDD3CAC8B5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88640" y="2129323"/>
                  <a:ext cx="36375" cy="298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1F4A307-D174-3BD9-A738-7DD17D125A6B}"/>
                    </a:ext>
                  </a:extLst>
                </p14:cNvPr>
                <p14:cNvContentPartPr/>
                <p14:nvPr/>
              </p14:nvContentPartPr>
              <p14:xfrm>
                <a:off x="7094333" y="2497157"/>
                <a:ext cx="138960" cy="197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1F4A307-D174-3BD9-A738-7DD17D125A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85044" y="2487852"/>
                  <a:ext cx="157166" cy="21587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208DD43-ABB0-AFE8-EEBC-E66325AE7E2C}"/>
                  </a:ext>
                </a:extLst>
              </p14:cNvPr>
              <p14:cNvContentPartPr/>
              <p14:nvPr/>
            </p14:nvContentPartPr>
            <p14:xfrm>
              <a:off x="7789948" y="1641769"/>
              <a:ext cx="194966" cy="281462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208DD43-ABB0-AFE8-EEBC-E66325AE7E2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80938" y="1632771"/>
                <a:ext cx="212625" cy="299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24ACA1-51C8-7C05-EB1E-1002A0968B92}"/>
                  </a:ext>
                </a:extLst>
              </p14:cNvPr>
              <p14:cNvContentPartPr/>
              <p14:nvPr/>
            </p14:nvContentPartPr>
            <p14:xfrm>
              <a:off x="9141748" y="1821769"/>
              <a:ext cx="498401" cy="204034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24ACA1-51C8-7C05-EB1E-1002A0968B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132745" y="1812773"/>
                <a:ext cx="516047" cy="221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85AD3D-0BC1-B118-1D9C-2C5CCB285F6F}"/>
                  </a:ext>
                </a:extLst>
              </p14:cNvPr>
              <p14:cNvContentPartPr/>
              <p14:nvPr/>
            </p14:nvContentPartPr>
            <p14:xfrm>
              <a:off x="9844108" y="1944169"/>
              <a:ext cx="126605" cy="154507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85AD3D-0BC1-B118-1D9C-2C5CCB285F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835116" y="1935165"/>
                <a:ext cx="144229" cy="17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D08F28-3DF7-AC25-D89C-77B4493A303D}"/>
                  </a:ext>
                </a:extLst>
              </p14:cNvPr>
              <p14:cNvContentPartPr/>
              <p14:nvPr/>
            </p14:nvContentPartPr>
            <p14:xfrm>
              <a:off x="10032028" y="1922209"/>
              <a:ext cx="68360" cy="197756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D08F28-3DF7-AC25-D89C-77B4493A303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23033" y="1913220"/>
                <a:ext cx="85990" cy="215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9EB877B-7D7D-7512-50C2-4C1EF88C0DBE}"/>
                  </a:ext>
                </a:extLst>
              </p14:cNvPr>
              <p14:cNvContentPartPr/>
              <p14:nvPr/>
            </p14:nvContentPartPr>
            <p14:xfrm>
              <a:off x="10121308" y="1869649"/>
              <a:ext cx="107423" cy="231936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9EB877B-7D7D-7512-50C2-4C1EF88C0D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112296" y="1860645"/>
                <a:ext cx="125087" cy="249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7A2EE4F-8E49-32D0-11C0-15F3CB7A694D}"/>
                  </a:ext>
                </a:extLst>
              </p14:cNvPr>
              <p14:cNvContentPartPr/>
              <p14:nvPr/>
            </p14:nvContentPartPr>
            <p14:xfrm>
              <a:off x="6077428" y="1561129"/>
              <a:ext cx="223914" cy="245887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7A2EE4F-8E49-32D0-11C0-15F3CB7A694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68414" y="1552129"/>
                <a:ext cx="241582" cy="263528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F8402B5-0F81-22D5-4310-72228CFA1582}"/>
              </a:ext>
            </a:extLst>
          </p:cNvPr>
          <p:cNvGrpSpPr/>
          <p:nvPr/>
        </p:nvGrpSpPr>
        <p:grpSpPr>
          <a:xfrm>
            <a:off x="8169395" y="1218768"/>
            <a:ext cx="1046322" cy="1530425"/>
            <a:chOff x="8168218" y="1227798"/>
            <a:chExt cx="1079995" cy="157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D3CD50-C843-1195-FBEA-13A519126160}"/>
                    </a:ext>
                  </a:extLst>
                </p14:cNvPr>
                <p14:cNvContentPartPr/>
                <p14:nvPr/>
              </p14:nvContentPartPr>
              <p14:xfrm>
                <a:off x="8168218" y="1844118"/>
                <a:ext cx="985680" cy="326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D3CD50-C843-1195-FBEA-13A5191261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58930" y="1834832"/>
                  <a:ext cx="1003885" cy="345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C43A920-A313-0093-7F93-4810E4BC2CCB}"/>
                    </a:ext>
                  </a:extLst>
                </p14:cNvPr>
                <p14:cNvContentPartPr/>
                <p14:nvPr/>
              </p14:nvContentPartPr>
              <p14:xfrm>
                <a:off x="8638014" y="2149398"/>
                <a:ext cx="42120" cy="359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C43A920-A313-0093-7F93-4810E4BC2C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28777" y="2140119"/>
                  <a:ext cx="60224" cy="377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A3E1C1-FFEB-5261-C524-DC2A78EE6EC9}"/>
                    </a:ext>
                  </a:extLst>
                </p14:cNvPr>
                <p14:cNvContentPartPr/>
                <p14:nvPr/>
              </p14:nvContentPartPr>
              <p14:xfrm>
                <a:off x="8657454" y="2600838"/>
                <a:ext cx="279360" cy="206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A3E1C1-FFEB-5261-C524-DC2A78EE6E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48167" y="2591563"/>
                  <a:ext cx="297563" cy="224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A16435D-69B2-8ED8-EA5E-F3B8D539C912}"/>
                    </a:ext>
                  </a:extLst>
                </p14:cNvPr>
                <p14:cNvContentPartPr/>
                <p14:nvPr/>
              </p14:nvContentPartPr>
              <p14:xfrm>
                <a:off x="9081894" y="1590677"/>
                <a:ext cx="55440" cy="310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A16435D-69B2-8ED8-EA5E-F3B8D539C9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72592" y="1581386"/>
                  <a:ext cx="73672" cy="3285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FB93609-0920-265E-3BF3-BDB9A9314FAA}"/>
                    </a:ext>
                  </a:extLst>
                </p14:cNvPr>
                <p14:cNvContentPartPr/>
                <p14:nvPr/>
              </p14:nvContentPartPr>
              <p14:xfrm>
                <a:off x="9191693" y="1552518"/>
                <a:ext cx="56520" cy="312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FB93609-0920-265E-3BF3-BDB9A9314FA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82397" y="1543229"/>
                  <a:ext cx="74740" cy="330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94271E0-9877-F65C-43EA-842DF45858AD}"/>
                    </a:ext>
                  </a:extLst>
                </p14:cNvPr>
                <p14:cNvContentPartPr/>
                <p14:nvPr/>
              </p14:nvContentPartPr>
              <p14:xfrm>
                <a:off x="9066773" y="1227798"/>
                <a:ext cx="115920" cy="198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94271E0-9877-F65C-43EA-842DF45858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57514" y="1218511"/>
                  <a:ext cx="134067" cy="2162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20162F-D45A-2FAB-F724-9621D3045DE7}"/>
              </a:ext>
            </a:extLst>
          </p:cNvPr>
          <p:cNvGrpSpPr/>
          <p:nvPr/>
        </p:nvGrpSpPr>
        <p:grpSpPr>
          <a:xfrm>
            <a:off x="738185" y="4826764"/>
            <a:ext cx="578167" cy="306937"/>
            <a:chOff x="92194" y="1962737"/>
            <a:chExt cx="475842" cy="25261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EC6507-B11F-4382-7472-2F55BD8ADAE7}"/>
                    </a:ext>
                  </a:extLst>
                </p14:cNvPr>
                <p14:cNvContentPartPr/>
                <p14:nvPr/>
              </p14:nvContentPartPr>
              <p14:xfrm>
                <a:off x="440790" y="1962737"/>
                <a:ext cx="127246" cy="190087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EC6507-B11F-4382-7472-2F55BD8ADAE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3375" y="1955323"/>
                  <a:ext cx="141780" cy="204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76805A0-F57E-42F1-9810-3FE1244A2CEB}"/>
                    </a:ext>
                  </a:extLst>
                </p14:cNvPr>
                <p14:cNvContentPartPr/>
                <p14:nvPr/>
              </p14:nvContentPartPr>
              <p14:xfrm>
                <a:off x="92194" y="1985561"/>
                <a:ext cx="21885" cy="156009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76805A0-F57E-42F1-9810-3FE1244A2C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699" y="1978160"/>
                  <a:ext cx="36575" cy="170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23FE86F-06F3-F3CD-7FFB-617577B3F1E9}"/>
                    </a:ext>
                  </a:extLst>
                </p14:cNvPr>
                <p14:cNvContentPartPr/>
                <p14:nvPr/>
              </p14:nvContentPartPr>
              <p14:xfrm>
                <a:off x="145343" y="1985873"/>
                <a:ext cx="66280" cy="156947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23FE86F-06F3-F3CD-7FFB-617577B3F1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913" y="1978470"/>
                  <a:ext cx="80844" cy="171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A9B890C-F164-D2F2-D205-F73F856C95B6}"/>
                    </a:ext>
                  </a:extLst>
                </p14:cNvPr>
                <p14:cNvContentPartPr/>
                <p14:nvPr/>
              </p14:nvContentPartPr>
              <p14:xfrm>
                <a:off x="112515" y="2074038"/>
                <a:ext cx="80037" cy="6878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A9B890C-F164-D2F2-D205-F73F856C95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132" y="2066562"/>
                  <a:ext cx="94509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198A8C2-9769-5F3D-65D5-6D28E0522EDC}"/>
                    </a:ext>
                  </a:extLst>
                </p14:cNvPr>
                <p14:cNvContentPartPr/>
                <p14:nvPr/>
              </p14:nvContentPartPr>
              <p14:xfrm>
                <a:off x="279155" y="2101550"/>
                <a:ext cx="114428" cy="113802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198A8C2-9769-5F3D-65D5-6D28E0522E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1744" y="2094141"/>
                  <a:ext cx="128954" cy="1283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F464C56-9877-C101-E9DA-32C0668F46B8}"/>
              </a:ext>
            </a:extLst>
          </p:cNvPr>
          <p:cNvGrpSpPr/>
          <p:nvPr/>
        </p:nvGrpSpPr>
        <p:grpSpPr>
          <a:xfrm>
            <a:off x="1493993" y="4822063"/>
            <a:ext cx="2103359" cy="971713"/>
            <a:chOff x="690905" y="1924910"/>
            <a:chExt cx="1731107" cy="7997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8961EFB-C078-C297-A07B-D030EEAD90F1}"/>
                    </a:ext>
                  </a:extLst>
                </p14:cNvPr>
                <p14:cNvContentPartPr/>
                <p14:nvPr/>
              </p14:nvContentPartPr>
              <p14:xfrm>
                <a:off x="690905" y="2075604"/>
                <a:ext cx="470841" cy="258869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8961EFB-C078-C297-A07B-D030EEAD90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3502" y="2068191"/>
                  <a:ext cx="485351" cy="27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75E65CA-4989-3EF7-4588-4E6100B923E2}"/>
                    </a:ext>
                  </a:extLst>
                </p14:cNvPr>
                <p14:cNvContentPartPr/>
                <p14:nvPr/>
              </p14:nvContentPartPr>
              <p14:xfrm>
                <a:off x="1153305" y="2107494"/>
                <a:ext cx="894160" cy="233545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75E65CA-4989-3EF7-4588-4E6100B923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45898" y="2100085"/>
                  <a:ext cx="908678" cy="248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653511D-4688-0978-3AF1-22F376FE1C24}"/>
                    </a:ext>
                  </a:extLst>
                </p14:cNvPr>
                <p14:cNvContentPartPr/>
                <p14:nvPr/>
              </p14:nvContentPartPr>
              <p14:xfrm>
                <a:off x="1475952" y="1924910"/>
                <a:ext cx="53775" cy="217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653511D-4688-0978-3AF1-22F376FE1C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68565" y="1917509"/>
                  <a:ext cx="68253" cy="23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AE1A0CF-04E0-A203-D605-A3E4B699866E}"/>
                    </a:ext>
                  </a:extLst>
                </p14:cNvPr>
                <p14:cNvContentPartPr/>
                <p14:nvPr/>
              </p14:nvContentPartPr>
              <p14:xfrm>
                <a:off x="1577875" y="1946795"/>
                <a:ext cx="38455" cy="176644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AE1A0CF-04E0-A203-D605-A3E4B699866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70480" y="1939385"/>
                  <a:ext cx="52950" cy="191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7EDCAC1-BF85-3EEC-DBC0-443133603BAA}"/>
                    </a:ext>
                  </a:extLst>
                </p14:cNvPr>
                <p14:cNvContentPartPr/>
                <p14:nvPr/>
              </p14:nvContentPartPr>
              <p14:xfrm>
                <a:off x="2156266" y="2239117"/>
                <a:ext cx="93168" cy="129434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7EDCAC1-BF85-3EEC-DBC0-443133603B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48848" y="2231712"/>
                  <a:ext cx="107707" cy="143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4A9B246-A57E-6021-E4FD-62F3DEF07E58}"/>
                    </a:ext>
                  </a:extLst>
                </p14:cNvPr>
                <p14:cNvContentPartPr/>
                <p14:nvPr/>
              </p14:nvContentPartPr>
              <p14:xfrm>
                <a:off x="2286950" y="2217857"/>
                <a:ext cx="24699" cy="147255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4A9B246-A57E-6021-E4FD-62F3DEF07E5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79599" y="2210465"/>
                  <a:ext cx="39107" cy="161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A336EAB-D6FE-29FC-A107-AA887DF55CBD}"/>
                    </a:ext>
                  </a:extLst>
                </p14:cNvPr>
                <p14:cNvContentPartPr/>
                <p14:nvPr/>
              </p14:nvContentPartPr>
              <p14:xfrm>
                <a:off x="2321341" y="2181277"/>
                <a:ext cx="100671" cy="187586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A336EAB-D6FE-29FC-A107-AA887DF55C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13939" y="2173868"/>
                  <a:ext cx="115179" cy="20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D357AF-04DE-F3EE-9571-180BBED408E5}"/>
                    </a:ext>
                  </a:extLst>
                </p14:cNvPr>
                <p14:cNvContentPartPr/>
                <p14:nvPr/>
              </p14:nvContentPartPr>
              <p14:xfrm>
                <a:off x="1153617" y="2311023"/>
                <a:ext cx="59715" cy="413627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D357AF-04DE-F3EE-9571-180BBED408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46190" y="2303621"/>
                  <a:ext cx="74272" cy="4281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D860FE3-C00A-F029-DE1A-B1E56F209F28}"/>
                  </a:ext>
                </a:extLst>
              </p14:cNvPr>
              <p14:cNvContentPartPr/>
              <p14:nvPr/>
            </p14:nvContentPartPr>
            <p14:xfrm>
              <a:off x="2084494" y="5913177"/>
              <a:ext cx="186898" cy="185378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D860FE3-C00A-F029-DE1A-B1E56F209F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5509" y="5904161"/>
                <a:ext cx="204510" cy="20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0E7E116-71F4-73DA-2E53-DA5332D13F83}"/>
                  </a:ext>
                </a:extLst>
              </p14:cNvPr>
              <p14:cNvContentPartPr/>
              <p14:nvPr/>
            </p14:nvContentPartPr>
            <p14:xfrm>
              <a:off x="2456031" y="4524257"/>
              <a:ext cx="145658" cy="168404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0E7E116-71F4-73DA-2E53-DA5332D13F8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47018" y="4515261"/>
                <a:ext cx="163324" cy="186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35B1C9-23B9-2DD4-253A-87B8F13D7BAC}"/>
                  </a:ext>
                </a:extLst>
              </p14:cNvPr>
              <p14:cNvContentPartPr/>
              <p14:nvPr/>
            </p14:nvContentPartPr>
            <p14:xfrm>
              <a:off x="6219628" y="1426129"/>
              <a:ext cx="30600" cy="928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35B1C9-23B9-2DD4-253A-87B8F13D7B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210521" y="1417129"/>
                <a:ext cx="4845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3A14543-50E7-E42A-B66F-A732F1CFBAED}"/>
                  </a:ext>
                </a:extLst>
              </p14:cNvPr>
              <p14:cNvContentPartPr/>
              <p14:nvPr/>
            </p14:nvContentPartPr>
            <p14:xfrm>
              <a:off x="4211493" y="5108107"/>
              <a:ext cx="2151360" cy="3232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3A14543-50E7-E42A-B66F-A732F1CFBAE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202493" y="5099107"/>
                <a:ext cx="2169000" cy="34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B66D3E83-0B85-711F-B44C-0EFCA6FC76BD}"/>
              </a:ext>
            </a:extLst>
          </p:cNvPr>
          <p:cNvGrpSpPr/>
          <p:nvPr/>
        </p:nvGrpSpPr>
        <p:grpSpPr>
          <a:xfrm>
            <a:off x="527850" y="725605"/>
            <a:ext cx="1006200" cy="250560"/>
            <a:chOff x="527850" y="725605"/>
            <a:chExt cx="100620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989598B-F17A-ADF2-F3AF-89D053768B32}"/>
                    </a:ext>
                  </a:extLst>
                </p14:cNvPr>
                <p14:cNvContentPartPr/>
                <p14:nvPr/>
              </p14:nvContentPartPr>
              <p14:xfrm>
                <a:off x="527850" y="725605"/>
                <a:ext cx="213120" cy="247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989598B-F17A-ADF2-F3AF-89D053768B3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8850" y="716592"/>
                  <a:ext cx="230760" cy="265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CF64E5D-81F3-0680-4D13-7DB7033EF787}"/>
                    </a:ext>
                  </a:extLst>
                </p14:cNvPr>
                <p14:cNvContentPartPr/>
                <p14:nvPr/>
              </p14:nvContentPartPr>
              <p14:xfrm>
                <a:off x="778770" y="844405"/>
                <a:ext cx="90720" cy="117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CF64E5D-81F3-0680-4D13-7DB7033EF78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9770" y="835405"/>
                  <a:ext cx="108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B1DE4F4-5037-D02D-F9BD-0511B07A24BC}"/>
                    </a:ext>
                  </a:extLst>
                </p14:cNvPr>
                <p14:cNvContentPartPr/>
                <p14:nvPr/>
              </p14:nvContentPartPr>
              <p14:xfrm>
                <a:off x="888930" y="855205"/>
                <a:ext cx="199080" cy="99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B1DE4F4-5037-D02D-F9BD-0511B07A24B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9930" y="846205"/>
                  <a:ext cx="216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3E4457A-E2BD-AC23-DB9E-24447B446D27}"/>
                    </a:ext>
                  </a:extLst>
                </p14:cNvPr>
                <p14:cNvContentPartPr/>
                <p14:nvPr/>
              </p14:nvContentPartPr>
              <p14:xfrm>
                <a:off x="1096290" y="837925"/>
                <a:ext cx="218520" cy="130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3E4457A-E2BD-AC23-DB9E-24447B446D2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87305" y="828900"/>
                  <a:ext cx="236131" cy="148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343B3EA-E490-DDF6-0688-3674391A2BAB}"/>
                    </a:ext>
                  </a:extLst>
                </p14:cNvPr>
                <p14:cNvContentPartPr/>
                <p14:nvPr/>
              </p14:nvContentPartPr>
              <p14:xfrm>
                <a:off x="1361610" y="759445"/>
                <a:ext cx="47520" cy="204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343B3EA-E490-DDF6-0688-3674391A2BA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52541" y="750445"/>
                  <a:ext cx="65295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DA7F957-5FF5-5FDB-F7DA-078E2D177955}"/>
                    </a:ext>
                  </a:extLst>
                </p14:cNvPr>
                <p14:cNvContentPartPr/>
                <p14:nvPr/>
              </p14:nvContentPartPr>
              <p14:xfrm>
                <a:off x="1493730" y="831445"/>
                <a:ext cx="36000" cy="39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DA7F957-5FF5-5FDB-F7DA-078E2D17795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84730" y="822445"/>
                  <a:ext cx="53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648FD8E-CA7B-CB17-C630-37531274B4DA}"/>
                    </a:ext>
                  </a:extLst>
                </p14:cNvPr>
                <p14:cNvContentPartPr/>
                <p14:nvPr/>
              </p14:nvContentPartPr>
              <p14:xfrm>
                <a:off x="1500210" y="936565"/>
                <a:ext cx="33840" cy="39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648FD8E-CA7B-CB17-C630-37531274B4D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91210" y="927565"/>
                  <a:ext cx="5148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C18029E-615E-1B1F-4F04-2FD7419F0E7E}"/>
                  </a:ext>
                </a:extLst>
              </p14:cNvPr>
              <p14:cNvContentPartPr/>
              <p14:nvPr/>
            </p14:nvContentPartPr>
            <p14:xfrm>
              <a:off x="416250" y="1086685"/>
              <a:ext cx="1333800" cy="266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C18029E-615E-1B1F-4F04-2FD7419F0E7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7250" y="1077685"/>
                <a:ext cx="1351440" cy="44280"/>
              </a:xfrm>
              <a:prstGeom prst="rect">
                <a:avLst/>
              </a:prstGeom>
            </p:spPr>
          </p:pic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E50E87-0DF6-BBFD-9216-2322A3126345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9163B6E-439C-560E-5955-F85E1801EA8C}"/>
              </a:ext>
            </a:extLst>
          </p:cNvPr>
          <p:cNvGrpSpPr/>
          <p:nvPr/>
        </p:nvGrpSpPr>
        <p:grpSpPr>
          <a:xfrm>
            <a:off x="365626" y="3550955"/>
            <a:ext cx="4076640" cy="421200"/>
            <a:chOff x="365626" y="3550955"/>
            <a:chExt cx="407664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705E3A1-9B04-4A8F-CAA8-E2DCA1834D38}"/>
                    </a:ext>
                  </a:extLst>
                </p14:cNvPr>
                <p14:cNvContentPartPr/>
                <p14:nvPr/>
              </p14:nvContentPartPr>
              <p14:xfrm>
                <a:off x="463906" y="3571115"/>
                <a:ext cx="158760" cy="191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705E3A1-9B04-4A8F-CAA8-E2DCA1834D3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54906" y="3562115"/>
                  <a:ext cx="176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AE4B546-B4BB-2963-F3D0-47E5E437D45C}"/>
                    </a:ext>
                  </a:extLst>
                </p14:cNvPr>
                <p14:cNvContentPartPr/>
                <p14:nvPr/>
              </p14:nvContentPartPr>
              <p14:xfrm>
                <a:off x="682786" y="3662555"/>
                <a:ext cx="64440" cy="103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AE4B546-B4BB-2963-F3D0-47E5E437D45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3786" y="3653555"/>
                  <a:ext cx="82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E331D1F-D589-80BC-6EC9-4FA4D83BD709}"/>
                    </a:ext>
                  </a:extLst>
                </p14:cNvPr>
                <p14:cNvContentPartPr/>
                <p14:nvPr/>
              </p14:nvContentPartPr>
              <p14:xfrm>
                <a:off x="780706" y="3648515"/>
                <a:ext cx="14760" cy="106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E331D1F-D589-80BC-6EC9-4FA4D83BD70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1706" y="3639484"/>
                  <a:ext cx="32400" cy="123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92C77C0-06FB-E576-D44E-E648AF220567}"/>
                    </a:ext>
                  </a:extLst>
                </p14:cNvPr>
                <p14:cNvContentPartPr/>
                <p14:nvPr/>
              </p14:nvContentPartPr>
              <p14:xfrm>
                <a:off x="848746" y="3678035"/>
                <a:ext cx="89280" cy="97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92C77C0-06FB-E576-D44E-E648AF22056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9746" y="3669035"/>
                  <a:ext cx="106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FB3667D-6A65-5D9F-4772-FAF0E161C678}"/>
                    </a:ext>
                  </a:extLst>
                </p14:cNvPr>
                <p14:cNvContentPartPr/>
                <p14:nvPr/>
              </p14:nvContentPartPr>
              <p14:xfrm>
                <a:off x="989866" y="3702875"/>
                <a:ext cx="88560" cy="182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FB3667D-6A65-5D9F-4772-FAF0E161C67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80866" y="3693875"/>
                  <a:ext cx="106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825AFC-2900-CDEE-E54F-AE9E3948AB36}"/>
                    </a:ext>
                  </a:extLst>
                </p14:cNvPr>
                <p14:cNvContentPartPr/>
                <p14:nvPr/>
              </p14:nvContentPartPr>
              <p14:xfrm>
                <a:off x="1300186" y="3582275"/>
                <a:ext cx="32040" cy="199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825AFC-2900-CDEE-E54F-AE9E3948AB3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291186" y="3573275"/>
                  <a:ext cx="49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DFE0D61-29C2-C680-A962-0EE414DBFF15}"/>
                    </a:ext>
                  </a:extLst>
                </p14:cNvPr>
                <p14:cNvContentPartPr/>
                <p14:nvPr/>
              </p14:nvContentPartPr>
              <p14:xfrm>
                <a:off x="1280746" y="3614315"/>
                <a:ext cx="285480" cy="158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DFE0D61-29C2-C680-A962-0EE414DBFF1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71746" y="3605315"/>
                  <a:ext cx="303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2AE2D27-14DB-BF24-CA8E-CB3DF8281BC3}"/>
                    </a:ext>
                  </a:extLst>
                </p14:cNvPr>
                <p14:cNvContentPartPr/>
                <p14:nvPr/>
              </p14:nvContentPartPr>
              <p14:xfrm>
                <a:off x="1771066" y="3593075"/>
                <a:ext cx="14040" cy="39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2AE2D27-14DB-BF24-CA8E-CB3DF8281BC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62066" y="3584157"/>
                  <a:ext cx="31680" cy="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39CF550-BA7D-D9DD-1752-0E4190C30969}"/>
                    </a:ext>
                  </a:extLst>
                </p14:cNvPr>
                <p14:cNvContentPartPr/>
                <p14:nvPr/>
              </p14:nvContentPartPr>
              <p14:xfrm>
                <a:off x="1838026" y="3580475"/>
                <a:ext cx="22680" cy="38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39CF550-BA7D-D9DD-1752-0E4190C3096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29026" y="3571475"/>
                  <a:ext cx="40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3A4AF6B-7058-DF8D-73BB-5E97F7FD081A}"/>
                    </a:ext>
                  </a:extLst>
                </p14:cNvPr>
                <p14:cNvContentPartPr/>
                <p14:nvPr/>
              </p14:nvContentPartPr>
              <p14:xfrm>
                <a:off x="1924066" y="3590195"/>
                <a:ext cx="114120" cy="149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3A4AF6B-7058-DF8D-73BB-5E97F7FD081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15066" y="3581195"/>
                  <a:ext cx="131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2808B90-488D-93A1-80F6-6838CA3F5DD8}"/>
                    </a:ext>
                  </a:extLst>
                </p14:cNvPr>
                <p14:cNvContentPartPr/>
                <p14:nvPr/>
              </p14:nvContentPartPr>
              <p14:xfrm>
                <a:off x="2065186" y="3663995"/>
                <a:ext cx="48960" cy="73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2808B90-488D-93A1-80F6-6838CA3F5DD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56186" y="3654995"/>
                  <a:ext cx="66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354CC93-6B6D-B426-3EF2-9E43809D61D9}"/>
                    </a:ext>
                  </a:extLst>
                </p14:cNvPr>
                <p14:cNvContentPartPr/>
                <p14:nvPr/>
              </p14:nvContentPartPr>
              <p14:xfrm>
                <a:off x="2162746" y="3663635"/>
                <a:ext cx="79560" cy="80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354CC93-6B6D-B426-3EF2-9E43809D61D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53746" y="3654635"/>
                  <a:ext cx="97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42A5DF-B9FB-BD49-1955-1CC7180C8A46}"/>
                    </a:ext>
                  </a:extLst>
                </p14:cNvPr>
                <p14:cNvContentPartPr/>
                <p14:nvPr/>
              </p14:nvContentPartPr>
              <p14:xfrm>
                <a:off x="2299906" y="3577595"/>
                <a:ext cx="52560" cy="68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42A5DF-B9FB-BD49-1955-1CC7180C8A4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90906" y="3568595"/>
                  <a:ext cx="70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09E4D8F-556F-1FA8-D119-49F2E2A02021}"/>
                    </a:ext>
                  </a:extLst>
                </p14:cNvPr>
                <p14:cNvContentPartPr/>
                <p14:nvPr/>
              </p14:nvContentPartPr>
              <p14:xfrm>
                <a:off x="2601226" y="3658955"/>
                <a:ext cx="61920" cy="163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09E4D8F-556F-1FA8-D119-49F2E2A020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92226" y="3649955"/>
                  <a:ext cx="79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ECA8CE3-2834-3DC2-911A-7FE8B56E24F8}"/>
                    </a:ext>
                  </a:extLst>
                </p14:cNvPr>
                <p14:cNvContentPartPr/>
                <p14:nvPr/>
              </p14:nvContentPartPr>
              <p14:xfrm>
                <a:off x="2679706" y="3646355"/>
                <a:ext cx="132480" cy="87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ECA8CE3-2834-3DC2-911A-7FE8B56E24F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70706" y="3637392"/>
                  <a:ext cx="150120" cy="104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D0F605F-5F0C-9A58-CD48-4B2293ACB8E9}"/>
                    </a:ext>
                  </a:extLst>
                </p14:cNvPr>
                <p14:cNvContentPartPr/>
                <p14:nvPr/>
              </p14:nvContentPartPr>
              <p14:xfrm>
                <a:off x="2833786" y="3576875"/>
                <a:ext cx="43200" cy="168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D0F605F-5F0C-9A58-CD48-4B2293ACB8E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24710" y="3567875"/>
                  <a:ext cx="60988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5AD7652-611A-DDF2-B486-B1215D22A11B}"/>
                    </a:ext>
                  </a:extLst>
                </p14:cNvPr>
                <p14:cNvContentPartPr/>
                <p14:nvPr/>
              </p14:nvContentPartPr>
              <p14:xfrm>
                <a:off x="2874826" y="3638435"/>
                <a:ext cx="48240" cy="34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5AD7652-611A-DDF2-B486-B1215D22A11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65758" y="3629528"/>
                  <a:ext cx="66013" cy="52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600FDC9-04EB-0265-7671-4D9B7ECAB88E}"/>
                    </a:ext>
                  </a:extLst>
                </p14:cNvPr>
                <p14:cNvContentPartPr/>
                <p14:nvPr/>
              </p14:nvContentPartPr>
              <p14:xfrm>
                <a:off x="2968426" y="3660755"/>
                <a:ext cx="186120" cy="885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600FDC9-04EB-0265-7671-4D9B7ECAB88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59426" y="3651755"/>
                  <a:ext cx="203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E4D21CD-2BDC-51D1-795C-BE8D3A5559D7}"/>
                    </a:ext>
                  </a:extLst>
                </p14:cNvPr>
                <p14:cNvContentPartPr/>
                <p14:nvPr/>
              </p14:nvContentPartPr>
              <p14:xfrm>
                <a:off x="3200986" y="3589115"/>
                <a:ext cx="20880" cy="151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E4D21CD-2BDC-51D1-795C-BE8D3A5559D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191986" y="3580115"/>
                  <a:ext cx="38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4DB1AC-6245-1359-0CB2-BF140820EB93}"/>
                    </a:ext>
                  </a:extLst>
                </p14:cNvPr>
                <p14:cNvContentPartPr/>
                <p14:nvPr/>
              </p14:nvContentPartPr>
              <p14:xfrm>
                <a:off x="3186586" y="3659315"/>
                <a:ext cx="114120" cy="52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4DB1AC-6245-1359-0CB2-BF140820EB9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77558" y="3650315"/>
                  <a:ext cx="131816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B71A532-CCCC-F0F5-D744-2767173BB1DA}"/>
                    </a:ext>
                  </a:extLst>
                </p14:cNvPr>
                <p14:cNvContentPartPr/>
                <p14:nvPr/>
              </p14:nvContentPartPr>
              <p14:xfrm>
                <a:off x="3308986" y="3612155"/>
                <a:ext cx="166680" cy="102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B71A532-CCCC-F0F5-D744-2767173BB1D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99967" y="3603155"/>
                  <a:ext cx="184358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3C124DB-2779-0CB1-8CC6-0284CF04E2F6}"/>
                    </a:ext>
                  </a:extLst>
                </p14:cNvPr>
                <p14:cNvContentPartPr/>
                <p14:nvPr/>
              </p14:nvContentPartPr>
              <p14:xfrm>
                <a:off x="3493306" y="3657875"/>
                <a:ext cx="70560" cy="145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3C124DB-2779-0CB1-8CC6-0284CF04E2F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84306" y="3648897"/>
                  <a:ext cx="88200" cy="163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7EB8773-67B5-7F0B-C3A2-2766EA079B73}"/>
                    </a:ext>
                  </a:extLst>
                </p14:cNvPr>
                <p14:cNvContentPartPr/>
                <p14:nvPr/>
              </p14:nvContentPartPr>
              <p14:xfrm>
                <a:off x="3819826" y="3625475"/>
                <a:ext cx="52920" cy="124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7EB8773-67B5-7F0B-C3A2-2766EA079B7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10826" y="3616475"/>
                  <a:ext cx="70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35EE7D8-011E-634F-75F4-97FF70F3A9C0}"/>
                    </a:ext>
                  </a:extLst>
                </p14:cNvPr>
                <p14:cNvContentPartPr/>
                <p14:nvPr/>
              </p14:nvContentPartPr>
              <p14:xfrm>
                <a:off x="3917386" y="3597395"/>
                <a:ext cx="127440" cy="86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35EE7D8-011E-634F-75F4-97FF70F3A9C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08386" y="3588395"/>
                  <a:ext cx="145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99317A5-E651-6FC0-59C5-F1C2E36EE689}"/>
                    </a:ext>
                  </a:extLst>
                </p14:cNvPr>
                <p14:cNvContentPartPr/>
                <p14:nvPr/>
              </p14:nvContentPartPr>
              <p14:xfrm>
                <a:off x="4075426" y="3586595"/>
                <a:ext cx="109440" cy="117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99317A5-E651-6FC0-59C5-F1C2E36EE68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66426" y="3577595"/>
                  <a:ext cx="127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72CB192-3768-88E5-023C-E83486C8ABAF}"/>
                    </a:ext>
                  </a:extLst>
                </p14:cNvPr>
                <p14:cNvContentPartPr/>
                <p14:nvPr/>
              </p14:nvContentPartPr>
              <p14:xfrm>
                <a:off x="4233466" y="3550955"/>
                <a:ext cx="77400" cy="191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72CB192-3768-88E5-023C-E83486C8ABA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24466" y="3541972"/>
                  <a:ext cx="95040" cy="209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E197900-0569-A852-FEE9-37013A8D21D8}"/>
                    </a:ext>
                  </a:extLst>
                </p14:cNvPr>
                <p14:cNvContentPartPr/>
                <p14:nvPr/>
              </p14:nvContentPartPr>
              <p14:xfrm>
                <a:off x="4016026" y="3599555"/>
                <a:ext cx="12240" cy="11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E197900-0569-A852-FEE9-37013A8D21D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07026" y="3590555"/>
                  <a:ext cx="29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AC257C6-E93F-81BE-2B39-7AC6482E3E14}"/>
                    </a:ext>
                  </a:extLst>
                </p14:cNvPr>
                <p14:cNvContentPartPr/>
                <p14:nvPr/>
              </p14:nvContentPartPr>
              <p14:xfrm>
                <a:off x="365626" y="3841115"/>
                <a:ext cx="4076640" cy="131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AC257C6-E93F-81BE-2B39-7AC6482E3E1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56626" y="3832115"/>
                  <a:ext cx="409428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D7F879B-F4A6-CB0D-6B1A-C25E3061E42D}"/>
                  </a:ext>
                </a:extLst>
              </p14:cNvPr>
              <p14:cNvContentPartPr/>
              <p14:nvPr/>
            </p14:nvContentPartPr>
            <p14:xfrm>
              <a:off x="4440191" y="3552223"/>
              <a:ext cx="15840" cy="266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D7F879B-F4A6-CB0D-6B1A-C25E3061E42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431191" y="3543223"/>
                <a:ext cx="33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BDBDDEF-00AB-D9BA-28E7-FA94A95103E5}"/>
                  </a:ext>
                </a:extLst>
              </p14:cNvPr>
              <p14:cNvContentPartPr/>
              <p14:nvPr/>
            </p14:nvContentPartPr>
            <p14:xfrm>
              <a:off x="4429391" y="3683983"/>
              <a:ext cx="25920" cy="2412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BDBDDEF-00AB-D9BA-28E7-FA94A95103E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420391" y="3674983"/>
                <a:ext cx="43560" cy="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34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EB28B-074C-B0A4-D1AF-E3079E95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“Deprotecting” the Amine: Removing Boc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59A8EE-7042-40A7-9A69-10D5AA68E662}"/>
              </a:ext>
            </a:extLst>
          </p:cNvPr>
          <p:cNvGrpSpPr/>
          <p:nvPr/>
        </p:nvGrpSpPr>
        <p:grpSpPr>
          <a:xfrm>
            <a:off x="1417964" y="1780825"/>
            <a:ext cx="2103359" cy="971714"/>
            <a:chOff x="720837" y="1694007"/>
            <a:chExt cx="1731107" cy="79974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671D886-245E-E3DD-74D5-E07A7C3FC8E0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671D886-245E-E3DD-74D5-E07A7C3FC8E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3434" y="1837288"/>
                  <a:ext cx="485351" cy="27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5EEAD9A-4EF1-5A2C-E205-DE5EC8CCE202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5EEAD9A-4EF1-5A2C-E205-DE5EC8CCE2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5830" y="1869182"/>
                  <a:ext cx="908678" cy="248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FDA4078-D9F6-7E4F-B4C2-A0B05447CF8D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FDA4078-D9F6-7E4F-B4C2-A0B05447CF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98498" y="1686606"/>
                  <a:ext cx="68253" cy="23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FCC224D-C45D-DA21-077C-5AEFAAF5897A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FCC224D-C45D-DA21-077C-5AEFAAF589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0412" y="1708482"/>
                  <a:ext cx="52950" cy="191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1BEE64-4F65-4D69-F066-136FF4B33409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1BEE64-4F65-4D69-F066-136FF4B334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78779" y="2000809"/>
                  <a:ext cx="107707" cy="143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A208EDD-3AAD-FF81-A6AE-42BF04CAB8D8}"/>
                    </a:ext>
                  </a:extLst>
                </p14:cNvPr>
                <p14:cNvContentPartPr/>
                <p14:nvPr/>
              </p14:nvContentPartPr>
              <p14:xfrm>
                <a:off x="2316882" y="1986954"/>
                <a:ext cx="24699" cy="147255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A208EDD-3AAD-FF81-A6AE-42BF04CAB8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09531" y="1979562"/>
                  <a:ext cx="39107" cy="161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DD63D71-A55B-5252-1C89-B1731AC34F05}"/>
                    </a:ext>
                  </a:extLst>
                </p14:cNvPr>
                <p14:cNvContentPartPr/>
                <p14:nvPr/>
              </p14:nvContentPartPr>
              <p14:xfrm>
                <a:off x="2351273" y="1950375"/>
                <a:ext cx="100671" cy="187586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DD63D71-A55B-5252-1C89-B1731AC34F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3871" y="1942966"/>
                  <a:ext cx="115179" cy="20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170352-2722-6946-9E88-EF8192F2B779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170352-2722-6946-9E88-EF8192F2B7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6123" y="2072719"/>
                  <a:ext cx="74272" cy="4281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56B827C-243A-9FE5-D417-79FAEF41302D}"/>
                  </a:ext>
                </a:extLst>
              </p14:cNvPr>
              <p14:cNvContentPartPr/>
              <p14:nvPr/>
            </p14:nvContentPartPr>
            <p14:xfrm>
              <a:off x="2008465" y="2871941"/>
              <a:ext cx="186898" cy="185378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56B827C-243A-9FE5-D417-79FAEF4130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99480" y="2862925"/>
                <a:ext cx="204510" cy="20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34FC1A8-B7D4-9E14-00B2-B49223E9B9B5}"/>
                  </a:ext>
                </a:extLst>
              </p14:cNvPr>
              <p14:cNvContentPartPr/>
              <p14:nvPr/>
            </p14:nvContentPartPr>
            <p14:xfrm>
              <a:off x="2380002" y="1483021"/>
              <a:ext cx="145658" cy="168404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34FC1A8-B7D4-9E14-00B2-B49223E9B9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70989" y="1474025"/>
                <a:ext cx="163324" cy="186036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F0B8E36B-DDE4-99B0-C648-BC7597081A36}"/>
              </a:ext>
            </a:extLst>
          </p:cNvPr>
          <p:cNvGrpSpPr/>
          <p:nvPr/>
        </p:nvGrpSpPr>
        <p:grpSpPr>
          <a:xfrm>
            <a:off x="365223" y="2035489"/>
            <a:ext cx="402480" cy="209520"/>
            <a:chOff x="365223" y="2035489"/>
            <a:chExt cx="40248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96CD2F5-2A3E-FB6B-49EC-7E21031CFF66}"/>
                    </a:ext>
                  </a:extLst>
                </p14:cNvPr>
                <p14:cNvContentPartPr/>
                <p14:nvPr/>
              </p14:nvContentPartPr>
              <p14:xfrm>
                <a:off x="365223" y="2035489"/>
                <a:ext cx="115200" cy="192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96CD2F5-2A3E-FB6B-49EC-7E21031CFF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6223" y="2026489"/>
                  <a:ext cx="132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0B5C22A-3F00-43AB-0173-5959579676F8}"/>
                    </a:ext>
                  </a:extLst>
                </p14:cNvPr>
                <p14:cNvContentPartPr/>
                <p14:nvPr/>
              </p14:nvContentPartPr>
              <p14:xfrm>
                <a:off x="507783" y="2139529"/>
                <a:ext cx="81360" cy="86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0B5C22A-3F00-43AB-0173-5959579676F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8783" y="2130529"/>
                  <a:ext cx="99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CC7FBEC-15DB-0366-4685-EE41D7949445}"/>
                    </a:ext>
                  </a:extLst>
                </p14:cNvPr>
                <p14:cNvContentPartPr/>
                <p14:nvPr/>
              </p14:nvContentPartPr>
              <p14:xfrm>
                <a:off x="622623" y="2147809"/>
                <a:ext cx="145080" cy="97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CC7FBEC-15DB-0366-4685-EE41D79494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3645" y="2138809"/>
                  <a:ext cx="162676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F6B070-3747-DE02-8991-94EE31B730DE}"/>
              </a:ext>
            </a:extLst>
          </p:cNvPr>
          <p:cNvGrpSpPr/>
          <p:nvPr/>
        </p:nvGrpSpPr>
        <p:grpSpPr>
          <a:xfrm>
            <a:off x="843663" y="1751449"/>
            <a:ext cx="385560" cy="382320"/>
            <a:chOff x="843663" y="1751449"/>
            <a:chExt cx="38556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A2AA0DD-B2D3-2614-B657-598087C03782}"/>
                    </a:ext>
                  </a:extLst>
                </p14:cNvPr>
                <p14:cNvContentPartPr/>
                <p14:nvPr/>
              </p14:nvContentPartPr>
              <p14:xfrm>
                <a:off x="1114023" y="1751449"/>
                <a:ext cx="115200" cy="259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A2AA0DD-B2D3-2614-B657-598087C037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5051" y="1742461"/>
                  <a:ext cx="132785" cy="277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64AAA96-25D0-2C36-8DC4-C68F24EF00D9}"/>
                    </a:ext>
                  </a:extLst>
                </p14:cNvPr>
                <p14:cNvContentPartPr/>
                <p14:nvPr/>
              </p14:nvContentPartPr>
              <p14:xfrm>
                <a:off x="843663" y="1996969"/>
                <a:ext cx="150120" cy="136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64AAA96-25D0-2C36-8DC4-C68F24EF00D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4663" y="1987993"/>
                  <a:ext cx="167760" cy="15439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EE481C6-5AD3-8D31-6092-D6A927A64DDE}"/>
                  </a:ext>
                </a:extLst>
              </p14:cNvPr>
              <p14:cNvContentPartPr/>
              <p14:nvPr/>
            </p14:nvContentPartPr>
            <p14:xfrm>
              <a:off x="1112583" y="1618969"/>
              <a:ext cx="15120" cy="50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EE481C6-5AD3-8D31-6092-D6A927A64DD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03583" y="1609969"/>
                <a:ext cx="3276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5C7CD17-13F2-7D4C-543E-1881AB56B07F}"/>
              </a:ext>
            </a:extLst>
          </p:cNvPr>
          <p:cNvGrpSpPr/>
          <p:nvPr/>
        </p:nvGrpSpPr>
        <p:grpSpPr>
          <a:xfrm>
            <a:off x="1030143" y="1378489"/>
            <a:ext cx="115200" cy="149760"/>
            <a:chOff x="1030143" y="1378489"/>
            <a:chExt cx="11520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C33CC6-37CE-C647-E45E-BB071230E137}"/>
                    </a:ext>
                  </a:extLst>
                </p14:cNvPr>
                <p14:cNvContentPartPr/>
                <p14:nvPr/>
              </p14:nvContentPartPr>
              <p14:xfrm>
                <a:off x="1030143" y="1401169"/>
                <a:ext cx="21960" cy="127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C33CC6-37CE-C647-E45E-BB071230E1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21143" y="1392169"/>
                  <a:ext cx="39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7935AEA-07CE-9AA0-422D-D61E3E8EEDD5}"/>
                    </a:ext>
                  </a:extLst>
                </p14:cNvPr>
                <p14:cNvContentPartPr/>
                <p14:nvPr/>
              </p14:nvContentPartPr>
              <p14:xfrm>
                <a:off x="1097103" y="1378489"/>
                <a:ext cx="48240" cy="114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7935AEA-07CE-9AA0-422D-D61E3E8EED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8103" y="1369461"/>
                  <a:ext cx="65880" cy="132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44504DF-794A-A350-CBC2-942D6A7A5BC9}"/>
                    </a:ext>
                  </a:extLst>
                </p14:cNvPr>
                <p14:cNvContentPartPr/>
                <p14:nvPr/>
              </p14:nvContentPartPr>
              <p14:xfrm>
                <a:off x="1061823" y="1458409"/>
                <a:ext cx="59400" cy="10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44504DF-794A-A350-CBC2-942D6A7A5B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2823" y="1449409"/>
                  <a:ext cx="7704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230439D-0E8B-6EF5-25E0-15315D7EDC3E}"/>
                  </a:ext>
                </a:extLst>
              </p14:cNvPr>
              <p14:cNvContentPartPr/>
              <p14:nvPr/>
            </p14:nvContentPartPr>
            <p14:xfrm>
              <a:off x="4101488" y="2009913"/>
              <a:ext cx="1761480" cy="275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230439D-0E8B-6EF5-25E0-15315D7EDC3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2488" y="2000913"/>
                <a:ext cx="1779120" cy="2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4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51DF1-2883-A333-0647-6BE1C9A0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Amine Protection and Deprotection with “Fmoc”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CD9650-47E4-4D29-7B25-FC004B34D0D5}"/>
              </a:ext>
            </a:extLst>
          </p:cNvPr>
          <p:cNvGrpSpPr/>
          <p:nvPr/>
        </p:nvGrpSpPr>
        <p:grpSpPr>
          <a:xfrm>
            <a:off x="565904" y="1499687"/>
            <a:ext cx="562711" cy="298732"/>
            <a:chOff x="122126" y="1731836"/>
            <a:chExt cx="475842" cy="25261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3CA23C2-6D40-1CCC-6106-27835B2B3F92}"/>
                    </a:ext>
                  </a:extLst>
                </p14:cNvPr>
                <p14:cNvContentPartPr/>
                <p14:nvPr/>
              </p14:nvContentPartPr>
              <p14:xfrm>
                <a:off x="470722" y="1731836"/>
                <a:ext cx="127246" cy="190087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3CA23C2-6D40-1CCC-6106-27835B2B3F9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112" y="1724220"/>
                  <a:ext cx="142162" cy="205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E77514A-5D80-EEF1-1339-D36590037EE2}"/>
                    </a:ext>
                  </a:extLst>
                </p14:cNvPr>
                <p14:cNvContentPartPr/>
                <p14:nvPr/>
              </p14:nvContentPartPr>
              <p14:xfrm>
                <a:off x="122126" y="1754658"/>
                <a:ext cx="21885" cy="156009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E77514A-5D80-EEF1-1339-D36590037E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420" y="1747055"/>
                  <a:ext cx="36989" cy="1709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18E094D-3B5E-2CB4-F338-520CCDCA7FBD}"/>
                    </a:ext>
                  </a:extLst>
                </p14:cNvPr>
                <p14:cNvContentPartPr/>
                <p14:nvPr/>
              </p14:nvContentPartPr>
              <p14:xfrm>
                <a:off x="175275" y="1754970"/>
                <a:ext cx="66280" cy="156947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18E094D-3B5E-2CB4-F338-520CCDCA7FB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639" y="1747366"/>
                  <a:ext cx="81246" cy="171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F85A265-FBEB-FA55-D049-B0DE7B11C36A}"/>
                    </a:ext>
                  </a:extLst>
                </p14:cNvPr>
                <p14:cNvContentPartPr/>
                <p14:nvPr/>
              </p14:nvContentPartPr>
              <p14:xfrm>
                <a:off x="142447" y="1843136"/>
                <a:ext cx="80037" cy="6878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F85A265-FBEB-FA55-D049-B0DE7B11C3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868" y="1835320"/>
                  <a:ext cx="94892" cy="22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DEC437F-811B-0748-0105-7455508BE5D9}"/>
                    </a:ext>
                  </a:extLst>
                </p14:cNvPr>
                <p14:cNvContentPartPr/>
                <p14:nvPr/>
              </p14:nvContentPartPr>
              <p14:xfrm>
                <a:off x="309087" y="1870649"/>
                <a:ext cx="114428" cy="113802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DEC437F-811B-0748-0105-7455508BE5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479" y="1863042"/>
                  <a:ext cx="129340" cy="1287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7B8DAB-8FEF-6F53-9187-EFF55DEB1102}"/>
              </a:ext>
            </a:extLst>
          </p:cNvPr>
          <p:cNvGrpSpPr/>
          <p:nvPr/>
        </p:nvGrpSpPr>
        <p:grpSpPr>
          <a:xfrm>
            <a:off x="1321713" y="1494981"/>
            <a:ext cx="2047130" cy="945737"/>
            <a:chOff x="720837" y="1694007"/>
            <a:chExt cx="1731107" cy="79974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CCB6A41-31DA-430C-2205-5E480F5B5D3C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CCB6A41-31DA-430C-2205-5E480F5B5D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233" y="1837087"/>
                  <a:ext cx="485745" cy="273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A59D96-6AFE-EEE2-EE28-66ACD7F1F1F9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A59D96-6AFE-EEE2-EE28-66ACD7F1F1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75626" y="1868979"/>
                  <a:ext cx="909078" cy="248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7A6E381-D4BE-2D90-7DB8-A1CF5DF97DA2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7A6E381-D4BE-2D90-7DB8-A1CF5DF97DA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8290" y="1686399"/>
                  <a:ext cx="68662" cy="232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3478E00-77AB-C333-767F-2DFBB95925A4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3478E00-77AB-C333-767F-2DFBB95925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0237" y="1708278"/>
                  <a:ext cx="53292" cy="1915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F265D6C-FF80-58B9-4950-DFFF3E3D8081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F265D6C-FF80-58B9-4950-DFFF3E3D80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8585" y="2000600"/>
                  <a:ext cx="108087" cy="144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40E8981-DE06-C154-07F2-41312348862E}"/>
                    </a:ext>
                  </a:extLst>
                </p14:cNvPr>
                <p14:cNvContentPartPr/>
                <p14:nvPr/>
              </p14:nvContentPartPr>
              <p14:xfrm>
                <a:off x="2316882" y="1986954"/>
                <a:ext cx="24699" cy="147255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40E8981-DE06-C154-07F2-4131234886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9352" y="1979364"/>
                  <a:ext cx="39458" cy="162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57E61B-B32A-65E2-C477-DACCF3ACB5CB}"/>
                    </a:ext>
                  </a:extLst>
                </p14:cNvPr>
                <p14:cNvContentPartPr/>
                <p14:nvPr/>
              </p14:nvContentPartPr>
              <p14:xfrm>
                <a:off x="2351273" y="1950375"/>
                <a:ext cx="100671" cy="187586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57E61B-B32A-65E2-C477-DACCF3ACB5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43669" y="1942762"/>
                  <a:ext cx="115574" cy="202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B4FFB1-0A7D-38DD-0B8D-B77959CD0252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B4FFB1-0A7D-38DD-0B8D-B77959CD02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5933" y="2072518"/>
                  <a:ext cx="74644" cy="42853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1742A1E-8C7C-99D5-BE1C-EF2041C88848}"/>
                  </a:ext>
                </a:extLst>
              </p14:cNvPr>
              <p14:cNvContentPartPr/>
              <p14:nvPr/>
            </p14:nvContentPartPr>
            <p14:xfrm>
              <a:off x="1878509" y="2591192"/>
              <a:ext cx="181902" cy="180423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1742A1E-8C7C-99D5-BE1C-EF2041C888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69522" y="2582171"/>
                <a:ext cx="199517" cy="198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BF83EA9-BEA9-A521-D0AE-20E04CF6A59D}"/>
                  </a:ext>
                </a:extLst>
              </p14:cNvPr>
              <p14:cNvContentPartPr/>
              <p14:nvPr/>
            </p14:nvContentPartPr>
            <p14:xfrm>
              <a:off x="2283750" y="1197177"/>
              <a:ext cx="141764" cy="163902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BF83EA9-BEA9-A521-D0AE-20E04CF6A59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74732" y="1188191"/>
                <a:ext cx="159439" cy="18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A01DCE9-3F42-A200-2701-750DD1B98E90}"/>
                  </a:ext>
                </a:extLst>
              </p14:cNvPr>
              <p14:cNvContentPartPr/>
              <p14:nvPr/>
            </p14:nvContentPartPr>
            <p14:xfrm>
              <a:off x="989463" y="4870089"/>
              <a:ext cx="154609" cy="230963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A01DCE9-3F42-A200-2701-750DD1B98E9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80453" y="4861081"/>
                <a:ext cx="172268" cy="248619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CF07901-3A4C-8573-9945-2545351E4962}"/>
              </a:ext>
            </a:extLst>
          </p:cNvPr>
          <p:cNvGrpSpPr/>
          <p:nvPr/>
        </p:nvGrpSpPr>
        <p:grpSpPr>
          <a:xfrm>
            <a:off x="1321713" y="4865385"/>
            <a:ext cx="2103359" cy="971714"/>
            <a:chOff x="720837" y="1694007"/>
            <a:chExt cx="1731107" cy="79974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F94C9DB-DC93-1B88-7DC1-425EF0F9D265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F94C9DB-DC93-1B88-7DC1-425EF0F9D26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3434" y="1837288"/>
                  <a:ext cx="485351" cy="27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A81644-423B-10DC-06DA-F6BABA656E5E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BA81644-423B-10DC-06DA-F6BABA656E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75830" y="1869182"/>
                  <a:ext cx="908678" cy="248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8B716D5-CD2E-9815-99EF-3E3FA0A08D9F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8B716D5-CD2E-9815-99EF-3E3FA0A08D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98498" y="1686606"/>
                  <a:ext cx="68253" cy="23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2D1CEF-E8CF-13AB-C76A-A5E6545BE18A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2D1CEF-E8CF-13AB-C76A-A5E6545BE18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00412" y="1708482"/>
                  <a:ext cx="52950" cy="191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D5D89F4-EC0D-A2CD-7CD8-36CEA6DC453B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D5D89F4-EC0D-A2CD-7CD8-36CEA6DC45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78779" y="2000809"/>
                  <a:ext cx="107707" cy="143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33A8844-B3C7-8DA6-0C1D-39B0CDFAF336}"/>
                    </a:ext>
                  </a:extLst>
                </p14:cNvPr>
                <p14:cNvContentPartPr/>
                <p14:nvPr/>
              </p14:nvContentPartPr>
              <p14:xfrm>
                <a:off x="2316882" y="1986954"/>
                <a:ext cx="24699" cy="147255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33A8844-B3C7-8DA6-0C1D-39B0CDFAF33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09531" y="1979562"/>
                  <a:ext cx="39107" cy="161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574908C-5DB6-5604-AE13-9EB47FCD0509}"/>
                    </a:ext>
                  </a:extLst>
                </p14:cNvPr>
                <p14:cNvContentPartPr/>
                <p14:nvPr/>
              </p14:nvContentPartPr>
              <p14:xfrm>
                <a:off x="2351273" y="1950375"/>
                <a:ext cx="100671" cy="187586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574908C-5DB6-5604-AE13-9EB47FCD050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43871" y="1942966"/>
                  <a:ext cx="115179" cy="20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C9F542F-CD70-9950-525F-DAC94723C049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C9F542F-CD70-9950-525F-DAC94723C0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76123" y="2072719"/>
                  <a:ext cx="74272" cy="4281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10E1680-6A0A-71FF-5CBF-118BCDD1CA1D}"/>
                  </a:ext>
                </a:extLst>
              </p14:cNvPr>
              <p14:cNvContentPartPr/>
              <p14:nvPr/>
            </p14:nvContentPartPr>
            <p14:xfrm>
              <a:off x="1912214" y="5956501"/>
              <a:ext cx="186898" cy="185378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10E1680-6A0A-71FF-5CBF-118BCDD1CA1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03229" y="5947485"/>
                <a:ext cx="204510" cy="20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FA2D75D-245B-FCA7-ABB0-17D99CA35076}"/>
                  </a:ext>
                </a:extLst>
              </p14:cNvPr>
              <p14:cNvContentPartPr/>
              <p14:nvPr/>
            </p14:nvContentPartPr>
            <p14:xfrm>
              <a:off x="2283751" y="4567581"/>
              <a:ext cx="145658" cy="168404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FA2D75D-245B-FCA7-ABB0-17D99CA3507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74738" y="4558585"/>
                <a:ext cx="163324" cy="186036"/>
              </a:xfrm>
              <a:prstGeom prst="rect">
                <a:avLst/>
              </a:prstGeom>
            </p:spPr>
          </p:pic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E331BB8-9E5D-E6F8-E0D2-687DB99C7DFB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5D3F31-8F37-4D5C-C7AA-36570A3BC353}"/>
              </a:ext>
            </a:extLst>
          </p:cNvPr>
          <p:cNvGrpSpPr/>
          <p:nvPr/>
        </p:nvGrpSpPr>
        <p:grpSpPr>
          <a:xfrm>
            <a:off x="93063" y="5119768"/>
            <a:ext cx="791640" cy="319680"/>
            <a:chOff x="93063" y="5119768"/>
            <a:chExt cx="79164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56F80EE-657A-0EB1-3291-F69C8FC1D741}"/>
                    </a:ext>
                  </a:extLst>
                </p14:cNvPr>
                <p14:cNvContentPartPr/>
                <p14:nvPr/>
              </p14:nvContentPartPr>
              <p14:xfrm>
                <a:off x="707583" y="5119768"/>
                <a:ext cx="177120" cy="125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56F80EE-657A-0EB1-3291-F69C8FC1D7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8583" y="5110742"/>
                  <a:ext cx="194760" cy="143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7BDBD1-9F9E-8057-50EB-5DCA73BDAD07}"/>
                    </a:ext>
                  </a:extLst>
                </p14:cNvPr>
                <p14:cNvContentPartPr/>
                <p14:nvPr/>
              </p14:nvContentPartPr>
              <p14:xfrm>
                <a:off x="93063" y="5243608"/>
                <a:ext cx="100440" cy="177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7BDBD1-9F9E-8057-50EB-5DCA73BDAD0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095" y="5234590"/>
                  <a:ext cx="118017" cy="195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7D12C92-7A2C-808E-E3CD-63A3D9C03CFA}"/>
                    </a:ext>
                  </a:extLst>
                </p14:cNvPr>
                <p14:cNvContentPartPr/>
                <p14:nvPr/>
              </p14:nvContentPartPr>
              <p14:xfrm>
                <a:off x="124383" y="5334688"/>
                <a:ext cx="90720" cy="16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7D12C92-7A2C-808E-E3CD-63A3D9C03CF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5383" y="5325492"/>
                  <a:ext cx="108360" cy="34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9AE1858-BD3C-7E78-3094-33D049E0BC48}"/>
                    </a:ext>
                  </a:extLst>
                </p14:cNvPr>
                <p14:cNvContentPartPr/>
                <p14:nvPr/>
              </p14:nvContentPartPr>
              <p14:xfrm>
                <a:off x="252543" y="5326768"/>
                <a:ext cx="217800" cy="104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9AE1858-BD3C-7E78-3094-33D049E0BC4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3543" y="5317737"/>
                  <a:ext cx="235440" cy="122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942BBC-D28E-F6ED-050A-AA0322514663}"/>
                    </a:ext>
                  </a:extLst>
                </p14:cNvPr>
                <p14:cNvContentPartPr/>
                <p14:nvPr/>
              </p14:nvContentPartPr>
              <p14:xfrm>
                <a:off x="516063" y="5303728"/>
                <a:ext cx="112320" cy="135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942BBC-D28E-F6ED-050A-AA032251466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7063" y="5294728"/>
                  <a:ext cx="129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2EE27EA-38BE-12A7-5EF9-501999DB6A0F}"/>
                    </a:ext>
                  </a:extLst>
                </p14:cNvPr>
                <p14:cNvContentPartPr/>
                <p14:nvPr/>
              </p14:nvContentPartPr>
              <p14:xfrm>
                <a:off x="537303" y="5294368"/>
                <a:ext cx="50040" cy="35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2EE27EA-38BE-12A7-5EF9-501999DB6A0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8303" y="5285368"/>
                  <a:ext cx="6768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CBDEAD7-F54A-C6DA-7473-26CF08A1E924}"/>
                  </a:ext>
                </a:extLst>
              </p14:cNvPr>
              <p14:cNvContentPartPr/>
              <p14:nvPr/>
            </p14:nvContentPartPr>
            <p14:xfrm>
              <a:off x="4211234" y="1707633"/>
              <a:ext cx="1589040" cy="280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CBDEAD7-F54A-C6DA-7473-26CF08A1E9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02236" y="1698633"/>
                <a:ext cx="1606676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479B95D-FF3D-3153-E711-8A137EA420A6}"/>
                  </a:ext>
                </a:extLst>
              </p14:cNvPr>
              <p14:cNvContentPartPr/>
              <p14:nvPr/>
            </p14:nvContentPartPr>
            <p14:xfrm>
              <a:off x="4173794" y="5046633"/>
              <a:ext cx="1658880" cy="283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479B95D-FF3D-3153-E711-8A137EA420A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64792" y="5037633"/>
                <a:ext cx="1676524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7881C6E-C8CE-E8BE-F52D-D04331FC1E4C}"/>
                  </a:ext>
                </a:extLst>
              </p14:cNvPr>
              <p14:cNvContentPartPr/>
              <p14:nvPr/>
            </p14:nvContentPartPr>
            <p14:xfrm>
              <a:off x="1032631" y="4611667"/>
              <a:ext cx="23040" cy="135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7881C6E-C8CE-E8BE-F52D-D04331FC1E4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23631" y="4602667"/>
                <a:ext cx="40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AF2F3C7B-118C-ECDB-DE12-52EC6887971D}"/>
              </a:ext>
            </a:extLst>
          </p:cNvPr>
          <p:cNvGrpSpPr/>
          <p:nvPr/>
        </p:nvGrpSpPr>
        <p:grpSpPr>
          <a:xfrm>
            <a:off x="957031" y="4306387"/>
            <a:ext cx="100440" cy="191880"/>
            <a:chOff x="957031" y="4306387"/>
            <a:chExt cx="10044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77476F-B743-7E24-50AF-15536AFB0E20}"/>
                    </a:ext>
                  </a:extLst>
                </p14:cNvPr>
                <p14:cNvContentPartPr/>
                <p14:nvPr/>
              </p14:nvContentPartPr>
              <p14:xfrm>
                <a:off x="957031" y="4329787"/>
                <a:ext cx="15840" cy="168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77476F-B743-7E24-50AF-15536AFB0E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8231" y="4320787"/>
                  <a:ext cx="33088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E2CC06-42E2-ACEA-3594-F37B1F813955}"/>
                    </a:ext>
                  </a:extLst>
                </p14:cNvPr>
                <p14:cNvContentPartPr/>
                <p14:nvPr/>
              </p14:nvContentPartPr>
              <p14:xfrm>
                <a:off x="1025431" y="4306387"/>
                <a:ext cx="32040" cy="188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E2CC06-42E2-ACEA-3594-F37B1F8139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6431" y="4297387"/>
                  <a:ext cx="49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F8BD6F8-7580-CE5C-847B-9A161592D026}"/>
                    </a:ext>
                  </a:extLst>
                </p14:cNvPr>
                <p14:cNvContentPartPr/>
                <p14:nvPr/>
              </p14:nvContentPartPr>
              <p14:xfrm>
                <a:off x="964951" y="4436347"/>
                <a:ext cx="86400" cy="5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F8BD6F8-7580-CE5C-847B-9A161592D02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5951" y="4427909"/>
                  <a:ext cx="104040" cy="2193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435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16C7-3108-F7BC-B98F-B5A8ED69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the Carboxylic Acid							(25.6)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D6FE4B-97CB-1BCA-2BCE-51E44D468561}"/>
              </a:ext>
            </a:extLst>
          </p:cNvPr>
          <p:cNvGrpSpPr/>
          <p:nvPr/>
        </p:nvGrpSpPr>
        <p:grpSpPr>
          <a:xfrm>
            <a:off x="181976" y="2208613"/>
            <a:ext cx="788706" cy="418708"/>
            <a:chOff x="122126" y="1731836"/>
            <a:chExt cx="475842" cy="25261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8138D61-9141-E6D9-87B7-33F4D04055F8}"/>
                    </a:ext>
                  </a:extLst>
                </p14:cNvPr>
                <p14:cNvContentPartPr/>
                <p14:nvPr/>
              </p14:nvContentPartPr>
              <p14:xfrm>
                <a:off x="470722" y="1731836"/>
                <a:ext cx="127246" cy="190087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8138D61-9141-E6D9-87B7-33F4D04055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5284" y="1726399"/>
                  <a:ext cx="137904" cy="200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EB92CBC-A481-76F7-CBE6-564B7ED8D73F}"/>
                    </a:ext>
                  </a:extLst>
                </p14:cNvPr>
                <p14:cNvContentPartPr/>
                <p14:nvPr/>
              </p14:nvContentPartPr>
              <p14:xfrm>
                <a:off x="122126" y="1754658"/>
                <a:ext cx="21885" cy="156009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EB92CBC-A481-76F7-CBE6-564B7ED8D7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599" y="1749233"/>
                  <a:ext cx="32717" cy="166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4E56F26-1BC5-56E9-9498-F77333EEC5E6}"/>
                    </a:ext>
                  </a:extLst>
                </p14:cNvPr>
                <p14:cNvContentPartPr/>
                <p14:nvPr/>
              </p14:nvContentPartPr>
              <p14:xfrm>
                <a:off x="175275" y="1754970"/>
                <a:ext cx="66280" cy="156947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4E56F26-1BC5-56E9-9498-F77333EEC5E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9824" y="1749543"/>
                  <a:ext cx="76963" cy="167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434A81C-0496-B8D6-99DB-340B699995E6}"/>
                    </a:ext>
                  </a:extLst>
                </p14:cNvPr>
                <p14:cNvContentPartPr/>
                <p14:nvPr/>
              </p14:nvContentPartPr>
              <p14:xfrm>
                <a:off x="142447" y="1843136"/>
                <a:ext cx="80037" cy="6878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434A81C-0496-B8D6-99DB-340B699995E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024" y="1837589"/>
                  <a:ext cx="90665" cy="17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F4993BE-659A-740E-3855-F2A91B22790E}"/>
                    </a:ext>
                  </a:extLst>
                </p14:cNvPr>
                <p14:cNvContentPartPr/>
                <p14:nvPr/>
              </p14:nvContentPartPr>
              <p14:xfrm>
                <a:off x="309087" y="1870649"/>
                <a:ext cx="114428" cy="113802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F4993BE-659A-740E-3855-F2A91B2279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3648" y="1865209"/>
                  <a:ext cx="125088" cy="1244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EA2A35-7091-3232-2CE0-7BDFEB1F6B30}"/>
              </a:ext>
            </a:extLst>
          </p:cNvPr>
          <p:cNvGrpSpPr/>
          <p:nvPr/>
        </p:nvGrpSpPr>
        <p:grpSpPr>
          <a:xfrm>
            <a:off x="1097124" y="2202394"/>
            <a:ext cx="2869294" cy="1325562"/>
            <a:chOff x="720837" y="1694007"/>
            <a:chExt cx="1731107" cy="79974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46F2563-DFFE-A3C3-21BD-ACC6B7CB046D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6F2563-DFFE-A3C3-21BD-ACC6B7CB046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5410" y="1839267"/>
                  <a:ext cx="481478" cy="269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A2470A7-2F90-BAFF-F63D-475B97B52BCA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A2470A7-2F90-BAFF-F63D-475B97B52B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77807" y="1871160"/>
                  <a:ext cx="904802" cy="244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8CC49C8-EBC8-D003-FB4C-352B4D6F55B9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8CC49C8-EBC8-D003-FB4C-352B4D6F55B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00464" y="1688578"/>
                  <a:ext cx="64400" cy="228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47B53D-6C5C-8758-38C2-62BE3302BF09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247B53D-6C5C-8758-38C2-62BE3302BF0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2376" y="1710460"/>
                  <a:ext cx="49101" cy="187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359480-ABD6-BC3F-015B-B0CBC21AAC72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359480-ABD6-BC3F-015B-B0CBC21AAC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80755" y="2002785"/>
                  <a:ext cx="103834" cy="140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F6082B4-57DE-6624-51D9-A2B16D2E141D}"/>
                    </a:ext>
                  </a:extLst>
                </p14:cNvPr>
                <p14:cNvContentPartPr/>
                <p14:nvPr/>
              </p14:nvContentPartPr>
              <p14:xfrm>
                <a:off x="2316882" y="1986954"/>
                <a:ext cx="24699" cy="147255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F6082B4-57DE-6624-51D9-A2B16D2E141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11466" y="1981532"/>
                  <a:ext cx="35315" cy="157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4BCCEDC-1DC9-B470-1A16-CFF95ABB50C1}"/>
                    </a:ext>
                  </a:extLst>
                </p14:cNvPr>
                <p14:cNvContentPartPr/>
                <p14:nvPr/>
              </p14:nvContentPartPr>
              <p14:xfrm>
                <a:off x="2351273" y="1950375"/>
                <a:ext cx="100671" cy="187586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4BCCEDC-1DC9-B470-1A16-CFF95ABB50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45837" y="1944941"/>
                  <a:ext cx="111325" cy="198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F942CD7-A42D-0C75-2BDB-5756893CA327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F942CD7-A42D-0C75-2BDB-5756893CA3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8102" y="2074693"/>
                  <a:ext cx="70394" cy="42426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C9E975B-28C7-A673-82B5-823B0F000494}"/>
                  </a:ext>
                </a:extLst>
              </p14:cNvPr>
              <p14:cNvContentPartPr/>
              <p14:nvPr/>
            </p14:nvContentPartPr>
            <p14:xfrm>
              <a:off x="1877539" y="3685673"/>
              <a:ext cx="254957" cy="252883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C9E975B-28C7-A673-82B5-823B0F00049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68549" y="3676654"/>
                <a:ext cx="272577" cy="2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6BD587E-0050-4815-E59B-30ACC8EA2C23}"/>
                  </a:ext>
                </a:extLst>
              </p14:cNvPr>
              <p14:cNvContentPartPr/>
              <p14:nvPr/>
            </p14:nvContentPartPr>
            <p14:xfrm>
              <a:off x="2413272" y="1745380"/>
              <a:ext cx="198699" cy="229728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6BD587E-0050-4815-E59B-30ACC8EA2C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4257" y="1736378"/>
                <a:ext cx="216369" cy="247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0662D85-1ABA-1787-B77A-597F3EEE41E7}"/>
                  </a:ext>
                </a:extLst>
              </p14:cNvPr>
              <p14:cNvContentPartPr/>
              <p14:nvPr/>
            </p14:nvContentPartPr>
            <p14:xfrm>
              <a:off x="4720680" y="2437882"/>
              <a:ext cx="1848960" cy="449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0662D85-1ABA-1787-B77A-597F3EEE41E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1680" y="2428882"/>
                <a:ext cx="1866600" cy="4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467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16C7-3108-F7BC-B98F-B5A8ED69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Protecting/Deprotecting the Carboxylic Acid: Methyl Ester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5A1008-7FEA-38AC-B972-F9D69262CD9E}"/>
              </a:ext>
            </a:extLst>
          </p:cNvPr>
          <p:cNvGrpSpPr/>
          <p:nvPr/>
        </p:nvGrpSpPr>
        <p:grpSpPr>
          <a:xfrm>
            <a:off x="565905" y="1150549"/>
            <a:ext cx="572913" cy="304148"/>
            <a:chOff x="122126" y="1731836"/>
            <a:chExt cx="475842" cy="25261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240904-C67E-5302-5F41-C89BC60FE47A}"/>
                    </a:ext>
                  </a:extLst>
                </p14:cNvPr>
                <p14:cNvContentPartPr/>
                <p14:nvPr/>
              </p14:nvContentPartPr>
              <p14:xfrm>
                <a:off x="470722" y="1731836"/>
                <a:ext cx="127246" cy="190087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240904-C67E-5302-5F41-C89BC60FE47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237" y="1724352"/>
                  <a:ext cx="141917" cy="204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466A2BA-7E26-CEEC-239D-88366882405C}"/>
                    </a:ext>
                  </a:extLst>
                </p14:cNvPr>
                <p14:cNvContentPartPr/>
                <p14:nvPr/>
              </p14:nvContentPartPr>
              <p14:xfrm>
                <a:off x="122126" y="1754658"/>
                <a:ext cx="21885" cy="156009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466A2BA-7E26-CEEC-239D-88366882405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527" y="1747186"/>
                  <a:ext cx="36779" cy="170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441000-94C1-44FE-A236-7AA18E6DD5EC}"/>
                    </a:ext>
                  </a:extLst>
                </p14:cNvPr>
                <p14:cNvContentPartPr/>
                <p14:nvPr/>
              </p14:nvContentPartPr>
              <p14:xfrm>
                <a:off x="175275" y="1754970"/>
                <a:ext cx="66280" cy="156947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441000-94C1-44FE-A236-7AA18E6DD5E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777" y="1747496"/>
                  <a:ext cx="80976" cy="171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D728DEF-F21E-C527-55E1-8B437A213F8F}"/>
                    </a:ext>
                  </a:extLst>
                </p14:cNvPr>
                <p14:cNvContentPartPr/>
                <p14:nvPr/>
              </p14:nvContentPartPr>
              <p14:xfrm>
                <a:off x="142447" y="1843136"/>
                <a:ext cx="80037" cy="6878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D728DEF-F21E-C527-55E1-8B437A213F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009" y="1835660"/>
                  <a:ext cx="94616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1760B30-289A-0900-1533-26D317317AE6}"/>
                    </a:ext>
                  </a:extLst>
                </p14:cNvPr>
                <p14:cNvContentPartPr/>
                <p14:nvPr/>
              </p14:nvContentPartPr>
              <p14:xfrm>
                <a:off x="309087" y="1870649"/>
                <a:ext cx="114428" cy="113802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1760B30-289A-0900-1533-26D317317AE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598" y="1863182"/>
                  <a:ext cx="129106" cy="128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99BF650-6454-8553-960B-7DF2796BFCB1}"/>
              </a:ext>
            </a:extLst>
          </p:cNvPr>
          <p:cNvGrpSpPr/>
          <p:nvPr/>
        </p:nvGrpSpPr>
        <p:grpSpPr>
          <a:xfrm>
            <a:off x="1321713" y="1145844"/>
            <a:ext cx="2084243" cy="962883"/>
            <a:chOff x="720837" y="1694007"/>
            <a:chExt cx="1731107" cy="79974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AEBE3CE-BE9F-9374-AEC5-90FBF526093E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AEBE3CE-BE9F-9374-AEC5-90FBF52609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368" y="1837219"/>
                  <a:ext cx="485480" cy="273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C10285E-9408-592B-512E-0B99DDF0DC99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C10285E-9408-592B-512E-0B99DDF0DC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75763" y="1869115"/>
                  <a:ext cx="908809" cy="248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081E38-87E6-B7FE-F429-2963E436A23D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081E38-87E6-B7FE-F429-2963E436A2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8416" y="1686534"/>
                  <a:ext cx="68414" cy="232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EED50C-99A7-891D-7E66-E31303FA981D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EED50C-99A7-891D-7E66-E31303FA98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0354" y="1708420"/>
                  <a:ext cx="53062" cy="191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3EEBF2-91DC-B29B-2A2A-CB6D994917D1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3EEBF2-91DC-B29B-2A2A-CB6D994917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8708" y="2000741"/>
                  <a:ext cx="107847" cy="144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097E72-3933-EC5F-88CC-9526DD777F42}"/>
                    </a:ext>
                  </a:extLst>
                </p14:cNvPr>
                <p14:cNvContentPartPr/>
                <p14:nvPr/>
              </p14:nvContentPartPr>
              <p14:xfrm>
                <a:off x="2316882" y="1986954"/>
                <a:ext cx="24699" cy="147255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D097E72-3933-EC5F-88CC-9526DD777F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9443" y="1979487"/>
                  <a:ext cx="39280" cy="161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70AAE7-95FC-1614-A3A1-4280A6A6D98C}"/>
                    </a:ext>
                  </a:extLst>
                </p14:cNvPr>
                <p14:cNvContentPartPr/>
                <p14:nvPr/>
              </p14:nvContentPartPr>
              <p14:xfrm>
                <a:off x="2351273" y="1950375"/>
                <a:ext cx="100671" cy="187586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70AAE7-95FC-1614-A3A1-4280A6A6D9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43805" y="1942895"/>
                  <a:ext cx="115309" cy="202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CAB41A-4697-73E3-F6DD-D72D9C0E5F20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CAB41A-4697-73E3-F6DD-D72D9C0E5F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6048" y="2072649"/>
                  <a:ext cx="74419" cy="42827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052F15-D9FB-9367-ED72-3F5AF8FE5FE4}"/>
                  </a:ext>
                </a:extLst>
              </p14:cNvPr>
              <p14:cNvContentPartPr/>
              <p14:nvPr/>
            </p14:nvContentPartPr>
            <p14:xfrm>
              <a:off x="1912214" y="2236960"/>
              <a:ext cx="185199" cy="183693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052F15-D9FB-9367-ED72-3F5AF8FE5FE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03224" y="2227938"/>
                <a:ext cx="202820" cy="201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B4D209-52B7-D4CF-C3B8-C25FC4426C70}"/>
                  </a:ext>
                </a:extLst>
              </p14:cNvPr>
              <p14:cNvContentPartPr/>
              <p14:nvPr/>
            </p14:nvContentPartPr>
            <p14:xfrm>
              <a:off x="2283751" y="848040"/>
              <a:ext cx="144335" cy="166874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B4D209-52B7-D4CF-C3B8-C25FC4426C7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74730" y="839049"/>
                <a:ext cx="162016" cy="184496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559B2AF-ED6D-2DAA-59AE-96DB5CA07C27}"/>
              </a:ext>
            </a:extLst>
          </p:cNvPr>
          <p:cNvGrpSpPr/>
          <p:nvPr/>
        </p:nvGrpSpPr>
        <p:grpSpPr>
          <a:xfrm>
            <a:off x="532131" y="3652250"/>
            <a:ext cx="572913" cy="304148"/>
            <a:chOff x="122126" y="1731836"/>
            <a:chExt cx="475842" cy="25261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A014011-82D4-A76F-D95A-8DD770A529C8}"/>
                    </a:ext>
                  </a:extLst>
                </p14:cNvPr>
                <p14:cNvContentPartPr/>
                <p14:nvPr/>
              </p14:nvContentPartPr>
              <p14:xfrm>
                <a:off x="470722" y="1731836"/>
                <a:ext cx="127246" cy="190087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A014011-82D4-A76F-D95A-8DD770A529C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237" y="1724352"/>
                  <a:ext cx="141917" cy="204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2EC4E1F-4421-DD99-B813-368AA70338E9}"/>
                    </a:ext>
                  </a:extLst>
                </p14:cNvPr>
                <p14:cNvContentPartPr/>
                <p14:nvPr/>
              </p14:nvContentPartPr>
              <p14:xfrm>
                <a:off x="122126" y="1754658"/>
                <a:ext cx="21885" cy="156009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2EC4E1F-4421-DD99-B813-368AA70338E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527" y="1747186"/>
                  <a:ext cx="36779" cy="170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E30BF8C-606B-34CE-C9D2-833B9BD5A362}"/>
                    </a:ext>
                  </a:extLst>
                </p14:cNvPr>
                <p14:cNvContentPartPr/>
                <p14:nvPr/>
              </p14:nvContentPartPr>
              <p14:xfrm>
                <a:off x="175275" y="1754970"/>
                <a:ext cx="66280" cy="156947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E30BF8C-606B-34CE-C9D2-833B9BD5A3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777" y="1747496"/>
                  <a:ext cx="80976" cy="171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04FF4D2-1191-EC30-A6A3-8065D03F9680}"/>
                    </a:ext>
                  </a:extLst>
                </p14:cNvPr>
                <p14:cNvContentPartPr/>
                <p14:nvPr/>
              </p14:nvContentPartPr>
              <p14:xfrm>
                <a:off x="142447" y="1843136"/>
                <a:ext cx="80037" cy="6878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04FF4D2-1191-EC30-A6A3-8065D03F968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009" y="1835660"/>
                  <a:ext cx="94616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18E3C2-C1CF-6800-0362-D481ECF239DE}"/>
                    </a:ext>
                  </a:extLst>
                </p14:cNvPr>
                <p14:cNvContentPartPr/>
                <p14:nvPr/>
              </p14:nvContentPartPr>
              <p14:xfrm>
                <a:off x="309087" y="1870649"/>
                <a:ext cx="114428" cy="113802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18E3C2-C1CF-6800-0362-D481ECF239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598" y="1863182"/>
                  <a:ext cx="129106" cy="128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CDC657-F021-C639-08E5-F1E6703B024E}"/>
              </a:ext>
            </a:extLst>
          </p:cNvPr>
          <p:cNvGrpSpPr/>
          <p:nvPr/>
        </p:nvGrpSpPr>
        <p:grpSpPr>
          <a:xfrm>
            <a:off x="1287939" y="3647545"/>
            <a:ext cx="1876459" cy="962883"/>
            <a:chOff x="720837" y="1694007"/>
            <a:chExt cx="1558528" cy="79974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85ED0F2-686B-0879-624F-7B9D7515E582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85ED0F2-686B-0879-624F-7B9D7515E5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3368" y="1837219"/>
                  <a:ext cx="485480" cy="273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43D71EF-0A2A-F9B7-3FE2-04D7183C7A9A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43D71EF-0A2A-F9B7-3FE2-04D7183C7A9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75763" y="1869115"/>
                  <a:ext cx="908809" cy="248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46F11-6BAA-A457-5DE8-C22DF7C5DDB8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46F11-6BAA-A457-5DE8-C22DF7C5DD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98416" y="1686534"/>
                  <a:ext cx="68414" cy="232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415ED9E-65AA-7681-D3E5-474606C26F52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415ED9E-65AA-7681-D3E5-474606C26F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0354" y="1708420"/>
                  <a:ext cx="53062" cy="191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72241DB-8143-5F3A-4A4D-71B08157B211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72241DB-8143-5F3A-4A4D-71B08157B21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78708" y="2000741"/>
                  <a:ext cx="107847" cy="144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D746F75-1208-712D-9277-B35955C1ED88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D746F75-1208-712D-9277-B35955C1ED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76048" y="2072649"/>
                  <a:ext cx="74419" cy="42827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EE359BE-4C29-5D69-81DA-2C3C49150BEC}"/>
                  </a:ext>
                </a:extLst>
              </p14:cNvPr>
              <p14:cNvContentPartPr/>
              <p14:nvPr/>
            </p14:nvContentPartPr>
            <p14:xfrm>
              <a:off x="1878440" y="4738661"/>
              <a:ext cx="185199" cy="183693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EE359BE-4C29-5D69-81DA-2C3C49150B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69450" y="4729639"/>
                <a:ext cx="202820" cy="201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4AB3D9E-8523-8C8B-58C0-C57EBE217AB0}"/>
                  </a:ext>
                </a:extLst>
              </p14:cNvPr>
              <p14:cNvContentPartPr/>
              <p14:nvPr/>
            </p14:nvContentPartPr>
            <p14:xfrm>
              <a:off x="2249977" y="3349741"/>
              <a:ext cx="144335" cy="166874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4AB3D9E-8523-8C8B-58C0-C57EBE217AB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40956" y="3340750"/>
                <a:ext cx="162016" cy="184496"/>
              </a:xfrm>
              <a:prstGeom prst="rect">
                <a:avLst/>
              </a:prstGeom>
            </p:spPr>
          </p:pic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36EA68-5297-FE3F-A489-E599D2B8A0A9}"/>
              </a:ext>
            </a:extLst>
          </p:cNvPr>
          <p:cNvCxnSpPr>
            <a:cxnSpLocks/>
          </p:cNvCxnSpPr>
          <p:nvPr/>
        </p:nvCxnSpPr>
        <p:spPr>
          <a:xfrm>
            <a:off x="0" y="304399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5CBABB5-7372-1696-83B9-C0CBBFC3C3D5}"/>
              </a:ext>
            </a:extLst>
          </p:cNvPr>
          <p:cNvCxnSpPr>
            <a:cxnSpLocks/>
          </p:cNvCxnSpPr>
          <p:nvPr/>
        </p:nvCxnSpPr>
        <p:spPr>
          <a:xfrm>
            <a:off x="0" y="515352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1776CD-5A6A-1446-5407-6F12FF333C51}"/>
              </a:ext>
            </a:extLst>
          </p:cNvPr>
          <p:cNvGrpSpPr/>
          <p:nvPr/>
        </p:nvGrpSpPr>
        <p:grpSpPr>
          <a:xfrm>
            <a:off x="3224880" y="3948442"/>
            <a:ext cx="504720" cy="287640"/>
            <a:chOff x="3224880" y="3948442"/>
            <a:chExt cx="50472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2035DC9-6750-EF8F-8F37-D4F3F0E0A810}"/>
                    </a:ext>
                  </a:extLst>
                </p14:cNvPr>
                <p14:cNvContentPartPr/>
                <p14:nvPr/>
              </p14:nvContentPartPr>
              <p14:xfrm>
                <a:off x="3224880" y="3999922"/>
                <a:ext cx="159480" cy="151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2035DC9-6750-EF8F-8F37-D4F3F0E0A81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15880" y="3990922"/>
                  <a:ext cx="177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8A4FA0-3261-8A75-2C41-296707AD1391}"/>
                    </a:ext>
                  </a:extLst>
                </p14:cNvPr>
                <p14:cNvContentPartPr/>
                <p14:nvPr/>
              </p14:nvContentPartPr>
              <p14:xfrm>
                <a:off x="3450960" y="3991282"/>
                <a:ext cx="15120" cy="139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8A4FA0-3261-8A75-2C41-296707AD13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41740" y="3982259"/>
                  <a:ext cx="33190" cy="157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4B8C64-A27D-3C1A-B5BE-7683E2C69D0C}"/>
                    </a:ext>
                  </a:extLst>
                </p14:cNvPr>
                <p14:cNvContentPartPr/>
                <p14:nvPr/>
              </p14:nvContentPartPr>
              <p14:xfrm>
                <a:off x="3508560" y="3948442"/>
                <a:ext cx="46800" cy="150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4B8C64-A27D-3C1A-B5BE-7683E2C69D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99560" y="3939442"/>
                  <a:ext cx="64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17F518-8F8B-29E1-D082-89DBF47F87C2}"/>
                    </a:ext>
                  </a:extLst>
                </p14:cNvPr>
                <p14:cNvContentPartPr/>
                <p14:nvPr/>
              </p14:nvContentPartPr>
              <p14:xfrm>
                <a:off x="3473280" y="4057522"/>
                <a:ext cx="70920" cy="18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17F518-8F8B-29E1-D082-89DBF47F87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64280" y="4048522"/>
                  <a:ext cx="88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BC2089-ACC5-B893-E341-B68C1001C8EB}"/>
                    </a:ext>
                  </a:extLst>
                </p14:cNvPr>
                <p14:cNvContentPartPr/>
                <p14:nvPr/>
              </p14:nvContentPartPr>
              <p14:xfrm>
                <a:off x="3633840" y="4082362"/>
                <a:ext cx="95760" cy="153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BC2089-ACC5-B893-E341-B68C1001C8E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24806" y="4073362"/>
                  <a:ext cx="113467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1168320-9F4E-FF2F-B3F8-8647CE780CE3}"/>
                  </a:ext>
                </a:extLst>
              </p14:cNvPr>
              <p14:cNvContentPartPr/>
              <p14:nvPr/>
            </p14:nvContentPartPr>
            <p14:xfrm>
              <a:off x="4516200" y="4116562"/>
              <a:ext cx="1458720" cy="2430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1168320-9F4E-FF2F-B3F8-8647CE780CE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07200" y="4107562"/>
                <a:ext cx="1476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86102D4-307F-919C-FE42-11DA458492BB}"/>
                  </a:ext>
                </a:extLst>
              </p14:cNvPr>
              <p14:cNvContentPartPr/>
              <p14:nvPr/>
            </p14:nvContentPartPr>
            <p14:xfrm>
              <a:off x="4002840" y="1576762"/>
              <a:ext cx="1399320" cy="266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86102D4-307F-919C-FE42-11DA458492B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93840" y="1567774"/>
                <a:ext cx="1416960" cy="283656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68A0E64C-3D30-221C-E1CD-D6D22A842A07}"/>
              </a:ext>
            </a:extLst>
          </p:cNvPr>
          <p:cNvGrpSpPr/>
          <p:nvPr/>
        </p:nvGrpSpPr>
        <p:grpSpPr>
          <a:xfrm>
            <a:off x="65745" y="5195852"/>
            <a:ext cx="2853579" cy="303796"/>
            <a:chOff x="65746" y="5195852"/>
            <a:chExt cx="1660320" cy="17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06E76B4-DAF2-0C6D-23BC-AF624B287A58}"/>
                    </a:ext>
                  </a:extLst>
                </p14:cNvPr>
                <p14:cNvContentPartPr/>
                <p14:nvPr/>
              </p14:nvContentPartPr>
              <p14:xfrm>
                <a:off x="110026" y="5195852"/>
                <a:ext cx="49320" cy="79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06E76B4-DAF2-0C6D-23BC-AF624B287A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801" y="5190604"/>
                  <a:ext cx="59560" cy="89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F63F45-08DC-1076-CA44-943901BDD529}"/>
                    </a:ext>
                  </a:extLst>
                </p14:cNvPr>
                <p14:cNvContentPartPr/>
                <p14:nvPr/>
              </p14:nvContentPartPr>
              <p14:xfrm>
                <a:off x="184906" y="5237252"/>
                <a:ext cx="46440" cy="42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F63F45-08DC-1076-CA44-943901BDD5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9653" y="5231995"/>
                  <a:ext cx="56737" cy="52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3EA7EBE-0D80-A038-9D45-8C803241C19A}"/>
                    </a:ext>
                  </a:extLst>
                </p14:cNvPr>
                <p14:cNvContentPartPr/>
                <p14:nvPr/>
              </p14:nvContentPartPr>
              <p14:xfrm>
                <a:off x="259066" y="5227172"/>
                <a:ext cx="36360" cy="74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3EA7EBE-0D80-A038-9D45-8C803241C1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3812" y="5221924"/>
                  <a:ext cx="46658" cy="84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73CE0BA-AC2D-44EE-AD57-535BA3893DCA}"/>
                    </a:ext>
                  </a:extLst>
                </p14:cNvPr>
                <p14:cNvContentPartPr/>
                <p14:nvPr/>
              </p14:nvContentPartPr>
              <p14:xfrm>
                <a:off x="325666" y="5228972"/>
                <a:ext cx="69120" cy="42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73CE0BA-AC2D-44EE-AD57-535BA3893DC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0414" y="5223715"/>
                  <a:ext cx="79414" cy="52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CEC025D-1419-419B-A0E2-465AF27CD925}"/>
                    </a:ext>
                  </a:extLst>
                </p14:cNvPr>
                <p14:cNvContentPartPr/>
                <p14:nvPr/>
              </p14:nvContentPartPr>
              <p14:xfrm>
                <a:off x="446266" y="5204132"/>
                <a:ext cx="11520" cy="78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CEC025D-1419-419B-A0E2-465AF27CD9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0933" y="5198886"/>
                  <a:ext cx="21973" cy="88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FE203FD-FAB8-EC06-CD68-A5D93BFE8B3F}"/>
                    </a:ext>
                  </a:extLst>
                </p14:cNvPr>
                <p14:cNvContentPartPr/>
                <p14:nvPr/>
              </p14:nvContentPartPr>
              <p14:xfrm>
                <a:off x="441226" y="5233652"/>
                <a:ext cx="43920" cy="13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FE203FD-FAB8-EC06-CD68-A5D93BFE8B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5972" y="5228366"/>
                  <a:ext cx="54217" cy="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96EFDA-2E76-B229-A750-DF29A9559E14}"/>
                    </a:ext>
                  </a:extLst>
                </p14:cNvPr>
                <p14:cNvContentPartPr/>
                <p14:nvPr/>
              </p14:nvContentPartPr>
              <p14:xfrm>
                <a:off x="499906" y="5238692"/>
                <a:ext cx="42840" cy="49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96EFDA-2E76-B229-A750-DF29A9559E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4656" y="5233429"/>
                  <a:ext cx="53130" cy="59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9CCA940-886C-DBF5-E665-94C5587FCDA8}"/>
                    </a:ext>
                  </a:extLst>
                </p14:cNvPr>
                <p14:cNvContentPartPr/>
                <p14:nvPr/>
              </p14:nvContentPartPr>
              <p14:xfrm>
                <a:off x="561106" y="5214932"/>
                <a:ext cx="82800" cy="75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9CCA940-886C-DBF5-E665-94C5587FCD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5865" y="5209682"/>
                  <a:ext cx="93071" cy="85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D6DB88-6B86-6BF5-5B4A-B853961CD79C}"/>
                    </a:ext>
                  </a:extLst>
                </p14:cNvPr>
                <p14:cNvContentPartPr/>
                <p14:nvPr/>
              </p14:nvContentPartPr>
              <p14:xfrm>
                <a:off x="622306" y="5251292"/>
                <a:ext cx="48960" cy="12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D6DB88-6B86-6BF5-5B4A-B853961CD7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7053" y="5245981"/>
                  <a:ext cx="59256" cy="23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76B3A06-1063-7926-9851-13B422F567A6}"/>
                    </a:ext>
                  </a:extLst>
                </p14:cNvPr>
                <p14:cNvContentPartPr/>
                <p14:nvPr/>
              </p14:nvContentPartPr>
              <p14:xfrm>
                <a:off x="681346" y="5259572"/>
                <a:ext cx="10800" cy="25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76B3A06-1063-7926-9851-13B422F567A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6052" y="5254365"/>
                  <a:ext cx="21176" cy="35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7D1154C-517A-294A-4920-F1462D644642}"/>
                    </a:ext>
                  </a:extLst>
                </p14:cNvPr>
                <p14:cNvContentPartPr/>
                <p14:nvPr/>
              </p14:nvContentPartPr>
              <p14:xfrm>
                <a:off x="684586" y="5227172"/>
                <a:ext cx="53280" cy="68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7D1154C-517A-294A-4920-F1462D6446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9342" y="5221931"/>
                  <a:ext cx="63558" cy="79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9201CB4-777C-AC6E-7439-C75250B35EA2}"/>
                    </a:ext>
                  </a:extLst>
                </p14:cNvPr>
                <p14:cNvContentPartPr/>
                <p14:nvPr/>
              </p14:nvContentPartPr>
              <p14:xfrm>
                <a:off x="750106" y="5245172"/>
                <a:ext cx="54360" cy="44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9201CB4-777C-AC6E-7439-C75250B35EA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4859" y="5239908"/>
                  <a:ext cx="64644" cy="54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8E33165-858E-D680-85CD-0D20844A0A0B}"/>
                    </a:ext>
                  </a:extLst>
                </p14:cNvPr>
                <p14:cNvContentPartPr/>
                <p14:nvPr/>
              </p14:nvContentPartPr>
              <p14:xfrm>
                <a:off x="638866" y="5257772"/>
                <a:ext cx="9720" cy="29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8E33165-858E-D680-85CD-0D20844A0A0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3343" y="5252511"/>
                  <a:ext cx="20545" cy="40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09728DB-4641-FEBC-AA0A-7DB4A39E5272}"/>
                    </a:ext>
                  </a:extLst>
                </p14:cNvPr>
                <p14:cNvContentPartPr/>
                <p14:nvPr/>
              </p14:nvContentPartPr>
              <p14:xfrm>
                <a:off x="855586" y="5256692"/>
                <a:ext cx="5040" cy="2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09728DB-4641-FEBC-AA0A-7DB4A39E527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9859" y="5250965"/>
                  <a:ext cx="16265" cy="13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A298851-3327-C080-E6A5-756F3AE24E7B}"/>
                    </a:ext>
                  </a:extLst>
                </p14:cNvPr>
                <p14:cNvContentPartPr/>
                <p14:nvPr/>
              </p14:nvContentPartPr>
              <p14:xfrm>
                <a:off x="876466" y="5287292"/>
                <a:ext cx="2880" cy="2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A298851-3327-C080-E6A5-756F3AE24E7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0928" y="5280747"/>
                  <a:ext cx="13735" cy="15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9EE6CE9-28ED-56B6-CA7C-D6BF50405279}"/>
                    </a:ext>
                  </a:extLst>
                </p14:cNvPr>
                <p14:cNvContentPartPr/>
                <p14:nvPr/>
              </p14:nvContentPartPr>
              <p14:xfrm>
                <a:off x="990226" y="5199812"/>
                <a:ext cx="82800" cy="84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9EE6CE9-28ED-56B6-CA7C-D6BF5040527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4985" y="5194560"/>
                  <a:ext cx="93071" cy="94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BB93149-7F38-C096-628D-3C9797A5AD48}"/>
                    </a:ext>
                  </a:extLst>
                </p14:cNvPr>
                <p14:cNvContentPartPr/>
                <p14:nvPr/>
              </p14:nvContentPartPr>
              <p14:xfrm>
                <a:off x="1101826" y="5224652"/>
                <a:ext cx="43920" cy="54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BB93149-7F38-C096-628D-3C9797A5AD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6572" y="5219405"/>
                  <a:ext cx="54217" cy="64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48A8D8A-7128-BE6B-25AA-8E173E272B2E}"/>
                    </a:ext>
                  </a:extLst>
                </p14:cNvPr>
                <p14:cNvContentPartPr/>
                <p14:nvPr/>
              </p14:nvContentPartPr>
              <p14:xfrm>
                <a:off x="1179226" y="5229692"/>
                <a:ext cx="40320" cy="46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48A8D8A-7128-BE6B-25AA-8E173E272B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73921" y="5224408"/>
                  <a:ext cx="50718" cy="56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5FF77D2-5139-886A-82B3-309780D7DA3D}"/>
                    </a:ext>
                  </a:extLst>
                </p14:cNvPr>
                <p14:cNvContentPartPr/>
                <p14:nvPr/>
              </p14:nvContentPartPr>
              <p14:xfrm>
                <a:off x="1233226" y="5201252"/>
                <a:ext cx="58680" cy="68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5FF77D2-5139-886A-82B3-309780D7DA3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27968" y="5196002"/>
                  <a:ext cx="68986" cy="783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1A6B56A-94FF-E88D-9445-0A526E9A05DD}"/>
                    </a:ext>
                  </a:extLst>
                </p14:cNvPr>
                <p14:cNvContentPartPr/>
                <p14:nvPr/>
              </p14:nvContentPartPr>
              <p14:xfrm>
                <a:off x="1328266" y="5236892"/>
                <a:ext cx="37440" cy="33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1A6B56A-94FF-E88D-9445-0A526E9A05D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23008" y="5231618"/>
                  <a:ext cx="47747" cy="43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728E0D-757C-31A5-E554-8626BFB0ADC3}"/>
                    </a:ext>
                  </a:extLst>
                </p14:cNvPr>
                <p14:cNvContentPartPr/>
                <p14:nvPr/>
              </p14:nvContentPartPr>
              <p14:xfrm>
                <a:off x="1391266" y="5235092"/>
                <a:ext cx="46440" cy="39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728E0D-757C-31A5-E554-8626BFB0AD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86013" y="5229826"/>
                  <a:ext cx="56737" cy="49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315FF88-E5FF-3C86-8C00-007968B841C8}"/>
                    </a:ext>
                  </a:extLst>
                </p14:cNvPr>
                <p14:cNvContentPartPr/>
                <p14:nvPr/>
              </p14:nvContentPartPr>
              <p14:xfrm>
                <a:off x="1488106" y="5252012"/>
                <a:ext cx="4320" cy="25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315FF88-E5FF-3C86-8C00-007968B841C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82706" y="5246762"/>
                  <a:ext cx="14904" cy="35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2702EBC-B38D-D433-3CEB-92D3DC3D159E}"/>
                    </a:ext>
                  </a:extLst>
                </p14:cNvPr>
                <p14:cNvContentPartPr/>
                <p14:nvPr/>
              </p14:nvContentPartPr>
              <p14:xfrm>
                <a:off x="1487746" y="5218172"/>
                <a:ext cx="3600" cy="1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2702EBC-B38D-D433-3CEB-92D3DC3D159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82746" y="5209172"/>
                  <a:ext cx="13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47724C8-94E2-92CF-7CB9-04ADE879444F}"/>
                    </a:ext>
                  </a:extLst>
                </p14:cNvPr>
                <p14:cNvContentPartPr/>
                <p14:nvPr/>
              </p14:nvContentPartPr>
              <p14:xfrm>
                <a:off x="1531666" y="5232572"/>
                <a:ext cx="26280" cy="58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47724C8-94E2-92CF-7CB9-04ADE879444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26410" y="5227327"/>
                  <a:ext cx="36582" cy="68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979B616-3CDE-E50C-AFBD-352BC0317A58}"/>
                    </a:ext>
                  </a:extLst>
                </p14:cNvPr>
                <p14:cNvContentPartPr/>
                <p14:nvPr/>
              </p14:nvContentPartPr>
              <p14:xfrm>
                <a:off x="1589986" y="5236172"/>
                <a:ext cx="101520" cy="43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979B616-3CDE-E50C-AFBD-352BC0317A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84742" y="5230918"/>
                  <a:ext cx="111798" cy="54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88A9BC1-81F3-4CEF-C5A5-F9FCEB6BFCC6}"/>
                    </a:ext>
                  </a:extLst>
                </p14:cNvPr>
                <p14:cNvContentPartPr/>
                <p14:nvPr/>
              </p14:nvContentPartPr>
              <p14:xfrm>
                <a:off x="65746" y="5328692"/>
                <a:ext cx="1660320" cy="43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88A9BC1-81F3-4CEF-C5A5-F9FCEB6BFC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509" y="5323488"/>
                  <a:ext cx="1670584" cy="5411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699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16C7-3108-F7BC-B98F-B5A8ED69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Protecting/Deprotecting the Carboxylic Acid: Benzyl Ester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DBA55D-FDC2-511F-00C4-4F7E26BA8B3F}"/>
              </a:ext>
            </a:extLst>
          </p:cNvPr>
          <p:cNvGrpSpPr/>
          <p:nvPr/>
        </p:nvGrpSpPr>
        <p:grpSpPr>
          <a:xfrm>
            <a:off x="526194" y="1620856"/>
            <a:ext cx="572913" cy="304148"/>
            <a:chOff x="122126" y="1731836"/>
            <a:chExt cx="475842" cy="25261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43B764A-549C-862D-5F2F-56A508E32046}"/>
                    </a:ext>
                  </a:extLst>
                </p14:cNvPr>
                <p14:cNvContentPartPr/>
                <p14:nvPr/>
              </p14:nvContentPartPr>
              <p14:xfrm>
                <a:off x="470722" y="1731836"/>
                <a:ext cx="127246" cy="190087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43B764A-549C-862D-5F2F-56A508E3204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237" y="1724352"/>
                  <a:ext cx="141917" cy="204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0EF7AF-1D2A-78F9-DA51-7C443B1996C6}"/>
                    </a:ext>
                  </a:extLst>
                </p14:cNvPr>
                <p14:cNvContentPartPr/>
                <p14:nvPr/>
              </p14:nvContentPartPr>
              <p14:xfrm>
                <a:off x="122126" y="1754658"/>
                <a:ext cx="21885" cy="156009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0EF7AF-1D2A-78F9-DA51-7C443B1996C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527" y="1747186"/>
                  <a:ext cx="36779" cy="170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BEC97C0-EA6A-B605-BC31-BD9F967D0A6A}"/>
                    </a:ext>
                  </a:extLst>
                </p14:cNvPr>
                <p14:cNvContentPartPr/>
                <p14:nvPr/>
              </p14:nvContentPartPr>
              <p14:xfrm>
                <a:off x="175275" y="1754970"/>
                <a:ext cx="66280" cy="156947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BEC97C0-EA6A-B605-BC31-BD9F967D0A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777" y="1747496"/>
                  <a:ext cx="80976" cy="171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F4CF06-B99D-0CB9-B6FD-CA2F6FA34058}"/>
                    </a:ext>
                  </a:extLst>
                </p14:cNvPr>
                <p14:cNvContentPartPr/>
                <p14:nvPr/>
              </p14:nvContentPartPr>
              <p14:xfrm>
                <a:off x="142447" y="1843136"/>
                <a:ext cx="80037" cy="6878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F4CF06-B99D-0CB9-B6FD-CA2F6FA3405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009" y="1835660"/>
                  <a:ext cx="94616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FC773A-B608-CC55-483C-F6E54E24E016}"/>
                    </a:ext>
                  </a:extLst>
                </p14:cNvPr>
                <p14:cNvContentPartPr/>
                <p14:nvPr/>
              </p14:nvContentPartPr>
              <p14:xfrm>
                <a:off x="309087" y="1870649"/>
                <a:ext cx="114428" cy="113802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FC773A-B608-CC55-483C-F6E54E24E0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598" y="1863182"/>
                  <a:ext cx="129106" cy="128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C24B33-F2D6-0938-D23A-EA7A92E52F8E}"/>
              </a:ext>
            </a:extLst>
          </p:cNvPr>
          <p:cNvGrpSpPr/>
          <p:nvPr/>
        </p:nvGrpSpPr>
        <p:grpSpPr>
          <a:xfrm>
            <a:off x="1282002" y="1616151"/>
            <a:ext cx="2084243" cy="962883"/>
            <a:chOff x="720837" y="1694007"/>
            <a:chExt cx="1731107" cy="79974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54208E3-41CE-303A-733C-CAEFFDDB4315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54208E3-41CE-303A-733C-CAEFFDDB43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368" y="1837219"/>
                  <a:ext cx="485480" cy="273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54D813-656D-AFC0-73CC-F0A154651D86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54D813-656D-AFC0-73CC-F0A154651D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75763" y="1869115"/>
                  <a:ext cx="908809" cy="248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D812FD0-2CCE-4191-B7DB-1B79226D8EDC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D812FD0-2CCE-4191-B7DB-1B79226D8ED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8416" y="1686534"/>
                  <a:ext cx="68414" cy="232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861DDF5-44DF-006D-D036-DC439D212E82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861DDF5-44DF-006D-D036-DC439D212E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0354" y="1708420"/>
                  <a:ext cx="53062" cy="191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59AE7D2-03F8-7C72-B4DA-44BEDB3DFF12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59AE7D2-03F8-7C72-B4DA-44BEDB3DFF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8708" y="2000741"/>
                  <a:ext cx="107847" cy="144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CAB1C6-CCC1-DE89-008D-453570C18A53}"/>
                    </a:ext>
                  </a:extLst>
                </p14:cNvPr>
                <p14:cNvContentPartPr/>
                <p14:nvPr/>
              </p14:nvContentPartPr>
              <p14:xfrm>
                <a:off x="2316882" y="1986954"/>
                <a:ext cx="24699" cy="147255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CAB1C6-CCC1-DE89-008D-453570C18A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9443" y="1979487"/>
                  <a:ext cx="39280" cy="161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0495D61-6BE8-5574-B54A-BD748671E0E3}"/>
                    </a:ext>
                  </a:extLst>
                </p14:cNvPr>
                <p14:cNvContentPartPr/>
                <p14:nvPr/>
              </p14:nvContentPartPr>
              <p14:xfrm>
                <a:off x="2351273" y="1950375"/>
                <a:ext cx="100671" cy="187586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0495D61-6BE8-5574-B54A-BD748671E0E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43805" y="1942895"/>
                  <a:ext cx="115309" cy="202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1674BED-3608-18FE-BE52-C32ACA106E5F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1674BED-3608-18FE-BE52-C32ACA106E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6048" y="2072649"/>
                  <a:ext cx="74419" cy="42827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980A7A9-7C60-CA95-C7CC-2DBF56B76CFB}"/>
                  </a:ext>
                </a:extLst>
              </p14:cNvPr>
              <p14:cNvContentPartPr/>
              <p14:nvPr/>
            </p14:nvContentPartPr>
            <p14:xfrm>
              <a:off x="1872503" y="2707267"/>
              <a:ext cx="185199" cy="183693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980A7A9-7C60-CA95-C7CC-2DBF56B76CF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63513" y="2698245"/>
                <a:ext cx="202820" cy="201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AFB3DF-23AA-30FD-2E99-3ACAF9528A53}"/>
                  </a:ext>
                </a:extLst>
              </p14:cNvPr>
              <p14:cNvContentPartPr/>
              <p14:nvPr/>
            </p14:nvContentPartPr>
            <p14:xfrm>
              <a:off x="2244040" y="1318347"/>
              <a:ext cx="144335" cy="166874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AFB3DF-23AA-30FD-2E99-3ACAF9528A5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35019" y="1309356"/>
                <a:ext cx="162016" cy="184496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C86BB7A-1855-DF20-AE4D-BA3005CD4DAC}"/>
              </a:ext>
            </a:extLst>
          </p:cNvPr>
          <p:cNvGrpSpPr/>
          <p:nvPr/>
        </p:nvGrpSpPr>
        <p:grpSpPr>
          <a:xfrm>
            <a:off x="618794" y="4699446"/>
            <a:ext cx="572913" cy="304148"/>
            <a:chOff x="122126" y="1731836"/>
            <a:chExt cx="475842" cy="25261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231D982-E809-6F55-5530-E28770AF5DDF}"/>
                    </a:ext>
                  </a:extLst>
                </p14:cNvPr>
                <p14:cNvContentPartPr/>
                <p14:nvPr/>
              </p14:nvContentPartPr>
              <p14:xfrm>
                <a:off x="470722" y="1731836"/>
                <a:ext cx="127246" cy="190087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231D982-E809-6F55-5530-E28770AF5D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237" y="1724352"/>
                  <a:ext cx="141917" cy="204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8A913F-89F3-5831-84FD-BDF087DA0237}"/>
                    </a:ext>
                  </a:extLst>
                </p14:cNvPr>
                <p14:cNvContentPartPr/>
                <p14:nvPr/>
              </p14:nvContentPartPr>
              <p14:xfrm>
                <a:off x="122126" y="1754658"/>
                <a:ext cx="21885" cy="156009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8A913F-89F3-5831-84FD-BDF087DA02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527" y="1747186"/>
                  <a:ext cx="36779" cy="170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6B1768-0257-0BEA-145D-181B3FFDF2C0}"/>
                    </a:ext>
                  </a:extLst>
                </p14:cNvPr>
                <p14:cNvContentPartPr/>
                <p14:nvPr/>
              </p14:nvContentPartPr>
              <p14:xfrm>
                <a:off x="175275" y="1754970"/>
                <a:ext cx="66280" cy="156947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6B1768-0257-0BEA-145D-181B3FFDF2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777" y="1747496"/>
                  <a:ext cx="80976" cy="171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E2CBF59-389E-3EB0-F4CC-B5071D602DCD}"/>
                    </a:ext>
                  </a:extLst>
                </p14:cNvPr>
                <p14:cNvContentPartPr/>
                <p14:nvPr/>
              </p14:nvContentPartPr>
              <p14:xfrm>
                <a:off x="142447" y="1843136"/>
                <a:ext cx="80037" cy="6878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E2CBF59-389E-3EB0-F4CC-B5071D602D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009" y="1835660"/>
                  <a:ext cx="94616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251FFBF-2DFA-A5E4-E18F-ADB3AEFABF7C}"/>
                    </a:ext>
                  </a:extLst>
                </p14:cNvPr>
                <p14:cNvContentPartPr/>
                <p14:nvPr/>
              </p14:nvContentPartPr>
              <p14:xfrm>
                <a:off x="309087" y="1870649"/>
                <a:ext cx="114428" cy="113802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251FFBF-2DFA-A5E4-E18F-ADB3AEFABF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598" y="1863182"/>
                  <a:ext cx="129106" cy="128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E113851-F8FA-BB71-A016-1AEB2A346027}"/>
              </a:ext>
            </a:extLst>
          </p:cNvPr>
          <p:cNvGrpSpPr/>
          <p:nvPr/>
        </p:nvGrpSpPr>
        <p:grpSpPr>
          <a:xfrm>
            <a:off x="1374602" y="4694741"/>
            <a:ext cx="1876459" cy="962883"/>
            <a:chOff x="720837" y="1694007"/>
            <a:chExt cx="1558528" cy="79974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1DC8F7-FE2F-6E60-E709-C8DBFF0DC463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1DC8F7-FE2F-6E60-E709-C8DBFF0DC4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3368" y="1837219"/>
                  <a:ext cx="485480" cy="273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3EA416F-1A18-F400-B5D5-00E8561BA91E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3EA416F-1A18-F400-B5D5-00E8561BA91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75763" y="1869115"/>
                  <a:ext cx="908809" cy="248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4EFE35A-8989-A904-F602-0A6065DD15C8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4EFE35A-8989-A904-F602-0A6065DD15C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98416" y="1686534"/>
                  <a:ext cx="68414" cy="232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5BEB74D-10F5-612E-15AE-357CE3FC15E6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5BEB74D-10F5-612E-15AE-357CE3FC15E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0354" y="1708420"/>
                  <a:ext cx="53062" cy="191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1B3C9E7-180D-1FDA-9C43-51F79EA14578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1B3C9E7-180D-1FDA-9C43-51F79EA1457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78708" y="2000741"/>
                  <a:ext cx="107847" cy="144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80B6ABC-B452-3D06-3A1D-60A97DB72AEF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80B6ABC-B452-3D06-3A1D-60A97DB72AE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76048" y="2072649"/>
                  <a:ext cx="74419" cy="42827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DD5D43B-9508-9A02-7D59-FD24F58714AC}"/>
                  </a:ext>
                </a:extLst>
              </p14:cNvPr>
              <p14:cNvContentPartPr/>
              <p14:nvPr/>
            </p14:nvContentPartPr>
            <p14:xfrm>
              <a:off x="1965103" y="5785857"/>
              <a:ext cx="185199" cy="183693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DD5D43B-9508-9A02-7D59-FD24F58714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6113" y="5776835"/>
                <a:ext cx="202820" cy="201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3E586F2-85E3-1AA0-6BCF-6E197C7737F1}"/>
                  </a:ext>
                </a:extLst>
              </p14:cNvPr>
              <p14:cNvContentPartPr/>
              <p14:nvPr/>
            </p14:nvContentPartPr>
            <p14:xfrm>
              <a:off x="2336640" y="4396937"/>
              <a:ext cx="144335" cy="166874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3E586F2-85E3-1AA0-6BCF-6E197C7737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27619" y="4387946"/>
                <a:ext cx="162016" cy="184496"/>
              </a:xfrm>
              <a:prstGeom prst="rect">
                <a:avLst/>
              </a:prstGeom>
            </p:spPr>
          </p:pic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A1C948F-A277-A444-EC1A-163EB29781CB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EC483D2-2A4B-5F71-651D-9F95C0090438}"/>
              </a:ext>
            </a:extLst>
          </p:cNvPr>
          <p:cNvGrpSpPr/>
          <p:nvPr/>
        </p:nvGrpSpPr>
        <p:grpSpPr>
          <a:xfrm>
            <a:off x="3320730" y="4893873"/>
            <a:ext cx="1095120" cy="314280"/>
            <a:chOff x="3320730" y="4893873"/>
            <a:chExt cx="109512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EBCBCCA-0078-5FE6-796A-07DEF7D8BB44}"/>
                    </a:ext>
                  </a:extLst>
                </p14:cNvPr>
                <p14:cNvContentPartPr/>
                <p14:nvPr/>
              </p14:nvContentPartPr>
              <p14:xfrm>
                <a:off x="3320730" y="4893873"/>
                <a:ext cx="555840" cy="190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EBCBCCA-0078-5FE6-796A-07DEF7D8BB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11730" y="4884873"/>
                  <a:ext cx="573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1B72FE8-3155-96D0-F28A-BD138DC17E7E}"/>
                    </a:ext>
                  </a:extLst>
                </p14:cNvPr>
                <p14:cNvContentPartPr/>
                <p14:nvPr/>
              </p14:nvContentPartPr>
              <p14:xfrm>
                <a:off x="4053330" y="4936713"/>
                <a:ext cx="116280" cy="271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1B72FE8-3155-96D0-F28A-BD138DC17E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44330" y="4927713"/>
                  <a:ext cx="1339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BE50434-9F29-E853-7261-121654F2F60D}"/>
                    </a:ext>
                  </a:extLst>
                </p14:cNvPr>
                <p14:cNvContentPartPr/>
                <p14:nvPr/>
              </p14:nvContentPartPr>
              <p14:xfrm>
                <a:off x="4217850" y="4922673"/>
                <a:ext cx="198000" cy="269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BE50434-9F29-E853-7261-121654F2F6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08834" y="4913673"/>
                  <a:ext cx="215672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9D9C2F7-8269-0AEA-0450-4DB1598DBDB3}"/>
                  </a:ext>
                </a:extLst>
              </p14:cNvPr>
              <p14:cNvContentPartPr/>
              <p14:nvPr/>
            </p14:nvContentPartPr>
            <p14:xfrm>
              <a:off x="5086890" y="4939233"/>
              <a:ext cx="1747440" cy="27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9D9C2F7-8269-0AEA-0450-4DB1598DBDB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77892" y="4930233"/>
                <a:ext cx="1765076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B3BCF0-50A7-B108-4CE1-3CC7A15D9101}"/>
                  </a:ext>
                </a:extLst>
              </p14:cNvPr>
              <p14:cNvContentPartPr/>
              <p14:nvPr/>
            </p14:nvContentPartPr>
            <p14:xfrm>
              <a:off x="4254570" y="1814793"/>
              <a:ext cx="1441080" cy="312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B3BCF0-50A7-B108-4CE1-3CC7A15D91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245568" y="1805793"/>
                <a:ext cx="1458724" cy="32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297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16C7-3108-F7BC-B98F-B5A8ED69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Peptides: General Strategy</a:t>
            </a:r>
          </a:p>
        </p:txBody>
      </p:sp>
    </p:spTree>
    <p:extLst>
      <p:ext uri="{BB962C8B-B14F-4D97-AF65-F5344CB8AC3E}">
        <p14:creationId xmlns:p14="http://schemas.microsoft.com/office/powerpoint/2010/main" val="81771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76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 Peptide Synthesis</vt:lpstr>
      <vt:lpstr>Peptide Synthesis: Protecting Groups</vt:lpstr>
      <vt:lpstr>Protecting the Amine Group</vt:lpstr>
      <vt:lpstr>“Deprotecting” the Amine: Removing Boc </vt:lpstr>
      <vt:lpstr>Amine Protection and Deprotection with “Fmoc”</vt:lpstr>
      <vt:lpstr>Protecting the Carboxylic Acid       (25.6)</vt:lpstr>
      <vt:lpstr>Protecting/Deprotecting the Carboxylic Acid: Methyl Ester</vt:lpstr>
      <vt:lpstr>Protecting/Deprotecting the Carboxylic Acid: Benzyl Ester</vt:lpstr>
      <vt:lpstr>Synthesizing Peptides: General Strategy</vt:lpstr>
      <vt:lpstr>Synthesizing Peptides: Example</vt:lpstr>
      <vt:lpstr>Synthesizing Peptides: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2023-04-12T13:31:41Z</cp:lastPrinted>
  <dcterms:created xsi:type="dcterms:W3CDTF">2022-03-01T00:08:26Z</dcterms:created>
  <dcterms:modified xsi:type="dcterms:W3CDTF">2023-04-23T23:51:15Z</dcterms:modified>
</cp:coreProperties>
</file>