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9" r:id="rId2"/>
    <p:sldId id="479" r:id="rId3"/>
    <p:sldId id="480" r:id="rId4"/>
    <p:sldId id="481" r:id="rId5"/>
    <p:sldId id="482" r:id="rId6"/>
    <p:sldId id="484" r:id="rId7"/>
    <p:sldId id="483" r:id="rId8"/>
    <p:sldId id="485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6617B-122F-4B65-9E72-ADB67B5E32D5}" v="1" dt="2023-04-26T14:51:59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6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566617B-122F-4B65-9E72-ADB67B5E32D5}"/>
    <pc:docChg chg="custSel modSld">
      <pc:chgData name="Tim Cook" userId="d1c7cfb340f2c7ab" providerId="LiveId" clId="{0566617B-122F-4B65-9E72-ADB67B5E32D5}" dt="2023-04-26T14:51:59.542" v="448"/>
      <pc:docMkLst>
        <pc:docMk/>
      </pc:docMkLst>
      <pc:sldChg chg="modSp mod">
        <pc:chgData name="Tim Cook" userId="d1c7cfb340f2c7ab" providerId="LiveId" clId="{0566617B-122F-4B65-9E72-ADB67B5E32D5}" dt="2023-04-26T14:20:45.811" v="151" actId="20577"/>
        <pc:sldMkLst>
          <pc:docMk/>
          <pc:sldMk cId="2965607230" sldId="480"/>
        </pc:sldMkLst>
        <pc:spChg chg="mod">
          <ac:chgData name="Tim Cook" userId="d1c7cfb340f2c7ab" providerId="LiveId" clId="{0566617B-122F-4B65-9E72-ADB67B5E32D5}" dt="2023-04-26T14:20:45.811" v="151" actId="20577"/>
          <ac:spMkLst>
            <pc:docMk/>
            <pc:sldMk cId="2965607230" sldId="480"/>
            <ac:spMk id="3" creationId="{DB300F49-4B9B-8BAA-8A91-52E7A5469733}"/>
          </ac:spMkLst>
        </pc:spChg>
      </pc:sldChg>
      <pc:sldChg chg="modSp mod">
        <pc:chgData name="Tim Cook" userId="d1c7cfb340f2c7ab" providerId="LiveId" clId="{0566617B-122F-4B65-9E72-ADB67B5E32D5}" dt="2023-04-26T14:21:48.881" v="225" actId="20577"/>
        <pc:sldMkLst>
          <pc:docMk/>
          <pc:sldMk cId="4102989277" sldId="481"/>
        </pc:sldMkLst>
        <pc:spChg chg="mod">
          <ac:chgData name="Tim Cook" userId="d1c7cfb340f2c7ab" providerId="LiveId" clId="{0566617B-122F-4B65-9E72-ADB67B5E32D5}" dt="2023-04-26T14:21:48.881" v="225" actId="20577"/>
          <ac:spMkLst>
            <pc:docMk/>
            <pc:sldMk cId="4102989277" sldId="481"/>
            <ac:spMk id="3" creationId="{86B60CC4-B739-87AD-920F-59E5F3A51F89}"/>
          </ac:spMkLst>
        </pc:spChg>
      </pc:sldChg>
      <pc:sldChg chg="addSp modSp mod">
        <pc:chgData name="Tim Cook" userId="d1c7cfb340f2c7ab" providerId="LiveId" clId="{0566617B-122F-4B65-9E72-ADB67B5E32D5}" dt="2023-04-26T14:51:59.542" v="448"/>
        <pc:sldMkLst>
          <pc:docMk/>
          <pc:sldMk cId="3878706073" sldId="482"/>
        </pc:sldMkLst>
        <pc:spChg chg="mod">
          <ac:chgData name="Tim Cook" userId="d1c7cfb340f2c7ab" providerId="LiveId" clId="{0566617B-122F-4B65-9E72-ADB67B5E32D5}" dt="2023-04-26T14:23:35.043" v="444" actId="20577"/>
          <ac:spMkLst>
            <pc:docMk/>
            <pc:sldMk cId="3878706073" sldId="482"/>
            <ac:spMk id="3" creationId="{6DD29EF5-C90E-DE0E-1B79-47ADBC21E389}"/>
          </ac:spMkLst>
        </pc:spChg>
        <pc:inkChg chg="add">
          <ac:chgData name="Tim Cook" userId="d1c7cfb340f2c7ab" providerId="LiveId" clId="{0566617B-122F-4B65-9E72-ADB67B5E32D5}" dt="2023-04-26T14:51:59.542" v="448"/>
          <ac:inkMkLst>
            <pc:docMk/>
            <pc:sldMk cId="3878706073" sldId="482"/>
            <ac:inkMk id="4" creationId="{B1B531D1-63D1-F1A6-0596-C57273B6D79E}"/>
          </ac:inkMkLst>
        </pc:inkChg>
      </pc:sldChg>
      <pc:sldChg chg="addSp modSp mod">
        <pc:chgData name="Tim Cook" userId="d1c7cfb340f2c7ab" providerId="LiveId" clId="{0566617B-122F-4B65-9E72-ADB67B5E32D5}" dt="2023-04-26T14:51:59.542" v="448"/>
        <pc:sldMkLst>
          <pc:docMk/>
          <pc:sldMk cId="448605824" sldId="483"/>
        </pc:sldMkLst>
        <pc:spChg chg="mod">
          <ac:chgData name="Tim Cook" userId="d1c7cfb340f2c7ab" providerId="LiveId" clId="{0566617B-122F-4B65-9E72-ADB67B5E32D5}" dt="2023-04-26T14:24:40.395" v="447" actId="20577"/>
          <ac:spMkLst>
            <pc:docMk/>
            <pc:sldMk cId="448605824" sldId="483"/>
            <ac:spMk id="3" creationId="{C3774780-416B-93C7-3964-56D59110773E}"/>
          </ac:spMkLst>
        </pc:spChg>
        <pc:inkChg chg="add">
          <ac:chgData name="Tim Cook" userId="d1c7cfb340f2c7ab" providerId="LiveId" clId="{0566617B-122F-4B65-9E72-ADB67B5E32D5}" dt="2023-04-26T14:51:59.542" v="448"/>
          <ac:inkMkLst>
            <pc:docMk/>
            <pc:sldMk cId="448605824" sldId="483"/>
            <ac:inkMk id="4" creationId="{D8D849FC-01D7-8B0B-E023-FDDA17A27883}"/>
          </ac:inkMkLst>
        </pc:inkChg>
      </pc:sldChg>
      <pc:sldChg chg="modSp mod">
        <pc:chgData name="Tim Cook" userId="d1c7cfb340f2c7ab" providerId="LiveId" clId="{0566617B-122F-4B65-9E72-ADB67B5E32D5}" dt="2023-04-26T14:24:16.495" v="446" actId="20577"/>
        <pc:sldMkLst>
          <pc:docMk/>
          <pc:sldMk cId="539111538" sldId="484"/>
        </pc:sldMkLst>
        <pc:spChg chg="mod">
          <ac:chgData name="Tim Cook" userId="d1c7cfb340f2c7ab" providerId="LiveId" clId="{0566617B-122F-4B65-9E72-ADB67B5E32D5}" dt="2023-04-26T14:24:16.495" v="446" actId="20577"/>
          <ac:spMkLst>
            <pc:docMk/>
            <pc:sldMk cId="539111538" sldId="484"/>
            <ac:spMk id="3" creationId="{8BA2FA35-84AA-F4DE-C4CB-943891498345}"/>
          </ac:spMkLst>
        </pc:spChg>
      </pc:sldChg>
      <pc:sldChg chg="addSp">
        <pc:chgData name="Tim Cook" userId="d1c7cfb340f2c7ab" providerId="LiveId" clId="{0566617B-122F-4B65-9E72-ADB67B5E32D5}" dt="2023-04-26T14:51:59.542" v="448"/>
        <pc:sldMkLst>
          <pc:docMk/>
          <pc:sldMk cId="3235801856" sldId="485"/>
        </pc:sldMkLst>
        <pc:inkChg chg="add">
          <ac:chgData name="Tim Cook" userId="d1c7cfb340f2c7ab" providerId="LiveId" clId="{0566617B-122F-4B65-9E72-ADB67B5E32D5}" dt="2023-04-26T14:51:59.542" v="448"/>
          <ac:inkMkLst>
            <pc:docMk/>
            <pc:sldMk cId="3235801856" sldId="485"/>
            <ac:inkMk id="4" creationId="{04A9F817-5C3F-DA5C-C0C2-DD90E63093EC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09ACA9FA-C53F-4011-BE90-1CD5EBDF9717}"/>
    <pc:docChg chg="undo custSel addSld delSld modSld sldOrd">
      <pc:chgData name="Tim Cook" userId="d1c7cfb340f2c7ab" providerId="LiveId" clId="{09ACA9FA-C53F-4011-BE90-1CD5EBDF9717}" dt="2023-04-26T04:07:23.369" v="5665" actId="20577"/>
      <pc:docMkLst>
        <pc:docMk/>
      </pc:docMkLst>
      <pc:sldChg chg="modSp mod">
        <pc:chgData name="Tim Cook" userId="d1c7cfb340f2c7ab" providerId="LiveId" clId="{09ACA9FA-C53F-4011-BE90-1CD5EBDF9717}" dt="2023-04-26T01:38:01.772" v="6" actId="20577"/>
        <pc:sldMkLst>
          <pc:docMk/>
          <pc:sldMk cId="1484025802" sldId="449"/>
        </pc:sldMkLst>
        <pc:spChg chg="mod">
          <ac:chgData name="Tim Cook" userId="d1c7cfb340f2c7ab" providerId="LiveId" clId="{09ACA9FA-C53F-4011-BE90-1CD5EBDF9717}" dt="2023-04-26T01:38:01.772" v="6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09ACA9FA-C53F-4011-BE90-1CD5EBDF9717}" dt="2023-04-26T01:37:57.261" v="2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09ACA9FA-C53F-4011-BE90-1CD5EBDF9717}" dt="2023-04-26T01:38:05.801" v="10" actId="47"/>
        <pc:sldMkLst>
          <pc:docMk/>
          <pc:sldMk cId="1536545073" sldId="470"/>
        </pc:sldMkLst>
      </pc:sldChg>
      <pc:sldChg chg="del">
        <pc:chgData name="Tim Cook" userId="d1c7cfb340f2c7ab" providerId="LiveId" clId="{09ACA9FA-C53F-4011-BE90-1CD5EBDF9717}" dt="2023-04-26T01:38:06.575" v="11" actId="47"/>
        <pc:sldMkLst>
          <pc:docMk/>
          <pc:sldMk cId="3398425779" sldId="471"/>
        </pc:sldMkLst>
      </pc:sldChg>
      <pc:sldChg chg="del">
        <pc:chgData name="Tim Cook" userId="d1c7cfb340f2c7ab" providerId="LiveId" clId="{09ACA9FA-C53F-4011-BE90-1CD5EBDF9717}" dt="2023-04-26T01:38:07.028" v="12" actId="47"/>
        <pc:sldMkLst>
          <pc:docMk/>
          <pc:sldMk cId="1985909236" sldId="472"/>
        </pc:sldMkLst>
      </pc:sldChg>
      <pc:sldChg chg="del">
        <pc:chgData name="Tim Cook" userId="d1c7cfb340f2c7ab" providerId="LiveId" clId="{09ACA9FA-C53F-4011-BE90-1CD5EBDF9717}" dt="2023-04-26T01:38:07.441" v="13" actId="47"/>
        <pc:sldMkLst>
          <pc:docMk/>
          <pc:sldMk cId="3222248560" sldId="473"/>
        </pc:sldMkLst>
      </pc:sldChg>
      <pc:sldChg chg="del">
        <pc:chgData name="Tim Cook" userId="d1c7cfb340f2c7ab" providerId="LiveId" clId="{09ACA9FA-C53F-4011-BE90-1CD5EBDF9717}" dt="2023-04-26T01:38:07.787" v="14" actId="47"/>
        <pc:sldMkLst>
          <pc:docMk/>
          <pc:sldMk cId="1112326395" sldId="474"/>
        </pc:sldMkLst>
      </pc:sldChg>
      <pc:sldChg chg="del">
        <pc:chgData name="Tim Cook" userId="d1c7cfb340f2c7ab" providerId="LiveId" clId="{09ACA9FA-C53F-4011-BE90-1CD5EBDF9717}" dt="2023-04-26T01:38:03.521" v="7" actId="47"/>
        <pc:sldMkLst>
          <pc:docMk/>
          <pc:sldMk cId="3273576346" sldId="475"/>
        </pc:sldMkLst>
      </pc:sldChg>
      <pc:sldChg chg="del">
        <pc:chgData name="Tim Cook" userId="d1c7cfb340f2c7ab" providerId="LiveId" clId="{09ACA9FA-C53F-4011-BE90-1CD5EBDF9717}" dt="2023-04-26T01:38:03.905" v="8" actId="47"/>
        <pc:sldMkLst>
          <pc:docMk/>
          <pc:sldMk cId="2799099025" sldId="476"/>
        </pc:sldMkLst>
      </pc:sldChg>
      <pc:sldChg chg="del">
        <pc:chgData name="Tim Cook" userId="d1c7cfb340f2c7ab" providerId="LiveId" clId="{09ACA9FA-C53F-4011-BE90-1CD5EBDF9717}" dt="2023-04-26T01:38:04.229" v="9" actId="47"/>
        <pc:sldMkLst>
          <pc:docMk/>
          <pc:sldMk cId="1739644181" sldId="477"/>
        </pc:sldMkLst>
      </pc:sldChg>
      <pc:sldChg chg="modSp mod">
        <pc:chgData name="Tim Cook" userId="d1c7cfb340f2c7ab" providerId="LiveId" clId="{09ACA9FA-C53F-4011-BE90-1CD5EBDF9717}" dt="2023-04-26T02:08:24.177" v="5530" actId="1076"/>
        <pc:sldMkLst>
          <pc:docMk/>
          <pc:sldMk cId="2756074170" sldId="479"/>
        </pc:sldMkLst>
        <pc:spChg chg="mod">
          <ac:chgData name="Tim Cook" userId="d1c7cfb340f2c7ab" providerId="LiveId" clId="{09ACA9FA-C53F-4011-BE90-1CD5EBDF9717}" dt="2023-04-26T01:38:19.028" v="64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09ACA9FA-C53F-4011-BE90-1CD5EBDF9717}" dt="2023-04-26T02:08:24.177" v="5530" actId="1076"/>
          <ac:spMkLst>
            <pc:docMk/>
            <pc:sldMk cId="2756074170" sldId="479"/>
            <ac:spMk id="3" creationId="{2E02F8F6-DA1C-7F12-C140-65618BDBBA7D}"/>
          </ac:spMkLst>
        </pc:spChg>
      </pc:sldChg>
      <pc:sldChg chg="modSp new mod">
        <pc:chgData name="Tim Cook" userId="d1c7cfb340f2c7ab" providerId="LiveId" clId="{09ACA9FA-C53F-4011-BE90-1CD5EBDF9717}" dt="2023-04-26T02:08:21.676" v="5529" actId="1076"/>
        <pc:sldMkLst>
          <pc:docMk/>
          <pc:sldMk cId="2965607230" sldId="480"/>
        </pc:sldMkLst>
        <pc:spChg chg="mod">
          <ac:chgData name="Tim Cook" userId="d1c7cfb340f2c7ab" providerId="LiveId" clId="{09ACA9FA-C53F-4011-BE90-1CD5EBDF9717}" dt="2023-04-26T01:38:34.925" v="115" actId="20577"/>
          <ac:spMkLst>
            <pc:docMk/>
            <pc:sldMk cId="2965607230" sldId="480"/>
            <ac:spMk id="2" creationId="{3AB45C1A-AA66-1561-A55A-5B5F469FA392}"/>
          </ac:spMkLst>
        </pc:spChg>
        <pc:spChg chg="mod">
          <ac:chgData name="Tim Cook" userId="d1c7cfb340f2c7ab" providerId="LiveId" clId="{09ACA9FA-C53F-4011-BE90-1CD5EBDF9717}" dt="2023-04-26T02:08:21.676" v="5529" actId="1076"/>
          <ac:spMkLst>
            <pc:docMk/>
            <pc:sldMk cId="2965607230" sldId="480"/>
            <ac:spMk id="3" creationId="{DB300F49-4B9B-8BAA-8A91-52E7A5469733}"/>
          </ac:spMkLst>
        </pc:spChg>
      </pc:sldChg>
      <pc:sldChg chg="modSp new mod">
        <pc:chgData name="Tim Cook" userId="d1c7cfb340f2c7ab" providerId="LiveId" clId="{09ACA9FA-C53F-4011-BE90-1CD5EBDF9717}" dt="2023-04-26T04:07:23.369" v="5665" actId="20577"/>
        <pc:sldMkLst>
          <pc:docMk/>
          <pc:sldMk cId="4102989277" sldId="481"/>
        </pc:sldMkLst>
        <pc:spChg chg="mod">
          <ac:chgData name="Tim Cook" userId="d1c7cfb340f2c7ab" providerId="LiveId" clId="{09ACA9FA-C53F-4011-BE90-1CD5EBDF9717}" dt="2023-04-26T01:38:49.740" v="142" actId="20577"/>
          <ac:spMkLst>
            <pc:docMk/>
            <pc:sldMk cId="4102989277" sldId="481"/>
            <ac:spMk id="2" creationId="{20F0B5B4-97BC-38D0-FE8D-AD55A646F7F0}"/>
          </ac:spMkLst>
        </pc:spChg>
        <pc:spChg chg="mod">
          <ac:chgData name="Tim Cook" userId="d1c7cfb340f2c7ab" providerId="LiveId" clId="{09ACA9FA-C53F-4011-BE90-1CD5EBDF9717}" dt="2023-04-26T04:07:23.369" v="5665" actId="20577"/>
          <ac:spMkLst>
            <pc:docMk/>
            <pc:sldMk cId="4102989277" sldId="481"/>
            <ac:spMk id="3" creationId="{86B60CC4-B739-87AD-920F-59E5F3A51F89}"/>
          </ac:spMkLst>
        </pc:spChg>
      </pc:sldChg>
      <pc:sldChg chg="modSp new mod">
        <pc:chgData name="Tim Cook" userId="d1c7cfb340f2c7ab" providerId="LiveId" clId="{09ACA9FA-C53F-4011-BE90-1CD5EBDF9717}" dt="2023-04-26T02:08:30.549" v="5532" actId="1076"/>
        <pc:sldMkLst>
          <pc:docMk/>
          <pc:sldMk cId="3878706073" sldId="482"/>
        </pc:sldMkLst>
        <pc:spChg chg="mod">
          <ac:chgData name="Tim Cook" userId="d1c7cfb340f2c7ab" providerId="LiveId" clId="{09ACA9FA-C53F-4011-BE90-1CD5EBDF9717}" dt="2023-04-26T01:38:55.492" v="175" actId="20577"/>
          <ac:spMkLst>
            <pc:docMk/>
            <pc:sldMk cId="3878706073" sldId="482"/>
            <ac:spMk id="2" creationId="{590EFEF0-0DB5-A2F6-198F-CB4EFE9F0EC6}"/>
          </ac:spMkLst>
        </pc:spChg>
        <pc:spChg chg="mod">
          <ac:chgData name="Tim Cook" userId="d1c7cfb340f2c7ab" providerId="LiveId" clId="{09ACA9FA-C53F-4011-BE90-1CD5EBDF9717}" dt="2023-04-26T02:08:30.549" v="5532" actId="1076"/>
          <ac:spMkLst>
            <pc:docMk/>
            <pc:sldMk cId="3878706073" sldId="482"/>
            <ac:spMk id="3" creationId="{6DD29EF5-C90E-DE0E-1B79-47ADBC21E389}"/>
          </ac:spMkLst>
        </pc:spChg>
      </pc:sldChg>
      <pc:sldChg chg="modSp new mod">
        <pc:chgData name="Tim Cook" userId="d1c7cfb340f2c7ab" providerId="LiveId" clId="{09ACA9FA-C53F-4011-BE90-1CD5EBDF9717}" dt="2023-04-26T02:08:36.759" v="5534" actId="1076"/>
        <pc:sldMkLst>
          <pc:docMk/>
          <pc:sldMk cId="448605824" sldId="483"/>
        </pc:sldMkLst>
        <pc:spChg chg="mod">
          <ac:chgData name="Tim Cook" userId="d1c7cfb340f2c7ab" providerId="LiveId" clId="{09ACA9FA-C53F-4011-BE90-1CD5EBDF9717}" dt="2023-04-26T01:59:19.350" v="4384"/>
          <ac:spMkLst>
            <pc:docMk/>
            <pc:sldMk cId="448605824" sldId="483"/>
            <ac:spMk id="2" creationId="{53E53604-0F7B-7E55-5EEC-4F57A872FD8B}"/>
          </ac:spMkLst>
        </pc:spChg>
        <pc:spChg chg="mod">
          <ac:chgData name="Tim Cook" userId="d1c7cfb340f2c7ab" providerId="LiveId" clId="{09ACA9FA-C53F-4011-BE90-1CD5EBDF9717}" dt="2023-04-26T02:08:36.759" v="5534" actId="1076"/>
          <ac:spMkLst>
            <pc:docMk/>
            <pc:sldMk cId="448605824" sldId="483"/>
            <ac:spMk id="3" creationId="{C3774780-416B-93C7-3964-56D59110773E}"/>
          </ac:spMkLst>
        </pc:spChg>
      </pc:sldChg>
      <pc:sldChg chg="modSp new mod ord">
        <pc:chgData name="Tim Cook" userId="d1c7cfb340f2c7ab" providerId="LiveId" clId="{09ACA9FA-C53F-4011-BE90-1CD5EBDF9717}" dt="2023-04-26T02:08:33.189" v="5533" actId="1076"/>
        <pc:sldMkLst>
          <pc:docMk/>
          <pc:sldMk cId="539111538" sldId="484"/>
        </pc:sldMkLst>
        <pc:spChg chg="mod">
          <ac:chgData name="Tim Cook" userId="d1c7cfb340f2c7ab" providerId="LiveId" clId="{09ACA9FA-C53F-4011-BE90-1CD5EBDF9717}" dt="2023-04-26T01:59:20.600" v="4385"/>
          <ac:spMkLst>
            <pc:docMk/>
            <pc:sldMk cId="539111538" sldId="484"/>
            <ac:spMk id="2" creationId="{3C7334E7-3E04-1E30-1D01-5526108A81B2}"/>
          </ac:spMkLst>
        </pc:spChg>
        <pc:spChg chg="mod">
          <ac:chgData name="Tim Cook" userId="d1c7cfb340f2c7ab" providerId="LiveId" clId="{09ACA9FA-C53F-4011-BE90-1CD5EBDF9717}" dt="2023-04-26T02:08:33.189" v="5533" actId="1076"/>
          <ac:spMkLst>
            <pc:docMk/>
            <pc:sldMk cId="539111538" sldId="484"/>
            <ac:spMk id="3" creationId="{8BA2FA35-84AA-F4DE-C4CB-943891498345}"/>
          </ac:spMkLst>
        </pc:spChg>
      </pc:sldChg>
      <pc:sldChg chg="modSp new mod">
        <pc:chgData name="Tim Cook" userId="d1c7cfb340f2c7ab" providerId="LiveId" clId="{09ACA9FA-C53F-4011-BE90-1CD5EBDF9717}" dt="2023-04-26T02:08:38.943" v="5535" actId="1076"/>
        <pc:sldMkLst>
          <pc:docMk/>
          <pc:sldMk cId="3235801856" sldId="485"/>
        </pc:sldMkLst>
        <pc:spChg chg="mod">
          <ac:chgData name="Tim Cook" userId="d1c7cfb340f2c7ab" providerId="LiveId" clId="{09ACA9FA-C53F-4011-BE90-1CD5EBDF9717}" dt="2023-04-26T02:00:14.180" v="4403" actId="20577"/>
          <ac:spMkLst>
            <pc:docMk/>
            <pc:sldMk cId="3235801856" sldId="485"/>
            <ac:spMk id="2" creationId="{05BF47CD-F022-9360-596D-86CD4D902D13}"/>
          </ac:spMkLst>
        </pc:spChg>
        <pc:spChg chg="mod">
          <ac:chgData name="Tim Cook" userId="d1c7cfb340f2c7ab" providerId="LiveId" clId="{09ACA9FA-C53F-4011-BE90-1CD5EBDF9717}" dt="2023-04-26T02:08:38.943" v="5535" actId="1076"/>
          <ac:spMkLst>
            <pc:docMk/>
            <pc:sldMk cId="3235801856" sldId="485"/>
            <ac:spMk id="3" creationId="{1EAD7DEC-850C-0267-02C6-ED70D0A65003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14:45:18.2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6420 10602 22111 0,'0'0'976'0,"0"0"208"0,-7 4-944 0,7-4-240 16,-3 7 0-16,5 3 0 0,2 1 2176 0,1 4 384 0,3 4 64 0,2 5 32 0,2 5-1504 0,2 4-288 15,0 1-64-15,2 5-16 0,1 2-368 0,-1 2-80 16,-1 0-16-16,0-1 0 0,-2-4-320 0,-3-3 0 16,-1-4 0-16,-1-3 128 0,-1-5-128 0,-2-3 144 15,-1-5-144-15,-2-4 160 0,-2-11 0 0,0 0 0 16,0 0 0-16,0 0 0 0,-9-8 16 0,0-4 0 16,-4-2 0-16,0-4 0 0,0-3-176 0,0-3 160 15,-1-7-160-15,-1-1 160 0,1-6-160 0,0-3 0 16,-1-2 0-16,1-2-176 15,1-5-432-15,0 1-96 0,0 0 0 0,4 5-16 0,3 2 336 0,5 5 64 16,4 1 0-16,1 5 16 0,1 1 304 0,3 5 0 16,2 6-128-16,1 0 128 0,3 8 0 0,3 2 0 15,1 6 0-15,3 6 0 0,1 6 176 0,0 1-16 0,-1 6 0 16,1 3 0-16,2 4 208 0,-2 0 32 0,-1 2 16 0,-3 1 0 16,-1 3 288-16,-3 2 48 0,-2 3 16 0,-3 0 0 15,-2-2-128-15,-3 2 0 0,-3-1-16 0,-2 1 0 16,-3-1-240-16,-1 1-32 0,-3-2-16 0,-3-1 0 15,0-1-176-15,-3-3-32 0,1-1-128 0,0-5 192 16,2-3-352-16,-1-1-80 0,-1-6-16 0,1-2 0 31,0-2-2624-31,2-4-544 0,0-3-96 0</inkml:trace>
  <inkml:trace contextRef="#ctx0" brushRef="#br0" timeOffset="606.42">6799 10935 19343 0,'10'8'1728'0,"2"0"-1392"0,1 1-336 0,1 2 0 16,2 2 3088-16,0 2 560 0,-1 0 96 0,0-2 32 16,-2 4-2080-16,-2-4-416 0,1-1-64 0,-3 0-32 15,-1-2-448-15,-3-1-96 0,-2-1 0 0,-3-8-16 16,0 0-176-16,0 0-48 0,0 0 0 0,0 0 0 0,-9-4 80 0,0-2 16 16,-4-5 0-16,1-3 0 0,0-4-144 0,0-3-32 15,2-4 0-15,-2 0 0 0,-1-1-320 0,0-1 0 16,-1-2 0-16,3 1 128 0,2-1-384 0,4 3-64 15,1-2 0-15,6 6-16 16,3 0-736-16,4 5-144 0,1 3-16 0,6 2-16 16,6 4-1056-16,3 4-192 0,2 2-64 0,3 3 0 15,-1 4-240-15,2 2-48 0,2-1-16 0,-1 3 0 16,0-1 1360-16,-2 1 272 0,0 2 48 0,0-1 16 0,-2 1 1008 0,1-1 160 16,-2 1 128-16,-1 0-128 0,-1 2 1408 0,-3-5 176 15,-1 0 32-15,-2-2 16 0,-3 0-224 0,-1 0-64 16,-5-2 0-16,-2 1 0 0,-1-2-64 0,-7-3-32 15,0 0 0-15,0 0 0 0,0 0 96 0,-4 6 0 16,-5 1 16-16,-1 0 0 0,0 0-496 0,-2 0-96 0,-2 1-32 0,0 1 0 16,-1 0-160-16,1 1-16 0,0-1-16 0,2 3 0 15,0 4-352-15,2-3-192 0,1 1 192 0,2-1-192 16,2 0 208-16,1-2-64 0,1-2-16 0,2-1 0 16,2 0-128-16,-1-8 0 0,0 0 0 0,7 3 0 15,-7-3 0-15,9 2 0 0,0-4 0 0,0 0 0 16,3-1 0-16,-2-2 0 0,1-2 0 0,-1-2 0 15,2-1 128-15,0-2-128 0,-2-1 0 0,1 0 128 16,-1-1-128-16,0-1 0 0,1 0 0 0,-3 0 0 16,-2 2 128-16,-1 3-128 0,1 1 0 0,-1 0 128 15,0 4-128-15,-5 5 128 0,5-4-128 0,-5 4 128 0,0 0 160 0,0 0 32 16,5 6 0-16,1 3 0 0,-1 3-64 0,1 2-16 16,1 3 0-16,2 3 0 0,-1 2-240 0,0 0 0 15,-1 0 0-15,3-1 0 16,0 0-1024-16,2-3-256 0,0-1-64 0,2-2 0 15,1-4-2560-15,1-2-512 0</inkml:trace>
  <inkml:trace contextRef="#ctx0" brushRef="#br0" timeOffset="997.02">7725 10868 13823 0,'-4'-11'1216'0,"4"11"-960"16,-4-8-256-16,1 1 0 0,0 1 3520 0,3 6 640 15,-3-5 144-15,3 5 32 0,0 0-2048 0,0 0-416 0,0 0-80 16,0 0 0-16,0 7-1040 0,3 4-208 0,3 2-32 0,0 1-16 15,2 3-368-15,1-1-128 0,2-1 0 0,-1 0 144 16,0-3-144-16,1-2 0 0,-1 0 0 0,2-3 128 16,0-5-128-16,-2 1 0 0,-1-3 0 0,0-3 0 15,2 1 0-15,-2-5 0 0,-1 1 0 0,0-3 0 16,-1-2 0-16,1 1 0 0,0-2 0 0,-1 0 0 16,-3 2 0-16,-1 1 0 0,1-4 0 0,-1 1 0 15,-2 0-128-15,1-1 128 0,-2 2-160 0,1 0 160 16,-1 3-304-16,1 2 48 0,-1 6 0 0,0 0 0 15,0 0-192-15,0 0-16 16,0 0-16-16,8 8 0 0,0 5 272 0,1 4 48 0,1 1 16 0,1 3 0 16,2 1 144-16,0-1 128 0,0-2-128 0,1 1 176 15,1-6 144-15,-1-1 48 0,-1-4 0 0,0-2 0 0,3-3 80 16,-2-4 32-16,-1-3 0 0,0-1 0 0,-1-2 464 0,0-1 80 16,-1-1 32-16,0-1 0 0,-3-1-112 0,-2-3-32 15,-2 0 0-15,0 0 0 0,0 1-480 0,-2-1-112 16,-2-1 0-16,0-1-16 0,0 0-480 0,-2-2-80 15,-2-2-32-15,-1 0 0 16,1-1-2224-16,-1 1-448 0,-3-1-96 0,3 2-13808 16</inkml:trace>
  <inkml:trace contextRef="#ctx0" brushRef="#br0" timeOffset="1106.31">8266 10703 5519 0,'11'17'496'0,"-5"-8"-496"15,-1 3 0-15,3 1 0 0,1 2 5056 0,1 0 928 16,1 2 176-16,0-2 48 0,2 1-4336 0,0 1-848 0,0 0-192 0,0 0-16 31,0-2-1072-31,0 0-224 0,2 0-32 0,-1 0-12640 0</inkml:trace>
  <inkml:trace contextRef="#ctx0" brushRef="#br0" timeOffset="1499.52">8451 10823 18143 0,'-13'-22'800'0,"7"10"160"0,0-4-768 0,-2-1-192 0,3-5 0 0,0 0 0 15,1 0 288-15,2 2 16 0,2 3 0 0,3 3 0 16,1 5 544-16,1-2 112 0,0 4 32 0,2 1 0 0,2 4-128 0,3 0-32 16,1 4 0-16,0 2 0 0,1 2 176 0,2 3 16 15,-1 2 16-15,2 2 0 0,2 4-64 0,-1 2-16 16,-1 2 0-16,0 3 0 0,-3 0 128 0,-1 2 32 16,-1-1 0-16,-2 0 0 0,-2 0-272 0,0-3-48 15,-1-3-16-15,0-2 0 0,-1-2-496 0,-1-4-96 16,-1-1-32-16,-4-10 0 0,0 0-160 0,0 0 0 15,0 0 0-15,0 0 0 0,0 0 0 0,4-8 0 16,0-3-128-16,-2-2 128 0,-1-2 0 0,1-2 0 16,-1-3 0-16,0-2 0 0,-1 0-128 0,0-4 128 15,3 0-160-15,-2 0 160 0,2 1 0 0,1 1 0 16,2 4 0-16,0 1 0 0,-1 5 480 0,0 5 32 16,0 0 16-16,0 5 0 0,-5 4-272 0,0 0-48 0,8 2-16 0,1 9 0 15,0 1-192-15,1 6 144 0,-3-1-144 0,3 4 128 16,0 1-128-16,0 1 0 0,2 1 0 0,1-3-176 31,0-3-1744-31,2-3-368 0,0-2-64 0,2-2-14240 0</inkml:trace>
  <inkml:trace contextRef="#ctx0" brushRef="#br0" timeOffset="1765.13">9179 10678 11967 0,'0'0'528'0,"0"0"112"0,-5-5-512 0,-3 0-128 0,-1 1 0 0,1 0 0 16,-2 1 3648-16,0 1 704 0,-1 0 144 0,2 2 32 15,3 2-3392-15,6-2-688 0,-8 2-128 0,8-2-16 0,-7 4-480 0,7-4-80 16,0 0-32-16,0 0 0 16,0 9-464-16,3 0-80 0,3 2-32 0,5-2 0 0,1 1 448 0,1-2 96 15,1 0 0-15,2 1 16 0,-1 0 304 0,2 2-160 16,0-1 160-16,0 2-128 0,1 1 304 0,1 0 64 16,-3 1 16-16,0 2 0 0,0-2 1344 0,-2 4 256 15,0 3 64-15,-2 0 16 0,-1 1 128 0,-5-2 32 16,-2 3 0-16,-3-2 0 0,-2 1-48 0,-3-1 0 15,-1 1 0-15,-3-3 0 0,-1-1-768 0,1 0-176 16,-4 0-16-16,1-3-16 0,-1 0-624 0,-1-2-128 16,-3-2-32-16,3-5 0 15,0-2-1824-15,0-4-352 0,1-4-80 0</inkml:trace>
  <inkml:trace contextRef="#ctx0" brushRef="#br0" timeOffset="2374.52">10408 10468 11967 0,'9'-13'528'0,"-4"7"112"0,3-2-512 0,0-1-128 16,1-2 0-16,1-1 0 0,2 1 2736 0,1 0 512 16,0 2 96-16,1-3 32 0,-1 2-1088 0,2 0-224 0,-1-1-32 0,0 2-16 15,3 1-480-15,-2 3-112 0,-2 0-16 0,-2 2 0 16,0 3-560-16,-3 0-112 0,-2 4-32 0,1 3 0 15,-3 2-368-15,-1 8-80 0,-1 2 0 0,-2 7-16 16,-3 4-80-16,2 3-16 0,-3-1 0 0,0 2 0 16,-2 2-144-16,0 1 128 0,2 4-128 0,1-3 128 15,0 1 240-15,2 0 32 0,2-5 16 0,2-2 0 16,0-2-128-16,3-2-32 0,0-4 0 0,3 0 0 16,0-3-256-16,3-3 0 0,2-2 128 0,5-3-128 15,0-2 0-15,2 0 0 0,0-7 0 0,2-2 0 16,4-2-176-16,0-4 16 0,-9 2 0 0,2-3 0 15,-1-3-592-15,0 0-112 16,-1 0-32-16,-1 0 0 0,0-3-2608 0,-3 0-528 0</inkml:trace>
  <inkml:trace contextRef="#ctx0" brushRef="#br0" timeOffset="2498.94">10726 10739 19343 0,'-28'-2'848'0,"19"2"192"0,0 0-832 0,1-2-208 16,2 0 0-16,0-1 0 15,0 1 2640-15,6 2 496 0,0 0 80 0,4-6 32 0,2 0-2288 0,5-1-464 16,2-2-96-16,3 1-16 16,2 1-1408-16,1-1-304 0,2 0-48 0</inkml:trace>
  <inkml:trace contextRef="#ctx0" brushRef="#br0" timeOffset="2905.26">11152 10746 12895 0,'-3'23'1152'0,"2"-12"-928"0,1 4-224 0,-1 5 0 15,-1-1 4176-15,1 2 800 0,1-1 144 0,1-1 48 16,1 1-2912-16,0-2-576 0,2-1-112 0,4-1-32 16,0-6-864-16,0 1-176 0,0-3-48 0,2-3 0 15,-1-3-240-15,2-2-48 0,-2-5-16 0,1 0 0 16,1-3 64-16,2-2 16 0,-2-2 0 0,1-2 0 16,-3-2-80-16,0-1-16 0,-1 1 0 0,0-2 0 15,-2 1-128-15,1-1 128 0,0 1-128 0,-2-1 128 16,-1 2-128-16,-2 0 0 0,1 2 144 0,-2 1-144 15,-1 3 0-15,0 2 0 0,0-1 0 0,0 9 0 16,0 0 0-16,0 0 0 0,0 0 0 0,0 0 0 16,0 0 0-16,4 10 0 0,0 3-128 0,1 1 128 15,-1 2 0-15,3 1 0 0,0 1 0 0,3 1 0 0,0-1 0 0,2 0 0 16,1 0 0-16,1-1 0 0,-1-2 0 0,1-2 176 16,1-2-176-16,-1-1 192 0,-1-1 48 0,0-2 16 15,0-1 0-15,-1-4 0 0,0-2 192 0,-2-1 32 16,1-2 16-16,-1-3 0 0,0-3-160 0,0 0-16 15,-3-3-16-15,1-1 0 0,-1-2-144 0,-2 0-32 16,-1-1 0-16,0-1 0 0,-2 0-128 0,0 0-272 16,-2-2 64-16,0-1 16 15,-2-1-2496-15,0 2-512 0,-1-3-80 0</inkml:trace>
  <inkml:trace contextRef="#ctx0" brushRef="#br0" timeOffset="3045.95">11864 10751 22111 0,'1'13'1968'0,"2"3"-1584"0,-1 2-384 0,1 3 0 16,1-3 2720-16,0 2 464 0,1-1 80 0,0-2 32 15,0-1-2224-15,2-4-448 0,-1-3-96 0,1-2-16 16,1 0-704-16,0-3-160 0,-8-4-32 0,9 0 0 31,-1-4-2752-31,-2-1-544 0,5-8-112 0,-5-2-32 0</inkml:trace>
  <inkml:trace contextRef="#ctx0" brushRef="#br0" timeOffset="3171.14">11922 10630 23727 0,'-5'-13'1040'0,"3"6"240"0,-2-1-1024 0,0 1-256 0,0-1 0 0,1 1 0 15,-1 1 2432-15,4 6 432 0,-2-7 80 0,2 7 32 0,0 0-1696 16,0 0-320-16,-3-6-80 0,3 6-16 16,0 0-1072-16,4-7-224 0,-4 7-32 0,7-4-10368 15,0-2-2080-15</inkml:trace>
  <inkml:trace contextRef="#ctx0" brushRef="#br0" timeOffset="3358.63">12072 10396 15663 0,'0'0'1392'0,"0"0"-1120"15,0 0-272-15,0 0 0 0,0 0 3536 0,3 8 656 16,0 3 128-16,1-1 32 0,-1 4-1856 0,4 6-384 16,2 2-64-16,0 4 0 0,2-1-1008 0,0 4-192 15,2 1-32-15,0 2-16 0,1 0-560 0,1-1-112 0,2 0-128 0,-1 2 176 16,-1-1-176-16,0-2 0 0,-1 0-160 0,2 0 160 31,-2-1-1680-31,0 0-240 0,1-2-64 0,-4 2-14512 0</inkml:trace>
  <inkml:trace contextRef="#ctx0" brushRef="#br0" timeOffset="3530.6">12122 10831 25391 0,'-7'-19'1120'0,"6"13"240"0,0-2-1088 0,0-1-272 0,1 0 0 0,1 0 0 16,3-1 928-16,1 1 128 0,3 0 32 0,2 1 0 16,1 1-720-16,2 0-144 0,1 1-32 0,2 0 0 15,-1 0-192-15,2-1 0 0,2 1 0 0,0-1 0 16,1 1-1376-16,-1-2-224 0,-1 0-32 0,2 0-10016 16</inkml:trace>
  <inkml:trace contextRef="#ctx0" brushRef="#br0" timeOffset="3702.35">12462 10439 4607 0,'0'0'192'0,"2"-5"64"0,-1-1-256 0,-1-1 0 16,0 7 0-16,1-6 0 0,-1 6 5584 0,0 0 1072 16,0 0 224-16,0 0 32 0,7 1-3616 0,0 7-736 15,1 5-128-15,1 8-48 0,3 3-1232 0,1 5-256 16,-1 4-64-16,0-1 0 0,-1 5-528 0,2 1-112 16,0 1-32-16,1 0 0 0,-1-1-160 0,0-2 0 15,-2-2 0-15,1-1 0 16,-2-3-1536-16,0-2-192 0,-3-4-48 0,0-2-9456 15,-1-1-1888-15</inkml:trace>
  <inkml:trace contextRef="#ctx0" brushRef="#br0" timeOffset="4063.62">12509 10806 20271 0,'0'0'1792'0,"0"0"-1424"0,0 0-368 0,0 0 0 15,0 0 3664-15,0 0 672 0,0 0 128 0,0 0 16 16,8-3-2704-16,2 2-560 0,1 0-96 0,2-2-32 15,3 0-720-15,0 1-160 0,3-1-16 0,0 1-16 16,2-2-176-16,1 0 0 16,0 0 0-16,2-1 0 0,1 1 0 0,-1 0 0 0,0-1 0 0,-1-1 0 0,0 2 0 0,-3 2 0 15,1-5 0-15,-4 1 0 0,-2-1 0 0,-2 1 0 16,-2-2 0-16,-2 1 0 0,-2 1 0 0,-2-2 0 16,-2 0 0-16,-2 0 0 0,2 1 0 0,-5-1 128 15,0 1-128-15,-2-2 0 0,0 0 0 0,-1 1 0 16,-4 2 0-16,-2-2 0 0,-1 1 0 0,1 2 128 15,-1 1-128-15,2 2 0 0,0 3 240 0,3 3-48 16,0 2 0-16,3 5 0 0,3-2 512 0,0 5 112 16,1 2 16-16,2 3 0 0,2 4-16 0,3 0 0 15,0 2 0-15,4-2 0 0,2-2-400 0,0 1-80 16,3-6-16-16,-1 0 0 0,2-2-320 0,1-4-256 16,2-2 32-16,3-4 16 15,2-4-3376-15,0-2-656 0</inkml:trace>
  <inkml:trace contextRef="#ctx0" brushRef="#br0" timeOffset="4605.71">13221 10561 22399 0,'0'0'992'0,"0"0"208"0,0 0-960 0,0 0-240 16,0 0 0-16,0 0 0 0,5 8 1856 0,0 1 336 16,2 1 64-16,1 2 16 0,1 0-608 0,1 2-128 0,3 2-32 0,-1 2 0 15,0 0-528-15,0 2-96 0,1-1-32 0,1 1 0 16,-2-2-432-16,-1 0-96 0,0-2 0 0,-2 1-16 15,0-4-144-15,-2-3-32 0,-2 1 0 0,0-2 0 16,-1-3-128-16,-4-6 160 16,0 0-160-16,0 0 160 0,0 0 32 0,0 0 0 15,0 0 0-15,0 0 0 0,1-6 64 0,1-3 0 0,-2-3 16 0,1-1 0 16,0 0-272-16,0-3 160 0,-2-1-160 0,1-1 128 31,0-3-496-31,1 0-96 0,1 3-32 0,2 1 0 16,2 0-912-16,1 3-176 0,1 1-32 0,-1 1-16 15,2 4-1984-15,1-2-400 0</inkml:trace>
  <inkml:trace contextRef="#ctx0" brushRef="#br0" timeOffset="4730.58">13741 10597 7359 0,'5'17'320'0,"-3"-8"80"0,-1 3-400 0,-1 1 0 0,1 1 0 0,1 2 0 15,-1 0 4944-15,3 1 912 0,0-4 176 0,0-2 48 16,-3 0-4608-16,0-2-896 0,-1-9-192 0,0 9-48 15,2-1-2192-15,-2-8-432 0,0 0-80 0</inkml:trace>
  <inkml:trace contextRef="#ctx0" brushRef="#br0" timeOffset="5074.37">13712 10449 5519 0,'2'-15'240'0,"-2"15"64"0,0 0-304 0,0 0 0 16,5-6 0-16,0 1 0 0,2-1 3232 0,-1 1 592 15,1 0 112-15,1 2 32 0,1 1-3328 0,0 2-640 16,0 1-192-16,0 2 0 16,-1-1-256-16,0 2-64 0,0 1-16 0,1 2 0 0,2 1 288 0,-1 2 64 15,-1 3 16-15,-1 3 0 0,1-2 864 0,-3 4 160 16,-1 2 32-16,3 2 16 0,1 0 32 0,0 2 0 16,3-1 0-16,-3 1 0 0,-1-1-272 0,0-1-48 15,0-2-16-15,1-5 0 0,3 2 16 0,-2-1 0 0,2-2 0 0,0-2 0 16,-3-1 176-16,0-2 32 0,0-4 16 0,0 0 0 15,0 0 64-15,2-2 16 0,-4-3 0 0,0-1 0 16,-1-5-96-16,0 0-32 0,-2-2 0 0,-2-1 0 16,1 0-32-16,-2-4-16 0,-1 0 0 0,-3 0 0 15,0-2-432-15,-1 2-64 0,-2-2-32 0,0 2 0 16,-3-2-224-16,0 2 0 0,0-1 0 0,1 2 0 31,-4-2-1392-31,2 2-320 0,-1 0-64 0,2 3-9168 0,1-2-1824 0</inkml:trace>
  <inkml:trace contextRef="#ctx0" brushRef="#br0" timeOffset="5339.98">14167 10596 26543 0,'7'23'1168'0,"-4"-11"256"0,-1 2-1136 0,1 5-288 16,-1 2 0-16,1-1 0 0,-2 0 1728 0,-1 1 272 16,3-4 64-16,-2 0 16 0,1-3-976 0,0-2-192 15,-1-6-32-15,-1-6-16 0,0 0-608 0,0 0-112 16,0 0-16-16,0 0-128 0,6-6 0 0,-2-3 0 15,-2-3-240-15,1-1 80 0,2-1 160 0,-1-2-192 16,0-1 192-16,0-1-192 0,0 1 48 0,1-3 0 16,-1 3 0-16,1-1 0 0,2 2 144 0,0 2 0 15,2 0 0-15,2 3-128 0,-2-2 864 0,1 4 176 16,1 3 48-16,1 2 0 0,-1 4 144 0,2 4 48 16,2 2 0-16,-1 6 0 0,2 5-512 0,-1 4-112 15,2 2-16-15,0 3 0 0,2 0-240 0,-3 3-48 16,1 0-16-16,-1 1 0 15,1-2-1488-15,-3 0-288 0,-1 0-64 0</inkml:trace>
  <inkml:trace contextRef="#ctx0" brushRef="#br0" timeOffset="5777.69">15359 10153 11055 0,'0'0'976'0,"0"0"-784"15,-6-6-192-15,-1 5 0 0,-1-1 3088 0,0 0 576 16,-2 2 112-16,0 4 32 0,-2-3-2176 0,1 6-432 0,2 1-96 0,1 3-16 15,2 3-336-15,2 2-80 0,0 4-16 0,1 5 0 16,2 5 272-16,4 4 48 0,2 5 16 0,2 1 0 16,0 3-528-16,4-1-96 0,1 2-32 0,2 2 0 31,0 1-1264-31,2 0-256 0,-1-2-48 0,0-2-16 16,-1-2-1792-16,-1-3-352 0</inkml:trace>
  <inkml:trace contextRef="#ctx0" brushRef="#br0" timeOffset="6137.29">15363 10692 20319 0,'-1'-14'896'15,"2"8"192"-15,2-2-864 0,1-1-224 0,1-1 0 0,3 0 0 0,-2-2 1088 0,2-1 160 16,1-1 32-16,1 0 16 0,2-1-528 0,3 1-96 16,3 1-32-16,-1-2 0 0,-2 4-400 0,2-2-96 15,2 4-16-15,-4 2 0 0,0 2 208 0,-2 2 48 16,1 3 0-16,-2 3 0 0,-2 2-112 0,-1 2-16 15,-1 2 0-15,-3 0 0 0,-1 4-32 0,-1 1-16 16,-1 2 0-16,0 2 0 0,-2 3 96 0,1 1 16 16,0 2 0-16,1-1 0 0,0 1 256 0,1-2 48 15,1-1 16-15,1-3 0 0,0-3-128 0,2 0-32 16,-1-5 0-16,1-2 0 0,1-3-160 0,1-2-48 16,0-4 0-16,0-2 0 0,0-2 176 0,-1 0 48 15,0-1 0-15,-3-3 0 0,-1 1 144 0,-2-2 16 16,0-2 16-16,-4-1 0 0,0 0-272 0,-2 0-48 0,-1-1-16 15,-1-1 0-15,0 1-336 0,-2 0 0 0,-1 1 0 0,0 0-128 32,0 0-624-32,1 0-112 0,-1 1-32 0,0 3 0 15,0-4-2864-15,1 4-576 0</inkml:trace>
  <inkml:trace contextRef="#ctx0" brushRef="#br0" timeOffset="6371.72">15845 10544 22575 0,'15'17'992'0,"-7"-7"224"0,2 3-976 0,0 3-240 0,0 1 0 0,-1 2 0 16,-2 2 2240-16,-1 0 416 0,0 0 80 0,1-3 16 16,-2-1-896-16,-1-3-160 0,-3-1-32 0,0-2-16 15,1-1-736-15,-2-10-144 0,0 0-16 0,0 0-16 16,0 0-64-16,0 0-16 0,0 0 0 0,0 0 0 0,-3-6-80 0,2-5-32 16,-2 0 0-16,-1-2 0 0,0-2-80 0,1 0-16 15,0-4 0-15,0 2 0 0,1 2-320 0,2-3-128 16,-2 2 0-16,2 0 0 0,-1 2-128 0,2-2-128 15,1 1-32-15,3 0 0 16,-1 0-1104-16,1 0-208 0,-1 2-64 0,2 3 0 16,1-1-1024-16,1 2-224 0,1 3-32 0</inkml:trace>
  <inkml:trace contextRef="#ctx0" brushRef="#br0" timeOffset="6829.96">16182 10492 17503 0,'0'0'768'0,"2"10"176"0,-2-1-752 0,2 2-192 0,0-1 0 0,1 2 0 15,-1 1 3520-15,1 1 688 0,0 2 128 0,-1-1 16 16,1 1-2192-16,0 0-448 0,-1-1-96 0,1 0-16 16,-1-2-896-16,1 0-192 0,0 0-48 0,0-5 0 15,-3-8-336-15,0 0-128 0,6 6 0 0,-6-6 144 16,0 0-144-16,7-4-176 0,0 0 48 0,-2-5 0 16,2-1-64-16,-2-1 0 0,0 0 0 0,-1-1 0 15,-1-1 192-15,-1 1 0 0,1 0 0 0,0 1 0 16,-2-1 0-16,1 0 0 15,2 2 0-15,2-3 0 0,-1 2 224 0,0 2 32 0,-1 1 0 0,1 2 0 0,-5 6 192 0,7-4 64 16,-7 4 0-16,0 0 0 0,0 0-112 0,7 6-16 16,0 2 0-16,-1 3 0 0,0-1-32 0,-1 2-16 15,0 0 0-15,2-2 0 0,-2-1-208 0,1 0-128 16,0-2 160-16,-1-1-160 0,-5-6 0 0,0 0 0 16,8 4 0-16,-8-4 0 0,7 3 0 0,-7-3-208 15,8-5 64-15,0-1 16 0,0 1-80 0,-2-3-16 16,1-1 0-16,-1 0 0 0,1-1 32 0,0 1 0 15,-1-2 0-15,1 1 0 0,0-1 192 0,1 1 0 0,0 1 0 0,0 0 0 16,0 1 0-16,-1 1 192 0,1 3-48 0,0 2 0 16,1 0 400-16,2 5 80 0,-1 2 16 0,2 6 0 15,2 4 192-15,1 6 64 0,1 1 0 0,1 4 0 16,0 2-224-16,-1 0-32 0,-2 0-16 0,-1-2 0 16,0-3-432-16,-1 1-192 0,1-5 160 0,-2-2-160 31,-1-2-1088-31,1-2-304 0,-1-2-64 0,-1 0-20128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14:48:12.4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3898 9402 20271 0,'-42'-32'1792'0,"11"9"-1424"16,-7-2-368-16,0 2 0 0,-1-3 384 0,0 1 16 15,-1 0 0-15,3 3 0 0,1 0-400 0,3 1 0 16,1 1 0-16,2 2 0 0,2 2 0 0,1 3 0 16,-3 0 0-16,3 3 0 0,2-2 0 0,0 2 256 0,-1-2-32 0,-1 2-16 15,-1-1 240-15,3 3 32 0,2-1 16 0,3 1 0 16,2 2-48-16,4 3 0 0,-1-1 0 0,8 3 0 16,7 1-256-16,0 0-64 0,0 0-128 0,0 0 192 15,6 8-192-15,6 2 0 0,2 1-144 0,4 2 144 16,2-3-144-16,5 3 144 0,3 0-128 0,4 3 128 15,-1 1 0-15,4 1-160 0,3 0 160 0,5 1 0 16,3-1-128-16,5 0 128 0,3 0 0 0,8-1 0 16,4-5-128-16,-1-1 128 0,-2-2 0 0,1-2 0 15,0 1 0-15,5-1 0 0,4-2 0 0,5-2 0 16,3-2 0-16,-3-1 0 0,-2 1 160 0,4-1-32 16,5 0 96-16,5-1 32 0,4-2 0 0,-3-1 0 15,-2-2 32-15,1 3 16 0,5 2 0 0,2 0 0 16,-1-1-128-16,-2 0-32 0,-3-1 0 0,6 3 0 15,3 5-144-15,0-3 160 0,1-4-160 0,-2-2 160 0,-1 2-160 16,7-1 0-16,7-1 0 0,-2-1 0 0,-6-1 128 0,2 0-128 16,3 5 128-16,1-3-128 0,-1-2 208 0,0-1-32 15,-4 2-16-15,3 2 0 0,4-2 0 0,-2 0 0 16,-10-2 0-16,2 3 0 0,1 3 96 0,1 0 0 16,3-2 16-16,-6 2 0 0,-5 0 48 0,1 2 16 15,2 3 0-15,-2-3 0 0,-1-2-144 0,-3-2-16 16,0 2-16-16,2 2 0 0,4 2 16 0,-4-3 0 15,-6 0 0-15,-2 0 0 0,-1 0-16 0,1 0 0 16,0 0 0-16,-2-3 0 0,-7-1-32 0,-3-1 0 16,-3-1 0-16,-3-1 0 0,-1 1 32 0,0 0 0 15,1 0 0-15,-4-1 0 0,-2 1-16 0,-5-1 0 0,-2 1 0 16,-5 2 0-16,-4-3-144 0,-2 1 0 0,-2 1 144 0,-3-1-144 16,-1 1 0-16,-1 1 0 0,-3 0 0 0,0 2 0 15,1-1-176-15,-4 2-96 0,-3-2-32 0,-2 2 0 31,-1 0-592-31,2 1-128 0,-1 0-32 0,0 1-8512 0,1 0-1696 0</inkml:trace>
  <inkml:trace contextRef="#ctx0" brushRef="#br0" timeOffset="1186.74">12743 9539 15951 0,'0'0'704'0,"0"0"144"0,16-6-672 0,8 2-176 0,3 2 0 0,7 1 0 15,4 1 0-15,4 1-224 0,2 3 48 0,3 0 16 16,3-2 160-16,3 2 0 0,2 1 0 0,13-1-128 16,10 2 128-16,3-3 0 0,-1 0 0 0,4 1 0 15,1-4 128-15,8 0 48 0,12 0 16 0,-2 1 0 16,-4-2 128-16,5 1 16 0,4 0 16 0,4-3 0 15,5-1 96-15,2 2 0 0,1-1 16 0,6 2 0 16,3-3 32-16,-3 1 0 0,-1 2 0 0,8 0 0 16,8-2-176-16,-1 2-16 0,-5 0-16 0,6 1 0 15,5 0-288-15,4 0 0 0,4 0 128 0,0 0-128 0,-2-2 0 16,5 1 0-16,3 1 128 0,-2-3-128 0,-6 2 0 0,7-2 160 16,5 0-160-16,1 0 128 0,-4 0 0 0,1 1-128 15,1-2 192-15,4 0-64 0,1 1 192 0,-4-1 16 16,-3 0 16-16,3 2 0 0,5-1 16 0,4 2 0 15,-1 1 0-15,0-4 0 0,-1 4-80 0,3 1-16 16,4 2 0-16,3 1 0 0,-3 0-272 0,0 1 0 16,-4 2 0-16,6-1 0 0,5 1 0 0,3 0 0 15,0 0 0-15,-2-1 0 0,-2 1 128 0,5-3-128 16,5 0 0-16,5 1 0 0,4-2 0 0,-1 0 0 16,-2-1 0-16,-2 0 0 0,-1 1 240 0,2-2-64 0,4-1-16 15,7 2 0-15,1-1 144 0,1 0 16 0,-4 1 16 0,2-1 0 16,1 1-16-16,-1 0 0 0,0-4 0 0,1 4 0 15,4 0-64-15,3 2 0 0,0-1-16 0,-2 2 0 16,-1-1-240-16,-7-3 0 0,-6-2 128 0,1 1-128 16,2 5 0-16,0 2 0 0,-2 1 0 0,-1-1 0 15,-5 2 0-15,-5-2 0 0,-3 0 0 0,0 3 0 32,4 4-1792-32,-3 3-448 0</inkml:trace>
  <inkml:trace contextRef="#ctx0" brushRef="#br0" timeOffset="11396.24">3001 12665 24879 0,'-6'-25'2208'0,"-2"0"-1760"0,0-1-448 0,1 3 0 0,4 2 592 0,-1 3 48 16,-3-2 0-16,-1 2 0 0,0 0-640 0,-1 3 0 15,-2 2 0-15,-2 3 0 0,-4 5 0 0,-3 1 0 16,-2 4 0-16,-7 5 0 0,-5 4-176 0,-7 9 0 16,-8 1 0-16,-8 3 0 0,-8 2-80 0,-2 6 0 15,2 4-16-15,0 4 0 0,0 4 48 0,-2 1 16 16,-2-1 0-16,1 1 0 0,3 0 208 0,4 0 0 0,5 0-160 0,5 1 160 16,3-1 0-16,3-1 0 0,1 0-144 0,0 1 144 15,-2-4 0-15,3 1 0 0,0-6 0 0,4 1 144 16,4-1 0-16,5-1 0 0,4-3 0 0,4 1 0 15,5 0 48-15,4-2 0 0,2-2 0 0,6 1 0 16,2-5-64-16,3 1-128 0,3 2 192 0,4-3-64 16,2-1-128-16,1-1 0 0,2-1 0 0,5-2 128 15,1 3-128-15,4 0 0 0,4-2 0 0,2-1 0 16,0 2 0-16,2 0 0 0,2-1 0 0,-1 1 0 16,-4-1 0-16,2-2 0 0,0 4 0 0,-2 1 0 15,-1-2 0-15,-1 3 0 0,-3 1 0 0,-1-2 0 16,-2-1 128-16,-2 0-128 0,-4-1 128 0,-2 3-128 0,-5-3 0 15,-2 5 0-15,-2 1 0 0,-5 4 0 0,-5 0 0 0,-4 4 0 16,-5 1 0-16,-2 2 0 0,-2 2 0 0,-2 1-144 16,-5 0 144-16,2-3-160 0,4 0 160 0,2-5-160 15,2-7 160-15,4-3-160 0,3-2 160 0,5-6 0 16,2-2 0-16,4-2 0 0,4-2 0 0,2 0 128 16,-6-8-128-16,15 5 128 0,3 1 64 0,2-3 32 15,-1 3 0-15,2-1 0 0,1 0 64 0,3 2 16 16,1 0 0-16,0 1 0 0,0-1-48 0,0 2-16 15,2 1 0-15,2 3 0 0,1 3-112 0,0 1-128 16,-2 1 176-16,-3 4-176 0,-1 3 0 0,-5 4 0 16,-3 2 0-16,-2 6 0 0,-5 2 128 0,-5 2-128 15,-5 4 0-15,-3 3 0 0,-8 5 0 0,-2 2 0 0,-3 5 0 0,-1 3 0 16,-1 6 144-16,1 1-144 0,-1-2 0 0,1-3 144 16,1-2-144-16,6-5 160 0,3-3-160 0,10 1 160 15,5 0-160-15,8-2 0 0,7-1 0 0,6-5 128 16,5-3-128-16,3-2 192 0,5-4-192 0,6-3 192 15,6-4-192-15,7-2 0 0,7-3 0 0,7 0 0 16,6-6-128-16,0-1-64 0,-1-4-16 0,3-2-13088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14:49:33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3294 8008 1839 0,'14'0'0'0,"-1"0"160"0,-3 4-160 0,8-4 0 16,3-3 0-16,1 3 0 0,-1 0 896 0,3 0 160 16,0-1 32-16,4 0 0 0,0 1-640 0,4 0-128 15,0-3-32-15,2 3 0 0,0 1-112 0,4 1-32 16,2-2 0-16,-1 0 0 0,-1 0 0 0,1-3 0 16,3 0 0-16,0 0 0 0,-3 0 240 0,3 0 64 15,2 1 0-15,5-2 0 0,6 0-48 0,0 0 0 16,0 0 0-16,-2 0 0 0,-2-1-80 0,0-2 0 15,-2-2-16-15,2 2 0 0,1-1 0 0,5 0 0 16,1 0 0-16,3 2 0 0,1-1-64 0,-2 2-16 16,-6-2 0-16,0 1 0 0,-2-1-32 0,-1 2 0 0,0 2 0 15,3 0 0-15,6 0-16 0,-1 3-16 0,-5-3 0 0,-4 2 0 16,0 0-160-16,-3-1 192 0,-3 2-192 0,1-1 192 16,-1-2-192-16,4 1 128 0,3 2-128 0,4-1 128 15,1-1-128-15,-3 1 0 0,-5 0 0 0,-1-1 128 16,-1 2-128-16,0-2 192 0,-1-2-192 0,1 1 192 15,0 2 16-15,2 1 16 0,4 0 0 0,0 0 0 16,-1-3-32-16,-2 3 0 0,-3 0 0 0,0 3 0 16,-2-3-16-16,0 0-16 0,1-3 0 0,3 6 0 15,3-2-16-15,2 4 0 0,2-2 0 0,-2 0 0 16,-4-1-144-16,-1 2 192 0,-2-3-192 0,-2 2 192 16,-2 0-192-16,1-1 0 0,-2 1 0 0,4-2 128 15,2 2-128-15,2-1 0 0,2 2 0 0,-1-1 128 16,-4-2-128-16,1 1 0 0,0-1 0 0,2 1 128 15,1-2-464-15,5 2-112 0</inkml:trace>
  <inkml:trace contextRef="#ctx0" brushRef="#br0" timeOffset="970.25">12857 8001 10015 0,'25'-6'448'0,"-4"2"80"0,6 1-528 0,2-2 0 0,1 0 0 0,1 1 0 15,1-1 384-15,1 1-48 0,4 1 0 0,2 1 0 16,0 0-128-16,4 0-16 0,4 1-16 0,5-1 0 16,4 1-176-16,-1 1 192 0,-4-3-192 0,1 3 192 15,0-1-192-15,0 1 0 0,-1 5 0 0,4-2 128 16,5-1-128-16,3 1 0 0,0 1 0 0,0 0 0 16,-3-3 0-16,1 2 0 0,0-2 0 0,5 0 128 15,3 1 96-15,4-2 16 0,4-2 0 0,-2 1 0 16,-2-1-64-16,-1-1-16 0,-3 0 0 0,4 2 0 0,4 1 160 15,1-4 16-15,0 1 16 0,-1 0 0 0,-4 0-32 0,2-1 0 16,0 3 0-16,5-1 0 0,2 2-16 0,-2-3-16 16,-5 0 0-16,-1 2 0 0,-1-1-96 0,6 2-32 15,7 2 0-15,0-2 0 0,-1-2-160 0,-1 2 0 16,0-1 0-16,3 1 128 0,6 0-128 0,-1-1 0 16,-2-3 0-16,-1 0 0 0,-3 0 0 0,2-1 128 15,5-2-128-15,0 2 128 0,-2-1-128 0,-2-2 0 16,-1-1 0-16,5-1 0 0,6 0 0 0,-1 1 192 15,-3 0-192-15,-1 1 192 0,0-3 192 0,6 4 64 16,7 0 0-16,-4-1 0 0,-5-1-144 0,2 3-32 0,2 0 0 16,2 1 0-16,4-1-112 0,-2 2-32 0,-3 3 0 0,9-2 0 15,5 3-128-15,-2 0 0 0,-7-3 144 0,3 6-144 16,2-3 0-16,2 0 0 0,1 0 0 0,0 0 0 16,0 3 0-16,4-2 0 0,4-1 0 0,0 0-6464 15,-3 2-1264-15</inkml:trace>
  <inkml:trace contextRef="#ctx0" brushRef="#br0" timeOffset="12973.87">5932 9778 9151 0,'-25'-16'400'0,"-4"-3"96"0,-2 1-496 0,1-2 0 16,2-2 0-16,0 3 0 0,2 0 0 0,1 1-336 16,1 0 48-16,0 0 16 0,1-1 272 0,-2 1 176 15,-3 0-32-15,2 0 0 0,0 1 592 0,0 2 112 16,-2-2 32-16,-2 4 0 0,-4 2 0 0,-2 3 0 0,-1-1 0 0,0 4 0 16,1 2-608-16,2 2-112 0,2-1-32 0,6 2 0 15,6 2-128-15,1-1 0 0,4 2 0 0,2-1 0 16,2 1 0-16,11-3 0 0,-9 2-144 0,9-2 144 15,0 0 0-15,0 0 0 0,-5 11 0 0,5-11 0 16,-2 10 144-16,2-10-16 0,0 0 0 0,6 11 0 16,-6-11-128-16,11 11 0 0,1 0 0 0,1 1 0 15,2-1 0-15,2 2 0 0,1 0 0 0,3-2 0 16,1-1 0-16,5 2 0 0,4-3 0 0,6 2 0 16,2-1 0-16,0-4 240 0,0 1-48 0,4-2 0 15,2-1 192-15,3 1 16 0,3-2 16 0,7-2 0 16,6-1-32-16,4-2-16 0,2-2 0 0,1 0 0 15,-2-1 0-15,3-2 0 0,2-1 0 0,4-1 0 16,4 4 64-16,-1-3 16 0,-3-1 0 0,-1 0 0 0,2 0 16 16,1 0 16-16,2-1 0 0,2 1 0 0,1 2-256 0,-3 0-48 15,-1 0-16-15,2 1 0 0,4-3-160 0,5 0 0 16,2-2 0-16,-1-3 128 0,0-3-128 0,5-1 128 16,3 1-128-16,0-3 128 0,-3-1-128 0,-2-1 0 15,-2 3 0-15,4 0 0 0,2 0 0 0,-2 2-144 16,-3 5 144-16,-2 2-11008 15</inkml:trace>
  <inkml:trace contextRef="#ctx0" brushRef="#br0" timeOffset="13801.9">11490 9924 24879 0,'17'-20'1088'0,"-2"8"256"0,6-1-1088 0,6 1-256 0,6-1 0 0,8 5 0 16,4 3 0-16,7 1 0 0,4 2-208 0,0-2 80 16,-1 2 128-16,4 2 0 0,1 2 0 0,5 2-128 0,4-2 128 15,8 3 0-15,5-1 0 0,0-1-128 0,0-1 128 0,3 2 0 16,4 3 0-16,7-2-128 0,9-1 128 0,0 3 0 16,1-5 0-16,10 2 0 0,10 0 0 0,2 0-128 15,-3 0 128-15,11 0 0 0,10 1 0 0,-2-2 0 16,-3 0 0-16,9 1 0 0,11-1 0 0,4 0 0 15,2-3 0-15,0 0 0 0,0 2 0 0,5 1 0 16,4-1 0-16,-1 1 0 0,-6 1 0 0,3 1 0 16,3 2 0-16,5-2 0 0,5 0 0 0,-3-2 0 15,-4 5 0-15,-1 1-128 16,3 1-864-16,4 0-160 0,63 4-48 0,-35 0 0 0</inkml:trace>
  <inkml:trace contextRef="#ctx0" brushRef="#br0" timeOffset="81278.57">4375 16365 26783 0,'20'15'2368'0,"6"1"-1888"0,3 2-480 0,2 2 0 15,1 1 0-15,4 2 0 0,1 2 0 0,7 1 0 16,4 1 0-16,5 0 0 0,3-4 0 0,3-2 0 0,0-4 0 0,3-2 0 15,3-1 0-15,10-1 0 0,9-3 0 0,4-3 0 16,-1-9 0-16,2 0 0 0,1-1-352 0,6-1-16 16,7-1 0-16,-2-4 0 0,-8-3 48 0,0 3 0 15,-3 1 0-15,3 3 0 0,2 1 192 0,-5 0 128 16,-7 1-160-16,-5 6 160 0,-3 2 0 0,-1 3-144 16,2-1 144-16,-2-1 0 0,0 2 0 0,-3 1 0 15,-6 0 0-15,0 2 0 0,0-4 0 0,6 3 0 16,3-3 144-16,4-1-144 0,2-4 240 0,0-1-64 15,0-1-16-15,6 0 0 0,7 0-32 0,0-1 0 16,1-1 0-16,-1-2 0 0,-2-2-128 0,3 3 0 16,5 0 0-16,-1-1 0 0,0-4 0 0,-1 2 0 15,-1-1 0-15,1 2 0 0,4 1 0 0,-6-1 128 0,-6-3-128 0,-5 4 0 16,-3 4 0-16,0 4 0 0,2 1 0 0,-4 2 0 16,-6 1 0-16,-4 1 0 0,-5 1 0 0,-2 1 0 15,1-1 176-15,2 3-48 0,4 0-128 0,3 0 192 16,-4-5 0-16,3 1 0 0,1 1 0 0,5-2 0 15,4 0-192-15,7-4 144 0,9 1-144 0,-1-1 128 16,-2-3-128-16,5 1 0 0,6-1 0 0,-2-1 128 16,-2-1-128-16,0-1 0 0,-4 1 0 0,8-3 0 15,4 2 0-15,-4-1 0 0,-8-1 0 0,1 2 0 16,1 0 0-16,0 1 0 0,2-2 0 0,-8 2 0 16,-3 1 0-16,-1 1 0 0,0 1 0 0,2-1 0 15,2 0 0-15,-3 3 0 0,-6-1 0 0,2-2 0 16,2-4 0-16,4 2 0 0,7-3 0 0,0 0 0 15,-1 2 0-15,4-2 0 0,5-1 0 0,1-2 0 0,1-1 0 16,0 3 0-16,-2-3 0 0,5 2 0 0,6-2 0 16,1-3 0-16,-6-2 0 0,3 3 0 0,4 3 0 0,-7-3 0 15,-9-3 0-15,-1 5 0 0,0 4 128 0,-3 0-128 16,-1-1 128-16,-6 2-128 0,-8 2 0 0,-5 5 0 16,-3 0 0-16,0 3 0 0,0 2-128 0,-3-3 128 15,-3-1 0-15,-2 3 0 0,-1 1 0 0,1 2 0 16,1 0 0-16,7 0 0 0,5-3 0 0,3 0 0 15,-3-2 0-15,4-2 0 0,3-1 0 0,7-1 0 16,6 0-144-16,-2 0 144 0,-3-2 0 0,3 0 0 16,3 0 0-16,-1-2 0 0,-2 0 0 0,-6 2 0 15,-4 2 0-15,0 0 0 0,0 2 0 0,-3 0 0 0,0 0 0 16,-7 1 0-16,-5 0 0 0,-2 4-160 0,-2 3 160 0,4-3-128 16,3 3 128-16,0 0 0 0,-4-3 0 0,1 3 0 15,2-2 0-15,3 0 0 0,7 0 0 0,1-1 0 16,5-3-272-16,-2 1-32 0,2-2 0 0,4 0 0 31,9-1-1856-31,-2 0-368 0</inkml:trace>
  <inkml:trace contextRef="#ctx0" brushRef="#br0" timeOffset="81700.67">21384 16989 18431 0,'83'-1'1632'0,"-19"2"-1312"0,10 3-320 0,12 3 0 16,9 1 0-16,16 1 0 0,14 0 0 0,10 0-192 16,5 3 192-16,10-3-128 0,8 0 128 0,9 3-128 15,10 2 128-15,-2 0 0 0,-3-2 0 0,7 0-128 16,6-2 128-16,8 3 176 0,5 0-48 0,5 0 0 15,2 0 224-15,1 2 32 0,3-4 16 0,2 1 0 16,4-1 16-16,7 0 0 0,6 2 0 0,5 2 0 16,3-2-224-16,4 2-64 0,4 1 0 0,5 2 0 15,4 2-128-15,4 2 0 0,1 0 0 0,2 2 0 16,0 0 0-16,2 4 128 0,0-1-128 0,4 6 0 16,0 5-1072-16,1 3-288 0,79 17-64 15,-44-10-6832-15</inkml:trace>
  <inkml:trace contextRef="#ctx0" brushRef="#br0" timeOffset="109879.87">9564 981 19343 0,'0'0'1728'0,"7"0"-1392"0,-14-7-336 0,1 2 0 15,0 1 2160-15,1 2 352 0,5 2 80 0,0 0 16 16,0 0-688-16,0 0-144 0,0 0-32 0,1 10 0 0,1 3-992 16,0 7-208-16,2 5-32 0,1 5-16 0,1 5-304 15,-1-4-64-15,0 4-128 0,0 7 192 0,2 1-192 0,-1 3 0 16,1 2 0-16,1 0 0 15,-2 0-368-15,3 12-112 0,0-5-32 0,1-4-10192 32,-3-3-2048-32</inkml:trace>
  <inkml:trace contextRef="#ctx0" brushRef="#br0" timeOffset="110058.16">9318 1371 19343 0,'-11'-21'848'0,"6"12"192"0,-1-2-832 0,0 1-208 0,1-2 0 0,1 2 0 15,2-2 3728-15,2 0 704 0,2-1 144 0,3 0 32 16,-1-1-2800-16,3 1-544 0,1 2-112 0,2 1-32 16,3 0-848-16,3 0-272 0,1 0 160 0,1 1-160 15,3 0 0-15,1 1 0 0,1 1 0 0,4-3 0 32,1 2-1264-32,1 0-272 0,1 2-64 0,1-1-9328 0,-2 3-1856 0</inkml:trace>
  <inkml:trace contextRef="#ctx0" brushRef="#br0" timeOffset="110433.52">9913 879 14735 0,'0'0'1312'0,"0"0"-1056"0,0 0-256 0,0 0 0 16,0 0 3392-16,0 0 608 0,0 0 128 0,2 13 32 0,-1 4-2160 0,2 5-416 16,-1 7-96-16,2 4-16 0,0 2-640 0,0 5-144 15,0 3-32-15,0 3 0 0,1 1-384 0,0 0-80 16,-1 2 0-16,0 1-16 0,1-1-176 0,1-3 0 15,-1-3 0-15,-1-2 128 0,0-8-128 0,-1 0 0 16,1-7-192-16,0-2 192 16,0-9-512-16,0 0 32 0,-1-8 0 0,-3-7 0 0,0 0 224 0,0 0 32 15,6-6 16-15,1-5 0 0,-1-3-48 0,1-3-16 16,-2-2 0-16,0-1 0 0,-1-6 128 0,0 0 144 16,1-1-208-16,0-1 80 0,-1-2 128 0,2 0 0 15,-1 1 0-15,0-1 0 0,0 4 256 0,0 4 16 16,1 4 16-16,-1 5 0 0,1 1 288 0,0 4 64 15,-6 8 16-15,6 4 0 0,2 5-272 0,0 4-48 16,0 3-16-16,-1 5 0 0,3 2-144 0,-1 5-48 0,0 1 0 16,1 0 0-16,3 3-128 0,-1-2 0 0,1-3 144 0,1-2-144 31,1-2-368-31,0 0-144 0,2-8-16 0,2-2-16 16,1-4-2416-16,1-2-496 0,-1-2-80 0,-1-5-9440 0</inkml:trace>
  <inkml:trace contextRef="#ctx0" brushRef="#br0" timeOffset="110808.47">10620 1298 22175 0,'0'0'976'0,"-5"8"208"0,0 2-944 0,-1 2-240 0,3 1 0 0,-1 2 0 16,0 5 1472-16,2 0 240 0,0 3 48 0,3 3 16 0,3 1-1024 0,0 0-208 16,1-3-32-16,4 2-16 0,2-1-304 0,0-3-48 15,2-3-16-15,2-2 0 0,0-3-128 0,2-2 0 16,0-3 0-16,0-1 128 0,2-6-128 0,-3-1 0 15,1-1 0-15,-1-1 128 0,-3-1-128 0,0-6 0 16,-1-1 0-16,0-3 0 0,-1-1 0 0,1-2 0 16,-4-1-160-16,1-3 160 0,0 1-192 0,-1-4 48 15,0 1 16-15,-3 0 0 0,-2-1 128 0,-1 1 0 16,2 0 0-16,-3 3-128 0,-1-2 448 0,-1 5 80 16,0 2 32-16,0 2 0 0,-1 5 480 0,2 6 112 15,0 0 0-15,0 0 16 0,0 0-304 0,-4 9-64 16,2 0-16-16,0 5 0 0,2 3-464 0,2 2-192 15,0 1 176-15,2 0-176 0,1 4 0 0,1-5 0 16,0 1 0-16,1-2 0 16,1-2-496-16,1-3-80 0,1-4-32 0,2-1 0 15,1-5-1952-15,-1 0-384 0,-1-2-64 0,0-1-9872 0</inkml:trace>
  <inkml:trace contextRef="#ctx0" brushRef="#br0" timeOffset="111105.22">11212 1255 5519 0,'12'15'496'0,"-6"-4"-496"0,1 2 0 0,-1 4 0 16,2 2 3392-16,1 5 576 0,0 2 112 0,3 7 16 15,0-2-1936-15,-2 1-400 0,1 0-80 0,-4-2-16 16,0-3-656-16,0-2-144 0,0 0-32 0,-1-7 0 0,-3-3-96 16,1-1-32-16,-1-5 0 0,-3-9 0 0,0 0-16 0,0 0-16 15,0 0 0-15,0 0 0 0,0 0 208 0,0 0 32 16,1-11 16-16,-1-1 0 0,-1-2-272 0,0-2-48 15,-1-3-16-15,2-1 0 0,0 0-224 0,0-3-48 16,-1-1-16-16,1-1 0 0,0-1-304 0,3-2 0 16,-2 1-128-16,2-3 128 15,-2-3-576-15,3 2-32 0,0 2 0 0,2 1 0 16,3 6-1376-16,0 2-256 0,5 3-64 0,0 3-16 16,0 3-496-16,1 5-80 0,0 1-32 0,0 3 0 15,1 4 816-15,1 0 144 0,-1 0 48 0</inkml:trace>
  <inkml:trace contextRef="#ctx0" brushRef="#br0" timeOffset="111339.89">11664 1193 16287 0,'0'0'720'0,"0"0"160"0,0 0-704 16,0 0-176-16,7 2 0 0,-7-2 0 0,0 0 2176 0,0 0 384 16,0 0 96-16,-1 9 16 0,-2-3-1152 0,-1 1-240 0,-1 1-32 0,0 1-16 15,-2 1-656-15,1 1-128 0,0-1-16 0,1 1-16 16,1-4-288-16,0 1-128 0,2 0 0 0,2-8 128 16,-2 9-128-16,4-1 0 0,-2-8 0 0,6 10 0 15,2-2-192-15,3 3 192 0,2-1-192 0,2 1 192 16,5-1-192-16,-1 3 192 0,2 4-160 0,1-4 160 15,-1 1 0-15,0 2 0 0,0 0 0 0,-3 1 0 16,-2 1 624-16,-2-1 112 0,-5 1 32 0,-1-2 0 16,-1 1 464-16,-2 0 112 0,-3 0 0 0,-2-2 16 15,-2 2-416-15,-3 0-96 0,-1-1-16 0,-3-1 0 16,-2 1-256-16,-1 0-48 0,-3-6-16 0,-1 1 0 16,0-2-384-16,2-2-128 0,-1 0 0 0,2-2 0 15,0-1-1664-15,3-1-384 0,1-5-64 0,1 1-9600 16,4-5-1920-16</inkml:trace>
  <inkml:trace contextRef="#ctx0" brushRef="#br0" timeOffset="111668.12">12241 1442 21183 0,'11'-15'1888'0,"-5"8"-1504"16,-3 0-384-16,1-4 0 0,-2 2 2416 0,-1 1 400 15,0 0 96-15,-2 3 16 0,1 5-880 0,-8-3-192 16,-2 1-16-16,-2 1-16 0,0 1-864 0,-1 3-160 0,-1 4-32 0,0 1-16 15,-2 7-544-15,2 1-208 0,-1 4 176 0,2 1-176 16,1 2 0-16,2 0 0 0,2 4 0 0,3-4 0 16,1-1 0-16,4-1 0 0,4-1 0 0,2-2 0 15,4-3 0-15,1-3-160 0,2-4 160 0,0-4-128 16,4 0 128-16,2-4 0 0,0-5 0 0,1-4 0 16,-1-5 208-16,0 0 128 0,-1-4 32 0,1-3 0 15,-3-5 144-15,-2-1 16 0,-2-2 16 0,-1 2 0 16,-4-3-128-16,1 2-32 0,-3-1 0 0,-2-1 0 15,-4 1-48-15,-2-4-16 0,-2 2 0 0,-2-2 0 16,0 2-320-16,-4-1 0 0,-1-3 0 0,-1-1 0 16,-2-5-1808-16,-4 1-384 0,-1-3-80 0,1 4-16 15,5 1-2608-15,2 7-528 0</inkml:trace>
  <inkml:trace contextRef="#ctx0" brushRef="#br0" timeOffset="112074.41">12801 1047 17503 0,'0'0'768'0,"0"0"176"0,0 0-752 0,0 0-192 16,0 0 0-16,0 0 0 0,-2 11 4160 0,-5-2 784 15,-3 3 176-15,-3-1 16 0,-3 3-3024 0,2 2-624 16,-2 4-112-16,2 2-32 0,-1 2-672 0,2 0-144 16,0 3-16-16,4 0-16 0,-1 2-176 0,2 1-16 15,3-2-16-15,2-2 0 0,3-2-288 0,3-2 0 16,1-1 0-16,2-3 0 0,2-1 0 0,2-1 0 15,1-5 0-15,0 0 0 0,1-3 0 0,0-2 0 16,0-2 0-16,-1-1 0 0,2-3 0 0,-1-2 0 0,0-2 128 16,-2 1-128-16,1-4 224 0,-2-2-16 0,1 1 0 0,-2 0 0 15,-1-1-64-15,-2 1-16 0,-1-2 0 0,-2-1 0 16,0 1-128-16,0-3 128 0,1 1-128 0,-2 1 128 16,-1-1-128-16,0 1 0 0,-1-2 144 0,0 3-144 15,-2-1 0-15,2 6 0 0,1 5 0 0,0 0 0 16,0 0 0-16,0 0 0 0,0 0 0 0,-2 9-192 15,1 3 192-15,1 1-128 0,3 1 128 0,1 0-128 16,1-3 128-16,1 1 0 0,3 1 0 0,5-4-128 16,0 0-336-16,1-1-64 0,0 0-16 0,0 1 0 15,2-1-1392-15,0-2-288 0,2 1-48 0,0-2-16 16,-2-1-240-16,0-1-48 0,1-3-16 0,-2 0-6112 16,-4-2-1216-16</inkml:trace>
  <inkml:trace contextRef="#ctx0" brushRef="#br0" timeOffset="112246.18">13194 1321 6447 0,'0'0'576'0,"0"-8"-576"16,0 8 0-16,0 0 0 0,0 0 4736 0,0 0 848 16,0 0 176-16,0 0 16 0,0 0-3152 0,0 0-624 15,0 10-128-15,0 0-16 0,1 2-928 0,0 1-176 16,-1 0-48-16,3 0 0 0,1 0-560 0,2-1-144 16,1-2 0-16,1 0 0 15,-1 0-1632-15,3 0-352 0,0-3-80 0,-1-4-16 16,2 1-992-16,2-1-208 0,1 0-48 0</inkml:trace>
  <inkml:trace contextRef="#ctx0" brushRef="#br0" timeOffset="112402.72">13535 1197 8287 0,'0'0'736'0,"0"0"-592"0,4 10-144 0,-3 0 0 16,1 4 5648-16,-2 3 1104 0,-2 4 224 0,0 6 32 15,-2 5-3744-15,-1 4-736 0,-2 2-160 0,-1 4-16 16,-2 1-1088-16,-1 1-224 0,0 0-32 0,-2 1-16 15,0 0-576-15,1 1-112 0,3-2-32 0,-2 1 0 16,0-5-1248-16,0-1-256 16,1-2-48-16</inkml:trace>
  <inkml:trace contextRef="#ctx0" brushRef="#br0" timeOffset="112873.58">14780 1561 30399 0,'0'0'2704'0,"0"0"-2160"16,-1 11-544-16,-2-1 0 0,-1 0 928 0,1 3 80 15,-3 2 16-15,1 3 0 0,-1-1 256 0,-1 4 64 16,1 2 16-16,-1 2 0 0,0 1-944 0,1 2-192 15,1-2-32-15,0 4-16 16,-1-2-2112-16,2 0-432 0,1-2-64 0</inkml:trace>
  <inkml:trace contextRef="#ctx0" brushRef="#br0" timeOffset="113676.23">15519 1217 25167 0,'-6'36'1104'0,"2"-19"240"0,-2 9-1072 0,-4 4-272 15,-1 3 0-15,0 5 0 0,1 2 1296 0,-1 2 208 16,1 1 32-16,-1-4 16 0,1-1-816 0,0-4-160 0,1-3-48 0,2-5 0 16,0-5-336-16,4-4-192 0,1-4 192 0,2-5-192 15,0-8 0-15,0 0-352 0,4-14 48 0,4-6 16 31,1-5-544-31,0-3-128 0,0-5 0 0,2-1-16 0,-1-1 624 0,1-3 128 0,-1-1 32 0,2-2 0 16,-2 1 192-16,1 1 0 0,-2-3 0 0,0 2 160 16,0-1 384-16,0 2 80 0,2 2 16 0,-1-1 0 15,0 2 144-15,1 4 48 0,-2 5 0 0,-1 4 0 16,0 4-208-16,-2 6-48 0,1 5 0 0,-7 8 0 0,0 0-320 16,2 14-64-16,0 7 0 0,-2 5-16 0,-2 6-16 0,1 4 0 15,0 2 0-15,-2 1 0 0,2 1-160 0,-1-1 0 16,2-2 0-16,0-3 0 0,2-5 0 0,-1-5 128 15,2-4-128-15,2-4 0 0,0-5 0 0,0-4-320 16,4-2 48-16,-2-5 16 0,-7 0 0 0,8-7 16 16,-2-3 0-16,2-3 0 0,0-4 240 0,0-3 0 15,-2 0 0-15,2-3 0 0,0-1 0 0,-2-2 192 16,2-2-48-16,0 1 0 0,0-3 224 0,-2 1 32 16,4-1 16-16,-1 2 0 0,-1-1 224 0,-2 1 32 15,-1 5 16-15,-1 2 0 0,0 4-208 0,0 4-32 16,0 4-16-16,-4 9 0 0,0 0-432 0,0 0 0 15,6 14 0-15,0 10 0 0,-2 6 0 0,-1 8 0 16,0 3 0-16,2 5 0 0,2 1 0 0,1 2 0 0,1 5 0 16,1-1 0-1,2 1-1216-15,1-3-192 0,3-4-16 0,2-3-16 16,1-4-1840-16,5-3-368 0</inkml:trace>
  <inkml:trace contextRef="#ctx0" brushRef="#br0" timeOffset="114035.49">16362 1422 24767 0,'-16'-9'1088'0,"9"5"240"0,-2 1-1072 0,-1 3-256 0,-3-3 0 0,0 3 0 15,1 3 1920-15,-1 4 320 0,0-4 64 0,1 5 0 16,2 1-832-16,-1 3-192 0,1 2-16 0,2 6-16 0,2 0-832 0,2 3-160 16,2-2-48-16,4 1 0 0,0 0-208 0,4-1 0 15,0-3 0-15,3 1-160 0,3-5 0 0,1-1 0 16,1-3 0-16,2-2 0 0,-2 0-80 0,2-1-16 15,-2-2 0-15,1-3 0 0,-1 0 96 0,0-2 16 16,-1-4 0-16,0 0 0 16,-1-1-368-16,0-2-80 0,-2 1-16 0,-2-5 0 0,-1 2 240 0,-2-1 48 15,0-2 16-15,-1 0 0 0,0 0 304 0,-1 1 0 16,-3-2 0-16,0 1 0 0,0-1 224 0,0 1-48 16,-2 0-16-16,1 2 0 0,0 0 224 0,1 3 64 15,0 1 0-15,0 6 0 0,0 0-16 0,0 0 0 16,0 0 0-16,0 0 0 0,0 0-224 0,2 9-32 15,1 5-16-15,1 0 0 0,1 1-160 0,0 0 0 16,2 1 0-16,1 0 0 0,-1-5-128 0,4 1-128 0,0-2 0 16,4 0-16-1,-1-3-1776-15,1-1-336 0,-1-2-80 0,0-2-6832 0,1 2-1376 0</inkml:trace>
  <inkml:trace contextRef="#ctx0" brushRef="#br0" timeOffset="114191.73">16746 1483 29023 0,'0'0'640'0,"0"0"128"0,9 9 16 0,-9 1 48 0,-2 0-672 0,0 3-160 0,1 2 0 0,0 4 0 15,1-3 768-15,1 4 128 0,2 1 32 0,1-2 0 16,0 0-928-16,1-1 0 0,0 0 0 0,2-1 0 16,0-4-1728-16,2-1-208 0,1-3-48 15,-1-2-16-15</inkml:trace>
  <inkml:trace contextRef="#ctx0" brushRef="#br0" timeOffset="114379.21">16956 1480 26783 0,'0'0'1184'0,"0"0"240"0,0 0-1136 0,3 12-288 16,-3-2 0-16,0 10 0 0,-2 2 1968 0,1 8 336 16,0 7 64-16,0 6 0 0,-2 5-512 0,-1 7-128 15,0 6 0-15,-1 4-16 0,1-1-784 0,0 1-160 16,0-2-16-16,2-1-16 15,0 0-1232-15,4-4-240 0,-1-2-48 0,0-3-18048 0</inkml:trace>
  <inkml:trace contextRef="#ctx0" brushRef="#br0" timeOffset="114910.4">18474 916 18431 0,'0'0'1632'0,"0"0"-1312"15,1 10-320-15,-2 1 0 0,-5 0 1744 0,3 5 288 0,-1 5 48 0,-2 0 16 16,0 1 16-16,-3 3 0 0,-2 2 0 0,0 3 0 16,-1 1-736-16,1 2-144 0,2 0-16 0,-1-2-16 15,-1-1-704-15,1 1-144 0,0 0-32 0,0-2 0 16,3-3-320-16,1-1 144 0,5-3-144 0,1-2 0 16,1-3 144-16,5-3-144 0,-1-1 0 0,3-3 144 15,1 0-16-15,1-3 0 0,2-1 0 0,0-3 0 16,-1 0 0-16,4-3 0 0,2 1 0 0,0-1 0 15,-2 0 0-15,2 0 0 0,0-4 0 0,1 2 0 16,1-2-128-16,-1 0-176 0,0-2 48 0,2-1 0 31,-2-2-1424-31,3-2-288 0,-2-2-48 0,2 0-8912 0,-1-1-1776 0</inkml:trace>
  <inkml:trace contextRef="#ctx0" brushRef="#br0" timeOffset="115099.54">18767 998 15663 0,'-4'3'1392'0,"-1"2"-1120"16,-2 1-272-16,0 3 0 0,-1 3 3392 0,0 4 608 16,-1 3 128-16,0 2 32 0,1 1-1968 0,1 4-384 15,-1 4-80-15,1 3 0 0,-1 1-1024 0,1 2-208 16,1 4-48-16,-1-1 0 0,1 0-320 0,1 1-128 16,-1 1 0-16,2-1 144 0,-1-2-432 0,3 0-96 15,0-1 0-15,2-3-16 16,0-2-2608-16,2-5-528 0,3 20-112 0,1-18 0 0</inkml:trace>
  <inkml:trace contextRef="#ctx0" brushRef="#br0" timeOffset="115344.82">19019 981 28559 0,'-6'-25'2544'0,"4"17"-2032"0,1 2-512 0,-1-1 0 16,2 7 1056-16,0 0 112 0,0 0 32 0,0 0 0 15,0 0 128-15,-1 8 16 0,0 7 16 0,2 5 0 16,0 10-784-16,2 3-144 0,-1 7-48 0,2 6 0 16,0 4-176-16,1 3-32 0,1 3-16 0,1 3 0 15,4 2-384-15,-2-4-80 0,1 2-16 0,1-2 0 16,1-2-1408 0,-1-1-304-16,1-6-48 0,-1-3-16 0,-2-3-624 0,-2-4-128 0,-1-5-32 0</inkml:trace>
  <inkml:trace contextRef="#ctx0" brushRef="#br0" timeOffset="115522.99">19073 1589 19343 0,'-11'-24'848'0,"7"11"192"0,-1-1-832 0,-1-1-208 16,1 0 0-16,0 0 0 0,0 2 3968 0,1 3 736 16,2 1 160-16,1 1 16 0,0 1-3104 0,1 7-624 15,0 0-128-15,2-4-32 0,2-2-800 0,3 1-192 0,1-2 0 0,2 2 0 16,2-4-192-16,2 0-64 0,2 0-32 0,1-3 0 31,1-2-960-31,2-3-192 0,-1-3-32 0,3 1-16 16,0-1-1760-16,2-2-336 0,-2-4-80 0,-1 1-7840 0</inkml:trace>
  <inkml:trace contextRef="#ctx0" brushRef="#br0" timeOffset="115804.33">19440 948 21535 0,'0'0'960'0,"2"-6"192"0,1-1-928 0,-3 7-224 0,0 0 0 0,0 0 0 15,0 0 2048-15,6 13 384 0,-2 3 64 0,0 8 0 16,0 5-784-16,0 7-176 0,0 3-16 0,0 6-16 15,-1 1-752-15,0 2-160 0,0 1-16 0,-2-3-16 16,1 0-64-16,-1-2-16 0,3-2 0 0,0-4 0 16,-2-4-480-16,4-5 0 0,-4-6 0 0,2-3 0 15,0-4-288-15,0-2-160 0,-1-5-16 16,-3-9-16-16,0 0 192 0,0 0 32 0,6 1 16 0,2-2 0 0,0-2 240 0,-2-6 0 16,-1-2 0-16,1-2 0 0,0-2 0 0,1-3 0 15,1-5 0-15,-1-1 0 0,2 0 0 0,2-1-192 16,-1-2 192-16,2 1-192 0,0 2 352 0,-2 5 80 15,2 2 16-15,0 3 0 0,-1 6 576 0,1 7 128 16,1 1 32-16,0 9 0 0,0 6-272 0,2 6-48 16,-2 7-16-16,1 3 0 0,0 4 0 0,1-1 0 15,-1 2 0-15,0-2 0 0,1-2-272 0,2-2-48 16,1-3-16-16,0-4 0 16,2 0-2592-16,-1-6-528 0</inkml:trace>
  <inkml:trace contextRef="#ctx0" brushRef="#br0" timeOffset="116638.53">21579 1452 23039 0,'0'0'1024'0,"3"-8"192"0,-1-3-960 0,1 1-256 16,1 0 0-16,0-1 0 0,-2-1 1568 0,1 1 272 15,0 1 48-15,-2 1 16 0,-1 9-240 0,0 0-64 16,0 0 0-16,0 0 0 0,0 0-704 0,0 0-160 16,0 0-32-16,-4 9 0 0,-3 3-224 0,1 1-48 15,-3 2-16-15,0 0 0 0,-2 1-416 0,1 1-320 0,1 0 48 16,1 1 16-16,1-4 256 0,2 2-128 0,0-2 128 0,1-2 0 15,1-1-176-15,3-2 176 0,2-2-160 0,-2-7 160 16,5 6-224-16,3-4 48 0,1 0 16 0,1-2 0 16,2-2 0-16,0-3 0 0,-2-1 0 0,1-5 0 15,-1 1 160-15,1-1-128 0,-1 1 128 0,0 2-128 16,-1-2 128-16,-1 2 0 0,-1-1 0 0,-2 1 0 16,-1 0 0-16,-1 0 0 0,-1 0 128 0,-2 2-128 15,1 1 0-15,-1 5 144 0,0 0-144 0,0 0 0 16,0 0 0-16,0 0 0 0,0 0 0 0,0 0 0 15,0 0 0-15,0 0 0 0,0 0 0 0,0 0-144 0,4 6 144 0,3 1-160 16,-1-2 160-16,4 0-160 0,0 0 160 0,0 1-192 16,0-5 192-16,0 0-192 0,0-1 192 0,2-1 0 15,0-3 0-15,0 0 0 0,-3-4 0 0,1-1 0 16,1-4 0-16,-2-3 128 0,-1 2 0 0,-2-4 0 16,1 1 0-16,-5-1 0 0,-1-1 16 0,-2 0 16 15,-1-2 0-15,-2-1 0 0,-4 1 96 0,0 1 0 16,-2 3 16-16,-5 2 0 0,-2-1 128 0,-2 2 32 15,-5-1 0-15,-2 4 0 0,-1-1-288 0,-3 3-144 0,-3 1 160 0,-1 3-160 16,-1 2 336-16,0 4-16 0,0 3-16 0,2 7 0 16,1 6 32-16,4 5 16 0,2 5 0 0,3 6 0 15,2 5-112-15,4 5-32 0,2 2 0 0,4 4 0 32,2 0 112-32,3 1 32 0,5-2 0 0,5 0 0 0,5-1-224 0,4-4-128 0,3-1 160 0,6-3-160 15,5-4 0-15,7-4 0 0,7-2 0 0,2-4 0 16,2-4-176-16,4-3 176 0,1-5-160 0,4-4 160 15,3-2-640-15,5-3-16 0,4-4-16 0,3-3-12128 32,4-7-2432-32</inkml:trace>
  <inkml:trace contextRef="#ctx0" brushRef="#br0" timeOffset="117233.63">23539 1268 19343 0,'0'0'1728'0,"0"0"-1392"0,0 0-336 0,-3-5 0 15,-1-2 3232-15,1 1 576 0,1-1 112 0,-2-1 32 16,-1-1-2496-16,-2 1-496 0,-1 0-112 0,-1-1-16 15,-1 3 224-15,-2 1 32 0,-2-1 16 0,-2 2 0 0,-1 2-528 0,-1 4-96 16,-2 1-32-16,1 4 0 0,-3 0-192 0,1 4-64 16,3 2 0-16,1-1 0 0,2 2-192 0,4-1 0 15,0 0-144-15,3 1 144 0,4-1-192 0,2 2 192 16,2-4-208-16,2 0 80 0,2 1-144 0,3-2-32 16,3-2 0-16,2-3 0 0,1-4-48 0,1-1-16 15,1-1 0-15,0-2 0 0,2 0 368 0,0-3 0 16,0-1 0-16,0-3 0 0,0 1-384 0,0-1 64 15,-1-2 0-15,-1 0 0 0,1-1 320 0,-2 2 0 16,-2-1 0-16,-2 1 0 0,0 2 0 0,-3 0 0 16,-1 3 128-16,-6 6-128 0,0 0 512 0,0 0 32 15,0 0 0-15,-3 10 0 0,-1 4-80 0,-1 5-16 16,-3 0 0-16,-1 5 0 0,0 2-192 0,0 2-32 0,1 2-16 16,1 0 0-16,2 2-208 0,0-1 0 0,1-1 0 0,1 0 0 31,3-1-1216-31,2-2-256 0,-1-5-32 0,3 0-10336 0,2-2-2080 0</inkml:trace>
  <inkml:trace contextRef="#ctx0" brushRef="#br0" timeOffset="117378.04">23875 1306 20271 0,'-5'-10'1792'0,"5"10"-1424"0,-5-3-368 0,-1 1 0 16,6 2 4336-16,-6 2 784 0,-1-1 176 0,2-1 16 15,5 0-4032-15,-5 4-832 0,1 1-144 0,4-5-48 16,-1 8-2928-16,1 1-592 0,0 11-112 16,4-1-16-16</inkml:trace>
  <inkml:trace contextRef="#ctx0" brushRef="#br0" timeOffset="117534.31">23871 1719 20271 0,'-14'8'896'0,"7"-3"192"0,1 1-880 0,-1 2-208 0,1 0 0 0,0 0 0 16,1-2 3200-16,5-6 608 0,0 0 112 0,0 0 32 31,0 0-4672-31,0 0-944 0,7 4-176 0</inkml:trace>
  <inkml:trace contextRef="#ctx0" brushRef="#br0" timeOffset="117973.21">24263 1269 14735 0,'0'0'1312'0,"0"0"-1056"16,0 0-256-16,0 0 0 0,7-3 4208 0,1 1 784 16,0-1 144-16,1 2 48 0,0 1-3648 0,1 0-736 15,-1 0-144-15,2 0-16 0,-1 0-464 0,1 0-176 16,-2 1 128-16,0 1-128 0,0-2 0 0,-1 1 0 15,-2 1 0-15,0 4 0 0,-4 0 0 0,0 2-256 16,-2 0 48-16,-2 1 0 16,-2 1-304-16,-1 1-64 0,-1-1-16 0,-2 3 0 15,-1 4 112-15,0 0 32 0,-1 1 0 0,1-3 0 0,1-1 80 0,2 0 32 16,-1 2 0-16,5-3 0 0,-1-1 96 0,2 0 32 16,1-1 0-16,1 0 0 0,3 1 0 0,1-3 0 0,2 1 0 0,2 1 0 15,1-1 336-15,1 0 64 0,2 1 0 0,1 1 16 16,-1-2 592-16,0 0 112 0,-1 2 32 0,-2 0 0 15,0-2 176-15,-1 2 32 0,-3 1 16 0,-1-2 0 16,-2 0-96-16,-2 1-32 0,-3 0 0 0,-1-1 0 16,-2 2-224-16,-3-1-48 0,-2 0-16 0,-2 0 0 15,-2-1-432-15,-1 1-64 0,-2 1-32 0,0-2 0 16,0-2-368-16,2 0-80 0,-1-1-16 0,2-3 0 16,-1-2-1872-1,4-1-368-15,0-2-80 0,3 0-8752 0,2-2-1744 0</inkml:trace>
  <inkml:trace contextRef="#ctx0" brushRef="#br0" timeOffset="118238.83">24737 1359 20271 0,'2'-10'1792'0,"1"1"-1424"16,-2-2-368-16,1 3 0 0,-1 2 2432 0,-1 6 432 16,-7-4 80-16,0 5 0 0,-3 7-1888 0,-1 1-384 15,-2 3-80-15,-2 6-16 0,0 6-128 0,0 6-16 16,4-1-16-16,0 3 0 0,2 2-256 0,5-2-160 15,3 0 192-15,3-2-192 0,5-3 0 0,3-2 0 16,5-2 0-16,2-2 0 0,1-1 0 0,3-5 0 16,1-3 0-16,1-3 0 0,2-1 448 0,-3-3-32 15,-1-2 0-15,0-5 0 0,0-1 672 0,-2-5 128 16,1-3 16-16,0 0 16 0,-2-4-288 0,-1-2-64 16,-3-2-16-16,0-2 0 0,-2 0-176 0,-3-3-16 0,-2 1-16 15,-2-4 0-15,-2-1-160 0,-5 0-48 0,0-4 0 0,-3 1 0 16,-2-2-272-16,-3 1-64 0,-6 1-128 0,0-1 192 31,-1 1-2096-31,2 2-416 0,-1 2-96 0</inkml:trace>
  <inkml:trace contextRef="#ctx0" brushRef="#br0" timeOffset="118879.34">25738 1788 28559 0,'-3'-3'2544'0,"1"-1"-2032"0,-1-1-512 0,2 0 0 15,2-1 384-15,0-2 0 0,-3-3-16 0,2 1 0 16,0-1 720-16,0 1 160 0,-1 0 32 0,-1 0 0 15,1 3-160-15,-3 0-32 0,4 7 0 0,-5-4 0 16,-2 3-384-16,-1 1-64 0,1 0-32 0,-1 2 0 16,-3 5-368-16,1 2-80 0,-2 2-16 0,1 4 0 15,0 3-144-15,2 1 0 0,0-2 0 0,1 0 128 16,1-4-128-16,4 2-224 0,3 1 48 0,0-2 16 16,1-3 160-16,3-1 0 0,1 1 0 0,3-2 128 15,1-5-128-15,3-1-160 0,-1-1 160 0,2-2-208 16,2-2 208-16,-1 0 0 0,2-3 0 0,-1-2 0 15,1 1-192-15,0-3 192 0,-5-2-208 0,1-2 80 16,-1-1 128-16,-1 1 0 0,-1 2 128 0,0 0-128 16,-1-3 256-16,-1 3-32 0,-2 2 0 0,-1-3 0 0,-2 3 416 0,0 2 96 15,-2 2 16-15,0 5 0 0,0 0-160 0,0 0-16 16,0 0-16-16,0 0 0 0,-6 4-352 0,6-4-64 16,-3 8-16-16,1 0 0 0,2-1-256 0,2 3-64 15,1 0-16-15,1 0 0 16,2-2-1680-16,1-1-336 0,1-2-64 0,1 3-16 15,3-2-1664-15,-1-3-352 0</inkml:trace>
  <inkml:trace contextRef="#ctx0" brushRef="#br0" timeOffset="119378.06">26164 1577 3679 0,'0'0'320'0,"0"0"-320"0,0 0 0 0,0 0 0 15,0 0 6512-15,0 0 1232 0,0 0 240 0,0 0 48 16,0 0-5648-16,-1 10-1120 0,0 2-240 0,1 4-32 15,-2-5-608-15,0 9-112 0,-1-4-16 0,2-2-16 16,1-1-112-16,0 0-128 0,0-3 176 0,1 2-176 16,2-3 0-16,-3-9 0 0,0 0 0 0,0 0 0 15,6 9 0-15,-6-9 0 0,0 0-160 0,13 3 160 32,-1-3-528-32,0-3 16 0,-2-1 0 0,-1-1 0 0,-1-4 224 0,0 0 48 0,-1 0 16 0,-1 0 0 15,1 0 224-15,0-1 0 0,1 0 144 0,0 0-144 16,0-2 224-16,-3 4-48 0,0-5-16 0,6-4 0 15,-1 4-16-15,2-1 0 0,0 2 0 0,-2 3 0 16,-2 2 112-16,-8 7 32 0,10-1 0 0,-10 1 0 16,8 4-32-16,3 2-16 0,-5 6 0 0,-1 1 0 15,-1 4 16-15,0 1 16 0,-4-1 0 0,1-1 0 0,2-2 16 0,0-5 0 16,-2 1 0-16,2 3 0 0,0-3-288 0,3-3 0 16,-6-7 128-16,7 6-128 0,-7-6 0 0,8-3 0 15,1 1 0-15,2-3-144 0,-1-2-48 0,-1-3 0 16,-1 1 0-16,1-1 0 0,0 1 192 0,-1-1-128 15,0-3 128-15,-1 0-128 0,-1-2 128 0,1 6 0 16,1-1 0-16,2-8 128 0,-1-1-128 0,-1 5 0 16,0 2 0-16,0 1 0 0,2 3 272 0,-4 4-16 15,1 1 0-15,2 2 0 0,-9 1 352 0,8 1 64 16,-8-1 16-16,8 8 0 0,0 5-192 0,-1 1-48 16,1 6 0-16,1 10 0 0,-2-1-144 0,-1-1-48 15,1 1 0-15,-1-3 0 0,0 2-256 0,0-2 0 0,2-3 128 0,1 1-128 31,3 2-1216-31,-6-3-288 0,-3-1-64 0,-2 2-10784 16,-2 2-2144-16</inkml:trace>
  <inkml:trace contextRef="#ctx0" brushRef="#br0" timeOffset="119770.03">21895 3209 28559 0,'0'0'2544'0,"-6"7"-2032"15,1-1-512-15,0 2 0 0,0 2 1600 0,0 2 240 16,-2-2 32-16,3 2 16 0,0 3-464 0,2-2-80 0,-1 0-32 0,2 0 0 15,-1 0-1024-15,4 1-288 0,-1-1 0 0,2 1 128 32,1-2-1664-32,2-1-352 0,-1-5-64 0,2-6-8784 0,-1-2-1744 0</inkml:trace>
  <inkml:trace contextRef="#ctx0" brushRef="#br0" timeOffset="120176.61">21934 2920 22287 0,'-7'-16'976'0,"3"9"224"0,2-2-960 0,-1 0-240 0,0 1 0 0,1 1 0 16,-2 0 1136-16,3 4 176 0,1 3 32 0,0 0 16 16,0 0-688-16,0 0-144 0,7 7-16 0,1 3-16 15,1 2-496-15,1 2-128 0,-3 1-16 0,4 3 0 16,-1 3-544-16,2 1-96 0,-2 0-32 0,2 0 0 16,0 2-816-16,0-1-160 0,-1 1-48 0,0 1 0 15,-2 1 560-15,-1 1 128 0,0-2 0 0,-1 1 16 0,0-1 832 0,-1-2 176 16,1-2 128-16,-1-1-192 0,2-1 192 0,-1-6 224 15,-2-2-48-15,0-4-16 0,-5-7 224 0,0 0 64 16,8 2 0-16,-1-4 0 0,-1-3 64 0,-1-1 32 16,0-1 0-16,2-2 0 0,-2-4-128 0,2 0-32 15,-1 1 0-15,1 0 0 0,-1-2 384 0,3 1 64 16,2-4 0-16,-1 1 16 0,-1 1 320 0,1-1 64 16,0 2 16-16,-1 1 0 0,3 1 224 0,0 3 32 15,-1 2 16-15,1 4 0 0,0 0 144 0,-1 7 48 16,1 2 0-16,0 6 0 0,-2 5-496 0,0 0-80 15,0 3-32-15,-1 2 0 0,-1 2-400 0,-2 1-64 16,1 0-32-16,-1 1 0 0,1 1-480 0,-1 2-128 16,1-1 0-16,1-2 0 15,-2 1-2176-15,2-2-496 0,1-1-96 0</inkml:trace>
  <inkml:trace contextRef="#ctx0" brushRef="#br0" timeOffset="120833.23">23983 3209 15663 0,'-18'0'1392'0,"11"1"-1120"0,-2 1-272 0,3-2 0 15,-2 4 2176-15,3-3 368 0,-2 0 80 0,3 3 0 16,2 3-1248-16,-1 0-256 0,3 3-48 0,3 3-16 16,-1 5-304-16,4 3-64 0,-3 1-16 0,4 4 0 15,1 7 160-15,0 2 16 0,-1 3 16 0,3 1 0 16,-1 1 32-16,-2-1 0 0,3-5 0 0,-3-1 0 16,0-2-384-16,-1-2-64 0,0-3 0 0,-2-5-16 15,0-2-112-15,-2-2-32 0,1-1 0 0,-3-6 0 16,0 1 64-16,0-11 16 0,0 0 0 0,0 0 0 15,0 0-112-15,0 0-32 0,0 0 0 0,0-8 0 16,-2-3-96-16,2-3-128 0,0-4 176 0,2-6-176 16,-1-4 0-16,0-5 0 0,-1-2 0 0,0-4 0 15,-1-4 0-15,1-3-144 0,0-2 16 0,0-4 0 16,-1-3-272-16,-1-2-48 0,2-1-16 0,2 2 0 16,2 1 64-16,1 4 16 0,0 1 0 0,4 5 0 0,2 6 384 0,0 5 0 15,1 4 0-15,0 9-128 0,0 3 128 0,-1 6 224 16,1 6-48-16,0 3-16 0,-1 6-160 0,1 1 0 15,0 8 144-15,0 2-144 0,-2-1 240 0,-1 7-32 16,0 3 0-16,-1 0 0 0,-4 2-16 0,-1 1-16 16,-5 0 0-16,0 2 0 0,-1-2 16 0,-2 3 0 15,-2-3 0-15,0 1 0 0,-4-1-192 0,1-1 0 16,-1 0 144-16,1-2-144 16,-2 2-1216-16,2-3-320 0,-1-1-64 0,2-2-16 15,1-2-1936-15,2-1-384 0</inkml:trace>
  <inkml:trace contextRef="#ctx0" brushRef="#br0" timeOffset="121208.31">24571 3461 22047 0,'0'0'976'0,"8"-3"208"0,-1 0-944 0,-1 0-240 0,-1-1 0 0,0-3 0 16,-1 1 1856-16,-2-1 320 0,-2 7 64 0,0 0 0 15,-6-4-1024-15,0 3-224 0,-3 1-32 0,-2 2-16 16,0 2-224-16,-2 4-32 0,-3 3-16 0,2-1 0 15,1 3-192-15,1 1-32 0,1 1-16 0,2-1 0 16,3 0-432-16,-1 1 0 0,3-1 128 0,3-1-128 16,1 0 0-16,3 2 0 0,1-4 0 0,2 1 128 15,2-4-128-15,1 0-192 0,1-2 32 0,2 1 16 16,1-7 144-16,2 0 0 0,-1-3 0 0,2-1 0 0,1-1 0 16,1-3 0-16,-1-1 0 0,-2-1 128 0,0-3 16 0,-1 0 16 15,-1-2 0-15,0 2 0 0,-1-1 48 0,-3 1 16 16,-3 0 0-16,0 1 0 0,-2 0 224 0,0 3 64 15,-1 3 0-15,-3 6 0 0,-1-6 80 0,1 6 32 16,0 0 0-16,0 0 0 0,0 0-304 0,-6 6-64 16,-1 1-16-16,3 3 0 0,2 0-240 0,0 2 0 15,2-1 0-15,2 2 0 16,-1 3-384-16,1-2-80 0,2 1-16 0,3 0 0 16,3 1-2192-16,-1 1-432 0,2-1-96 0,-1-6-12224 0</inkml:trace>
  <inkml:trace contextRef="#ctx0" brushRef="#br0" timeOffset="121505.25">24994 3377 12895 0,'0'0'576'0,"0"0"112"0,0 0-560 0,0 0-128 0,0 0 0 0,0 0 0 16,6 11 3600-16,1 0 688 0,-2 4 144 0,0 2 32 15,0 2-2688-15,-1 2-544 0,0 0-96 0,1 0-32 16,0 0-272-16,1-4-64 0,-4 0-16 0,1-2 0 15,-2 2-176-15,1-4-16 0,-1 2-16 0,-1-2 0 16,0-3-16-16,0-2 0 0,0-2 0 0,0-6 0 16,0 0 48-16,0 0 16 0,0 0 0 0,0 0 0 15,0 0 80-15,-1-6 16 0,-1-1 0 0,2-2 0 16,2-3-336-16,-2-1-64 0,0 2-16 0,1-5 0 0,1-1-272 16,2 0 128-16,0-5-128 0,1 1 0 0,1 0 0 0,0 0 0 15,1 1-160-15,2 1 160 0,1 4-304 0,1-2 64 16,-2 2 16-16,0 4 0 15,-3-5-1168-15,4 3-224 0,0 0-48 0,2 1-16 16,1 2-1344-16,0-2-272 0</inkml:trace>
  <inkml:trace contextRef="#ctx0" brushRef="#br0" timeOffset="121692.63">25462 2983 20271 0,'0'0'1792'0,"0"0"-1424"15,2 10-368-15,-2 7 0 0,-1 1 3008 0,-2 4 512 0,3-1 128 0,-1 1 0 16,0 0-1824-16,-1 2-368 0,0 3-80 0,0-2-16 16,1 2-880-16,0 1-176 0,1-2-48 0,0 1 0 15,0 0-256-15,0 1 0 0,0-1-176 0,0-1 176 32,1 2-2048-32,0-4-288 0,1-1-64 0,-1-3-7680 0,0 0-1536 0</inkml:trace>
  <inkml:trace contextRef="#ctx0" brushRef="#br0" timeOffset="121973.86">25636 3097 8287 0,'0'0'736'0,"-10"3"-592"0,-2 0-144 0,-1 4 0 0,0 1 2512 0,0 4 480 15,-1-2 80-15,5-1 32 0,-1 3-1104 0,-1 6-208 16,0 0-64-16,3 1 0 0,1-1 128 0,3-3 0 15,-3 4 16-15,2 3 0 0,1-1-224 0,1 10-48 16,3-4-16-16,3-8 0 0,2-1-304 0,2 0-64 16,-1 0-16-16,2 2 0 0,-1-2-496 0,0-1-112 15,3-1-16-15,1-2 0 0,1-1-272 0,2-1-64 16,1 0-16-16,0-3 0 0,2-3-224 0,2-2 144 16,-1 1-144-16,8-2 128 15,-4-3-1408-15,0-3-272 0,2 0-64 0,-5-1-10912 16,2 0-2176-16</inkml:trace>
  <inkml:trace contextRef="#ctx0" brushRef="#br0" timeOffset="122710.42">27012 3415 14223 0,'-7'-17'624'0,"3"9"144"0,-1-1-624 0,0-1-144 0,0-2 0 0,-1-1 0 15,1-4 1520-15,3 3 272 0,-1-1 48 0,2 4 16 16,1-4-240-16,0 3-32 0,1-1-16 0,2 0 0 16,-1-1-384-16,2 2-80 0,1 1-16 0,1-1 0 15,1-2-192-15,3-1-64 0,-3 1 0 0,4 1 0 16,2 2-368-16,2 1-80 0,2 0 0 0,0 0-16 15,-1 3-128-15,-2 1-32 0,2 4 0 0,0 2 0 16,-2 1 80-16,0 3 16 0,-1 0 0 0,-1 2 0 16,-3 4-160-16,-1-1-16 0,-1 2-128 0,-2 5 192 15,-4-2 0-15,-1 5 0 0,-3-1 0 0,0 4 0 16,-4-1 0-16,-1 2-16 0,-2 2 0 0,-1 1 0 16,0 2 160-16,-2-1 48 0,0 0 0 0,1 5 0 0,3-1-384 0,-3 2 0 15,0-1 0-15,2 1 0 0,1 1 384 0,2-2 64 16,2-1 16-16,2-2 0 15,3-1-96-15,4-2-32 0,-1-3 0 0,2-2 0 0,3-3-192 0,2-1-144 16,2-3 192-16,1 0-192 0,0-5 176 0,1-2-176 16,1 0 160-16,0-4-160 0,1-3 0 0,2-4 0 15,2-3 0-15,1-1 0 0,-2-1-128 0,2-3-128 16,1 1-32-16,11-8 0 16,-2 1-1632-16,-2 1-320 0,-3-1-64 0,-8 4-8784 15,0-3-1776-15</inkml:trace>
  <inkml:trace contextRef="#ctx0" brushRef="#br0" timeOffset="123007.26">27930 3176 14735 0,'-15'-6'640'0,"3"3"160"0,-2-1-640 0,-3 2-160 0,-2 0 0 0,-2 1 0 15,0 0 2608-15,0 1 480 0,-1 0 112 0,1 1 0 16,0 2-1664-16,4-1-320 0,4 2-80 0,4 2-16 15,0 0-800-15,9-6-176 0,-7 7-16 0,5 2-128 16,2 0 0-16,2 3 0 0,1-2 0 0,4 2 0 16,2-1 0-16,4 4 0 0,4 3 0 0,2 0 0 15,2 7 320-15,0 0 96 0,0 1 32 0,-6-7 0 0,2 4 496 16,0 0 96-16,0-1 32 0,-2 2 0 0,-2-2-112 0,-3 0 0 16,-1-2-16-16,-1-1 0 0,-4 1-288 0,-3-2-48 15,1 0-16-15,-5-1 0 0,-2-1-176 0,-3-2-32 16,-3-1-16-16,1 0 0 0,-2-1-368 0,-2-3 0 15,-2 0 0-15,1-5-128 16,-1 0-2128-16,0-3-432 0,1-2-64 0,-2-3-13440 16</inkml:trace>
  <inkml:trace contextRef="#ctx0" brushRef="#br0" timeOffset="123179.24">27752 3054 33743 0,'0'0'1488'0,"16"-3"320"0,3 2-1440 0,1-2-368 0,-2 3 0 0,3 0 0 16,3 0 1696-16,-2 0 272 0,1-1 48 0,2 0 16 16,2-1-1008-16,1-1-208 0,-2-3-48 0,-1-1 0 15,-3-3-768-15,3 0 0 0,-2 0 0 0,2-2-192 32,0-1-2864-32,-2-2-560 0,8-8-112 0,7 3-32 0</inkml:trace>
  <inkml:trace contextRef="#ctx0" brushRef="#br0" timeOffset="123507.48">27804 1589 21183 0,'0'0'1888'0,"0"0"-1504"16,0 0-384-16,0 0 0 0,12-6 2896 0,1 2 512 16,0 0 112-16,2 1 0 0,1-4-1632 0,3 1-336 15,2-2-64-15,1 1-16 0,3-1-864 0,-1 1-176 16,0 0-48-16,-2 1 0 15,-1-2-736-15,0 1-160 0,0-1-16 0,1 3-16 16,0 3-3088-16,-1-4-608 0,9-3-128 0,-6 3-32 0</inkml:trace>
  <inkml:trace contextRef="#ctx0" brushRef="#br0" timeOffset="123695.28">28583 1248 17503 0,'0'0'1552'0,"-11"7"-1232"0,5 8-320 0,-1 2 0 16,1 2 1584-16,-2 1 256 0,0 1 48 0,2 4 16 16,0 2-272-16,2 0-48 0,1-3-16 0,-3 5 0 15,2 2-992-15,3 2-192 0,1-1-32 0,4 1-16 16,3-6-336-16,-2 1 0 0,-1-2-192 0,1-3 64 16,0-2-800-16,3 0-160 0,0-7-16 0,-2-3-11472 15</inkml:trace>
  <inkml:trace contextRef="#ctx0" brushRef="#br0" timeOffset="124007.87">28765 1214 22047 0,'0'0'976'0,"7"-6"208"0,-7 6-944 0,9-7-240 15,0-1 0-15,1 2 0 0,1-1 1232 0,-1 2 208 16,1 1 32-16,0 2 16 0,2 0-224 0,1 2-48 0,-1 2-16 0,0 0 0 15,0 1-656-15,-2 3-128 0,0 6-32 0,-2 0 0 16,-1-3-224-16,-3 5-160 0,-1 6 192 0,-3-3-192 16,-3-1 176-16,-2 6-176 0,0 2 160 0,-5 3-160 15,-3-1 368-15,0 1-32 0,0 0 0 0,2 2 0 16,1 1 368-16,0-3 64 0,1-1 0 0,3-2 16 16,-1-2-208-16,4-1-64 0,2-3 0 0,2-2 0 15,1-2-288-15,1 1-64 0,1-6-16 0,2 1 0 16,2-1-144-16,3-2 0 0,2-5 0 0,2 0 0 15,1-2-352-15,1-3-96 16,0-3-32-16,2-2 0 0,0-1-3056 0,3-4-624 0</inkml:trace>
  <inkml:trace contextRef="#ctx0" brushRef="#br0" timeOffset="124148.37">29334 1153 22111 0,'0'0'1968'0,"-7"-4"-1584"15,7 4-384-15,-9 1 0 0,-1 2 2000 0,-1 1 320 16,1 0 64-16,2 2 16 16,3 2-3968-16,1 3-800 0</inkml:trace>
  <inkml:trace contextRef="#ctx0" brushRef="#br0" timeOffset="124304.61">29421 1598 13823 0,'0'0'608'0,"-12"5"128"0,-2 1-592 0,0 2-144 0,-1 1 0 0,2-1 0 16,1-3 4416-16,3 1 864 0,9-6 160 0,0 0 48 15,0 0-4496-15,0 0-992 0,0 0 0 0,0 0-9856 16,0 0-1952-16</inkml:trace>
  <inkml:trace contextRef="#ctx0" brushRef="#br0" timeOffset="124710.82">29705 1290 6447 0,'0'0'272'0,"9"-9"80"0,-2 2-352 0,5-1 0 0,2-2 0 0,2 1 0 0,1 2 4288 0,2 2 768 16,2-1 176-16,-2 3 16 0,0 3-3520 0,-1 0-720 15,-1-1-144-15,-1 2-32 0,-2 4-400 0,-1 2-96 16,0-1-16-16,-1 3 0 0,-4-2 32 0,-3 2 0 15,-5-9 0-15,4 14 0 0,-3-1-80 0,-4 1-16 16,-4 2 0-16,-4-1 0 0,-3-1-32 0,-2 2-16 16,2 1 0-16,-1-2 0 0,2 1-208 0,0-3 176 15,-1-1-176-15,1 0 160 0,3 1-160 0,0 0 0 16,3 0 0-16,7-13 0 0,-7 7 0 0,7-7 0 16,-1 14-192-16,2-1 192 0,2-4-224 0,3-2 80 15,5 0 16-15,-1 0 0 0,1-1 128 0,2 1 0 16,1-1 0-16,2 1 128 0,-1-1 256 0,1 2 64 0,-3-2 16 15,-1 0 0-15,-3 1 336 0,0 0 64 0,-1 0 16 0,-8-7 0 16,0 0-224-16,0 0-32 0,-2 10-16 0,-2 0 0 16,-2 0-160-16,-4-3-48 0,-6 0 0 0,-1-1 0 15,-3 1-208-15,2-2-64 0,0 0 0 0,0-1 0 32,-1-1-1376-32,4-2-288 0,2-1-48 0,4-1-9616 0,-1-2-1936 0</inkml:trace>
  <inkml:trace contextRef="#ctx0" brushRef="#br0" timeOffset="125009.2">30404 1201 5519 0,'0'0'496'0,"-9"4"-496"16,-4 4 0-16,-3 2 0 0,-1 2 3584 0,-1 6 608 15,-3 3 128-15,0 5 32 0,0 3-2304 0,1 1-464 16,-1 0-96-16,5 1-16 0,6 2-672 0,4 0-144 15,5-1-16-15,5 1-16 0,3-2-256 0,2-4-48 16,2-4-16-16,2-4 0 16,3-2 368-16,2-3 80 0,3-2 16 0,1-3 0 0,2-5 208 0,-2 0 48 15,0-5 16-15,-1-2 0 0,0-3-48 0,-2-1-16 16,0-3 0-16,-4-2 0 0,-2-2-336 0,0-3-64 16,-1-2 0-16,-1 0-16 0,-5-1-192 0,-1-3-48 0,-1-2 0 0,-4 0 0 15,-4 3-320-15,-1 0 144 0,-1-2-144 0,-2-2 0 31,-3-2-1216-31,0 3-368 0,-2-1-64 0,1 1-15888 0</inkml:trace>
  <inkml:trace contextRef="#ctx0" brushRef="#br0" timeOffset="125368.55">30941 1568 10127 0,'0'0'896'0,"0"0"-704"0,0 0-192 0,0 0 0 16,0 0 4288-16,0 0 816 0,-8-3 160 0,-2 0 48 16,-3 2-3008-16,0 1-608 0,-3 1-112 0,1 3-32 15,-1 2-448-15,0-1-80 0,1 4-32 0,0 3 0 0,0-1-272 0,2 2-48 16,2-1-16-16,5 1 0 0,2 0-160 0,0-2-48 16,-4-1 0-16,5-2 0 0,3 5-256 0,6-3-48 15,-6-10-16-15,13 9 0 0,0 1 16 0,-2-6 0 16,-11-4 0-16,13 2 0 0,0-1-16 0,0-2 0 15,-1-1 0-15,0-2 0 0,-2 0-128 0,1 1 192 16,-1-3-192-16,1-1 192 0,-1 1-192 0,-1 0 128 16,-9 6-128-16,0 0 128 0,7-5-128 0,-7 5 0 15,0 0 0-15,0 0 128 0,0 0-128 0,0 0 0 16,0 0 0-16,0 0 0 0,0 0 0 0,0 0 0 16,0 0 0-16,0 0 0 0,0 0 0 0,5 9-192 15,0 2 32-15,0-1 16 16,1-2-576-16,0 1-112 0,1 1-32 0,-1 2 0 15,1 0-2288-15,1 1-464 0,1-4-96 0</inkml:trace>
  <inkml:trace contextRef="#ctx0" brushRef="#br0" timeOffset="125837.31">31370 1565 18431 0,'0'0'1632'0,"0"0"-1312"0,0 0-320 0,0 0 0 15,0 0 2944-15,0 0 528 0,-4 9 112 0,-1 3 0 16,0 1-1456-16,1 0-288 0,2 0-64 0,1 0-16 16,-1 0-800-16,0-2-176 0,1-1-16 0,2 0-16 15,-1-10-432-15,4 12-96 0,0-1-16 0,-1-4 0 0,-3-7-80 16,0 0-128-16,5 12 176 0,-5-12-176 0,0 0 128 0,0 0-128 16,0 0 0-16,8 4 0 0,-8-4 128 0,0 0-128 15,0 0 0-15,0 0 0 0,11-4 0 0,-1 0 0 16,-3-2-208-16,-7 6 80 15,8-8-256-15,0 1-64 0,0-2 0 0,0 0 0 16,-2 3 0-16,2-4-16 0,1 1 0 0,0 1 0 0,-1 2 144 0,0-1 48 16,-2 2 0-16,-6 5 0 0,0 0 272 0,12 2 176 15,-12-2-32-15,11 6 0 0,-4 1 464 0,1 0 96 16,-1 3 0-16,-1-1 16 0,0 1-128 0,-1-2-16 16,0 2-16-16,1-2 0 0,-6-8-240 0,11 11-64 15,-2-4 0-15,-1 0 0 0,-8-7-128 0,12 3-128 16,-1-2 144-16,1-1-144 0,0-1 160 0,0-1-160 0,-1 0 160 0,1-2-160 15,-2-2 0-15,2 3 128 0,0-4-128 0,0 3 0 16,-2 0 0-16,0 0 0 0,1 0 0 0,-1 3 0 16,1-3 0-16,-1 2 0 0,-10 2 0 0,11 0 0 15,-11 0 0-15,10 4 0 0,-10-4 0 0,12 9 0 16,-2 2 176-16,-2 1 32 0,-8-12 16 0,7 16 0 16,-1 2 32-16,2-1 16 0,-2-1 0 0,2-2 0 15,-1 0-272-15,1 1 0 0,-1-2-208 0,4 0-13216 16,1-3-2640-16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Exam 3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 dirty="0"/>
              <a:t>4/26/2023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AE7A-12E0-4B86-0116-DD098593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21: Conjugate addition and Michael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F8F6-DA1C-7F12-C140-65618BDB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1857"/>
            <a:ext cx="11049000" cy="4598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1,2- vs 1,4- addition</a:t>
            </a:r>
          </a:p>
          <a:p>
            <a:pPr lvl="1"/>
            <a:r>
              <a:rPr lang="en-US" dirty="0"/>
              <a:t>Only Grignard and Hydride (LiAlH</a:t>
            </a:r>
            <a:r>
              <a:rPr lang="en-US" baseline="-25000" dirty="0"/>
              <a:t>4</a:t>
            </a:r>
            <a:r>
              <a:rPr lang="en-US" dirty="0"/>
              <a:t> or NaBH</a:t>
            </a:r>
            <a:r>
              <a:rPr lang="en-US" baseline="-25000" dirty="0"/>
              <a:t>4</a:t>
            </a:r>
            <a:r>
              <a:rPr lang="en-US" dirty="0"/>
              <a:t>) do 1,2-addition. </a:t>
            </a:r>
          </a:p>
          <a:p>
            <a:pPr lvl="2"/>
            <a:r>
              <a:rPr lang="en-US" dirty="0" err="1"/>
              <a:t>Unstabilized</a:t>
            </a:r>
            <a:r>
              <a:rPr lang="en-US" dirty="0"/>
              <a:t> enolates give a mixture of 1,2- and 1,4-</a:t>
            </a:r>
          </a:p>
          <a:p>
            <a:pPr lvl="2"/>
            <a:r>
              <a:rPr lang="en-US" dirty="0"/>
              <a:t>Doubly resonance stabilized enolate – 1,4- only (Michael addition)</a:t>
            </a:r>
          </a:p>
          <a:p>
            <a:pPr lvl="1"/>
            <a:r>
              <a:rPr lang="en-US" dirty="0"/>
              <a:t>Mechanism (don’t need to show tautomerization or true “1,4-” addition – can just show alpha-carbanion after nucleophile attacks.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Quenching with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vs quenching with an alkyl halide or electrophile</a:t>
            </a:r>
          </a:p>
          <a:p>
            <a:endParaRPr lang="en-US" dirty="0"/>
          </a:p>
          <a:p>
            <a:r>
              <a:rPr lang="en-US" dirty="0"/>
              <a:t>Recognize Michael donors/acceptors</a:t>
            </a:r>
          </a:p>
          <a:p>
            <a:endParaRPr lang="en-US" dirty="0"/>
          </a:p>
          <a:p>
            <a:r>
              <a:rPr lang="en-US" dirty="0"/>
              <a:t>Other Ch 21 reactions will not be on the exam</a:t>
            </a:r>
          </a:p>
        </p:txBody>
      </p:sp>
    </p:spTree>
    <p:extLst>
      <p:ext uri="{BB962C8B-B14F-4D97-AF65-F5344CB8AC3E}">
        <p14:creationId xmlns:p14="http://schemas.microsoft.com/office/powerpoint/2010/main" val="275607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5C1A-AA66-1561-A55A-5B5F469F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16: Diels-Alder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0F49-4B9B-8BAA-8A91-52E7A546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615"/>
            <a:ext cx="11172986" cy="5405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Drawing product</a:t>
            </a:r>
          </a:p>
          <a:p>
            <a:pPr lvl="1"/>
            <a:r>
              <a:rPr lang="en-US" dirty="0"/>
              <a:t>Rotating to s-cis correctly</a:t>
            </a:r>
          </a:p>
          <a:p>
            <a:pPr lvl="1"/>
            <a:r>
              <a:rPr lang="en-US" dirty="0"/>
              <a:t>Regioselectivity (lining up partial charges)</a:t>
            </a:r>
          </a:p>
          <a:p>
            <a:pPr lvl="1"/>
            <a:r>
              <a:rPr lang="en-US" dirty="0"/>
              <a:t>Stereospecificity (trans on alkene </a:t>
            </a:r>
            <a:r>
              <a:rPr lang="en-US" dirty="0">
                <a:sym typeface="Wingdings" panose="05000000000000000000" pitchFamily="2" charset="2"/>
              </a:rPr>
              <a:t> trans on ring; cis on alkene  cis on ring; for diene and </a:t>
            </a:r>
            <a:r>
              <a:rPr lang="en-US" dirty="0" err="1">
                <a:sym typeface="Wingdings" panose="05000000000000000000" pitchFamily="2" charset="2"/>
              </a:rPr>
              <a:t>dieneophile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lvl="1"/>
            <a:r>
              <a:rPr lang="en-US" dirty="0"/>
              <a:t>Stereoselectivity (EWG on dienophile faces “out”)</a:t>
            </a:r>
          </a:p>
          <a:p>
            <a:pPr lvl="1"/>
            <a:r>
              <a:rPr lang="en-US" dirty="0"/>
              <a:t>**+ enantiomer**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Back-tracking from product to draw diene and dienophile</a:t>
            </a:r>
          </a:p>
          <a:p>
            <a:pPr lvl="1"/>
            <a:r>
              <a:rPr lang="en-US" dirty="0"/>
              <a:t>You can leave the diene in the s-cis conformation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Comparing rates of Diels-Alder reactions</a:t>
            </a:r>
          </a:p>
          <a:p>
            <a:pPr lvl="1"/>
            <a:r>
              <a:rPr lang="en-US" dirty="0"/>
              <a:t>Steric hindrance of s-cis conformation of diene</a:t>
            </a:r>
          </a:p>
          <a:p>
            <a:pPr lvl="1"/>
            <a:r>
              <a:rPr lang="en-US" dirty="0"/>
              <a:t>Strength of EWG and EDG on diene/dienophile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Mechanism </a:t>
            </a:r>
          </a:p>
        </p:txBody>
      </p:sp>
    </p:spTree>
    <p:extLst>
      <p:ext uri="{BB962C8B-B14F-4D97-AF65-F5344CB8AC3E}">
        <p14:creationId xmlns:p14="http://schemas.microsoft.com/office/powerpoint/2010/main" val="296560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B5B4-97BC-38D0-FE8D-AD55A646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24: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0CC4-B739-87AD-920F-59E5F3A5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0718369" cy="58971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Bond-line </a:t>
            </a:r>
            <a:r>
              <a:rPr lang="en-US" dirty="0">
                <a:sym typeface="Wingdings" panose="05000000000000000000" pitchFamily="2" charset="2"/>
              </a:rPr>
              <a:t> Fischer projection  Haworth projection  chair structure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Generic naming (aldohexose, </a:t>
            </a:r>
            <a:r>
              <a:rPr lang="en-US" dirty="0" err="1"/>
              <a:t>ketotetrose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Assigning D- vs L-</a:t>
            </a:r>
          </a:p>
          <a:p>
            <a:pPr lvl="1"/>
            <a:r>
              <a:rPr lang="en-US" dirty="0"/>
              <a:t>Don’t forget that D- and L- sugars of the same name (e.g. D-Glucose and L-Glucose) are </a:t>
            </a:r>
            <a:r>
              <a:rPr lang="en-US" u="sng" dirty="0"/>
              <a:t>always</a:t>
            </a:r>
            <a:r>
              <a:rPr lang="en-US" dirty="0"/>
              <a:t> enantiomers of each other.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Epimers (a type of diastereomer)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Anomers (a type of diastereomer – ring form only)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Reactions of carbohydrates</a:t>
            </a:r>
          </a:p>
          <a:p>
            <a:pPr lvl="1"/>
            <a:r>
              <a:rPr lang="en-US" dirty="0"/>
              <a:t>OH groups as nucleophiles</a:t>
            </a:r>
          </a:p>
          <a:p>
            <a:pPr lvl="1"/>
            <a:r>
              <a:rPr lang="en-US" dirty="0"/>
              <a:t>Glycoside formation (and mechanism)</a:t>
            </a:r>
          </a:p>
          <a:p>
            <a:pPr lvl="1"/>
            <a:r>
              <a:rPr lang="en-US" dirty="0"/>
              <a:t>Oxidation and Reduction</a:t>
            </a:r>
          </a:p>
          <a:p>
            <a:pPr lvl="1"/>
            <a:r>
              <a:rPr lang="en-US" dirty="0"/>
              <a:t>Chain lengthening (mechanism for cyanohydrin formation only)</a:t>
            </a:r>
          </a:p>
        </p:txBody>
      </p:sp>
    </p:spTree>
    <p:extLst>
      <p:ext uri="{BB962C8B-B14F-4D97-AF65-F5344CB8AC3E}">
        <p14:creationId xmlns:p14="http://schemas.microsoft.com/office/powerpoint/2010/main" val="410298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FEF0-0DB5-A2F6-198F-CB4EFE9F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25: Amino Acids and Peptides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9EF5-C90E-DE0E-1B79-47ADBC21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0956010" cy="5890614"/>
          </a:xfrm>
        </p:spPr>
        <p:txBody>
          <a:bodyPr>
            <a:normAutofit/>
          </a:bodyPr>
          <a:lstStyle/>
          <a:p>
            <a:r>
              <a:rPr lang="en-US" dirty="0"/>
              <a:t>Drawing peptides using the amino acid table</a:t>
            </a:r>
          </a:p>
          <a:p>
            <a:pPr lvl="1"/>
            <a:r>
              <a:rPr lang="en-US" dirty="0"/>
              <a:t>N-terminus always goes on the left. Any given amino acid sequence (e.g. Ala-</a:t>
            </a:r>
            <a:r>
              <a:rPr lang="en-US" dirty="0" err="1"/>
              <a:t>Cys</a:t>
            </a:r>
            <a:r>
              <a:rPr lang="en-US" dirty="0"/>
              <a:t>-His) will follow this rule.</a:t>
            </a:r>
          </a:p>
          <a:p>
            <a:pPr lvl="1"/>
            <a:r>
              <a:rPr lang="en-US" dirty="0"/>
              <a:t>R group up </a:t>
            </a:r>
            <a:r>
              <a:rPr lang="en-US" dirty="0">
                <a:sym typeface="Wingdings" panose="05000000000000000000" pitchFamily="2" charset="2"/>
              </a:rPr>
              <a:t> wedge; R group down  dash; for L-amino acids with N-terminus drawn on the left side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Determining </a:t>
            </a:r>
            <a:r>
              <a:rPr lang="en-US" dirty="0" err="1">
                <a:sym typeface="Wingdings" panose="05000000000000000000" pitchFamily="2" charset="2"/>
              </a:rPr>
              <a:t>pI</a:t>
            </a:r>
            <a:r>
              <a:rPr lang="en-US" dirty="0">
                <a:sym typeface="Wingdings" panose="05000000000000000000" pitchFamily="2" charset="2"/>
              </a:rPr>
              <a:t> of amino acids and small peptides (using table of amino acid </a:t>
            </a:r>
            <a:r>
              <a:rPr lang="en-US" dirty="0" err="1">
                <a:sym typeface="Wingdings" panose="05000000000000000000" pitchFamily="2" charset="2"/>
              </a:rPr>
              <a:t>pKa’s</a:t>
            </a:r>
            <a:r>
              <a:rPr lang="en-US" dirty="0">
                <a:sym typeface="Wingdings" panose="05000000000000000000" pitchFamily="2" charset="2"/>
              </a:rPr>
              <a:t>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Drawing most prevalent protonation state of an amino acid or peptide at a given pH (using table of amino acid </a:t>
            </a:r>
            <a:r>
              <a:rPr lang="en-US" dirty="0" err="1">
                <a:sym typeface="Wingdings" panose="05000000000000000000" pitchFamily="2" charset="2"/>
              </a:rPr>
              <a:t>pKa’s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 is above </a:t>
            </a:r>
            <a:r>
              <a:rPr lang="en-US" dirty="0" err="1">
                <a:sym typeface="Wingdings" panose="05000000000000000000" pitchFamily="2" charset="2"/>
              </a:rPr>
              <a:t>pKa</a:t>
            </a:r>
            <a:r>
              <a:rPr lang="en-US" dirty="0">
                <a:sym typeface="Wingdings" panose="05000000000000000000" pitchFamily="2" charset="2"/>
              </a:rPr>
              <a:t> of group – group is deprotonated  [A: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 is below </a:t>
            </a:r>
            <a:r>
              <a:rPr lang="en-US" dirty="0" err="1">
                <a:sym typeface="Wingdings" panose="05000000000000000000" pitchFamily="2" charset="2"/>
              </a:rPr>
              <a:t>pKa</a:t>
            </a:r>
            <a:r>
              <a:rPr lang="en-US" dirty="0">
                <a:sym typeface="Wingdings" panose="05000000000000000000" pitchFamily="2" charset="2"/>
              </a:rPr>
              <a:t> of group – group is protonated	[HA]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531D1-63D1-F1A6-0596-C57273B6D79E}"/>
                  </a:ext>
                </a:extLst>
              </p14:cNvPr>
              <p14:cNvContentPartPr/>
              <p14:nvPr/>
            </p14:nvContentPartPr>
            <p14:xfrm>
              <a:off x="2305800" y="3651120"/>
              <a:ext cx="3736800" cy="38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531D1-63D1-F1A6-0596-C57273B6D7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6440" y="3641760"/>
                <a:ext cx="3755520" cy="3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70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34E7-3E04-1E30-1D01-5526108A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25: Amino Acids and Peptides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FA35-84AA-F4DE-C4CB-94389149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94"/>
            <a:ext cx="11353801" cy="5482306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Peptide synthesis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Amine + carboxylic acid + DCC  amide       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this is not limited to amino acids! Works with simple amine + simple carboxylic acid too.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Mechanism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Be able to recognize all of the protection/deprotection groups and appropriate reagents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All protection mechanisms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Deprotection with HBr mechanism (no other deprotection mechanisms)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Tripeptide synthesis (like on practice exam)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can use whichever protecting and deprotecting method you want as long as it’s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1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3604-0F7B-7E55-5EEC-4F57A872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4780-416B-93C7-3964-56D59110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230"/>
            <a:ext cx="10515600" cy="4743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There’s a limited number of things I can even ask you about!</a:t>
            </a:r>
          </a:p>
          <a:p>
            <a:endParaRPr lang="en-US" dirty="0"/>
          </a:p>
          <a:p>
            <a:r>
              <a:rPr lang="en-US" dirty="0"/>
              <a:t>You should be able to predict most of the questions on the exam as a result.</a:t>
            </a:r>
          </a:p>
          <a:p>
            <a:endParaRPr lang="en-US" dirty="0"/>
          </a:p>
          <a:p>
            <a:r>
              <a:rPr lang="en-US" dirty="0"/>
              <a:t>No open-ended synthesis – just ONE peptide synthesis (like practice exam)</a:t>
            </a:r>
          </a:p>
          <a:p>
            <a:endParaRPr lang="en-US" dirty="0"/>
          </a:p>
          <a:p>
            <a:r>
              <a:rPr lang="en-US" dirty="0"/>
              <a:t>Rest is all fair game!</a:t>
            </a:r>
          </a:p>
          <a:p>
            <a:endParaRPr lang="en-US" dirty="0"/>
          </a:p>
          <a:p>
            <a:r>
              <a:rPr lang="en-US" dirty="0"/>
              <a:t>I will be in my office on Monday, May 1</a:t>
            </a:r>
            <a:r>
              <a:rPr lang="en-US" baseline="30000" dirty="0"/>
              <a:t>st</a:t>
            </a:r>
            <a:r>
              <a:rPr lang="en-US" dirty="0"/>
              <a:t> from 11-3:30pm to hand back Exam 3 and answer questions about it. Any unclaimed exams will be left in a box outside my office.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D849FC-01D7-8B0B-E023-FDDA17A27883}"/>
                  </a:ext>
                </a:extLst>
              </p14:cNvPr>
              <p14:cNvContentPartPr/>
              <p14:nvPr/>
            </p14:nvContentPartPr>
            <p14:xfrm>
              <a:off x="490320" y="3230640"/>
              <a:ext cx="10192680" cy="269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D849FC-01D7-8B0B-E023-FDDA17A27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60" y="3221280"/>
                <a:ext cx="10211400" cy="27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60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47CD-F022-9360-596D-86CD4D90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7DEC-850C-0267-02C6-ED70D0A6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70"/>
            <a:ext cx="10515600" cy="49600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100 points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Same length as first three exams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Mechanisms will be limited to “common themes” from the class. </a:t>
            </a:r>
          </a:p>
          <a:p>
            <a:pPr lvl="1"/>
            <a:r>
              <a:rPr lang="en-US" dirty="0"/>
              <a:t>Don’t try to memorize every mechanism from the whole class! That’s not the point!</a:t>
            </a:r>
          </a:p>
          <a:p>
            <a:pPr lvl="1"/>
            <a:r>
              <a:rPr lang="en-US" dirty="0"/>
              <a:t>No EAS mechanisms. No Chromium mechanisms. No “unusual” or “weird” mechanisms.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open-ended synthesis </a:t>
            </a:r>
          </a:p>
          <a:p>
            <a:pPr lvl="1"/>
            <a:r>
              <a:rPr lang="en-US" dirty="0"/>
              <a:t>May still have a peptide synthesis like practice exam 3.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Roughly equal distribution between content from all 3 exams.</a:t>
            </a:r>
          </a:p>
          <a:p>
            <a:endParaRPr lang="en-US" dirty="0"/>
          </a:p>
          <a:p>
            <a:r>
              <a:rPr lang="en-US" dirty="0"/>
              <a:t>Email me if you have questions during finals week!! We can meet on Zoom.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A9F817-5C3F-DA5C-C0C2-DD90E63093EC}"/>
                  </a:ext>
                </a:extLst>
              </p14:cNvPr>
              <p14:cNvContentPartPr/>
              <p14:nvPr/>
            </p14:nvContentPartPr>
            <p14:xfrm>
              <a:off x="1185840" y="315720"/>
              <a:ext cx="10300320" cy="606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A9F817-5C3F-DA5C-C0C2-DD90E6309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6480" y="306360"/>
                <a:ext cx="10319040" cy="60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0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700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Exam 3 Review</vt:lpstr>
      <vt:lpstr>Ch 21: Conjugate addition and Michael addition</vt:lpstr>
      <vt:lpstr>Ch 16: Diels-Alder</vt:lpstr>
      <vt:lpstr>Ch. 24: Carbohydrates</vt:lpstr>
      <vt:lpstr>Ch 25: Amino Acids and Peptides</vt:lpstr>
      <vt:lpstr>Ch 25: Amino Acids and Peptides</vt:lpstr>
      <vt:lpstr>Exam format</vt:lpstr>
      <vt:lpstr>Final 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2023-02-13T13:47:05Z</cp:lastPrinted>
  <dcterms:created xsi:type="dcterms:W3CDTF">2022-03-01T00:08:26Z</dcterms:created>
  <dcterms:modified xsi:type="dcterms:W3CDTF">2023-04-26T14:52:00Z</dcterms:modified>
</cp:coreProperties>
</file>