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2" r:id="rId2"/>
    <p:sldId id="259" r:id="rId3"/>
    <p:sldId id="258" r:id="rId4"/>
    <p:sldId id="261" r:id="rId5"/>
    <p:sldId id="27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A1674-8103-5E4E-A5A1-8652D6F9CC33}" v="17" dt="2024-02-06T20:22:47.435"/>
    <p1510:client id="{D68439A1-3C7F-1529-2D2A-C56DDC1E630D}" v="2" dt="2024-02-06T20:15:38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55"/>
    <p:restoredTop sz="95280"/>
  </p:normalViewPr>
  <p:slideViewPr>
    <p:cSldViewPr snapToGrid="0">
      <p:cViewPr>
        <p:scale>
          <a:sx n="100" d="100"/>
          <a:sy n="100" d="100"/>
        </p:scale>
        <p:origin x="37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88430-C388-4E1D-9EC3-9B58C40D14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8E5203-C71A-2751-1DE0-578FDE904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D2F7C-0C27-9E39-E890-FA9511101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6F20E-541B-F27E-0461-1AD060C4E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569D6-2524-FDB0-CA7D-4ADD6FD7A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4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38754-D870-C512-D933-5752741E1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70551-A0E9-62B7-1359-6648CEE950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063B2-86F3-4CF6-F7E8-EACE1ABCE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2FFCD-4FEC-A496-96B4-B6BCC2FD6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A4BA4-BC3A-88C7-D28F-EA7851B9E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6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FECDF1-485F-AACD-5831-6AB3A64F77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884C3-4A48-04D6-181B-24CB08FAB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81663-3C50-2E38-3398-243F280AC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0E814-67BF-DEED-F516-41EAFA82B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C8E07-5139-4E4B-CA7A-53AD08F71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9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B11F3-5ADB-0055-8D24-EF828180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DFAEB-1186-088C-1842-22EA88876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E429E-3D6B-4D57-F0D5-A48E7C883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D9D60-36D6-290D-E50E-151745F43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4621D-85DD-74E9-B73A-F2343A2D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2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5D20F-02E4-E3D7-ECC8-3CC096F04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5723F-F829-4449-788D-6BAA06BC5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EF634-9FD3-738E-FD0B-14821A753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84C9D-2533-F5F7-134C-622B4278D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306A3-944B-50CD-5C5F-D135CC770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99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A04DA-B6BA-F4B7-7336-47B097DF2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289AC-9A11-B0D8-849A-D05D2FEE1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D0B785-F839-B39E-8473-E62A12C41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F7DB4-4EB2-E3C5-787B-941798FD0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76BC0-A338-EB2B-4317-54586A341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A2B8A-7ECB-56D4-ECE2-C5642CA46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4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FAE0-F4D5-4264-B3BF-14E9A40A5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C2105-27FF-24E0-AAC7-671E76C8E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6D1A23-F6AA-E4CB-D51D-4C2D82380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972659-5037-3249-B75E-6A6A0771DA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98A8A2-EF1A-4509-38ED-79B7E96E13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CD5123-64C2-9CFA-A2F6-914C1C0ED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B2ABF9-24A1-B401-B3BE-DDA850B0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AC6520-FA26-A241-D937-C07B72FD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1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26289-DC6A-10E3-939A-3D58A2F4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E1F7F-6274-2690-7F42-093625B42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1AF268-A231-DF56-6F40-58EBF1AA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79B8B-74CE-2A3D-3357-D65DEF17F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03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9B566B-633F-AA7D-C138-25BDF000E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EE3435-AC2D-39C9-710D-86C68896C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A7A59-832D-B70C-D5F8-033D5EE05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9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1761E-0B7E-1DE6-97B6-2FF87BDF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836F9-B125-960D-5D19-D15B96D0E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38BF0C-4869-A25A-625D-E3603E09E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25273-42EB-C3F2-014C-35160ABC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999E84-D508-2E94-ACBF-7E843D787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BBCC9-C3AF-8A20-1416-20726514D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3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3DCB-2851-A241-B59F-6CA818218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B3356D-D9EC-8D92-A0CD-9801F220D8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97434-20FF-45C5-9939-E1A5E505F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D9226E-9F69-1F9D-82B9-764156E6D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5A006-F6A9-4346-5BAE-65443736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C5B8B-C7B0-B933-F27A-7747E4DD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57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F7E208-F0A6-5435-B4B8-01CDF1711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D07F3-ACCB-E346-3087-160FFA8E5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D0B57-97E2-4A3B-1501-BA56B02D8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D7EAD-A389-314C-8542-442F7DABAC3F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FEBB2-CD09-11CF-7F37-714C8C546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3C5DC-F950-ABD7-5779-FE0A2F658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B2585-2917-AA4A-BEC0-8C9ECBAF2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2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chrome-extension/efaidnbmnnnibpcajpcglclefindmkaj/https:/www.aswb.org/wp-content/uploads/2022/08/Nonstandard-testing-arrangements-form-01-2022-FILLABLE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4A6836E-C603-43CB-9DA7-89D8E3FA3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96007DD-F9BF-4F0F-B8C6-C514B2841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3925" y="1321056"/>
            <a:ext cx="10684151" cy="1991979"/>
          </a:xfrm>
        </p:spPr>
        <p:txBody>
          <a:bodyPr anchor="b"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Licensure Prep Plus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1395" y="3525490"/>
            <a:ext cx="9469211" cy="865639"/>
          </a:xfrm>
        </p:spPr>
        <p:txBody>
          <a:bodyPr anchor="t">
            <a:normAutofit/>
          </a:bodyPr>
          <a:lstStyle/>
          <a:p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6" y="3658536"/>
            <a:ext cx="3655725" cy="274320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85394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ristwatch face">
            <a:extLst>
              <a:ext uri="{FF2B5EF4-FFF2-40B4-BE49-F238E27FC236}">
                <a16:creationId xmlns:a16="http://schemas.microsoft.com/office/drawing/2014/main" id="{8910D509-E388-E186-66BB-9577CF0175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845" r="6" b="13761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8DBEBD-01EF-2683-969F-CEE0952CF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6275" y="3688205"/>
            <a:ext cx="10190071" cy="12992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Break Time </a:t>
            </a:r>
          </a:p>
        </p:txBody>
      </p:sp>
    </p:spTree>
    <p:extLst>
      <p:ext uri="{BB962C8B-B14F-4D97-AF65-F5344CB8AC3E}">
        <p14:creationId xmlns:p14="http://schemas.microsoft.com/office/powerpoint/2010/main" val="1694389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FD4A2AD-E2FD-4CAD-8DEF-75993D7E4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E65E5-31AD-4B0E-8D4C-6526CAAE2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B65B678-A993-4BFF-AE12-E1A2FC66B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9221" y="0"/>
            <a:ext cx="5646974" cy="6483075"/>
            <a:chOff x="-19221" y="0"/>
            <a:chExt cx="5646974" cy="6483075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65A95B7-D327-4B86-92B5-EC4B891D59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1E75360-B005-450D-92A5-52D302149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0436CEA-83DB-4E89-8B52-8D9168AD50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00AFA37-9373-4E36-8BDE-B16B2486C9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6CC8C8F-3BDD-AE10-1807-8CEB84398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121701"/>
            <a:ext cx="3658053" cy="21601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Review Time </a:t>
            </a:r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1D48882B-920E-885E-59D1-3A5868183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70721" y="908504"/>
            <a:ext cx="5031847" cy="503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297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01DF61-0836-1917-059F-B6CFF4CB5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Action Plan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104EC-B9C8-6623-AA30-A7C8883A2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2247" y="2912785"/>
            <a:ext cx="6807200" cy="243086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  <a:ea typeface="+mn-lt"/>
                <a:cs typeface="+mn-lt"/>
              </a:rPr>
              <a:t>Give one word to describe how you felt about taking the sample exam.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2"/>
                </a:solidFill>
                <a:cs typeface="Arial"/>
              </a:rPr>
              <a:t>What do you plan to do by next week that is related to your exam preparations? 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3940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837E68-9655-E58E-3B98-DEFF874FB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755073"/>
            <a:ext cx="9833548" cy="1066802"/>
          </a:xfrm>
        </p:spPr>
        <p:txBody>
          <a:bodyPr anchor="b"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Welcome! 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FF9E4-4BDF-4866-7A15-1BA331814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8921" y="2821875"/>
            <a:ext cx="9833548" cy="29455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This program is meant to be an aid to your studying journey 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200000"/>
              </a:lnSpc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Opportunity to work in a peer supportive environment      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Reflect on your mindset regarding the exam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Gain and/or strengthen skills and knowledge to increase your chances to pass the exam </a:t>
            </a:r>
          </a:p>
        </p:txBody>
      </p:sp>
    </p:spTree>
    <p:extLst>
      <p:ext uri="{BB962C8B-B14F-4D97-AF65-F5344CB8AC3E}">
        <p14:creationId xmlns:p14="http://schemas.microsoft.com/office/powerpoint/2010/main" val="364735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5ADCA9D-D097-35D5-D74A-66A5CFA70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729" y="1764407"/>
            <a:ext cx="5760846" cy="231031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5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Week 1: Introduction/ Access to Accommodations </a:t>
            </a:r>
          </a:p>
          <a:p>
            <a:pPr algn="ctr"/>
            <a:endParaRPr lang="en-US" sz="2500" kern="12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27671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E5AC-9277-72E6-64A8-82D239657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Agenda  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EE576-2215-C732-F4B0-6FFD8F7C5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en-US" sz="2400" dirty="0">
                <a:solidFill>
                  <a:schemeClr val="tx2"/>
                </a:solidFill>
                <a:cs typeface="Arial"/>
              </a:rPr>
              <a:t>Introductions </a:t>
            </a:r>
          </a:p>
          <a:p>
            <a:r>
              <a:rPr lang="en-US" sz="2400" dirty="0">
                <a:solidFill>
                  <a:schemeClr val="tx2"/>
                </a:solidFill>
                <a:cs typeface="Arial"/>
              </a:rPr>
              <a:t>Explanation of exam set up </a:t>
            </a:r>
          </a:p>
          <a:p>
            <a:r>
              <a:rPr lang="en-US" sz="2400" dirty="0">
                <a:solidFill>
                  <a:schemeClr val="tx2"/>
                </a:solidFill>
                <a:cs typeface="Arial"/>
              </a:rPr>
              <a:t>Access of Accommodations </a:t>
            </a:r>
          </a:p>
          <a:p>
            <a:r>
              <a:rPr lang="en-US" sz="2400" dirty="0">
                <a:solidFill>
                  <a:schemeClr val="tx2"/>
                </a:solidFill>
                <a:cs typeface="Arial"/>
              </a:rPr>
              <a:t>Sample exam </a:t>
            </a:r>
          </a:p>
          <a:p>
            <a:r>
              <a:rPr lang="en-US" sz="2400" dirty="0">
                <a:solidFill>
                  <a:schemeClr val="tx2"/>
                </a:solidFill>
                <a:cs typeface="Arial"/>
              </a:rPr>
              <a:t>Break</a:t>
            </a:r>
          </a:p>
          <a:p>
            <a:r>
              <a:rPr lang="en-US" sz="2400" dirty="0">
                <a:solidFill>
                  <a:schemeClr val="tx2"/>
                </a:solidFill>
                <a:cs typeface="Arial"/>
              </a:rPr>
              <a:t>Grading/ Review </a:t>
            </a:r>
          </a:p>
          <a:p>
            <a:r>
              <a:rPr lang="en-US" sz="2400" dirty="0">
                <a:solidFill>
                  <a:schemeClr val="tx2"/>
                </a:solidFill>
                <a:cs typeface="Arial"/>
              </a:rPr>
              <a:t>Reflection time </a:t>
            </a:r>
          </a:p>
          <a:p>
            <a:endParaRPr lang="en-US" sz="1800" dirty="0">
              <a:solidFill>
                <a:schemeClr val="tx2"/>
              </a:solidFill>
              <a:cs typeface="Arial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7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3874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678B18C-E94B-1841-6884-D225BF8CD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1707E-31D2-734D-838A-7613AC0EB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9475" y="2979336"/>
            <a:ext cx="7480453" cy="23307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  <a:ea typeface="+mn-lt"/>
                <a:cs typeface="+mn-lt"/>
              </a:rPr>
              <a:t>We will be able to obtain the knowledge of what the process is for accommodations regarding the ASWB exam.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  <a:cs typeface="Arial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85505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C191325-A556-AC6E-5D62-BC38E9A6E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Introduction/ Ice Breaker 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82873-BCCC-0D82-7F48-05A6CDA88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chemeClr val="tx2"/>
                </a:solidFill>
                <a:cs typeface="Arial"/>
              </a:rPr>
              <a:t>Provide: </a:t>
            </a:r>
            <a:endParaRPr lang="en-US" dirty="0">
              <a:solidFill>
                <a:schemeClr val="tx2"/>
              </a:solidFill>
            </a:endParaRPr>
          </a:p>
          <a:p>
            <a:pPr lvl="1">
              <a:lnSpc>
                <a:spcPct val="110000"/>
              </a:lnSpc>
              <a:buFont typeface="Courier New" panose="020B0504020202020204" pitchFamily="34" charset="0"/>
              <a:buChar char="o"/>
            </a:pPr>
            <a:r>
              <a:rPr lang="en-US" sz="2800" dirty="0">
                <a:solidFill>
                  <a:schemeClr val="tx2"/>
                </a:solidFill>
                <a:cs typeface="Arial"/>
              </a:rPr>
              <a:t>Name/Pronouns</a:t>
            </a:r>
          </a:p>
          <a:p>
            <a:pPr lvl="1">
              <a:lnSpc>
                <a:spcPct val="110000"/>
              </a:lnSpc>
              <a:buFont typeface="Courier New" panose="020B0504020202020204" pitchFamily="34" charset="0"/>
              <a:buChar char="o"/>
            </a:pPr>
            <a:r>
              <a:rPr lang="en-US" sz="2800" dirty="0">
                <a:solidFill>
                  <a:schemeClr val="tx2"/>
                </a:solidFill>
                <a:cs typeface="Arial"/>
              </a:rPr>
              <a:t>Clinical or Macro track </a:t>
            </a:r>
          </a:p>
          <a:p>
            <a:pPr lvl="1">
              <a:lnSpc>
                <a:spcPct val="110000"/>
              </a:lnSpc>
              <a:buFont typeface="Courier New" panose="020B0504020202020204" pitchFamily="34" charset="0"/>
              <a:buChar char="o"/>
            </a:pPr>
            <a:r>
              <a:rPr lang="en-US" sz="2800" dirty="0">
                <a:solidFill>
                  <a:schemeClr val="tx2"/>
                </a:solidFill>
                <a:cs typeface="Arial"/>
              </a:rPr>
              <a:t>Waffle or Pancakes?</a:t>
            </a:r>
          </a:p>
          <a:p>
            <a:pPr lvl="1">
              <a:lnSpc>
                <a:spcPct val="110000"/>
              </a:lnSpc>
              <a:buFont typeface="Courier New" panose="020B0504020202020204" pitchFamily="34" charset="0"/>
              <a:buChar char="o"/>
            </a:pPr>
            <a:r>
              <a:rPr lang="en-US" sz="2800" dirty="0">
                <a:solidFill>
                  <a:schemeClr val="tx2"/>
                </a:solidFill>
                <a:cs typeface="Arial"/>
              </a:rPr>
              <a:t>On a scale of 1 to 10 (1= no preparation, 10= Lots of preparation/studying) , How much preparation have you done for the ASWB exam? </a:t>
            </a:r>
          </a:p>
          <a:p>
            <a:pPr lvl="1">
              <a:buFont typeface="Courier New" panose="020B0504020202020204" pitchFamily="34" charset="0"/>
              <a:buChar char="o"/>
            </a:pPr>
            <a:endParaRPr lang="en-US" sz="1800" dirty="0">
              <a:solidFill>
                <a:schemeClr val="tx2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5961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C411E0-D2AD-A736-F161-75059086F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Exam Set Up 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BF0A1-4A93-5526-9326-CE04145D3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2812" y="1032987"/>
            <a:ext cx="4919108" cy="47920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  <a:cs typeface="Arial"/>
              </a:rPr>
              <a:t>Computer-based</a:t>
            </a: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170 question (20 of them are non-scored/pretest questions)</a:t>
            </a: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Have 4 hours to complete the exam </a:t>
            </a:r>
          </a:p>
          <a:p>
            <a:pPr lvl="1">
              <a:buFont typeface="Courier New" panose="020B0504020202020204" pitchFamily="34" charset="0"/>
              <a:buChar char="o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Take breaks up to 10 minutes </a:t>
            </a:r>
          </a:p>
          <a:p>
            <a:pPr lvl="1">
              <a:buFont typeface="Courier New" panose="020B0504020202020204" pitchFamily="34" charset="0"/>
              <a:buChar char="o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Your time will not stop for the breaks </a:t>
            </a: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Sections of the exam </a:t>
            </a:r>
          </a:p>
          <a:p>
            <a:pPr lvl="1">
              <a:buFont typeface="Courier New" panose="020B0504020202020204" pitchFamily="34" charset="0"/>
              <a:buChar char="o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Human Development, Diversity, and Behavior in the Environment</a:t>
            </a:r>
          </a:p>
          <a:p>
            <a:pPr lvl="1">
              <a:buFont typeface="Courier New" panose="020B0504020202020204" pitchFamily="34" charset="0"/>
              <a:buChar char="o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Assessment and Intervention Planning </a:t>
            </a:r>
          </a:p>
          <a:p>
            <a:pPr lvl="1">
              <a:buFont typeface="Courier New" panose="020B0504020202020204" pitchFamily="34" charset="0"/>
              <a:buChar char="o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Interventions with clients/client systems </a:t>
            </a:r>
          </a:p>
          <a:p>
            <a:pPr lvl="1">
              <a:buFont typeface="Courier New" panose="020B0504020202020204" pitchFamily="34" charset="0"/>
              <a:buChar char="o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Professional Relationships, Values, and Ethics </a:t>
            </a:r>
          </a:p>
        </p:txBody>
      </p:sp>
    </p:spTree>
    <p:extLst>
      <p:ext uri="{BB962C8B-B14F-4D97-AF65-F5344CB8AC3E}">
        <p14:creationId xmlns:p14="http://schemas.microsoft.com/office/powerpoint/2010/main" val="3123131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D260CA-6FA3-F188-EBB4-7E62D6CF8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Access to Accommodations 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3F029E25-5E01-9DD0-7376-96F715A1D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2812" y="1032987"/>
            <a:ext cx="4919108" cy="47920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  <a:cs typeface="Arial"/>
              </a:rPr>
              <a:t>Have any physical or mental health conditions </a:t>
            </a: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Fill this out before registering for the exam </a:t>
            </a: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This </a:t>
            </a:r>
            <a:r>
              <a:rPr lang="en-US" sz="2000" dirty="0">
                <a:solidFill>
                  <a:schemeClr val="tx2"/>
                </a:solidFill>
                <a:cs typeface="Arial"/>
                <a:hlinkClick r:id="rId2"/>
              </a:rPr>
              <a:t>form</a:t>
            </a:r>
            <a:r>
              <a:rPr lang="en-US" sz="2000" dirty="0">
                <a:solidFill>
                  <a:schemeClr val="tx2"/>
                </a:solidFill>
                <a:cs typeface="Arial"/>
              </a:rPr>
              <a:t> will take them approximately 3 week to review and either approve or reach out to you</a:t>
            </a: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Discuss with your medical provider regarding the paperwork ASAP </a:t>
            </a: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It contains 2-3 sections </a:t>
            </a:r>
          </a:p>
          <a:p>
            <a:pPr lvl="1">
              <a:buFont typeface="Courier New" panose="020B0504020202020204" pitchFamily="34" charset="0"/>
              <a:buChar char="o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You fill out section 1</a:t>
            </a:r>
          </a:p>
          <a:p>
            <a:pPr lvl="1">
              <a:buFont typeface="Courier New" panose="020B0504020202020204" pitchFamily="34" charset="0"/>
              <a:buChar char="o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Provider completes section 2</a:t>
            </a:r>
          </a:p>
          <a:p>
            <a:pPr lvl="1">
              <a:buFont typeface="Courier New" panose="020B0504020202020204" pitchFamily="34" charset="0"/>
              <a:buChar char="o"/>
            </a:pPr>
            <a:r>
              <a:rPr lang="en-US" sz="2000" dirty="0">
                <a:solidFill>
                  <a:schemeClr val="tx2"/>
                </a:solidFill>
                <a:cs typeface="Arial"/>
              </a:rPr>
              <a:t>3rd section is for people with diabetes </a:t>
            </a:r>
          </a:p>
          <a:p>
            <a:pPr lvl="1">
              <a:buFont typeface="Courier New" panose="020B0504020202020204" pitchFamily="34" charset="0"/>
              <a:buChar char="o"/>
            </a:pPr>
            <a:endParaRPr lang="en-US" sz="2000" dirty="0">
              <a:solidFill>
                <a:schemeClr val="tx2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1661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851FED-A938-D59E-6293-5E8006ADF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Sample Exam &amp; Purpose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B029D-B0ED-501F-1E3A-0C5D408EF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2812" y="1032987"/>
            <a:ext cx="4919108" cy="479202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solidFill>
                  <a:schemeClr val="tx2"/>
                </a:solidFill>
                <a:cs typeface="Arial"/>
              </a:rPr>
              <a:t>See where you are for the exam 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chemeClr val="tx2"/>
                </a:solidFill>
                <a:cs typeface="Arial"/>
              </a:rPr>
              <a:t>Will have 1 hour to complete this exam 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chemeClr val="tx2"/>
                </a:solidFill>
                <a:cs typeface="Arial"/>
              </a:rPr>
              <a:t>Don’t worry if you don’t know the answer! </a:t>
            </a:r>
          </a:p>
        </p:txBody>
      </p:sp>
    </p:spTree>
    <p:extLst>
      <p:ext uri="{BB962C8B-B14F-4D97-AF65-F5344CB8AC3E}">
        <p14:creationId xmlns:p14="http://schemas.microsoft.com/office/powerpoint/2010/main" val="2406170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8342</TotalTime>
  <Words>343</Words>
  <Application>Microsoft Macintosh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Office Theme</vt:lpstr>
      <vt:lpstr>Licensure Prep Plus </vt:lpstr>
      <vt:lpstr>Welcome! </vt:lpstr>
      <vt:lpstr>Week 1: Introduction/ Access to Accommodations  </vt:lpstr>
      <vt:lpstr>Agenda  </vt:lpstr>
      <vt:lpstr>Objective</vt:lpstr>
      <vt:lpstr>Introduction/ Ice Breaker  </vt:lpstr>
      <vt:lpstr>Exam Set Up </vt:lpstr>
      <vt:lpstr>Access to Accommodations </vt:lpstr>
      <vt:lpstr>Sample Exam &amp; Purpose</vt:lpstr>
      <vt:lpstr>Break Time </vt:lpstr>
      <vt:lpstr>Review Time </vt:lpstr>
      <vt:lpstr>Action Plan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Licensure Prep Plus </dc:title>
  <dc:creator>Darryn Stewart</dc:creator>
  <cp:lastModifiedBy>Darryn Stewart</cp:lastModifiedBy>
  <cp:revision>2</cp:revision>
  <dcterms:created xsi:type="dcterms:W3CDTF">2024-02-06T20:05:24Z</dcterms:created>
  <dcterms:modified xsi:type="dcterms:W3CDTF">2024-02-12T15:07:49Z</dcterms:modified>
</cp:coreProperties>
</file>