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80" r:id="rId3"/>
    <p:sldId id="279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84"/>
    <p:restoredTop sz="95280"/>
  </p:normalViewPr>
  <p:slideViewPr>
    <p:cSldViewPr snapToGrid="0">
      <p:cViewPr varScale="1">
        <p:scale>
          <a:sx n="98" d="100"/>
          <a:sy n="98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6A7C6-4A92-1CB1-888F-4F7580BD9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DB30B-F961-C66F-E948-94A371A72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686C6-718E-5875-A5B7-F5CD8784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BBEC1-A867-866E-452E-0C2FDA0C0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0C5A9-0BAE-4686-67BC-4D1F834E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5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7E7DA-D86E-5A69-52D3-5FF66317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B987D7-78E7-9630-566D-34417BB20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37B4C-FD17-FFDF-45C4-930DF3E11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CC156-A74E-E781-01A8-9ABC4C79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A8ECA-CD59-4351-FA07-6C3E21E7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1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3D0E9D-771D-E34F-08DE-57D1766DCC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E0855-D02F-268F-89BA-CF60B28BD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A9BD-E099-553E-6E1E-EAC607381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59D00-D4EA-DD62-F7B3-683EF8FE6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E8ACA-8248-2DD7-0493-A97766DF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5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4AFF4-E84E-3E87-E7D9-6BE30757D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A9CF-9B29-70A1-B351-6385366D1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968B4-3CCA-9241-B091-E8CE4B6D2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0B676-CA10-A371-B5F7-29028FE4D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0A402-50ED-072C-F90C-F64D368D2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6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EF07-9E8A-C074-D50D-F72932BF7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5E8C7-AA30-DFB9-51A8-92112C503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50A35-EDA1-F42F-086C-14EF78144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0B5A-590A-6D8F-3919-E84B486C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F075-FF02-E9B3-473A-5D5F97F7D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1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0763-74E9-74D1-0B43-0F00C4E8A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528CA-E403-55AC-2A2C-D37EEF5481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FCA4D-3CB5-BB9E-D4B8-DB2AF1B79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8B679-35E7-542C-EF54-BA181367D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35DA4-E36A-D930-2519-39F6DA83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E9A8B-9593-5C30-F141-1DF92C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55469-EC85-2314-7B4B-AD4E0441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A8306-F272-5A00-0673-3BAEAF751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8B69C-C561-4B9F-8F50-586CB8915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F02F14-A8A7-0766-0EB7-C9F011AF8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A64B16-277E-5E54-C158-ABB02E633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597AA-6338-3223-D723-F4CA4411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1729F9-C420-F049-7653-338B4D59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B6716-890B-9A48-705C-AEE5BF7C6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3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A77FA-AD69-ECCC-DD2E-572F71061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A3765F-AA69-A719-28FB-96CB7689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06814-67DA-407B-ACC0-91DB2598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112FD-D07D-DEA8-E31A-0453897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AB3B2-9F7F-C400-E92C-F6C07F6CA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E0500-C9A2-6830-3731-5823F860D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F0653-53C7-A012-1D28-965BBE58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4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238BC-965A-0517-1301-C859721F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19A39-156A-C25E-33F4-40677EB90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F01C4-208B-2EE6-AEF5-5580BF778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D7BBF-BA56-1811-9075-BC791D48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183C2-20C3-9061-D673-DDFF4C2B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4043C-134B-B2BB-D2DC-75F1BC36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2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9FD99-E93C-6AA5-F368-1EFC34525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25BAB0-6927-3371-6366-B524C9103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22BE3-F848-A501-61CE-C41E541C8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45440-FC63-FA0C-88B1-8F90983A4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54F76-A669-D5BE-0CCD-9F26595C8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A3068-5975-76CC-9D71-D2E7CD110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7AC8FB-2D0F-BBEE-17D7-4453EFFEF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5947A-4454-443D-4952-7CBB392FE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241C6-150A-2DF5-6E43-3DC6B14C1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0880-D1F7-324D-A89F-F941427BA0E2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13565-A1D4-BEF0-7F3F-CD4B424A4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3AA12-9E8B-B669-B814-FC1E3225C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7CCC-374E-A845-B852-D3B70515D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8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91EF8-B724-B09D-1411-2728E73B1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204" y="2231975"/>
            <a:ext cx="7341326" cy="2430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914400" lvl="2" indent="0">
              <a:buNone/>
            </a:pPr>
            <a:r>
              <a:rPr lang="en-US" dirty="0">
                <a:solidFill>
                  <a:schemeClr val="tx2"/>
                </a:solidFill>
                <a:latin typeface="Sagona Book"/>
                <a:ea typeface="+mn-lt"/>
                <a:cs typeface="+mn-lt"/>
              </a:rPr>
              <a:t>   </a:t>
            </a:r>
            <a:r>
              <a:rPr lang="en-US" sz="2800" dirty="0">
                <a:solidFill>
                  <a:schemeClr val="tx2"/>
                </a:solidFill>
                <a:latin typeface="Sagona Book"/>
                <a:ea typeface="+mn-lt"/>
                <a:cs typeface="+mn-lt"/>
              </a:rPr>
              <a:t>		Week 3: </a:t>
            </a:r>
          </a:p>
          <a:p>
            <a:pPr marL="914400" lvl="2" indent="0">
              <a:buNone/>
            </a:pPr>
            <a:r>
              <a:rPr lang="en-US" sz="2800" dirty="0">
                <a:solidFill>
                  <a:schemeClr val="tx2"/>
                </a:solidFill>
                <a:latin typeface="Arial"/>
                <a:ea typeface="+mn-lt"/>
                <a:cs typeface="+mn-lt"/>
              </a:rPr>
              <a:t>Understanding of Assessment 	and Theories</a:t>
            </a:r>
            <a:endParaRPr lang="en-US" sz="28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1641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965C11-4623-BE3A-CBFA-3567E5CEF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564444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Agenda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0A5E3-820F-1883-7601-FB31C9BE1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3" y="2230105"/>
            <a:ext cx="9833548" cy="2693976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Welcome time</a:t>
            </a:r>
          </a:p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Identifying assessment tools</a:t>
            </a:r>
          </a:p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Identifying theory-based interpretation methods to provide a framework for psychological assessments</a:t>
            </a:r>
          </a:p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Break</a:t>
            </a:r>
          </a:p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Practice using assessment tools and interpretation methods</a:t>
            </a:r>
          </a:p>
          <a:p>
            <a:r>
              <a:rPr lang="en-US" sz="2400" dirty="0">
                <a:solidFill>
                  <a:schemeClr val="tx2"/>
                </a:solidFill>
                <a:latin typeface="Arial"/>
                <a:cs typeface="Calibri"/>
              </a:rPr>
              <a:t>Review Time/Grading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442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A04DF4-95E9-7B15-EF46-DC9DC5C0A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Objective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3EF18-B3C0-3862-DE37-79BF3008E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chemeClr val="tx2"/>
                </a:solidFill>
                <a:ea typeface="+mn-lt"/>
                <a:cs typeface="+mn-lt"/>
              </a:rPr>
              <a:t>We will identify and learn assessment tools and interpretation.</a:t>
            </a:r>
            <a:endParaRPr lang="en-US" sz="1800" dirty="0">
              <a:solidFill>
                <a:schemeClr val="tx2"/>
              </a:solidFill>
              <a:cs typeface="Arial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008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1BCA37-D72E-4AE8-7DEB-BDCC67337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16" y="256458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Identifying Types of Assessment Tools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4DFA7-DCBA-E907-B4A6-16192133D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516" y="2145452"/>
            <a:ext cx="9692845" cy="246151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sz="1700" dirty="0">
                <a:solidFill>
                  <a:schemeClr val="tx2"/>
                </a:solidFill>
                <a:cs typeface="Arial"/>
              </a:rPr>
              <a:t>Culturagrams-</a:t>
            </a:r>
            <a:r>
              <a:rPr lang="en-US" sz="1700" dirty="0">
                <a:solidFill>
                  <a:schemeClr val="tx2"/>
                </a:solidFill>
                <a:ea typeface="+mn-lt"/>
                <a:cs typeface="+mn-lt"/>
              </a:rPr>
              <a:t>a family assessment that helps focus on 10 different cultural aspects and works best with immigrant families/ refugees.</a:t>
            </a:r>
          </a:p>
          <a:p>
            <a:r>
              <a:rPr lang="en-US" sz="1700" dirty="0">
                <a:solidFill>
                  <a:schemeClr val="tx2"/>
                </a:solidFill>
                <a:cs typeface="Arial"/>
              </a:rPr>
              <a:t>Ecomaps-a tool used to visualize the the personal and social relationships of a family and convey the quality of these relationships.</a:t>
            </a:r>
            <a:endParaRPr lang="en-US" sz="1700" dirty="0">
              <a:solidFill>
                <a:schemeClr val="tx2"/>
              </a:solidFill>
              <a:highlight>
                <a:srgbClr val="000000"/>
              </a:highlight>
              <a:cs typeface="Arial"/>
            </a:endParaRPr>
          </a:p>
          <a:p>
            <a:r>
              <a:rPr lang="en-US" sz="1700" dirty="0">
                <a:solidFill>
                  <a:schemeClr val="tx2"/>
                </a:solidFill>
                <a:cs typeface="Arial"/>
              </a:rPr>
              <a:t>Personal SWOT Analysis-it helps identify strengths, weaknesses, threats and opportunities.</a:t>
            </a:r>
          </a:p>
          <a:p>
            <a:r>
              <a:rPr lang="en-US" sz="1700" dirty="0">
                <a:solidFill>
                  <a:schemeClr val="tx2"/>
                </a:solidFill>
                <a:cs typeface="Arial"/>
              </a:rPr>
              <a:t>Genograms-a tool used to visualize a person's family relationships and history by highlighting generational patterns and psychological factors that affect those relationships</a:t>
            </a:r>
          </a:p>
          <a:p>
            <a:r>
              <a:rPr lang="en-US" sz="1700" dirty="0">
                <a:solidFill>
                  <a:schemeClr val="tx2"/>
                </a:solidFill>
                <a:cs typeface="Arial"/>
              </a:rPr>
              <a:t>Sociograms-this tool helps understand  group behavior by visualizing the types of behavior within a group.</a:t>
            </a:r>
          </a:p>
          <a:p>
            <a:endParaRPr lang="en-US" sz="1700" dirty="0">
              <a:solidFill>
                <a:schemeClr val="tx2"/>
              </a:solidFill>
              <a:cs typeface="Arial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821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723B02-626A-5166-5C42-2A568528B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8706"/>
            <a:ext cx="9261566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Identifying Theory-Based Interpretation Methods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DBC5C-BD32-9605-A9FD-CCF17D594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86" y="2184277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  <a:cs typeface="Arial"/>
              </a:rPr>
              <a:t>The Cross Battery approach- comprehensive and theoretically driven, this method can be used to measure a wide range of cognitive abilities and processes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Planning, Attention-Arousal, Simultaneous and Success (PASS) model- it identifies 3 operational units important to understanding mental functioning: attention, simultaneous and successive processing, and planning.</a:t>
            </a: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Additional Info: 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96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up of coffee">
            <a:extLst>
              <a:ext uri="{FF2B5EF4-FFF2-40B4-BE49-F238E27FC236}">
                <a16:creationId xmlns:a16="http://schemas.microsoft.com/office/drawing/2014/main" id="{C4776AE1-DBCB-E71E-B4F2-C00939F34D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475" r="6" b="6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4E44A4-DC4A-03AE-0485-F17FC93C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275" y="156477"/>
            <a:ext cx="10190071" cy="15150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Break</a:t>
            </a:r>
          </a:p>
        </p:txBody>
      </p:sp>
    </p:spTree>
    <p:extLst>
      <p:ext uri="{BB962C8B-B14F-4D97-AF65-F5344CB8AC3E}">
        <p14:creationId xmlns:p14="http://schemas.microsoft.com/office/powerpoint/2010/main" val="234954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F28B4D-9312-AA22-07F3-669EFDC3B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  <a:latin typeface="Sagona Book"/>
                <a:cs typeface="Calibri"/>
              </a:rPr>
              <a:t>Practice using assessment tools and interpretation methods</a:t>
            </a:r>
            <a:endParaRPr lang="en-US" sz="3600">
              <a:solidFill>
                <a:schemeClr val="tx2"/>
              </a:solidFill>
              <a:latin typeface="Sagona Book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2870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F4179-5043-61E4-65A2-7E85045A6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Review Time</a:t>
            </a:r>
          </a:p>
        </p:txBody>
      </p:sp>
      <p:pic>
        <p:nvPicPr>
          <p:cNvPr id="4" name="Content Placeholder 3" descr="Time For Feedback Free Stock Photo - Public Domain Pictures">
            <a:extLst>
              <a:ext uri="{FF2B5EF4-FFF2-40B4-BE49-F238E27FC236}">
                <a16:creationId xmlns:a16="http://schemas.microsoft.com/office/drawing/2014/main" id="{3A94CCFA-4B23-0873-DCD6-4BB603352D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26" y="122912"/>
            <a:ext cx="12139881" cy="6735970"/>
          </a:xfrm>
        </p:spPr>
      </p:pic>
    </p:spTree>
    <p:extLst>
      <p:ext uri="{BB962C8B-B14F-4D97-AF65-F5344CB8AC3E}">
        <p14:creationId xmlns:p14="http://schemas.microsoft.com/office/powerpoint/2010/main" val="3313588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unset Lake Mirroring · Free photo on Pixabay">
            <a:extLst>
              <a:ext uri="{FF2B5EF4-FFF2-40B4-BE49-F238E27FC236}">
                <a16:creationId xmlns:a16="http://schemas.microsoft.com/office/drawing/2014/main" id="{A320773B-AFD2-7624-BC0C-6F2F6E6F9F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4266" r="-1" b="4384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70131D-AE74-52D8-B2B2-33B9FBC7A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726066"/>
            <a:ext cx="4795282" cy="501822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Action Plan</a:t>
            </a:r>
          </a:p>
        </p:txBody>
      </p:sp>
    </p:spTree>
    <p:extLst>
      <p:ext uri="{BB962C8B-B14F-4D97-AF65-F5344CB8AC3E}">
        <p14:creationId xmlns:p14="http://schemas.microsoft.com/office/powerpoint/2010/main" val="246707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225</Words>
  <Application>Microsoft Macintosh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Sagona Book</vt:lpstr>
      <vt:lpstr>Office Theme</vt:lpstr>
      <vt:lpstr>PowerPoint Presentation</vt:lpstr>
      <vt:lpstr>Agenda</vt:lpstr>
      <vt:lpstr>Objective</vt:lpstr>
      <vt:lpstr>Identifying Types of Assessment Tools</vt:lpstr>
      <vt:lpstr>Identifying Theory-Based Interpretation Methods</vt:lpstr>
      <vt:lpstr>Break</vt:lpstr>
      <vt:lpstr>Practice using assessment tools and interpretation methods</vt:lpstr>
      <vt:lpstr>Review Time</vt:lpstr>
      <vt:lpstr>Action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Darryn Stewart</dc:creator>
  <cp:lastModifiedBy>Darryn Stewart</cp:lastModifiedBy>
  <cp:revision>1</cp:revision>
  <dcterms:created xsi:type="dcterms:W3CDTF">2024-02-26T02:27:54Z</dcterms:created>
  <dcterms:modified xsi:type="dcterms:W3CDTF">2024-02-26T02:35:44Z</dcterms:modified>
</cp:coreProperties>
</file>